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8" r:id="rId3"/>
    <p:sldId id="271" r:id="rId4"/>
    <p:sldId id="270" r:id="rId5"/>
    <p:sldId id="314" r:id="rId6"/>
    <p:sldId id="274" r:id="rId7"/>
    <p:sldId id="275" r:id="rId8"/>
    <p:sldId id="273" r:id="rId9"/>
    <p:sldId id="272" r:id="rId10"/>
    <p:sldId id="276" r:id="rId11"/>
    <p:sldId id="277" r:id="rId12"/>
    <p:sldId id="278" r:id="rId13"/>
    <p:sldId id="280" r:id="rId14"/>
    <p:sldId id="281" r:id="rId15"/>
    <p:sldId id="282" r:id="rId16"/>
    <p:sldId id="288" r:id="rId17"/>
    <p:sldId id="283" r:id="rId18"/>
    <p:sldId id="285" r:id="rId19"/>
    <p:sldId id="286" r:id="rId20"/>
    <p:sldId id="287" r:id="rId21"/>
    <p:sldId id="292" r:id="rId22"/>
    <p:sldId id="289" r:id="rId23"/>
    <p:sldId id="300" r:id="rId24"/>
    <p:sldId id="291" r:id="rId25"/>
    <p:sldId id="257" r:id="rId26"/>
    <p:sldId id="296" r:id="rId27"/>
    <p:sldId id="297" r:id="rId28"/>
    <p:sldId id="299" r:id="rId29"/>
    <p:sldId id="304" r:id="rId30"/>
    <p:sldId id="303" r:id="rId31"/>
    <p:sldId id="306" r:id="rId32"/>
    <p:sldId id="307" r:id="rId33"/>
    <p:sldId id="308" r:id="rId34"/>
    <p:sldId id="265" r:id="rId35"/>
    <p:sldId id="262" r:id="rId36"/>
    <p:sldId id="310" r:id="rId37"/>
    <p:sldId id="313" r:id="rId38"/>
    <p:sldId id="312" r:id="rId39"/>
    <p:sldId id="309" r:id="rId40"/>
    <p:sldId id="311" r:id="rId41"/>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7" d="100"/>
          <a:sy n="157" d="100"/>
        </p:scale>
        <p:origin x="-294" y="2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7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EBFDC-AF58-4CB3-9627-EFB83A32E6F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A401B2EF-32A9-44BE-BA06-A3ABE9EF77D1}">
      <dgm:prSet phldrT="[Text]" custT="1"/>
      <dgm:spPr>
        <a:solidFill>
          <a:srgbClr val="7030A0"/>
        </a:solidFill>
      </dgm:spPr>
      <dgm:t>
        <a:bodyPr/>
        <a:lstStyle/>
        <a:p>
          <a:r>
            <a:rPr lang="en-GB" sz="1800" b="1" dirty="0" smtClean="0"/>
            <a:t>Motivation</a:t>
          </a:r>
          <a:endParaRPr lang="en-GB" sz="1800" b="1" dirty="0"/>
        </a:p>
      </dgm:t>
    </dgm:pt>
    <dgm:pt modelId="{1226F3F0-697D-49C8-B5E2-14787F9825A9}" type="parTrans" cxnId="{82141A26-4325-47C4-B8F1-4E4B874994AC}">
      <dgm:prSet/>
      <dgm:spPr/>
      <dgm:t>
        <a:bodyPr/>
        <a:lstStyle/>
        <a:p>
          <a:endParaRPr lang="en-GB"/>
        </a:p>
      </dgm:t>
    </dgm:pt>
    <dgm:pt modelId="{F286B89C-346F-476B-9D0E-408951180E03}" type="sibTrans" cxnId="{82141A26-4325-47C4-B8F1-4E4B874994AC}">
      <dgm:prSet/>
      <dgm:spPr/>
      <dgm:t>
        <a:bodyPr/>
        <a:lstStyle/>
        <a:p>
          <a:endParaRPr lang="en-GB"/>
        </a:p>
      </dgm:t>
    </dgm:pt>
    <dgm:pt modelId="{2D8E81A7-BE8D-4757-8F93-AA6F2D3B97C8}">
      <dgm:prSet phldrT="[Text]" custT="1"/>
      <dgm:spPr>
        <a:solidFill>
          <a:srgbClr val="7030A0"/>
        </a:solidFill>
      </dgm:spPr>
      <dgm:t>
        <a:bodyPr/>
        <a:lstStyle/>
        <a:p>
          <a:r>
            <a:rPr lang="en-GB" sz="1800" b="1" dirty="0" smtClean="0"/>
            <a:t>Confidence</a:t>
          </a:r>
          <a:endParaRPr lang="en-GB" sz="1800" b="1" dirty="0"/>
        </a:p>
      </dgm:t>
    </dgm:pt>
    <dgm:pt modelId="{516B38E7-524A-43C5-BCE5-C993D3FA658F}" type="parTrans" cxnId="{045FFAAE-89F7-45C1-B329-7CF1C4FCD965}">
      <dgm:prSet/>
      <dgm:spPr/>
      <dgm:t>
        <a:bodyPr/>
        <a:lstStyle/>
        <a:p>
          <a:endParaRPr lang="en-GB"/>
        </a:p>
      </dgm:t>
    </dgm:pt>
    <dgm:pt modelId="{25959482-A237-4227-B792-9E03ECD729EF}" type="sibTrans" cxnId="{045FFAAE-89F7-45C1-B329-7CF1C4FCD965}">
      <dgm:prSet/>
      <dgm:spPr/>
      <dgm:t>
        <a:bodyPr/>
        <a:lstStyle/>
        <a:p>
          <a:endParaRPr lang="en-GB"/>
        </a:p>
      </dgm:t>
    </dgm:pt>
    <dgm:pt modelId="{741E1A79-9D74-494E-9023-038431FFC428}">
      <dgm:prSet phldrT="[Text]" custT="1"/>
      <dgm:spPr>
        <a:solidFill>
          <a:srgbClr val="7030A0"/>
        </a:solidFill>
      </dgm:spPr>
      <dgm:t>
        <a:bodyPr/>
        <a:lstStyle/>
        <a:p>
          <a:r>
            <a:rPr lang="en-GB" sz="1800" b="1" dirty="0" smtClean="0"/>
            <a:t>Fun</a:t>
          </a:r>
          <a:endParaRPr lang="en-GB" sz="1800" b="1" dirty="0"/>
        </a:p>
      </dgm:t>
    </dgm:pt>
    <dgm:pt modelId="{72669D50-B261-4D0A-8BCE-ABD2CF67D031}" type="parTrans" cxnId="{4AD69292-0B64-42FE-8961-9FBF98774BED}">
      <dgm:prSet/>
      <dgm:spPr/>
      <dgm:t>
        <a:bodyPr/>
        <a:lstStyle/>
        <a:p>
          <a:endParaRPr lang="en-GB"/>
        </a:p>
      </dgm:t>
    </dgm:pt>
    <dgm:pt modelId="{8075C650-D607-4870-86DE-4981FCE2629E}" type="sibTrans" cxnId="{4AD69292-0B64-42FE-8961-9FBF98774BED}">
      <dgm:prSet/>
      <dgm:spPr/>
      <dgm:t>
        <a:bodyPr/>
        <a:lstStyle/>
        <a:p>
          <a:endParaRPr lang="en-GB"/>
        </a:p>
      </dgm:t>
    </dgm:pt>
    <dgm:pt modelId="{3C6F623E-D412-4BBB-9B53-E15E692547BC}">
      <dgm:prSet phldrT="[Text]" custT="1"/>
      <dgm:spPr>
        <a:solidFill>
          <a:srgbClr val="7030A0"/>
        </a:solidFill>
      </dgm:spPr>
      <dgm:t>
        <a:bodyPr/>
        <a:lstStyle/>
        <a:p>
          <a:r>
            <a:rPr lang="en-GB" sz="1800" b="1" dirty="0" smtClean="0"/>
            <a:t>Clear objectives</a:t>
          </a:r>
          <a:endParaRPr lang="en-GB" sz="1800" b="1" dirty="0"/>
        </a:p>
      </dgm:t>
    </dgm:pt>
    <dgm:pt modelId="{1A938732-1178-4299-9694-DA91BDC40849}" type="parTrans" cxnId="{2F94FFA8-9E8B-4077-B2EF-B9F133E6D698}">
      <dgm:prSet/>
      <dgm:spPr/>
      <dgm:t>
        <a:bodyPr/>
        <a:lstStyle/>
        <a:p>
          <a:endParaRPr lang="en-GB"/>
        </a:p>
      </dgm:t>
    </dgm:pt>
    <dgm:pt modelId="{2DB0C752-C22B-4D6C-B385-A04675749B9A}" type="sibTrans" cxnId="{2F94FFA8-9E8B-4077-B2EF-B9F133E6D698}">
      <dgm:prSet/>
      <dgm:spPr/>
      <dgm:t>
        <a:bodyPr/>
        <a:lstStyle/>
        <a:p>
          <a:endParaRPr lang="en-GB"/>
        </a:p>
      </dgm:t>
    </dgm:pt>
    <dgm:pt modelId="{8701E0C0-F9A4-40A8-998F-CA27BC0C2477}">
      <dgm:prSet/>
      <dgm:spPr>
        <a:solidFill>
          <a:srgbClr val="7030A0"/>
        </a:solidFill>
      </dgm:spPr>
      <dgm:t>
        <a:bodyPr/>
        <a:lstStyle/>
        <a:p>
          <a:r>
            <a:rPr lang="en-GB" b="1" dirty="0" smtClean="0"/>
            <a:t>Right level and content</a:t>
          </a:r>
          <a:endParaRPr lang="en-GB" b="1" dirty="0"/>
        </a:p>
      </dgm:t>
    </dgm:pt>
    <dgm:pt modelId="{20F46C97-17EB-4755-AE76-DFE370828550}" type="parTrans" cxnId="{8A72BCCE-ADE4-401E-888B-B7DA3902B212}">
      <dgm:prSet/>
      <dgm:spPr/>
      <dgm:t>
        <a:bodyPr/>
        <a:lstStyle/>
        <a:p>
          <a:endParaRPr lang="en-GB"/>
        </a:p>
      </dgm:t>
    </dgm:pt>
    <dgm:pt modelId="{2B626CCC-8248-4DB3-9E76-CA2B75B56B6A}" type="sibTrans" cxnId="{8A72BCCE-ADE4-401E-888B-B7DA3902B212}">
      <dgm:prSet/>
      <dgm:spPr/>
      <dgm:t>
        <a:bodyPr/>
        <a:lstStyle/>
        <a:p>
          <a:endParaRPr lang="en-GB"/>
        </a:p>
      </dgm:t>
    </dgm:pt>
    <dgm:pt modelId="{F8668544-8532-4721-824F-C20A6197D204}">
      <dgm:prSet/>
      <dgm:spPr>
        <a:solidFill>
          <a:srgbClr val="7030A0"/>
        </a:solidFill>
      </dgm:spPr>
      <dgm:t>
        <a:bodyPr/>
        <a:lstStyle/>
        <a:p>
          <a:r>
            <a:rPr lang="en-GB" b="1" dirty="0" smtClean="0"/>
            <a:t>Practice</a:t>
          </a:r>
          <a:endParaRPr lang="en-GB" b="1" dirty="0"/>
        </a:p>
      </dgm:t>
    </dgm:pt>
    <dgm:pt modelId="{EC3AA551-30B6-4BB5-BF9D-E96A2407ECAD}" type="parTrans" cxnId="{4308616A-AB74-4CA7-BE23-7292ABD41070}">
      <dgm:prSet/>
      <dgm:spPr/>
      <dgm:t>
        <a:bodyPr/>
        <a:lstStyle/>
        <a:p>
          <a:endParaRPr lang="en-GB"/>
        </a:p>
      </dgm:t>
    </dgm:pt>
    <dgm:pt modelId="{F0BD6A72-4793-4622-A4A5-3F2F4088436C}" type="sibTrans" cxnId="{4308616A-AB74-4CA7-BE23-7292ABD41070}">
      <dgm:prSet/>
      <dgm:spPr/>
      <dgm:t>
        <a:bodyPr/>
        <a:lstStyle/>
        <a:p>
          <a:endParaRPr lang="en-GB"/>
        </a:p>
      </dgm:t>
    </dgm:pt>
    <dgm:pt modelId="{BBF1DB89-4969-4271-BB2D-7D58DC7F63AF}">
      <dgm:prSet phldrT="[Text]"/>
      <dgm:spPr>
        <a:blipFill rotWithShape="0">
          <a:blip xmlns:r="http://schemas.openxmlformats.org/officeDocument/2006/relationships" r:embed="rId1"/>
          <a:stretch>
            <a:fillRect/>
          </a:stretch>
        </a:blipFill>
      </dgm:spPr>
      <dgm:t>
        <a:bodyPr/>
        <a:lstStyle/>
        <a:p>
          <a:endParaRPr lang="en-GB" dirty="0"/>
        </a:p>
      </dgm:t>
    </dgm:pt>
    <dgm:pt modelId="{782722CF-F4E0-4793-9B5E-5DF1ED45FD2C}" type="sibTrans" cxnId="{BC9C55E3-CB30-466E-A40E-C3C5B0E5D0E6}">
      <dgm:prSet/>
      <dgm:spPr/>
      <dgm:t>
        <a:bodyPr/>
        <a:lstStyle/>
        <a:p>
          <a:endParaRPr lang="en-GB"/>
        </a:p>
      </dgm:t>
    </dgm:pt>
    <dgm:pt modelId="{BFD49C44-6BC8-45C7-8C6E-7A5B6C544851}" type="parTrans" cxnId="{BC9C55E3-CB30-466E-A40E-C3C5B0E5D0E6}">
      <dgm:prSet/>
      <dgm:spPr/>
      <dgm:t>
        <a:bodyPr/>
        <a:lstStyle/>
        <a:p>
          <a:endParaRPr lang="en-GB"/>
        </a:p>
      </dgm:t>
    </dgm:pt>
    <dgm:pt modelId="{F12D6EB0-345A-4818-8AD4-32AF9A4E15A6}" type="pres">
      <dgm:prSet presAssocID="{909EBFDC-AF58-4CB3-9627-EFB83A32E6FD}" presName="cycle" presStyleCnt="0">
        <dgm:presLayoutVars>
          <dgm:chMax val="1"/>
          <dgm:dir/>
          <dgm:animLvl val="ctr"/>
          <dgm:resizeHandles val="exact"/>
        </dgm:presLayoutVars>
      </dgm:prSet>
      <dgm:spPr/>
      <dgm:t>
        <a:bodyPr/>
        <a:lstStyle/>
        <a:p>
          <a:endParaRPr lang="en-GB"/>
        </a:p>
      </dgm:t>
    </dgm:pt>
    <dgm:pt modelId="{AB76F7D4-B7B3-4120-8EB6-FF06A7BF5F15}" type="pres">
      <dgm:prSet presAssocID="{BBF1DB89-4969-4271-BB2D-7D58DC7F63AF}" presName="centerShape" presStyleLbl="node0" presStyleIdx="0" presStyleCnt="1" custScaleX="124142"/>
      <dgm:spPr/>
      <dgm:t>
        <a:bodyPr/>
        <a:lstStyle/>
        <a:p>
          <a:endParaRPr lang="en-GB"/>
        </a:p>
      </dgm:t>
    </dgm:pt>
    <dgm:pt modelId="{36103E41-8FE7-4204-8A77-6F0E1E2AF1AE}" type="pres">
      <dgm:prSet presAssocID="{1226F3F0-697D-49C8-B5E2-14787F9825A9}" presName="Name9" presStyleLbl="parChTrans1D2" presStyleIdx="0" presStyleCnt="6"/>
      <dgm:spPr/>
      <dgm:t>
        <a:bodyPr/>
        <a:lstStyle/>
        <a:p>
          <a:endParaRPr lang="en-GB"/>
        </a:p>
      </dgm:t>
    </dgm:pt>
    <dgm:pt modelId="{19EAEB5E-6A34-4010-BBED-D3B935A83E37}" type="pres">
      <dgm:prSet presAssocID="{1226F3F0-697D-49C8-B5E2-14787F9825A9}" presName="connTx" presStyleLbl="parChTrans1D2" presStyleIdx="0" presStyleCnt="6"/>
      <dgm:spPr/>
      <dgm:t>
        <a:bodyPr/>
        <a:lstStyle/>
        <a:p>
          <a:endParaRPr lang="en-GB"/>
        </a:p>
      </dgm:t>
    </dgm:pt>
    <dgm:pt modelId="{8A66F9BC-B318-4065-A10C-FC16867F52B2}" type="pres">
      <dgm:prSet presAssocID="{A401B2EF-32A9-44BE-BA06-A3ABE9EF77D1}" presName="node" presStyleLbl="node1" presStyleIdx="0" presStyleCnt="6" custScaleX="199562" custRadScaleRad="100594" custRadScaleInc="-20766">
        <dgm:presLayoutVars>
          <dgm:bulletEnabled val="1"/>
        </dgm:presLayoutVars>
      </dgm:prSet>
      <dgm:spPr>
        <a:prstGeom prst="ellipse">
          <a:avLst/>
        </a:prstGeom>
      </dgm:spPr>
      <dgm:t>
        <a:bodyPr/>
        <a:lstStyle/>
        <a:p>
          <a:endParaRPr lang="en-GB"/>
        </a:p>
      </dgm:t>
    </dgm:pt>
    <dgm:pt modelId="{876B8166-4140-4607-AA14-9BE528F440F3}" type="pres">
      <dgm:prSet presAssocID="{516B38E7-524A-43C5-BCE5-C993D3FA658F}" presName="Name9" presStyleLbl="parChTrans1D2" presStyleIdx="1" presStyleCnt="6"/>
      <dgm:spPr/>
      <dgm:t>
        <a:bodyPr/>
        <a:lstStyle/>
        <a:p>
          <a:endParaRPr lang="en-GB"/>
        </a:p>
      </dgm:t>
    </dgm:pt>
    <dgm:pt modelId="{FB915E89-9162-4BC6-9B95-CE8E251A8B08}" type="pres">
      <dgm:prSet presAssocID="{516B38E7-524A-43C5-BCE5-C993D3FA658F}" presName="connTx" presStyleLbl="parChTrans1D2" presStyleIdx="1" presStyleCnt="6"/>
      <dgm:spPr/>
      <dgm:t>
        <a:bodyPr/>
        <a:lstStyle/>
        <a:p>
          <a:endParaRPr lang="en-GB"/>
        </a:p>
      </dgm:t>
    </dgm:pt>
    <dgm:pt modelId="{BDD5FE7C-AAAA-45CE-A177-3A2CEDE2E65A}" type="pres">
      <dgm:prSet presAssocID="{2D8E81A7-BE8D-4757-8F93-AA6F2D3B97C8}" presName="node" presStyleLbl="node1" presStyleIdx="1" presStyleCnt="6" custScaleX="184747" custRadScaleRad="107062" custRadScaleInc="28232">
        <dgm:presLayoutVars>
          <dgm:bulletEnabled val="1"/>
        </dgm:presLayoutVars>
      </dgm:prSet>
      <dgm:spPr/>
      <dgm:t>
        <a:bodyPr/>
        <a:lstStyle/>
        <a:p>
          <a:endParaRPr lang="en-GB"/>
        </a:p>
      </dgm:t>
    </dgm:pt>
    <dgm:pt modelId="{672CF957-0E37-48BD-8E5B-991A2F0AEE32}" type="pres">
      <dgm:prSet presAssocID="{72669D50-B261-4D0A-8BCE-ABD2CF67D031}" presName="Name9" presStyleLbl="parChTrans1D2" presStyleIdx="2" presStyleCnt="6"/>
      <dgm:spPr/>
      <dgm:t>
        <a:bodyPr/>
        <a:lstStyle/>
        <a:p>
          <a:endParaRPr lang="en-GB"/>
        </a:p>
      </dgm:t>
    </dgm:pt>
    <dgm:pt modelId="{631D73EF-C16C-4E5B-803C-4BFD6A430467}" type="pres">
      <dgm:prSet presAssocID="{72669D50-B261-4D0A-8BCE-ABD2CF67D031}" presName="connTx" presStyleLbl="parChTrans1D2" presStyleIdx="2" presStyleCnt="6"/>
      <dgm:spPr/>
      <dgm:t>
        <a:bodyPr/>
        <a:lstStyle/>
        <a:p>
          <a:endParaRPr lang="en-GB"/>
        </a:p>
      </dgm:t>
    </dgm:pt>
    <dgm:pt modelId="{0BB322BA-9BCC-4F8C-A1E6-D711FA626E6A}" type="pres">
      <dgm:prSet presAssocID="{741E1A79-9D74-494E-9023-038431FFC428}" presName="node" presStyleLbl="node1" presStyleIdx="2" presStyleCnt="6" custRadScaleRad="104900" custRadScaleInc="-26673">
        <dgm:presLayoutVars>
          <dgm:bulletEnabled val="1"/>
        </dgm:presLayoutVars>
      </dgm:prSet>
      <dgm:spPr/>
      <dgm:t>
        <a:bodyPr/>
        <a:lstStyle/>
        <a:p>
          <a:endParaRPr lang="en-GB"/>
        </a:p>
      </dgm:t>
    </dgm:pt>
    <dgm:pt modelId="{B0CFE5DC-5423-4BA4-8B4D-8ED00AC399A1}" type="pres">
      <dgm:prSet presAssocID="{1A938732-1178-4299-9694-DA91BDC40849}" presName="Name9" presStyleLbl="parChTrans1D2" presStyleIdx="3" presStyleCnt="6"/>
      <dgm:spPr/>
      <dgm:t>
        <a:bodyPr/>
        <a:lstStyle/>
        <a:p>
          <a:endParaRPr lang="en-GB"/>
        </a:p>
      </dgm:t>
    </dgm:pt>
    <dgm:pt modelId="{65F0FC4B-58F4-403A-B821-670AB6F21845}" type="pres">
      <dgm:prSet presAssocID="{1A938732-1178-4299-9694-DA91BDC40849}" presName="connTx" presStyleLbl="parChTrans1D2" presStyleIdx="3" presStyleCnt="6"/>
      <dgm:spPr/>
      <dgm:t>
        <a:bodyPr/>
        <a:lstStyle/>
        <a:p>
          <a:endParaRPr lang="en-GB"/>
        </a:p>
      </dgm:t>
    </dgm:pt>
    <dgm:pt modelId="{70EDE4DE-A8FB-4368-97BF-CC1DCFC8FD93}" type="pres">
      <dgm:prSet presAssocID="{3C6F623E-D412-4BBB-9B53-E15E692547BC}" presName="node" presStyleLbl="node1" presStyleIdx="3" presStyleCnt="6" custScaleX="212176" custRadScaleRad="100286" custRadScaleInc="-14438">
        <dgm:presLayoutVars>
          <dgm:bulletEnabled val="1"/>
        </dgm:presLayoutVars>
      </dgm:prSet>
      <dgm:spPr/>
      <dgm:t>
        <a:bodyPr/>
        <a:lstStyle/>
        <a:p>
          <a:endParaRPr lang="en-GB"/>
        </a:p>
      </dgm:t>
    </dgm:pt>
    <dgm:pt modelId="{7FE771E0-4EC2-4746-97F4-AC6767F616A8}" type="pres">
      <dgm:prSet presAssocID="{20F46C97-17EB-4755-AE76-DFE370828550}" presName="Name9" presStyleLbl="parChTrans1D2" presStyleIdx="4" presStyleCnt="6"/>
      <dgm:spPr/>
      <dgm:t>
        <a:bodyPr/>
        <a:lstStyle/>
        <a:p>
          <a:endParaRPr lang="en-GB"/>
        </a:p>
      </dgm:t>
    </dgm:pt>
    <dgm:pt modelId="{240A44E8-09B8-4F49-BE30-FE680F1EEA54}" type="pres">
      <dgm:prSet presAssocID="{20F46C97-17EB-4755-AE76-DFE370828550}" presName="connTx" presStyleLbl="parChTrans1D2" presStyleIdx="4" presStyleCnt="6"/>
      <dgm:spPr/>
      <dgm:t>
        <a:bodyPr/>
        <a:lstStyle/>
        <a:p>
          <a:endParaRPr lang="en-GB"/>
        </a:p>
      </dgm:t>
    </dgm:pt>
    <dgm:pt modelId="{4BC68587-F5E7-44F9-89B4-31996E4CD991}" type="pres">
      <dgm:prSet presAssocID="{8701E0C0-F9A4-40A8-998F-CA27BC0C2477}" presName="node" presStyleLbl="node1" presStyleIdx="4" presStyleCnt="6" custScaleX="152387" custRadScaleRad="108144" custRadScaleInc="17379">
        <dgm:presLayoutVars>
          <dgm:bulletEnabled val="1"/>
        </dgm:presLayoutVars>
      </dgm:prSet>
      <dgm:spPr/>
      <dgm:t>
        <a:bodyPr/>
        <a:lstStyle/>
        <a:p>
          <a:endParaRPr lang="en-GB"/>
        </a:p>
      </dgm:t>
    </dgm:pt>
    <dgm:pt modelId="{24B37432-0D66-4365-8A01-46C3CA332CCC}" type="pres">
      <dgm:prSet presAssocID="{EC3AA551-30B6-4BB5-BF9D-E96A2407ECAD}" presName="Name9" presStyleLbl="parChTrans1D2" presStyleIdx="5" presStyleCnt="6"/>
      <dgm:spPr/>
      <dgm:t>
        <a:bodyPr/>
        <a:lstStyle/>
        <a:p>
          <a:endParaRPr lang="en-GB"/>
        </a:p>
      </dgm:t>
    </dgm:pt>
    <dgm:pt modelId="{210F3355-1406-4EDB-94D4-88E8EC64E3F6}" type="pres">
      <dgm:prSet presAssocID="{EC3AA551-30B6-4BB5-BF9D-E96A2407ECAD}" presName="connTx" presStyleLbl="parChTrans1D2" presStyleIdx="5" presStyleCnt="6"/>
      <dgm:spPr/>
      <dgm:t>
        <a:bodyPr/>
        <a:lstStyle/>
        <a:p>
          <a:endParaRPr lang="en-GB"/>
        </a:p>
      </dgm:t>
    </dgm:pt>
    <dgm:pt modelId="{3A088CF8-1DB7-4240-B0F6-875FA224A0A9}" type="pres">
      <dgm:prSet presAssocID="{F8668544-8532-4721-824F-C20A6197D204}" presName="node" presStyleLbl="node1" presStyleIdx="5" presStyleCnt="6" custRadScaleRad="98322" custRadScaleInc="-21485">
        <dgm:presLayoutVars>
          <dgm:bulletEnabled val="1"/>
        </dgm:presLayoutVars>
      </dgm:prSet>
      <dgm:spPr/>
      <dgm:t>
        <a:bodyPr/>
        <a:lstStyle/>
        <a:p>
          <a:endParaRPr lang="en-GB"/>
        </a:p>
      </dgm:t>
    </dgm:pt>
  </dgm:ptLst>
  <dgm:cxnLst>
    <dgm:cxn modelId="{EF33A19D-4447-46A3-96BA-C98D80050051}" type="presOf" srcId="{1226F3F0-697D-49C8-B5E2-14787F9825A9}" destId="{19EAEB5E-6A34-4010-BBED-D3B935A83E37}" srcOrd="1" destOrd="0" presId="urn:microsoft.com/office/officeart/2005/8/layout/radial1"/>
    <dgm:cxn modelId="{6FF624A0-78BD-4ECA-ADF2-7EC22A7DDF53}" type="presOf" srcId="{72669D50-B261-4D0A-8BCE-ABD2CF67D031}" destId="{672CF957-0E37-48BD-8E5B-991A2F0AEE32}" srcOrd="0" destOrd="0" presId="urn:microsoft.com/office/officeart/2005/8/layout/radial1"/>
    <dgm:cxn modelId="{045FFAAE-89F7-45C1-B329-7CF1C4FCD965}" srcId="{BBF1DB89-4969-4271-BB2D-7D58DC7F63AF}" destId="{2D8E81A7-BE8D-4757-8F93-AA6F2D3B97C8}" srcOrd="1" destOrd="0" parTransId="{516B38E7-524A-43C5-BCE5-C993D3FA658F}" sibTransId="{25959482-A237-4227-B792-9E03ECD729EF}"/>
    <dgm:cxn modelId="{51A91E7C-176A-4EA6-9107-7697B0E67152}" type="presOf" srcId="{F8668544-8532-4721-824F-C20A6197D204}" destId="{3A088CF8-1DB7-4240-B0F6-875FA224A0A9}" srcOrd="0" destOrd="0" presId="urn:microsoft.com/office/officeart/2005/8/layout/radial1"/>
    <dgm:cxn modelId="{A99A4CBB-D951-4680-810D-33815957E0D8}" type="presOf" srcId="{72669D50-B261-4D0A-8BCE-ABD2CF67D031}" destId="{631D73EF-C16C-4E5B-803C-4BFD6A430467}" srcOrd="1" destOrd="0" presId="urn:microsoft.com/office/officeart/2005/8/layout/radial1"/>
    <dgm:cxn modelId="{8DE440BD-E9EE-4659-AA67-3136C4ABC7FD}" type="presOf" srcId="{2D8E81A7-BE8D-4757-8F93-AA6F2D3B97C8}" destId="{BDD5FE7C-AAAA-45CE-A177-3A2CEDE2E65A}" srcOrd="0" destOrd="0" presId="urn:microsoft.com/office/officeart/2005/8/layout/radial1"/>
    <dgm:cxn modelId="{CBF881CA-AC4D-43C5-87D1-240CCF64B9EF}" type="presOf" srcId="{3C6F623E-D412-4BBB-9B53-E15E692547BC}" destId="{70EDE4DE-A8FB-4368-97BF-CC1DCFC8FD93}" srcOrd="0" destOrd="0" presId="urn:microsoft.com/office/officeart/2005/8/layout/radial1"/>
    <dgm:cxn modelId="{4308616A-AB74-4CA7-BE23-7292ABD41070}" srcId="{BBF1DB89-4969-4271-BB2D-7D58DC7F63AF}" destId="{F8668544-8532-4721-824F-C20A6197D204}" srcOrd="5" destOrd="0" parTransId="{EC3AA551-30B6-4BB5-BF9D-E96A2407ECAD}" sibTransId="{F0BD6A72-4793-4622-A4A5-3F2F4088436C}"/>
    <dgm:cxn modelId="{8A72BCCE-ADE4-401E-888B-B7DA3902B212}" srcId="{BBF1DB89-4969-4271-BB2D-7D58DC7F63AF}" destId="{8701E0C0-F9A4-40A8-998F-CA27BC0C2477}" srcOrd="4" destOrd="0" parTransId="{20F46C97-17EB-4755-AE76-DFE370828550}" sibTransId="{2B626CCC-8248-4DB3-9E76-CA2B75B56B6A}"/>
    <dgm:cxn modelId="{65928B67-BECE-4460-877C-C413E63457B8}" type="presOf" srcId="{516B38E7-524A-43C5-BCE5-C993D3FA658F}" destId="{FB915E89-9162-4BC6-9B95-CE8E251A8B08}" srcOrd="1" destOrd="0" presId="urn:microsoft.com/office/officeart/2005/8/layout/radial1"/>
    <dgm:cxn modelId="{82141A26-4325-47C4-B8F1-4E4B874994AC}" srcId="{BBF1DB89-4969-4271-BB2D-7D58DC7F63AF}" destId="{A401B2EF-32A9-44BE-BA06-A3ABE9EF77D1}" srcOrd="0" destOrd="0" parTransId="{1226F3F0-697D-49C8-B5E2-14787F9825A9}" sibTransId="{F286B89C-346F-476B-9D0E-408951180E03}"/>
    <dgm:cxn modelId="{38AC600D-90BD-46F8-B5E9-8CE06600EC31}" type="presOf" srcId="{BBF1DB89-4969-4271-BB2D-7D58DC7F63AF}" destId="{AB76F7D4-B7B3-4120-8EB6-FF06A7BF5F15}" srcOrd="0" destOrd="0" presId="urn:microsoft.com/office/officeart/2005/8/layout/radial1"/>
    <dgm:cxn modelId="{CF0B430E-3908-40B4-9109-F4B3BD3F69D7}" type="presOf" srcId="{EC3AA551-30B6-4BB5-BF9D-E96A2407ECAD}" destId="{24B37432-0D66-4365-8A01-46C3CA332CCC}" srcOrd="0" destOrd="0" presId="urn:microsoft.com/office/officeart/2005/8/layout/radial1"/>
    <dgm:cxn modelId="{B26A9D64-46E5-4D81-8EF6-F4F7864D48A6}" type="presOf" srcId="{EC3AA551-30B6-4BB5-BF9D-E96A2407ECAD}" destId="{210F3355-1406-4EDB-94D4-88E8EC64E3F6}" srcOrd="1" destOrd="0" presId="urn:microsoft.com/office/officeart/2005/8/layout/radial1"/>
    <dgm:cxn modelId="{2F94FFA8-9E8B-4077-B2EF-B9F133E6D698}" srcId="{BBF1DB89-4969-4271-BB2D-7D58DC7F63AF}" destId="{3C6F623E-D412-4BBB-9B53-E15E692547BC}" srcOrd="3" destOrd="0" parTransId="{1A938732-1178-4299-9694-DA91BDC40849}" sibTransId="{2DB0C752-C22B-4D6C-B385-A04675749B9A}"/>
    <dgm:cxn modelId="{266C7BA8-0DFC-478A-A9FF-F778E3D9CE60}" type="presOf" srcId="{1A938732-1178-4299-9694-DA91BDC40849}" destId="{B0CFE5DC-5423-4BA4-8B4D-8ED00AC399A1}" srcOrd="0" destOrd="0" presId="urn:microsoft.com/office/officeart/2005/8/layout/radial1"/>
    <dgm:cxn modelId="{3C7A63AB-AA2A-4693-851A-CC7B736883FB}" type="presOf" srcId="{A401B2EF-32A9-44BE-BA06-A3ABE9EF77D1}" destId="{8A66F9BC-B318-4065-A10C-FC16867F52B2}" srcOrd="0" destOrd="0" presId="urn:microsoft.com/office/officeart/2005/8/layout/radial1"/>
    <dgm:cxn modelId="{0AB6AA36-1963-4BF6-957F-04500AF69F5A}" type="presOf" srcId="{516B38E7-524A-43C5-BCE5-C993D3FA658F}" destId="{876B8166-4140-4607-AA14-9BE528F440F3}" srcOrd="0" destOrd="0" presId="urn:microsoft.com/office/officeart/2005/8/layout/radial1"/>
    <dgm:cxn modelId="{FACB3D83-374E-4561-898B-6887E8BC89F8}" type="presOf" srcId="{1226F3F0-697D-49C8-B5E2-14787F9825A9}" destId="{36103E41-8FE7-4204-8A77-6F0E1E2AF1AE}" srcOrd="0" destOrd="0" presId="urn:microsoft.com/office/officeart/2005/8/layout/radial1"/>
    <dgm:cxn modelId="{81F26CB9-D109-44F6-AA9F-B1D6678FD311}" type="presOf" srcId="{20F46C97-17EB-4755-AE76-DFE370828550}" destId="{7FE771E0-4EC2-4746-97F4-AC6767F616A8}" srcOrd="0" destOrd="0" presId="urn:microsoft.com/office/officeart/2005/8/layout/radial1"/>
    <dgm:cxn modelId="{72B65D69-88F7-4D65-BE77-1344671E74C2}" type="presOf" srcId="{741E1A79-9D74-494E-9023-038431FFC428}" destId="{0BB322BA-9BCC-4F8C-A1E6-D711FA626E6A}" srcOrd="0" destOrd="0" presId="urn:microsoft.com/office/officeart/2005/8/layout/radial1"/>
    <dgm:cxn modelId="{524638CC-B601-4CB1-BA28-EDD832340126}" type="presOf" srcId="{8701E0C0-F9A4-40A8-998F-CA27BC0C2477}" destId="{4BC68587-F5E7-44F9-89B4-31996E4CD991}" srcOrd="0" destOrd="0" presId="urn:microsoft.com/office/officeart/2005/8/layout/radial1"/>
    <dgm:cxn modelId="{9D74C1C7-7D26-491D-812A-5901E232D7BA}" type="presOf" srcId="{1A938732-1178-4299-9694-DA91BDC40849}" destId="{65F0FC4B-58F4-403A-B821-670AB6F21845}" srcOrd="1" destOrd="0" presId="urn:microsoft.com/office/officeart/2005/8/layout/radial1"/>
    <dgm:cxn modelId="{BC9C55E3-CB30-466E-A40E-C3C5B0E5D0E6}" srcId="{909EBFDC-AF58-4CB3-9627-EFB83A32E6FD}" destId="{BBF1DB89-4969-4271-BB2D-7D58DC7F63AF}" srcOrd="0" destOrd="0" parTransId="{BFD49C44-6BC8-45C7-8C6E-7A5B6C544851}" sibTransId="{782722CF-F4E0-4793-9B5E-5DF1ED45FD2C}"/>
    <dgm:cxn modelId="{5B1FE02A-D4BF-4610-B0FF-CCF35CF96E80}" type="presOf" srcId="{20F46C97-17EB-4755-AE76-DFE370828550}" destId="{240A44E8-09B8-4F49-BE30-FE680F1EEA54}" srcOrd="1" destOrd="0" presId="urn:microsoft.com/office/officeart/2005/8/layout/radial1"/>
    <dgm:cxn modelId="{757B0B22-8365-4FD5-8F3F-93C2F11FFE27}" type="presOf" srcId="{909EBFDC-AF58-4CB3-9627-EFB83A32E6FD}" destId="{F12D6EB0-345A-4818-8AD4-32AF9A4E15A6}" srcOrd="0" destOrd="0" presId="urn:microsoft.com/office/officeart/2005/8/layout/radial1"/>
    <dgm:cxn modelId="{4AD69292-0B64-42FE-8961-9FBF98774BED}" srcId="{BBF1DB89-4969-4271-BB2D-7D58DC7F63AF}" destId="{741E1A79-9D74-494E-9023-038431FFC428}" srcOrd="2" destOrd="0" parTransId="{72669D50-B261-4D0A-8BCE-ABD2CF67D031}" sibTransId="{8075C650-D607-4870-86DE-4981FCE2629E}"/>
    <dgm:cxn modelId="{D909C6EF-F276-456D-A6FE-9E785AF37488}" type="presParOf" srcId="{F12D6EB0-345A-4818-8AD4-32AF9A4E15A6}" destId="{AB76F7D4-B7B3-4120-8EB6-FF06A7BF5F15}" srcOrd="0" destOrd="0" presId="urn:microsoft.com/office/officeart/2005/8/layout/radial1"/>
    <dgm:cxn modelId="{8123DD94-E55B-4246-8509-D4BFE998A47A}" type="presParOf" srcId="{F12D6EB0-345A-4818-8AD4-32AF9A4E15A6}" destId="{36103E41-8FE7-4204-8A77-6F0E1E2AF1AE}" srcOrd="1" destOrd="0" presId="urn:microsoft.com/office/officeart/2005/8/layout/radial1"/>
    <dgm:cxn modelId="{159907EF-1D80-402A-A914-9586C4BD8D84}" type="presParOf" srcId="{36103E41-8FE7-4204-8A77-6F0E1E2AF1AE}" destId="{19EAEB5E-6A34-4010-BBED-D3B935A83E37}" srcOrd="0" destOrd="0" presId="urn:microsoft.com/office/officeart/2005/8/layout/radial1"/>
    <dgm:cxn modelId="{00A3ED96-0E74-47D8-AED1-495D950CA4D9}" type="presParOf" srcId="{F12D6EB0-345A-4818-8AD4-32AF9A4E15A6}" destId="{8A66F9BC-B318-4065-A10C-FC16867F52B2}" srcOrd="2" destOrd="0" presId="urn:microsoft.com/office/officeart/2005/8/layout/radial1"/>
    <dgm:cxn modelId="{A1C23F30-DB91-4DC2-8643-B723FBD1B163}" type="presParOf" srcId="{F12D6EB0-345A-4818-8AD4-32AF9A4E15A6}" destId="{876B8166-4140-4607-AA14-9BE528F440F3}" srcOrd="3" destOrd="0" presId="urn:microsoft.com/office/officeart/2005/8/layout/radial1"/>
    <dgm:cxn modelId="{252C2BFC-B50A-4323-B040-7CD2072845F0}" type="presParOf" srcId="{876B8166-4140-4607-AA14-9BE528F440F3}" destId="{FB915E89-9162-4BC6-9B95-CE8E251A8B08}" srcOrd="0" destOrd="0" presId="urn:microsoft.com/office/officeart/2005/8/layout/radial1"/>
    <dgm:cxn modelId="{2E9BD1ED-BFA6-47CF-B346-208363380231}" type="presParOf" srcId="{F12D6EB0-345A-4818-8AD4-32AF9A4E15A6}" destId="{BDD5FE7C-AAAA-45CE-A177-3A2CEDE2E65A}" srcOrd="4" destOrd="0" presId="urn:microsoft.com/office/officeart/2005/8/layout/radial1"/>
    <dgm:cxn modelId="{94CAF662-ACF3-41F9-BF39-9AC10FC4BF92}" type="presParOf" srcId="{F12D6EB0-345A-4818-8AD4-32AF9A4E15A6}" destId="{672CF957-0E37-48BD-8E5B-991A2F0AEE32}" srcOrd="5" destOrd="0" presId="urn:microsoft.com/office/officeart/2005/8/layout/radial1"/>
    <dgm:cxn modelId="{C02B5DA5-4D89-4975-B6E0-C132A7C8E132}" type="presParOf" srcId="{672CF957-0E37-48BD-8E5B-991A2F0AEE32}" destId="{631D73EF-C16C-4E5B-803C-4BFD6A430467}" srcOrd="0" destOrd="0" presId="urn:microsoft.com/office/officeart/2005/8/layout/radial1"/>
    <dgm:cxn modelId="{C8F9E67C-9D35-40FC-854E-1E396843F28B}" type="presParOf" srcId="{F12D6EB0-345A-4818-8AD4-32AF9A4E15A6}" destId="{0BB322BA-9BCC-4F8C-A1E6-D711FA626E6A}" srcOrd="6" destOrd="0" presId="urn:microsoft.com/office/officeart/2005/8/layout/radial1"/>
    <dgm:cxn modelId="{F1D85644-591A-4E7E-80B4-EBCBB4C2372A}" type="presParOf" srcId="{F12D6EB0-345A-4818-8AD4-32AF9A4E15A6}" destId="{B0CFE5DC-5423-4BA4-8B4D-8ED00AC399A1}" srcOrd="7" destOrd="0" presId="urn:microsoft.com/office/officeart/2005/8/layout/radial1"/>
    <dgm:cxn modelId="{1F4F1577-EE38-44A8-930D-C373F3AD553B}" type="presParOf" srcId="{B0CFE5DC-5423-4BA4-8B4D-8ED00AC399A1}" destId="{65F0FC4B-58F4-403A-B821-670AB6F21845}" srcOrd="0" destOrd="0" presId="urn:microsoft.com/office/officeart/2005/8/layout/radial1"/>
    <dgm:cxn modelId="{1B1CE750-8350-4337-8498-DBEAE99FF6AC}" type="presParOf" srcId="{F12D6EB0-345A-4818-8AD4-32AF9A4E15A6}" destId="{70EDE4DE-A8FB-4368-97BF-CC1DCFC8FD93}" srcOrd="8" destOrd="0" presId="urn:microsoft.com/office/officeart/2005/8/layout/radial1"/>
    <dgm:cxn modelId="{27D9CC1F-753D-4B56-B01D-DA36A1FE822A}" type="presParOf" srcId="{F12D6EB0-345A-4818-8AD4-32AF9A4E15A6}" destId="{7FE771E0-4EC2-4746-97F4-AC6767F616A8}" srcOrd="9" destOrd="0" presId="urn:microsoft.com/office/officeart/2005/8/layout/radial1"/>
    <dgm:cxn modelId="{A8135405-4189-4160-92AB-F8FCB9E3C2E5}" type="presParOf" srcId="{7FE771E0-4EC2-4746-97F4-AC6767F616A8}" destId="{240A44E8-09B8-4F49-BE30-FE680F1EEA54}" srcOrd="0" destOrd="0" presId="urn:microsoft.com/office/officeart/2005/8/layout/radial1"/>
    <dgm:cxn modelId="{6AB86B7C-FD8D-41BB-BF26-A430D11E67BF}" type="presParOf" srcId="{F12D6EB0-345A-4818-8AD4-32AF9A4E15A6}" destId="{4BC68587-F5E7-44F9-89B4-31996E4CD991}" srcOrd="10" destOrd="0" presId="urn:microsoft.com/office/officeart/2005/8/layout/radial1"/>
    <dgm:cxn modelId="{63812568-E70D-4BD2-B881-F9E9C2F56342}" type="presParOf" srcId="{F12D6EB0-345A-4818-8AD4-32AF9A4E15A6}" destId="{24B37432-0D66-4365-8A01-46C3CA332CCC}" srcOrd="11" destOrd="0" presId="urn:microsoft.com/office/officeart/2005/8/layout/radial1"/>
    <dgm:cxn modelId="{A2D18AB6-CDBC-40EF-BFE5-21021306D92D}" type="presParOf" srcId="{24B37432-0D66-4365-8A01-46C3CA332CCC}" destId="{210F3355-1406-4EDB-94D4-88E8EC64E3F6}" srcOrd="0" destOrd="0" presId="urn:microsoft.com/office/officeart/2005/8/layout/radial1"/>
    <dgm:cxn modelId="{C44875C5-A3EC-4673-BFAC-C753C10C0836}" type="presParOf" srcId="{F12D6EB0-345A-4818-8AD4-32AF9A4E15A6}" destId="{3A088CF8-1DB7-4240-B0F6-875FA224A0A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EBFDC-AF58-4CB3-9627-EFB83A32E6F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BBF1DB89-4969-4271-BB2D-7D58DC7F63AF}">
      <dgm:prSet phldrT="[Text]"/>
      <dgm:spPr>
        <a:blipFill rotWithShape="0">
          <a:blip xmlns:r="http://schemas.openxmlformats.org/officeDocument/2006/relationships" r:embed="rId1"/>
          <a:stretch>
            <a:fillRect/>
          </a:stretch>
        </a:blipFill>
      </dgm:spPr>
      <dgm:t>
        <a:bodyPr/>
        <a:lstStyle/>
        <a:p>
          <a:endParaRPr lang="en-GB" dirty="0"/>
        </a:p>
      </dgm:t>
    </dgm:pt>
    <dgm:pt modelId="{BFD49C44-6BC8-45C7-8C6E-7A5B6C544851}" type="parTrans" cxnId="{BC9C55E3-CB30-466E-A40E-C3C5B0E5D0E6}">
      <dgm:prSet/>
      <dgm:spPr/>
      <dgm:t>
        <a:bodyPr/>
        <a:lstStyle/>
        <a:p>
          <a:endParaRPr lang="en-GB"/>
        </a:p>
      </dgm:t>
    </dgm:pt>
    <dgm:pt modelId="{782722CF-F4E0-4793-9B5E-5DF1ED45FD2C}" type="sibTrans" cxnId="{BC9C55E3-CB30-466E-A40E-C3C5B0E5D0E6}">
      <dgm:prSet/>
      <dgm:spPr/>
      <dgm:t>
        <a:bodyPr/>
        <a:lstStyle/>
        <a:p>
          <a:endParaRPr lang="en-GB"/>
        </a:p>
      </dgm:t>
    </dgm:pt>
    <dgm:pt modelId="{A401B2EF-32A9-44BE-BA06-A3ABE9EF77D1}">
      <dgm:prSet phldrT="[Text]" custT="1"/>
      <dgm:spPr>
        <a:solidFill>
          <a:srgbClr val="7030A0"/>
        </a:solidFill>
      </dgm:spPr>
      <dgm:t>
        <a:bodyPr/>
        <a:lstStyle/>
        <a:p>
          <a:r>
            <a:rPr lang="en-GB" sz="1800" b="1" dirty="0" smtClean="0"/>
            <a:t>Motivation</a:t>
          </a:r>
          <a:endParaRPr lang="en-GB" sz="1800" b="1" dirty="0"/>
        </a:p>
      </dgm:t>
    </dgm:pt>
    <dgm:pt modelId="{1226F3F0-697D-49C8-B5E2-14787F9825A9}" type="parTrans" cxnId="{82141A26-4325-47C4-B8F1-4E4B874994AC}">
      <dgm:prSet/>
      <dgm:spPr/>
      <dgm:t>
        <a:bodyPr/>
        <a:lstStyle/>
        <a:p>
          <a:endParaRPr lang="en-GB"/>
        </a:p>
      </dgm:t>
    </dgm:pt>
    <dgm:pt modelId="{F286B89C-346F-476B-9D0E-408951180E03}" type="sibTrans" cxnId="{82141A26-4325-47C4-B8F1-4E4B874994AC}">
      <dgm:prSet/>
      <dgm:spPr/>
      <dgm:t>
        <a:bodyPr/>
        <a:lstStyle/>
        <a:p>
          <a:endParaRPr lang="en-GB"/>
        </a:p>
      </dgm:t>
    </dgm:pt>
    <dgm:pt modelId="{2D8E81A7-BE8D-4757-8F93-AA6F2D3B97C8}">
      <dgm:prSet phldrT="[Text]" custT="1"/>
      <dgm:spPr>
        <a:solidFill>
          <a:srgbClr val="7030A0"/>
        </a:solidFill>
      </dgm:spPr>
      <dgm:t>
        <a:bodyPr/>
        <a:lstStyle/>
        <a:p>
          <a:r>
            <a:rPr lang="en-GB" sz="1800" b="1" dirty="0" smtClean="0"/>
            <a:t>Confidence</a:t>
          </a:r>
          <a:endParaRPr lang="en-GB" sz="1800" b="1" dirty="0"/>
        </a:p>
      </dgm:t>
    </dgm:pt>
    <dgm:pt modelId="{516B38E7-524A-43C5-BCE5-C993D3FA658F}" type="parTrans" cxnId="{045FFAAE-89F7-45C1-B329-7CF1C4FCD965}">
      <dgm:prSet/>
      <dgm:spPr/>
      <dgm:t>
        <a:bodyPr/>
        <a:lstStyle/>
        <a:p>
          <a:endParaRPr lang="en-GB"/>
        </a:p>
      </dgm:t>
    </dgm:pt>
    <dgm:pt modelId="{25959482-A237-4227-B792-9E03ECD729EF}" type="sibTrans" cxnId="{045FFAAE-89F7-45C1-B329-7CF1C4FCD965}">
      <dgm:prSet/>
      <dgm:spPr/>
      <dgm:t>
        <a:bodyPr/>
        <a:lstStyle/>
        <a:p>
          <a:endParaRPr lang="en-GB"/>
        </a:p>
      </dgm:t>
    </dgm:pt>
    <dgm:pt modelId="{741E1A79-9D74-494E-9023-038431FFC428}">
      <dgm:prSet phldrT="[Text]" custT="1"/>
      <dgm:spPr>
        <a:solidFill>
          <a:srgbClr val="7030A0"/>
        </a:solidFill>
      </dgm:spPr>
      <dgm:t>
        <a:bodyPr/>
        <a:lstStyle/>
        <a:p>
          <a:r>
            <a:rPr lang="en-GB" sz="1800" b="1" dirty="0" smtClean="0"/>
            <a:t>Fun</a:t>
          </a:r>
          <a:endParaRPr lang="en-GB" sz="1800" b="1" dirty="0"/>
        </a:p>
      </dgm:t>
    </dgm:pt>
    <dgm:pt modelId="{72669D50-B261-4D0A-8BCE-ABD2CF67D031}" type="parTrans" cxnId="{4AD69292-0B64-42FE-8961-9FBF98774BED}">
      <dgm:prSet/>
      <dgm:spPr/>
      <dgm:t>
        <a:bodyPr/>
        <a:lstStyle/>
        <a:p>
          <a:endParaRPr lang="en-GB"/>
        </a:p>
      </dgm:t>
    </dgm:pt>
    <dgm:pt modelId="{8075C650-D607-4870-86DE-4981FCE2629E}" type="sibTrans" cxnId="{4AD69292-0B64-42FE-8961-9FBF98774BED}">
      <dgm:prSet/>
      <dgm:spPr/>
      <dgm:t>
        <a:bodyPr/>
        <a:lstStyle/>
        <a:p>
          <a:endParaRPr lang="en-GB"/>
        </a:p>
      </dgm:t>
    </dgm:pt>
    <dgm:pt modelId="{3C6F623E-D412-4BBB-9B53-E15E692547BC}">
      <dgm:prSet phldrT="[Text]" custT="1"/>
      <dgm:spPr>
        <a:solidFill>
          <a:srgbClr val="7030A0"/>
        </a:solidFill>
      </dgm:spPr>
      <dgm:t>
        <a:bodyPr/>
        <a:lstStyle/>
        <a:p>
          <a:r>
            <a:rPr lang="en-GB" sz="1800" b="1" dirty="0" smtClean="0"/>
            <a:t>Clear objectives</a:t>
          </a:r>
          <a:endParaRPr lang="en-GB" sz="1800" b="1" dirty="0"/>
        </a:p>
      </dgm:t>
    </dgm:pt>
    <dgm:pt modelId="{1A938732-1178-4299-9694-DA91BDC40849}" type="parTrans" cxnId="{2F94FFA8-9E8B-4077-B2EF-B9F133E6D698}">
      <dgm:prSet/>
      <dgm:spPr/>
      <dgm:t>
        <a:bodyPr/>
        <a:lstStyle/>
        <a:p>
          <a:endParaRPr lang="en-GB"/>
        </a:p>
      </dgm:t>
    </dgm:pt>
    <dgm:pt modelId="{2DB0C752-C22B-4D6C-B385-A04675749B9A}" type="sibTrans" cxnId="{2F94FFA8-9E8B-4077-B2EF-B9F133E6D698}">
      <dgm:prSet/>
      <dgm:spPr/>
      <dgm:t>
        <a:bodyPr/>
        <a:lstStyle/>
        <a:p>
          <a:endParaRPr lang="en-GB"/>
        </a:p>
      </dgm:t>
    </dgm:pt>
    <dgm:pt modelId="{8701E0C0-F9A4-40A8-998F-CA27BC0C2477}">
      <dgm:prSet/>
      <dgm:spPr>
        <a:solidFill>
          <a:srgbClr val="7030A0"/>
        </a:solidFill>
      </dgm:spPr>
      <dgm:t>
        <a:bodyPr/>
        <a:lstStyle/>
        <a:p>
          <a:r>
            <a:rPr lang="en-GB" b="1" dirty="0" smtClean="0"/>
            <a:t>Right level and content</a:t>
          </a:r>
          <a:endParaRPr lang="en-GB" b="1" dirty="0"/>
        </a:p>
      </dgm:t>
    </dgm:pt>
    <dgm:pt modelId="{20F46C97-17EB-4755-AE76-DFE370828550}" type="parTrans" cxnId="{8A72BCCE-ADE4-401E-888B-B7DA3902B212}">
      <dgm:prSet/>
      <dgm:spPr/>
      <dgm:t>
        <a:bodyPr/>
        <a:lstStyle/>
        <a:p>
          <a:endParaRPr lang="en-GB"/>
        </a:p>
      </dgm:t>
    </dgm:pt>
    <dgm:pt modelId="{2B626CCC-8248-4DB3-9E76-CA2B75B56B6A}" type="sibTrans" cxnId="{8A72BCCE-ADE4-401E-888B-B7DA3902B212}">
      <dgm:prSet/>
      <dgm:spPr/>
      <dgm:t>
        <a:bodyPr/>
        <a:lstStyle/>
        <a:p>
          <a:endParaRPr lang="en-GB"/>
        </a:p>
      </dgm:t>
    </dgm:pt>
    <dgm:pt modelId="{F8668544-8532-4721-824F-C20A6197D204}">
      <dgm:prSet/>
      <dgm:spPr>
        <a:solidFill>
          <a:srgbClr val="7030A0"/>
        </a:solidFill>
      </dgm:spPr>
      <dgm:t>
        <a:bodyPr/>
        <a:lstStyle/>
        <a:p>
          <a:r>
            <a:rPr lang="en-GB" b="1" dirty="0" smtClean="0"/>
            <a:t>Practice</a:t>
          </a:r>
          <a:endParaRPr lang="en-GB" b="1" dirty="0"/>
        </a:p>
      </dgm:t>
    </dgm:pt>
    <dgm:pt modelId="{EC3AA551-30B6-4BB5-BF9D-E96A2407ECAD}" type="parTrans" cxnId="{4308616A-AB74-4CA7-BE23-7292ABD41070}">
      <dgm:prSet/>
      <dgm:spPr/>
      <dgm:t>
        <a:bodyPr/>
        <a:lstStyle/>
        <a:p>
          <a:endParaRPr lang="en-GB"/>
        </a:p>
      </dgm:t>
    </dgm:pt>
    <dgm:pt modelId="{F0BD6A72-4793-4622-A4A5-3F2F4088436C}" type="sibTrans" cxnId="{4308616A-AB74-4CA7-BE23-7292ABD41070}">
      <dgm:prSet/>
      <dgm:spPr/>
      <dgm:t>
        <a:bodyPr/>
        <a:lstStyle/>
        <a:p>
          <a:endParaRPr lang="en-GB"/>
        </a:p>
      </dgm:t>
    </dgm:pt>
    <dgm:pt modelId="{E4D57BCF-A7D8-43CB-9CBA-0CD3F98E997D}">
      <dgm:prSet/>
      <dgm:spPr/>
      <dgm:t>
        <a:bodyPr/>
        <a:lstStyle/>
        <a:p>
          <a:endParaRPr lang="en-GB" dirty="0"/>
        </a:p>
      </dgm:t>
    </dgm:pt>
    <dgm:pt modelId="{ABCF5F07-6B66-4CBC-B370-8C1B51F807CC}" type="parTrans" cxnId="{497015DB-0979-4039-8B95-ABA26276FF88}">
      <dgm:prSet/>
      <dgm:spPr/>
      <dgm:t>
        <a:bodyPr/>
        <a:lstStyle/>
        <a:p>
          <a:endParaRPr lang="en-GB"/>
        </a:p>
      </dgm:t>
    </dgm:pt>
    <dgm:pt modelId="{879324B1-EB56-4346-B189-C8E4C63DEE2E}" type="sibTrans" cxnId="{497015DB-0979-4039-8B95-ABA26276FF88}">
      <dgm:prSet/>
      <dgm:spPr/>
      <dgm:t>
        <a:bodyPr/>
        <a:lstStyle/>
        <a:p>
          <a:endParaRPr lang="en-GB"/>
        </a:p>
      </dgm:t>
    </dgm:pt>
    <dgm:pt modelId="{62D68FDF-CC19-4248-BC00-A367609ACA59}">
      <dgm:prSet/>
      <dgm:spPr/>
      <dgm:t>
        <a:bodyPr/>
        <a:lstStyle/>
        <a:p>
          <a:endParaRPr lang="en-GB" dirty="0"/>
        </a:p>
      </dgm:t>
    </dgm:pt>
    <dgm:pt modelId="{E0DDD4CE-03DC-4E29-A0FC-FB3EEC946191}" type="parTrans" cxnId="{0F4D4669-65BA-456B-98C9-6930185E0DD3}">
      <dgm:prSet/>
      <dgm:spPr/>
      <dgm:t>
        <a:bodyPr/>
        <a:lstStyle/>
        <a:p>
          <a:endParaRPr lang="en-GB"/>
        </a:p>
      </dgm:t>
    </dgm:pt>
    <dgm:pt modelId="{53B2B6B5-50B4-4BEC-844E-676E155C5F68}" type="sibTrans" cxnId="{0F4D4669-65BA-456B-98C9-6930185E0DD3}">
      <dgm:prSet/>
      <dgm:spPr/>
      <dgm:t>
        <a:bodyPr/>
        <a:lstStyle/>
        <a:p>
          <a:endParaRPr lang="en-GB"/>
        </a:p>
      </dgm:t>
    </dgm:pt>
    <dgm:pt modelId="{F12D6EB0-345A-4818-8AD4-32AF9A4E15A6}" type="pres">
      <dgm:prSet presAssocID="{909EBFDC-AF58-4CB3-9627-EFB83A32E6FD}" presName="cycle" presStyleCnt="0">
        <dgm:presLayoutVars>
          <dgm:chMax val="1"/>
          <dgm:dir/>
          <dgm:animLvl val="ctr"/>
          <dgm:resizeHandles val="exact"/>
        </dgm:presLayoutVars>
      </dgm:prSet>
      <dgm:spPr/>
      <dgm:t>
        <a:bodyPr/>
        <a:lstStyle/>
        <a:p>
          <a:endParaRPr lang="en-GB"/>
        </a:p>
      </dgm:t>
    </dgm:pt>
    <dgm:pt modelId="{AB76F7D4-B7B3-4120-8EB6-FF06A7BF5F15}" type="pres">
      <dgm:prSet presAssocID="{BBF1DB89-4969-4271-BB2D-7D58DC7F63AF}" presName="centerShape" presStyleLbl="node0" presStyleIdx="0" presStyleCnt="1" custScaleX="117903"/>
      <dgm:spPr/>
      <dgm:t>
        <a:bodyPr/>
        <a:lstStyle/>
        <a:p>
          <a:endParaRPr lang="en-GB"/>
        </a:p>
      </dgm:t>
    </dgm:pt>
    <dgm:pt modelId="{36103E41-8FE7-4204-8A77-6F0E1E2AF1AE}" type="pres">
      <dgm:prSet presAssocID="{1226F3F0-697D-49C8-B5E2-14787F9825A9}" presName="Name9" presStyleLbl="parChTrans1D2" presStyleIdx="0" presStyleCnt="6"/>
      <dgm:spPr/>
      <dgm:t>
        <a:bodyPr/>
        <a:lstStyle/>
        <a:p>
          <a:endParaRPr lang="en-GB"/>
        </a:p>
      </dgm:t>
    </dgm:pt>
    <dgm:pt modelId="{19EAEB5E-6A34-4010-BBED-D3B935A83E37}" type="pres">
      <dgm:prSet presAssocID="{1226F3F0-697D-49C8-B5E2-14787F9825A9}" presName="connTx" presStyleLbl="parChTrans1D2" presStyleIdx="0" presStyleCnt="6"/>
      <dgm:spPr/>
      <dgm:t>
        <a:bodyPr/>
        <a:lstStyle/>
        <a:p>
          <a:endParaRPr lang="en-GB"/>
        </a:p>
      </dgm:t>
    </dgm:pt>
    <dgm:pt modelId="{8A66F9BC-B318-4065-A10C-FC16867F52B2}" type="pres">
      <dgm:prSet presAssocID="{A401B2EF-32A9-44BE-BA06-A3ABE9EF77D1}" presName="node" presStyleLbl="node1" presStyleIdx="0" presStyleCnt="6" custScaleX="195681" custRadScaleRad="100127" custRadScaleInc="-9635">
        <dgm:presLayoutVars>
          <dgm:bulletEnabled val="1"/>
        </dgm:presLayoutVars>
      </dgm:prSet>
      <dgm:spPr>
        <a:prstGeom prst="ellipse">
          <a:avLst/>
        </a:prstGeom>
      </dgm:spPr>
      <dgm:t>
        <a:bodyPr/>
        <a:lstStyle/>
        <a:p>
          <a:endParaRPr lang="en-GB"/>
        </a:p>
      </dgm:t>
    </dgm:pt>
    <dgm:pt modelId="{876B8166-4140-4607-AA14-9BE528F440F3}" type="pres">
      <dgm:prSet presAssocID="{516B38E7-524A-43C5-BCE5-C993D3FA658F}" presName="Name9" presStyleLbl="parChTrans1D2" presStyleIdx="1" presStyleCnt="6"/>
      <dgm:spPr/>
      <dgm:t>
        <a:bodyPr/>
        <a:lstStyle/>
        <a:p>
          <a:endParaRPr lang="en-GB"/>
        </a:p>
      </dgm:t>
    </dgm:pt>
    <dgm:pt modelId="{FB915E89-9162-4BC6-9B95-CE8E251A8B08}" type="pres">
      <dgm:prSet presAssocID="{516B38E7-524A-43C5-BCE5-C993D3FA658F}" presName="connTx" presStyleLbl="parChTrans1D2" presStyleIdx="1" presStyleCnt="6"/>
      <dgm:spPr/>
      <dgm:t>
        <a:bodyPr/>
        <a:lstStyle/>
        <a:p>
          <a:endParaRPr lang="en-GB"/>
        </a:p>
      </dgm:t>
    </dgm:pt>
    <dgm:pt modelId="{BDD5FE7C-AAAA-45CE-A177-3A2CEDE2E65A}" type="pres">
      <dgm:prSet presAssocID="{2D8E81A7-BE8D-4757-8F93-AA6F2D3B97C8}" presName="node" presStyleLbl="node1" presStyleIdx="1" presStyleCnt="6" custScaleX="177399">
        <dgm:presLayoutVars>
          <dgm:bulletEnabled val="1"/>
        </dgm:presLayoutVars>
      </dgm:prSet>
      <dgm:spPr/>
      <dgm:t>
        <a:bodyPr/>
        <a:lstStyle/>
        <a:p>
          <a:endParaRPr lang="en-GB"/>
        </a:p>
      </dgm:t>
    </dgm:pt>
    <dgm:pt modelId="{672CF957-0E37-48BD-8E5B-991A2F0AEE32}" type="pres">
      <dgm:prSet presAssocID="{72669D50-B261-4D0A-8BCE-ABD2CF67D031}" presName="Name9" presStyleLbl="parChTrans1D2" presStyleIdx="2" presStyleCnt="6"/>
      <dgm:spPr/>
      <dgm:t>
        <a:bodyPr/>
        <a:lstStyle/>
        <a:p>
          <a:endParaRPr lang="en-GB"/>
        </a:p>
      </dgm:t>
    </dgm:pt>
    <dgm:pt modelId="{631D73EF-C16C-4E5B-803C-4BFD6A430467}" type="pres">
      <dgm:prSet presAssocID="{72669D50-B261-4D0A-8BCE-ABD2CF67D031}" presName="connTx" presStyleLbl="parChTrans1D2" presStyleIdx="2" presStyleCnt="6"/>
      <dgm:spPr/>
      <dgm:t>
        <a:bodyPr/>
        <a:lstStyle/>
        <a:p>
          <a:endParaRPr lang="en-GB"/>
        </a:p>
      </dgm:t>
    </dgm:pt>
    <dgm:pt modelId="{0BB322BA-9BCC-4F8C-A1E6-D711FA626E6A}" type="pres">
      <dgm:prSet presAssocID="{741E1A79-9D74-494E-9023-038431FFC428}" presName="node" presStyleLbl="node1" presStyleIdx="2" presStyleCnt="6" custRadScaleRad="104456" custRadScaleInc="-19348">
        <dgm:presLayoutVars>
          <dgm:bulletEnabled val="1"/>
        </dgm:presLayoutVars>
      </dgm:prSet>
      <dgm:spPr/>
      <dgm:t>
        <a:bodyPr/>
        <a:lstStyle/>
        <a:p>
          <a:endParaRPr lang="en-GB"/>
        </a:p>
      </dgm:t>
    </dgm:pt>
    <dgm:pt modelId="{B0CFE5DC-5423-4BA4-8B4D-8ED00AC399A1}" type="pres">
      <dgm:prSet presAssocID="{1A938732-1178-4299-9694-DA91BDC40849}" presName="Name9" presStyleLbl="parChTrans1D2" presStyleIdx="3" presStyleCnt="6"/>
      <dgm:spPr/>
      <dgm:t>
        <a:bodyPr/>
        <a:lstStyle/>
        <a:p>
          <a:endParaRPr lang="en-GB"/>
        </a:p>
      </dgm:t>
    </dgm:pt>
    <dgm:pt modelId="{65F0FC4B-58F4-403A-B821-670AB6F21845}" type="pres">
      <dgm:prSet presAssocID="{1A938732-1178-4299-9694-DA91BDC40849}" presName="connTx" presStyleLbl="parChTrans1D2" presStyleIdx="3" presStyleCnt="6"/>
      <dgm:spPr/>
      <dgm:t>
        <a:bodyPr/>
        <a:lstStyle/>
        <a:p>
          <a:endParaRPr lang="en-GB"/>
        </a:p>
      </dgm:t>
    </dgm:pt>
    <dgm:pt modelId="{70EDE4DE-A8FB-4368-97BF-CC1DCFC8FD93}" type="pres">
      <dgm:prSet presAssocID="{3C6F623E-D412-4BBB-9B53-E15E692547BC}" presName="node" presStyleLbl="node1" presStyleIdx="3" presStyleCnt="6" custScaleX="186895" custRadScaleRad="103010" custRadScaleInc="-17186">
        <dgm:presLayoutVars>
          <dgm:bulletEnabled val="1"/>
        </dgm:presLayoutVars>
      </dgm:prSet>
      <dgm:spPr/>
      <dgm:t>
        <a:bodyPr/>
        <a:lstStyle/>
        <a:p>
          <a:endParaRPr lang="en-GB"/>
        </a:p>
      </dgm:t>
    </dgm:pt>
    <dgm:pt modelId="{7FE771E0-4EC2-4746-97F4-AC6767F616A8}" type="pres">
      <dgm:prSet presAssocID="{20F46C97-17EB-4755-AE76-DFE370828550}" presName="Name9" presStyleLbl="parChTrans1D2" presStyleIdx="4" presStyleCnt="6"/>
      <dgm:spPr/>
      <dgm:t>
        <a:bodyPr/>
        <a:lstStyle/>
        <a:p>
          <a:endParaRPr lang="en-GB"/>
        </a:p>
      </dgm:t>
    </dgm:pt>
    <dgm:pt modelId="{240A44E8-09B8-4F49-BE30-FE680F1EEA54}" type="pres">
      <dgm:prSet presAssocID="{20F46C97-17EB-4755-AE76-DFE370828550}" presName="connTx" presStyleLbl="parChTrans1D2" presStyleIdx="4" presStyleCnt="6"/>
      <dgm:spPr/>
      <dgm:t>
        <a:bodyPr/>
        <a:lstStyle/>
        <a:p>
          <a:endParaRPr lang="en-GB"/>
        </a:p>
      </dgm:t>
    </dgm:pt>
    <dgm:pt modelId="{4BC68587-F5E7-44F9-89B4-31996E4CD991}" type="pres">
      <dgm:prSet presAssocID="{8701E0C0-F9A4-40A8-998F-CA27BC0C2477}" presName="node" presStyleLbl="node1" presStyleIdx="4" presStyleCnt="6" custScaleX="152387" custRadScaleRad="99776" custRadScaleInc="15304">
        <dgm:presLayoutVars>
          <dgm:bulletEnabled val="1"/>
        </dgm:presLayoutVars>
      </dgm:prSet>
      <dgm:spPr/>
      <dgm:t>
        <a:bodyPr/>
        <a:lstStyle/>
        <a:p>
          <a:endParaRPr lang="en-GB"/>
        </a:p>
      </dgm:t>
    </dgm:pt>
    <dgm:pt modelId="{24B37432-0D66-4365-8A01-46C3CA332CCC}" type="pres">
      <dgm:prSet presAssocID="{EC3AA551-30B6-4BB5-BF9D-E96A2407ECAD}" presName="Name9" presStyleLbl="parChTrans1D2" presStyleIdx="5" presStyleCnt="6"/>
      <dgm:spPr/>
      <dgm:t>
        <a:bodyPr/>
        <a:lstStyle/>
        <a:p>
          <a:endParaRPr lang="en-GB"/>
        </a:p>
      </dgm:t>
    </dgm:pt>
    <dgm:pt modelId="{210F3355-1406-4EDB-94D4-88E8EC64E3F6}" type="pres">
      <dgm:prSet presAssocID="{EC3AA551-30B6-4BB5-BF9D-E96A2407ECAD}" presName="connTx" presStyleLbl="parChTrans1D2" presStyleIdx="5" presStyleCnt="6"/>
      <dgm:spPr/>
      <dgm:t>
        <a:bodyPr/>
        <a:lstStyle/>
        <a:p>
          <a:endParaRPr lang="en-GB"/>
        </a:p>
      </dgm:t>
    </dgm:pt>
    <dgm:pt modelId="{3A088CF8-1DB7-4240-B0F6-875FA224A0A9}" type="pres">
      <dgm:prSet presAssocID="{F8668544-8532-4721-824F-C20A6197D204}" presName="node" presStyleLbl="node1" presStyleIdx="5" presStyleCnt="6">
        <dgm:presLayoutVars>
          <dgm:bulletEnabled val="1"/>
        </dgm:presLayoutVars>
      </dgm:prSet>
      <dgm:spPr/>
      <dgm:t>
        <a:bodyPr/>
        <a:lstStyle/>
        <a:p>
          <a:endParaRPr lang="en-GB"/>
        </a:p>
      </dgm:t>
    </dgm:pt>
  </dgm:ptLst>
  <dgm:cxnLst>
    <dgm:cxn modelId="{824F08BB-7C3A-4F0F-A89A-B3DDB95D5D2B}" type="presOf" srcId="{516B38E7-524A-43C5-BCE5-C993D3FA658F}" destId="{FB915E89-9162-4BC6-9B95-CE8E251A8B08}" srcOrd="1" destOrd="0" presId="urn:microsoft.com/office/officeart/2005/8/layout/radial1"/>
    <dgm:cxn modelId="{045FFAAE-89F7-45C1-B329-7CF1C4FCD965}" srcId="{BBF1DB89-4969-4271-BB2D-7D58DC7F63AF}" destId="{2D8E81A7-BE8D-4757-8F93-AA6F2D3B97C8}" srcOrd="1" destOrd="0" parTransId="{516B38E7-524A-43C5-BCE5-C993D3FA658F}" sibTransId="{25959482-A237-4227-B792-9E03ECD729EF}"/>
    <dgm:cxn modelId="{497015DB-0979-4039-8B95-ABA26276FF88}" srcId="{909EBFDC-AF58-4CB3-9627-EFB83A32E6FD}" destId="{E4D57BCF-A7D8-43CB-9CBA-0CD3F98E997D}" srcOrd="1" destOrd="0" parTransId="{ABCF5F07-6B66-4CBC-B370-8C1B51F807CC}" sibTransId="{879324B1-EB56-4346-B189-C8E4C63DEE2E}"/>
    <dgm:cxn modelId="{1E84BDBE-AB7C-491D-899B-D2C09B7F5CA2}" type="presOf" srcId="{1A938732-1178-4299-9694-DA91BDC40849}" destId="{B0CFE5DC-5423-4BA4-8B4D-8ED00AC399A1}" srcOrd="0" destOrd="0" presId="urn:microsoft.com/office/officeart/2005/8/layout/radial1"/>
    <dgm:cxn modelId="{233EACCB-4495-4588-94DC-CFCC45B756F4}" type="presOf" srcId="{A401B2EF-32A9-44BE-BA06-A3ABE9EF77D1}" destId="{8A66F9BC-B318-4065-A10C-FC16867F52B2}" srcOrd="0" destOrd="0" presId="urn:microsoft.com/office/officeart/2005/8/layout/radial1"/>
    <dgm:cxn modelId="{1C99C99E-2288-4AC2-882A-DF8A00B73B0F}" type="presOf" srcId="{2D8E81A7-BE8D-4757-8F93-AA6F2D3B97C8}" destId="{BDD5FE7C-AAAA-45CE-A177-3A2CEDE2E65A}" srcOrd="0" destOrd="0" presId="urn:microsoft.com/office/officeart/2005/8/layout/radial1"/>
    <dgm:cxn modelId="{4308616A-AB74-4CA7-BE23-7292ABD41070}" srcId="{BBF1DB89-4969-4271-BB2D-7D58DC7F63AF}" destId="{F8668544-8532-4721-824F-C20A6197D204}" srcOrd="5" destOrd="0" parTransId="{EC3AA551-30B6-4BB5-BF9D-E96A2407ECAD}" sibTransId="{F0BD6A72-4793-4622-A4A5-3F2F4088436C}"/>
    <dgm:cxn modelId="{8A72BCCE-ADE4-401E-888B-B7DA3902B212}" srcId="{BBF1DB89-4969-4271-BB2D-7D58DC7F63AF}" destId="{8701E0C0-F9A4-40A8-998F-CA27BC0C2477}" srcOrd="4" destOrd="0" parTransId="{20F46C97-17EB-4755-AE76-DFE370828550}" sibTransId="{2B626CCC-8248-4DB3-9E76-CA2B75B56B6A}"/>
    <dgm:cxn modelId="{82141A26-4325-47C4-B8F1-4E4B874994AC}" srcId="{BBF1DB89-4969-4271-BB2D-7D58DC7F63AF}" destId="{A401B2EF-32A9-44BE-BA06-A3ABE9EF77D1}" srcOrd="0" destOrd="0" parTransId="{1226F3F0-697D-49C8-B5E2-14787F9825A9}" sibTransId="{F286B89C-346F-476B-9D0E-408951180E03}"/>
    <dgm:cxn modelId="{3A303B11-47A1-4BB9-B736-7128C84EB811}" type="presOf" srcId="{1226F3F0-697D-49C8-B5E2-14787F9825A9}" destId="{36103E41-8FE7-4204-8A77-6F0E1E2AF1AE}" srcOrd="0" destOrd="0" presId="urn:microsoft.com/office/officeart/2005/8/layout/radial1"/>
    <dgm:cxn modelId="{1A70AF65-C020-4D3B-8172-F416D2709A29}" type="presOf" srcId="{516B38E7-524A-43C5-BCE5-C993D3FA658F}" destId="{876B8166-4140-4607-AA14-9BE528F440F3}" srcOrd="0" destOrd="0" presId="urn:microsoft.com/office/officeart/2005/8/layout/radial1"/>
    <dgm:cxn modelId="{0F4D4669-65BA-456B-98C9-6930185E0DD3}" srcId="{909EBFDC-AF58-4CB3-9627-EFB83A32E6FD}" destId="{62D68FDF-CC19-4248-BC00-A367609ACA59}" srcOrd="2" destOrd="0" parTransId="{E0DDD4CE-03DC-4E29-A0FC-FB3EEC946191}" sibTransId="{53B2B6B5-50B4-4BEC-844E-676E155C5F68}"/>
    <dgm:cxn modelId="{3E1C56B0-229E-42FD-B04A-ADC1059E72A1}" type="presOf" srcId="{741E1A79-9D74-494E-9023-038431FFC428}" destId="{0BB322BA-9BCC-4F8C-A1E6-D711FA626E6A}" srcOrd="0" destOrd="0" presId="urn:microsoft.com/office/officeart/2005/8/layout/radial1"/>
    <dgm:cxn modelId="{2843DA87-70A8-4E18-9919-DE938DB96CBB}" type="presOf" srcId="{F8668544-8532-4721-824F-C20A6197D204}" destId="{3A088CF8-1DB7-4240-B0F6-875FA224A0A9}" srcOrd="0" destOrd="0" presId="urn:microsoft.com/office/officeart/2005/8/layout/radial1"/>
    <dgm:cxn modelId="{2F94FFA8-9E8B-4077-B2EF-B9F133E6D698}" srcId="{BBF1DB89-4969-4271-BB2D-7D58DC7F63AF}" destId="{3C6F623E-D412-4BBB-9B53-E15E692547BC}" srcOrd="3" destOrd="0" parTransId="{1A938732-1178-4299-9694-DA91BDC40849}" sibTransId="{2DB0C752-C22B-4D6C-B385-A04675749B9A}"/>
    <dgm:cxn modelId="{22E148FD-D905-4507-9FA7-83206FAC3E4E}" type="presOf" srcId="{909EBFDC-AF58-4CB3-9627-EFB83A32E6FD}" destId="{F12D6EB0-345A-4818-8AD4-32AF9A4E15A6}" srcOrd="0" destOrd="0" presId="urn:microsoft.com/office/officeart/2005/8/layout/radial1"/>
    <dgm:cxn modelId="{5D07B0B9-12CC-4D90-9572-7FDECA2EA738}" type="presOf" srcId="{BBF1DB89-4969-4271-BB2D-7D58DC7F63AF}" destId="{AB76F7D4-B7B3-4120-8EB6-FF06A7BF5F15}" srcOrd="0" destOrd="0" presId="urn:microsoft.com/office/officeart/2005/8/layout/radial1"/>
    <dgm:cxn modelId="{AF14FF5C-FB8C-4750-BFD6-F85AA0E47C4F}" type="presOf" srcId="{8701E0C0-F9A4-40A8-998F-CA27BC0C2477}" destId="{4BC68587-F5E7-44F9-89B4-31996E4CD991}" srcOrd="0" destOrd="0" presId="urn:microsoft.com/office/officeart/2005/8/layout/radial1"/>
    <dgm:cxn modelId="{EB23B21B-9BF9-4273-880B-526B79A8D65A}" type="presOf" srcId="{72669D50-B261-4D0A-8BCE-ABD2CF67D031}" destId="{631D73EF-C16C-4E5B-803C-4BFD6A430467}" srcOrd="1" destOrd="0" presId="urn:microsoft.com/office/officeart/2005/8/layout/radial1"/>
    <dgm:cxn modelId="{A1DBADDC-C347-46B3-9389-8BC5550E4AD5}" type="presOf" srcId="{EC3AA551-30B6-4BB5-BF9D-E96A2407ECAD}" destId="{24B37432-0D66-4365-8A01-46C3CA332CCC}" srcOrd="0" destOrd="0" presId="urn:microsoft.com/office/officeart/2005/8/layout/radial1"/>
    <dgm:cxn modelId="{8FD1C533-11D4-4843-B500-6E19D03D1F40}" type="presOf" srcId="{1226F3F0-697D-49C8-B5E2-14787F9825A9}" destId="{19EAEB5E-6A34-4010-BBED-D3B935A83E37}" srcOrd="1" destOrd="0" presId="urn:microsoft.com/office/officeart/2005/8/layout/radial1"/>
    <dgm:cxn modelId="{92E4A9F5-9E08-4D4B-BD9D-D4C31166D525}" type="presOf" srcId="{EC3AA551-30B6-4BB5-BF9D-E96A2407ECAD}" destId="{210F3355-1406-4EDB-94D4-88E8EC64E3F6}" srcOrd="1" destOrd="0" presId="urn:microsoft.com/office/officeart/2005/8/layout/radial1"/>
    <dgm:cxn modelId="{235745BE-8F2F-409D-8593-1D1EFCFFC0E4}" type="presOf" srcId="{1A938732-1178-4299-9694-DA91BDC40849}" destId="{65F0FC4B-58F4-403A-B821-670AB6F21845}" srcOrd="1" destOrd="0" presId="urn:microsoft.com/office/officeart/2005/8/layout/radial1"/>
    <dgm:cxn modelId="{CD17C1AC-98C8-4ADB-A453-3FB34AA3F0BA}" type="presOf" srcId="{20F46C97-17EB-4755-AE76-DFE370828550}" destId="{7FE771E0-4EC2-4746-97F4-AC6767F616A8}" srcOrd="0" destOrd="0" presId="urn:microsoft.com/office/officeart/2005/8/layout/radial1"/>
    <dgm:cxn modelId="{3670015C-93FB-49AA-966B-923C79FBA01A}" type="presOf" srcId="{72669D50-B261-4D0A-8BCE-ABD2CF67D031}" destId="{672CF957-0E37-48BD-8E5B-991A2F0AEE32}" srcOrd="0" destOrd="0" presId="urn:microsoft.com/office/officeart/2005/8/layout/radial1"/>
    <dgm:cxn modelId="{D63673D8-C4F8-42F9-83A5-3E78FACF0349}" type="presOf" srcId="{20F46C97-17EB-4755-AE76-DFE370828550}" destId="{240A44E8-09B8-4F49-BE30-FE680F1EEA54}" srcOrd="1" destOrd="0" presId="urn:microsoft.com/office/officeart/2005/8/layout/radial1"/>
    <dgm:cxn modelId="{BC9C55E3-CB30-466E-A40E-C3C5B0E5D0E6}" srcId="{909EBFDC-AF58-4CB3-9627-EFB83A32E6FD}" destId="{BBF1DB89-4969-4271-BB2D-7D58DC7F63AF}" srcOrd="0" destOrd="0" parTransId="{BFD49C44-6BC8-45C7-8C6E-7A5B6C544851}" sibTransId="{782722CF-F4E0-4793-9B5E-5DF1ED45FD2C}"/>
    <dgm:cxn modelId="{B534AEB3-F459-4EE4-9F86-F7DA3EAA0C8D}" type="presOf" srcId="{3C6F623E-D412-4BBB-9B53-E15E692547BC}" destId="{70EDE4DE-A8FB-4368-97BF-CC1DCFC8FD93}" srcOrd="0" destOrd="0" presId="urn:microsoft.com/office/officeart/2005/8/layout/radial1"/>
    <dgm:cxn modelId="{4AD69292-0B64-42FE-8961-9FBF98774BED}" srcId="{BBF1DB89-4969-4271-BB2D-7D58DC7F63AF}" destId="{741E1A79-9D74-494E-9023-038431FFC428}" srcOrd="2" destOrd="0" parTransId="{72669D50-B261-4D0A-8BCE-ABD2CF67D031}" sibTransId="{8075C650-D607-4870-86DE-4981FCE2629E}"/>
    <dgm:cxn modelId="{4D63944F-6104-48C5-82A0-5BADC87FD567}" type="presParOf" srcId="{F12D6EB0-345A-4818-8AD4-32AF9A4E15A6}" destId="{AB76F7D4-B7B3-4120-8EB6-FF06A7BF5F15}" srcOrd="0" destOrd="0" presId="urn:microsoft.com/office/officeart/2005/8/layout/radial1"/>
    <dgm:cxn modelId="{823D95C7-C032-4E50-B197-D08E2CAD482D}" type="presParOf" srcId="{F12D6EB0-345A-4818-8AD4-32AF9A4E15A6}" destId="{36103E41-8FE7-4204-8A77-6F0E1E2AF1AE}" srcOrd="1" destOrd="0" presId="urn:microsoft.com/office/officeart/2005/8/layout/radial1"/>
    <dgm:cxn modelId="{5AF84D63-143E-493A-98F5-12FCBFE8C414}" type="presParOf" srcId="{36103E41-8FE7-4204-8A77-6F0E1E2AF1AE}" destId="{19EAEB5E-6A34-4010-BBED-D3B935A83E37}" srcOrd="0" destOrd="0" presId="urn:microsoft.com/office/officeart/2005/8/layout/radial1"/>
    <dgm:cxn modelId="{96330EE6-3B6D-4717-AA50-EB7E92EF76BD}" type="presParOf" srcId="{F12D6EB0-345A-4818-8AD4-32AF9A4E15A6}" destId="{8A66F9BC-B318-4065-A10C-FC16867F52B2}" srcOrd="2" destOrd="0" presId="urn:microsoft.com/office/officeart/2005/8/layout/radial1"/>
    <dgm:cxn modelId="{84B20413-5DE5-43B7-96C1-5AFBE2C732E0}" type="presParOf" srcId="{F12D6EB0-345A-4818-8AD4-32AF9A4E15A6}" destId="{876B8166-4140-4607-AA14-9BE528F440F3}" srcOrd="3" destOrd="0" presId="urn:microsoft.com/office/officeart/2005/8/layout/radial1"/>
    <dgm:cxn modelId="{0F340157-D07E-4DBB-9771-407DBA45109A}" type="presParOf" srcId="{876B8166-4140-4607-AA14-9BE528F440F3}" destId="{FB915E89-9162-4BC6-9B95-CE8E251A8B08}" srcOrd="0" destOrd="0" presId="urn:microsoft.com/office/officeart/2005/8/layout/radial1"/>
    <dgm:cxn modelId="{E7EE7EB8-AF0C-4D83-A328-4B52D990E3BB}" type="presParOf" srcId="{F12D6EB0-345A-4818-8AD4-32AF9A4E15A6}" destId="{BDD5FE7C-AAAA-45CE-A177-3A2CEDE2E65A}" srcOrd="4" destOrd="0" presId="urn:microsoft.com/office/officeart/2005/8/layout/radial1"/>
    <dgm:cxn modelId="{1A582D5A-72FB-4558-9CBC-754C11F2EA1B}" type="presParOf" srcId="{F12D6EB0-345A-4818-8AD4-32AF9A4E15A6}" destId="{672CF957-0E37-48BD-8E5B-991A2F0AEE32}" srcOrd="5" destOrd="0" presId="urn:microsoft.com/office/officeart/2005/8/layout/radial1"/>
    <dgm:cxn modelId="{382A6842-0A74-4F91-B81D-B20A9EE432CA}" type="presParOf" srcId="{672CF957-0E37-48BD-8E5B-991A2F0AEE32}" destId="{631D73EF-C16C-4E5B-803C-4BFD6A430467}" srcOrd="0" destOrd="0" presId="urn:microsoft.com/office/officeart/2005/8/layout/radial1"/>
    <dgm:cxn modelId="{0458BF16-E4CC-4916-8D08-3C80D9698687}" type="presParOf" srcId="{F12D6EB0-345A-4818-8AD4-32AF9A4E15A6}" destId="{0BB322BA-9BCC-4F8C-A1E6-D711FA626E6A}" srcOrd="6" destOrd="0" presId="urn:microsoft.com/office/officeart/2005/8/layout/radial1"/>
    <dgm:cxn modelId="{13D8690E-FBA8-4FBC-8313-D5D4542807F0}" type="presParOf" srcId="{F12D6EB0-345A-4818-8AD4-32AF9A4E15A6}" destId="{B0CFE5DC-5423-4BA4-8B4D-8ED00AC399A1}" srcOrd="7" destOrd="0" presId="urn:microsoft.com/office/officeart/2005/8/layout/radial1"/>
    <dgm:cxn modelId="{C5F4B843-D255-4D2A-83E3-11DE2D1E10C9}" type="presParOf" srcId="{B0CFE5DC-5423-4BA4-8B4D-8ED00AC399A1}" destId="{65F0FC4B-58F4-403A-B821-670AB6F21845}" srcOrd="0" destOrd="0" presId="urn:microsoft.com/office/officeart/2005/8/layout/radial1"/>
    <dgm:cxn modelId="{5747C528-AC19-420C-B692-37A1A89AEA77}" type="presParOf" srcId="{F12D6EB0-345A-4818-8AD4-32AF9A4E15A6}" destId="{70EDE4DE-A8FB-4368-97BF-CC1DCFC8FD93}" srcOrd="8" destOrd="0" presId="urn:microsoft.com/office/officeart/2005/8/layout/radial1"/>
    <dgm:cxn modelId="{B12381F4-4330-4B28-AB5C-B32B49CAD67F}" type="presParOf" srcId="{F12D6EB0-345A-4818-8AD4-32AF9A4E15A6}" destId="{7FE771E0-4EC2-4746-97F4-AC6767F616A8}" srcOrd="9" destOrd="0" presId="urn:microsoft.com/office/officeart/2005/8/layout/radial1"/>
    <dgm:cxn modelId="{71792F9F-41C3-4A64-A68D-047DD075C253}" type="presParOf" srcId="{7FE771E0-4EC2-4746-97F4-AC6767F616A8}" destId="{240A44E8-09B8-4F49-BE30-FE680F1EEA54}" srcOrd="0" destOrd="0" presId="urn:microsoft.com/office/officeart/2005/8/layout/radial1"/>
    <dgm:cxn modelId="{12FC6995-DDBC-4833-9428-4408992D719D}" type="presParOf" srcId="{F12D6EB0-345A-4818-8AD4-32AF9A4E15A6}" destId="{4BC68587-F5E7-44F9-89B4-31996E4CD991}" srcOrd="10" destOrd="0" presId="urn:microsoft.com/office/officeart/2005/8/layout/radial1"/>
    <dgm:cxn modelId="{BBEB345E-CAEE-4C97-AC48-C9B31E93CBD7}" type="presParOf" srcId="{F12D6EB0-345A-4818-8AD4-32AF9A4E15A6}" destId="{24B37432-0D66-4365-8A01-46C3CA332CCC}" srcOrd="11" destOrd="0" presId="urn:microsoft.com/office/officeart/2005/8/layout/radial1"/>
    <dgm:cxn modelId="{30406927-98CC-4D86-A36D-1866F1780122}" type="presParOf" srcId="{24B37432-0D66-4365-8A01-46C3CA332CCC}" destId="{210F3355-1406-4EDB-94D4-88E8EC64E3F6}" srcOrd="0" destOrd="0" presId="urn:microsoft.com/office/officeart/2005/8/layout/radial1"/>
    <dgm:cxn modelId="{7CA8BF47-8E23-479B-AEF3-D378834EBE8B}" type="presParOf" srcId="{F12D6EB0-345A-4818-8AD4-32AF9A4E15A6}" destId="{3A088CF8-1DB7-4240-B0F6-875FA224A0A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6F7D4-B7B3-4120-8EB6-FF06A7BF5F15}">
      <dsp:nvSpPr>
        <dsp:cNvPr id="0" name=""/>
        <dsp:cNvSpPr/>
      </dsp:nvSpPr>
      <dsp:spPr>
        <a:xfrm>
          <a:off x="2554316" y="1205305"/>
          <a:ext cx="1136149" cy="91520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en-GB" sz="4200" kern="1200" dirty="0"/>
        </a:p>
      </dsp:txBody>
      <dsp:txXfrm>
        <a:off x="2720701" y="1339333"/>
        <a:ext cx="803379" cy="647145"/>
      </dsp:txXfrm>
    </dsp:sp>
    <dsp:sp modelId="{36103E41-8FE7-4204-8A77-6F0E1E2AF1AE}">
      <dsp:nvSpPr>
        <dsp:cNvPr id="0" name=""/>
        <dsp:cNvSpPr/>
      </dsp:nvSpPr>
      <dsp:spPr>
        <a:xfrm rot="15826212">
          <a:off x="2917300" y="1054882"/>
          <a:ext cx="280248" cy="25768"/>
        </a:xfrm>
        <a:custGeom>
          <a:avLst/>
          <a:gdLst/>
          <a:ahLst/>
          <a:cxnLst/>
          <a:rect l="0" t="0" r="0" b="0"/>
          <a:pathLst>
            <a:path>
              <a:moveTo>
                <a:pt x="0" y="12884"/>
              </a:moveTo>
              <a:lnTo>
                <a:pt x="280248" y="12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050419" y="1060761"/>
        <a:ext cx="14012" cy="14012"/>
      </dsp:txXfrm>
    </dsp:sp>
    <dsp:sp modelId="{8A66F9BC-B318-4065-A10C-FC16867F52B2}">
      <dsp:nvSpPr>
        <dsp:cNvPr id="0" name=""/>
        <dsp:cNvSpPr/>
      </dsp:nvSpPr>
      <dsp:spPr>
        <a:xfrm>
          <a:off x="2079144" y="13952"/>
          <a:ext cx="1826393" cy="91520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Motivation</a:t>
          </a:r>
          <a:endParaRPr lang="en-GB" sz="1800" b="1" kern="1200" dirty="0"/>
        </a:p>
      </dsp:txBody>
      <dsp:txXfrm>
        <a:off x="2346613" y="147980"/>
        <a:ext cx="1291455" cy="647145"/>
      </dsp:txXfrm>
    </dsp:sp>
    <dsp:sp modelId="{876B8166-4140-4607-AA14-9BE528F440F3}">
      <dsp:nvSpPr>
        <dsp:cNvPr id="0" name=""/>
        <dsp:cNvSpPr/>
      </dsp:nvSpPr>
      <dsp:spPr>
        <a:xfrm rot="9508176">
          <a:off x="3625432" y="1450102"/>
          <a:ext cx="7388" cy="25768"/>
        </a:xfrm>
        <a:custGeom>
          <a:avLst/>
          <a:gdLst/>
          <a:ahLst/>
          <a:cxnLst/>
          <a:rect l="0" t="0" r="0" b="0"/>
          <a:pathLst>
            <a:path>
              <a:moveTo>
                <a:pt x="0" y="12884"/>
              </a:moveTo>
              <a:lnTo>
                <a:pt x="7388" y="12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628941" y="1462802"/>
        <a:ext cx="369" cy="369"/>
      </dsp:txXfrm>
    </dsp:sp>
    <dsp:sp modelId="{BDD5FE7C-AAAA-45CE-A177-3A2CEDE2E65A}">
      <dsp:nvSpPr>
        <dsp:cNvPr id="0" name=""/>
        <dsp:cNvSpPr/>
      </dsp:nvSpPr>
      <dsp:spPr>
        <a:xfrm>
          <a:off x="3463475" y="737208"/>
          <a:ext cx="1690806" cy="91520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Confidence</a:t>
          </a:r>
          <a:endParaRPr lang="en-GB" sz="1800" b="1" kern="1200" dirty="0"/>
        </a:p>
      </dsp:txBody>
      <dsp:txXfrm>
        <a:off x="3711088" y="871236"/>
        <a:ext cx="1195580" cy="647145"/>
      </dsp:txXfrm>
    </dsp:sp>
    <dsp:sp modelId="{672CF957-0E37-48BD-8E5B-991A2F0AEE32}">
      <dsp:nvSpPr>
        <dsp:cNvPr id="0" name=""/>
        <dsp:cNvSpPr/>
      </dsp:nvSpPr>
      <dsp:spPr>
        <a:xfrm rot="1319886">
          <a:off x="3621284" y="1900948"/>
          <a:ext cx="244464" cy="25768"/>
        </a:xfrm>
        <a:custGeom>
          <a:avLst/>
          <a:gdLst/>
          <a:ahLst/>
          <a:cxnLst/>
          <a:rect l="0" t="0" r="0" b="0"/>
          <a:pathLst>
            <a:path>
              <a:moveTo>
                <a:pt x="0" y="12884"/>
              </a:moveTo>
              <a:lnTo>
                <a:pt x="244464" y="12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737405" y="1907721"/>
        <a:ext cx="12223" cy="12223"/>
      </dsp:txXfrm>
    </dsp:sp>
    <dsp:sp modelId="{0BB322BA-9BCC-4F8C-A1E6-D711FA626E6A}">
      <dsp:nvSpPr>
        <dsp:cNvPr id="0" name=""/>
        <dsp:cNvSpPr/>
      </dsp:nvSpPr>
      <dsp:spPr>
        <a:xfrm>
          <a:off x="3823535" y="1673424"/>
          <a:ext cx="915201" cy="91520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Fun</a:t>
          </a:r>
          <a:endParaRPr lang="en-GB" sz="1800" b="1" kern="1200" dirty="0"/>
        </a:p>
      </dsp:txBody>
      <dsp:txXfrm>
        <a:off x="3957563" y="1807452"/>
        <a:ext cx="647145" cy="647145"/>
      </dsp:txXfrm>
    </dsp:sp>
    <dsp:sp modelId="{B0CFE5DC-5423-4BA4-8B4D-8ED00AC399A1}">
      <dsp:nvSpPr>
        <dsp:cNvPr id="0" name=""/>
        <dsp:cNvSpPr/>
      </dsp:nvSpPr>
      <dsp:spPr>
        <a:xfrm rot="5140116">
          <a:off x="3028446" y="2245416"/>
          <a:ext cx="278082" cy="25768"/>
        </a:xfrm>
        <a:custGeom>
          <a:avLst/>
          <a:gdLst/>
          <a:ahLst/>
          <a:cxnLst/>
          <a:rect l="0" t="0" r="0" b="0"/>
          <a:pathLst>
            <a:path>
              <a:moveTo>
                <a:pt x="0" y="12884"/>
              </a:moveTo>
              <a:lnTo>
                <a:pt x="278082" y="12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160535" y="2251349"/>
        <a:ext cx="13904" cy="13904"/>
      </dsp:txXfrm>
    </dsp:sp>
    <dsp:sp modelId="{70EDE4DE-A8FB-4368-97BF-CC1DCFC8FD93}">
      <dsp:nvSpPr>
        <dsp:cNvPr id="0" name=""/>
        <dsp:cNvSpPr/>
      </dsp:nvSpPr>
      <dsp:spPr>
        <a:xfrm>
          <a:off x="2241707" y="2396653"/>
          <a:ext cx="1941837" cy="91520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Clear objectives</a:t>
          </a:r>
          <a:endParaRPr lang="en-GB" sz="1800" b="1" kern="1200" dirty="0"/>
        </a:p>
      </dsp:txBody>
      <dsp:txXfrm>
        <a:off x="2526082" y="2530681"/>
        <a:ext cx="1373087" cy="647145"/>
      </dsp:txXfrm>
    </dsp:sp>
    <dsp:sp modelId="{7FE771E0-4EC2-4746-97F4-AC6767F616A8}">
      <dsp:nvSpPr>
        <dsp:cNvPr id="0" name=""/>
        <dsp:cNvSpPr/>
      </dsp:nvSpPr>
      <dsp:spPr>
        <a:xfrm rot="9312822">
          <a:off x="2517576" y="1902207"/>
          <a:ext cx="117383" cy="25768"/>
        </a:xfrm>
        <a:custGeom>
          <a:avLst/>
          <a:gdLst/>
          <a:ahLst/>
          <a:cxnLst/>
          <a:rect l="0" t="0" r="0" b="0"/>
          <a:pathLst>
            <a:path>
              <a:moveTo>
                <a:pt x="0" y="12884"/>
              </a:moveTo>
              <a:lnTo>
                <a:pt x="117383" y="12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573333" y="1912157"/>
        <a:ext cx="5869" cy="5869"/>
      </dsp:txXfrm>
    </dsp:sp>
    <dsp:sp modelId="{4BC68587-F5E7-44F9-89B4-31996E4CD991}">
      <dsp:nvSpPr>
        <dsp:cNvPr id="0" name=""/>
        <dsp:cNvSpPr/>
      </dsp:nvSpPr>
      <dsp:spPr>
        <a:xfrm>
          <a:off x="1255378" y="1745438"/>
          <a:ext cx="1394647" cy="91520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Right level and content</a:t>
          </a:r>
          <a:endParaRPr lang="en-GB" sz="1400" b="1" kern="1200" dirty="0"/>
        </a:p>
      </dsp:txBody>
      <dsp:txXfrm>
        <a:off x="1459619" y="1879466"/>
        <a:ext cx="986165" cy="647145"/>
      </dsp:txXfrm>
    </dsp:sp>
    <dsp:sp modelId="{24B37432-0D66-4365-8A01-46C3CA332CCC}">
      <dsp:nvSpPr>
        <dsp:cNvPr id="0" name=""/>
        <dsp:cNvSpPr/>
      </dsp:nvSpPr>
      <dsp:spPr>
        <a:xfrm rot="12213270">
          <a:off x="2461069" y="1398504"/>
          <a:ext cx="168748" cy="25768"/>
        </a:xfrm>
        <a:custGeom>
          <a:avLst/>
          <a:gdLst/>
          <a:ahLst/>
          <a:cxnLst/>
          <a:rect l="0" t="0" r="0" b="0"/>
          <a:pathLst>
            <a:path>
              <a:moveTo>
                <a:pt x="0" y="12884"/>
              </a:moveTo>
              <a:lnTo>
                <a:pt x="168748" y="12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541225" y="1407170"/>
        <a:ext cx="8437" cy="8437"/>
      </dsp:txXfrm>
    </dsp:sp>
    <dsp:sp modelId="{3A088CF8-1DB7-4240-B0F6-875FA224A0A9}">
      <dsp:nvSpPr>
        <dsp:cNvPr id="0" name=""/>
        <dsp:cNvSpPr/>
      </dsp:nvSpPr>
      <dsp:spPr>
        <a:xfrm>
          <a:off x="1591025" y="737203"/>
          <a:ext cx="915201" cy="91520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Practice</a:t>
          </a:r>
          <a:endParaRPr lang="en-GB" sz="1400" b="1" kern="1200" dirty="0"/>
        </a:p>
      </dsp:txBody>
      <dsp:txXfrm>
        <a:off x="1725053" y="871231"/>
        <a:ext cx="647145" cy="647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6F7D4-B7B3-4120-8EB6-FF06A7BF5F15}">
      <dsp:nvSpPr>
        <dsp:cNvPr id="0" name=""/>
        <dsp:cNvSpPr/>
      </dsp:nvSpPr>
      <dsp:spPr>
        <a:xfrm>
          <a:off x="2599517" y="1205135"/>
          <a:ext cx="1078982" cy="91514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en-GB" sz="4200" kern="1200" dirty="0"/>
        </a:p>
      </dsp:txBody>
      <dsp:txXfrm>
        <a:off x="2757530" y="1339155"/>
        <a:ext cx="762956" cy="647104"/>
      </dsp:txXfrm>
    </dsp:sp>
    <dsp:sp modelId="{36103E41-8FE7-4204-8A77-6F0E1E2AF1AE}">
      <dsp:nvSpPr>
        <dsp:cNvPr id="0" name=""/>
        <dsp:cNvSpPr/>
      </dsp:nvSpPr>
      <dsp:spPr>
        <a:xfrm rot="16026570">
          <a:off x="2970449" y="1054353"/>
          <a:ext cx="276986" cy="25768"/>
        </a:xfrm>
        <a:custGeom>
          <a:avLst/>
          <a:gdLst/>
          <a:ahLst/>
          <a:cxnLst/>
          <a:rect l="0" t="0" r="0" b="0"/>
          <a:pathLst>
            <a:path>
              <a:moveTo>
                <a:pt x="0" y="12884"/>
              </a:moveTo>
              <a:lnTo>
                <a:pt x="276986" y="12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102017" y="1060313"/>
        <a:ext cx="13849" cy="13849"/>
      </dsp:txXfrm>
    </dsp:sp>
    <dsp:sp modelId="{8A66F9BC-B318-4065-A10C-FC16867F52B2}">
      <dsp:nvSpPr>
        <dsp:cNvPr id="0" name=""/>
        <dsp:cNvSpPr/>
      </dsp:nvSpPr>
      <dsp:spPr>
        <a:xfrm>
          <a:off x="2183480" y="13928"/>
          <a:ext cx="1790763" cy="915144"/>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Motivation</a:t>
          </a:r>
          <a:endParaRPr lang="en-GB" sz="1800" b="1" kern="1200" dirty="0"/>
        </a:p>
      </dsp:txBody>
      <dsp:txXfrm>
        <a:off x="2445731" y="147948"/>
        <a:ext cx="1266261" cy="647104"/>
      </dsp:txXfrm>
    </dsp:sp>
    <dsp:sp modelId="{876B8166-4140-4607-AA14-9BE528F440F3}">
      <dsp:nvSpPr>
        <dsp:cNvPr id="0" name=""/>
        <dsp:cNvSpPr/>
      </dsp:nvSpPr>
      <dsp:spPr>
        <a:xfrm rot="19800000">
          <a:off x="3583543" y="1386979"/>
          <a:ext cx="21449" cy="25768"/>
        </a:xfrm>
        <a:custGeom>
          <a:avLst/>
          <a:gdLst/>
          <a:ahLst/>
          <a:cxnLst/>
          <a:rect l="0" t="0" r="0" b="0"/>
          <a:pathLst>
            <a:path>
              <a:moveTo>
                <a:pt x="0" y="12884"/>
              </a:moveTo>
              <a:lnTo>
                <a:pt x="21449" y="12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593731" y="1399327"/>
        <a:ext cx="1072" cy="1072"/>
      </dsp:txXfrm>
    </dsp:sp>
    <dsp:sp modelId="{BDD5FE7C-AAAA-45CE-A177-3A2CEDE2E65A}">
      <dsp:nvSpPr>
        <dsp:cNvPr id="0" name=""/>
        <dsp:cNvSpPr/>
      </dsp:nvSpPr>
      <dsp:spPr>
        <a:xfrm>
          <a:off x="3358899" y="609529"/>
          <a:ext cx="1623457" cy="915144"/>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Confidence</a:t>
          </a:r>
          <a:endParaRPr lang="en-GB" sz="1800" b="1" kern="1200" dirty="0"/>
        </a:p>
      </dsp:txBody>
      <dsp:txXfrm>
        <a:off x="3596649" y="743549"/>
        <a:ext cx="1147957" cy="647104"/>
      </dsp:txXfrm>
    </dsp:sp>
    <dsp:sp modelId="{672CF957-0E37-48BD-8E5B-991A2F0AEE32}">
      <dsp:nvSpPr>
        <dsp:cNvPr id="0" name=""/>
        <dsp:cNvSpPr/>
      </dsp:nvSpPr>
      <dsp:spPr>
        <a:xfrm rot="1451736">
          <a:off x="3604134" y="1918145"/>
          <a:ext cx="264081" cy="25768"/>
        </a:xfrm>
        <a:custGeom>
          <a:avLst/>
          <a:gdLst/>
          <a:ahLst/>
          <a:cxnLst/>
          <a:rect l="0" t="0" r="0" b="0"/>
          <a:pathLst>
            <a:path>
              <a:moveTo>
                <a:pt x="0" y="12884"/>
              </a:moveTo>
              <a:lnTo>
                <a:pt x="264081" y="12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729573" y="1924428"/>
        <a:ext cx="13204" cy="13204"/>
      </dsp:txXfrm>
    </dsp:sp>
    <dsp:sp modelId="{0BB322BA-9BCC-4F8C-A1E6-D711FA626E6A}">
      <dsp:nvSpPr>
        <dsp:cNvPr id="0" name=""/>
        <dsp:cNvSpPr/>
      </dsp:nvSpPr>
      <dsp:spPr>
        <a:xfrm>
          <a:off x="3816419" y="1715112"/>
          <a:ext cx="915144" cy="915144"/>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Fun</a:t>
          </a:r>
          <a:endParaRPr lang="en-GB" sz="1800" b="1" kern="1200" dirty="0"/>
        </a:p>
      </dsp:txBody>
      <dsp:txXfrm>
        <a:off x="3950439" y="1849132"/>
        <a:ext cx="647104" cy="647104"/>
      </dsp:txXfrm>
    </dsp:sp>
    <dsp:sp modelId="{B0CFE5DC-5423-4BA4-8B4D-8ED00AC399A1}">
      <dsp:nvSpPr>
        <dsp:cNvPr id="0" name=""/>
        <dsp:cNvSpPr/>
      </dsp:nvSpPr>
      <dsp:spPr>
        <a:xfrm rot="5086321">
          <a:off x="3047540" y="2251979"/>
          <a:ext cx="293129" cy="25768"/>
        </a:xfrm>
        <a:custGeom>
          <a:avLst/>
          <a:gdLst/>
          <a:ahLst/>
          <a:cxnLst/>
          <a:rect l="0" t="0" r="0" b="0"/>
          <a:pathLst>
            <a:path>
              <a:moveTo>
                <a:pt x="0" y="12884"/>
              </a:moveTo>
              <a:lnTo>
                <a:pt x="293129" y="12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186777" y="2257535"/>
        <a:ext cx="14656" cy="14656"/>
      </dsp:txXfrm>
    </dsp:sp>
    <dsp:sp modelId="{70EDE4DE-A8FB-4368-97BF-CC1DCFC8FD93}">
      <dsp:nvSpPr>
        <dsp:cNvPr id="0" name=""/>
        <dsp:cNvSpPr/>
      </dsp:nvSpPr>
      <dsp:spPr>
        <a:xfrm>
          <a:off x="2394098" y="2410271"/>
          <a:ext cx="1710359" cy="915144"/>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Clear objectives</a:t>
          </a:r>
          <a:endParaRPr lang="en-GB" sz="1800" b="1" kern="1200" dirty="0"/>
        </a:p>
      </dsp:txBody>
      <dsp:txXfrm>
        <a:off x="2644574" y="2544291"/>
        <a:ext cx="1209407" cy="647104"/>
      </dsp:txXfrm>
    </dsp:sp>
    <dsp:sp modelId="{7FE771E0-4EC2-4746-97F4-AC6767F616A8}">
      <dsp:nvSpPr>
        <dsp:cNvPr id="0" name=""/>
        <dsp:cNvSpPr/>
      </dsp:nvSpPr>
      <dsp:spPr>
        <a:xfrm rot="9275472">
          <a:off x="2628224" y="1882452"/>
          <a:ext cx="42125" cy="25768"/>
        </a:xfrm>
        <a:custGeom>
          <a:avLst/>
          <a:gdLst/>
          <a:ahLst/>
          <a:cxnLst/>
          <a:rect l="0" t="0" r="0" b="0"/>
          <a:pathLst>
            <a:path>
              <a:moveTo>
                <a:pt x="0" y="12884"/>
              </a:moveTo>
              <a:lnTo>
                <a:pt x="42125" y="12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648233" y="1894283"/>
        <a:ext cx="2106" cy="2106"/>
      </dsp:txXfrm>
    </dsp:sp>
    <dsp:sp modelId="{4BC68587-F5E7-44F9-89B4-31996E4CD991}">
      <dsp:nvSpPr>
        <dsp:cNvPr id="0" name=""/>
        <dsp:cNvSpPr/>
      </dsp:nvSpPr>
      <dsp:spPr>
        <a:xfrm>
          <a:off x="1368153" y="1715108"/>
          <a:ext cx="1394561" cy="915144"/>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Right level and content</a:t>
          </a:r>
          <a:endParaRPr lang="en-GB" sz="1400" b="1" kern="1200" dirty="0"/>
        </a:p>
      </dsp:txBody>
      <dsp:txXfrm>
        <a:off x="1572382" y="1849128"/>
        <a:ext cx="986103" cy="647104"/>
      </dsp:txXfrm>
    </dsp:sp>
    <dsp:sp modelId="{24B37432-0D66-4365-8A01-46C3CA332CCC}">
      <dsp:nvSpPr>
        <dsp:cNvPr id="0" name=""/>
        <dsp:cNvSpPr/>
      </dsp:nvSpPr>
      <dsp:spPr>
        <a:xfrm rot="12600000">
          <a:off x="2489009" y="1337672"/>
          <a:ext cx="218675" cy="25768"/>
        </a:xfrm>
        <a:custGeom>
          <a:avLst/>
          <a:gdLst/>
          <a:ahLst/>
          <a:cxnLst/>
          <a:rect l="0" t="0" r="0" b="0"/>
          <a:pathLst>
            <a:path>
              <a:moveTo>
                <a:pt x="0" y="12884"/>
              </a:moveTo>
              <a:lnTo>
                <a:pt x="218675" y="12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592880" y="1345090"/>
        <a:ext cx="10933" cy="10933"/>
      </dsp:txXfrm>
    </dsp:sp>
    <dsp:sp modelId="{3A088CF8-1DB7-4240-B0F6-875FA224A0A9}">
      <dsp:nvSpPr>
        <dsp:cNvPr id="0" name=""/>
        <dsp:cNvSpPr/>
      </dsp:nvSpPr>
      <dsp:spPr>
        <a:xfrm>
          <a:off x="1649816" y="609529"/>
          <a:ext cx="915144" cy="915144"/>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Practice</a:t>
          </a:r>
          <a:endParaRPr lang="en-GB" sz="1400" b="1" kern="1200" dirty="0"/>
        </a:p>
      </dsp:txBody>
      <dsp:txXfrm>
        <a:off x="1783836" y="743549"/>
        <a:ext cx="647104" cy="64710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CE315-F0DD-49BD-A643-5C6B890610E5}" type="datetimeFigureOut">
              <a:rPr lang="ru-RU" smtClean="0"/>
              <a:t>10.12.2020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5520C-6607-4B97-A3B0-4016839C3AC0}" type="slidenum">
              <a:rPr lang="ru-RU" smtClean="0"/>
              <a:t>‹#›</a:t>
            </a:fld>
            <a:endParaRPr lang="ru-RU"/>
          </a:p>
        </p:txBody>
      </p:sp>
    </p:spTree>
    <p:extLst>
      <p:ext uri="{BB962C8B-B14F-4D97-AF65-F5344CB8AC3E}">
        <p14:creationId xmlns:p14="http://schemas.microsoft.com/office/powerpoint/2010/main" val="299140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learnenglishkids.britishcouncil.org/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solidFill>
                  <a:srgbClr val="000000"/>
                </a:solidFill>
                <a:latin typeface="Arial" charset="0"/>
              </a:rPr>
              <a:t>[Before showing the slide,</a:t>
            </a:r>
            <a:r>
              <a:rPr lang="en-US" baseline="0" dirty="0" smtClean="0">
                <a:solidFill>
                  <a:srgbClr val="000000"/>
                </a:solidFill>
                <a:latin typeface="Arial" charset="0"/>
              </a:rPr>
              <a:t> ask the audience what they think are the important factors for successful language learning. Note that the themes on this slide are repeated throughout the presentation – shown in capitals in the notes – to demonstrate how Starters, Movers and Flyers are designed to reflect best practice.]</a:t>
            </a:r>
            <a:endParaRPr lang="en-US" dirty="0" smtClean="0">
              <a:solidFill>
                <a:srgbClr val="000000"/>
              </a:solidFill>
              <a:latin typeface="Arial" charset="0"/>
            </a:endParaRPr>
          </a:p>
          <a:p>
            <a:pPr eaLnBrk="1" hangingPunct="1">
              <a:spcBef>
                <a:spcPct val="0"/>
              </a:spcBef>
            </a:pPr>
            <a:endParaRPr lang="en-US" dirty="0" smtClean="0">
              <a:solidFill>
                <a:srgbClr val="000000"/>
              </a:solidFill>
              <a:latin typeface="Arial" charset="0"/>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solidFill>
                  <a:srgbClr val="000000"/>
                </a:solidFill>
                <a:latin typeface="Arial" charset="0"/>
              </a:rPr>
              <a:t>MOTIVATION -</a:t>
            </a:r>
            <a:r>
              <a:rPr lang="en-US" baseline="0" dirty="0" smtClean="0">
                <a:solidFill>
                  <a:srgbClr val="000000"/>
                </a:solidFill>
                <a:latin typeface="Arial" charset="0"/>
              </a:rPr>
              <a:t> this is crucial to learners developing their English skills. Motivated teachers </a:t>
            </a:r>
            <a:r>
              <a:rPr lang="en-US" dirty="0" smtClean="0">
                <a:solidFill>
                  <a:srgbClr val="000000"/>
                </a:solidFill>
                <a:latin typeface="Arial" charset="0"/>
              </a:rPr>
              <a:t>and parental involvement both also play an</a:t>
            </a:r>
            <a:r>
              <a:rPr lang="en-US" baseline="0" dirty="0" smtClean="0">
                <a:solidFill>
                  <a:srgbClr val="000000"/>
                </a:solidFill>
                <a:latin typeface="Arial" charset="0"/>
              </a:rPr>
              <a:t> important</a:t>
            </a:r>
            <a:r>
              <a:rPr lang="en-US" dirty="0" smtClean="0">
                <a:solidFill>
                  <a:srgbClr val="000000"/>
                </a:solidFill>
                <a:latin typeface="Arial" charset="0"/>
              </a:rPr>
              <a:t> role</a:t>
            </a:r>
            <a:r>
              <a:rPr lang="en-US" baseline="0" dirty="0" smtClean="0">
                <a:solidFill>
                  <a:srgbClr val="000000"/>
                </a:solidFill>
                <a:latin typeface="Arial" charset="0"/>
              </a:rPr>
              <a:t> in motivating students.</a:t>
            </a:r>
            <a:endParaRPr lang="en-US" dirty="0" smtClean="0">
              <a:solidFill>
                <a:srgbClr val="000000"/>
              </a:solidFill>
              <a:latin typeface="Arial" charset="0"/>
            </a:endParaRPr>
          </a:p>
          <a:p>
            <a:pPr marL="171450" indent="-171450" eaLnBrk="1" hangingPunct="1">
              <a:spcBef>
                <a:spcPct val="0"/>
              </a:spcBef>
              <a:buFont typeface="Arial" panose="020B0604020202020204" pitchFamily="34" charset="0"/>
              <a:buChar char="•"/>
            </a:pPr>
            <a:r>
              <a:rPr lang="en-US" dirty="0" smtClean="0">
                <a:solidFill>
                  <a:srgbClr val="000000"/>
                </a:solidFill>
                <a:latin typeface="Arial" charset="0"/>
              </a:rPr>
              <a:t>CONFIDENCE</a:t>
            </a:r>
            <a:r>
              <a:rPr lang="en-US" baseline="0" dirty="0" smtClean="0">
                <a:solidFill>
                  <a:srgbClr val="000000"/>
                </a:solidFill>
                <a:latin typeface="Arial" charset="0"/>
              </a:rPr>
              <a:t> – using a foreign language requires having confidence in all 4 skills (reading, writing, listening, speaking). It is particularly important for young learners that confidence is built up gradually and maintained over time. </a:t>
            </a:r>
            <a:endParaRPr lang="en-US" dirty="0" smtClean="0">
              <a:solidFill>
                <a:srgbClr val="000000"/>
              </a:solidFill>
              <a:latin typeface="Arial" charset="0"/>
            </a:endParaRPr>
          </a:p>
          <a:p>
            <a:pPr marL="171450" indent="-171450" eaLnBrk="1" hangingPunct="1">
              <a:spcBef>
                <a:spcPct val="0"/>
              </a:spcBef>
              <a:buFont typeface="Arial" panose="020B0604020202020204" pitchFamily="34" charset="0"/>
              <a:buChar char="•"/>
            </a:pPr>
            <a:r>
              <a:rPr lang="en-US" dirty="0" smtClean="0">
                <a:solidFill>
                  <a:srgbClr val="000000"/>
                </a:solidFill>
                <a:latin typeface="Arial" charset="0"/>
              </a:rPr>
              <a:t>FUN</a:t>
            </a:r>
            <a:r>
              <a:rPr lang="en-US" baseline="0" dirty="0" smtClean="0">
                <a:solidFill>
                  <a:srgbClr val="000000"/>
                </a:solidFill>
                <a:latin typeface="Arial" charset="0"/>
              </a:rPr>
              <a:t> – children are more likely to stay motivated if they are enjoying themselves</a:t>
            </a:r>
            <a:endParaRPr lang="en-US" dirty="0" smtClean="0">
              <a:solidFill>
                <a:srgbClr val="000000"/>
              </a:solidFill>
              <a:latin typeface="Arial" charset="0"/>
            </a:endParaRPr>
          </a:p>
          <a:p>
            <a:pPr marL="171450" indent="-171450" eaLnBrk="1" hangingPunct="1">
              <a:spcBef>
                <a:spcPct val="0"/>
              </a:spcBef>
              <a:buFont typeface="Arial" panose="020B0604020202020204" pitchFamily="34" charset="0"/>
              <a:buChar char="•"/>
            </a:pPr>
            <a:r>
              <a:rPr lang="en-US" dirty="0" smtClean="0">
                <a:solidFill>
                  <a:srgbClr val="000000"/>
                </a:solidFill>
                <a:latin typeface="Arial" charset="0"/>
              </a:rPr>
              <a:t>CLEAR</a:t>
            </a:r>
            <a:r>
              <a:rPr lang="en-US" baseline="0" dirty="0" smtClean="0">
                <a:solidFill>
                  <a:srgbClr val="000000"/>
                </a:solidFill>
                <a:latin typeface="Arial" charset="0"/>
              </a:rPr>
              <a:t> OBJECTIVES</a:t>
            </a:r>
            <a:r>
              <a:rPr lang="en-US" dirty="0" smtClean="0">
                <a:solidFill>
                  <a:srgbClr val="000000"/>
                </a:solidFill>
                <a:latin typeface="Arial" charset="0"/>
              </a:rPr>
              <a:t> – having clear</a:t>
            </a:r>
            <a:r>
              <a:rPr lang="en-US" baseline="0" dirty="0" smtClean="0">
                <a:solidFill>
                  <a:srgbClr val="000000"/>
                </a:solidFill>
                <a:latin typeface="Arial" charset="0"/>
              </a:rPr>
              <a:t> and attainable goals helps schools and teachers to structure their course, which increases learners’ motivation as they have a better understanding of how they are progressing.</a:t>
            </a:r>
            <a:endParaRPr lang="en-US" dirty="0" smtClean="0">
              <a:solidFill>
                <a:srgbClr val="000000"/>
              </a:solidFill>
              <a:latin typeface="Arial" charset="0"/>
            </a:endParaRPr>
          </a:p>
          <a:p>
            <a:pPr marL="171450" indent="-171450" eaLnBrk="1" hangingPunct="1">
              <a:spcBef>
                <a:spcPct val="0"/>
              </a:spcBef>
              <a:buFont typeface="Arial" panose="020B0604020202020204" pitchFamily="34" charset="0"/>
              <a:buChar char="•"/>
            </a:pPr>
            <a:r>
              <a:rPr lang="en-US" dirty="0" smtClean="0">
                <a:solidFill>
                  <a:srgbClr val="000000"/>
                </a:solidFill>
                <a:latin typeface="Arial" charset="0"/>
              </a:rPr>
              <a:t>RIGHT</a:t>
            </a:r>
            <a:r>
              <a:rPr lang="en-US" baseline="0" dirty="0" smtClean="0">
                <a:solidFill>
                  <a:srgbClr val="000000"/>
                </a:solidFill>
                <a:latin typeface="Arial" charset="0"/>
              </a:rPr>
              <a:t> LEVEL and CONTENT – at this age, children are still developing their first language skills, they have limited world knowledge and reasoning skills. Children will perform better if the materials they use take these factors into account and are appropriate to their age and level. To be successful in learning a language, you also need to learn all the different skills and not just grammar and vocabulary, or the passive skills of reading and listening. </a:t>
            </a:r>
          </a:p>
          <a:p>
            <a:pPr marL="171450" indent="-171450" eaLnBrk="1" hangingPunct="1">
              <a:spcBef>
                <a:spcPct val="0"/>
              </a:spcBef>
              <a:buFont typeface="Arial" panose="020B0604020202020204" pitchFamily="34" charset="0"/>
              <a:buChar char="•"/>
            </a:pPr>
            <a:r>
              <a:rPr lang="en-US" baseline="0" dirty="0" smtClean="0">
                <a:solidFill>
                  <a:srgbClr val="000000"/>
                </a:solidFill>
                <a:latin typeface="Arial" charset="0"/>
              </a:rPr>
              <a:t>PRACTICE – learning any new skill requires practice and getting to a good level takes time. Starting young will help to give learners a head start on their lifelong language learning journey. </a:t>
            </a:r>
          </a:p>
          <a:p>
            <a:pPr eaLnBrk="1" hangingPunct="1">
              <a:spcBef>
                <a:spcPct val="0"/>
              </a:spcBef>
            </a:pPr>
            <a:endParaRPr lang="en-US" baseline="0" dirty="0" smtClean="0">
              <a:solidFill>
                <a:srgbClr val="000000"/>
              </a:solidFill>
              <a:latin typeface="Arial" charset="0"/>
            </a:endParaRPr>
          </a:p>
          <a:p>
            <a:pPr eaLnBrk="1" hangingPunct="1">
              <a:spcBef>
                <a:spcPct val="0"/>
              </a:spcBef>
            </a:pPr>
            <a:endParaRPr lang="en-US" baseline="0" dirty="0" smtClean="0">
              <a:solidFill>
                <a:srgbClr val="000000"/>
              </a:solidFill>
              <a:latin typeface="Arial" charset="0"/>
            </a:endParaRPr>
          </a:p>
          <a:p>
            <a:pPr eaLnBrk="1" hangingPunct="1">
              <a:spcBef>
                <a:spcPct val="0"/>
              </a:spcBef>
            </a:pPr>
            <a:endParaRPr lang="en-US" baseline="0" dirty="0" smtClean="0">
              <a:solidFill>
                <a:srgbClr val="000000"/>
              </a:solidFill>
              <a:latin typeface="Arial"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685817" indent="-263776" eaLnBrk="0" hangingPunct="0">
              <a:defRPr>
                <a:solidFill>
                  <a:schemeClr val="tx1"/>
                </a:solidFill>
                <a:latin typeface="Arial" charset="0"/>
                <a:ea typeface="ＭＳ Ｐゴシック" pitchFamily="34" charset="-128"/>
              </a:defRPr>
            </a:lvl2pPr>
            <a:lvl3pPr marL="1055103" indent="-211021" eaLnBrk="0" hangingPunct="0">
              <a:defRPr>
                <a:solidFill>
                  <a:schemeClr val="tx1"/>
                </a:solidFill>
                <a:latin typeface="Arial" charset="0"/>
                <a:ea typeface="ＭＳ Ｐゴシック" pitchFamily="34" charset="-128"/>
              </a:defRPr>
            </a:lvl3pPr>
            <a:lvl4pPr marL="1477145" indent="-211021" eaLnBrk="0" hangingPunct="0">
              <a:defRPr>
                <a:solidFill>
                  <a:schemeClr val="tx1"/>
                </a:solidFill>
                <a:latin typeface="Arial" charset="0"/>
                <a:ea typeface="ＭＳ Ｐゴシック" pitchFamily="34" charset="-128"/>
              </a:defRPr>
            </a:lvl4pPr>
            <a:lvl5pPr marL="1899186" indent="-211021" eaLnBrk="0" hangingPunct="0">
              <a:defRPr>
                <a:solidFill>
                  <a:schemeClr val="tx1"/>
                </a:solidFill>
                <a:latin typeface="Arial" charset="0"/>
                <a:ea typeface="ＭＳ Ｐゴシック" pitchFamily="34" charset="-128"/>
              </a:defRPr>
            </a:lvl5pPr>
            <a:lvl6pPr marL="2321227" indent="-211021" eaLnBrk="0" fontAlgn="base" hangingPunct="0">
              <a:spcBef>
                <a:spcPct val="0"/>
              </a:spcBef>
              <a:spcAft>
                <a:spcPct val="0"/>
              </a:spcAft>
              <a:defRPr>
                <a:solidFill>
                  <a:schemeClr val="tx1"/>
                </a:solidFill>
                <a:latin typeface="Arial" charset="0"/>
                <a:ea typeface="ＭＳ Ｐゴシック" pitchFamily="34" charset="-128"/>
              </a:defRPr>
            </a:lvl6pPr>
            <a:lvl7pPr marL="2743269" indent="-211021" eaLnBrk="0" fontAlgn="base" hangingPunct="0">
              <a:spcBef>
                <a:spcPct val="0"/>
              </a:spcBef>
              <a:spcAft>
                <a:spcPct val="0"/>
              </a:spcAft>
              <a:defRPr>
                <a:solidFill>
                  <a:schemeClr val="tx1"/>
                </a:solidFill>
                <a:latin typeface="Arial" charset="0"/>
                <a:ea typeface="ＭＳ Ｐゴシック" pitchFamily="34" charset="-128"/>
              </a:defRPr>
            </a:lvl7pPr>
            <a:lvl8pPr marL="3165310" indent="-211021" eaLnBrk="0" fontAlgn="base" hangingPunct="0">
              <a:spcBef>
                <a:spcPct val="0"/>
              </a:spcBef>
              <a:spcAft>
                <a:spcPct val="0"/>
              </a:spcAft>
              <a:defRPr>
                <a:solidFill>
                  <a:schemeClr val="tx1"/>
                </a:solidFill>
                <a:latin typeface="Arial" charset="0"/>
                <a:ea typeface="ＭＳ Ｐゴシック" pitchFamily="34" charset="-128"/>
              </a:defRPr>
            </a:lvl8pPr>
            <a:lvl9pPr marL="3587351" indent="-21102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7CABB0-378C-49C7-BFFB-195A6BF46287}" type="slidenum">
              <a:rPr lang="en-US" smtClean="0"/>
              <a:pPr eaLnBrk="1" hangingPunct="1"/>
              <a:t>2</a:t>
            </a:fld>
            <a:endParaRPr lang="en-US" dirty="0" smtClean="0"/>
          </a:p>
        </p:txBody>
      </p:sp>
    </p:spTree>
    <p:extLst>
      <p:ext uri="{BB962C8B-B14F-4D97-AF65-F5344CB8AC3E}">
        <p14:creationId xmlns:p14="http://schemas.microsoft.com/office/powerpoint/2010/main" val="1327183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C689B-36FC-4528-9D48-16C9417A5831}" type="slidenum">
              <a:rPr lang="en-GB" smtClean="0"/>
              <a:pPr/>
              <a:t>31</a:t>
            </a:fld>
            <a:endParaRPr lang="en-GB"/>
          </a:p>
        </p:txBody>
      </p:sp>
    </p:spTree>
    <p:extLst>
      <p:ext uri="{BB962C8B-B14F-4D97-AF65-F5344CB8AC3E}">
        <p14:creationId xmlns:p14="http://schemas.microsoft.com/office/powerpoint/2010/main" val="2528152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C689B-36FC-4528-9D48-16C9417A5831}" type="slidenum">
              <a:rPr lang="en-GB" smtClean="0"/>
              <a:pPr/>
              <a:t>32</a:t>
            </a:fld>
            <a:endParaRPr lang="en-GB"/>
          </a:p>
        </p:txBody>
      </p:sp>
    </p:spTree>
    <p:extLst>
      <p:ext uri="{BB962C8B-B14F-4D97-AF65-F5344CB8AC3E}">
        <p14:creationId xmlns:p14="http://schemas.microsoft.com/office/powerpoint/2010/main" val="2674354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C689B-36FC-4528-9D48-16C9417A5831}" type="slidenum">
              <a:rPr lang="en-GB" smtClean="0"/>
              <a:pPr/>
              <a:t>33</a:t>
            </a:fld>
            <a:endParaRPr lang="en-GB"/>
          </a:p>
        </p:txBody>
      </p:sp>
    </p:spTree>
    <p:extLst>
      <p:ext uri="{BB962C8B-B14F-4D97-AF65-F5344CB8AC3E}">
        <p14:creationId xmlns:p14="http://schemas.microsoft.com/office/powerpoint/2010/main" val="264077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In order to help students do their best in the exams, it’s a good idea to raise their awareness of the areas assessed. This can be done by focusing on these areas when assessing students’ writing informally, in the classroom, on everyday classroom tasks.</a:t>
            </a:r>
          </a:p>
          <a:p>
            <a:pPr lvl="0"/>
            <a:r>
              <a:rPr lang="en-GB" sz="1200" b="1" kern="1200" dirty="0" smtClean="0">
                <a:solidFill>
                  <a:schemeClr val="tx1"/>
                </a:solidFill>
                <a:effectLst/>
                <a:latin typeface="+mn-lt"/>
                <a:ea typeface="+mn-ea"/>
                <a:cs typeface="+mn-cs"/>
              </a:rPr>
              <a:t>Task:</a:t>
            </a:r>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Read the five statements on the slide – do you agree or disagree with them? Discuss in pairs/small</a:t>
            </a:r>
            <a:r>
              <a:rPr lang="en-GB" sz="1200" kern="1200" baseline="0" dirty="0" smtClean="0">
                <a:solidFill>
                  <a:schemeClr val="tx1"/>
                </a:solidFill>
                <a:effectLst/>
                <a:latin typeface="+mn-lt"/>
                <a:ea typeface="+mn-ea"/>
                <a:cs typeface="+mn-cs"/>
              </a:rPr>
              <a:t> groups. [Eli</a:t>
            </a:r>
            <a:r>
              <a:rPr lang="en-GB" sz="1200" kern="1200" dirty="0" smtClean="0">
                <a:solidFill>
                  <a:schemeClr val="tx1"/>
                </a:solidFill>
                <a:effectLst/>
                <a:latin typeface="+mn-lt"/>
                <a:ea typeface="+mn-ea"/>
                <a:cs typeface="+mn-cs"/>
              </a:rPr>
              <a:t>cit ideas from the participants. You could mention the following during the</a:t>
            </a:r>
            <a:r>
              <a:rPr lang="en-GB" sz="1200" kern="1200" baseline="0" dirty="0" smtClean="0">
                <a:solidFill>
                  <a:schemeClr val="tx1"/>
                </a:solidFill>
                <a:effectLst/>
                <a:latin typeface="+mn-lt"/>
                <a:ea typeface="+mn-ea"/>
                <a:cs typeface="+mn-cs"/>
              </a:rPr>
              <a:t> discussions</a:t>
            </a:r>
            <a:r>
              <a:rPr lang="en-GB" sz="1200" kern="1200" dirty="0" smtClean="0">
                <a:solidFill>
                  <a:schemeClr val="tx1"/>
                </a:solidFill>
                <a:effectLst/>
                <a:latin typeface="+mn-lt"/>
                <a:ea typeface="+mn-ea"/>
                <a:cs typeface="+mn-cs"/>
              </a:rPr>
              <a:t>, though there are of course no right and wrong answers:]</a:t>
            </a:r>
          </a:p>
          <a:p>
            <a:r>
              <a:rPr lang="en-GB" sz="1200" b="1" kern="12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Not everything needs to be scored and graded. It is more important to look at the strengths and areas to work on. Scores and grades can be useful to show students and parents exactly how well they are doing, and might be useful for reports, but people tend to focus more on the score than on the feedback, so it’s a good idea to just give comments more often.</a:t>
            </a:r>
          </a:p>
          <a:p>
            <a:r>
              <a:rPr lang="en-GB" sz="1200" b="1" kern="12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As we have seen, criteria for assessing the Movers</a:t>
            </a:r>
            <a:r>
              <a:rPr lang="en-GB" sz="1200" kern="1200" baseline="0" dirty="0" smtClean="0">
                <a:solidFill>
                  <a:schemeClr val="tx1"/>
                </a:solidFill>
                <a:effectLst/>
                <a:latin typeface="+mn-lt"/>
                <a:ea typeface="+mn-ea"/>
                <a:cs typeface="+mn-cs"/>
              </a:rPr>
              <a:t> and Flyers </a:t>
            </a:r>
            <a:r>
              <a:rPr lang="en-GB" sz="1200" kern="1200" dirty="0" smtClean="0">
                <a:solidFill>
                  <a:schemeClr val="tx1"/>
                </a:solidFill>
                <a:effectLst/>
                <a:latin typeface="+mn-lt"/>
                <a:ea typeface="+mn-ea"/>
                <a:cs typeface="+mn-cs"/>
              </a:rPr>
              <a:t>writing tasks focus on communicative achievement, and not grammatical accuracy. However, spelling and grammatical accuracy is still tested elsewhere on the paper, and Cambridge English certainly does not advocate ignoring grammatical accuracy altogether. It’s a question of balance. It can be very demotivating to see the teacher’s scribbles all over your work. If an individual student often makes the same mistake, highlight it and ask them to correct it. It is also a good idea to note some common mistakes while looking at students’ writing, and work on them later with the whole class.</a:t>
            </a:r>
          </a:p>
          <a:p>
            <a:r>
              <a:rPr lang="en-GB" sz="1200" b="1" kern="1200" dirty="0" smtClean="0">
                <a:solidFill>
                  <a:schemeClr val="tx1"/>
                </a:solidFill>
                <a:effectLst/>
                <a:latin typeface="+mn-lt"/>
                <a:ea typeface="+mn-ea"/>
                <a:cs typeface="+mn-cs"/>
              </a:rPr>
              <a:t>3.</a:t>
            </a:r>
            <a:r>
              <a:rPr lang="en-GB" sz="1200" kern="1200" dirty="0" smtClean="0">
                <a:solidFill>
                  <a:schemeClr val="tx1"/>
                </a:solidFill>
                <a:effectLst/>
                <a:latin typeface="+mn-lt"/>
                <a:ea typeface="+mn-ea"/>
                <a:cs typeface="+mn-cs"/>
              </a:rPr>
              <a:t> Teachers should give balanced feedback, starting with strengths and giving ideas for what to improve. It is as important that students know what they do well, as it is that they know where they can improve. Always think of something positive to write! When possible, make comments related to the areas assessed as this will raise their awareness and help them see where they can improve these skills. </a:t>
            </a:r>
          </a:p>
          <a:p>
            <a:r>
              <a:rPr lang="en-GB" sz="1200" b="1" kern="1200" dirty="0" smtClean="0">
                <a:solidFill>
                  <a:schemeClr val="tx1"/>
                </a:solidFill>
                <a:effectLst/>
                <a:latin typeface="+mn-lt"/>
                <a:ea typeface="+mn-ea"/>
                <a:cs typeface="+mn-cs"/>
              </a:rPr>
              <a:t>4.</a:t>
            </a:r>
            <a:r>
              <a:rPr lang="en-GB" sz="1200" kern="1200" dirty="0" smtClean="0">
                <a:solidFill>
                  <a:schemeClr val="tx1"/>
                </a:solidFill>
                <a:effectLst/>
                <a:latin typeface="+mn-lt"/>
                <a:ea typeface="+mn-ea"/>
                <a:cs typeface="+mn-cs"/>
              </a:rPr>
              <a:t> Always try to write a content-related comment if it’s appropriate – Did you enjoy the story? Was it funny? What about the characters? </a:t>
            </a:r>
          </a:p>
          <a:p>
            <a:r>
              <a:rPr lang="en-GB" sz="1200" b="1" kern="1200" dirty="0" smtClean="0">
                <a:solidFill>
                  <a:schemeClr val="tx1"/>
                </a:solidFill>
                <a:effectLst/>
                <a:latin typeface="+mn-lt"/>
                <a:ea typeface="+mn-ea"/>
                <a:cs typeface="+mn-cs"/>
              </a:rPr>
              <a:t>5.</a:t>
            </a:r>
            <a:r>
              <a:rPr lang="en-GB" sz="1200" kern="1200" dirty="0" smtClean="0">
                <a:solidFill>
                  <a:schemeClr val="tx1"/>
                </a:solidFill>
                <a:effectLst/>
                <a:latin typeface="+mn-lt"/>
                <a:ea typeface="+mn-ea"/>
                <a:cs typeface="+mn-cs"/>
              </a:rPr>
              <a:t> This is strongly discouraged. There is little benefit in this sort of rote-learning in a child’s language development, and it would not prepare them for Movers and</a:t>
            </a:r>
            <a:r>
              <a:rPr lang="en-GB" sz="1200" kern="1200" baseline="0" dirty="0" smtClean="0">
                <a:solidFill>
                  <a:schemeClr val="tx1"/>
                </a:solidFill>
                <a:effectLst/>
                <a:latin typeface="+mn-lt"/>
                <a:ea typeface="+mn-ea"/>
                <a:cs typeface="+mn-cs"/>
              </a:rPr>
              <a:t> Flyers</a:t>
            </a:r>
            <a:r>
              <a:rPr lang="en-GB" sz="1200" kern="1200" dirty="0" smtClean="0">
                <a:solidFill>
                  <a:schemeClr val="tx1"/>
                </a:solidFill>
                <a:effectLst/>
                <a:latin typeface="+mn-lt"/>
                <a:ea typeface="+mn-ea"/>
                <a:cs typeface="+mn-cs"/>
              </a:rPr>
              <a:t> as each paper is different and the writing needs to be relevant to the specific picture prompts provided.</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Self-assessment is where we ask students to reflect on the quality of their own work. There are lots of ways to do this, but let’s look at a self-assessment tool you could use in your classroom. [Distribute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Handout</a:t>
            </a:r>
            <a:r>
              <a:rPr lang="en-GB" sz="1200" b="1" kern="1200" dirty="0" smtClean="0">
                <a:solidFill>
                  <a:schemeClr val="tx1"/>
                </a:solidFill>
                <a:effectLst/>
                <a:latin typeface="+mn-lt"/>
                <a:ea typeface="+mn-ea"/>
                <a:cs typeface="+mn-cs"/>
              </a:rPr>
              <a:t> 3</a:t>
            </a:r>
            <a:r>
              <a:rPr lang="en-GB" sz="1200" i="0" kern="120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his tool can easily be adapted for different writing tasks by changing the criteria on the left. The bottom two criteria are more general. Notice that the self-assessment uses positive language, thinking about what students can do, not what they can’t. If they feel they have not done well, then they don’t mark a cross or an unhappy face but are asked to think about what they can do to improve next time.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Similar to self-assessment is peer assessment. This is when students read and evaluate another student’s work. In fact you can use a very similar tool for peer assessment, just changing the wording. </a:t>
            </a:r>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34</a:t>
            </a:fld>
            <a:endParaRPr lang="en-GB"/>
          </a:p>
        </p:txBody>
      </p:sp>
    </p:spTree>
    <p:extLst>
      <p:ext uri="{BB962C8B-B14F-4D97-AF65-F5344CB8AC3E}">
        <p14:creationId xmlns:p14="http://schemas.microsoft.com/office/powerpoint/2010/main" val="3797275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With </a:t>
            </a:r>
            <a:r>
              <a:rPr lang="en-GB" dirty="0"/>
              <a:t>the help of an internet search engine you need never be stuck for a writing activity. A phrase such as ‘writing activities for young learners’ will lead you to a wealth of practical suggestions from which you can select something to adapt to your classroom. The provided </a:t>
            </a:r>
            <a:r>
              <a:rPr lang="en-GB" b="1" dirty="0" err="1"/>
              <a:t>handout</a:t>
            </a:r>
            <a:r>
              <a:rPr lang="en-GB" dirty="0"/>
              <a:t> </a:t>
            </a:r>
            <a:r>
              <a:rPr lang="en-GB" dirty="0" smtClean="0"/>
              <a:t>in the Participant Booklet shows some ideas that a search</a:t>
            </a:r>
            <a:r>
              <a:rPr lang="en-GB" baseline="0" dirty="0" smtClean="0"/>
              <a:t> w</a:t>
            </a:r>
            <a:r>
              <a:rPr lang="en-GB" dirty="0" smtClean="0"/>
              <a:t>ill </a:t>
            </a:r>
            <a:r>
              <a:rPr lang="en-GB" dirty="0"/>
              <a:t>bring up.</a:t>
            </a:r>
          </a:p>
          <a:p>
            <a:pPr lvl="0"/>
            <a:r>
              <a:rPr lang="en-GB" dirty="0"/>
              <a:t>Sharing ideas with other professionals is also an excellent way to develop great writing activities, as we shall now demonstrate.</a:t>
            </a:r>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35</a:t>
            </a:fld>
            <a:endParaRPr lang="en-GB"/>
          </a:p>
        </p:txBody>
      </p:sp>
    </p:spTree>
    <p:extLst>
      <p:ext uri="{BB962C8B-B14F-4D97-AF65-F5344CB8AC3E}">
        <p14:creationId xmlns:p14="http://schemas.microsoft.com/office/powerpoint/2010/main" val="491818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solidFill>
                  <a:srgbClr val="000000"/>
                </a:solidFill>
                <a:latin typeface="Arial" charset="0"/>
              </a:rPr>
              <a:t>At</a:t>
            </a:r>
            <a:r>
              <a:rPr lang="en-US" baseline="0" dirty="0" smtClean="0">
                <a:solidFill>
                  <a:srgbClr val="000000"/>
                </a:solidFill>
                <a:latin typeface="Arial" charset="0"/>
              </a:rPr>
              <a:t> the start, we considered the key factors for successful language learning. We have now seen how Starters, Movers and Flyers have been designed to reflect best practice in primary teaching, learning and assessment.</a:t>
            </a:r>
          </a:p>
          <a:p>
            <a:pPr eaLnBrk="1" hangingPunct="1">
              <a:spcBef>
                <a:spcPct val="0"/>
              </a:spcBef>
            </a:pPr>
            <a:endParaRPr lang="en-US" baseline="0" dirty="0" smtClean="0">
              <a:solidFill>
                <a:srgbClr val="000000"/>
              </a:solidFill>
              <a:latin typeface="Arial" charset="0"/>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solidFill>
                  <a:srgbClr val="000000"/>
                </a:solidFill>
                <a:latin typeface="Arial" charset="0"/>
              </a:rPr>
              <a:t>Motivation –</a:t>
            </a:r>
            <a:r>
              <a:rPr lang="en-US" baseline="0" dirty="0" smtClean="0">
                <a:solidFill>
                  <a:srgbClr val="000000"/>
                </a:solidFill>
                <a:latin typeface="Arial" charset="0"/>
              </a:rPr>
              <a:t> the exams build motivation by being child-friendly and non-threatening while providing a certificate that </a:t>
            </a:r>
            <a:r>
              <a:rPr lang="en-US" baseline="0" dirty="0" err="1" smtClean="0">
                <a:solidFill>
                  <a:srgbClr val="000000"/>
                </a:solidFill>
                <a:latin typeface="Arial" charset="0"/>
              </a:rPr>
              <a:t>recognises</a:t>
            </a:r>
            <a:r>
              <a:rPr lang="en-US" baseline="0" dirty="0" smtClean="0">
                <a:solidFill>
                  <a:srgbClr val="000000"/>
                </a:solidFill>
                <a:latin typeface="Arial" charset="0"/>
              </a:rPr>
              <a:t> the child’s achievements against international standards. Preparing learners for the tests can also motivate teachers to reflect on their teaching and build in communicative activities into their lesson.</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solidFill>
                  <a:srgbClr val="000000"/>
                </a:solidFill>
                <a:latin typeface="Arial" charset="0"/>
              </a:rPr>
              <a:t>Confidence</a:t>
            </a:r>
            <a:r>
              <a:rPr lang="en-US" baseline="0" dirty="0" smtClean="0">
                <a:solidFill>
                  <a:srgbClr val="000000"/>
                </a:solidFill>
                <a:latin typeface="Arial" charset="0"/>
              </a:rPr>
              <a:t> – receiving their certificate will give your students confidence that they are progressing step by step. The tests are designed to be non-threatening.  </a:t>
            </a:r>
            <a:endParaRPr lang="en-US" dirty="0" smtClean="0">
              <a:solidFill>
                <a:srgbClr val="000000"/>
              </a:solidFill>
              <a:latin typeface="Arial" charset="0"/>
            </a:endParaRPr>
          </a:p>
          <a:p>
            <a:pPr marL="171450" indent="-171450" eaLnBrk="1" hangingPunct="1">
              <a:spcBef>
                <a:spcPct val="0"/>
              </a:spcBef>
              <a:buFont typeface="Arial" panose="020B0604020202020204" pitchFamily="34" charset="0"/>
              <a:buChar char="•"/>
            </a:pPr>
            <a:r>
              <a:rPr lang="en-US" dirty="0" smtClean="0">
                <a:solidFill>
                  <a:srgbClr val="000000"/>
                </a:solidFill>
                <a:latin typeface="Arial" charset="0"/>
              </a:rPr>
              <a:t>Fun</a:t>
            </a:r>
            <a:r>
              <a:rPr lang="en-US" baseline="0" dirty="0" smtClean="0">
                <a:solidFill>
                  <a:srgbClr val="000000"/>
                </a:solidFill>
                <a:latin typeface="Arial" charset="0"/>
              </a:rPr>
              <a:t> – children are more likely to stay motivated if they are enjoying themselves and children find the varied and </a:t>
            </a:r>
            <a:r>
              <a:rPr lang="en-US" baseline="0" dirty="0" err="1" smtClean="0">
                <a:solidFill>
                  <a:srgbClr val="000000"/>
                </a:solidFill>
                <a:latin typeface="Arial" charset="0"/>
              </a:rPr>
              <a:t>colourful</a:t>
            </a:r>
            <a:r>
              <a:rPr lang="en-US" baseline="0" dirty="0" smtClean="0">
                <a:solidFill>
                  <a:srgbClr val="000000"/>
                </a:solidFill>
                <a:latin typeface="Arial" charset="0"/>
              </a:rPr>
              <a:t> activities in the exams fun. </a:t>
            </a:r>
            <a:endParaRPr lang="en-US" dirty="0" smtClean="0">
              <a:solidFill>
                <a:srgbClr val="000000"/>
              </a:solidFill>
              <a:latin typeface="Arial" charset="0"/>
            </a:endParaRPr>
          </a:p>
          <a:p>
            <a:pPr marL="171450" indent="-171450" eaLnBrk="1" hangingPunct="1">
              <a:spcBef>
                <a:spcPct val="0"/>
              </a:spcBef>
              <a:buFont typeface="Arial" panose="020B0604020202020204" pitchFamily="34" charset="0"/>
              <a:buChar char="•"/>
            </a:pPr>
            <a:r>
              <a:rPr lang="en-US" dirty="0" smtClean="0">
                <a:solidFill>
                  <a:srgbClr val="000000"/>
                </a:solidFill>
                <a:latin typeface="Arial" charset="0"/>
              </a:rPr>
              <a:t>Clear objectives – the CEFR gives clear</a:t>
            </a:r>
            <a:r>
              <a:rPr lang="en-US" baseline="0" dirty="0" smtClean="0">
                <a:solidFill>
                  <a:srgbClr val="000000"/>
                </a:solidFill>
                <a:latin typeface="Arial" charset="0"/>
              </a:rPr>
              <a:t> and attainable goals, with the exams acting as milestones that show that the goals have been met. This is a powerful way to sustain motivation</a:t>
            </a:r>
            <a:endParaRPr lang="en-US" dirty="0" smtClean="0">
              <a:solidFill>
                <a:srgbClr val="000000"/>
              </a:solidFill>
              <a:latin typeface="Arial" charset="0"/>
            </a:endParaRPr>
          </a:p>
          <a:p>
            <a:pPr marL="171450" indent="-171450" eaLnBrk="1" hangingPunct="1">
              <a:spcBef>
                <a:spcPct val="0"/>
              </a:spcBef>
              <a:buFont typeface="Arial" panose="020B0604020202020204" pitchFamily="34" charset="0"/>
              <a:buChar char="•"/>
            </a:pPr>
            <a:r>
              <a:rPr lang="en-US" dirty="0" smtClean="0">
                <a:solidFill>
                  <a:srgbClr val="000000"/>
                </a:solidFill>
                <a:latin typeface="Arial" charset="0"/>
              </a:rPr>
              <a:t>Righ</a:t>
            </a:r>
            <a:r>
              <a:rPr lang="en-US" baseline="0" dirty="0" smtClean="0">
                <a:solidFill>
                  <a:srgbClr val="000000"/>
                </a:solidFill>
                <a:latin typeface="Arial" charset="0"/>
              </a:rPr>
              <a:t>t level and content – Starters, Movers and Flyers take children’s age, abilities and interests into account and build gradually on each other.</a:t>
            </a:r>
          </a:p>
          <a:p>
            <a:pPr marL="171450" indent="-171450" eaLnBrk="1" hangingPunct="1">
              <a:spcBef>
                <a:spcPct val="0"/>
              </a:spcBef>
              <a:buFont typeface="Arial" panose="020B0604020202020204" pitchFamily="34" charset="0"/>
              <a:buChar char="•"/>
            </a:pPr>
            <a:r>
              <a:rPr lang="en-US" baseline="0" dirty="0" smtClean="0">
                <a:solidFill>
                  <a:srgbClr val="000000"/>
                </a:solidFill>
                <a:latin typeface="Arial" charset="0"/>
              </a:rPr>
              <a:t>Practice – Cambridge English provides extensive support to help teachers ensure that learners get plenty of practice in all the skills they will need for the real world.</a:t>
            </a:r>
          </a:p>
          <a:p>
            <a:pPr eaLnBrk="1" hangingPunct="1">
              <a:spcBef>
                <a:spcPct val="0"/>
              </a:spcBef>
            </a:pPr>
            <a:endParaRPr lang="en-US" baseline="0" dirty="0" smtClean="0">
              <a:solidFill>
                <a:srgbClr val="000000"/>
              </a:solidFill>
              <a:latin typeface="Arial" charset="0"/>
            </a:endParaRPr>
          </a:p>
          <a:p>
            <a:pPr>
              <a:spcBef>
                <a:spcPct val="0"/>
              </a:spcBef>
            </a:pPr>
            <a:endParaRPr lang="en-US" baseline="0" dirty="0" smtClean="0">
              <a:solidFill>
                <a:srgbClr val="000000"/>
              </a:solidFill>
              <a:latin typeface="Arial" charset="0"/>
            </a:endParaRPr>
          </a:p>
          <a:p>
            <a:pPr eaLnBrk="1" hangingPunct="1">
              <a:spcBef>
                <a:spcPct val="0"/>
              </a:spcBef>
            </a:pPr>
            <a:endParaRPr lang="en-US" baseline="0" dirty="0" smtClean="0">
              <a:solidFill>
                <a:srgbClr val="000000"/>
              </a:solidFill>
              <a:latin typeface="Arial"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685817" indent="-263776" eaLnBrk="0" hangingPunct="0">
              <a:defRPr>
                <a:solidFill>
                  <a:schemeClr val="tx1"/>
                </a:solidFill>
                <a:latin typeface="Arial" charset="0"/>
                <a:ea typeface="ＭＳ Ｐゴシック" pitchFamily="34" charset="-128"/>
              </a:defRPr>
            </a:lvl2pPr>
            <a:lvl3pPr marL="1055103" indent="-211021" eaLnBrk="0" hangingPunct="0">
              <a:defRPr>
                <a:solidFill>
                  <a:schemeClr val="tx1"/>
                </a:solidFill>
                <a:latin typeface="Arial" charset="0"/>
                <a:ea typeface="ＭＳ Ｐゴシック" pitchFamily="34" charset="-128"/>
              </a:defRPr>
            </a:lvl3pPr>
            <a:lvl4pPr marL="1477145" indent="-211021" eaLnBrk="0" hangingPunct="0">
              <a:defRPr>
                <a:solidFill>
                  <a:schemeClr val="tx1"/>
                </a:solidFill>
                <a:latin typeface="Arial" charset="0"/>
                <a:ea typeface="ＭＳ Ｐゴシック" pitchFamily="34" charset="-128"/>
              </a:defRPr>
            </a:lvl4pPr>
            <a:lvl5pPr marL="1899186" indent="-211021" eaLnBrk="0" hangingPunct="0">
              <a:defRPr>
                <a:solidFill>
                  <a:schemeClr val="tx1"/>
                </a:solidFill>
                <a:latin typeface="Arial" charset="0"/>
                <a:ea typeface="ＭＳ Ｐゴシック" pitchFamily="34" charset="-128"/>
              </a:defRPr>
            </a:lvl5pPr>
            <a:lvl6pPr marL="2321227" indent="-211021" eaLnBrk="0" fontAlgn="base" hangingPunct="0">
              <a:spcBef>
                <a:spcPct val="0"/>
              </a:spcBef>
              <a:spcAft>
                <a:spcPct val="0"/>
              </a:spcAft>
              <a:defRPr>
                <a:solidFill>
                  <a:schemeClr val="tx1"/>
                </a:solidFill>
                <a:latin typeface="Arial" charset="0"/>
                <a:ea typeface="ＭＳ Ｐゴシック" pitchFamily="34" charset="-128"/>
              </a:defRPr>
            </a:lvl6pPr>
            <a:lvl7pPr marL="2743269" indent="-211021" eaLnBrk="0" fontAlgn="base" hangingPunct="0">
              <a:spcBef>
                <a:spcPct val="0"/>
              </a:spcBef>
              <a:spcAft>
                <a:spcPct val="0"/>
              </a:spcAft>
              <a:defRPr>
                <a:solidFill>
                  <a:schemeClr val="tx1"/>
                </a:solidFill>
                <a:latin typeface="Arial" charset="0"/>
                <a:ea typeface="ＭＳ Ｐゴシック" pitchFamily="34" charset="-128"/>
              </a:defRPr>
            </a:lvl7pPr>
            <a:lvl8pPr marL="3165310" indent="-211021" eaLnBrk="0" fontAlgn="base" hangingPunct="0">
              <a:spcBef>
                <a:spcPct val="0"/>
              </a:spcBef>
              <a:spcAft>
                <a:spcPct val="0"/>
              </a:spcAft>
              <a:defRPr>
                <a:solidFill>
                  <a:schemeClr val="tx1"/>
                </a:solidFill>
                <a:latin typeface="Arial" charset="0"/>
                <a:ea typeface="ＭＳ Ｐゴシック" pitchFamily="34" charset="-128"/>
              </a:defRPr>
            </a:lvl8pPr>
            <a:lvl9pPr marL="3587351" indent="-21102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7CABB0-378C-49C7-BFFB-195A6BF46287}" type="slidenum">
              <a:rPr lang="en-US" smtClean="0"/>
              <a:pPr eaLnBrk="1" hangingPunct="1"/>
              <a:t>37</a:t>
            </a:fld>
            <a:endParaRPr lang="en-US" dirty="0" smtClean="0"/>
          </a:p>
        </p:txBody>
      </p:sp>
    </p:spTree>
    <p:extLst>
      <p:ext uri="{BB962C8B-B14F-4D97-AF65-F5344CB8AC3E}">
        <p14:creationId xmlns:p14="http://schemas.microsoft.com/office/powerpoint/2010/main" val="26389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Another source of resources is the World of FUN website. This is an online hub for resources and teaching tips, such as videos, to help learners prepare for</a:t>
            </a:r>
            <a:r>
              <a:rPr lang="en-US" sz="1200" i="1" kern="1200" dirty="0" smtClean="0">
                <a:solidFill>
                  <a:schemeClr val="tx1"/>
                </a:solidFill>
                <a:effectLst/>
                <a:latin typeface="+mn-lt"/>
                <a:ea typeface="+mn-ea"/>
                <a:cs typeface="+mn-cs"/>
              </a:rPr>
              <a:t>Starters, Movers and Flyers</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38</a:t>
            </a:fld>
            <a:endParaRPr lang="en-GB"/>
          </a:p>
        </p:txBody>
      </p:sp>
    </p:spTree>
    <p:extLst>
      <p:ext uri="{BB962C8B-B14F-4D97-AF65-F5344CB8AC3E}">
        <p14:creationId xmlns:p14="http://schemas.microsoft.com/office/powerpoint/2010/main" val="3275484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39</a:t>
            </a:fld>
            <a:endParaRPr lang="en-GB"/>
          </a:p>
        </p:txBody>
      </p:sp>
    </p:spTree>
    <p:extLst>
      <p:ext uri="{BB962C8B-B14F-4D97-AF65-F5344CB8AC3E}">
        <p14:creationId xmlns:p14="http://schemas.microsoft.com/office/powerpoint/2010/main" val="108366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Starters, Movers and Flyers are the first three levels of Cambridge English Qualifications for learners in primary and lower secondary. Each of the three levels is designed to build on the one before, gradually developing learners’ </a:t>
            </a:r>
            <a:r>
              <a:rPr lang="en-GB" dirty="0" smtClean="0"/>
              <a:t>CONFIDENCE in English.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smtClean="0"/>
              <a:t>The exams are aligned to the Common European Framework of Reference (CEFR). This is an international framework which describes language ability at six levels from A1 for beginners to C2 for mastery. The CEFR describes what learners can typically do at each level using a series of ‘Can Do Statements’. </a:t>
            </a:r>
            <a:endParaRPr lang="en-GB"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baseline="0" dirty="0"/>
          </a:p>
          <a:p>
            <a:endParaRPr lang="en-GB" baseline="0" dirty="0" smtClean="0"/>
          </a:p>
        </p:txBody>
      </p:sp>
      <p:sp>
        <p:nvSpPr>
          <p:cNvPr id="4" name="Slide Number Placeholder 3"/>
          <p:cNvSpPr>
            <a:spLocks noGrp="1"/>
          </p:cNvSpPr>
          <p:nvPr>
            <p:ph type="sldNum" sz="quarter" idx="10"/>
          </p:nvPr>
        </p:nvSpPr>
        <p:spPr/>
        <p:txBody>
          <a:bodyPr/>
          <a:lstStyle/>
          <a:p>
            <a:fld id="{248C689B-36FC-4528-9D48-16C9417A5831}" type="slidenum">
              <a:rPr lang="en-GB" smtClean="0"/>
              <a:t>3</a:t>
            </a:fld>
            <a:endParaRPr lang="en-GB"/>
          </a:p>
        </p:txBody>
      </p:sp>
    </p:spTree>
    <p:extLst>
      <p:ext uri="{BB962C8B-B14F-4D97-AF65-F5344CB8AC3E}">
        <p14:creationId xmlns:p14="http://schemas.microsoft.com/office/powerpoint/2010/main" val="148029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[Show</a:t>
            </a:r>
            <a:r>
              <a:rPr lang="en-GB" sz="1200" kern="1200" baseline="0" dirty="0" smtClean="0">
                <a:solidFill>
                  <a:schemeClr val="tx1"/>
                </a:solidFill>
                <a:effectLst/>
                <a:latin typeface="+mn-lt"/>
                <a:ea typeface="+mn-ea"/>
                <a:cs typeface="+mn-cs"/>
              </a:rPr>
              <a:t> the question and elicit answers from participants before showing the differences.]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1393BA-BE7B-418C-B506-9ADDC6FA2388}" type="slidenum">
              <a:rPr lang="en-GB" smtClean="0"/>
              <a:t>4</a:t>
            </a:fld>
            <a:endParaRPr lang="en-GB"/>
          </a:p>
        </p:txBody>
      </p:sp>
    </p:spTree>
    <p:extLst>
      <p:ext uri="{BB962C8B-B14F-4D97-AF65-F5344CB8AC3E}">
        <p14:creationId xmlns:p14="http://schemas.microsoft.com/office/powerpoint/2010/main" val="118641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exams cover all 4 language skills (Reading, Listening , Writing and Speaking). This has a positive impact on teaching and learning as it </a:t>
            </a:r>
            <a:r>
              <a:rPr lang="en-GB" sz="1200" kern="1200" dirty="0" smtClean="0">
                <a:solidFill>
                  <a:schemeClr val="tx1"/>
                </a:solidFill>
                <a:effectLst/>
                <a:latin typeface="+mn-lt"/>
                <a:ea typeface="+mn-ea"/>
                <a:cs typeface="+mn-cs"/>
              </a:rPr>
              <a:t> ensures that</a:t>
            </a:r>
            <a:r>
              <a:rPr lang="en-GB" sz="1200" kern="1200" baseline="0" dirty="0" smtClean="0">
                <a:solidFill>
                  <a:schemeClr val="tx1"/>
                </a:solidFill>
                <a:effectLst/>
                <a:latin typeface="+mn-lt"/>
                <a:ea typeface="+mn-ea"/>
                <a:cs typeface="+mn-cs"/>
              </a:rPr>
              <a:t> teachers practise all the skills in lessons, including communicative activities, and </a:t>
            </a:r>
            <a:r>
              <a:rPr lang="en-GB" sz="1200" kern="1200" dirty="0" smtClean="0">
                <a:solidFill>
                  <a:schemeClr val="tx1"/>
                </a:solidFill>
                <a:effectLst/>
                <a:latin typeface="+mn-lt"/>
                <a:ea typeface="+mn-ea"/>
                <a:cs typeface="+mn-cs"/>
              </a:rPr>
              <a:t>learners develop the skills needed to use English effectively in the real world. In research projects</a:t>
            </a:r>
            <a:r>
              <a:rPr lang="en-GB" sz="1200" kern="1200" baseline="0" dirty="0" smtClean="0">
                <a:solidFill>
                  <a:schemeClr val="tx1"/>
                </a:solidFill>
                <a:effectLst/>
                <a:latin typeface="+mn-lt"/>
                <a:ea typeface="+mn-ea"/>
                <a:cs typeface="+mn-cs"/>
              </a:rPr>
              <a:t> carried out by Cambridge English, teachers report introducing more communicative activities in class since starting to prepare students for the exams.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8C689B-36FC-4528-9D48-16C9417A5831}" type="slidenum">
              <a:rPr lang="en-GB" smtClean="0"/>
              <a:pPr/>
              <a:t>5</a:t>
            </a:fld>
            <a:endParaRPr lang="en-GB"/>
          </a:p>
        </p:txBody>
      </p:sp>
    </p:spTree>
    <p:extLst>
      <p:ext uri="{BB962C8B-B14F-4D97-AF65-F5344CB8AC3E}">
        <p14:creationId xmlns:p14="http://schemas.microsoft.com/office/powerpoint/2010/main" val="3795388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smtClean="0"/>
              <a:t>Taking an international</a:t>
            </a:r>
            <a:r>
              <a:rPr lang="en-GB" altLang="en-US" baseline="0" dirty="0" smtClean="0"/>
              <a:t> exam can be highly MOTIVATING for learners as they receive a certificate linked to international standards to celebrate their achievements. A</a:t>
            </a:r>
            <a:r>
              <a:rPr lang="en-GB" altLang="en-US" dirty="0" smtClean="0"/>
              <a:t>ll children taking Starters,</a:t>
            </a:r>
            <a:r>
              <a:rPr lang="en-GB" altLang="en-US" baseline="0" dirty="0" smtClean="0"/>
              <a:t> Movers and Flyers </a:t>
            </a:r>
            <a:r>
              <a:rPr lang="en-GB" altLang="en-US" dirty="0" smtClean="0"/>
              <a:t>get a certificate – no</a:t>
            </a:r>
            <a:r>
              <a:rPr lang="en-GB" altLang="en-US" baseline="0" dirty="0" smtClean="0"/>
              <a:t> child fails the exam</a:t>
            </a:r>
            <a:r>
              <a:rPr lang="en-GB" altLang="en-US" dirty="0" smtClean="0"/>
              <a:t>. This helps to build</a:t>
            </a:r>
            <a:r>
              <a:rPr lang="en-GB" altLang="en-US" baseline="0" dirty="0" smtClean="0"/>
              <a:t> their CONFIDENCE in English.</a:t>
            </a:r>
            <a:endParaRPr lang="en-GB" altLang="en-US" dirty="0" smtClean="0"/>
          </a:p>
          <a:p>
            <a:pPr eaLnBrk="1" hangingPunct="1">
              <a:spcBef>
                <a:spcPct val="0"/>
              </a:spcBef>
            </a:pPr>
            <a:endParaRPr lang="en-GB"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smtClean="0"/>
              <a:t>They receive between 1 and 5 shields on each paper - Listening, Speaking, Reading and Writing – to demonstrate what they’ve achieved and show where they</a:t>
            </a:r>
            <a:r>
              <a:rPr lang="en-GB" altLang="en-US" baseline="0" dirty="0" smtClean="0"/>
              <a:t> are stronger or weaker</a:t>
            </a:r>
            <a:r>
              <a:rPr lang="en-GB" altLang="en-US" dirty="0" smtClean="0"/>
              <a:t>. A result of one shield means the child can improve a lot in that skill; four</a:t>
            </a:r>
            <a:r>
              <a:rPr lang="en-GB" altLang="en-US" baseline="0" dirty="0" smtClean="0"/>
              <a:t> or f</a:t>
            </a:r>
            <a:r>
              <a:rPr lang="en-GB" altLang="en-US" dirty="0" smtClean="0"/>
              <a:t>ive shields mean that the child did well in that skill and answered most questions correctly and is ready</a:t>
            </a:r>
            <a:r>
              <a:rPr lang="en-GB" altLang="en-US" baseline="0" dirty="0" smtClean="0"/>
              <a:t> for the next level</a:t>
            </a:r>
            <a:r>
              <a:rPr lang="en-GB" altLang="en-US" dirty="0" smtClean="0"/>
              <a:t>. </a:t>
            </a:r>
          </a:p>
          <a:p>
            <a:pPr eaLnBrk="1" hangingPunct="1">
              <a:spcBef>
                <a:spcPct val="0"/>
              </a:spcBef>
            </a:pPr>
            <a:endParaRPr lang="en-GB" altLang="en-US" dirty="0" smtClean="0"/>
          </a:p>
          <a:p>
            <a:pPr eaLnBrk="1" hangingPunct="1">
              <a:spcBef>
                <a:spcPct val="0"/>
              </a:spcBef>
            </a:pPr>
            <a:r>
              <a:rPr lang="en-GB" altLang="en-US" dirty="0" smtClean="0"/>
              <a:t>The</a:t>
            </a:r>
            <a:r>
              <a:rPr lang="en-GB" altLang="en-US" baseline="0" dirty="0" smtClean="0"/>
              <a:t> back of the certificate describes in more detail what the shields mean, how they relate to the CEFR and what a child can typically do at that level. Let’s look at it in more detail.</a:t>
            </a:r>
          </a:p>
          <a:p>
            <a:pPr eaLnBrk="1" hangingPunct="1">
              <a:spcBef>
                <a:spcPct val="0"/>
              </a:spcBef>
            </a:pPr>
            <a:endParaRPr lang="en-GB" altLang="en-US" baseline="0" dirty="0" smtClean="0"/>
          </a:p>
          <a:p>
            <a:pPr eaLnBrk="1" hangingPunct="1">
              <a:spcBef>
                <a:spcPct val="0"/>
              </a:spcBef>
            </a:pPr>
            <a:endParaRPr lang="en-GB" altLang="en-US" baseline="0" dirty="0" smtClean="0"/>
          </a:p>
          <a:p>
            <a:endParaRPr lang="en-GB" dirty="0"/>
          </a:p>
        </p:txBody>
      </p:sp>
      <p:sp>
        <p:nvSpPr>
          <p:cNvPr id="4" name="Slide Number Placeholder 3"/>
          <p:cNvSpPr>
            <a:spLocks noGrp="1"/>
          </p:cNvSpPr>
          <p:nvPr>
            <p:ph type="sldNum" sz="quarter" idx="10"/>
          </p:nvPr>
        </p:nvSpPr>
        <p:spPr/>
        <p:txBody>
          <a:bodyPr/>
          <a:lstStyle/>
          <a:p>
            <a:fld id="{248C689B-36FC-4528-9D48-16C9417A5831}" type="slidenum">
              <a:rPr lang="en-GB" smtClean="0"/>
              <a:t>6</a:t>
            </a:fld>
            <a:endParaRPr lang="en-GB"/>
          </a:p>
        </p:txBody>
      </p:sp>
    </p:spTree>
    <p:extLst>
      <p:ext uri="{BB962C8B-B14F-4D97-AF65-F5344CB8AC3E}">
        <p14:creationId xmlns:p14="http://schemas.microsoft.com/office/powerpoint/2010/main" val="44490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14491">
              <a:defRPr/>
            </a:pPr>
            <a:r>
              <a:rPr lang="en-GB" dirty="0"/>
              <a:t>The </a:t>
            </a:r>
            <a:r>
              <a:rPr lang="en-GB" dirty="0" smtClean="0"/>
              <a:t>table on the back of the certificate shows </a:t>
            </a:r>
            <a:r>
              <a:rPr lang="en-GB" dirty="0"/>
              <a:t>how the tests build on each other, including the progression from Flyers to Key for Schools. It also shows how to interpret shields against the CEFR and gives a broad alignment to the Cambridge English </a:t>
            </a:r>
            <a:r>
              <a:rPr lang="en-GB" dirty="0" smtClean="0"/>
              <a:t>Scale, which helps</a:t>
            </a:r>
            <a:r>
              <a:rPr lang="en-GB" baseline="0" dirty="0" smtClean="0"/>
              <a:t> learners to measure their progress as they move up the levels</a:t>
            </a:r>
            <a:r>
              <a:rPr lang="en-GB" dirty="0" smtClean="0"/>
              <a:t>. </a:t>
            </a:r>
          </a:p>
          <a:p>
            <a:pPr defTabSz="914491">
              <a:defRPr/>
            </a:pPr>
            <a:endParaRPr lang="en-GB" dirty="0" smtClean="0"/>
          </a:p>
          <a:p>
            <a:pPr marL="0" marR="0" indent="0" algn="l" defTabSz="914491" rtl="0" eaLnBrk="1" fontAlgn="auto" latinLnBrk="0" hangingPunct="1">
              <a:lnSpc>
                <a:spcPct val="100000"/>
              </a:lnSpc>
              <a:spcBef>
                <a:spcPts val="0"/>
              </a:spcBef>
              <a:spcAft>
                <a:spcPts val="0"/>
              </a:spcAft>
              <a:buClrTx/>
              <a:buSzTx/>
              <a:buFontTx/>
              <a:buNone/>
              <a:tabLst/>
              <a:defRPr/>
            </a:pPr>
            <a:r>
              <a:rPr lang="en-GB" altLang="en-US" baseline="0" dirty="0" smtClean="0"/>
              <a:t>The CEFR provides milestones for learning and shows the child and their parent where they stand against international standards and what that means in practice. The teacher can use the results to inform conversations with parents and to reflect on their teaching (e.g. does more time need to be spent on a particular skill?).</a:t>
            </a:r>
          </a:p>
          <a:p>
            <a:pPr defTabSz="914491">
              <a:defRPr/>
            </a:pPr>
            <a:endParaRPr lang="en-GB" dirty="0" smtClean="0"/>
          </a:p>
          <a:p>
            <a:pPr defTabSz="914491">
              <a:defRPr/>
            </a:pPr>
            <a:endParaRPr lang="en-GB" dirty="0"/>
          </a:p>
          <a:p>
            <a:endParaRPr lang="en-GB" dirty="0"/>
          </a:p>
        </p:txBody>
      </p:sp>
      <p:sp>
        <p:nvSpPr>
          <p:cNvPr id="4" name="Slide Number Placeholder 3"/>
          <p:cNvSpPr>
            <a:spLocks noGrp="1"/>
          </p:cNvSpPr>
          <p:nvPr>
            <p:ph type="sldNum" sz="quarter" idx="10"/>
          </p:nvPr>
        </p:nvSpPr>
        <p:spPr/>
        <p:txBody>
          <a:bodyPr/>
          <a:lstStyle/>
          <a:p>
            <a:fld id="{9B92F42D-1908-425B-9D78-233E2F7DBE9D}" type="slidenum">
              <a:rPr lang="en-GB" smtClean="0"/>
              <a:t>7</a:t>
            </a:fld>
            <a:endParaRPr lang="en-GB"/>
          </a:p>
        </p:txBody>
      </p:sp>
    </p:spTree>
    <p:extLst>
      <p:ext uri="{BB962C8B-B14F-4D97-AF65-F5344CB8AC3E}">
        <p14:creationId xmlns:p14="http://schemas.microsoft.com/office/powerpoint/2010/main" val="492775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0" i="1" dirty="0" smtClean="0"/>
          </a:p>
          <a:p>
            <a:r>
              <a:rPr lang="en-GB" b="0" i="0" baseline="0" dirty="0" smtClean="0"/>
              <a:t>This table shows how long each part is at each level. As the levels progress, the tests get a little longer. This reflects the fact that the learners are building and being assessed on more language skills.</a:t>
            </a:r>
            <a:endParaRPr lang="en-GB" b="0" i="0" dirty="0"/>
          </a:p>
        </p:txBody>
      </p:sp>
      <p:sp>
        <p:nvSpPr>
          <p:cNvPr id="4" name="Slide Number Placeholder 3"/>
          <p:cNvSpPr>
            <a:spLocks noGrp="1"/>
          </p:cNvSpPr>
          <p:nvPr>
            <p:ph type="sldNum" sz="quarter" idx="10"/>
          </p:nvPr>
        </p:nvSpPr>
        <p:spPr/>
        <p:txBody>
          <a:bodyPr/>
          <a:lstStyle/>
          <a:p>
            <a:fld id="{248C689B-36FC-4528-9D48-16C9417A5831}" type="slidenum">
              <a:rPr lang="en-GB" smtClean="0"/>
              <a:t>8</a:t>
            </a:fld>
            <a:endParaRPr lang="en-GB"/>
          </a:p>
        </p:txBody>
      </p:sp>
    </p:spTree>
    <p:extLst>
      <p:ext uri="{BB962C8B-B14F-4D97-AF65-F5344CB8AC3E}">
        <p14:creationId xmlns:p14="http://schemas.microsoft.com/office/powerpoint/2010/main" val="307441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look firstly at Listening. </a:t>
            </a:r>
          </a:p>
          <a:p>
            <a:endParaRPr lang="en-GB" dirty="0" smtClean="0"/>
          </a:p>
          <a:p>
            <a:r>
              <a:rPr lang="en-GB" dirty="0" smtClean="0"/>
              <a:t>Songs are a great way for children to develop</a:t>
            </a:r>
            <a:r>
              <a:rPr lang="en-GB" baseline="0" dirty="0" smtClean="0"/>
              <a:t> not only their listening skills, but also to build vocabulary and to help pronunciation by singing along. Parents could ask their child to teach them a song they are learning at school. If time is an issue, they could do this on the journey to or from school. Sing and Learn on the Cambridge English website is designed to support learning English through songs, using words found in the YLE tests. (click on At the zoo image to go to the relevant bit of the website)</a:t>
            </a:r>
          </a:p>
          <a:p>
            <a:endParaRPr lang="en-GB" baseline="0" dirty="0" smtClean="0"/>
          </a:p>
          <a:p>
            <a:r>
              <a:rPr lang="en-GB" baseline="0" dirty="0" smtClean="0"/>
              <a:t>Also on the Cambridge English website, you’ll find a series of short activities, some of which have a listening focus. (click on the image with the monkey climbing the palm tree to go to the relevant bit of the website)</a:t>
            </a:r>
          </a:p>
          <a:p>
            <a:endParaRPr lang="en-GB" baseline="0" dirty="0" smtClean="0"/>
          </a:p>
          <a:p>
            <a:pPr lvl="0"/>
            <a:r>
              <a:rPr lang="en-GB" baseline="0" dirty="0" smtClean="0"/>
              <a:t>There is a wide range of materials on the internet that can help children practise listening in an enjoyable way, such as audio stories and cartoon videos. Parents who speak English can read story books to their child and ask them questions about the story. Apart from the Cambridge English website, another useful site is the British Council’s Learn English kids site</a:t>
            </a:r>
            <a:endParaRPr lang="en-GB" sz="1200" kern="1200" dirty="0" smtClean="0">
              <a:solidFill>
                <a:schemeClr val="tx1"/>
              </a:solidFill>
              <a:effectLst/>
              <a:latin typeface="+mn-lt"/>
              <a:ea typeface="+mn-ea"/>
              <a:cs typeface="+mn-cs"/>
            </a:endParaRPr>
          </a:p>
          <a:p>
            <a:pPr lvl="0"/>
            <a:r>
              <a:rPr lang="en-GB" sz="1200" u="sng" kern="1200" dirty="0" smtClean="0">
                <a:solidFill>
                  <a:schemeClr val="tx1"/>
                </a:solidFill>
                <a:effectLst/>
                <a:latin typeface="+mn-lt"/>
                <a:ea typeface="+mn-ea"/>
                <a:cs typeface="+mn-cs"/>
                <a:hlinkClick r:id="rId3"/>
              </a:rPr>
              <a:t>http://learnenglishkids.britishcouncil.org/en/</a:t>
            </a:r>
            <a:endParaRPr lang="en-GB"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248C689B-36FC-4528-9D48-16C9417A5831}" type="slidenum">
              <a:rPr lang="en-GB" smtClean="0"/>
              <a:pPr/>
              <a:t>11</a:t>
            </a:fld>
            <a:endParaRPr lang="en-GB"/>
          </a:p>
        </p:txBody>
      </p:sp>
    </p:spTree>
    <p:extLst>
      <p:ext uri="{BB962C8B-B14F-4D97-AF65-F5344CB8AC3E}">
        <p14:creationId xmlns:p14="http://schemas.microsoft.com/office/powerpoint/2010/main" val="357784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C689B-36FC-4528-9D48-16C9417A5831}" type="slidenum">
              <a:rPr lang="en-GB" smtClean="0"/>
              <a:pPr/>
              <a:t>28</a:t>
            </a:fld>
            <a:endParaRPr lang="en-GB"/>
          </a:p>
        </p:txBody>
      </p:sp>
    </p:spTree>
    <p:extLst>
      <p:ext uri="{BB962C8B-B14F-4D97-AF65-F5344CB8AC3E}">
        <p14:creationId xmlns:p14="http://schemas.microsoft.com/office/powerpoint/2010/main" val="2879830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26" name="Picture 2" descr="G:\Вебинары\Internal-selected-assets\Cambridge Assessment English - Primary, white\CE_Master_Logo_White_RGB_Primar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48264" y="51470"/>
            <a:ext cx="208610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5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with Title">
    <p:bg>
      <p:bgPr>
        <a:solidFill>
          <a:srgbClr val="F2F1F0"/>
        </a:solid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5" hasCustomPrompt="1"/>
          </p:nvPr>
        </p:nvSpPr>
        <p:spPr>
          <a:xfrm>
            <a:off x="261167" y="773561"/>
            <a:ext cx="8486069" cy="392699"/>
          </a:xfrm>
        </p:spPr>
        <p:txBody>
          <a:bodyPr/>
          <a:lstStyle>
            <a:lvl1pPr>
              <a:defRPr sz="1800" b="1" baseline="0">
                <a:solidFill>
                  <a:schemeClr val="tx1"/>
                </a:solidFill>
                <a:latin typeface="+mj-lt"/>
              </a:defRPr>
            </a:lvl1pPr>
            <a:lvl2pPr>
              <a:defRPr sz="2100">
                <a:solidFill>
                  <a:schemeClr val="bg1"/>
                </a:solidFill>
                <a:latin typeface="+mj-lt"/>
              </a:defRPr>
            </a:lvl2pPr>
            <a:lvl3pPr>
              <a:defRPr sz="2100">
                <a:solidFill>
                  <a:schemeClr val="bg1"/>
                </a:solidFill>
                <a:latin typeface="+mj-lt"/>
              </a:defRPr>
            </a:lvl3pPr>
            <a:lvl4pPr>
              <a:defRPr sz="2100">
                <a:solidFill>
                  <a:schemeClr val="bg1"/>
                </a:solidFill>
                <a:latin typeface="+mj-lt"/>
              </a:defRPr>
            </a:lvl4pPr>
            <a:lvl5pPr>
              <a:defRPr sz="2100">
                <a:solidFill>
                  <a:schemeClr val="bg1"/>
                </a:solidFill>
                <a:latin typeface="+mj-lt"/>
              </a:defRPr>
            </a:lvl5pPr>
          </a:lstStyle>
          <a:p>
            <a:pPr lvl="0"/>
            <a:r>
              <a:rPr lang="en-US" dirty="0" smtClean="0"/>
              <a:t>Click to add title</a:t>
            </a:r>
            <a:endParaRPr lang="en-GB" dirty="0"/>
          </a:p>
        </p:txBody>
      </p:sp>
    </p:spTree>
    <p:extLst>
      <p:ext uri="{BB962C8B-B14F-4D97-AF65-F5344CB8AC3E}">
        <p14:creationId xmlns:p14="http://schemas.microsoft.com/office/powerpoint/2010/main" val="98760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E3D4C2-34CD-465A-A8A2-174F961BA0EE}" type="datetimeFigureOut">
              <a:rPr lang="ru-RU" smtClean="0"/>
              <a:t>10.12.2020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68052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19314" y="1554272"/>
            <a:ext cx="8483600" cy="3045794"/>
          </a:xfrm>
        </p:spPr>
        <p:txBody>
          <a:bodyPr>
            <a:normAutofit/>
          </a:bodyPr>
          <a:lstStyle>
            <a:lvl1pPr>
              <a:defRPr sz="1650" b="0" i="0">
                <a:latin typeface="Calibri Light" charset="0"/>
                <a:ea typeface="Calibri Light" charset="0"/>
                <a:cs typeface="Calibri Light" charset="0"/>
              </a:defRPr>
            </a:lvl1pPr>
          </a:lstStyle>
          <a:p>
            <a:r>
              <a:rPr lang="en-GB" dirty="0" smtClean="0"/>
              <a:t>X</a:t>
            </a:r>
          </a:p>
          <a:p>
            <a:r>
              <a:rPr lang="en-GB" dirty="0" smtClean="0"/>
              <a:t>X</a:t>
            </a:r>
          </a:p>
          <a:p>
            <a:r>
              <a:rPr lang="en-GB" dirty="0" smtClean="0"/>
              <a:t>X</a:t>
            </a:r>
          </a:p>
          <a:p>
            <a:r>
              <a:rPr lang="en-GB" dirty="0" smtClean="0"/>
              <a:t>X</a:t>
            </a:r>
          </a:p>
        </p:txBody>
      </p:sp>
      <p:sp>
        <p:nvSpPr>
          <p:cNvPr id="11" name="Content Placeholder 2"/>
          <p:cNvSpPr>
            <a:spLocks noGrp="1"/>
          </p:cNvSpPr>
          <p:nvPr>
            <p:ph idx="10"/>
          </p:nvPr>
        </p:nvSpPr>
        <p:spPr>
          <a:xfrm>
            <a:off x="275772" y="1057040"/>
            <a:ext cx="8483600" cy="310189"/>
          </a:xfrm>
        </p:spPr>
        <p:txBody>
          <a:bodyPr anchor="ctr">
            <a:noAutofit/>
          </a:bodyPr>
          <a:lstStyle>
            <a:lvl1pPr marL="0" indent="0">
              <a:buNone/>
              <a:defRPr sz="1650" b="0" i="0">
                <a:solidFill>
                  <a:schemeClr val="tx1"/>
                </a:solidFill>
                <a:latin typeface="Calibri" charset="0"/>
                <a:ea typeface="Calibri" charset="0"/>
                <a:cs typeface="Calibri" charset="0"/>
              </a:defRPr>
            </a:lvl1pPr>
          </a:lstStyle>
          <a:p>
            <a:endParaRPr lang="en-GB" dirty="0" smtClean="0"/>
          </a:p>
        </p:txBody>
      </p:sp>
    </p:spTree>
    <p:extLst>
      <p:ext uri="{BB962C8B-B14F-4D97-AF65-F5344CB8AC3E}">
        <p14:creationId xmlns:p14="http://schemas.microsoft.com/office/powerpoint/2010/main" val="33270880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19314" y="1554272"/>
            <a:ext cx="8483600" cy="3045794"/>
          </a:xfrm>
        </p:spPr>
        <p:txBody>
          <a:bodyPr>
            <a:normAutofit/>
          </a:bodyPr>
          <a:lstStyle>
            <a:lvl1pPr>
              <a:defRPr sz="1650" b="0" i="0">
                <a:latin typeface="Calibri Light" charset="0"/>
                <a:ea typeface="Calibri Light" charset="0"/>
                <a:cs typeface="Calibri Light" charset="0"/>
              </a:defRPr>
            </a:lvl1pPr>
          </a:lstStyle>
          <a:p>
            <a:r>
              <a:rPr lang="en-GB" dirty="0" smtClean="0"/>
              <a:t>X</a:t>
            </a:r>
          </a:p>
          <a:p>
            <a:r>
              <a:rPr lang="en-GB" dirty="0" smtClean="0"/>
              <a:t>X</a:t>
            </a:r>
          </a:p>
          <a:p>
            <a:r>
              <a:rPr lang="en-GB" dirty="0" smtClean="0"/>
              <a:t>X</a:t>
            </a:r>
          </a:p>
          <a:p>
            <a:r>
              <a:rPr lang="en-GB" dirty="0" smtClean="0"/>
              <a:t>X</a:t>
            </a:r>
          </a:p>
        </p:txBody>
      </p:sp>
      <p:sp>
        <p:nvSpPr>
          <p:cNvPr id="11" name="Content Placeholder 2"/>
          <p:cNvSpPr>
            <a:spLocks noGrp="1"/>
          </p:cNvSpPr>
          <p:nvPr>
            <p:ph idx="11" hasCustomPrompt="1"/>
          </p:nvPr>
        </p:nvSpPr>
        <p:spPr>
          <a:xfrm>
            <a:off x="275772" y="4822426"/>
            <a:ext cx="8483600" cy="310189"/>
          </a:xfrm>
        </p:spPr>
        <p:txBody>
          <a:bodyPr>
            <a:noAutofit/>
          </a:bodyPr>
          <a:lstStyle>
            <a:lvl1pPr marL="0" indent="0">
              <a:buNone/>
              <a:defRPr sz="1650" b="0" i="0">
                <a:solidFill>
                  <a:schemeClr val="tx1"/>
                </a:solidFill>
                <a:latin typeface="Calibri" charset="0"/>
                <a:ea typeface="Calibri" charset="0"/>
                <a:cs typeface="Calibri" charset="0"/>
              </a:defRPr>
            </a:lvl1pPr>
          </a:lstStyle>
          <a:p>
            <a:r>
              <a:rPr lang="en-GB" dirty="0" smtClean="0"/>
              <a:t>Sub header</a:t>
            </a:r>
          </a:p>
        </p:txBody>
      </p:sp>
      <p:sp>
        <p:nvSpPr>
          <p:cNvPr id="12" name="Content Placeholder 2"/>
          <p:cNvSpPr>
            <a:spLocks noGrp="1"/>
          </p:cNvSpPr>
          <p:nvPr>
            <p:ph idx="10" hasCustomPrompt="1"/>
          </p:nvPr>
        </p:nvSpPr>
        <p:spPr>
          <a:xfrm>
            <a:off x="275772" y="1067925"/>
            <a:ext cx="8483600" cy="310189"/>
          </a:xfrm>
          <a:prstGeom prst="rect">
            <a:avLst/>
          </a:prstGeom>
        </p:spPr>
        <p:txBody>
          <a:bodyPr anchor="ctr">
            <a:noAutofit/>
          </a:bodyPr>
          <a:lstStyle>
            <a:lvl1pPr marL="0" indent="0">
              <a:buNone/>
              <a:defRPr sz="1650">
                <a:solidFill>
                  <a:schemeClr val="tx1"/>
                </a:solidFill>
                <a:latin typeface="Calibri" charset="0"/>
                <a:ea typeface="Calibri" charset="0"/>
                <a:cs typeface="Calibri" charset="0"/>
              </a:defRPr>
            </a:lvl1pPr>
          </a:lstStyle>
          <a:p>
            <a:r>
              <a:rPr lang="en-GB" dirty="0" smtClean="0"/>
              <a:t>Sub header</a:t>
            </a:r>
          </a:p>
        </p:txBody>
      </p:sp>
    </p:spTree>
    <p:extLst>
      <p:ext uri="{BB962C8B-B14F-4D97-AF65-F5344CB8AC3E}">
        <p14:creationId xmlns:p14="http://schemas.microsoft.com/office/powerpoint/2010/main" val="7127352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Page">
    <p:bg>
      <p:bgPr>
        <a:solidFill>
          <a:srgbClr val="F2F1F0"/>
        </a:solid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4" hasCustomPrompt="1"/>
          </p:nvPr>
        </p:nvSpPr>
        <p:spPr>
          <a:xfrm>
            <a:off x="259580" y="1277160"/>
            <a:ext cx="8486069" cy="3401218"/>
          </a:xfrm>
        </p:spPr>
        <p:txBody>
          <a:bodyPr/>
          <a:lstStyle>
            <a:lvl1pPr>
              <a:defRPr sz="1800" baseline="0">
                <a:solidFill>
                  <a:schemeClr val="tx1"/>
                </a:solidFill>
                <a:latin typeface="+mj-lt"/>
              </a:defRPr>
            </a:lvl1pPr>
            <a:lvl2pPr>
              <a:defRPr sz="2100">
                <a:solidFill>
                  <a:schemeClr val="bg1"/>
                </a:solidFill>
                <a:latin typeface="+mj-lt"/>
              </a:defRPr>
            </a:lvl2pPr>
            <a:lvl3pPr>
              <a:defRPr sz="2100">
                <a:solidFill>
                  <a:schemeClr val="bg1"/>
                </a:solidFill>
                <a:latin typeface="+mj-lt"/>
              </a:defRPr>
            </a:lvl3pPr>
            <a:lvl4pPr>
              <a:defRPr sz="2100">
                <a:solidFill>
                  <a:schemeClr val="bg1"/>
                </a:solidFill>
                <a:latin typeface="+mj-lt"/>
              </a:defRPr>
            </a:lvl4pPr>
            <a:lvl5pPr>
              <a:defRPr sz="2100">
                <a:solidFill>
                  <a:schemeClr val="bg1"/>
                </a:solidFill>
                <a:latin typeface="+mj-lt"/>
              </a:defRPr>
            </a:lvl5pPr>
          </a:lstStyle>
          <a:p>
            <a:pPr lvl="0"/>
            <a:r>
              <a:rPr lang="en-US" dirty="0" smtClean="0"/>
              <a:t>Click to add sub heading</a:t>
            </a:r>
            <a:endParaRPr lang="en-GB" dirty="0"/>
          </a:p>
        </p:txBody>
      </p:sp>
      <p:sp>
        <p:nvSpPr>
          <p:cNvPr id="8" name="Text Placeholder 3"/>
          <p:cNvSpPr>
            <a:spLocks noGrp="1"/>
          </p:cNvSpPr>
          <p:nvPr>
            <p:ph type="body" sz="quarter" idx="15" hasCustomPrompt="1"/>
          </p:nvPr>
        </p:nvSpPr>
        <p:spPr>
          <a:xfrm>
            <a:off x="261167" y="773561"/>
            <a:ext cx="8486069" cy="392699"/>
          </a:xfrm>
        </p:spPr>
        <p:txBody>
          <a:bodyPr/>
          <a:lstStyle>
            <a:lvl1pPr>
              <a:defRPr sz="1800" b="1" baseline="0">
                <a:solidFill>
                  <a:schemeClr val="tx1"/>
                </a:solidFill>
                <a:latin typeface="+mj-lt"/>
              </a:defRPr>
            </a:lvl1pPr>
            <a:lvl2pPr>
              <a:defRPr sz="2100">
                <a:solidFill>
                  <a:schemeClr val="bg1"/>
                </a:solidFill>
                <a:latin typeface="+mj-lt"/>
              </a:defRPr>
            </a:lvl2pPr>
            <a:lvl3pPr>
              <a:defRPr sz="2100">
                <a:solidFill>
                  <a:schemeClr val="bg1"/>
                </a:solidFill>
                <a:latin typeface="+mj-lt"/>
              </a:defRPr>
            </a:lvl3pPr>
            <a:lvl4pPr>
              <a:defRPr sz="2100">
                <a:solidFill>
                  <a:schemeClr val="bg1"/>
                </a:solidFill>
                <a:latin typeface="+mj-lt"/>
              </a:defRPr>
            </a:lvl4pPr>
            <a:lvl5pPr>
              <a:defRPr sz="2100">
                <a:solidFill>
                  <a:schemeClr val="bg1"/>
                </a:solidFill>
                <a:latin typeface="+mj-lt"/>
              </a:defRPr>
            </a:lvl5pPr>
          </a:lstStyle>
          <a:p>
            <a:pPr lvl="0"/>
            <a:r>
              <a:rPr lang="en-US" dirty="0" smtClean="0"/>
              <a:t>Click to add title</a:t>
            </a:r>
            <a:endParaRPr lang="en-GB" dirty="0"/>
          </a:p>
        </p:txBody>
      </p:sp>
    </p:spTree>
    <p:extLst>
      <p:ext uri="{BB962C8B-B14F-4D97-AF65-F5344CB8AC3E}">
        <p14:creationId xmlns:p14="http://schemas.microsoft.com/office/powerpoint/2010/main" val="51608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99FEF96-1D1C-4B4B-8E19-BE26FFB098B9}"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121917" tIns="60958" rIns="121917" bIns="60958"/>
          <a:lstStyle/>
          <a:p>
            <a:fld id="{07AD1D0A-3C35-854F-B059-1A299ADAD162}" type="slidenum">
              <a:rPr lang="en-US" smtClean="0"/>
              <a:t>‹#›</a:t>
            </a:fld>
            <a:endParaRPr lang="en-US"/>
          </a:p>
        </p:txBody>
      </p:sp>
    </p:spTree>
    <p:extLst>
      <p:ext uri="{BB962C8B-B14F-4D97-AF65-F5344CB8AC3E}">
        <p14:creationId xmlns:p14="http://schemas.microsoft.com/office/powerpoint/2010/main" val="36617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FEF96-1D1C-4B4B-8E19-BE26FFB098B9}" type="datetimeFigureOut">
              <a:rPr lang="en-US" smtClean="0"/>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lIns="121917" tIns="60958" rIns="121917" bIns="60958"/>
          <a:lstStyle/>
          <a:p>
            <a:fld id="{07AD1D0A-3C35-854F-B059-1A299ADAD162}" type="slidenum">
              <a:rPr lang="en-US" smtClean="0"/>
              <a:t>‹#›</a:t>
            </a:fld>
            <a:endParaRPr lang="en-US"/>
          </a:p>
        </p:txBody>
      </p:sp>
    </p:spTree>
    <p:extLst>
      <p:ext uri="{BB962C8B-B14F-4D97-AF65-F5344CB8AC3E}">
        <p14:creationId xmlns:p14="http://schemas.microsoft.com/office/powerpoint/2010/main" val="142844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6"/>
            <a:ext cx="4040188" cy="479822"/>
          </a:xfrm>
        </p:spPr>
        <p:txBody>
          <a:bodyPr anchor="b"/>
          <a:lstStyle>
            <a:lvl1pPr marL="0" indent="0">
              <a:buNone/>
              <a:defRPr sz="2400"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8" y="1151336"/>
            <a:ext cx="4041775" cy="479822"/>
          </a:xfrm>
        </p:spPr>
        <p:txBody>
          <a:bodyPr anchor="b"/>
          <a:lstStyle>
            <a:lvl1pPr marL="0" indent="0">
              <a:buNone/>
              <a:defRPr sz="2400"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99FEF96-1D1C-4B4B-8E19-BE26FFB098B9}" type="datetimeFigureOut">
              <a:rPr lang="en-US" smtClean="0"/>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lIns="121917" tIns="60958" rIns="121917" bIns="60958"/>
          <a:lstStyle/>
          <a:p>
            <a:fld id="{07AD1D0A-3C35-854F-B059-1A299ADAD162}" type="slidenum">
              <a:rPr lang="en-US" smtClean="0"/>
              <a:t>‹#›</a:t>
            </a:fld>
            <a:endParaRPr lang="en-US"/>
          </a:p>
        </p:txBody>
      </p:sp>
    </p:spTree>
    <p:extLst>
      <p:ext uri="{BB962C8B-B14F-4D97-AF65-F5344CB8AC3E}">
        <p14:creationId xmlns:p14="http://schemas.microsoft.com/office/powerpoint/2010/main" val="308276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2193257" y="4780615"/>
            <a:ext cx="2064242" cy="257022"/>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322538" y="4780615"/>
            <a:ext cx="1483674" cy="257022"/>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12/10/2020</a:t>
            </a:fld>
            <a:endParaRPr lang="en-US"/>
          </a:p>
        </p:txBody>
      </p:sp>
      <p:sp>
        <p:nvSpPr>
          <p:cNvPr id="4" name="Holder 4"/>
          <p:cNvSpPr>
            <a:spLocks noGrp="1"/>
          </p:cNvSpPr>
          <p:nvPr>
            <p:ph type="sldNum" sz="quarter" idx="7"/>
          </p:nvPr>
        </p:nvSpPr>
        <p:spPr>
          <a:xfrm>
            <a:off x="4644544" y="4780615"/>
            <a:ext cx="1483674" cy="257022"/>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53379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alf And Half">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592CE51-082A-4DE0-9D78-BD8BC494E4E8}"/>
              </a:ext>
            </a:extLst>
          </p:cNvPr>
          <p:cNvSpPr/>
          <p:nvPr userDrawn="1"/>
        </p:nvSpPr>
        <p:spPr>
          <a:xfrm>
            <a:off x="2" y="600075"/>
            <a:ext cx="9144001" cy="1229916"/>
          </a:xfrm>
          <a:prstGeom prst="rect">
            <a:avLst/>
          </a:prstGeom>
          <a:solidFill>
            <a:srgbClr val="F2F1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lnSpc>
                <a:spcPct val="90000"/>
              </a:lnSpc>
              <a:spcAft>
                <a:spcPts val="338"/>
              </a:spcAft>
            </a:pPr>
            <a:endParaRPr lang="en-GB" sz="900" dirty="0"/>
          </a:p>
        </p:txBody>
      </p:sp>
      <p:sp>
        <p:nvSpPr>
          <p:cNvPr id="13" name="Picture Placeholder 5">
            <a:extLst>
              <a:ext uri="{FF2B5EF4-FFF2-40B4-BE49-F238E27FC236}">
                <a16:creationId xmlns:a16="http://schemas.microsoft.com/office/drawing/2014/main" xmlns="" id="{ECE977D1-AF9F-4AA8-8C03-908A973CD8F0}"/>
              </a:ext>
            </a:extLst>
          </p:cNvPr>
          <p:cNvSpPr>
            <a:spLocks noGrp="1"/>
          </p:cNvSpPr>
          <p:nvPr>
            <p:ph type="pic" sz="quarter" idx="16" hasCustomPrompt="1"/>
          </p:nvPr>
        </p:nvSpPr>
        <p:spPr>
          <a:xfrm>
            <a:off x="4791077" y="600075"/>
            <a:ext cx="4352925" cy="4543426"/>
          </a:xfrm>
        </p:spPr>
        <p:txBody>
          <a:bodyPr anchor="ctr"/>
          <a:lstStyle>
            <a:lvl1pPr algn="ctr">
              <a:defRPr/>
            </a:lvl1pPr>
          </a:lstStyle>
          <a:p>
            <a:r>
              <a:rPr lang="en-GB" dirty="0"/>
              <a:t>Click to insert image</a:t>
            </a:r>
          </a:p>
        </p:txBody>
      </p:sp>
      <p:sp>
        <p:nvSpPr>
          <p:cNvPr id="14" name="Title 4">
            <a:extLst>
              <a:ext uri="{FF2B5EF4-FFF2-40B4-BE49-F238E27FC236}">
                <a16:creationId xmlns:a16="http://schemas.microsoft.com/office/drawing/2014/main" xmlns="" id="{CDBAB1DF-32F4-463B-B2DB-91311523433F}"/>
              </a:ext>
            </a:extLst>
          </p:cNvPr>
          <p:cNvSpPr>
            <a:spLocks noGrp="1"/>
          </p:cNvSpPr>
          <p:nvPr>
            <p:ph type="title" hasCustomPrompt="1"/>
          </p:nvPr>
        </p:nvSpPr>
        <p:spPr>
          <a:xfrm>
            <a:off x="162163" y="817128"/>
            <a:ext cx="4514612" cy="365165"/>
          </a:xfrm>
        </p:spPr>
        <p:txBody>
          <a:bodyPr/>
          <a:lstStyle>
            <a:lvl1pPr>
              <a:defRPr/>
            </a:lvl1pPr>
          </a:lstStyle>
          <a:p>
            <a:r>
              <a:rPr lang="en-US" dirty="0"/>
              <a:t>Click to here to insert title</a:t>
            </a:r>
            <a:endParaRPr lang="en-GB" dirty="0"/>
          </a:p>
        </p:txBody>
      </p:sp>
      <p:sp>
        <p:nvSpPr>
          <p:cNvPr id="15" name="Sub Title Placeholder">
            <a:extLst>
              <a:ext uri="{FF2B5EF4-FFF2-40B4-BE49-F238E27FC236}">
                <a16:creationId xmlns:a16="http://schemas.microsoft.com/office/drawing/2014/main" xmlns="" id="{58DAE67F-7FDD-4EFE-82B1-DF3ECD2FDED5}"/>
              </a:ext>
            </a:extLst>
          </p:cNvPr>
          <p:cNvSpPr>
            <a:spLocks noGrp="1"/>
          </p:cNvSpPr>
          <p:nvPr>
            <p:ph type="subTitle" sz="quarter" idx="17" hasCustomPrompt="1"/>
          </p:nvPr>
        </p:nvSpPr>
        <p:spPr>
          <a:xfrm>
            <a:off x="162163" y="1192720"/>
            <a:ext cx="4514612" cy="519351"/>
          </a:xfrm>
          <a:prstGeom prst="rect">
            <a:avLst/>
          </a:prstGeom>
        </p:spPr>
        <p:txBody>
          <a:bodyPr vert="horz" lIns="91440" tIns="45720" rIns="91440" bIns="45720" rtlCol="0" anchor="t">
            <a:noAutofit/>
          </a:bodyPr>
          <a:lstStyle>
            <a:lvl1pPr>
              <a:defRPr lang="en-GB" sz="1350" b="0">
                <a:latin typeface="+mj-lt"/>
                <a:ea typeface="+mj-ea"/>
                <a:cs typeface="+mj-cs"/>
              </a:defRPr>
            </a:lvl1pPr>
          </a:lstStyle>
          <a:p>
            <a:pPr lvl="0"/>
            <a:r>
              <a:rPr lang="en-US" dirty="0"/>
              <a:t>Click to enter subtitle</a:t>
            </a:r>
            <a:endParaRPr lang="en-GB" dirty="0"/>
          </a:p>
        </p:txBody>
      </p:sp>
      <p:sp>
        <p:nvSpPr>
          <p:cNvPr id="17" name="Text Placeholder 8">
            <a:extLst>
              <a:ext uri="{FF2B5EF4-FFF2-40B4-BE49-F238E27FC236}">
                <a16:creationId xmlns:a16="http://schemas.microsoft.com/office/drawing/2014/main" xmlns="" id="{A0C7575D-A4B1-45EA-9D40-614E60E0F7B5}"/>
              </a:ext>
            </a:extLst>
          </p:cNvPr>
          <p:cNvSpPr>
            <a:spLocks noGrp="1"/>
          </p:cNvSpPr>
          <p:nvPr>
            <p:ph type="body" sz="quarter" idx="18" hasCustomPrompt="1"/>
          </p:nvPr>
        </p:nvSpPr>
        <p:spPr>
          <a:xfrm>
            <a:off x="245271" y="747712"/>
            <a:ext cx="2550319" cy="27000"/>
          </a:xfrm>
          <a:solidFill>
            <a:schemeClr val="accent2"/>
          </a:solidFill>
        </p:spPr>
        <p:txBody>
          <a:bodyPr/>
          <a:lstStyle>
            <a:lvl1pPr>
              <a:defRPr/>
            </a:lvl1pPr>
          </a:lstStyle>
          <a:p>
            <a:pPr lvl="0"/>
            <a:r>
              <a:rPr lang="en-US" dirty="0"/>
              <a:t>    </a:t>
            </a:r>
            <a:endParaRPr lang="en-GB" dirty="0"/>
          </a:p>
        </p:txBody>
      </p:sp>
      <p:sp>
        <p:nvSpPr>
          <p:cNvPr id="21" name="Text Placeholder 20">
            <a:extLst>
              <a:ext uri="{FF2B5EF4-FFF2-40B4-BE49-F238E27FC236}">
                <a16:creationId xmlns:a16="http://schemas.microsoft.com/office/drawing/2014/main" xmlns="" id="{F085ED93-889F-43C0-9426-3AF41B56E68D}"/>
              </a:ext>
            </a:extLst>
          </p:cNvPr>
          <p:cNvSpPr>
            <a:spLocks noGrp="1"/>
          </p:cNvSpPr>
          <p:nvPr>
            <p:ph type="body" sz="quarter" idx="19"/>
          </p:nvPr>
        </p:nvSpPr>
        <p:spPr>
          <a:xfrm>
            <a:off x="161925" y="2006801"/>
            <a:ext cx="4514850" cy="29652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a:extLst>
              <a:ext uri="{FF2B5EF4-FFF2-40B4-BE49-F238E27FC236}">
                <a16:creationId xmlns:a16="http://schemas.microsoft.com/office/drawing/2014/main" xmlns="" id="{AFBCF0CF-ED7D-4836-8589-49DA3D80FCFA}"/>
              </a:ext>
            </a:extLst>
          </p:cNvPr>
          <p:cNvSpPr>
            <a:spLocks noGrp="1"/>
          </p:cNvSpPr>
          <p:nvPr>
            <p:ph type="dt" sz="half" idx="55"/>
          </p:nvPr>
        </p:nvSpPr>
        <p:spPr/>
        <p:txBody>
          <a:bodyPr/>
          <a:lstStyle/>
          <a:p>
            <a:fld id="{75BD3072-2A1B-486D-9638-782C12897BC2}" type="datetime1">
              <a:rPr lang="en-GB" smtClean="0"/>
              <a:t>10/12/2020</a:t>
            </a:fld>
            <a:endParaRPr lang="en-GB" dirty="0"/>
          </a:p>
        </p:txBody>
      </p:sp>
      <p:sp>
        <p:nvSpPr>
          <p:cNvPr id="6" name="Footer Placeholder 5">
            <a:extLst>
              <a:ext uri="{FF2B5EF4-FFF2-40B4-BE49-F238E27FC236}">
                <a16:creationId xmlns:a16="http://schemas.microsoft.com/office/drawing/2014/main" xmlns="" id="{39477F0D-1958-43DF-BEE4-97047F920059}"/>
              </a:ext>
            </a:extLst>
          </p:cNvPr>
          <p:cNvSpPr>
            <a:spLocks noGrp="1"/>
          </p:cNvSpPr>
          <p:nvPr>
            <p:ph type="ftr" sz="quarter" idx="56"/>
          </p:nvPr>
        </p:nvSpPr>
        <p:spPr/>
        <p:txBody>
          <a:bodyPr/>
          <a:lstStyle/>
          <a:p>
            <a:endParaRPr lang="en-GB" dirty="0"/>
          </a:p>
        </p:txBody>
      </p:sp>
      <p:grpSp>
        <p:nvGrpSpPr>
          <p:cNvPr id="23" name="Group 22">
            <a:extLst>
              <a:ext uri="{FF2B5EF4-FFF2-40B4-BE49-F238E27FC236}">
                <a16:creationId xmlns:a16="http://schemas.microsoft.com/office/drawing/2014/main" xmlns="" id="{A9AF5C38-F819-4254-A734-36765D024304}"/>
              </a:ext>
            </a:extLst>
          </p:cNvPr>
          <p:cNvGrpSpPr/>
          <p:nvPr userDrawn="1"/>
        </p:nvGrpSpPr>
        <p:grpSpPr>
          <a:xfrm>
            <a:off x="-2716036" y="-2382"/>
            <a:ext cx="2666976" cy="1893094"/>
            <a:chOff x="-2716036" y="-3176"/>
            <a:chExt cx="2666976" cy="2524125"/>
          </a:xfrm>
        </p:grpSpPr>
        <p:grpSp>
          <p:nvGrpSpPr>
            <p:cNvPr id="24" name="Group 23">
              <a:extLst>
                <a:ext uri="{FF2B5EF4-FFF2-40B4-BE49-F238E27FC236}">
                  <a16:creationId xmlns:a16="http://schemas.microsoft.com/office/drawing/2014/main" xmlns="" id="{30102BD8-1B30-4F91-8F3A-F67C12EF29E3}"/>
                </a:ext>
              </a:extLst>
            </p:cNvPr>
            <p:cNvGrpSpPr/>
            <p:nvPr userDrawn="1"/>
          </p:nvGrpSpPr>
          <p:grpSpPr>
            <a:xfrm>
              <a:off x="-2716036" y="-3176"/>
              <a:ext cx="2666976" cy="2524125"/>
              <a:chOff x="789790" y="1150069"/>
              <a:chExt cx="3555967" cy="2524125"/>
            </a:xfrm>
          </p:grpSpPr>
          <p:sp>
            <p:nvSpPr>
              <p:cNvPr id="36" name="Rectangle 35">
                <a:extLst>
                  <a:ext uri="{FF2B5EF4-FFF2-40B4-BE49-F238E27FC236}">
                    <a16:creationId xmlns:a16="http://schemas.microsoft.com/office/drawing/2014/main" xmlns="" id="{FB75F0CC-DB1D-4128-A078-0AECC8BC2913}"/>
                  </a:ext>
                </a:extLst>
              </p:cNvPr>
              <p:cNvSpPr/>
              <p:nvPr/>
            </p:nvSpPr>
            <p:spPr>
              <a:xfrm>
                <a:off x="838201" y="1150069"/>
                <a:ext cx="3507556" cy="252412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rgbClr val="333333"/>
                  </a:solidFill>
                </a:endParaRPr>
              </a:p>
            </p:txBody>
          </p:sp>
          <p:sp>
            <p:nvSpPr>
              <p:cNvPr id="37" name="Rectangle 36">
                <a:extLst>
                  <a:ext uri="{FF2B5EF4-FFF2-40B4-BE49-F238E27FC236}">
                    <a16:creationId xmlns:a16="http://schemas.microsoft.com/office/drawing/2014/main" xmlns="" id="{2E32642C-39F1-48D7-925B-0C04F17E68C9}"/>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333333"/>
                  </a:solidFill>
                </a:endParaRPr>
              </a:p>
            </p:txBody>
          </p:sp>
          <p:sp>
            <p:nvSpPr>
              <p:cNvPr id="38" name="TextBox 37">
                <a:extLst>
                  <a:ext uri="{FF2B5EF4-FFF2-40B4-BE49-F238E27FC236}">
                    <a16:creationId xmlns:a16="http://schemas.microsoft.com/office/drawing/2014/main" xmlns="" id="{C0971AD9-88E6-484E-AA93-E9C37BF22197}"/>
                  </a:ext>
                </a:extLst>
              </p:cNvPr>
              <p:cNvSpPr txBox="1"/>
              <p:nvPr/>
            </p:nvSpPr>
            <p:spPr>
              <a:xfrm>
                <a:off x="838201" y="1790613"/>
                <a:ext cx="3410736" cy="276999"/>
              </a:xfrm>
              <a:prstGeom prst="rect">
                <a:avLst/>
              </a:prstGeom>
              <a:noFill/>
            </p:spPr>
            <p:txBody>
              <a:bodyPr wrap="square" rtlCol="0">
                <a:spAutoFit/>
              </a:bodyPr>
              <a:lstStyle/>
              <a:p>
                <a:r>
                  <a:rPr lang="en-GB" sz="750" b="1" dirty="0">
                    <a:solidFill>
                      <a:srgbClr val="333333"/>
                    </a:solidFill>
                  </a:rPr>
                  <a:t>1. </a:t>
                </a:r>
                <a:r>
                  <a:rPr lang="en-GB" sz="750" dirty="0">
                    <a:solidFill>
                      <a:srgbClr val="333333"/>
                    </a:solidFill>
                  </a:rPr>
                  <a:t>Click on the line and click the </a:t>
                </a:r>
                <a:r>
                  <a:rPr lang="en-GB" sz="750" b="1" dirty="0">
                    <a:solidFill>
                      <a:srgbClr val="333333"/>
                    </a:solidFill>
                  </a:rPr>
                  <a:t>Format tab </a:t>
                </a:r>
                <a:r>
                  <a:rPr lang="en-GB" sz="750" dirty="0">
                    <a:solidFill>
                      <a:srgbClr val="333333"/>
                    </a:solidFill>
                  </a:rPr>
                  <a:t>in the ribbon.</a:t>
                </a:r>
              </a:p>
            </p:txBody>
          </p:sp>
          <p:sp>
            <p:nvSpPr>
              <p:cNvPr id="39" name="TextBox 38">
                <a:extLst>
                  <a:ext uri="{FF2B5EF4-FFF2-40B4-BE49-F238E27FC236}">
                    <a16:creationId xmlns:a16="http://schemas.microsoft.com/office/drawing/2014/main" xmlns="" id="{2676A493-CE39-42F0-A8C6-D997FECED91E}"/>
                  </a:ext>
                </a:extLst>
              </p:cNvPr>
              <p:cNvSpPr txBox="1"/>
              <p:nvPr/>
            </p:nvSpPr>
            <p:spPr>
              <a:xfrm>
                <a:off x="789790" y="2248841"/>
                <a:ext cx="3507556" cy="276999"/>
              </a:xfrm>
              <a:prstGeom prst="rect">
                <a:avLst/>
              </a:prstGeom>
              <a:noFill/>
            </p:spPr>
            <p:txBody>
              <a:bodyPr wrap="square" rtlCol="0">
                <a:spAutoFit/>
              </a:bodyPr>
              <a:lstStyle/>
              <a:p>
                <a:r>
                  <a:rPr lang="en-GB" sz="750" b="1" dirty="0">
                    <a:solidFill>
                      <a:srgbClr val="333333"/>
                    </a:solidFill>
                  </a:rPr>
                  <a:t>2. </a:t>
                </a:r>
                <a:r>
                  <a:rPr lang="en-GB" sz="750" dirty="0">
                    <a:solidFill>
                      <a:srgbClr val="333333"/>
                    </a:solidFill>
                  </a:rPr>
                  <a:t>Go to the </a:t>
                </a:r>
                <a:r>
                  <a:rPr lang="en-GB" sz="750" b="1" dirty="0">
                    <a:solidFill>
                      <a:srgbClr val="333333"/>
                    </a:solidFill>
                  </a:rPr>
                  <a:t>Size</a:t>
                </a:r>
                <a:r>
                  <a:rPr lang="en-GB" sz="750" dirty="0">
                    <a:solidFill>
                      <a:srgbClr val="333333"/>
                    </a:solidFill>
                  </a:rPr>
                  <a:t> section in the ribbon.</a:t>
                </a:r>
              </a:p>
            </p:txBody>
          </p:sp>
          <p:sp>
            <p:nvSpPr>
              <p:cNvPr id="40" name="TextBox 39">
                <a:extLst>
                  <a:ext uri="{FF2B5EF4-FFF2-40B4-BE49-F238E27FC236}">
                    <a16:creationId xmlns:a16="http://schemas.microsoft.com/office/drawing/2014/main" xmlns="" id="{698F37D5-172D-4672-82C9-3FF455CAE34D}"/>
                  </a:ext>
                </a:extLst>
              </p:cNvPr>
              <p:cNvSpPr txBox="1"/>
              <p:nvPr/>
            </p:nvSpPr>
            <p:spPr>
              <a:xfrm>
                <a:off x="838199" y="2539675"/>
                <a:ext cx="3507556" cy="430887"/>
              </a:xfrm>
              <a:prstGeom prst="rect">
                <a:avLst/>
              </a:prstGeom>
              <a:noFill/>
            </p:spPr>
            <p:txBody>
              <a:bodyPr wrap="square" rtlCol="0">
                <a:spAutoFit/>
              </a:bodyPr>
              <a:lstStyle/>
              <a:p>
                <a:r>
                  <a:rPr lang="en-GB" sz="750" b="1" dirty="0">
                    <a:solidFill>
                      <a:srgbClr val="333333"/>
                    </a:solidFill>
                  </a:rPr>
                  <a:t>3. </a:t>
                </a:r>
                <a:r>
                  <a:rPr lang="en-GB" sz="750" dirty="0">
                    <a:solidFill>
                      <a:srgbClr val="333333"/>
                    </a:solidFill>
                  </a:rPr>
                  <a:t>Use the width </a:t>
                </a:r>
                <a:r>
                  <a:rPr lang="en-GB" sz="750" b="1" dirty="0">
                    <a:solidFill>
                      <a:srgbClr val="333333"/>
                    </a:solidFill>
                  </a:rPr>
                  <a:t>Arrow Buttons </a:t>
                </a:r>
                <a:r>
                  <a:rPr lang="en-GB" sz="750" dirty="0">
                    <a:solidFill>
                      <a:srgbClr val="333333"/>
                    </a:solidFill>
                  </a:rPr>
                  <a:t>to increase or decrease the size of your line.</a:t>
                </a:r>
              </a:p>
            </p:txBody>
          </p:sp>
          <p:sp>
            <p:nvSpPr>
              <p:cNvPr id="41" name="TextBox 40">
                <a:extLst>
                  <a:ext uri="{FF2B5EF4-FFF2-40B4-BE49-F238E27FC236}">
                    <a16:creationId xmlns:a16="http://schemas.microsoft.com/office/drawing/2014/main" xmlns="" id="{BFC53F45-B9F3-49F3-8C81-E9A0A32F4F39}"/>
                  </a:ext>
                </a:extLst>
              </p:cNvPr>
              <p:cNvSpPr txBox="1"/>
              <p:nvPr/>
            </p:nvSpPr>
            <p:spPr>
              <a:xfrm>
                <a:off x="838199" y="2975325"/>
                <a:ext cx="3507556" cy="276999"/>
              </a:xfrm>
              <a:prstGeom prst="rect">
                <a:avLst/>
              </a:prstGeom>
              <a:noFill/>
            </p:spPr>
            <p:txBody>
              <a:bodyPr wrap="square" rtlCol="0">
                <a:spAutoFit/>
              </a:bodyPr>
              <a:lstStyle/>
              <a:p>
                <a:r>
                  <a:rPr lang="en-GB" sz="750" b="1" dirty="0">
                    <a:solidFill>
                      <a:srgbClr val="333333"/>
                    </a:solidFill>
                  </a:rPr>
                  <a:t>4. </a:t>
                </a:r>
                <a:r>
                  <a:rPr lang="en-GB" sz="750" dirty="0">
                    <a:solidFill>
                      <a:srgbClr val="333333"/>
                    </a:solidFill>
                  </a:rPr>
                  <a:t>Align the line with the size of your text.</a:t>
                </a:r>
              </a:p>
            </p:txBody>
          </p:sp>
          <p:sp>
            <p:nvSpPr>
              <p:cNvPr id="42" name="TextBox 41">
                <a:extLst>
                  <a:ext uri="{FF2B5EF4-FFF2-40B4-BE49-F238E27FC236}">
                    <a16:creationId xmlns:a16="http://schemas.microsoft.com/office/drawing/2014/main" xmlns="" id="{2C1389C3-4339-4915-A1D8-A17DFAA1F4D9}"/>
                  </a:ext>
                </a:extLst>
              </p:cNvPr>
              <p:cNvSpPr txBox="1"/>
              <p:nvPr userDrawn="1"/>
            </p:nvSpPr>
            <p:spPr>
              <a:xfrm>
                <a:off x="838199" y="3229241"/>
                <a:ext cx="3507556" cy="430887"/>
              </a:xfrm>
              <a:prstGeom prst="rect">
                <a:avLst/>
              </a:prstGeom>
              <a:noFill/>
            </p:spPr>
            <p:txBody>
              <a:bodyPr wrap="square" rtlCol="0">
                <a:spAutoFit/>
              </a:bodyPr>
              <a:lstStyle/>
              <a:p>
                <a:r>
                  <a:rPr lang="en-GB" sz="750" b="1" dirty="0">
                    <a:solidFill>
                      <a:srgbClr val="333333"/>
                    </a:solidFill>
                  </a:rPr>
                  <a:t>5. </a:t>
                </a:r>
                <a:r>
                  <a:rPr lang="en-GB" sz="750" dirty="0">
                    <a:solidFill>
                      <a:srgbClr val="333333"/>
                    </a:solidFill>
                  </a:rPr>
                  <a:t>Click on the line to select it for a </a:t>
                </a:r>
                <a:r>
                  <a:rPr lang="en-GB" sz="750" b="1" dirty="0">
                    <a:solidFill>
                      <a:srgbClr val="333333"/>
                    </a:solidFill>
                  </a:rPr>
                  <a:t>colour change. </a:t>
                </a:r>
                <a:r>
                  <a:rPr lang="en-GB" sz="750" b="0" dirty="0">
                    <a:solidFill>
                      <a:srgbClr val="333333"/>
                    </a:solidFill>
                  </a:rPr>
                  <a:t>Use the </a:t>
                </a:r>
                <a:r>
                  <a:rPr lang="en-GB" sz="750" b="1" dirty="0">
                    <a:solidFill>
                      <a:srgbClr val="333333"/>
                    </a:solidFill>
                  </a:rPr>
                  <a:t>Shape Fill </a:t>
                </a:r>
                <a:r>
                  <a:rPr lang="en-GB" sz="750" b="0" dirty="0">
                    <a:solidFill>
                      <a:srgbClr val="333333"/>
                    </a:solidFill>
                  </a:rPr>
                  <a:t>button.</a:t>
                </a:r>
                <a:endParaRPr lang="en-GB" sz="750" b="1" dirty="0">
                  <a:solidFill>
                    <a:srgbClr val="333333"/>
                  </a:solidFill>
                </a:endParaRPr>
              </a:p>
            </p:txBody>
          </p:sp>
        </p:grpSp>
        <p:sp>
          <p:nvSpPr>
            <p:cNvPr id="35" name="TextBox 34">
              <a:extLst>
                <a:ext uri="{FF2B5EF4-FFF2-40B4-BE49-F238E27FC236}">
                  <a16:creationId xmlns:a16="http://schemas.microsoft.com/office/drawing/2014/main" xmlns="" id="{4111F5E9-3C51-427E-A895-A55F80683195}"/>
                </a:ext>
              </a:extLst>
            </p:cNvPr>
            <p:cNvSpPr txBox="1"/>
            <p:nvPr userDrawn="1"/>
          </p:nvSpPr>
          <p:spPr>
            <a:xfrm>
              <a:off x="-2679728" y="20931"/>
              <a:ext cx="2630668" cy="492443"/>
            </a:xfrm>
            <a:prstGeom prst="rect">
              <a:avLst/>
            </a:prstGeom>
            <a:noFill/>
          </p:spPr>
          <p:txBody>
            <a:bodyPr wrap="square" rtlCol="0">
              <a:spAutoFit/>
            </a:bodyPr>
            <a:lstStyle/>
            <a:p>
              <a:pPr algn="ctr"/>
              <a:r>
                <a:rPr lang="en-GB" sz="900" b="1" dirty="0">
                  <a:solidFill>
                    <a:srgbClr val="333333"/>
                  </a:solidFill>
                </a:rPr>
                <a:t>How to edit the size and </a:t>
              </a:r>
              <a:br>
                <a:rPr lang="en-GB" sz="900" b="1" dirty="0">
                  <a:solidFill>
                    <a:srgbClr val="333333"/>
                  </a:solidFill>
                </a:rPr>
              </a:br>
              <a:r>
                <a:rPr lang="en-GB" sz="900" b="1" dirty="0">
                  <a:solidFill>
                    <a:srgbClr val="333333"/>
                  </a:solidFill>
                </a:rPr>
                <a:t>colour of a line</a:t>
              </a:r>
            </a:p>
          </p:txBody>
        </p:sp>
      </p:grpSp>
    </p:spTree>
    <p:extLst>
      <p:ext uri="{BB962C8B-B14F-4D97-AF65-F5344CB8AC3E}">
        <p14:creationId xmlns:p14="http://schemas.microsoft.com/office/powerpoint/2010/main" val="32671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2"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E3D4C2-34CD-465A-A8A2-174F961BA0EE}" type="datetimeFigureOut">
              <a:rPr lang="ru-RU" smtClean="0"/>
              <a:t>10.12.2020</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81B22D-6BD5-445C-8E95-855BC366B2CB}" type="slidenum">
              <a:rPr lang="ru-RU" smtClean="0"/>
              <a:t>‹#›</a:t>
            </a:fld>
            <a:endParaRPr lang="ru-RU"/>
          </a:p>
        </p:txBody>
      </p:sp>
    </p:spTree>
    <p:extLst>
      <p:ext uri="{BB962C8B-B14F-4D97-AF65-F5344CB8AC3E}">
        <p14:creationId xmlns:p14="http://schemas.microsoft.com/office/powerpoint/2010/main" val="202682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ssets.brandfolder.com/ogsbbg-9nvig8-thvf8/original/MonkeyCrates_RGB_300ppi.p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image" Target="../media/image68.emf"/></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urok.1sept.ru/" TargetMode="External"/><Relationship Id="rId13" Type="http://schemas.openxmlformats.org/officeDocument/2006/relationships/image" Target="../media/image80.emf"/><Relationship Id="rId18" Type="http://schemas.openxmlformats.org/officeDocument/2006/relationships/hyperlink" Target="https://www.instagram.com/pervoes/" TargetMode="External"/><Relationship Id="rId3" Type="http://schemas.openxmlformats.org/officeDocument/2006/relationships/image" Target="../media/image75.emf"/><Relationship Id="rId21" Type="http://schemas.openxmlformats.org/officeDocument/2006/relationships/image" Target="../media/image84.emf"/><Relationship Id="rId7" Type="http://schemas.openxmlformats.org/officeDocument/2006/relationships/image" Target="../media/image77.emf"/><Relationship Id="rId12" Type="http://schemas.openxmlformats.org/officeDocument/2006/relationships/hyperlink" Target="https://ok.ru/digital.september" TargetMode="External"/><Relationship Id="rId17" Type="http://schemas.openxmlformats.org/officeDocument/2006/relationships/image" Target="../media/image82.emf"/><Relationship Id="rId2" Type="http://schemas.openxmlformats.org/officeDocument/2006/relationships/hyperlink" Target="https://edu.1sept.ru/" TargetMode="External"/><Relationship Id="rId16" Type="http://schemas.openxmlformats.org/officeDocument/2006/relationships/hyperlink" Target="https://vk.com/digital.september" TargetMode="External"/><Relationship Id="rId20" Type="http://schemas.openxmlformats.org/officeDocument/2006/relationships/hyperlink" Target="https://www.youtube.com/user/PervoeSentyabrya" TargetMode="External"/><Relationship Id="rId1" Type="http://schemas.openxmlformats.org/officeDocument/2006/relationships/slideLayout" Target="../slideLayouts/slideLayout11.xml"/><Relationship Id="rId6" Type="http://schemas.openxmlformats.org/officeDocument/2006/relationships/hyperlink" Target="https://1sept.ru/" TargetMode="External"/><Relationship Id="rId11" Type="http://schemas.openxmlformats.org/officeDocument/2006/relationships/image" Target="../media/image79.emf"/><Relationship Id="rId5" Type="http://schemas.openxmlformats.org/officeDocument/2006/relationships/image" Target="../media/image76.emf"/><Relationship Id="rId15" Type="http://schemas.openxmlformats.org/officeDocument/2006/relationships/image" Target="../media/image81.emf"/><Relationship Id="rId10" Type="http://schemas.openxmlformats.org/officeDocument/2006/relationships/hyperlink" Target="https://ds.1sept.ru/" TargetMode="External"/><Relationship Id="rId19" Type="http://schemas.openxmlformats.org/officeDocument/2006/relationships/image" Target="../media/image83.emf"/><Relationship Id="rId4" Type="http://schemas.openxmlformats.org/officeDocument/2006/relationships/hyperlink" Target="https://video.1sept.ru/" TargetMode="External"/><Relationship Id="rId9" Type="http://schemas.openxmlformats.org/officeDocument/2006/relationships/image" Target="../media/image78.emf"/><Relationship Id="rId14" Type="http://schemas.openxmlformats.org/officeDocument/2006/relationships/hyperlink" Target="https://www.facebook.com/digital.septemb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1916" y="915566"/>
            <a:ext cx="277640" cy="584775"/>
          </a:xfrm>
          <a:prstGeom prst="rect">
            <a:avLst/>
          </a:prstGeom>
          <a:noFill/>
        </p:spPr>
        <p:txBody>
          <a:bodyPr wrap="none" rtlCol="0">
            <a:spAutoFit/>
          </a:bodyPr>
          <a:lstStyle/>
          <a:p>
            <a:pPr algn="ctr"/>
            <a:r>
              <a:rPr lang="en-US" sz="3200" b="1" smtClean="0"/>
              <a:t> </a:t>
            </a:r>
            <a:endParaRPr lang="ru-RU" sz="3200" b="1" dirty="0"/>
          </a:p>
        </p:txBody>
      </p:sp>
      <p:sp>
        <p:nvSpPr>
          <p:cNvPr id="3" name="TextBox 2"/>
          <p:cNvSpPr txBox="1"/>
          <p:nvPr/>
        </p:nvSpPr>
        <p:spPr>
          <a:xfrm>
            <a:off x="683568" y="915566"/>
            <a:ext cx="7526804" cy="1384995"/>
          </a:xfrm>
          <a:prstGeom prst="rect">
            <a:avLst/>
          </a:prstGeom>
          <a:noFill/>
        </p:spPr>
        <p:txBody>
          <a:bodyPr wrap="none" rtlCol="0">
            <a:spAutoFit/>
          </a:bodyPr>
          <a:lstStyle/>
          <a:p>
            <a:r>
              <a:rPr lang="ru-RU" sz="2800" dirty="0" smtClean="0"/>
              <a:t>МЕЖДУНАРОДНЫЕ СТАНДАРТЫ ПРИ ОБУЧЕНИИ</a:t>
            </a:r>
          </a:p>
          <a:p>
            <a:r>
              <a:rPr lang="ru-RU" sz="2800" dirty="0" smtClean="0"/>
              <a:t>И ТЕСТИРОВАНИИ ДЕТЕЙ В НАЧАЛЬНОЙ ШКОЛЕ</a:t>
            </a:r>
          </a:p>
          <a:p>
            <a:r>
              <a:rPr lang="ru-RU" sz="2800" dirty="0" smtClean="0"/>
              <a:t>(УРОВНИ </a:t>
            </a:r>
            <a:r>
              <a:rPr lang="en-US" sz="2800" dirty="0" smtClean="0"/>
              <a:t>PRE-A1 – A2)  </a:t>
            </a:r>
            <a:endParaRPr lang="ru-RU" sz="2800" dirty="0"/>
          </a:p>
        </p:txBody>
      </p:sp>
    </p:spTree>
    <p:extLst>
      <p:ext uri="{BB962C8B-B14F-4D97-AF65-F5344CB8AC3E}">
        <p14:creationId xmlns:p14="http://schemas.microsoft.com/office/powerpoint/2010/main" val="89842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4294967295"/>
          </p:nvPr>
        </p:nvSpPr>
        <p:spPr>
          <a:xfrm>
            <a:off x="611560" y="1332600"/>
            <a:ext cx="6143625" cy="3244850"/>
          </a:xfrm>
        </p:spPr>
        <p:txBody>
          <a:bodyPr>
            <a:normAutofit fontScale="92500" lnSpcReduction="20000"/>
          </a:bodyPr>
          <a:lstStyle/>
          <a:p>
            <a:pPr>
              <a:buFontTx/>
              <a:buNone/>
            </a:pPr>
            <a:endParaRPr lang="en-GB" altLang="ru-RU" sz="1800" dirty="0"/>
          </a:p>
          <a:p>
            <a:pPr>
              <a:buFontTx/>
              <a:buNone/>
            </a:pPr>
            <a:r>
              <a:rPr lang="en-GB" altLang="ru-RU" dirty="0" smtClean="0"/>
              <a:t>                  number of objects</a:t>
            </a:r>
          </a:p>
          <a:p>
            <a:pPr>
              <a:buFontTx/>
              <a:buNone/>
            </a:pPr>
            <a:endParaRPr lang="en-GB" altLang="ru-RU" dirty="0" smtClean="0"/>
          </a:p>
          <a:p>
            <a:pPr>
              <a:buFontTx/>
              <a:buNone/>
            </a:pPr>
            <a:r>
              <a:rPr lang="en-GB" altLang="ru-RU" dirty="0" smtClean="0"/>
              <a:t>                  increased detail in pictures</a:t>
            </a:r>
          </a:p>
          <a:p>
            <a:pPr>
              <a:buFontTx/>
              <a:buNone/>
            </a:pPr>
            <a:endParaRPr lang="en-GB" altLang="ru-RU" dirty="0" smtClean="0"/>
          </a:p>
          <a:p>
            <a:pPr>
              <a:buFontTx/>
              <a:buNone/>
            </a:pPr>
            <a:r>
              <a:rPr lang="en-GB" altLang="ru-RU" dirty="0" smtClean="0"/>
              <a:t>                  tasks more complex</a:t>
            </a:r>
          </a:p>
          <a:p>
            <a:pPr>
              <a:buFont typeface="Wingdings" panose="05000000000000000000" pitchFamily="2" charset="2"/>
              <a:buNone/>
            </a:pPr>
            <a:endParaRPr lang="en-GB" altLang="ru-RU" sz="1800" dirty="0"/>
          </a:p>
          <a:p>
            <a:pPr>
              <a:buFont typeface="Wingdings" panose="05000000000000000000" pitchFamily="2" charset="2"/>
              <a:buNone/>
            </a:pPr>
            <a:r>
              <a:rPr lang="en-GB" altLang="ru-RU" sz="1800" dirty="0"/>
              <a:t>                                                                                  </a:t>
            </a:r>
          </a:p>
          <a:p>
            <a:pPr>
              <a:buFontTx/>
              <a:buNone/>
            </a:pPr>
            <a:endParaRPr lang="en-US" altLang="ru-RU" sz="1800" dirty="0"/>
          </a:p>
        </p:txBody>
      </p:sp>
      <p:sp>
        <p:nvSpPr>
          <p:cNvPr id="35844" name="AutoShape 4"/>
          <p:cNvSpPr>
            <a:spLocks noChangeArrowheads="1"/>
          </p:cNvSpPr>
          <p:nvPr/>
        </p:nvSpPr>
        <p:spPr bwMode="auto">
          <a:xfrm>
            <a:off x="683568" y="1563638"/>
            <a:ext cx="741760" cy="2515790"/>
          </a:xfrm>
          <a:prstGeom prst="upArrow">
            <a:avLst>
              <a:gd name="adj1" fmla="val 50000"/>
              <a:gd name="adj2" fmla="val 84791"/>
            </a:avLst>
          </a:prstGeom>
          <a:solidFill>
            <a:srgbClr val="072F67">
              <a:alpha val="45097"/>
            </a:srgbClr>
          </a:solidFill>
          <a:ln w="38100">
            <a:solidFill>
              <a:srgbClr val="072F67"/>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 name="Прямоугольник 1"/>
          <p:cNvSpPr/>
          <p:nvPr/>
        </p:nvSpPr>
        <p:spPr>
          <a:xfrm>
            <a:off x="323528" y="603951"/>
            <a:ext cx="4580966" cy="461665"/>
          </a:xfrm>
          <a:prstGeom prst="rect">
            <a:avLst/>
          </a:prstGeom>
        </p:spPr>
        <p:txBody>
          <a:bodyPr wrap="square">
            <a:spAutoFit/>
          </a:bodyPr>
          <a:lstStyle/>
          <a:p>
            <a:r>
              <a:rPr lang="en-GB" altLang="ru-RU" sz="2400" dirty="0"/>
              <a:t>Progression up the levels, Listening </a:t>
            </a:r>
            <a:endParaRPr lang="en-US" altLang="ru-RU" sz="2400" dirty="0"/>
          </a:p>
        </p:txBody>
      </p:sp>
    </p:spTree>
    <p:extLst>
      <p:ext uri="{BB962C8B-B14F-4D97-AF65-F5344CB8AC3E}">
        <p14:creationId xmlns:p14="http://schemas.microsoft.com/office/powerpoint/2010/main" val="435264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wipe(down)">
                                      <p:cBhvr>
                                        <p:cTn id="7" dur="500"/>
                                        <p:tgtEl>
                                          <p:spTgt spid="266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wipe(down)">
                                      <p:cBhvr>
                                        <p:cTn id="12" dur="500"/>
                                        <p:tgtEl>
                                          <p:spTgt spid="2662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animEffect transition="in" filter="wipe(down)">
                                      <p:cBhvr>
                                        <p:cTn id="17"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707654"/>
            <a:ext cx="3722341" cy="2409316"/>
          </a:xfrm>
          <a:prstGeom prst="rect">
            <a:avLst/>
          </a:prstGeom>
          <a:solidFill>
            <a:schemeClr val="bg1">
              <a:lumMod val="85000"/>
              <a:alpha val="10000"/>
            </a:schemeClr>
          </a:solidFill>
          <a:ln>
            <a:solidFill>
              <a:srgbClr val="0073C5"/>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4294967295"/>
          </p:nvPr>
        </p:nvSpPr>
        <p:spPr>
          <a:xfrm>
            <a:off x="0" y="1203325"/>
            <a:ext cx="3689350" cy="3046413"/>
          </a:xfrm>
        </p:spPr>
        <p:txBody>
          <a:bodyPr>
            <a:normAutofit fontScale="92500"/>
          </a:bodyPr>
          <a:lstStyle/>
          <a:p>
            <a:pPr marL="0" indent="0">
              <a:buNone/>
            </a:pPr>
            <a:r>
              <a:rPr lang="en-GB" sz="1800" dirty="0" err="1">
                <a:latin typeface="Calibri" charset="0"/>
                <a:ea typeface="Calibri" charset="0"/>
                <a:cs typeface="Calibri" charset="0"/>
              </a:rPr>
              <a:t>Tapescript</a:t>
            </a:r>
            <a:endParaRPr lang="en-GB" sz="1800" dirty="0">
              <a:latin typeface="Calibri" charset="0"/>
              <a:ea typeface="Calibri" charset="0"/>
              <a:cs typeface="Calibri" charset="0"/>
            </a:endParaRPr>
          </a:p>
          <a:p>
            <a:pPr marL="0" indent="0">
              <a:buNone/>
            </a:pPr>
            <a:endParaRPr lang="en-GB" sz="1350" b="1" dirty="0">
              <a:latin typeface="Calibri" charset="0"/>
              <a:ea typeface="Calibri" charset="0"/>
              <a:cs typeface="Calibri" charset="0"/>
            </a:endParaRPr>
          </a:p>
          <a:p>
            <a:pPr marL="536972" indent="-532210">
              <a:buNone/>
            </a:pPr>
            <a:r>
              <a:rPr lang="en-GB" sz="1800" b="1" dirty="0">
                <a:solidFill>
                  <a:srgbClr val="0073C5"/>
                </a:solidFill>
                <a:latin typeface="Calibri" charset="0"/>
                <a:ea typeface="Calibri" charset="0"/>
                <a:cs typeface="Calibri" charset="0"/>
              </a:rPr>
              <a:t>M</a:t>
            </a:r>
            <a:r>
              <a:rPr lang="en-GB" sz="1800" dirty="0">
                <a:solidFill>
                  <a:srgbClr val="0073C5"/>
                </a:solidFill>
              </a:rPr>
              <a:t>	Here’s a photo of me and </a:t>
            </a:r>
            <a:br>
              <a:rPr lang="en-GB" sz="1800" dirty="0">
                <a:solidFill>
                  <a:srgbClr val="0073C5"/>
                </a:solidFill>
              </a:rPr>
            </a:br>
            <a:r>
              <a:rPr lang="en-GB" sz="1800" dirty="0">
                <a:solidFill>
                  <a:srgbClr val="0073C5"/>
                </a:solidFill>
              </a:rPr>
              <a:t>my friends in the park, Miss Box. </a:t>
            </a:r>
          </a:p>
          <a:p>
            <a:pPr marL="536972" indent="-532210">
              <a:buNone/>
            </a:pPr>
            <a:r>
              <a:rPr lang="en-GB" sz="1800" b="1" dirty="0">
                <a:solidFill>
                  <a:srgbClr val="0073C5">
                    <a:alpha val="70000"/>
                  </a:srgbClr>
                </a:solidFill>
                <a:latin typeface="Calibri" charset="0"/>
                <a:ea typeface="Calibri" charset="0"/>
                <a:cs typeface="Calibri" charset="0"/>
              </a:rPr>
              <a:t>F</a:t>
            </a:r>
            <a:r>
              <a:rPr lang="en-GB" sz="1800" dirty="0">
                <a:solidFill>
                  <a:srgbClr val="0073C5">
                    <a:alpha val="70000"/>
                  </a:srgbClr>
                </a:solidFill>
              </a:rPr>
              <a:t>	Oh yes! Who’s that? </a:t>
            </a:r>
            <a:br>
              <a:rPr lang="en-GB" sz="1800" dirty="0">
                <a:solidFill>
                  <a:srgbClr val="0073C5">
                    <a:alpha val="70000"/>
                  </a:srgbClr>
                </a:solidFill>
              </a:rPr>
            </a:br>
            <a:r>
              <a:rPr lang="en-GB" sz="1800" dirty="0">
                <a:solidFill>
                  <a:srgbClr val="0073C5">
                    <a:alpha val="70000"/>
                  </a:srgbClr>
                </a:solidFill>
              </a:rPr>
              <a:t>The boy with the cats? </a:t>
            </a:r>
          </a:p>
          <a:p>
            <a:pPr marL="536972" indent="-532210">
              <a:buNone/>
            </a:pPr>
            <a:r>
              <a:rPr lang="en-GB" sz="1800" b="1" dirty="0">
                <a:solidFill>
                  <a:srgbClr val="0073C5"/>
                </a:solidFill>
                <a:latin typeface="Calibri" charset="0"/>
                <a:ea typeface="Calibri" charset="0"/>
                <a:cs typeface="Calibri" charset="0"/>
              </a:rPr>
              <a:t>M</a:t>
            </a:r>
            <a:r>
              <a:rPr lang="en-GB" sz="1800" dirty="0">
                <a:solidFill>
                  <a:srgbClr val="0073C5"/>
                </a:solidFill>
              </a:rPr>
              <a:t>	His name’s Pat. </a:t>
            </a:r>
            <a:br>
              <a:rPr lang="en-GB" sz="1800" dirty="0">
                <a:solidFill>
                  <a:srgbClr val="0073C5"/>
                </a:solidFill>
              </a:rPr>
            </a:br>
            <a:r>
              <a:rPr lang="en-GB" sz="1800" dirty="0">
                <a:solidFill>
                  <a:srgbClr val="0073C5"/>
                </a:solidFill>
              </a:rPr>
              <a:t>He’s holding one cat in his arms! </a:t>
            </a:r>
            <a:br>
              <a:rPr lang="en-GB" sz="1800" dirty="0">
                <a:solidFill>
                  <a:srgbClr val="0073C5"/>
                </a:solidFill>
              </a:rPr>
            </a:br>
            <a:r>
              <a:rPr lang="en-GB" sz="1800" dirty="0">
                <a:solidFill>
                  <a:srgbClr val="0073C5"/>
                </a:solidFill>
              </a:rPr>
              <a:t>Pat loves animals. </a:t>
            </a:r>
          </a:p>
          <a:p>
            <a:pPr marL="536972" indent="-532210">
              <a:buNone/>
            </a:pPr>
            <a:r>
              <a:rPr lang="en-GB" sz="1800" b="1" dirty="0">
                <a:solidFill>
                  <a:srgbClr val="0073C5">
                    <a:alpha val="70000"/>
                  </a:srgbClr>
                </a:solidFill>
                <a:latin typeface="Calibri" charset="0"/>
                <a:ea typeface="Calibri" charset="0"/>
                <a:cs typeface="Calibri" charset="0"/>
              </a:rPr>
              <a:t>F</a:t>
            </a:r>
            <a:r>
              <a:rPr lang="en-GB" sz="1800" dirty="0">
                <a:solidFill>
                  <a:srgbClr val="0073C5">
                    <a:alpha val="70000"/>
                  </a:srgbClr>
                </a:solidFill>
              </a:rPr>
              <a:t>	That’s good. </a:t>
            </a:r>
          </a:p>
        </p:txBody>
      </p:sp>
      <p:sp>
        <p:nvSpPr>
          <p:cNvPr id="2" name="Content Placeholder 1"/>
          <p:cNvSpPr>
            <a:spLocks noGrp="1"/>
          </p:cNvSpPr>
          <p:nvPr>
            <p:ph idx="4294967295"/>
          </p:nvPr>
        </p:nvSpPr>
        <p:spPr>
          <a:xfrm>
            <a:off x="0" y="700088"/>
            <a:ext cx="8483600" cy="309562"/>
          </a:xfrm>
        </p:spPr>
        <p:txBody>
          <a:bodyPr>
            <a:normAutofit fontScale="47500" lnSpcReduction="20000"/>
          </a:bodyPr>
          <a:lstStyle/>
          <a:p>
            <a:r>
              <a:rPr lang="en-US" dirty="0" smtClean="0"/>
              <a:t>Pre-A1 Starters,  </a:t>
            </a:r>
            <a:r>
              <a:rPr lang="en-US" dirty="0"/>
              <a:t>Listening Part 1</a:t>
            </a:r>
          </a:p>
        </p:txBody>
      </p:sp>
      <p:pic>
        <p:nvPicPr>
          <p:cNvPr id="7" name="Picture 6"/>
          <p:cNvPicPr>
            <a:picLocks/>
          </p:cNvPicPr>
          <p:nvPr/>
        </p:nvPicPr>
        <p:blipFill>
          <a:blip r:embed="rId3"/>
          <a:stretch>
            <a:fillRect/>
          </a:stretch>
        </p:blipFill>
        <p:spPr>
          <a:xfrm>
            <a:off x="3689350" y="483518"/>
            <a:ext cx="2525316" cy="3364706"/>
          </a:xfrm>
          <a:prstGeom prst="rect">
            <a:avLst/>
          </a:prstGeom>
          <a:ln>
            <a:solidFill>
              <a:schemeClr val="tx1"/>
            </a:solidFill>
          </a:ln>
        </p:spPr>
      </p:pic>
    </p:spTree>
    <p:extLst>
      <p:ext uri="{BB962C8B-B14F-4D97-AF65-F5344CB8AC3E}">
        <p14:creationId xmlns:p14="http://schemas.microsoft.com/office/powerpoint/2010/main" val="1434779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46" t="2913" r="5879" b="3731"/>
          <a:stretch/>
        </p:blipFill>
        <p:spPr bwMode="auto">
          <a:xfrm>
            <a:off x="3923928" y="479787"/>
            <a:ext cx="2543800" cy="355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4294967295"/>
          </p:nvPr>
        </p:nvSpPr>
        <p:spPr>
          <a:xfrm>
            <a:off x="0" y="1476375"/>
            <a:ext cx="2009775" cy="384175"/>
          </a:xfrm>
        </p:spPr>
        <p:txBody>
          <a:bodyPr>
            <a:normAutofit fontScale="70000" lnSpcReduction="20000"/>
          </a:bodyPr>
          <a:lstStyle/>
          <a:p>
            <a:pPr marL="0" indent="0">
              <a:buNone/>
            </a:pPr>
            <a:r>
              <a:rPr lang="en-GB" dirty="0" smtClean="0">
                <a:solidFill>
                  <a:srgbClr val="0073C5"/>
                </a:solidFill>
                <a:latin typeface="Calibri" charset="0"/>
                <a:ea typeface="Calibri" charset="0"/>
                <a:cs typeface="Calibri" charset="0"/>
              </a:rPr>
              <a:t> </a:t>
            </a:r>
            <a:endParaRPr lang="en-GB" dirty="0">
              <a:solidFill>
                <a:srgbClr val="0073C5"/>
              </a:solidFill>
              <a:latin typeface="Calibri" charset="0"/>
              <a:ea typeface="Calibri" charset="0"/>
              <a:cs typeface="Calibri" charset="0"/>
            </a:endParaRPr>
          </a:p>
        </p:txBody>
      </p:sp>
      <p:sp>
        <p:nvSpPr>
          <p:cNvPr id="5" name="Content Placeholder 4"/>
          <p:cNvSpPr>
            <a:spLocks noGrp="1"/>
          </p:cNvSpPr>
          <p:nvPr>
            <p:ph idx="4294967295"/>
          </p:nvPr>
        </p:nvSpPr>
        <p:spPr>
          <a:xfrm>
            <a:off x="0" y="704850"/>
            <a:ext cx="8483600" cy="309563"/>
          </a:xfrm>
        </p:spPr>
        <p:txBody>
          <a:bodyPr>
            <a:noAutofit/>
          </a:bodyPr>
          <a:lstStyle/>
          <a:p>
            <a:r>
              <a:rPr lang="en-GB" sz="2000" dirty="0" smtClean="0"/>
              <a:t>A2 Flyers: Listening Part 1</a:t>
            </a:r>
            <a:endParaRPr lang="en-US" sz="2000" dirty="0"/>
          </a:p>
        </p:txBody>
      </p:sp>
      <p:sp>
        <p:nvSpPr>
          <p:cNvPr id="6" name="TextBox 5"/>
          <p:cNvSpPr txBox="1"/>
          <p:nvPr/>
        </p:nvSpPr>
        <p:spPr>
          <a:xfrm>
            <a:off x="134429" y="1239572"/>
            <a:ext cx="4107371" cy="2793072"/>
          </a:xfrm>
          <a:prstGeom prst="rect">
            <a:avLst/>
          </a:prstGeom>
          <a:noFill/>
          <a:ln>
            <a:solidFill>
              <a:srgbClr val="0070C0"/>
            </a:solidFill>
            <a:prstDash val="dash"/>
          </a:ln>
        </p:spPr>
        <p:txBody>
          <a:bodyPr wrap="square" rtlCol="0">
            <a:spAutoFit/>
          </a:bodyPr>
          <a:lstStyle/>
          <a:p>
            <a:r>
              <a:rPr lang="en-US" sz="1350" dirty="0" err="1">
                <a:solidFill>
                  <a:srgbClr val="0070C0"/>
                </a:solidFill>
              </a:rPr>
              <a:t>Fch</a:t>
            </a:r>
            <a:r>
              <a:rPr lang="en-US" sz="1350" dirty="0">
                <a:solidFill>
                  <a:srgbClr val="0070C0"/>
                </a:solidFill>
              </a:rPr>
              <a:t>      I took this photo by the lake last Saturday, </a:t>
            </a:r>
          </a:p>
          <a:p>
            <a:r>
              <a:rPr lang="en-US" sz="1350" dirty="0">
                <a:solidFill>
                  <a:srgbClr val="0070C0"/>
                </a:solidFill>
              </a:rPr>
              <a:t>             Grandma.</a:t>
            </a:r>
          </a:p>
          <a:p>
            <a:endParaRPr lang="en-US" sz="1350" dirty="0">
              <a:solidFill>
                <a:srgbClr val="0070C0"/>
              </a:solidFill>
            </a:endParaRPr>
          </a:p>
          <a:p>
            <a:r>
              <a:rPr lang="en-US" sz="1350" dirty="0">
                <a:solidFill>
                  <a:srgbClr val="0070C0"/>
                </a:solidFill>
              </a:rPr>
              <a:t>F          It looks lovely. Do you know any of these</a:t>
            </a:r>
          </a:p>
          <a:p>
            <a:r>
              <a:rPr lang="en-US" sz="1350" dirty="0">
                <a:solidFill>
                  <a:srgbClr val="0070C0"/>
                </a:solidFill>
              </a:rPr>
              <a:t>             people?</a:t>
            </a:r>
          </a:p>
          <a:p>
            <a:endParaRPr lang="en-US" sz="1350" dirty="0">
              <a:solidFill>
                <a:srgbClr val="0070C0"/>
              </a:solidFill>
            </a:endParaRPr>
          </a:p>
          <a:p>
            <a:r>
              <a:rPr lang="en-US" sz="1350" dirty="0" err="1">
                <a:solidFill>
                  <a:srgbClr val="0070C0"/>
                </a:solidFill>
              </a:rPr>
              <a:t>Fch</a:t>
            </a:r>
            <a:r>
              <a:rPr lang="en-US" sz="1350" dirty="0">
                <a:solidFill>
                  <a:srgbClr val="0070C0"/>
                </a:solidFill>
              </a:rPr>
              <a:t>      Yes, I do. The man who’s reading the </a:t>
            </a:r>
          </a:p>
          <a:p>
            <a:r>
              <a:rPr lang="en-US" sz="1350" dirty="0">
                <a:solidFill>
                  <a:srgbClr val="0070C0"/>
                </a:solidFill>
              </a:rPr>
              <a:t>             newspaper is William.</a:t>
            </a:r>
          </a:p>
          <a:p>
            <a:endParaRPr lang="en-US" sz="1350" dirty="0">
              <a:solidFill>
                <a:srgbClr val="0070C0"/>
              </a:solidFill>
            </a:endParaRPr>
          </a:p>
          <a:p>
            <a:r>
              <a:rPr lang="en-US" sz="1350" dirty="0">
                <a:solidFill>
                  <a:srgbClr val="0070C0"/>
                </a:solidFill>
              </a:rPr>
              <a:t>F          He’s wearing a nice hat.</a:t>
            </a:r>
          </a:p>
          <a:p>
            <a:endParaRPr lang="en-US" sz="1350" dirty="0">
              <a:solidFill>
                <a:srgbClr val="0070C0"/>
              </a:solidFill>
            </a:endParaRPr>
          </a:p>
          <a:p>
            <a:r>
              <a:rPr lang="en-US" sz="1350" dirty="0" err="1">
                <a:solidFill>
                  <a:srgbClr val="0070C0"/>
                </a:solidFill>
              </a:rPr>
              <a:t>Fch</a:t>
            </a:r>
            <a:r>
              <a:rPr lang="en-US" sz="1350" dirty="0">
                <a:solidFill>
                  <a:srgbClr val="0070C0"/>
                </a:solidFill>
              </a:rPr>
              <a:t>      He’s, isn’t he? Grandpa knows him, I think! </a:t>
            </a:r>
          </a:p>
          <a:p>
            <a:r>
              <a:rPr lang="en-US" sz="1350" dirty="0"/>
              <a:t>           </a:t>
            </a:r>
            <a:endParaRPr lang="ru-RU" sz="1350" dirty="0"/>
          </a:p>
        </p:txBody>
      </p:sp>
    </p:spTree>
    <p:extLst>
      <p:ext uri="{BB962C8B-B14F-4D97-AF65-F5344CB8AC3E}">
        <p14:creationId xmlns:p14="http://schemas.microsoft.com/office/powerpoint/2010/main" val="3667549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539552" y="4348539"/>
            <a:ext cx="6362700" cy="339725"/>
          </a:xfrm>
        </p:spPr>
        <p:txBody>
          <a:bodyPr>
            <a:normAutofit fontScale="62500" lnSpcReduction="20000"/>
          </a:bodyPr>
          <a:lstStyle/>
          <a:p>
            <a:pPr marL="0" indent="0">
              <a:spcBef>
                <a:spcPts val="0"/>
              </a:spcBef>
              <a:spcAft>
                <a:spcPts val="450"/>
              </a:spcAft>
              <a:buNone/>
            </a:pPr>
            <a:r>
              <a:rPr lang="en-GB" dirty="0"/>
              <a:t>Two-way dialogue </a:t>
            </a:r>
            <a:r>
              <a:rPr lang="en-GB" dirty="0" smtClean="0"/>
              <a:t>– </a:t>
            </a:r>
            <a:r>
              <a:rPr lang="en-GB" dirty="0"/>
              <a:t>answers from </a:t>
            </a:r>
            <a:r>
              <a:rPr lang="en-GB" i="1" dirty="0">
                <a:latin typeface="Calibri" charset="0"/>
                <a:ea typeface="Calibri" charset="0"/>
                <a:cs typeface="Calibri" charset="0"/>
              </a:rPr>
              <a:t>one</a:t>
            </a:r>
            <a:r>
              <a:rPr lang="en-GB" dirty="0"/>
              <a:t> speaker</a:t>
            </a:r>
            <a:r>
              <a:rPr lang="en-GB" dirty="0" smtClean="0"/>
              <a:t>.</a:t>
            </a:r>
            <a:endParaRPr lang="en-GB" dirty="0"/>
          </a:p>
        </p:txBody>
      </p:sp>
      <p:sp>
        <p:nvSpPr>
          <p:cNvPr id="5" name="Content Placeholder 4"/>
          <p:cNvSpPr>
            <a:spLocks noGrp="1"/>
          </p:cNvSpPr>
          <p:nvPr>
            <p:ph idx="4294967295"/>
          </p:nvPr>
        </p:nvSpPr>
        <p:spPr>
          <a:xfrm>
            <a:off x="179512" y="702458"/>
            <a:ext cx="8483600" cy="309563"/>
          </a:xfrm>
        </p:spPr>
        <p:txBody>
          <a:bodyPr>
            <a:normAutofit fontScale="47500" lnSpcReduction="20000"/>
          </a:bodyPr>
          <a:lstStyle/>
          <a:p>
            <a:pPr marL="0" indent="0">
              <a:buNone/>
            </a:pPr>
            <a:r>
              <a:rPr lang="en-US" dirty="0" smtClean="0"/>
              <a:t>Movers: Listening </a:t>
            </a:r>
            <a:r>
              <a:rPr lang="en-US" dirty="0"/>
              <a:t>Part </a:t>
            </a:r>
            <a:r>
              <a:rPr lang="en-US" dirty="0" smtClean="0"/>
              <a:t>3</a:t>
            </a:r>
            <a:endParaRPr lang="en-US" dirty="0"/>
          </a:p>
        </p:txBody>
      </p:sp>
      <p:pic>
        <p:nvPicPr>
          <p:cNvPr id="6" name="Picture 5"/>
          <p:cNvPicPr>
            <a:picLocks noChangeAspect="1"/>
          </p:cNvPicPr>
          <p:nvPr/>
        </p:nvPicPr>
        <p:blipFill>
          <a:blip r:embed="rId2"/>
          <a:stretch>
            <a:fillRect/>
          </a:stretch>
        </p:blipFill>
        <p:spPr>
          <a:xfrm>
            <a:off x="776654" y="1198229"/>
            <a:ext cx="2938629" cy="2687260"/>
          </a:xfrm>
          <a:prstGeom prst="rect">
            <a:avLst/>
          </a:prstGeom>
        </p:spPr>
      </p:pic>
      <p:pic>
        <p:nvPicPr>
          <p:cNvPr id="7" name="Picture 6"/>
          <p:cNvPicPr>
            <a:picLocks/>
          </p:cNvPicPr>
          <p:nvPr/>
        </p:nvPicPr>
        <p:blipFill>
          <a:blip r:embed="rId3"/>
          <a:stretch>
            <a:fillRect/>
          </a:stretch>
        </p:blipFill>
        <p:spPr>
          <a:xfrm>
            <a:off x="4067944" y="1755884"/>
            <a:ext cx="2234728" cy="1823449"/>
          </a:xfrm>
          <a:prstGeom prst="rect">
            <a:avLst/>
          </a:prstGeom>
        </p:spPr>
      </p:pic>
    </p:spTree>
    <p:extLst>
      <p:ext uri="{BB962C8B-B14F-4D97-AF65-F5344CB8AC3E}">
        <p14:creationId xmlns:p14="http://schemas.microsoft.com/office/powerpoint/2010/main" val="265682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95536" y="4359433"/>
            <a:ext cx="6362700" cy="339725"/>
          </a:xfrm>
        </p:spPr>
        <p:txBody>
          <a:bodyPr>
            <a:normAutofit fontScale="62500" lnSpcReduction="20000"/>
          </a:bodyPr>
          <a:lstStyle/>
          <a:p>
            <a:pPr marL="0" indent="0">
              <a:spcBef>
                <a:spcPts val="0"/>
              </a:spcBef>
              <a:spcAft>
                <a:spcPts val="450"/>
              </a:spcAft>
              <a:buNone/>
            </a:pPr>
            <a:r>
              <a:rPr lang="en-GB" dirty="0"/>
              <a:t>Two-way dialogue </a:t>
            </a:r>
            <a:r>
              <a:rPr lang="en-GB" dirty="0" smtClean="0"/>
              <a:t>– </a:t>
            </a:r>
            <a:r>
              <a:rPr lang="en-GB" dirty="0"/>
              <a:t>answers from </a:t>
            </a:r>
            <a:r>
              <a:rPr lang="en-GB" i="1" dirty="0" smtClean="0">
                <a:latin typeface="Calibri" charset="0"/>
                <a:ea typeface="Calibri" charset="0"/>
                <a:cs typeface="Calibri" charset="0"/>
              </a:rPr>
              <a:t>both </a:t>
            </a:r>
            <a:r>
              <a:rPr lang="en-GB" dirty="0" smtClean="0"/>
              <a:t>speakers.</a:t>
            </a:r>
            <a:endParaRPr lang="en-GB" dirty="0"/>
          </a:p>
        </p:txBody>
      </p:sp>
      <p:sp>
        <p:nvSpPr>
          <p:cNvPr id="5" name="Content Placeholder 4"/>
          <p:cNvSpPr>
            <a:spLocks noGrp="1"/>
          </p:cNvSpPr>
          <p:nvPr>
            <p:ph idx="4294967295"/>
          </p:nvPr>
        </p:nvSpPr>
        <p:spPr>
          <a:xfrm>
            <a:off x="251520" y="716066"/>
            <a:ext cx="8483600" cy="309563"/>
          </a:xfrm>
        </p:spPr>
        <p:txBody>
          <a:bodyPr>
            <a:normAutofit fontScale="47500" lnSpcReduction="20000"/>
          </a:bodyPr>
          <a:lstStyle/>
          <a:p>
            <a:pPr marL="0" indent="0">
              <a:buNone/>
            </a:pPr>
            <a:r>
              <a:rPr lang="en-US" dirty="0" smtClean="0"/>
              <a:t>Flyers: Listening </a:t>
            </a:r>
            <a:r>
              <a:rPr lang="en-US" dirty="0"/>
              <a:t>Part </a:t>
            </a:r>
            <a:r>
              <a:rPr lang="en-US" dirty="0" smtClean="0"/>
              <a:t>3</a:t>
            </a:r>
            <a:endParaRPr lang="en-US" dirty="0"/>
          </a:p>
        </p:txBody>
      </p:sp>
      <p:pic>
        <p:nvPicPr>
          <p:cNvPr id="8" name="Picture 7"/>
          <p:cNvPicPr>
            <a:picLocks noChangeAspect="1"/>
          </p:cNvPicPr>
          <p:nvPr/>
        </p:nvPicPr>
        <p:blipFill>
          <a:blip r:embed="rId2"/>
          <a:stretch>
            <a:fillRect/>
          </a:stretch>
        </p:blipFill>
        <p:spPr>
          <a:xfrm>
            <a:off x="395536" y="1173164"/>
            <a:ext cx="2950464" cy="2721054"/>
          </a:xfrm>
          <a:prstGeom prst="rect">
            <a:avLst/>
          </a:prstGeom>
        </p:spPr>
      </p:pic>
      <p:pic>
        <p:nvPicPr>
          <p:cNvPr id="9" name="Picture 8"/>
          <p:cNvPicPr>
            <a:picLocks/>
          </p:cNvPicPr>
          <p:nvPr/>
        </p:nvPicPr>
        <p:blipFill>
          <a:blip r:embed="rId3"/>
          <a:stretch>
            <a:fillRect/>
          </a:stretch>
        </p:blipFill>
        <p:spPr>
          <a:xfrm>
            <a:off x="3707904" y="1796875"/>
            <a:ext cx="2184635" cy="1783376"/>
          </a:xfrm>
          <a:prstGeom prst="rect">
            <a:avLst/>
          </a:prstGeom>
        </p:spPr>
      </p:pic>
    </p:spTree>
    <p:extLst>
      <p:ext uri="{BB962C8B-B14F-4D97-AF65-F5344CB8AC3E}">
        <p14:creationId xmlns:p14="http://schemas.microsoft.com/office/powerpoint/2010/main" val="3969505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1174" y="4862215"/>
            <a:ext cx="109549" cy="80791"/>
          </a:xfrm>
          <a:prstGeom prst="rect">
            <a:avLst/>
          </a:prstGeom>
        </p:spPr>
        <p:txBody>
          <a:bodyPr vert="horz" wrap="square" lIns="0" tIns="0" rIns="0" bIns="0" rtlCol="0">
            <a:spAutoFit/>
          </a:bodyPr>
          <a:lstStyle/>
          <a:p>
            <a:pPr marL="7127"/>
            <a:r>
              <a:rPr sz="525" spc="-37" dirty="0">
                <a:latin typeface="Verdana"/>
                <a:cs typeface="Verdana"/>
              </a:rPr>
              <a:t>68</a:t>
            </a:r>
            <a:endParaRPr sz="525">
              <a:latin typeface="Verdana"/>
              <a:cs typeface="Verdana"/>
            </a:endParaRPr>
          </a:p>
        </p:txBody>
      </p:sp>
      <p:sp>
        <p:nvSpPr>
          <p:cNvPr id="3" name="object 3"/>
          <p:cNvSpPr txBox="1"/>
          <p:nvPr/>
        </p:nvSpPr>
        <p:spPr>
          <a:xfrm>
            <a:off x="1815115" y="4862215"/>
            <a:ext cx="1193634" cy="80791"/>
          </a:xfrm>
          <a:prstGeom prst="rect">
            <a:avLst/>
          </a:prstGeom>
        </p:spPr>
        <p:txBody>
          <a:bodyPr vert="horz" wrap="square" lIns="0" tIns="0" rIns="0" bIns="0" rtlCol="0">
            <a:spAutoFit/>
          </a:bodyPr>
          <a:lstStyle/>
          <a:p>
            <a:pPr marL="7127"/>
            <a:r>
              <a:rPr sz="525" spc="-59" dirty="0">
                <a:latin typeface="Verdana"/>
                <a:cs typeface="Verdana"/>
              </a:rPr>
              <a:t>Cambridge </a:t>
            </a:r>
            <a:r>
              <a:rPr sz="525" spc="-64" dirty="0">
                <a:latin typeface="Verdana"/>
                <a:cs typeface="Verdana"/>
              </a:rPr>
              <a:t>English: </a:t>
            </a:r>
            <a:r>
              <a:rPr sz="525" spc="-62" dirty="0">
                <a:latin typeface="Verdana"/>
                <a:cs typeface="Verdana"/>
              </a:rPr>
              <a:t>Young</a:t>
            </a:r>
            <a:r>
              <a:rPr sz="525" spc="-87" dirty="0">
                <a:latin typeface="Verdana"/>
                <a:cs typeface="Verdana"/>
              </a:rPr>
              <a:t> </a:t>
            </a:r>
            <a:r>
              <a:rPr sz="525" spc="-62" dirty="0">
                <a:latin typeface="Verdana"/>
                <a:cs typeface="Verdana"/>
              </a:rPr>
              <a:t>Learners</a:t>
            </a:r>
            <a:endParaRPr sz="525">
              <a:latin typeface="Verdana"/>
              <a:cs typeface="Verdana"/>
            </a:endParaRPr>
          </a:p>
        </p:txBody>
      </p:sp>
      <p:sp>
        <p:nvSpPr>
          <p:cNvPr id="4" name="object 4"/>
          <p:cNvSpPr/>
          <p:nvPr/>
        </p:nvSpPr>
        <p:spPr>
          <a:xfrm>
            <a:off x="1143000" y="1"/>
            <a:ext cx="300140" cy="839942"/>
          </a:xfrm>
          <a:custGeom>
            <a:avLst/>
            <a:gdLst/>
            <a:ahLst/>
            <a:cxnLst/>
            <a:rect l="l" t="t" r="r" b="b"/>
            <a:pathLst>
              <a:path w="467995" h="1746250">
                <a:moveTo>
                  <a:pt x="0" y="1745996"/>
                </a:moveTo>
                <a:lnTo>
                  <a:pt x="467995" y="1745996"/>
                </a:lnTo>
                <a:lnTo>
                  <a:pt x="467995" y="0"/>
                </a:lnTo>
                <a:lnTo>
                  <a:pt x="0" y="0"/>
                </a:lnTo>
                <a:lnTo>
                  <a:pt x="0" y="1745996"/>
                </a:lnTo>
                <a:close/>
              </a:path>
            </a:pathLst>
          </a:custGeom>
          <a:solidFill>
            <a:srgbClr val="B4D670"/>
          </a:solidFill>
        </p:spPr>
        <p:txBody>
          <a:bodyPr wrap="square" lIns="0" tIns="0" rIns="0" bIns="0" rtlCol="0"/>
          <a:lstStyle/>
          <a:p>
            <a:endParaRPr sz="1350"/>
          </a:p>
        </p:txBody>
      </p:sp>
      <p:sp>
        <p:nvSpPr>
          <p:cNvPr id="5" name="object 5"/>
          <p:cNvSpPr txBox="1"/>
          <p:nvPr/>
        </p:nvSpPr>
        <p:spPr>
          <a:xfrm>
            <a:off x="1175915" y="127098"/>
            <a:ext cx="205184" cy="585821"/>
          </a:xfrm>
          <a:prstGeom prst="rect">
            <a:avLst/>
          </a:prstGeom>
        </p:spPr>
        <p:txBody>
          <a:bodyPr vert="vert" wrap="square" lIns="0" tIns="0" rIns="0" bIns="0" rtlCol="0">
            <a:spAutoFit/>
          </a:bodyPr>
          <a:lstStyle/>
          <a:p>
            <a:pPr marL="7127">
              <a:lnSpc>
                <a:spcPts val="833"/>
              </a:lnSpc>
            </a:pPr>
            <a:r>
              <a:rPr sz="750" b="1" spc="-8" dirty="0">
                <a:latin typeface="Calibri"/>
                <a:cs typeface="Calibri"/>
              </a:rPr>
              <a:t>F</a:t>
            </a:r>
            <a:r>
              <a:rPr sz="750" b="1" dirty="0">
                <a:latin typeface="Calibri"/>
                <a:cs typeface="Calibri"/>
              </a:rPr>
              <a:t>l</a:t>
            </a:r>
            <a:r>
              <a:rPr sz="750" b="1" spc="-14" dirty="0">
                <a:latin typeface="Calibri"/>
                <a:cs typeface="Calibri"/>
              </a:rPr>
              <a:t>y</a:t>
            </a:r>
            <a:r>
              <a:rPr sz="750" b="1" dirty="0">
                <a:latin typeface="Calibri"/>
                <a:cs typeface="Calibri"/>
              </a:rPr>
              <a:t>e</a:t>
            </a:r>
            <a:r>
              <a:rPr sz="750" b="1" spc="-5" dirty="0">
                <a:latin typeface="Calibri"/>
                <a:cs typeface="Calibri"/>
              </a:rPr>
              <a:t>r</a:t>
            </a:r>
            <a:r>
              <a:rPr sz="750" b="1" dirty="0">
                <a:latin typeface="Calibri"/>
                <a:cs typeface="Calibri"/>
              </a:rPr>
              <a:t>s </a:t>
            </a:r>
            <a:r>
              <a:rPr sz="750" b="1" spc="-11" dirty="0">
                <a:latin typeface="Calibri"/>
                <a:cs typeface="Calibri"/>
              </a:rPr>
              <a:t> </a:t>
            </a:r>
            <a:r>
              <a:rPr sz="750" dirty="0">
                <a:latin typeface="Gill Sans MT"/>
                <a:cs typeface="Gill Sans MT"/>
              </a:rPr>
              <a:t>Lis</a:t>
            </a:r>
            <a:r>
              <a:rPr sz="750" spc="-5" dirty="0">
                <a:latin typeface="Gill Sans MT"/>
                <a:cs typeface="Gill Sans MT"/>
              </a:rPr>
              <a:t>t</a:t>
            </a:r>
            <a:r>
              <a:rPr sz="750" dirty="0">
                <a:latin typeface="Gill Sans MT"/>
                <a:cs typeface="Gill Sans MT"/>
              </a:rPr>
              <a:t>ening</a:t>
            </a:r>
            <a:endParaRPr sz="750">
              <a:latin typeface="Gill Sans MT"/>
              <a:cs typeface="Gill Sans MT"/>
            </a:endParaRPr>
          </a:p>
        </p:txBody>
      </p:sp>
      <p:sp>
        <p:nvSpPr>
          <p:cNvPr id="6" name="object 6"/>
          <p:cNvSpPr txBox="1"/>
          <p:nvPr/>
        </p:nvSpPr>
        <p:spPr>
          <a:xfrm>
            <a:off x="1879831" y="305751"/>
            <a:ext cx="2656457" cy="574516"/>
          </a:xfrm>
          <a:prstGeom prst="rect">
            <a:avLst/>
          </a:prstGeom>
        </p:spPr>
        <p:txBody>
          <a:bodyPr vert="horz" wrap="square" lIns="0" tIns="0" rIns="0" bIns="0" rtlCol="0">
            <a:spAutoFit/>
          </a:bodyPr>
          <a:lstStyle/>
          <a:p>
            <a:pPr marL="720143" algn="ctr">
              <a:lnSpc>
                <a:spcPts val="1594"/>
              </a:lnSpc>
            </a:pPr>
            <a:r>
              <a:rPr sz="1350" b="1" i="1" spc="45" dirty="0">
                <a:latin typeface="Calibri"/>
                <a:cs typeface="Calibri"/>
              </a:rPr>
              <a:t>Part</a:t>
            </a:r>
            <a:r>
              <a:rPr sz="1350" b="1" i="1" spc="62" dirty="0">
                <a:latin typeface="Calibri"/>
                <a:cs typeface="Calibri"/>
              </a:rPr>
              <a:t> </a:t>
            </a:r>
            <a:r>
              <a:rPr sz="1350" b="1" i="1" spc="-11" dirty="0">
                <a:latin typeface="Calibri"/>
                <a:cs typeface="Calibri"/>
              </a:rPr>
              <a:t>5</a:t>
            </a:r>
            <a:endParaRPr sz="1350">
              <a:latin typeface="Calibri"/>
              <a:cs typeface="Calibri"/>
            </a:endParaRPr>
          </a:p>
          <a:p>
            <a:pPr marL="720143" algn="ctr">
              <a:lnSpc>
                <a:spcPts val="920"/>
              </a:lnSpc>
            </a:pPr>
            <a:r>
              <a:rPr sz="750" b="1" i="1" dirty="0">
                <a:latin typeface="Calibri"/>
                <a:cs typeface="Calibri"/>
              </a:rPr>
              <a:t>– </a:t>
            </a:r>
            <a:r>
              <a:rPr sz="750" b="1" i="1" spc="-8" dirty="0">
                <a:latin typeface="Calibri"/>
                <a:cs typeface="Calibri"/>
              </a:rPr>
              <a:t>5 </a:t>
            </a:r>
            <a:r>
              <a:rPr sz="750" b="1" i="1" spc="34" dirty="0">
                <a:latin typeface="Calibri"/>
                <a:cs typeface="Calibri"/>
              </a:rPr>
              <a:t>questions</a:t>
            </a:r>
            <a:r>
              <a:rPr sz="750" b="1" i="1" spc="152" dirty="0">
                <a:latin typeface="Calibri"/>
                <a:cs typeface="Calibri"/>
              </a:rPr>
              <a:t> </a:t>
            </a:r>
            <a:r>
              <a:rPr sz="750" b="1" i="1" dirty="0">
                <a:latin typeface="Calibri"/>
                <a:cs typeface="Calibri"/>
              </a:rPr>
              <a:t>–</a:t>
            </a:r>
            <a:endParaRPr sz="750">
              <a:latin typeface="Calibri"/>
              <a:cs typeface="Calibri"/>
            </a:endParaRPr>
          </a:p>
          <a:p>
            <a:pPr>
              <a:spcBef>
                <a:spcPts val="11"/>
              </a:spcBef>
            </a:pPr>
            <a:endParaRPr sz="900">
              <a:latin typeface="Times New Roman"/>
              <a:cs typeface="Times New Roman"/>
            </a:endParaRPr>
          </a:p>
          <a:p>
            <a:pPr marL="7127"/>
            <a:r>
              <a:rPr sz="750" b="1" i="1" spc="45" dirty="0">
                <a:latin typeface="Calibri"/>
                <a:cs typeface="Calibri"/>
              </a:rPr>
              <a:t>Listen </a:t>
            </a:r>
            <a:r>
              <a:rPr sz="750" b="1" i="1" spc="34" dirty="0">
                <a:latin typeface="Calibri"/>
                <a:cs typeface="Calibri"/>
              </a:rPr>
              <a:t>and colour and </a:t>
            </a:r>
            <a:r>
              <a:rPr sz="750" b="1" i="1" spc="28" dirty="0">
                <a:latin typeface="Calibri"/>
                <a:cs typeface="Calibri"/>
              </a:rPr>
              <a:t>write. </a:t>
            </a:r>
            <a:r>
              <a:rPr sz="750" b="1" i="1" spc="5" dirty="0">
                <a:latin typeface="Calibri"/>
                <a:cs typeface="Calibri"/>
              </a:rPr>
              <a:t>There </a:t>
            </a:r>
            <a:r>
              <a:rPr sz="750" b="1" i="1" spc="48" dirty="0">
                <a:latin typeface="Calibri"/>
                <a:cs typeface="Calibri"/>
              </a:rPr>
              <a:t>is </a:t>
            </a:r>
            <a:r>
              <a:rPr sz="750" b="1" i="1" spc="23" dirty="0">
                <a:latin typeface="Calibri"/>
                <a:cs typeface="Calibri"/>
              </a:rPr>
              <a:t>one </a:t>
            </a:r>
            <a:r>
              <a:rPr sz="750" b="1" i="1" spc="90" dirty="0">
                <a:latin typeface="Calibri"/>
                <a:cs typeface="Calibri"/>
              </a:rPr>
              <a:t> </a:t>
            </a:r>
            <a:r>
              <a:rPr sz="750" b="1" i="1" spc="28" dirty="0">
                <a:latin typeface="Calibri"/>
                <a:cs typeface="Calibri"/>
              </a:rPr>
              <a:t>example.</a:t>
            </a:r>
            <a:endParaRPr sz="750">
              <a:latin typeface="Calibri"/>
              <a:cs typeface="Calibri"/>
            </a:endParaRPr>
          </a:p>
        </p:txBody>
      </p:sp>
      <p:sp>
        <p:nvSpPr>
          <p:cNvPr id="7" name="object 7"/>
          <p:cNvSpPr/>
          <p:nvPr/>
        </p:nvSpPr>
        <p:spPr>
          <a:xfrm>
            <a:off x="2378775" y="1333908"/>
            <a:ext cx="1845657" cy="643487"/>
          </a:xfrm>
          <a:prstGeom prst="rect">
            <a:avLst/>
          </a:prstGeom>
          <a:blipFill>
            <a:blip r:embed="rId2" cstate="print"/>
            <a:stretch>
              <a:fillRect/>
            </a:stretch>
          </a:blipFill>
        </p:spPr>
        <p:txBody>
          <a:bodyPr wrap="square" lIns="0" tIns="0" rIns="0" bIns="0" rtlCol="0"/>
          <a:lstStyle/>
          <a:p>
            <a:endParaRPr sz="1350"/>
          </a:p>
        </p:txBody>
      </p:sp>
      <p:sp>
        <p:nvSpPr>
          <p:cNvPr id="8" name="object 8"/>
          <p:cNvSpPr/>
          <p:nvPr/>
        </p:nvSpPr>
        <p:spPr>
          <a:xfrm>
            <a:off x="3969025" y="903485"/>
            <a:ext cx="1464452" cy="1854897"/>
          </a:xfrm>
          <a:custGeom>
            <a:avLst/>
            <a:gdLst/>
            <a:ahLst/>
            <a:cxnLst/>
            <a:rect l="l" t="t" r="r" b="b"/>
            <a:pathLst>
              <a:path w="2283459" h="3856354">
                <a:moveTo>
                  <a:pt x="2283256" y="0"/>
                </a:moveTo>
                <a:lnTo>
                  <a:pt x="0" y="0"/>
                </a:lnTo>
                <a:lnTo>
                  <a:pt x="0" y="2182024"/>
                </a:lnTo>
                <a:lnTo>
                  <a:pt x="447408" y="2409964"/>
                </a:lnTo>
                <a:lnTo>
                  <a:pt x="2283256" y="3856064"/>
                </a:lnTo>
                <a:lnTo>
                  <a:pt x="2283256" y="0"/>
                </a:lnTo>
                <a:close/>
              </a:path>
            </a:pathLst>
          </a:custGeom>
          <a:solidFill>
            <a:srgbClr val="FFFFFF"/>
          </a:solidFill>
        </p:spPr>
        <p:txBody>
          <a:bodyPr wrap="square" lIns="0" tIns="0" rIns="0" bIns="0" rtlCol="0"/>
          <a:lstStyle/>
          <a:p>
            <a:endParaRPr sz="1350"/>
          </a:p>
        </p:txBody>
      </p:sp>
      <p:sp>
        <p:nvSpPr>
          <p:cNvPr id="9" name="object 9"/>
          <p:cNvSpPr/>
          <p:nvPr/>
        </p:nvSpPr>
        <p:spPr>
          <a:xfrm>
            <a:off x="3969025" y="903485"/>
            <a:ext cx="1464452" cy="1854897"/>
          </a:xfrm>
          <a:custGeom>
            <a:avLst/>
            <a:gdLst/>
            <a:ahLst/>
            <a:cxnLst/>
            <a:rect l="l" t="t" r="r" b="b"/>
            <a:pathLst>
              <a:path w="2283459" h="3856354">
                <a:moveTo>
                  <a:pt x="0" y="0"/>
                </a:moveTo>
                <a:lnTo>
                  <a:pt x="0" y="2182024"/>
                </a:lnTo>
                <a:lnTo>
                  <a:pt x="447408" y="2409964"/>
                </a:lnTo>
                <a:lnTo>
                  <a:pt x="2283256" y="3856064"/>
                </a:lnTo>
              </a:path>
            </a:pathLst>
          </a:custGeom>
          <a:ln w="12268">
            <a:solidFill>
              <a:srgbClr val="000000"/>
            </a:solidFill>
          </a:ln>
        </p:spPr>
        <p:txBody>
          <a:bodyPr wrap="square" lIns="0" tIns="0" rIns="0" bIns="0" rtlCol="0"/>
          <a:lstStyle/>
          <a:p>
            <a:endParaRPr sz="1350"/>
          </a:p>
        </p:txBody>
      </p:sp>
      <p:sp>
        <p:nvSpPr>
          <p:cNvPr id="10" name="object 10"/>
          <p:cNvSpPr/>
          <p:nvPr/>
        </p:nvSpPr>
        <p:spPr>
          <a:xfrm>
            <a:off x="2485303" y="1870824"/>
            <a:ext cx="2789626" cy="2009447"/>
          </a:xfrm>
          <a:custGeom>
            <a:avLst/>
            <a:gdLst/>
            <a:ahLst/>
            <a:cxnLst/>
            <a:rect l="l" t="t" r="r" b="b"/>
            <a:pathLst>
              <a:path w="4349750" h="4177665">
                <a:moveTo>
                  <a:pt x="1211762" y="149559"/>
                </a:moveTo>
                <a:lnTo>
                  <a:pt x="528656" y="149559"/>
                </a:lnTo>
                <a:lnTo>
                  <a:pt x="564781" y="155549"/>
                </a:lnTo>
                <a:lnTo>
                  <a:pt x="597809" y="166244"/>
                </a:lnTo>
                <a:lnTo>
                  <a:pt x="674572" y="184642"/>
                </a:lnTo>
                <a:lnTo>
                  <a:pt x="719709" y="191122"/>
                </a:lnTo>
                <a:lnTo>
                  <a:pt x="761745" y="193503"/>
                </a:lnTo>
                <a:lnTo>
                  <a:pt x="819886" y="195386"/>
                </a:lnTo>
                <a:lnTo>
                  <a:pt x="882044" y="198776"/>
                </a:lnTo>
                <a:lnTo>
                  <a:pt x="936128" y="205682"/>
                </a:lnTo>
                <a:lnTo>
                  <a:pt x="970051" y="218109"/>
                </a:lnTo>
                <a:lnTo>
                  <a:pt x="999108" y="235877"/>
                </a:lnTo>
                <a:lnTo>
                  <a:pt x="1039940" y="253934"/>
                </a:lnTo>
                <a:lnTo>
                  <a:pt x="1087458" y="270916"/>
                </a:lnTo>
                <a:lnTo>
                  <a:pt x="1136572" y="285456"/>
                </a:lnTo>
                <a:lnTo>
                  <a:pt x="1182192" y="296189"/>
                </a:lnTo>
                <a:lnTo>
                  <a:pt x="1231513" y="306296"/>
                </a:lnTo>
                <a:lnTo>
                  <a:pt x="1288622" y="319366"/>
                </a:lnTo>
                <a:lnTo>
                  <a:pt x="1345364" y="334987"/>
                </a:lnTo>
                <a:lnTo>
                  <a:pt x="1393584" y="352748"/>
                </a:lnTo>
                <a:lnTo>
                  <a:pt x="1425130" y="372237"/>
                </a:lnTo>
                <a:lnTo>
                  <a:pt x="1456320" y="392176"/>
                </a:lnTo>
                <a:lnTo>
                  <a:pt x="1502250" y="408862"/>
                </a:lnTo>
                <a:lnTo>
                  <a:pt x="1557386" y="422676"/>
                </a:lnTo>
                <a:lnTo>
                  <a:pt x="1616197" y="434000"/>
                </a:lnTo>
                <a:lnTo>
                  <a:pt x="1673148" y="443217"/>
                </a:lnTo>
                <a:lnTo>
                  <a:pt x="1734003" y="455087"/>
                </a:lnTo>
                <a:lnTo>
                  <a:pt x="1783708" y="470271"/>
                </a:lnTo>
                <a:lnTo>
                  <a:pt x="1826803" y="489337"/>
                </a:lnTo>
                <a:lnTo>
                  <a:pt x="1891714" y="526368"/>
                </a:lnTo>
                <a:lnTo>
                  <a:pt x="1919793" y="540119"/>
                </a:lnTo>
                <a:lnTo>
                  <a:pt x="1950299" y="553683"/>
                </a:lnTo>
                <a:lnTo>
                  <a:pt x="1981466" y="566635"/>
                </a:lnTo>
                <a:lnTo>
                  <a:pt x="2011631" y="578603"/>
                </a:lnTo>
                <a:lnTo>
                  <a:pt x="2078774" y="604393"/>
                </a:lnTo>
                <a:lnTo>
                  <a:pt x="2102822" y="631979"/>
                </a:lnTo>
                <a:lnTo>
                  <a:pt x="2127859" y="681074"/>
                </a:lnTo>
                <a:lnTo>
                  <a:pt x="2156487" y="730471"/>
                </a:lnTo>
                <a:lnTo>
                  <a:pt x="2191308" y="758964"/>
                </a:lnTo>
                <a:lnTo>
                  <a:pt x="2224733" y="771972"/>
                </a:lnTo>
                <a:lnTo>
                  <a:pt x="2253554" y="791456"/>
                </a:lnTo>
                <a:lnTo>
                  <a:pt x="2278608" y="818681"/>
                </a:lnTo>
                <a:lnTo>
                  <a:pt x="2300732" y="854913"/>
                </a:lnTo>
                <a:lnTo>
                  <a:pt x="2321068" y="886907"/>
                </a:lnTo>
                <a:lnTo>
                  <a:pt x="2354501" y="931148"/>
                </a:lnTo>
                <a:lnTo>
                  <a:pt x="2396009" y="981557"/>
                </a:lnTo>
                <a:lnTo>
                  <a:pt x="2440572" y="1032054"/>
                </a:lnTo>
                <a:lnTo>
                  <a:pt x="2483172" y="1076561"/>
                </a:lnTo>
                <a:lnTo>
                  <a:pt x="2518788" y="1108999"/>
                </a:lnTo>
                <a:lnTo>
                  <a:pt x="2573406" y="1139835"/>
                </a:lnTo>
                <a:lnTo>
                  <a:pt x="2610021" y="1173865"/>
                </a:lnTo>
                <a:lnTo>
                  <a:pt x="2641730" y="1216799"/>
                </a:lnTo>
                <a:lnTo>
                  <a:pt x="2658021" y="1260055"/>
                </a:lnTo>
                <a:lnTo>
                  <a:pt x="2668342" y="1306393"/>
                </a:lnTo>
                <a:lnTo>
                  <a:pt x="2687431" y="1355639"/>
                </a:lnTo>
                <a:lnTo>
                  <a:pt x="2713335" y="1399841"/>
                </a:lnTo>
                <a:lnTo>
                  <a:pt x="2744101" y="1431048"/>
                </a:lnTo>
                <a:lnTo>
                  <a:pt x="2773127" y="1459821"/>
                </a:lnTo>
                <a:lnTo>
                  <a:pt x="2798687" y="1502219"/>
                </a:lnTo>
                <a:lnTo>
                  <a:pt x="2819287" y="1553914"/>
                </a:lnTo>
                <a:lnTo>
                  <a:pt x="2833433" y="1610575"/>
                </a:lnTo>
                <a:lnTo>
                  <a:pt x="2843882" y="1639760"/>
                </a:lnTo>
                <a:lnTo>
                  <a:pt x="2862497" y="1666938"/>
                </a:lnTo>
                <a:lnTo>
                  <a:pt x="2886579" y="1692411"/>
                </a:lnTo>
                <a:lnTo>
                  <a:pt x="2913430" y="1716481"/>
                </a:lnTo>
                <a:lnTo>
                  <a:pt x="2936597" y="1735977"/>
                </a:lnTo>
                <a:lnTo>
                  <a:pt x="2962198" y="1758591"/>
                </a:lnTo>
                <a:lnTo>
                  <a:pt x="2985475" y="1783000"/>
                </a:lnTo>
                <a:lnTo>
                  <a:pt x="3001670" y="1807883"/>
                </a:lnTo>
                <a:lnTo>
                  <a:pt x="3017239" y="1845149"/>
                </a:lnTo>
                <a:lnTo>
                  <a:pt x="3055184" y="1941797"/>
                </a:lnTo>
                <a:lnTo>
                  <a:pt x="3076470" y="1993111"/>
                </a:lnTo>
                <a:lnTo>
                  <a:pt x="3098572" y="2041041"/>
                </a:lnTo>
                <a:lnTo>
                  <a:pt x="3120946" y="2081553"/>
                </a:lnTo>
                <a:lnTo>
                  <a:pt x="3143046" y="2110613"/>
                </a:lnTo>
                <a:lnTo>
                  <a:pt x="3174486" y="2142963"/>
                </a:lnTo>
                <a:lnTo>
                  <a:pt x="3207472" y="2179422"/>
                </a:lnTo>
                <a:lnTo>
                  <a:pt x="3239050" y="2219001"/>
                </a:lnTo>
                <a:lnTo>
                  <a:pt x="3266263" y="2260709"/>
                </a:lnTo>
                <a:lnTo>
                  <a:pt x="3286153" y="2303556"/>
                </a:lnTo>
                <a:lnTo>
                  <a:pt x="3295764" y="2346553"/>
                </a:lnTo>
                <a:lnTo>
                  <a:pt x="3303495" y="2387803"/>
                </a:lnTo>
                <a:lnTo>
                  <a:pt x="3319194" y="2431076"/>
                </a:lnTo>
                <a:lnTo>
                  <a:pt x="3341387" y="2475006"/>
                </a:lnTo>
                <a:lnTo>
                  <a:pt x="3368597" y="2518224"/>
                </a:lnTo>
                <a:lnTo>
                  <a:pt x="3399349" y="2559362"/>
                </a:lnTo>
                <a:lnTo>
                  <a:pt x="3432167" y="2597053"/>
                </a:lnTo>
                <a:lnTo>
                  <a:pt x="3465576" y="2629928"/>
                </a:lnTo>
                <a:lnTo>
                  <a:pt x="3495965" y="2664239"/>
                </a:lnTo>
                <a:lnTo>
                  <a:pt x="3519931" y="2703833"/>
                </a:lnTo>
                <a:lnTo>
                  <a:pt x="3539472" y="2746584"/>
                </a:lnTo>
                <a:lnTo>
                  <a:pt x="3573272" y="2833052"/>
                </a:lnTo>
                <a:lnTo>
                  <a:pt x="3591676" y="2871951"/>
                </a:lnTo>
                <a:lnTo>
                  <a:pt x="3611341" y="2903062"/>
                </a:lnTo>
                <a:lnTo>
                  <a:pt x="3634381" y="2931995"/>
                </a:lnTo>
                <a:lnTo>
                  <a:pt x="3662908" y="2964357"/>
                </a:lnTo>
                <a:lnTo>
                  <a:pt x="3692801" y="2997725"/>
                </a:lnTo>
                <a:lnTo>
                  <a:pt x="3726635" y="3035969"/>
                </a:lnTo>
                <a:lnTo>
                  <a:pt x="3761808" y="3077496"/>
                </a:lnTo>
                <a:lnTo>
                  <a:pt x="3795720" y="3120714"/>
                </a:lnTo>
                <a:lnTo>
                  <a:pt x="3825771" y="3164030"/>
                </a:lnTo>
                <a:lnTo>
                  <a:pt x="3849360" y="3205850"/>
                </a:lnTo>
                <a:lnTo>
                  <a:pt x="3863886" y="3244583"/>
                </a:lnTo>
                <a:lnTo>
                  <a:pt x="3871745" y="3270517"/>
                </a:lnTo>
                <a:lnTo>
                  <a:pt x="3884412" y="3305288"/>
                </a:lnTo>
                <a:lnTo>
                  <a:pt x="3901247" y="3347531"/>
                </a:lnTo>
                <a:lnTo>
                  <a:pt x="3921613" y="3395878"/>
                </a:lnTo>
                <a:lnTo>
                  <a:pt x="3944871" y="3448963"/>
                </a:lnTo>
                <a:lnTo>
                  <a:pt x="3970381" y="3505421"/>
                </a:lnTo>
                <a:lnTo>
                  <a:pt x="3997508" y="3563883"/>
                </a:lnTo>
                <a:lnTo>
                  <a:pt x="4025611" y="3622984"/>
                </a:lnTo>
                <a:lnTo>
                  <a:pt x="4054052" y="3681358"/>
                </a:lnTo>
                <a:lnTo>
                  <a:pt x="4082193" y="3737637"/>
                </a:lnTo>
                <a:lnTo>
                  <a:pt x="4109397" y="3790456"/>
                </a:lnTo>
                <a:lnTo>
                  <a:pt x="4135023" y="3838448"/>
                </a:lnTo>
                <a:lnTo>
                  <a:pt x="4158435" y="3880247"/>
                </a:lnTo>
                <a:lnTo>
                  <a:pt x="4178993" y="3914485"/>
                </a:lnTo>
                <a:lnTo>
                  <a:pt x="4208995" y="3954818"/>
                </a:lnTo>
                <a:lnTo>
                  <a:pt x="4229292" y="3978020"/>
                </a:lnTo>
                <a:lnTo>
                  <a:pt x="4249154" y="4009528"/>
                </a:lnTo>
                <a:lnTo>
                  <a:pt x="4267905" y="4045938"/>
                </a:lnTo>
                <a:lnTo>
                  <a:pt x="4284865" y="4083850"/>
                </a:lnTo>
                <a:lnTo>
                  <a:pt x="4304953" y="4132778"/>
                </a:lnTo>
                <a:lnTo>
                  <a:pt x="4319841" y="4177106"/>
                </a:lnTo>
                <a:lnTo>
                  <a:pt x="4328325" y="4175937"/>
                </a:lnTo>
                <a:lnTo>
                  <a:pt x="4349318" y="3578733"/>
                </a:lnTo>
                <a:lnTo>
                  <a:pt x="3002241" y="1369187"/>
                </a:lnTo>
                <a:lnTo>
                  <a:pt x="2926080" y="1270274"/>
                </a:lnTo>
                <a:lnTo>
                  <a:pt x="2844336" y="1165659"/>
                </a:lnTo>
                <a:lnTo>
                  <a:pt x="2745447" y="1041184"/>
                </a:lnTo>
                <a:lnTo>
                  <a:pt x="2710241" y="997496"/>
                </a:lnTo>
                <a:lnTo>
                  <a:pt x="2674440" y="953456"/>
                </a:lnTo>
                <a:lnTo>
                  <a:pt x="2638376" y="909534"/>
                </a:lnTo>
                <a:lnTo>
                  <a:pt x="2602382" y="866200"/>
                </a:lnTo>
                <a:lnTo>
                  <a:pt x="2566789" y="823923"/>
                </a:lnTo>
                <a:lnTo>
                  <a:pt x="2531930" y="783174"/>
                </a:lnTo>
                <a:lnTo>
                  <a:pt x="2498137" y="744422"/>
                </a:lnTo>
                <a:lnTo>
                  <a:pt x="2465743" y="708138"/>
                </a:lnTo>
                <a:lnTo>
                  <a:pt x="2435078" y="674791"/>
                </a:lnTo>
                <a:lnTo>
                  <a:pt x="2406476" y="644852"/>
                </a:lnTo>
                <a:lnTo>
                  <a:pt x="2356789" y="597077"/>
                </a:lnTo>
                <a:lnTo>
                  <a:pt x="2303868" y="559223"/>
                </a:lnTo>
                <a:lnTo>
                  <a:pt x="2269177" y="539073"/>
                </a:lnTo>
                <a:lnTo>
                  <a:pt x="2229741" y="518284"/>
                </a:lnTo>
                <a:lnTo>
                  <a:pt x="2186117" y="496993"/>
                </a:lnTo>
                <a:lnTo>
                  <a:pt x="2138863" y="475331"/>
                </a:lnTo>
                <a:lnTo>
                  <a:pt x="2088537" y="453434"/>
                </a:lnTo>
                <a:lnTo>
                  <a:pt x="2035694" y="431434"/>
                </a:lnTo>
                <a:lnTo>
                  <a:pt x="1980893" y="409466"/>
                </a:lnTo>
                <a:lnTo>
                  <a:pt x="1924691" y="387663"/>
                </a:lnTo>
                <a:lnTo>
                  <a:pt x="1810311" y="345090"/>
                </a:lnTo>
                <a:lnTo>
                  <a:pt x="1607316" y="272872"/>
                </a:lnTo>
                <a:lnTo>
                  <a:pt x="1509625" y="239393"/>
                </a:lnTo>
                <a:lnTo>
                  <a:pt x="1416032" y="209531"/>
                </a:lnTo>
                <a:lnTo>
                  <a:pt x="1282395" y="168668"/>
                </a:lnTo>
                <a:lnTo>
                  <a:pt x="1211762" y="149559"/>
                </a:lnTo>
                <a:close/>
              </a:path>
              <a:path w="4349750" h="4177665">
                <a:moveTo>
                  <a:pt x="1125182" y="126136"/>
                </a:moveTo>
                <a:lnTo>
                  <a:pt x="155727" y="126136"/>
                </a:lnTo>
                <a:lnTo>
                  <a:pt x="184818" y="126526"/>
                </a:lnTo>
                <a:lnTo>
                  <a:pt x="211989" y="127889"/>
                </a:lnTo>
                <a:lnTo>
                  <a:pt x="233913" y="130411"/>
                </a:lnTo>
                <a:lnTo>
                  <a:pt x="248424" y="134416"/>
                </a:lnTo>
                <a:lnTo>
                  <a:pt x="279405" y="143859"/>
                </a:lnTo>
                <a:lnTo>
                  <a:pt x="322000" y="150528"/>
                </a:lnTo>
                <a:lnTo>
                  <a:pt x="366898" y="154485"/>
                </a:lnTo>
                <a:lnTo>
                  <a:pt x="404787" y="155790"/>
                </a:lnTo>
                <a:lnTo>
                  <a:pt x="443012" y="153744"/>
                </a:lnTo>
                <a:lnTo>
                  <a:pt x="486184" y="150312"/>
                </a:lnTo>
                <a:lnTo>
                  <a:pt x="528656" y="149559"/>
                </a:lnTo>
                <a:lnTo>
                  <a:pt x="1211762" y="149559"/>
                </a:lnTo>
                <a:lnTo>
                  <a:pt x="1125182" y="126136"/>
                </a:lnTo>
                <a:close/>
              </a:path>
              <a:path w="4349750" h="4177665">
                <a:moveTo>
                  <a:pt x="22491" y="0"/>
                </a:moveTo>
                <a:lnTo>
                  <a:pt x="0" y="127889"/>
                </a:lnTo>
                <a:lnTo>
                  <a:pt x="82511" y="127876"/>
                </a:lnTo>
                <a:lnTo>
                  <a:pt x="104751" y="127006"/>
                </a:lnTo>
                <a:lnTo>
                  <a:pt x="128122" y="126408"/>
                </a:lnTo>
                <a:lnTo>
                  <a:pt x="1125182" y="126136"/>
                </a:lnTo>
                <a:lnTo>
                  <a:pt x="840003" y="48983"/>
                </a:lnTo>
                <a:lnTo>
                  <a:pt x="299872" y="7073"/>
                </a:lnTo>
                <a:lnTo>
                  <a:pt x="22491" y="0"/>
                </a:lnTo>
                <a:close/>
              </a:path>
            </a:pathLst>
          </a:custGeom>
          <a:solidFill>
            <a:srgbClr val="000000"/>
          </a:solidFill>
        </p:spPr>
        <p:txBody>
          <a:bodyPr wrap="square" lIns="0" tIns="0" rIns="0" bIns="0" rtlCol="0"/>
          <a:lstStyle/>
          <a:p>
            <a:endParaRPr sz="1350"/>
          </a:p>
        </p:txBody>
      </p:sp>
      <p:sp>
        <p:nvSpPr>
          <p:cNvPr id="11" name="object 11"/>
          <p:cNvSpPr/>
          <p:nvPr/>
        </p:nvSpPr>
        <p:spPr>
          <a:xfrm>
            <a:off x="2491950" y="1875094"/>
            <a:ext cx="2777408" cy="1992953"/>
          </a:xfrm>
          <a:custGeom>
            <a:avLst/>
            <a:gdLst/>
            <a:ahLst/>
            <a:cxnLst/>
            <a:rect l="l" t="t" r="r" b="b"/>
            <a:pathLst>
              <a:path w="4330700" h="4143375">
                <a:moveTo>
                  <a:pt x="1136231" y="132047"/>
                </a:moveTo>
                <a:lnTo>
                  <a:pt x="519953" y="132047"/>
                </a:lnTo>
                <a:lnTo>
                  <a:pt x="557263" y="138455"/>
                </a:lnTo>
                <a:lnTo>
                  <a:pt x="589881" y="149018"/>
                </a:lnTo>
                <a:lnTo>
                  <a:pt x="665700" y="167196"/>
                </a:lnTo>
                <a:lnTo>
                  <a:pt x="710298" y="173609"/>
                </a:lnTo>
                <a:lnTo>
                  <a:pt x="753727" y="176062"/>
                </a:lnTo>
                <a:lnTo>
                  <a:pt x="812493" y="177905"/>
                </a:lnTo>
                <a:lnTo>
                  <a:pt x="875026" y="181404"/>
                </a:lnTo>
                <a:lnTo>
                  <a:pt x="929759" y="188822"/>
                </a:lnTo>
                <a:lnTo>
                  <a:pt x="965123" y="202425"/>
                </a:lnTo>
                <a:lnTo>
                  <a:pt x="1002155" y="223865"/>
                </a:lnTo>
                <a:lnTo>
                  <a:pt x="1055743" y="245570"/>
                </a:lnTo>
                <a:lnTo>
                  <a:pt x="1116119" y="264793"/>
                </a:lnTo>
                <a:lnTo>
                  <a:pt x="1173518" y="278790"/>
                </a:lnTo>
                <a:lnTo>
                  <a:pt x="1222352" y="288766"/>
                </a:lnTo>
                <a:lnTo>
                  <a:pt x="1280006" y="301941"/>
                </a:lnTo>
                <a:lnTo>
                  <a:pt x="1337979" y="317966"/>
                </a:lnTo>
                <a:lnTo>
                  <a:pt x="1387769" y="336494"/>
                </a:lnTo>
                <a:lnTo>
                  <a:pt x="1450423" y="375867"/>
                </a:lnTo>
                <a:lnTo>
                  <a:pt x="1494704" y="391783"/>
                </a:lnTo>
                <a:lnTo>
                  <a:pt x="1548535" y="405210"/>
                </a:lnTo>
                <a:lnTo>
                  <a:pt x="1606730" y="416437"/>
                </a:lnTo>
                <a:lnTo>
                  <a:pt x="1664106" y="425754"/>
                </a:lnTo>
                <a:lnTo>
                  <a:pt x="1725833" y="437797"/>
                </a:lnTo>
                <a:lnTo>
                  <a:pt x="1776380" y="453247"/>
                </a:lnTo>
                <a:lnTo>
                  <a:pt x="1820279" y="472664"/>
                </a:lnTo>
                <a:lnTo>
                  <a:pt x="1885431" y="509821"/>
                </a:lnTo>
                <a:lnTo>
                  <a:pt x="1913080" y="523351"/>
                </a:lnTo>
                <a:lnTo>
                  <a:pt x="1943296" y="536780"/>
                </a:lnTo>
                <a:lnTo>
                  <a:pt x="1974367" y="549694"/>
                </a:lnTo>
                <a:lnTo>
                  <a:pt x="2004497" y="561647"/>
                </a:lnTo>
                <a:lnTo>
                  <a:pt x="2071636" y="587425"/>
                </a:lnTo>
                <a:lnTo>
                  <a:pt x="2098238" y="615973"/>
                </a:lnTo>
                <a:lnTo>
                  <a:pt x="2123849" y="665191"/>
                </a:lnTo>
                <a:lnTo>
                  <a:pt x="2151275" y="714098"/>
                </a:lnTo>
                <a:lnTo>
                  <a:pt x="2183320" y="741718"/>
                </a:lnTo>
                <a:lnTo>
                  <a:pt x="2218550" y="755468"/>
                </a:lnTo>
                <a:lnTo>
                  <a:pt x="2248876" y="775996"/>
                </a:lnTo>
                <a:lnTo>
                  <a:pt x="2275123" y="804481"/>
                </a:lnTo>
                <a:lnTo>
                  <a:pt x="2298115" y="842098"/>
                </a:lnTo>
                <a:lnTo>
                  <a:pt x="2318422" y="874000"/>
                </a:lnTo>
                <a:lnTo>
                  <a:pt x="2351577" y="917743"/>
                </a:lnTo>
                <a:lnTo>
                  <a:pt x="2392541" y="967380"/>
                </a:lnTo>
                <a:lnTo>
                  <a:pt x="2436277" y="1016961"/>
                </a:lnTo>
                <a:lnTo>
                  <a:pt x="2477745" y="1060539"/>
                </a:lnTo>
                <a:lnTo>
                  <a:pt x="2511908" y="1092165"/>
                </a:lnTo>
                <a:lnTo>
                  <a:pt x="2567407" y="1123431"/>
                </a:lnTo>
                <a:lnTo>
                  <a:pt x="2606124" y="1159168"/>
                </a:lnTo>
                <a:lnTo>
                  <a:pt x="2639280" y="1204318"/>
                </a:lnTo>
                <a:lnTo>
                  <a:pt x="2656281" y="1250099"/>
                </a:lnTo>
                <a:lnTo>
                  <a:pt x="2666391" y="1295353"/>
                </a:lnTo>
                <a:lnTo>
                  <a:pt x="2684913" y="1343026"/>
                </a:lnTo>
                <a:lnTo>
                  <a:pt x="2709702" y="1385453"/>
                </a:lnTo>
                <a:lnTo>
                  <a:pt x="2738615" y="1414970"/>
                </a:lnTo>
                <a:lnTo>
                  <a:pt x="2769477" y="1445410"/>
                </a:lnTo>
                <a:lnTo>
                  <a:pt x="2796138" y="1489524"/>
                </a:lnTo>
                <a:lnTo>
                  <a:pt x="2817291" y="1542656"/>
                </a:lnTo>
                <a:lnTo>
                  <a:pt x="2831630" y="1600149"/>
                </a:lnTo>
                <a:lnTo>
                  <a:pt x="2846772" y="1636637"/>
                </a:lnTo>
                <a:lnTo>
                  <a:pt x="2874555" y="1670010"/>
                </a:lnTo>
                <a:lnTo>
                  <a:pt x="2909336" y="1701423"/>
                </a:lnTo>
                <a:lnTo>
                  <a:pt x="2945473" y="1732031"/>
                </a:lnTo>
                <a:lnTo>
                  <a:pt x="2977324" y="1762988"/>
                </a:lnTo>
                <a:lnTo>
                  <a:pt x="2999244" y="1795449"/>
                </a:lnTo>
                <a:lnTo>
                  <a:pt x="3014540" y="1832078"/>
                </a:lnTo>
                <a:lnTo>
                  <a:pt x="3052258" y="1928125"/>
                </a:lnTo>
                <a:lnTo>
                  <a:pt x="3073441" y="1979273"/>
                </a:lnTo>
                <a:lnTo>
                  <a:pt x="3095349" y="2026992"/>
                </a:lnTo>
                <a:lnTo>
                  <a:pt x="3117360" y="2067146"/>
                </a:lnTo>
                <a:lnTo>
                  <a:pt x="3138855" y="2095601"/>
                </a:lnTo>
                <a:lnTo>
                  <a:pt x="3171076" y="2128782"/>
                </a:lnTo>
                <a:lnTo>
                  <a:pt x="3204661" y="2165994"/>
                </a:lnTo>
                <a:lnTo>
                  <a:pt x="3236682" y="2206329"/>
                </a:lnTo>
                <a:lnTo>
                  <a:pt x="3264210" y="2248876"/>
                </a:lnTo>
                <a:lnTo>
                  <a:pt x="3284317" y="2292725"/>
                </a:lnTo>
                <a:lnTo>
                  <a:pt x="3294075" y="2336965"/>
                </a:lnTo>
                <a:lnTo>
                  <a:pt x="3301586" y="2376879"/>
                </a:lnTo>
                <a:lnTo>
                  <a:pt x="3316914" y="2418989"/>
                </a:lnTo>
                <a:lnTo>
                  <a:pt x="3338636" y="2461926"/>
                </a:lnTo>
                <a:lnTo>
                  <a:pt x="3365333" y="2504324"/>
                </a:lnTo>
                <a:lnTo>
                  <a:pt x="3395582" y="2544813"/>
                </a:lnTo>
                <a:lnTo>
                  <a:pt x="3427963" y="2582028"/>
                </a:lnTo>
                <a:lnTo>
                  <a:pt x="3461054" y="2614599"/>
                </a:lnTo>
                <a:lnTo>
                  <a:pt x="3492211" y="2649622"/>
                </a:lnTo>
                <a:lnTo>
                  <a:pt x="3516666" y="2689742"/>
                </a:lnTo>
                <a:lnTo>
                  <a:pt x="3536532" y="2732976"/>
                </a:lnTo>
                <a:lnTo>
                  <a:pt x="3570947" y="2820847"/>
                </a:lnTo>
                <a:lnTo>
                  <a:pt x="3589028" y="2859045"/>
                </a:lnTo>
                <a:lnTo>
                  <a:pt x="3608339" y="2889535"/>
                </a:lnTo>
                <a:lnTo>
                  <a:pt x="3630980" y="2917892"/>
                </a:lnTo>
                <a:lnTo>
                  <a:pt x="3659047" y="2949689"/>
                </a:lnTo>
                <a:lnTo>
                  <a:pt x="3689419" y="2983596"/>
                </a:lnTo>
                <a:lnTo>
                  <a:pt x="3723617" y="3022272"/>
                </a:lnTo>
                <a:lnTo>
                  <a:pt x="3759068" y="3064185"/>
                </a:lnTo>
                <a:lnTo>
                  <a:pt x="3793201" y="3107805"/>
                </a:lnTo>
                <a:lnTo>
                  <a:pt x="3823441" y="3151603"/>
                </a:lnTo>
                <a:lnTo>
                  <a:pt x="3847217" y="3194048"/>
                </a:lnTo>
                <a:lnTo>
                  <a:pt x="3861955" y="3233610"/>
                </a:lnTo>
                <a:lnTo>
                  <a:pt x="3869791" y="3259447"/>
                </a:lnTo>
                <a:lnTo>
                  <a:pt x="3882422" y="3294084"/>
                </a:lnTo>
                <a:lnTo>
                  <a:pt x="3899209" y="3336156"/>
                </a:lnTo>
                <a:lnTo>
                  <a:pt x="3919512" y="3384300"/>
                </a:lnTo>
                <a:lnTo>
                  <a:pt x="3942691" y="3437153"/>
                </a:lnTo>
                <a:lnTo>
                  <a:pt x="3968104" y="3493352"/>
                </a:lnTo>
                <a:lnTo>
                  <a:pt x="3995114" y="3551533"/>
                </a:lnTo>
                <a:lnTo>
                  <a:pt x="4023079" y="3610333"/>
                </a:lnTo>
                <a:lnTo>
                  <a:pt x="4051359" y="3668389"/>
                </a:lnTo>
                <a:lnTo>
                  <a:pt x="4079314" y="3724337"/>
                </a:lnTo>
                <a:lnTo>
                  <a:pt x="4106305" y="3776813"/>
                </a:lnTo>
                <a:lnTo>
                  <a:pt x="4131691" y="3824455"/>
                </a:lnTo>
                <a:lnTo>
                  <a:pt x="4154832" y="3865900"/>
                </a:lnTo>
                <a:lnTo>
                  <a:pt x="4175088" y="3899783"/>
                </a:lnTo>
                <a:lnTo>
                  <a:pt x="4204385" y="3939413"/>
                </a:lnTo>
                <a:lnTo>
                  <a:pt x="4229809" y="3969507"/>
                </a:lnTo>
                <a:lnTo>
                  <a:pt x="4254133" y="4010668"/>
                </a:lnTo>
                <a:lnTo>
                  <a:pt x="4276317" y="4057152"/>
                </a:lnTo>
                <a:lnTo>
                  <a:pt x="4295320" y="4103218"/>
                </a:lnTo>
                <a:lnTo>
                  <a:pt x="4310100" y="4143121"/>
                </a:lnTo>
                <a:lnTo>
                  <a:pt x="4330166" y="3572141"/>
                </a:lnTo>
                <a:lnTo>
                  <a:pt x="2984601" y="1365008"/>
                </a:lnTo>
                <a:lnTo>
                  <a:pt x="2936524" y="1302423"/>
                </a:lnTo>
                <a:lnTo>
                  <a:pt x="2867301" y="1213332"/>
                </a:lnTo>
                <a:lnTo>
                  <a:pt x="2824628" y="1158941"/>
                </a:lnTo>
                <a:lnTo>
                  <a:pt x="2777951" y="1099926"/>
                </a:lnTo>
                <a:lnTo>
                  <a:pt x="2728302" y="1037742"/>
                </a:lnTo>
                <a:lnTo>
                  <a:pt x="2693072" y="994024"/>
                </a:lnTo>
                <a:lnTo>
                  <a:pt x="2657272" y="949986"/>
                </a:lnTo>
                <a:lnTo>
                  <a:pt x="2621233" y="906095"/>
                </a:lnTo>
                <a:lnTo>
                  <a:pt x="2585287" y="862818"/>
                </a:lnTo>
                <a:lnTo>
                  <a:pt x="2549763" y="820622"/>
                </a:lnTo>
                <a:lnTo>
                  <a:pt x="2514992" y="779973"/>
                </a:lnTo>
                <a:lnTo>
                  <a:pt x="2481304" y="741339"/>
                </a:lnTo>
                <a:lnTo>
                  <a:pt x="2449030" y="705186"/>
                </a:lnTo>
                <a:lnTo>
                  <a:pt x="2418501" y="671982"/>
                </a:lnTo>
                <a:lnTo>
                  <a:pt x="2390047" y="642193"/>
                </a:lnTo>
                <a:lnTo>
                  <a:pt x="2340686" y="594728"/>
                </a:lnTo>
                <a:lnTo>
                  <a:pt x="2279873" y="552205"/>
                </a:lnTo>
                <a:lnTo>
                  <a:pt x="2239186" y="529401"/>
                </a:lnTo>
                <a:lnTo>
                  <a:pt x="2192708" y="505824"/>
                </a:lnTo>
                <a:lnTo>
                  <a:pt x="2141236" y="481669"/>
                </a:lnTo>
                <a:lnTo>
                  <a:pt x="2085568" y="457129"/>
                </a:lnTo>
                <a:lnTo>
                  <a:pt x="2026501" y="432396"/>
                </a:lnTo>
                <a:lnTo>
                  <a:pt x="1964832" y="407665"/>
                </a:lnTo>
                <a:lnTo>
                  <a:pt x="1901358" y="383127"/>
                </a:lnTo>
                <a:lnTo>
                  <a:pt x="1836876" y="358977"/>
                </a:lnTo>
                <a:lnTo>
                  <a:pt x="1708078" y="312611"/>
                </a:lnTo>
                <a:lnTo>
                  <a:pt x="1527253" y="250794"/>
                </a:lnTo>
                <a:lnTo>
                  <a:pt x="1342729" y="190916"/>
                </a:lnTo>
                <a:lnTo>
                  <a:pt x="1269631" y="168135"/>
                </a:lnTo>
                <a:lnTo>
                  <a:pt x="1136231" y="132047"/>
                </a:lnTo>
                <a:close/>
              </a:path>
              <a:path w="4330700" h="4143375">
                <a:moveTo>
                  <a:pt x="1049409" y="108559"/>
                </a:moveTo>
                <a:lnTo>
                  <a:pt x="145364" y="108559"/>
                </a:lnTo>
                <a:lnTo>
                  <a:pt x="174284" y="108931"/>
                </a:lnTo>
                <a:lnTo>
                  <a:pt x="202096" y="110315"/>
                </a:lnTo>
                <a:lnTo>
                  <a:pt x="225672" y="113113"/>
                </a:lnTo>
                <a:lnTo>
                  <a:pt x="241884" y="117729"/>
                </a:lnTo>
                <a:lnTo>
                  <a:pt x="271344" y="126598"/>
                </a:lnTo>
                <a:lnTo>
                  <a:pt x="312648" y="133010"/>
                </a:lnTo>
                <a:lnTo>
                  <a:pt x="356705" y="136902"/>
                </a:lnTo>
                <a:lnTo>
                  <a:pt x="394423" y="138214"/>
                </a:lnTo>
                <a:lnTo>
                  <a:pt x="433576" y="136128"/>
                </a:lnTo>
                <a:lnTo>
                  <a:pt x="477072" y="132672"/>
                </a:lnTo>
                <a:lnTo>
                  <a:pt x="519953" y="132047"/>
                </a:lnTo>
                <a:lnTo>
                  <a:pt x="1136231" y="132047"/>
                </a:lnTo>
                <a:lnTo>
                  <a:pt x="1049409" y="108559"/>
                </a:lnTo>
                <a:close/>
              </a:path>
              <a:path w="4330700" h="4143375">
                <a:moveTo>
                  <a:pt x="19392" y="0"/>
                </a:moveTo>
                <a:lnTo>
                  <a:pt x="0" y="110312"/>
                </a:lnTo>
                <a:lnTo>
                  <a:pt x="72047" y="110312"/>
                </a:lnTo>
                <a:lnTo>
                  <a:pt x="95899" y="109378"/>
                </a:lnTo>
                <a:lnTo>
                  <a:pt x="118722" y="108812"/>
                </a:lnTo>
                <a:lnTo>
                  <a:pt x="1049409" y="108559"/>
                </a:lnTo>
                <a:lnTo>
                  <a:pt x="828154" y="48704"/>
                </a:lnTo>
                <a:lnTo>
                  <a:pt x="288950" y="6870"/>
                </a:lnTo>
                <a:lnTo>
                  <a:pt x="19392" y="0"/>
                </a:lnTo>
                <a:close/>
              </a:path>
            </a:pathLst>
          </a:custGeom>
          <a:solidFill>
            <a:srgbClr val="FFFFFF"/>
          </a:solidFill>
        </p:spPr>
        <p:txBody>
          <a:bodyPr wrap="square" lIns="0" tIns="0" rIns="0" bIns="0" rtlCol="0"/>
          <a:lstStyle/>
          <a:p>
            <a:endParaRPr sz="1350"/>
          </a:p>
        </p:txBody>
      </p:sp>
      <p:sp>
        <p:nvSpPr>
          <p:cNvPr id="12" name="object 12"/>
          <p:cNvSpPr/>
          <p:nvPr/>
        </p:nvSpPr>
        <p:spPr>
          <a:xfrm>
            <a:off x="2490939" y="1847588"/>
            <a:ext cx="2942750" cy="1969130"/>
          </a:xfrm>
          <a:custGeom>
            <a:avLst/>
            <a:gdLst/>
            <a:ahLst/>
            <a:cxnLst/>
            <a:rect l="l" t="t" r="r" b="b"/>
            <a:pathLst>
              <a:path w="4588509" h="4093845">
                <a:moveTo>
                  <a:pt x="856383" y="84161"/>
                </a:moveTo>
                <a:lnTo>
                  <a:pt x="78602" y="84161"/>
                </a:lnTo>
                <a:lnTo>
                  <a:pt x="116345" y="84310"/>
                </a:lnTo>
                <a:lnTo>
                  <a:pt x="155845" y="85247"/>
                </a:lnTo>
                <a:lnTo>
                  <a:pt x="197013" y="86958"/>
                </a:lnTo>
                <a:lnTo>
                  <a:pt x="239762" y="89429"/>
                </a:lnTo>
                <a:lnTo>
                  <a:pt x="284003" y="92647"/>
                </a:lnTo>
                <a:lnTo>
                  <a:pt x="329648" y="96597"/>
                </a:lnTo>
                <a:lnTo>
                  <a:pt x="376609" y="101267"/>
                </a:lnTo>
                <a:lnTo>
                  <a:pt x="424798" y="106643"/>
                </a:lnTo>
                <a:lnTo>
                  <a:pt x="474128" y="112711"/>
                </a:lnTo>
                <a:lnTo>
                  <a:pt x="524509" y="119458"/>
                </a:lnTo>
                <a:lnTo>
                  <a:pt x="575855" y="126870"/>
                </a:lnTo>
                <a:lnTo>
                  <a:pt x="681085" y="143635"/>
                </a:lnTo>
                <a:lnTo>
                  <a:pt x="789115" y="162896"/>
                </a:lnTo>
                <a:lnTo>
                  <a:pt x="899240" y="184547"/>
                </a:lnTo>
                <a:lnTo>
                  <a:pt x="1010754" y="208476"/>
                </a:lnTo>
                <a:lnTo>
                  <a:pt x="1122955" y="234577"/>
                </a:lnTo>
                <a:lnTo>
                  <a:pt x="1235137" y="262740"/>
                </a:lnTo>
                <a:lnTo>
                  <a:pt x="1346595" y="292856"/>
                </a:lnTo>
                <a:lnTo>
                  <a:pt x="1401833" y="308613"/>
                </a:lnTo>
                <a:lnTo>
                  <a:pt x="1456626" y="324817"/>
                </a:lnTo>
                <a:lnTo>
                  <a:pt x="1510886" y="341456"/>
                </a:lnTo>
                <a:lnTo>
                  <a:pt x="1564525" y="358514"/>
                </a:lnTo>
                <a:lnTo>
                  <a:pt x="1617455" y="375980"/>
                </a:lnTo>
                <a:lnTo>
                  <a:pt x="1669588" y="393838"/>
                </a:lnTo>
                <a:lnTo>
                  <a:pt x="1720835" y="412077"/>
                </a:lnTo>
                <a:lnTo>
                  <a:pt x="1771109" y="430681"/>
                </a:lnTo>
                <a:lnTo>
                  <a:pt x="1820322" y="449638"/>
                </a:lnTo>
                <a:lnTo>
                  <a:pt x="1868386" y="468934"/>
                </a:lnTo>
                <a:lnTo>
                  <a:pt x="1915212" y="488555"/>
                </a:lnTo>
                <a:lnTo>
                  <a:pt x="1960712" y="508487"/>
                </a:lnTo>
                <a:lnTo>
                  <a:pt x="2004799" y="528718"/>
                </a:lnTo>
                <a:lnTo>
                  <a:pt x="2047384" y="549233"/>
                </a:lnTo>
                <a:lnTo>
                  <a:pt x="2088379" y="570019"/>
                </a:lnTo>
                <a:lnTo>
                  <a:pt x="2127697" y="591062"/>
                </a:lnTo>
                <a:lnTo>
                  <a:pt x="2165249" y="612349"/>
                </a:lnTo>
                <a:lnTo>
                  <a:pt x="2200947" y="633866"/>
                </a:lnTo>
                <a:lnTo>
                  <a:pt x="2234703" y="655600"/>
                </a:lnTo>
                <a:lnTo>
                  <a:pt x="2266429" y="677536"/>
                </a:lnTo>
                <a:lnTo>
                  <a:pt x="2323439" y="721964"/>
                </a:lnTo>
                <a:lnTo>
                  <a:pt x="2353723" y="749097"/>
                </a:lnTo>
                <a:lnTo>
                  <a:pt x="2385119" y="779678"/>
                </a:lnTo>
                <a:lnTo>
                  <a:pt x="2417413" y="813302"/>
                </a:lnTo>
                <a:lnTo>
                  <a:pt x="2450395" y="849561"/>
                </a:lnTo>
                <a:lnTo>
                  <a:pt x="2483853" y="888049"/>
                </a:lnTo>
                <a:lnTo>
                  <a:pt x="2517573" y="928358"/>
                </a:lnTo>
                <a:lnTo>
                  <a:pt x="2551344" y="970082"/>
                </a:lnTo>
                <a:lnTo>
                  <a:pt x="2584955" y="1012814"/>
                </a:lnTo>
                <a:lnTo>
                  <a:pt x="2618192" y="1056148"/>
                </a:lnTo>
                <a:lnTo>
                  <a:pt x="2650844" y="1099677"/>
                </a:lnTo>
                <a:lnTo>
                  <a:pt x="2682699" y="1142994"/>
                </a:lnTo>
                <a:lnTo>
                  <a:pt x="2713545" y="1185692"/>
                </a:lnTo>
                <a:lnTo>
                  <a:pt x="2763379" y="1256149"/>
                </a:lnTo>
                <a:lnTo>
                  <a:pt x="2808482" y="1321423"/>
                </a:lnTo>
                <a:lnTo>
                  <a:pt x="2847784" y="1379453"/>
                </a:lnTo>
                <a:lnTo>
                  <a:pt x="2880217" y="1428180"/>
                </a:lnTo>
                <a:lnTo>
                  <a:pt x="2904711" y="1465544"/>
                </a:lnTo>
                <a:lnTo>
                  <a:pt x="4587976" y="4093557"/>
                </a:lnTo>
                <a:lnTo>
                  <a:pt x="4587976" y="3558730"/>
                </a:lnTo>
                <a:lnTo>
                  <a:pt x="3352250" y="1812272"/>
                </a:lnTo>
                <a:lnTo>
                  <a:pt x="3010027" y="1336110"/>
                </a:lnTo>
                <a:lnTo>
                  <a:pt x="2985127" y="1300119"/>
                </a:lnTo>
                <a:lnTo>
                  <a:pt x="2957912" y="1262008"/>
                </a:lnTo>
                <a:lnTo>
                  <a:pt x="2928632" y="1222130"/>
                </a:lnTo>
                <a:lnTo>
                  <a:pt x="2897540" y="1180835"/>
                </a:lnTo>
                <a:lnTo>
                  <a:pt x="2864887" y="1138475"/>
                </a:lnTo>
                <a:lnTo>
                  <a:pt x="2830924" y="1095400"/>
                </a:lnTo>
                <a:lnTo>
                  <a:pt x="2795903" y="1051962"/>
                </a:lnTo>
                <a:lnTo>
                  <a:pt x="2760074" y="1008512"/>
                </a:lnTo>
                <a:lnTo>
                  <a:pt x="2723691" y="965401"/>
                </a:lnTo>
                <a:lnTo>
                  <a:pt x="2687003" y="922980"/>
                </a:lnTo>
                <a:lnTo>
                  <a:pt x="2650263" y="881600"/>
                </a:lnTo>
                <a:lnTo>
                  <a:pt x="2613722" y="841614"/>
                </a:lnTo>
                <a:lnTo>
                  <a:pt x="2577631" y="803371"/>
                </a:lnTo>
                <a:lnTo>
                  <a:pt x="2542242" y="767223"/>
                </a:lnTo>
                <a:lnTo>
                  <a:pt x="2507806" y="733521"/>
                </a:lnTo>
                <a:lnTo>
                  <a:pt x="2474575" y="702616"/>
                </a:lnTo>
                <a:lnTo>
                  <a:pt x="2442800" y="674859"/>
                </a:lnTo>
                <a:lnTo>
                  <a:pt x="2412733" y="650602"/>
                </a:lnTo>
                <a:lnTo>
                  <a:pt x="2361037" y="613553"/>
                </a:lnTo>
                <a:lnTo>
                  <a:pt x="2301834" y="576060"/>
                </a:lnTo>
                <a:lnTo>
                  <a:pt x="2235349" y="538254"/>
                </a:lnTo>
                <a:lnTo>
                  <a:pt x="2199446" y="519273"/>
                </a:lnTo>
                <a:lnTo>
                  <a:pt x="2161806" y="500262"/>
                </a:lnTo>
                <a:lnTo>
                  <a:pt x="2122458" y="481237"/>
                </a:lnTo>
                <a:lnTo>
                  <a:pt x="2081430" y="462213"/>
                </a:lnTo>
                <a:lnTo>
                  <a:pt x="2038751" y="443208"/>
                </a:lnTo>
                <a:lnTo>
                  <a:pt x="1994447" y="424236"/>
                </a:lnTo>
                <a:lnTo>
                  <a:pt x="1948547" y="405314"/>
                </a:lnTo>
                <a:lnTo>
                  <a:pt x="1901080" y="386458"/>
                </a:lnTo>
                <a:lnTo>
                  <a:pt x="1852073" y="367685"/>
                </a:lnTo>
                <a:lnTo>
                  <a:pt x="1801555" y="349009"/>
                </a:lnTo>
                <a:lnTo>
                  <a:pt x="1749553" y="330448"/>
                </a:lnTo>
                <a:lnTo>
                  <a:pt x="1696096" y="312017"/>
                </a:lnTo>
                <a:lnTo>
                  <a:pt x="1641212" y="293733"/>
                </a:lnTo>
                <a:lnTo>
                  <a:pt x="1584928" y="275611"/>
                </a:lnTo>
                <a:lnTo>
                  <a:pt x="1527274" y="257668"/>
                </a:lnTo>
                <a:lnTo>
                  <a:pt x="1468277" y="239919"/>
                </a:lnTo>
                <a:lnTo>
                  <a:pt x="1346366" y="205069"/>
                </a:lnTo>
                <a:lnTo>
                  <a:pt x="1219421" y="171190"/>
                </a:lnTo>
                <a:lnTo>
                  <a:pt x="1087666" y="138411"/>
                </a:lnTo>
                <a:lnTo>
                  <a:pt x="856383" y="84161"/>
                </a:lnTo>
                <a:close/>
              </a:path>
              <a:path w="4588509" h="4093845">
                <a:moveTo>
                  <a:pt x="282404" y="0"/>
                </a:moveTo>
                <a:lnTo>
                  <a:pt x="17322" y="12389"/>
                </a:lnTo>
                <a:lnTo>
                  <a:pt x="15011" y="14967"/>
                </a:lnTo>
                <a:lnTo>
                  <a:pt x="15405" y="21584"/>
                </a:lnTo>
                <a:lnTo>
                  <a:pt x="5067" y="22041"/>
                </a:lnTo>
                <a:lnTo>
                  <a:pt x="2298" y="22206"/>
                </a:lnTo>
                <a:lnTo>
                  <a:pt x="0" y="24785"/>
                </a:lnTo>
                <a:lnTo>
                  <a:pt x="3390" y="84132"/>
                </a:lnTo>
                <a:lnTo>
                  <a:pt x="5968" y="86430"/>
                </a:lnTo>
                <a:lnTo>
                  <a:pt x="8737" y="86278"/>
                </a:lnTo>
                <a:lnTo>
                  <a:pt x="42703" y="84812"/>
                </a:lnTo>
                <a:lnTo>
                  <a:pt x="78602" y="84161"/>
                </a:lnTo>
                <a:lnTo>
                  <a:pt x="856383" y="84161"/>
                </a:lnTo>
                <a:lnTo>
                  <a:pt x="716112" y="51258"/>
                </a:lnTo>
                <a:lnTo>
                  <a:pt x="481053" y="9064"/>
                </a:lnTo>
                <a:lnTo>
                  <a:pt x="282404" y="0"/>
                </a:lnTo>
                <a:close/>
              </a:path>
            </a:pathLst>
          </a:custGeom>
          <a:solidFill>
            <a:srgbClr val="000000"/>
          </a:solidFill>
        </p:spPr>
        <p:txBody>
          <a:bodyPr wrap="square" lIns="0" tIns="0" rIns="0" bIns="0" rtlCol="0"/>
          <a:lstStyle/>
          <a:p>
            <a:endParaRPr sz="1350"/>
          </a:p>
        </p:txBody>
      </p:sp>
      <p:sp>
        <p:nvSpPr>
          <p:cNvPr id="13" name="object 13"/>
          <p:cNvSpPr/>
          <p:nvPr/>
        </p:nvSpPr>
        <p:spPr>
          <a:xfrm>
            <a:off x="2497911" y="1862863"/>
            <a:ext cx="2935827" cy="1944389"/>
          </a:xfrm>
          <a:custGeom>
            <a:avLst/>
            <a:gdLst/>
            <a:ahLst/>
            <a:cxnLst/>
            <a:rect l="l" t="t" r="r" b="b"/>
            <a:pathLst>
              <a:path w="4577715" h="4042409">
                <a:moveTo>
                  <a:pt x="308882" y="41834"/>
                </a:moveTo>
                <a:lnTo>
                  <a:pt x="72489" y="41834"/>
                </a:lnTo>
                <a:lnTo>
                  <a:pt x="110295" y="42050"/>
                </a:lnTo>
                <a:lnTo>
                  <a:pt x="149854" y="43051"/>
                </a:lnTo>
                <a:lnTo>
                  <a:pt x="191078" y="44826"/>
                </a:lnTo>
                <a:lnTo>
                  <a:pt x="233880" y="47359"/>
                </a:lnTo>
                <a:lnTo>
                  <a:pt x="278171" y="50637"/>
                </a:lnTo>
                <a:lnTo>
                  <a:pt x="323864" y="54647"/>
                </a:lnTo>
                <a:lnTo>
                  <a:pt x="370870" y="59376"/>
                </a:lnTo>
                <a:lnTo>
                  <a:pt x="419102" y="64810"/>
                </a:lnTo>
                <a:lnTo>
                  <a:pt x="468472" y="70934"/>
                </a:lnTo>
                <a:lnTo>
                  <a:pt x="518892" y="77737"/>
                </a:lnTo>
                <a:lnTo>
                  <a:pt x="570274" y="85204"/>
                </a:lnTo>
                <a:lnTo>
                  <a:pt x="675573" y="102076"/>
                </a:lnTo>
                <a:lnTo>
                  <a:pt x="783666" y="121442"/>
                </a:lnTo>
                <a:lnTo>
                  <a:pt x="893849" y="143195"/>
                </a:lnTo>
                <a:lnTo>
                  <a:pt x="1005420" y="167227"/>
                </a:lnTo>
                <a:lnTo>
                  <a:pt x="1117675" y="193428"/>
                </a:lnTo>
                <a:lnTo>
                  <a:pt x="1229911" y="221690"/>
                </a:lnTo>
                <a:lnTo>
                  <a:pt x="1341425" y="251907"/>
                </a:lnTo>
                <a:lnTo>
                  <a:pt x="1396692" y="267714"/>
                </a:lnTo>
                <a:lnTo>
                  <a:pt x="1451514" y="283969"/>
                </a:lnTo>
                <a:lnTo>
                  <a:pt x="1505805" y="300658"/>
                </a:lnTo>
                <a:lnTo>
                  <a:pt x="1559475" y="317767"/>
                </a:lnTo>
                <a:lnTo>
                  <a:pt x="1612437" y="335284"/>
                </a:lnTo>
                <a:lnTo>
                  <a:pt x="1664604" y="353195"/>
                </a:lnTo>
                <a:lnTo>
                  <a:pt x="1715887" y="371486"/>
                </a:lnTo>
                <a:lnTo>
                  <a:pt x="1766198" y="390143"/>
                </a:lnTo>
                <a:lnTo>
                  <a:pt x="1815450" y="409154"/>
                </a:lnTo>
                <a:lnTo>
                  <a:pt x="1863555" y="428504"/>
                </a:lnTo>
                <a:lnTo>
                  <a:pt x="1910424" y="448180"/>
                </a:lnTo>
                <a:lnTo>
                  <a:pt x="1955971" y="468169"/>
                </a:lnTo>
                <a:lnTo>
                  <a:pt x="2000106" y="488456"/>
                </a:lnTo>
                <a:lnTo>
                  <a:pt x="2042742" y="509030"/>
                </a:lnTo>
                <a:lnTo>
                  <a:pt x="2083792" y="529875"/>
                </a:lnTo>
                <a:lnTo>
                  <a:pt x="2123167" y="550978"/>
                </a:lnTo>
                <a:lnTo>
                  <a:pt x="2160779" y="572327"/>
                </a:lnTo>
                <a:lnTo>
                  <a:pt x="2196540" y="593907"/>
                </a:lnTo>
                <a:lnTo>
                  <a:pt x="2230364" y="615704"/>
                </a:lnTo>
                <a:lnTo>
                  <a:pt x="2262161" y="637706"/>
                </a:lnTo>
                <a:lnTo>
                  <a:pt x="2319324" y="682269"/>
                </a:lnTo>
                <a:lnTo>
                  <a:pt x="2349878" y="709638"/>
                </a:lnTo>
                <a:lnTo>
                  <a:pt x="2381524" y="740454"/>
                </a:lnTo>
                <a:lnTo>
                  <a:pt x="2414049" y="774308"/>
                </a:lnTo>
                <a:lnTo>
                  <a:pt x="2447239" y="810788"/>
                </a:lnTo>
                <a:lnTo>
                  <a:pt x="2480882" y="849484"/>
                </a:lnTo>
                <a:lnTo>
                  <a:pt x="2514765" y="889984"/>
                </a:lnTo>
                <a:lnTo>
                  <a:pt x="2548674" y="931878"/>
                </a:lnTo>
                <a:lnTo>
                  <a:pt x="2582396" y="974755"/>
                </a:lnTo>
                <a:lnTo>
                  <a:pt x="2615718" y="1018204"/>
                </a:lnTo>
                <a:lnTo>
                  <a:pt x="2648428" y="1061814"/>
                </a:lnTo>
                <a:lnTo>
                  <a:pt x="2680312" y="1105175"/>
                </a:lnTo>
                <a:lnTo>
                  <a:pt x="2711157" y="1147876"/>
                </a:lnTo>
                <a:lnTo>
                  <a:pt x="2761037" y="1218394"/>
                </a:lnTo>
                <a:lnTo>
                  <a:pt x="2806189" y="1283736"/>
                </a:lnTo>
                <a:lnTo>
                  <a:pt x="2845540" y="1341836"/>
                </a:lnTo>
                <a:lnTo>
                  <a:pt x="2878018" y="1390628"/>
                </a:lnTo>
                <a:lnTo>
                  <a:pt x="2902550" y="1428046"/>
                </a:lnTo>
                <a:lnTo>
                  <a:pt x="4577105" y="4042411"/>
                </a:lnTo>
                <a:lnTo>
                  <a:pt x="4577105" y="3855905"/>
                </a:lnTo>
                <a:lnTo>
                  <a:pt x="2942770" y="1420563"/>
                </a:lnTo>
                <a:lnTo>
                  <a:pt x="2919641" y="1386673"/>
                </a:lnTo>
                <a:lnTo>
                  <a:pt x="2876863" y="1325105"/>
                </a:lnTo>
                <a:lnTo>
                  <a:pt x="2849233" y="1285953"/>
                </a:lnTo>
                <a:lnTo>
                  <a:pt x="2818041" y="1242294"/>
                </a:lnTo>
                <a:lnTo>
                  <a:pt x="2783738" y="1194934"/>
                </a:lnTo>
                <a:lnTo>
                  <a:pt x="2746775" y="1144676"/>
                </a:lnTo>
                <a:lnTo>
                  <a:pt x="2707603" y="1092326"/>
                </a:lnTo>
                <a:lnTo>
                  <a:pt x="2666671" y="1038687"/>
                </a:lnTo>
                <a:lnTo>
                  <a:pt x="2624429" y="984564"/>
                </a:lnTo>
                <a:lnTo>
                  <a:pt x="2581330" y="930762"/>
                </a:lnTo>
                <a:lnTo>
                  <a:pt x="2537821" y="878084"/>
                </a:lnTo>
                <a:lnTo>
                  <a:pt x="2494355" y="827336"/>
                </a:lnTo>
                <a:lnTo>
                  <a:pt x="2451381" y="779322"/>
                </a:lnTo>
                <a:lnTo>
                  <a:pt x="2409349" y="734846"/>
                </a:lnTo>
                <a:lnTo>
                  <a:pt x="2368711" y="694713"/>
                </a:lnTo>
                <a:lnTo>
                  <a:pt x="2329916" y="659726"/>
                </a:lnTo>
                <a:lnTo>
                  <a:pt x="2272739" y="615222"/>
                </a:lnTo>
                <a:lnTo>
                  <a:pt x="2240925" y="593291"/>
                </a:lnTo>
                <a:lnTo>
                  <a:pt x="2207079" y="571590"/>
                </a:lnTo>
                <a:lnTo>
                  <a:pt x="2171289" y="550133"/>
                </a:lnTo>
                <a:lnTo>
                  <a:pt x="2133643" y="528930"/>
                </a:lnTo>
                <a:lnTo>
                  <a:pt x="2094230" y="507996"/>
                </a:lnTo>
                <a:lnTo>
                  <a:pt x="2053138" y="487342"/>
                </a:lnTo>
                <a:lnTo>
                  <a:pt x="2010455" y="466980"/>
                </a:lnTo>
                <a:lnTo>
                  <a:pt x="1966269" y="446923"/>
                </a:lnTo>
                <a:lnTo>
                  <a:pt x="1920669" y="427183"/>
                </a:lnTo>
                <a:lnTo>
                  <a:pt x="1873744" y="407773"/>
                </a:lnTo>
                <a:lnTo>
                  <a:pt x="1825580" y="388705"/>
                </a:lnTo>
                <a:lnTo>
                  <a:pt x="1776268" y="369991"/>
                </a:lnTo>
                <a:lnTo>
                  <a:pt x="1725894" y="351643"/>
                </a:lnTo>
                <a:lnTo>
                  <a:pt x="1674547" y="333675"/>
                </a:lnTo>
                <a:lnTo>
                  <a:pt x="1622316" y="316098"/>
                </a:lnTo>
                <a:lnTo>
                  <a:pt x="1569289" y="298925"/>
                </a:lnTo>
                <a:lnTo>
                  <a:pt x="1515554" y="282168"/>
                </a:lnTo>
                <a:lnTo>
                  <a:pt x="1461200" y="265840"/>
                </a:lnTo>
                <a:lnTo>
                  <a:pt x="1406314" y="249952"/>
                </a:lnTo>
                <a:lnTo>
                  <a:pt x="1350985" y="234518"/>
                </a:lnTo>
                <a:lnTo>
                  <a:pt x="1239352" y="205058"/>
                </a:lnTo>
                <a:lnTo>
                  <a:pt x="1127006" y="177560"/>
                </a:lnTo>
                <a:lnTo>
                  <a:pt x="1014655" y="152122"/>
                </a:lnTo>
                <a:lnTo>
                  <a:pt x="903003" y="128843"/>
                </a:lnTo>
                <a:lnTo>
                  <a:pt x="792759" y="107823"/>
                </a:lnTo>
                <a:lnTo>
                  <a:pt x="684627" y="89159"/>
                </a:lnTo>
                <a:lnTo>
                  <a:pt x="579315" y="72952"/>
                </a:lnTo>
                <a:lnTo>
                  <a:pt x="527937" y="65800"/>
                </a:lnTo>
                <a:lnTo>
                  <a:pt x="477529" y="59299"/>
                </a:lnTo>
                <a:lnTo>
                  <a:pt x="428179" y="53462"/>
                </a:lnTo>
                <a:lnTo>
                  <a:pt x="379975" y="48301"/>
                </a:lnTo>
                <a:lnTo>
                  <a:pt x="333005" y="43828"/>
                </a:lnTo>
                <a:lnTo>
                  <a:pt x="308882" y="41834"/>
                </a:lnTo>
                <a:close/>
              </a:path>
              <a:path w="4577715" h="4042409">
                <a:moveTo>
                  <a:pt x="10325" y="0"/>
                </a:moveTo>
                <a:lnTo>
                  <a:pt x="0" y="431"/>
                </a:lnTo>
                <a:lnTo>
                  <a:pt x="2489" y="43814"/>
                </a:lnTo>
                <a:lnTo>
                  <a:pt x="36525" y="42418"/>
                </a:lnTo>
                <a:lnTo>
                  <a:pt x="72489" y="41834"/>
                </a:lnTo>
                <a:lnTo>
                  <a:pt x="308882" y="41834"/>
                </a:lnTo>
                <a:lnTo>
                  <a:pt x="287359" y="40055"/>
                </a:lnTo>
                <a:lnTo>
                  <a:pt x="243124" y="36996"/>
                </a:lnTo>
                <a:lnTo>
                  <a:pt x="200388" y="34661"/>
                </a:lnTo>
                <a:lnTo>
                  <a:pt x="191136" y="34302"/>
                </a:lnTo>
                <a:lnTo>
                  <a:pt x="12293" y="34302"/>
                </a:lnTo>
                <a:lnTo>
                  <a:pt x="10325" y="0"/>
                </a:lnTo>
                <a:close/>
              </a:path>
              <a:path w="4577715" h="4042409">
                <a:moveTo>
                  <a:pt x="82061" y="32134"/>
                </a:moveTo>
                <a:lnTo>
                  <a:pt x="46207" y="32824"/>
                </a:lnTo>
                <a:lnTo>
                  <a:pt x="12293" y="34302"/>
                </a:lnTo>
                <a:lnTo>
                  <a:pt x="191136" y="34302"/>
                </a:lnTo>
                <a:lnTo>
                  <a:pt x="159240" y="33065"/>
                </a:lnTo>
                <a:lnTo>
                  <a:pt x="119769" y="32218"/>
                </a:lnTo>
                <a:lnTo>
                  <a:pt x="82061" y="32134"/>
                </a:lnTo>
                <a:close/>
              </a:path>
            </a:pathLst>
          </a:custGeom>
          <a:solidFill>
            <a:srgbClr val="FFFFFF"/>
          </a:solidFill>
        </p:spPr>
        <p:txBody>
          <a:bodyPr wrap="square" lIns="0" tIns="0" rIns="0" bIns="0" rtlCol="0"/>
          <a:lstStyle/>
          <a:p>
            <a:endParaRPr sz="1350"/>
          </a:p>
        </p:txBody>
      </p:sp>
      <p:sp>
        <p:nvSpPr>
          <p:cNvPr id="14" name="object 14"/>
          <p:cNvSpPr/>
          <p:nvPr/>
        </p:nvSpPr>
        <p:spPr>
          <a:xfrm>
            <a:off x="2507539" y="1857686"/>
            <a:ext cx="2926053" cy="1846040"/>
          </a:xfrm>
          <a:custGeom>
            <a:avLst/>
            <a:gdLst/>
            <a:ahLst/>
            <a:cxnLst/>
            <a:rect l="l" t="t" r="r" b="b"/>
            <a:pathLst>
              <a:path w="4562475" h="3837940">
                <a:moveTo>
                  <a:pt x="580537" y="37532"/>
                </a:moveTo>
                <a:lnTo>
                  <a:pt x="71799" y="37532"/>
                </a:lnTo>
                <a:lnTo>
                  <a:pt x="109431" y="37684"/>
                </a:lnTo>
                <a:lnTo>
                  <a:pt x="148827" y="38594"/>
                </a:lnTo>
                <a:lnTo>
                  <a:pt x="189901" y="40251"/>
                </a:lnTo>
                <a:lnTo>
                  <a:pt x="232563" y="42642"/>
                </a:lnTo>
                <a:lnTo>
                  <a:pt x="276726" y="45754"/>
                </a:lnTo>
                <a:lnTo>
                  <a:pt x="322300" y="49577"/>
                </a:lnTo>
                <a:lnTo>
                  <a:pt x="369199" y="54096"/>
                </a:lnTo>
                <a:lnTo>
                  <a:pt x="417334" y="59301"/>
                </a:lnTo>
                <a:lnTo>
                  <a:pt x="466616" y="65179"/>
                </a:lnTo>
                <a:lnTo>
                  <a:pt x="516958" y="71718"/>
                </a:lnTo>
                <a:lnTo>
                  <a:pt x="568271" y="78905"/>
                </a:lnTo>
                <a:lnTo>
                  <a:pt x="673458" y="95177"/>
                </a:lnTo>
                <a:lnTo>
                  <a:pt x="781471" y="113896"/>
                </a:lnTo>
                <a:lnTo>
                  <a:pt x="891605" y="134965"/>
                </a:lnTo>
                <a:lnTo>
                  <a:pt x="1003154" y="158286"/>
                </a:lnTo>
                <a:lnTo>
                  <a:pt x="1115413" y="183762"/>
                </a:lnTo>
                <a:lnTo>
                  <a:pt x="1227675" y="211294"/>
                </a:lnTo>
                <a:lnTo>
                  <a:pt x="1339236" y="240785"/>
                </a:lnTo>
                <a:lnTo>
                  <a:pt x="1394533" y="256234"/>
                </a:lnTo>
                <a:lnTo>
                  <a:pt x="1449390" y="272137"/>
                </a:lnTo>
                <a:lnTo>
                  <a:pt x="1503718" y="288480"/>
                </a:lnTo>
                <a:lnTo>
                  <a:pt x="1557430" y="305252"/>
                </a:lnTo>
                <a:lnTo>
                  <a:pt x="1610438" y="322440"/>
                </a:lnTo>
                <a:lnTo>
                  <a:pt x="1662652" y="340032"/>
                </a:lnTo>
                <a:lnTo>
                  <a:pt x="1713986" y="358017"/>
                </a:lnTo>
                <a:lnTo>
                  <a:pt x="1764350" y="376381"/>
                </a:lnTo>
                <a:lnTo>
                  <a:pt x="1813657" y="395112"/>
                </a:lnTo>
                <a:lnTo>
                  <a:pt x="1861818" y="414199"/>
                </a:lnTo>
                <a:lnTo>
                  <a:pt x="1908745" y="433629"/>
                </a:lnTo>
                <a:lnTo>
                  <a:pt x="1954350" y="453389"/>
                </a:lnTo>
                <a:lnTo>
                  <a:pt x="1998545" y="473469"/>
                </a:lnTo>
                <a:lnTo>
                  <a:pt x="2041242" y="493854"/>
                </a:lnTo>
                <a:lnTo>
                  <a:pt x="2082351" y="514534"/>
                </a:lnTo>
                <a:lnTo>
                  <a:pt x="2121786" y="535496"/>
                </a:lnTo>
                <a:lnTo>
                  <a:pt x="2159458" y="556727"/>
                </a:lnTo>
                <a:lnTo>
                  <a:pt x="2195278" y="578216"/>
                </a:lnTo>
                <a:lnTo>
                  <a:pt x="2229159" y="599950"/>
                </a:lnTo>
                <a:lnTo>
                  <a:pt x="2261012" y="621917"/>
                </a:lnTo>
                <a:lnTo>
                  <a:pt x="2318283" y="666502"/>
                </a:lnTo>
                <a:lnTo>
                  <a:pt x="2348931" y="693841"/>
                </a:lnTo>
                <a:lnTo>
                  <a:pt x="2380787" y="724511"/>
                </a:lnTo>
                <a:lnTo>
                  <a:pt x="2413628" y="758112"/>
                </a:lnTo>
                <a:lnTo>
                  <a:pt x="2447231" y="794244"/>
                </a:lnTo>
                <a:lnTo>
                  <a:pt x="2481370" y="832506"/>
                </a:lnTo>
                <a:lnTo>
                  <a:pt x="2515823" y="872498"/>
                </a:lnTo>
                <a:lnTo>
                  <a:pt x="2550366" y="913819"/>
                </a:lnTo>
                <a:lnTo>
                  <a:pt x="2584775" y="956069"/>
                </a:lnTo>
                <a:lnTo>
                  <a:pt x="2618826" y="998849"/>
                </a:lnTo>
                <a:lnTo>
                  <a:pt x="2652295" y="1041757"/>
                </a:lnTo>
                <a:lnTo>
                  <a:pt x="2684959" y="1084393"/>
                </a:lnTo>
                <a:lnTo>
                  <a:pt x="2716593" y="1126356"/>
                </a:lnTo>
                <a:lnTo>
                  <a:pt x="2803160" y="1244318"/>
                </a:lnTo>
                <a:lnTo>
                  <a:pt x="2872468" y="1341934"/>
                </a:lnTo>
                <a:lnTo>
                  <a:pt x="2918481" y="1408415"/>
                </a:lnTo>
                <a:lnTo>
                  <a:pt x="4562094" y="3837538"/>
                </a:lnTo>
                <a:lnTo>
                  <a:pt x="4562094" y="3574468"/>
                </a:lnTo>
                <a:lnTo>
                  <a:pt x="3259425" y="1718224"/>
                </a:lnTo>
                <a:lnTo>
                  <a:pt x="3077974" y="1462227"/>
                </a:lnTo>
                <a:lnTo>
                  <a:pt x="3024753" y="1387925"/>
                </a:lnTo>
                <a:lnTo>
                  <a:pt x="2998823" y="1352161"/>
                </a:lnTo>
                <a:lnTo>
                  <a:pt x="2975622" y="1321136"/>
                </a:lnTo>
                <a:lnTo>
                  <a:pt x="2950755" y="1285193"/>
                </a:lnTo>
                <a:lnTo>
                  <a:pt x="2923581" y="1247144"/>
                </a:lnTo>
                <a:lnTo>
                  <a:pt x="2894352" y="1207339"/>
                </a:lnTo>
                <a:lnTo>
                  <a:pt x="2863320" y="1166129"/>
                </a:lnTo>
                <a:lnTo>
                  <a:pt x="2830737" y="1123863"/>
                </a:lnTo>
                <a:lnTo>
                  <a:pt x="2796854" y="1080893"/>
                </a:lnTo>
                <a:lnTo>
                  <a:pt x="2761923" y="1037569"/>
                </a:lnTo>
                <a:lnTo>
                  <a:pt x="2726195" y="994242"/>
                </a:lnTo>
                <a:lnTo>
                  <a:pt x="2689923" y="951261"/>
                </a:lnTo>
                <a:lnTo>
                  <a:pt x="2653358" y="908979"/>
                </a:lnTo>
                <a:lnTo>
                  <a:pt x="2616751" y="867744"/>
                </a:lnTo>
                <a:lnTo>
                  <a:pt x="2580355" y="827908"/>
                </a:lnTo>
                <a:lnTo>
                  <a:pt x="2544421" y="789821"/>
                </a:lnTo>
                <a:lnTo>
                  <a:pt x="2509200" y="753833"/>
                </a:lnTo>
                <a:lnTo>
                  <a:pt x="2474945" y="720296"/>
                </a:lnTo>
                <a:lnTo>
                  <a:pt x="2441906" y="689559"/>
                </a:lnTo>
                <a:lnTo>
                  <a:pt x="2410337" y="661973"/>
                </a:lnTo>
                <a:lnTo>
                  <a:pt x="2380488" y="637889"/>
                </a:lnTo>
                <a:lnTo>
                  <a:pt x="2329188" y="601128"/>
                </a:lnTo>
                <a:lnTo>
                  <a:pt x="2270377" y="563895"/>
                </a:lnTo>
                <a:lnTo>
                  <a:pt x="2204277" y="526319"/>
                </a:lnTo>
                <a:lnTo>
                  <a:pt x="2168562" y="507443"/>
                </a:lnTo>
                <a:lnTo>
                  <a:pt x="2131107" y="488530"/>
                </a:lnTo>
                <a:lnTo>
                  <a:pt x="2091941" y="469596"/>
                </a:lnTo>
                <a:lnTo>
                  <a:pt x="2051091" y="450658"/>
                </a:lnTo>
                <a:lnTo>
                  <a:pt x="2008584" y="431732"/>
                </a:lnTo>
                <a:lnTo>
                  <a:pt x="1964448" y="412834"/>
                </a:lnTo>
                <a:lnTo>
                  <a:pt x="1918712" y="393981"/>
                </a:lnTo>
                <a:lnTo>
                  <a:pt x="1871402" y="375188"/>
                </a:lnTo>
                <a:lnTo>
                  <a:pt x="1822546" y="356472"/>
                </a:lnTo>
                <a:lnTo>
                  <a:pt x="1772172" y="337849"/>
                </a:lnTo>
                <a:lnTo>
                  <a:pt x="1720307" y="319336"/>
                </a:lnTo>
                <a:lnTo>
                  <a:pt x="1666980" y="300948"/>
                </a:lnTo>
                <a:lnTo>
                  <a:pt x="1612218" y="282703"/>
                </a:lnTo>
                <a:lnTo>
                  <a:pt x="1556048" y="264615"/>
                </a:lnTo>
                <a:lnTo>
                  <a:pt x="1498499" y="246702"/>
                </a:lnTo>
                <a:lnTo>
                  <a:pt x="1439597" y="228980"/>
                </a:lnTo>
                <a:lnTo>
                  <a:pt x="1317849" y="194174"/>
                </a:lnTo>
                <a:lnTo>
                  <a:pt x="1191024" y="160325"/>
                </a:lnTo>
                <a:lnTo>
                  <a:pt x="1059345" y="127565"/>
                </a:lnTo>
                <a:lnTo>
                  <a:pt x="974756" y="108035"/>
                </a:lnTo>
                <a:lnTo>
                  <a:pt x="892736" y="90575"/>
                </a:lnTo>
                <a:lnTo>
                  <a:pt x="813418" y="75071"/>
                </a:lnTo>
                <a:lnTo>
                  <a:pt x="736936" y="61412"/>
                </a:lnTo>
                <a:lnTo>
                  <a:pt x="663423" y="49482"/>
                </a:lnTo>
                <a:lnTo>
                  <a:pt x="593013" y="39169"/>
                </a:lnTo>
                <a:lnTo>
                  <a:pt x="580537" y="37532"/>
                </a:lnTo>
                <a:close/>
              </a:path>
              <a:path w="4562475" h="3837940">
                <a:moveTo>
                  <a:pt x="61477" y="0"/>
                </a:moveTo>
                <a:lnTo>
                  <a:pt x="38716" y="243"/>
                </a:lnTo>
                <a:lnTo>
                  <a:pt x="20794" y="630"/>
                </a:lnTo>
                <a:lnTo>
                  <a:pt x="7844" y="1046"/>
                </a:lnTo>
                <a:lnTo>
                  <a:pt x="0" y="1378"/>
                </a:lnTo>
                <a:lnTo>
                  <a:pt x="2184" y="39554"/>
                </a:lnTo>
                <a:lnTo>
                  <a:pt x="36021" y="38152"/>
                </a:lnTo>
                <a:lnTo>
                  <a:pt x="71799" y="37532"/>
                </a:lnTo>
                <a:lnTo>
                  <a:pt x="580537" y="37532"/>
                </a:lnTo>
                <a:lnTo>
                  <a:pt x="525840" y="30359"/>
                </a:lnTo>
                <a:lnTo>
                  <a:pt x="462036" y="22939"/>
                </a:lnTo>
                <a:lnTo>
                  <a:pt x="401735" y="16796"/>
                </a:lnTo>
                <a:lnTo>
                  <a:pt x="345072" y="11816"/>
                </a:lnTo>
                <a:lnTo>
                  <a:pt x="292179" y="7885"/>
                </a:lnTo>
                <a:lnTo>
                  <a:pt x="243190" y="4891"/>
                </a:lnTo>
                <a:lnTo>
                  <a:pt x="198238" y="2720"/>
                </a:lnTo>
                <a:lnTo>
                  <a:pt x="157457" y="1259"/>
                </a:lnTo>
                <a:lnTo>
                  <a:pt x="88944" y="12"/>
                </a:lnTo>
                <a:lnTo>
                  <a:pt x="61477" y="0"/>
                </a:lnTo>
                <a:close/>
              </a:path>
            </a:pathLst>
          </a:custGeom>
          <a:solidFill>
            <a:srgbClr val="FFFFFF"/>
          </a:solidFill>
        </p:spPr>
        <p:txBody>
          <a:bodyPr wrap="square" lIns="0" tIns="0" rIns="0" bIns="0" rtlCol="0"/>
          <a:lstStyle/>
          <a:p>
            <a:endParaRPr sz="1350"/>
          </a:p>
        </p:txBody>
      </p:sp>
      <p:sp>
        <p:nvSpPr>
          <p:cNvPr id="15" name="object 15"/>
          <p:cNvSpPr/>
          <p:nvPr/>
        </p:nvSpPr>
        <p:spPr>
          <a:xfrm>
            <a:off x="2358927" y="1355936"/>
            <a:ext cx="582767" cy="124922"/>
          </a:xfrm>
          <a:custGeom>
            <a:avLst/>
            <a:gdLst/>
            <a:ahLst/>
            <a:cxnLst/>
            <a:rect l="l" t="t" r="r" b="b"/>
            <a:pathLst>
              <a:path w="908685" h="259714">
                <a:moveTo>
                  <a:pt x="7112" y="252526"/>
                </a:moveTo>
                <a:lnTo>
                  <a:pt x="0" y="259118"/>
                </a:lnTo>
                <a:lnTo>
                  <a:pt x="18225" y="254482"/>
                </a:lnTo>
                <a:lnTo>
                  <a:pt x="9486" y="254482"/>
                </a:lnTo>
                <a:lnTo>
                  <a:pt x="7112" y="252526"/>
                </a:lnTo>
                <a:close/>
              </a:path>
              <a:path w="908685" h="259714">
                <a:moveTo>
                  <a:pt x="51328" y="239619"/>
                </a:moveTo>
                <a:lnTo>
                  <a:pt x="43553" y="241679"/>
                </a:lnTo>
                <a:lnTo>
                  <a:pt x="36985" y="245232"/>
                </a:lnTo>
                <a:lnTo>
                  <a:pt x="30759" y="248158"/>
                </a:lnTo>
                <a:lnTo>
                  <a:pt x="24454" y="249065"/>
                </a:lnTo>
                <a:lnTo>
                  <a:pt x="18470" y="249210"/>
                </a:lnTo>
                <a:lnTo>
                  <a:pt x="13312" y="250410"/>
                </a:lnTo>
                <a:lnTo>
                  <a:pt x="9486" y="254482"/>
                </a:lnTo>
                <a:lnTo>
                  <a:pt x="18225" y="254482"/>
                </a:lnTo>
                <a:lnTo>
                  <a:pt x="25919" y="252526"/>
                </a:lnTo>
                <a:lnTo>
                  <a:pt x="54019" y="245740"/>
                </a:lnTo>
                <a:lnTo>
                  <a:pt x="73918" y="241173"/>
                </a:lnTo>
                <a:lnTo>
                  <a:pt x="61175" y="241173"/>
                </a:lnTo>
                <a:lnTo>
                  <a:pt x="51328" y="239619"/>
                </a:lnTo>
                <a:close/>
              </a:path>
              <a:path w="908685" h="259714">
                <a:moveTo>
                  <a:pt x="76986" y="232304"/>
                </a:moveTo>
                <a:lnTo>
                  <a:pt x="70537" y="232927"/>
                </a:lnTo>
                <a:lnTo>
                  <a:pt x="65052" y="236118"/>
                </a:lnTo>
                <a:lnTo>
                  <a:pt x="61175" y="241173"/>
                </a:lnTo>
                <a:lnTo>
                  <a:pt x="73918" y="241173"/>
                </a:lnTo>
                <a:lnTo>
                  <a:pt x="84634" y="238713"/>
                </a:lnTo>
                <a:lnTo>
                  <a:pt x="101871" y="234950"/>
                </a:lnTo>
                <a:lnTo>
                  <a:pt x="83756" y="234950"/>
                </a:lnTo>
                <a:lnTo>
                  <a:pt x="76986" y="232304"/>
                </a:lnTo>
                <a:close/>
              </a:path>
              <a:path w="908685" h="259714">
                <a:moveTo>
                  <a:pt x="102848" y="227240"/>
                </a:moveTo>
                <a:lnTo>
                  <a:pt x="95011" y="227582"/>
                </a:lnTo>
                <a:lnTo>
                  <a:pt x="88485" y="230141"/>
                </a:lnTo>
                <a:lnTo>
                  <a:pt x="83756" y="234950"/>
                </a:lnTo>
                <a:lnTo>
                  <a:pt x="101871" y="234950"/>
                </a:lnTo>
                <a:lnTo>
                  <a:pt x="117794" y="231473"/>
                </a:lnTo>
                <a:lnTo>
                  <a:pt x="129298" y="229082"/>
                </a:lnTo>
                <a:lnTo>
                  <a:pt x="111505" y="229082"/>
                </a:lnTo>
                <a:lnTo>
                  <a:pt x="102848" y="227240"/>
                </a:lnTo>
                <a:close/>
              </a:path>
              <a:path w="908685" h="259714">
                <a:moveTo>
                  <a:pt x="138561" y="216034"/>
                </a:moveTo>
                <a:lnTo>
                  <a:pt x="127989" y="217122"/>
                </a:lnTo>
                <a:lnTo>
                  <a:pt x="118166" y="221234"/>
                </a:lnTo>
                <a:lnTo>
                  <a:pt x="111505" y="229082"/>
                </a:lnTo>
                <a:lnTo>
                  <a:pt x="129298" y="229082"/>
                </a:lnTo>
                <a:lnTo>
                  <a:pt x="187807" y="217258"/>
                </a:lnTo>
                <a:lnTo>
                  <a:pt x="147472" y="217258"/>
                </a:lnTo>
                <a:lnTo>
                  <a:pt x="138561" y="216034"/>
                </a:lnTo>
                <a:close/>
              </a:path>
              <a:path w="908685" h="259714">
                <a:moveTo>
                  <a:pt x="170252" y="194443"/>
                </a:moveTo>
                <a:lnTo>
                  <a:pt x="158081" y="196765"/>
                </a:lnTo>
                <a:lnTo>
                  <a:pt x="149414" y="204419"/>
                </a:lnTo>
                <a:lnTo>
                  <a:pt x="147472" y="217258"/>
                </a:lnTo>
                <a:lnTo>
                  <a:pt x="187807" y="217258"/>
                </a:lnTo>
                <a:lnTo>
                  <a:pt x="278005" y="200579"/>
                </a:lnTo>
                <a:lnTo>
                  <a:pt x="295348" y="197599"/>
                </a:lnTo>
                <a:lnTo>
                  <a:pt x="182702" y="197599"/>
                </a:lnTo>
                <a:lnTo>
                  <a:pt x="170252" y="194443"/>
                </a:lnTo>
                <a:close/>
              </a:path>
              <a:path w="908685" h="259714">
                <a:moveTo>
                  <a:pt x="206246" y="184723"/>
                </a:moveTo>
                <a:lnTo>
                  <a:pt x="192900" y="188509"/>
                </a:lnTo>
                <a:lnTo>
                  <a:pt x="182702" y="197599"/>
                </a:lnTo>
                <a:lnTo>
                  <a:pt x="295348" y="197599"/>
                </a:lnTo>
                <a:lnTo>
                  <a:pt x="320547" y="193268"/>
                </a:lnTo>
                <a:lnTo>
                  <a:pt x="232486" y="193268"/>
                </a:lnTo>
                <a:lnTo>
                  <a:pt x="220265" y="186292"/>
                </a:lnTo>
                <a:lnTo>
                  <a:pt x="206246" y="184723"/>
                </a:lnTo>
                <a:close/>
              </a:path>
              <a:path w="908685" h="259714">
                <a:moveTo>
                  <a:pt x="279973" y="130775"/>
                </a:moveTo>
                <a:lnTo>
                  <a:pt x="270722" y="137371"/>
                </a:lnTo>
                <a:lnTo>
                  <a:pt x="270624" y="150368"/>
                </a:lnTo>
                <a:lnTo>
                  <a:pt x="262689" y="152478"/>
                </a:lnTo>
                <a:lnTo>
                  <a:pt x="255263" y="156135"/>
                </a:lnTo>
                <a:lnTo>
                  <a:pt x="250600" y="162099"/>
                </a:lnTo>
                <a:lnTo>
                  <a:pt x="250952" y="171132"/>
                </a:lnTo>
                <a:lnTo>
                  <a:pt x="244730" y="174819"/>
                </a:lnTo>
                <a:lnTo>
                  <a:pt x="239633" y="179800"/>
                </a:lnTo>
                <a:lnTo>
                  <a:pt x="235578" y="185980"/>
                </a:lnTo>
                <a:lnTo>
                  <a:pt x="232486" y="193268"/>
                </a:lnTo>
                <a:lnTo>
                  <a:pt x="320547" y="193268"/>
                </a:lnTo>
                <a:lnTo>
                  <a:pt x="430079" y="175647"/>
                </a:lnTo>
                <a:lnTo>
                  <a:pt x="612690" y="149493"/>
                </a:lnTo>
                <a:lnTo>
                  <a:pt x="688508" y="139585"/>
                </a:lnTo>
                <a:lnTo>
                  <a:pt x="302628" y="139585"/>
                </a:lnTo>
                <a:lnTo>
                  <a:pt x="292550" y="131279"/>
                </a:lnTo>
                <a:lnTo>
                  <a:pt x="279973" y="130775"/>
                </a:lnTo>
                <a:close/>
              </a:path>
              <a:path w="908685" h="259714">
                <a:moveTo>
                  <a:pt x="373098" y="106250"/>
                </a:moveTo>
                <a:lnTo>
                  <a:pt x="358971" y="108324"/>
                </a:lnTo>
                <a:lnTo>
                  <a:pt x="348302" y="115875"/>
                </a:lnTo>
                <a:lnTo>
                  <a:pt x="345084" y="128231"/>
                </a:lnTo>
                <a:lnTo>
                  <a:pt x="335050" y="132640"/>
                </a:lnTo>
                <a:lnTo>
                  <a:pt x="323341" y="132665"/>
                </a:lnTo>
                <a:lnTo>
                  <a:pt x="311890" y="133312"/>
                </a:lnTo>
                <a:lnTo>
                  <a:pt x="302628" y="139585"/>
                </a:lnTo>
                <a:lnTo>
                  <a:pt x="688508" y="139585"/>
                </a:lnTo>
                <a:lnTo>
                  <a:pt x="908621" y="113169"/>
                </a:lnTo>
                <a:lnTo>
                  <a:pt x="904316" y="111556"/>
                </a:lnTo>
                <a:lnTo>
                  <a:pt x="899198" y="110629"/>
                </a:lnTo>
                <a:lnTo>
                  <a:pt x="893102" y="110578"/>
                </a:lnTo>
                <a:lnTo>
                  <a:pt x="893014" y="110324"/>
                </a:lnTo>
                <a:lnTo>
                  <a:pt x="386689" y="110324"/>
                </a:lnTo>
                <a:lnTo>
                  <a:pt x="373098" y="106250"/>
                </a:lnTo>
                <a:close/>
              </a:path>
              <a:path w="908685" h="259714">
                <a:moveTo>
                  <a:pt x="401012" y="102693"/>
                </a:moveTo>
                <a:lnTo>
                  <a:pt x="392366" y="104269"/>
                </a:lnTo>
                <a:lnTo>
                  <a:pt x="386689" y="110324"/>
                </a:lnTo>
                <a:lnTo>
                  <a:pt x="893014" y="110324"/>
                </a:lnTo>
                <a:lnTo>
                  <a:pt x="892415" y="108597"/>
                </a:lnTo>
                <a:lnTo>
                  <a:pt x="418058" y="108597"/>
                </a:lnTo>
                <a:lnTo>
                  <a:pt x="410335" y="104504"/>
                </a:lnTo>
                <a:lnTo>
                  <a:pt x="401012" y="102693"/>
                </a:lnTo>
                <a:close/>
              </a:path>
              <a:path w="908685" h="259714">
                <a:moveTo>
                  <a:pt x="468868" y="62981"/>
                </a:moveTo>
                <a:lnTo>
                  <a:pt x="453139" y="65919"/>
                </a:lnTo>
                <a:lnTo>
                  <a:pt x="444205" y="77258"/>
                </a:lnTo>
                <a:lnTo>
                  <a:pt x="449033" y="93853"/>
                </a:lnTo>
                <a:lnTo>
                  <a:pt x="439877" y="94083"/>
                </a:lnTo>
                <a:lnTo>
                  <a:pt x="431465" y="97220"/>
                </a:lnTo>
                <a:lnTo>
                  <a:pt x="424093" y="102359"/>
                </a:lnTo>
                <a:lnTo>
                  <a:pt x="418058" y="108597"/>
                </a:lnTo>
                <a:lnTo>
                  <a:pt x="892415" y="108597"/>
                </a:lnTo>
                <a:lnTo>
                  <a:pt x="890913" y="104266"/>
                </a:lnTo>
                <a:lnTo>
                  <a:pt x="888869" y="97836"/>
                </a:lnTo>
                <a:lnTo>
                  <a:pt x="886086" y="92042"/>
                </a:lnTo>
                <a:lnTo>
                  <a:pt x="882551" y="88519"/>
                </a:lnTo>
                <a:lnTo>
                  <a:pt x="856894" y="88519"/>
                </a:lnTo>
                <a:lnTo>
                  <a:pt x="853001" y="78638"/>
                </a:lnTo>
                <a:lnTo>
                  <a:pt x="529513" y="78638"/>
                </a:lnTo>
                <a:lnTo>
                  <a:pt x="523757" y="71589"/>
                </a:lnTo>
                <a:lnTo>
                  <a:pt x="484428" y="71589"/>
                </a:lnTo>
                <a:lnTo>
                  <a:pt x="468868" y="62981"/>
                </a:lnTo>
                <a:close/>
              </a:path>
              <a:path w="908685" h="259714">
                <a:moveTo>
                  <a:pt x="874814" y="87092"/>
                </a:moveTo>
                <a:lnTo>
                  <a:pt x="868899" y="87634"/>
                </a:lnTo>
                <a:lnTo>
                  <a:pt x="863178" y="88403"/>
                </a:lnTo>
                <a:lnTo>
                  <a:pt x="856894" y="88519"/>
                </a:lnTo>
                <a:lnTo>
                  <a:pt x="882551" y="88519"/>
                </a:lnTo>
                <a:lnTo>
                  <a:pt x="881684" y="87655"/>
                </a:lnTo>
                <a:lnTo>
                  <a:pt x="874814" y="87092"/>
                </a:lnTo>
                <a:close/>
              </a:path>
              <a:path w="908685" h="259714">
                <a:moveTo>
                  <a:pt x="547307" y="71817"/>
                </a:moveTo>
                <a:lnTo>
                  <a:pt x="540116" y="72645"/>
                </a:lnTo>
                <a:lnTo>
                  <a:pt x="534238" y="74980"/>
                </a:lnTo>
                <a:lnTo>
                  <a:pt x="529513" y="78638"/>
                </a:lnTo>
                <a:lnTo>
                  <a:pt x="853001" y="78638"/>
                </a:lnTo>
                <a:lnTo>
                  <a:pt x="852372" y="77042"/>
                </a:lnTo>
                <a:lnTo>
                  <a:pt x="848762" y="72682"/>
                </a:lnTo>
                <a:lnTo>
                  <a:pt x="555967" y="72682"/>
                </a:lnTo>
                <a:lnTo>
                  <a:pt x="547307" y="71817"/>
                </a:lnTo>
                <a:close/>
              </a:path>
              <a:path w="908685" h="259714">
                <a:moveTo>
                  <a:pt x="570712" y="52578"/>
                </a:moveTo>
                <a:lnTo>
                  <a:pt x="565076" y="53797"/>
                </a:lnTo>
                <a:lnTo>
                  <a:pt x="561289" y="58572"/>
                </a:lnTo>
                <a:lnTo>
                  <a:pt x="552589" y="64198"/>
                </a:lnTo>
                <a:lnTo>
                  <a:pt x="555967" y="72682"/>
                </a:lnTo>
                <a:lnTo>
                  <a:pt x="848762" y="72682"/>
                </a:lnTo>
                <a:lnTo>
                  <a:pt x="844208" y="67181"/>
                </a:lnTo>
                <a:lnTo>
                  <a:pt x="842511" y="66446"/>
                </a:lnTo>
                <a:lnTo>
                  <a:pt x="820674" y="66446"/>
                </a:lnTo>
                <a:lnTo>
                  <a:pt x="815986" y="61281"/>
                </a:lnTo>
                <a:lnTo>
                  <a:pt x="812804" y="59448"/>
                </a:lnTo>
                <a:lnTo>
                  <a:pt x="795134" y="59448"/>
                </a:lnTo>
                <a:lnTo>
                  <a:pt x="789000" y="55460"/>
                </a:lnTo>
                <a:lnTo>
                  <a:pt x="788800" y="54698"/>
                </a:lnTo>
                <a:lnTo>
                  <a:pt x="578040" y="54698"/>
                </a:lnTo>
                <a:lnTo>
                  <a:pt x="572082" y="53784"/>
                </a:lnTo>
                <a:lnTo>
                  <a:pt x="570712" y="52578"/>
                </a:lnTo>
                <a:close/>
              </a:path>
              <a:path w="908685" h="259714">
                <a:moveTo>
                  <a:pt x="508847" y="63793"/>
                </a:moveTo>
                <a:lnTo>
                  <a:pt x="495163" y="64306"/>
                </a:lnTo>
                <a:lnTo>
                  <a:pt x="484428" y="71589"/>
                </a:lnTo>
                <a:lnTo>
                  <a:pt x="523757" y="71589"/>
                </a:lnTo>
                <a:lnTo>
                  <a:pt x="521594" y="68941"/>
                </a:lnTo>
                <a:lnTo>
                  <a:pt x="508847" y="63793"/>
                </a:lnTo>
                <a:close/>
              </a:path>
              <a:path w="908685" h="259714">
                <a:moveTo>
                  <a:pt x="833332" y="62471"/>
                </a:moveTo>
                <a:lnTo>
                  <a:pt x="820674" y="66446"/>
                </a:lnTo>
                <a:lnTo>
                  <a:pt x="842511" y="66446"/>
                </a:lnTo>
                <a:lnTo>
                  <a:pt x="833332" y="62471"/>
                </a:lnTo>
                <a:close/>
              </a:path>
              <a:path w="908685" h="259714">
                <a:moveTo>
                  <a:pt x="802564" y="56713"/>
                </a:moveTo>
                <a:lnTo>
                  <a:pt x="795134" y="59448"/>
                </a:lnTo>
                <a:lnTo>
                  <a:pt x="812804" y="59448"/>
                </a:lnTo>
                <a:lnTo>
                  <a:pt x="809732" y="57680"/>
                </a:lnTo>
                <a:lnTo>
                  <a:pt x="802564" y="56713"/>
                </a:lnTo>
                <a:close/>
              </a:path>
              <a:path w="908685" h="259714">
                <a:moveTo>
                  <a:pt x="593401" y="35856"/>
                </a:moveTo>
                <a:lnTo>
                  <a:pt x="582110" y="40270"/>
                </a:lnTo>
                <a:lnTo>
                  <a:pt x="578040" y="54698"/>
                </a:lnTo>
                <a:lnTo>
                  <a:pt x="788800" y="54698"/>
                </a:lnTo>
                <a:lnTo>
                  <a:pt x="787006" y="47866"/>
                </a:lnTo>
                <a:lnTo>
                  <a:pt x="785437" y="46951"/>
                </a:lnTo>
                <a:lnTo>
                  <a:pt x="616343" y="46951"/>
                </a:lnTo>
                <a:lnTo>
                  <a:pt x="606578" y="38925"/>
                </a:lnTo>
                <a:lnTo>
                  <a:pt x="593401" y="35856"/>
                </a:lnTo>
                <a:close/>
              </a:path>
              <a:path w="908685" h="259714">
                <a:moveTo>
                  <a:pt x="634698" y="38106"/>
                </a:moveTo>
                <a:lnTo>
                  <a:pt x="624748" y="40625"/>
                </a:lnTo>
                <a:lnTo>
                  <a:pt x="616343" y="46951"/>
                </a:lnTo>
                <a:lnTo>
                  <a:pt x="785437" y="46951"/>
                </a:lnTo>
                <a:lnTo>
                  <a:pt x="652805" y="46901"/>
                </a:lnTo>
                <a:lnTo>
                  <a:pt x="644586" y="39997"/>
                </a:lnTo>
                <a:lnTo>
                  <a:pt x="634698" y="38106"/>
                </a:lnTo>
                <a:close/>
              </a:path>
              <a:path w="908685" h="259714">
                <a:moveTo>
                  <a:pt x="677629" y="32251"/>
                </a:moveTo>
                <a:lnTo>
                  <a:pt x="667521" y="33567"/>
                </a:lnTo>
                <a:lnTo>
                  <a:pt x="659026" y="38927"/>
                </a:lnTo>
                <a:lnTo>
                  <a:pt x="652805" y="46901"/>
                </a:lnTo>
                <a:lnTo>
                  <a:pt x="785350" y="46901"/>
                </a:lnTo>
                <a:lnTo>
                  <a:pt x="780950" y="44335"/>
                </a:lnTo>
                <a:lnTo>
                  <a:pt x="764946" y="44335"/>
                </a:lnTo>
                <a:lnTo>
                  <a:pt x="762046" y="36398"/>
                </a:lnTo>
                <a:lnTo>
                  <a:pt x="688695" y="36398"/>
                </a:lnTo>
                <a:lnTo>
                  <a:pt x="677629" y="32251"/>
                </a:lnTo>
                <a:close/>
              </a:path>
              <a:path w="908685" h="259714">
                <a:moveTo>
                  <a:pt x="768248" y="42075"/>
                </a:moveTo>
                <a:lnTo>
                  <a:pt x="764946" y="44335"/>
                </a:lnTo>
                <a:lnTo>
                  <a:pt x="780950" y="44335"/>
                </a:lnTo>
                <a:lnTo>
                  <a:pt x="780797" y="44246"/>
                </a:lnTo>
                <a:lnTo>
                  <a:pt x="775411" y="44246"/>
                </a:lnTo>
                <a:lnTo>
                  <a:pt x="768248" y="42075"/>
                </a:lnTo>
                <a:close/>
              </a:path>
              <a:path w="908685" h="259714">
                <a:moveTo>
                  <a:pt x="780580" y="44119"/>
                </a:moveTo>
                <a:lnTo>
                  <a:pt x="775411" y="44246"/>
                </a:lnTo>
                <a:lnTo>
                  <a:pt x="780797" y="44246"/>
                </a:lnTo>
                <a:lnTo>
                  <a:pt x="780580" y="44119"/>
                </a:lnTo>
                <a:close/>
              </a:path>
              <a:path w="908685" h="259714">
                <a:moveTo>
                  <a:pt x="708152" y="0"/>
                </a:moveTo>
                <a:lnTo>
                  <a:pt x="700277" y="5635"/>
                </a:lnTo>
                <a:lnTo>
                  <a:pt x="694694" y="13908"/>
                </a:lnTo>
                <a:lnTo>
                  <a:pt x="690976" y="24326"/>
                </a:lnTo>
                <a:lnTo>
                  <a:pt x="688695" y="36398"/>
                </a:lnTo>
                <a:lnTo>
                  <a:pt x="762046" y="36398"/>
                </a:lnTo>
                <a:lnTo>
                  <a:pt x="760162" y="31238"/>
                </a:lnTo>
                <a:lnTo>
                  <a:pt x="753067" y="17694"/>
                </a:lnTo>
                <a:lnTo>
                  <a:pt x="749104" y="14579"/>
                </a:lnTo>
                <a:lnTo>
                  <a:pt x="730567" y="14579"/>
                </a:lnTo>
                <a:lnTo>
                  <a:pt x="725368" y="10592"/>
                </a:lnTo>
                <a:lnTo>
                  <a:pt x="720921" y="5942"/>
                </a:lnTo>
                <a:lnTo>
                  <a:pt x="715694" y="1965"/>
                </a:lnTo>
                <a:lnTo>
                  <a:pt x="708152" y="0"/>
                </a:lnTo>
                <a:close/>
              </a:path>
              <a:path w="908685" h="259714">
                <a:moveTo>
                  <a:pt x="743316" y="10031"/>
                </a:moveTo>
                <a:lnTo>
                  <a:pt x="730567" y="14579"/>
                </a:lnTo>
                <a:lnTo>
                  <a:pt x="749104" y="14579"/>
                </a:lnTo>
                <a:lnTo>
                  <a:pt x="743316" y="10031"/>
                </a:lnTo>
                <a:close/>
              </a:path>
            </a:pathLst>
          </a:custGeom>
          <a:solidFill>
            <a:srgbClr val="000000"/>
          </a:solidFill>
        </p:spPr>
        <p:txBody>
          <a:bodyPr wrap="square" lIns="0" tIns="0" rIns="0" bIns="0" rtlCol="0"/>
          <a:lstStyle/>
          <a:p>
            <a:endParaRPr sz="1350"/>
          </a:p>
        </p:txBody>
      </p:sp>
      <p:sp>
        <p:nvSpPr>
          <p:cNvPr id="16" name="object 16"/>
          <p:cNvSpPr/>
          <p:nvPr/>
        </p:nvSpPr>
        <p:spPr>
          <a:xfrm>
            <a:off x="2382857" y="1358562"/>
            <a:ext cx="543671" cy="117592"/>
          </a:xfrm>
          <a:custGeom>
            <a:avLst/>
            <a:gdLst/>
            <a:ahLst/>
            <a:cxnLst/>
            <a:rect l="l" t="t" r="r" b="b"/>
            <a:pathLst>
              <a:path w="847725" h="244475">
                <a:moveTo>
                  <a:pt x="10604" y="239788"/>
                </a:moveTo>
                <a:lnTo>
                  <a:pt x="5753" y="239903"/>
                </a:lnTo>
                <a:lnTo>
                  <a:pt x="1308" y="241947"/>
                </a:lnTo>
                <a:lnTo>
                  <a:pt x="0" y="244259"/>
                </a:lnTo>
                <a:lnTo>
                  <a:pt x="15392" y="240588"/>
                </a:lnTo>
                <a:lnTo>
                  <a:pt x="10604" y="239788"/>
                </a:lnTo>
                <a:close/>
              </a:path>
              <a:path w="847725" h="244475">
                <a:moveTo>
                  <a:pt x="37846" y="231749"/>
                </a:moveTo>
                <a:lnTo>
                  <a:pt x="33223" y="232448"/>
                </a:lnTo>
                <a:lnTo>
                  <a:pt x="31775" y="233616"/>
                </a:lnTo>
                <a:lnTo>
                  <a:pt x="31584" y="235140"/>
                </a:lnTo>
                <a:lnTo>
                  <a:pt x="31750" y="236766"/>
                </a:lnTo>
                <a:lnTo>
                  <a:pt x="42494" y="234340"/>
                </a:lnTo>
                <a:lnTo>
                  <a:pt x="40386" y="232854"/>
                </a:lnTo>
                <a:lnTo>
                  <a:pt x="37846" y="231749"/>
                </a:lnTo>
                <a:close/>
              </a:path>
              <a:path w="847725" h="244475">
                <a:moveTo>
                  <a:pt x="59969" y="226479"/>
                </a:moveTo>
                <a:lnTo>
                  <a:pt x="55702" y="227520"/>
                </a:lnTo>
                <a:lnTo>
                  <a:pt x="53644" y="228485"/>
                </a:lnTo>
                <a:lnTo>
                  <a:pt x="53162" y="230149"/>
                </a:lnTo>
                <a:lnTo>
                  <a:pt x="53098" y="231952"/>
                </a:lnTo>
                <a:lnTo>
                  <a:pt x="67259" y="228854"/>
                </a:lnTo>
                <a:lnTo>
                  <a:pt x="63703" y="227355"/>
                </a:lnTo>
                <a:lnTo>
                  <a:pt x="59969" y="226479"/>
                </a:lnTo>
                <a:close/>
              </a:path>
              <a:path w="847725" h="244475">
                <a:moveTo>
                  <a:pt x="93641" y="217798"/>
                </a:moveTo>
                <a:lnTo>
                  <a:pt x="86260" y="220107"/>
                </a:lnTo>
                <a:lnTo>
                  <a:pt x="80911" y="225907"/>
                </a:lnTo>
                <a:lnTo>
                  <a:pt x="110858" y="219671"/>
                </a:lnTo>
                <a:lnTo>
                  <a:pt x="102144" y="217985"/>
                </a:lnTo>
                <a:lnTo>
                  <a:pt x="93641" y="217798"/>
                </a:lnTo>
                <a:close/>
              </a:path>
              <a:path w="847725" h="244475">
                <a:moveTo>
                  <a:pt x="133488" y="196363"/>
                </a:moveTo>
                <a:lnTo>
                  <a:pt x="122767" y="198340"/>
                </a:lnTo>
                <a:lnTo>
                  <a:pt x="116623" y="206125"/>
                </a:lnTo>
                <a:lnTo>
                  <a:pt x="116497" y="218528"/>
                </a:lnTo>
                <a:lnTo>
                  <a:pt x="183451" y="205498"/>
                </a:lnTo>
                <a:lnTo>
                  <a:pt x="205900" y="201383"/>
                </a:lnTo>
                <a:lnTo>
                  <a:pt x="147345" y="201383"/>
                </a:lnTo>
                <a:lnTo>
                  <a:pt x="133488" y="196363"/>
                </a:lnTo>
                <a:close/>
              </a:path>
              <a:path w="847725" h="244475">
                <a:moveTo>
                  <a:pt x="169224" y="185435"/>
                </a:moveTo>
                <a:lnTo>
                  <a:pt x="156104" y="189695"/>
                </a:lnTo>
                <a:lnTo>
                  <a:pt x="147345" y="201383"/>
                </a:lnTo>
                <a:lnTo>
                  <a:pt x="205900" y="201383"/>
                </a:lnTo>
                <a:lnTo>
                  <a:pt x="224070" y="198081"/>
                </a:lnTo>
                <a:lnTo>
                  <a:pt x="193141" y="198081"/>
                </a:lnTo>
                <a:lnTo>
                  <a:pt x="182853" y="188325"/>
                </a:lnTo>
                <a:lnTo>
                  <a:pt x="169224" y="185435"/>
                </a:lnTo>
                <a:close/>
              </a:path>
              <a:path w="847725" h="244475">
                <a:moveTo>
                  <a:pt x="213664" y="172681"/>
                </a:moveTo>
                <a:lnTo>
                  <a:pt x="210502" y="173253"/>
                </a:lnTo>
                <a:lnTo>
                  <a:pt x="205798" y="179045"/>
                </a:lnTo>
                <a:lnTo>
                  <a:pt x="201988" y="185862"/>
                </a:lnTo>
                <a:lnTo>
                  <a:pt x="198095" y="192582"/>
                </a:lnTo>
                <a:lnTo>
                  <a:pt x="193141" y="198081"/>
                </a:lnTo>
                <a:lnTo>
                  <a:pt x="224070" y="198081"/>
                </a:lnTo>
                <a:lnTo>
                  <a:pt x="343097" y="177963"/>
                </a:lnTo>
                <a:lnTo>
                  <a:pt x="358556" y="175539"/>
                </a:lnTo>
                <a:lnTo>
                  <a:pt x="219798" y="175539"/>
                </a:lnTo>
                <a:lnTo>
                  <a:pt x="213664" y="172681"/>
                </a:lnTo>
                <a:close/>
              </a:path>
              <a:path w="847725" h="244475">
                <a:moveTo>
                  <a:pt x="226618" y="152210"/>
                </a:moveTo>
                <a:lnTo>
                  <a:pt x="220941" y="154457"/>
                </a:lnTo>
                <a:lnTo>
                  <a:pt x="216585" y="161010"/>
                </a:lnTo>
                <a:lnTo>
                  <a:pt x="222351" y="165087"/>
                </a:lnTo>
                <a:lnTo>
                  <a:pt x="220967" y="172681"/>
                </a:lnTo>
                <a:lnTo>
                  <a:pt x="219798" y="175539"/>
                </a:lnTo>
                <a:lnTo>
                  <a:pt x="358556" y="175539"/>
                </a:lnTo>
                <a:lnTo>
                  <a:pt x="487374" y="156205"/>
                </a:lnTo>
                <a:lnTo>
                  <a:pt x="501331" y="154252"/>
                </a:lnTo>
                <a:lnTo>
                  <a:pt x="240864" y="154252"/>
                </a:lnTo>
                <a:lnTo>
                  <a:pt x="233859" y="153182"/>
                </a:lnTo>
                <a:lnTo>
                  <a:pt x="226618" y="152210"/>
                </a:lnTo>
                <a:close/>
              </a:path>
              <a:path w="847725" h="244475">
                <a:moveTo>
                  <a:pt x="248574" y="130813"/>
                </a:moveTo>
                <a:lnTo>
                  <a:pt x="240792" y="131102"/>
                </a:lnTo>
                <a:lnTo>
                  <a:pt x="239231" y="137203"/>
                </a:lnTo>
                <a:lnTo>
                  <a:pt x="240669" y="142567"/>
                </a:lnTo>
                <a:lnTo>
                  <a:pt x="243429" y="147497"/>
                </a:lnTo>
                <a:lnTo>
                  <a:pt x="245833" y="152298"/>
                </a:lnTo>
                <a:lnTo>
                  <a:pt x="240864" y="154252"/>
                </a:lnTo>
                <a:lnTo>
                  <a:pt x="501331" y="154252"/>
                </a:lnTo>
                <a:lnTo>
                  <a:pt x="572928" y="144399"/>
                </a:lnTo>
                <a:lnTo>
                  <a:pt x="263296" y="144399"/>
                </a:lnTo>
                <a:lnTo>
                  <a:pt x="258492" y="139922"/>
                </a:lnTo>
                <a:lnTo>
                  <a:pt x="254030" y="134573"/>
                </a:lnTo>
                <a:lnTo>
                  <a:pt x="248574" y="130813"/>
                </a:lnTo>
                <a:close/>
              </a:path>
              <a:path w="847725" h="244475">
                <a:moveTo>
                  <a:pt x="288556" y="132105"/>
                </a:moveTo>
                <a:lnTo>
                  <a:pt x="271094" y="132943"/>
                </a:lnTo>
                <a:lnTo>
                  <a:pt x="269595" y="138938"/>
                </a:lnTo>
                <a:lnTo>
                  <a:pt x="263296" y="144399"/>
                </a:lnTo>
                <a:lnTo>
                  <a:pt x="572928" y="144399"/>
                </a:lnTo>
                <a:lnTo>
                  <a:pt x="602258" y="140474"/>
                </a:lnTo>
                <a:lnTo>
                  <a:pt x="293839" y="140474"/>
                </a:lnTo>
                <a:lnTo>
                  <a:pt x="288556" y="132105"/>
                </a:lnTo>
                <a:close/>
              </a:path>
              <a:path w="847725" h="244475">
                <a:moveTo>
                  <a:pt x="304749" y="129552"/>
                </a:moveTo>
                <a:lnTo>
                  <a:pt x="300748" y="130098"/>
                </a:lnTo>
                <a:lnTo>
                  <a:pt x="300278" y="134061"/>
                </a:lnTo>
                <a:lnTo>
                  <a:pt x="304901" y="136232"/>
                </a:lnTo>
                <a:lnTo>
                  <a:pt x="301409" y="139255"/>
                </a:lnTo>
                <a:lnTo>
                  <a:pt x="293839" y="140474"/>
                </a:lnTo>
                <a:lnTo>
                  <a:pt x="602258" y="140474"/>
                </a:lnTo>
                <a:lnTo>
                  <a:pt x="663796" y="132524"/>
                </a:lnTo>
                <a:lnTo>
                  <a:pt x="311785" y="132524"/>
                </a:lnTo>
                <a:lnTo>
                  <a:pt x="304749" y="129552"/>
                </a:lnTo>
                <a:close/>
              </a:path>
              <a:path w="847725" h="244475">
                <a:moveTo>
                  <a:pt x="331417" y="106903"/>
                </a:moveTo>
                <a:lnTo>
                  <a:pt x="321415" y="108819"/>
                </a:lnTo>
                <a:lnTo>
                  <a:pt x="313410" y="116649"/>
                </a:lnTo>
                <a:lnTo>
                  <a:pt x="313804" y="121412"/>
                </a:lnTo>
                <a:lnTo>
                  <a:pt x="314375" y="122301"/>
                </a:lnTo>
                <a:lnTo>
                  <a:pt x="313791" y="129705"/>
                </a:lnTo>
                <a:lnTo>
                  <a:pt x="311785" y="132524"/>
                </a:lnTo>
                <a:lnTo>
                  <a:pt x="663796" y="132524"/>
                </a:lnTo>
                <a:lnTo>
                  <a:pt x="803856" y="115493"/>
                </a:lnTo>
                <a:lnTo>
                  <a:pt x="352539" y="115493"/>
                </a:lnTo>
                <a:lnTo>
                  <a:pt x="342198" y="109571"/>
                </a:lnTo>
                <a:lnTo>
                  <a:pt x="331417" y="106903"/>
                </a:lnTo>
                <a:close/>
              </a:path>
              <a:path w="847725" h="244475">
                <a:moveTo>
                  <a:pt x="363245" y="102604"/>
                </a:moveTo>
                <a:lnTo>
                  <a:pt x="355942" y="104013"/>
                </a:lnTo>
                <a:lnTo>
                  <a:pt x="354065" y="106903"/>
                </a:lnTo>
                <a:lnTo>
                  <a:pt x="354071" y="107216"/>
                </a:lnTo>
                <a:lnTo>
                  <a:pt x="354774" y="112928"/>
                </a:lnTo>
                <a:lnTo>
                  <a:pt x="352539" y="115493"/>
                </a:lnTo>
                <a:lnTo>
                  <a:pt x="803856" y="115493"/>
                </a:lnTo>
                <a:lnTo>
                  <a:pt x="846543" y="110528"/>
                </a:lnTo>
                <a:lnTo>
                  <a:pt x="846654" y="109880"/>
                </a:lnTo>
                <a:lnTo>
                  <a:pt x="384175" y="109880"/>
                </a:lnTo>
                <a:lnTo>
                  <a:pt x="377093" y="107216"/>
                </a:lnTo>
                <a:lnTo>
                  <a:pt x="370206" y="104232"/>
                </a:lnTo>
                <a:lnTo>
                  <a:pt x="363245" y="102604"/>
                </a:lnTo>
                <a:close/>
              </a:path>
              <a:path w="847725" h="244475">
                <a:moveTo>
                  <a:pt x="427306" y="62371"/>
                </a:moveTo>
                <a:lnTo>
                  <a:pt x="417423" y="62738"/>
                </a:lnTo>
                <a:lnTo>
                  <a:pt x="414291" y="70269"/>
                </a:lnTo>
                <a:lnTo>
                  <a:pt x="414196" y="70929"/>
                </a:lnTo>
                <a:lnTo>
                  <a:pt x="414920" y="78528"/>
                </a:lnTo>
                <a:lnTo>
                  <a:pt x="417703" y="86124"/>
                </a:lnTo>
                <a:lnTo>
                  <a:pt x="420522" y="92900"/>
                </a:lnTo>
                <a:lnTo>
                  <a:pt x="409405" y="92900"/>
                </a:lnTo>
                <a:lnTo>
                  <a:pt x="398957" y="94937"/>
                </a:lnTo>
                <a:lnTo>
                  <a:pt x="390100" y="100221"/>
                </a:lnTo>
                <a:lnTo>
                  <a:pt x="384175" y="109880"/>
                </a:lnTo>
                <a:lnTo>
                  <a:pt x="846654" y="109880"/>
                </a:lnTo>
                <a:lnTo>
                  <a:pt x="847653" y="104013"/>
                </a:lnTo>
                <a:lnTo>
                  <a:pt x="847696" y="102604"/>
                </a:lnTo>
                <a:lnTo>
                  <a:pt x="847075" y="92900"/>
                </a:lnTo>
                <a:lnTo>
                  <a:pt x="420522" y="92900"/>
                </a:lnTo>
                <a:lnTo>
                  <a:pt x="847074" y="92880"/>
                </a:lnTo>
                <a:lnTo>
                  <a:pt x="847013" y="91935"/>
                </a:lnTo>
                <a:lnTo>
                  <a:pt x="844918" y="90462"/>
                </a:lnTo>
                <a:lnTo>
                  <a:pt x="813866" y="90462"/>
                </a:lnTo>
                <a:lnTo>
                  <a:pt x="811647" y="82334"/>
                </a:lnTo>
                <a:lnTo>
                  <a:pt x="492861" y="82334"/>
                </a:lnTo>
                <a:lnTo>
                  <a:pt x="486255" y="76293"/>
                </a:lnTo>
                <a:lnTo>
                  <a:pt x="485344" y="75285"/>
                </a:lnTo>
                <a:lnTo>
                  <a:pt x="447789" y="75285"/>
                </a:lnTo>
                <a:lnTo>
                  <a:pt x="441508" y="70269"/>
                </a:lnTo>
                <a:lnTo>
                  <a:pt x="435087" y="65482"/>
                </a:lnTo>
                <a:lnTo>
                  <a:pt x="427306" y="62371"/>
                </a:lnTo>
                <a:close/>
              </a:path>
              <a:path w="847725" h="244475">
                <a:moveTo>
                  <a:pt x="840130" y="87096"/>
                </a:moveTo>
                <a:lnTo>
                  <a:pt x="833158" y="87472"/>
                </a:lnTo>
                <a:lnTo>
                  <a:pt x="826541" y="88255"/>
                </a:lnTo>
                <a:lnTo>
                  <a:pt x="820152" y="89300"/>
                </a:lnTo>
                <a:lnTo>
                  <a:pt x="813866" y="90462"/>
                </a:lnTo>
                <a:lnTo>
                  <a:pt x="844918" y="90462"/>
                </a:lnTo>
                <a:lnTo>
                  <a:pt x="840130" y="87096"/>
                </a:lnTo>
                <a:close/>
              </a:path>
              <a:path w="847725" h="244475">
                <a:moveTo>
                  <a:pt x="505991" y="72750"/>
                </a:moveTo>
                <a:lnTo>
                  <a:pt x="497959" y="75161"/>
                </a:lnTo>
                <a:lnTo>
                  <a:pt x="492861" y="82334"/>
                </a:lnTo>
                <a:lnTo>
                  <a:pt x="811647" y="82334"/>
                </a:lnTo>
                <a:lnTo>
                  <a:pt x="809633" y="75349"/>
                </a:lnTo>
                <a:lnTo>
                  <a:pt x="523303" y="75349"/>
                </a:lnTo>
                <a:lnTo>
                  <a:pt x="515069" y="73384"/>
                </a:lnTo>
                <a:lnTo>
                  <a:pt x="505991" y="72750"/>
                </a:lnTo>
                <a:close/>
              </a:path>
              <a:path w="847725" h="244475">
                <a:moveTo>
                  <a:pt x="532933" y="53935"/>
                </a:moveTo>
                <a:lnTo>
                  <a:pt x="527342" y="54813"/>
                </a:lnTo>
                <a:lnTo>
                  <a:pt x="521665" y="58775"/>
                </a:lnTo>
                <a:lnTo>
                  <a:pt x="526021" y="70929"/>
                </a:lnTo>
                <a:lnTo>
                  <a:pt x="523303" y="75349"/>
                </a:lnTo>
                <a:lnTo>
                  <a:pt x="809633" y="75349"/>
                </a:lnTo>
                <a:lnTo>
                  <a:pt x="808869" y="72750"/>
                </a:lnTo>
                <a:lnTo>
                  <a:pt x="807787" y="70904"/>
                </a:lnTo>
                <a:lnTo>
                  <a:pt x="776173" y="70904"/>
                </a:lnTo>
                <a:lnTo>
                  <a:pt x="775335" y="66370"/>
                </a:lnTo>
                <a:lnTo>
                  <a:pt x="775589" y="62712"/>
                </a:lnTo>
                <a:lnTo>
                  <a:pt x="752005" y="62712"/>
                </a:lnTo>
                <a:lnTo>
                  <a:pt x="749975" y="57279"/>
                </a:lnTo>
                <a:lnTo>
                  <a:pt x="543815" y="57279"/>
                </a:lnTo>
                <a:lnTo>
                  <a:pt x="532933" y="53935"/>
                </a:lnTo>
                <a:close/>
              </a:path>
              <a:path w="847725" h="244475">
                <a:moveTo>
                  <a:pt x="461645" y="63233"/>
                </a:moveTo>
                <a:lnTo>
                  <a:pt x="454317" y="64503"/>
                </a:lnTo>
                <a:lnTo>
                  <a:pt x="453872" y="70269"/>
                </a:lnTo>
                <a:lnTo>
                  <a:pt x="447789" y="75285"/>
                </a:lnTo>
                <a:lnTo>
                  <a:pt x="485344" y="75285"/>
                </a:lnTo>
                <a:lnTo>
                  <a:pt x="479958" y="69321"/>
                </a:lnTo>
                <a:lnTo>
                  <a:pt x="472309" y="64080"/>
                </a:lnTo>
                <a:lnTo>
                  <a:pt x="461645" y="63233"/>
                </a:lnTo>
                <a:close/>
              </a:path>
              <a:path w="847725" h="244475">
                <a:moveTo>
                  <a:pt x="787742" y="60159"/>
                </a:moveTo>
                <a:lnTo>
                  <a:pt x="786206" y="68211"/>
                </a:lnTo>
                <a:lnTo>
                  <a:pt x="776173" y="70904"/>
                </a:lnTo>
                <a:lnTo>
                  <a:pt x="807787" y="70904"/>
                </a:lnTo>
                <a:lnTo>
                  <a:pt x="804783" y="65778"/>
                </a:lnTo>
                <a:lnTo>
                  <a:pt x="797623" y="61988"/>
                </a:lnTo>
                <a:lnTo>
                  <a:pt x="787742" y="60159"/>
                </a:lnTo>
                <a:close/>
              </a:path>
              <a:path w="847725" h="244475">
                <a:moveTo>
                  <a:pt x="761492" y="54940"/>
                </a:moveTo>
                <a:lnTo>
                  <a:pt x="759802" y="62318"/>
                </a:lnTo>
                <a:lnTo>
                  <a:pt x="752005" y="62712"/>
                </a:lnTo>
                <a:lnTo>
                  <a:pt x="775589" y="62712"/>
                </a:lnTo>
                <a:lnTo>
                  <a:pt x="775792" y="59791"/>
                </a:lnTo>
                <a:lnTo>
                  <a:pt x="770686" y="56197"/>
                </a:lnTo>
                <a:lnTo>
                  <a:pt x="761492" y="54940"/>
                </a:lnTo>
                <a:close/>
              </a:path>
              <a:path w="847725" h="244475">
                <a:moveTo>
                  <a:pt x="553402" y="35788"/>
                </a:moveTo>
                <a:lnTo>
                  <a:pt x="546722" y="39776"/>
                </a:lnTo>
                <a:lnTo>
                  <a:pt x="547243" y="48425"/>
                </a:lnTo>
                <a:lnTo>
                  <a:pt x="549363" y="56337"/>
                </a:lnTo>
                <a:lnTo>
                  <a:pt x="543815" y="57279"/>
                </a:lnTo>
                <a:lnTo>
                  <a:pt x="749975" y="57279"/>
                </a:lnTo>
                <a:lnTo>
                  <a:pt x="748418" y="53111"/>
                </a:lnTo>
                <a:lnTo>
                  <a:pt x="614680" y="53111"/>
                </a:lnTo>
                <a:lnTo>
                  <a:pt x="613240" y="50838"/>
                </a:lnTo>
                <a:lnTo>
                  <a:pt x="582282" y="50838"/>
                </a:lnTo>
                <a:lnTo>
                  <a:pt x="575060" y="47073"/>
                </a:lnTo>
                <a:lnTo>
                  <a:pt x="569456" y="41908"/>
                </a:lnTo>
                <a:lnTo>
                  <a:pt x="563045" y="37445"/>
                </a:lnTo>
                <a:lnTo>
                  <a:pt x="553402" y="35788"/>
                </a:lnTo>
                <a:close/>
              </a:path>
              <a:path w="847725" h="244475">
                <a:moveTo>
                  <a:pt x="644067" y="30594"/>
                </a:moveTo>
                <a:lnTo>
                  <a:pt x="635749" y="31140"/>
                </a:lnTo>
                <a:lnTo>
                  <a:pt x="628635" y="33794"/>
                </a:lnTo>
                <a:lnTo>
                  <a:pt x="623557" y="39487"/>
                </a:lnTo>
                <a:lnTo>
                  <a:pt x="619307" y="46499"/>
                </a:lnTo>
                <a:lnTo>
                  <a:pt x="614680" y="53111"/>
                </a:lnTo>
                <a:lnTo>
                  <a:pt x="748418" y="53111"/>
                </a:lnTo>
                <a:lnTo>
                  <a:pt x="748191" y="52502"/>
                </a:lnTo>
                <a:lnTo>
                  <a:pt x="740561" y="46177"/>
                </a:lnTo>
                <a:lnTo>
                  <a:pt x="720623" y="46177"/>
                </a:lnTo>
                <a:lnTo>
                  <a:pt x="719484" y="37973"/>
                </a:lnTo>
                <a:lnTo>
                  <a:pt x="645604" y="37973"/>
                </a:lnTo>
                <a:lnTo>
                  <a:pt x="644067" y="30594"/>
                </a:lnTo>
                <a:close/>
              </a:path>
              <a:path w="847725" h="244475">
                <a:moveTo>
                  <a:pt x="598990" y="39158"/>
                </a:moveTo>
                <a:lnTo>
                  <a:pt x="589167" y="41279"/>
                </a:lnTo>
                <a:lnTo>
                  <a:pt x="582282" y="50838"/>
                </a:lnTo>
                <a:lnTo>
                  <a:pt x="613240" y="50838"/>
                </a:lnTo>
                <a:lnTo>
                  <a:pt x="608558" y="43446"/>
                </a:lnTo>
                <a:lnTo>
                  <a:pt x="598990" y="39158"/>
                </a:lnTo>
                <a:close/>
              </a:path>
              <a:path w="847725" h="244475">
                <a:moveTo>
                  <a:pt x="730395" y="43642"/>
                </a:moveTo>
                <a:lnTo>
                  <a:pt x="720623" y="46177"/>
                </a:lnTo>
                <a:lnTo>
                  <a:pt x="740561" y="46177"/>
                </a:lnTo>
                <a:lnTo>
                  <a:pt x="740286" y="45948"/>
                </a:lnTo>
                <a:lnTo>
                  <a:pt x="730395" y="43642"/>
                </a:lnTo>
                <a:close/>
              </a:path>
              <a:path w="847725" h="244475">
                <a:moveTo>
                  <a:pt x="674382" y="0"/>
                </a:moveTo>
                <a:lnTo>
                  <a:pt x="665803" y="4828"/>
                </a:lnTo>
                <a:lnTo>
                  <a:pt x="661296" y="14346"/>
                </a:lnTo>
                <a:lnTo>
                  <a:pt x="658764" y="26133"/>
                </a:lnTo>
                <a:lnTo>
                  <a:pt x="656107" y="37769"/>
                </a:lnTo>
                <a:lnTo>
                  <a:pt x="645604" y="37973"/>
                </a:lnTo>
                <a:lnTo>
                  <a:pt x="719484" y="37973"/>
                </a:lnTo>
                <a:lnTo>
                  <a:pt x="718316" y="29557"/>
                </a:lnTo>
                <a:lnTo>
                  <a:pt x="713974" y="20701"/>
                </a:lnTo>
                <a:lnTo>
                  <a:pt x="691146" y="20701"/>
                </a:lnTo>
                <a:lnTo>
                  <a:pt x="687632" y="14934"/>
                </a:lnTo>
                <a:lnTo>
                  <a:pt x="684007" y="9264"/>
                </a:lnTo>
                <a:lnTo>
                  <a:pt x="679761" y="4138"/>
                </a:lnTo>
                <a:lnTo>
                  <a:pt x="674382" y="0"/>
                </a:lnTo>
                <a:close/>
              </a:path>
              <a:path w="847725" h="244475">
                <a:moveTo>
                  <a:pt x="701747" y="10381"/>
                </a:moveTo>
                <a:lnTo>
                  <a:pt x="691146" y="20701"/>
                </a:lnTo>
                <a:lnTo>
                  <a:pt x="713974" y="20701"/>
                </a:lnTo>
                <a:lnTo>
                  <a:pt x="711414" y="15479"/>
                </a:lnTo>
                <a:lnTo>
                  <a:pt x="701747" y="10381"/>
                </a:lnTo>
                <a:close/>
              </a:path>
            </a:pathLst>
          </a:custGeom>
          <a:solidFill>
            <a:srgbClr val="FFFFFF"/>
          </a:solidFill>
        </p:spPr>
        <p:txBody>
          <a:bodyPr wrap="square" lIns="0" tIns="0" rIns="0" bIns="0" rtlCol="0"/>
          <a:lstStyle/>
          <a:p>
            <a:endParaRPr sz="1350"/>
          </a:p>
        </p:txBody>
      </p:sp>
      <p:sp>
        <p:nvSpPr>
          <p:cNvPr id="17" name="object 17"/>
          <p:cNvSpPr/>
          <p:nvPr/>
        </p:nvSpPr>
        <p:spPr>
          <a:xfrm>
            <a:off x="4808870" y="1676006"/>
            <a:ext cx="187333" cy="686920"/>
          </a:xfrm>
          <a:custGeom>
            <a:avLst/>
            <a:gdLst/>
            <a:ahLst/>
            <a:cxnLst/>
            <a:rect l="l" t="t" r="r" b="b"/>
            <a:pathLst>
              <a:path w="292100" h="1428114">
                <a:moveTo>
                  <a:pt x="0" y="0"/>
                </a:moveTo>
                <a:lnTo>
                  <a:pt x="291604" y="11544"/>
                </a:lnTo>
                <a:lnTo>
                  <a:pt x="267068" y="1427873"/>
                </a:lnTo>
              </a:path>
            </a:pathLst>
          </a:custGeom>
          <a:ln w="12065">
            <a:solidFill>
              <a:srgbClr val="000000"/>
            </a:solidFill>
          </a:ln>
        </p:spPr>
        <p:txBody>
          <a:bodyPr wrap="square" lIns="0" tIns="0" rIns="0" bIns="0" rtlCol="0"/>
          <a:lstStyle/>
          <a:p>
            <a:endParaRPr sz="1350"/>
          </a:p>
        </p:txBody>
      </p:sp>
      <p:sp>
        <p:nvSpPr>
          <p:cNvPr id="18" name="object 18"/>
          <p:cNvSpPr/>
          <p:nvPr/>
        </p:nvSpPr>
        <p:spPr>
          <a:xfrm>
            <a:off x="4594578" y="1669762"/>
            <a:ext cx="214618" cy="507631"/>
          </a:xfrm>
          <a:custGeom>
            <a:avLst/>
            <a:gdLst/>
            <a:ahLst/>
            <a:cxnLst/>
            <a:rect l="l" t="t" r="r" b="b"/>
            <a:pathLst>
              <a:path w="334645" h="1055370">
                <a:moveTo>
                  <a:pt x="0" y="1055154"/>
                </a:moveTo>
                <a:lnTo>
                  <a:pt x="6146" y="0"/>
                </a:lnTo>
                <a:lnTo>
                  <a:pt x="334124" y="12979"/>
                </a:lnTo>
              </a:path>
            </a:pathLst>
          </a:custGeom>
          <a:ln w="6946">
            <a:solidFill>
              <a:srgbClr val="000000"/>
            </a:solidFill>
          </a:ln>
        </p:spPr>
        <p:txBody>
          <a:bodyPr wrap="square" lIns="0" tIns="0" rIns="0" bIns="0" rtlCol="0"/>
          <a:lstStyle/>
          <a:p>
            <a:endParaRPr sz="1350"/>
          </a:p>
        </p:txBody>
      </p:sp>
      <p:sp>
        <p:nvSpPr>
          <p:cNvPr id="19" name="object 19"/>
          <p:cNvSpPr/>
          <p:nvPr/>
        </p:nvSpPr>
        <p:spPr>
          <a:xfrm>
            <a:off x="4639602" y="1672603"/>
            <a:ext cx="0" cy="501521"/>
          </a:xfrm>
          <a:custGeom>
            <a:avLst/>
            <a:gdLst/>
            <a:ahLst/>
            <a:cxnLst/>
            <a:rect l="l" t="t" r="r" b="b"/>
            <a:pathLst>
              <a:path h="1042670">
                <a:moveTo>
                  <a:pt x="0" y="1042657"/>
                </a:moveTo>
                <a:lnTo>
                  <a:pt x="0" y="0"/>
                </a:lnTo>
              </a:path>
            </a:pathLst>
          </a:custGeom>
          <a:ln w="8699">
            <a:solidFill>
              <a:srgbClr val="000000"/>
            </a:solidFill>
          </a:ln>
        </p:spPr>
        <p:txBody>
          <a:bodyPr wrap="square" lIns="0" tIns="0" rIns="0" bIns="0" rtlCol="0"/>
          <a:lstStyle/>
          <a:p>
            <a:endParaRPr sz="1350"/>
          </a:p>
        </p:txBody>
      </p:sp>
      <p:sp>
        <p:nvSpPr>
          <p:cNvPr id="20" name="object 20"/>
          <p:cNvSpPr/>
          <p:nvPr/>
        </p:nvSpPr>
        <p:spPr>
          <a:xfrm>
            <a:off x="4649507" y="903485"/>
            <a:ext cx="316836" cy="498467"/>
          </a:xfrm>
          <a:custGeom>
            <a:avLst/>
            <a:gdLst/>
            <a:ahLst/>
            <a:cxnLst/>
            <a:rect l="l" t="t" r="r" b="b"/>
            <a:pathLst>
              <a:path w="494029" h="1036319">
                <a:moveTo>
                  <a:pt x="438275" y="0"/>
                </a:moveTo>
                <a:lnTo>
                  <a:pt x="337662" y="0"/>
                </a:lnTo>
                <a:lnTo>
                  <a:pt x="17754" y="195046"/>
                </a:lnTo>
                <a:lnTo>
                  <a:pt x="14020" y="197180"/>
                </a:lnTo>
                <a:lnTo>
                  <a:pt x="10807" y="204012"/>
                </a:lnTo>
                <a:lnTo>
                  <a:pt x="17411" y="965390"/>
                </a:lnTo>
                <a:lnTo>
                  <a:pt x="3517" y="967841"/>
                </a:lnTo>
                <a:lnTo>
                  <a:pt x="0" y="974547"/>
                </a:lnTo>
                <a:lnTo>
                  <a:pt x="355" y="1030388"/>
                </a:lnTo>
                <a:lnTo>
                  <a:pt x="4000" y="1036040"/>
                </a:lnTo>
                <a:lnTo>
                  <a:pt x="8102" y="1035468"/>
                </a:lnTo>
                <a:lnTo>
                  <a:pt x="484022" y="957719"/>
                </a:lnTo>
                <a:lnTo>
                  <a:pt x="489292" y="956982"/>
                </a:lnTo>
                <a:lnTo>
                  <a:pt x="493661" y="949324"/>
                </a:lnTo>
                <a:lnTo>
                  <a:pt x="493318" y="941387"/>
                </a:lnTo>
                <a:lnTo>
                  <a:pt x="491070" y="886091"/>
                </a:lnTo>
                <a:lnTo>
                  <a:pt x="488770" y="883234"/>
                </a:lnTo>
                <a:lnTo>
                  <a:pt x="468071" y="883234"/>
                </a:lnTo>
                <a:lnTo>
                  <a:pt x="438275" y="0"/>
                </a:lnTo>
                <a:close/>
              </a:path>
              <a:path w="494029" h="1036319">
                <a:moveTo>
                  <a:pt x="486194" y="880033"/>
                </a:moveTo>
                <a:lnTo>
                  <a:pt x="468071" y="883234"/>
                </a:lnTo>
                <a:lnTo>
                  <a:pt x="488770" y="883234"/>
                </a:lnTo>
                <a:lnTo>
                  <a:pt x="486194" y="880033"/>
                </a:lnTo>
                <a:close/>
              </a:path>
            </a:pathLst>
          </a:custGeom>
          <a:solidFill>
            <a:srgbClr val="000000"/>
          </a:solidFill>
        </p:spPr>
        <p:txBody>
          <a:bodyPr wrap="square" lIns="0" tIns="0" rIns="0" bIns="0" rtlCol="0"/>
          <a:lstStyle/>
          <a:p>
            <a:endParaRPr sz="1350"/>
          </a:p>
        </p:txBody>
      </p:sp>
      <p:sp>
        <p:nvSpPr>
          <p:cNvPr id="21" name="object 21"/>
          <p:cNvSpPr/>
          <p:nvPr/>
        </p:nvSpPr>
        <p:spPr>
          <a:xfrm>
            <a:off x="4660950" y="903485"/>
            <a:ext cx="282628" cy="463954"/>
          </a:xfrm>
          <a:custGeom>
            <a:avLst/>
            <a:gdLst/>
            <a:ahLst/>
            <a:cxnLst/>
            <a:rect l="l" t="t" r="r" b="b"/>
            <a:pathLst>
              <a:path w="440689" h="964564">
                <a:moveTo>
                  <a:pt x="411751" y="0"/>
                </a:moveTo>
                <a:lnTo>
                  <a:pt x="338883" y="0"/>
                </a:lnTo>
                <a:lnTo>
                  <a:pt x="0" y="205752"/>
                </a:lnTo>
                <a:lnTo>
                  <a:pt x="7327" y="964400"/>
                </a:lnTo>
                <a:lnTo>
                  <a:pt x="440626" y="885355"/>
                </a:lnTo>
                <a:lnTo>
                  <a:pt x="411751" y="0"/>
                </a:lnTo>
                <a:close/>
              </a:path>
            </a:pathLst>
          </a:custGeom>
          <a:solidFill>
            <a:srgbClr val="FFFFFF"/>
          </a:solidFill>
        </p:spPr>
        <p:txBody>
          <a:bodyPr wrap="square" lIns="0" tIns="0" rIns="0" bIns="0" rtlCol="0"/>
          <a:lstStyle/>
          <a:p>
            <a:endParaRPr sz="1350"/>
          </a:p>
        </p:txBody>
      </p:sp>
      <p:sp>
        <p:nvSpPr>
          <p:cNvPr id="22" name="object 22"/>
          <p:cNvSpPr/>
          <p:nvPr/>
        </p:nvSpPr>
        <p:spPr>
          <a:xfrm>
            <a:off x="4667841" y="903484"/>
            <a:ext cx="266338" cy="453569"/>
          </a:xfrm>
          <a:custGeom>
            <a:avLst/>
            <a:gdLst/>
            <a:ahLst/>
            <a:cxnLst/>
            <a:rect l="l" t="t" r="r" b="b"/>
            <a:pathLst>
              <a:path w="415289" h="942975">
                <a:moveTo>
                  <a:pt x="388254" y="0"/>
                </a:moveTo>
                <a:lnTo>
                  <a:pt x="356262" y="0"/>
                </a:lnTo>
                <a:lnTo>
                  <a:pt x="0" y="215963"/>
                </a:lnTo>
                <a:lnTo>
                  <a:pt x="8102" y="942619"/>
                </a:lnTo>
                <a:lnTo>
                  <a:pt x="414947" y="866419"/>
                </a:lnTo>
                <a:lnTo>
                  <a:pt x="388254" y="0"/>
                </a:lnTo>
                <a:close/>
              </a:path>
            </a:pathLst>
          </a:custGeom>
          <a:solidFill>
            <a:srgbClr val="000000"/>
          </a:solidFill>
        </p:spPr>
        <p:txBody>
          <a:bodyPr wrap="square" lIns="0" tIns="0" rIns="0" bIns="0" rtlCol="0"/>
          <a:lstStyle/>
          <a:p>
            <a:endParaRPr sz="1350"/>
          </a:p>
        </p:txBody>
      </p:sp>
      <p:sp>
        <p:nvSpPr>
          <p:cNvPr id="23" name="object 23"/>
          <p:cNvSpPr/>
          <p:nvPr/>
        </p:nvSpPr>
        <p:spPr>
          <a:xfrm>
            <a:off x="4671197" y="903485"/>
            <a:ext cx="258193" cy="448376"/>
          </a:xfrm>
          <a:custGeom>
            <a:avLst/>
            <a:gdLst/>
            <a:ahLst/>
            <a:cxnLst/>
            <a:rect l="l" t="t" r="r" b="b"/>
            <a:pathLst>
              <a:path w="402589" h="932180">
                <a:moveTo>
                  <a:pt x="376914" y="0"/>
                </a:moveTo>
                <a:lnTo>
                  <a:pt x="364581" y="0"/>
                </a:lnTo>
                <a:lnTo>
                  <a:pt x="0" y="220954"/>
                </a:lnTo>
                <a:lnTo>
                  <a:pt x="8458" y="932052"/>
                </a:lnTo>
                <a:lnTo>
                  <a:pt x="402589" y="857389"/>
                </a:lnTo>
                <a:lnTo>
                  <a:pt x="376914" y="0"/>
                </a:lnTo>
                <a:close/>
              </a:path>
            </a:pathLst>
          </a:custGeom>
          <a:solidFill>
            <a:srgbClr val="FFFFFF"/>
          </a:solidFill>
        </p:spPr>
        <p:txBody>
          <a:bodyPr wrap="square" lIns="0" tIns="0" rIns="0" bIns="0" rtlCol="0"/>
          <a:lstStyle/>
          <a:p>
            <a:endParaRPr sz="1350"/>
          </a:p>
        </p:txBody>
      </p:sp>
      <p:sp>
        <p:nvSpPr>
          <p:cNvPr id="24" name="object 24"/>
          <p:cNvSpPr/>
          <p:nvPr/>
        </p:nvSpPr>
        <p:spPr>
          <a:xfrm>
            <a:off x="4707180" y="913637"/>
            <a:ext cx="222356" cy="433105"/>
          </a:xfrm>
          <a:custGeom>
            <a:avLst/>
            <a:gdLst/>
            <a:ahLst/>
            <a:cxnLst/>
            <a:rect l="l" t="t" r="r" b="b"/>
            <a:pathLst>
              <a:path w="346710" h="900430">
                <a:moveTo>
                  <a:pt x="321449" y="0"/>
                </a:moveTo>
                <a:lnTo>
                  <a:pt x="0" y="194856"/>
                </a:lnTo>
                <a:lnTo>
                  <a:pt x="7874" y="900429"/>
                </a:lnTo>
                <a:lnTo>
                  <a:pt x="346481" y="836282"/>
                </a:lnTo>
                <a:lnTo>
                  <a:pt x="321449" y="0"/>
                </a:lnTo>
                <a:close/>
              </a:path>
            </a:pathLst>
          </a:custGeom>
          <a:solidFill>
            <a:srgbClr val="000000"/>
          </a:solidFill>
        </p:spPr>
        <p:txBody>
          <a:bodyPr wrap="square" lIns="0" tIns="0" rIns="0" bIns="0" rtlCol="0"/>
          <a:lstStyle/>
          <a:p>
            <a:endParaRPr sz="1350"/>
          </a:p>
        </p:txBody>
      </p:sp>
      <p:sp>
        <p:nvSpPr>
          <p:cNvPr id="25" name="object 25"/>
          <p:cNvSpPr/>
          <p:nvPr/>
        </p:nvSpPr>
        <p:spPr>
          <a:xfrm>
            <a:off x="4710544" y="917511"/>
            <a:ext cx="219098" cy="428828"/>
          </a:xfrm>
          <a:custGeom>
            <a:avLst/>
            <a:gdLst/>
            <a:ahLst/>
            <a:cxnLst/>
            <a:rect l="l" t="t" r="r" b="b"/>
            <a:pathLst>
              <a:path w="341629" h="891539">
                <a:moveTo>
                  <a:pt x="316445" y="0"/>
                </a:moveTo>
                <a:lnTo>
                  <a:pt x="0" y="191782"/>
                </a:lnTo>
                <a:lnTo>
                  <a:pt x="8305" y="891298"/>
                </a:lnTo>
                <a:lnTo>
                  <a:pt x="341236" y="828230"/>
                </a:lnTo>
                <a:lnTo>
                  <a:pt x="316445" y="0"/>
                </a:lnTo>
                <a:close/>
              </a:path>
            </a:pathLst>
          </a:custGeom>
          <a:solidFill>
            <a:srgbClr val="FFFFFF"/>
          </a:solidFill>
        </p:spPr>
        <p:txBody>
          <a:bodyPr wrap="square" lIns="0" tIns="0" rIns="0" bIns="0" rtlCol="0"/>
          <a:lstStyle/>
          <a:p>
            <a:endParaRPr sz="1350"/>
          </a:p>
        </p:txBody>
      </p:sp>
      <p:sp>
        <p:nvSpPr>
          <p:cNvPr id="26" name="object 26"/>
          <p:cNvSpPr/>
          <p:nvPr/>
        </p:nvSpPr>
        <p:spPr>
          <a:xfrm>
            <a:off x="4677429" y="1006931"/>
            <a:ext cx="36245" cy="1222"/>
          </a:xfrm>
          <a:custGeom>
            <a:avLst/>
            <a:gdLst/>
            <a:ahLst/>
            <a:cxnLst/>
            <a:rect l="l" t="t" r="r" b="b"/>
            <a:pathLst>
              <a:path w="56514" h="2539">
                <a:moveTo>
                  <a:pt x="55940" y="2510"/>
                </a:moveTo>
                <a:lnTo>
                  <a:pt x="0" y="0"/>
                </a:lnTo>
              </a:path>
            </a:pathLst>
          </a:custGeom>
          <a:ln w="6946">
            <a:solidFill>
              <a:srgbClr val="000000"/>
            </a:solidFill>
          </a:ln>
        </p:spPr>
        <p:txBody>
          <a:bodyPr wrap="square" lIns="0" tIns="0" rIns="0" bIns="0" rtlCol="0"/>
          <a:lstStyle/>
          <a:p>
            <a:endParaRPr sz="1350"/>
          </a:p>
        </p:txBody>
      </p:sp>
      <p:sp>
        <p:nvSpPr>
          <p:cNvPr id="27" name="object 27"/>
          <p:cNvSpPr/>
          <p:nvPr/>
        </p:nvSpPr>
        <p:spPr>
          <a:xfrm>
            <a:off x="4654434" y="1334262"/>
            <a:ext cx="305434" cy="61087"/>
          </a:xfrm>
          <a:custGeom>
            <a:avLst/>
            <a:gdLst/>
            <a:ahLst/>
            <a:cxnLst/>
            <a:rect l="l" t="t" r="r" b="b"/>
            <a:pathLst>
              <a:path w="476250" h="127000">
                <a:moveTo>
                  <a:pt x="473887" y="0"/>
                </a:moveTo>
                <a:lnTo>
                  <a:pt x="0" y="84581"/>
                </a:lnTo>
                <a:lnTo>
                  <a:pt x="304" y="126657"/>
                </a:lnTo>
                <a:lnTo>
                  <a:pt x="475767" y="47269"/>
                </a:lnTo>
                <a:lnTo>
                  <a:pt x="473887" y="0"/>
                </a:lnTo>
                <a:close/>
              </a:path>
            </a:pathLst>
          </a:custGeom>
          <a:solidFill>
            <a:srgbClr val="FFFFFF"/>
          </a:solidFill>
        </p:spPr>
        <p:txBody>
          <a:bodyPr wrap="square" lIns="0" tIns="0" rIns="0" bIns="0" rtlCol="0"/>
          <a:lstStyle/>
          <a:p>
            <a:endParaRPr sz="1350"/>
          </a:p>
        </p:txBody>
      </p:sp>
      <p:sp>
        <p:nvSpPr>
          <p:cNvPr id="28" name="object 28"/>
          <p:cNvSpPr/>
          <p:nvPr/>
        </p:nvSpPr>
        <p:spPr>
          <a:xfrm>
            <a:off x="4255953" y="903485"/>
            <a:ext cx="0" cy="1159426"/>
          </a:xfrm>
          <a:custGeom>
            <a:avLst/>
            <a:gdLst/>
            <a:ahLst/>
            <a:cxnLst/>
            <a:rect l="l" t="t" r="r" b="b"/>
            <a:pathLst>
              <a:path h="2410460">
                <a:moveTo>
                  <a:pt x="0" y="0"/>
                </a:moveTo>
                <a:lnTo>
                  <a:pt x="0" y="2409964"/>
                </a:lnTo>
              </a:path>
            </a:pathLst>
          </a:custGeom>
          <a:ln w="5206">
            <a:solidFill>
              <a:srgbClr val="000000"/>
            </a:solidFill>
          </a:ln>
        </p:spPr>
        <p:txBody>
          <a:bodyPr wrap="square" lIns="0" tIns="0" rIns="0" bIns="0" rtlCol="0"/>
          <a:lstStyle/>
          <a:p>
            <a:endParaRPr sz="1350"/>
          </a:p>
        </p:txBody>
      </p:sp>
      <p:sp>
        <p:nvSpPr>
          <p:cNvPr id="29" name="object 29"/>
          <p:cNvSpPr/>
          <p:nvPr/>
        </p:nvSpPr>
        <p:spPr>
          <a:xfrm>
            <a:off x="3967796" y="1930339"/>
            <a:ext cx="1465673" cy="744647"/>
          </a:xfrm>
          <a:custGeom>
            <a:avLst/>
            <a:gdLst/>
            <a:ahLst/>
            <a:cxnLst/>
            <a:rect l="l" t="t" r="r" b="b"/>
            <a:pathLst>
              <a:path w="2285365" h="1548129">
                <a:moveTo>
                  <a:pt x="0" y="0"/>
                </a:moveTo>
                <a:lnTo>
                  <a:pt x="449313" y="208584"/>
                </a:lnTo>
                <a:lnTo>
                  <a:pt x="2285174" y="1547817"/>
                </a:lnTo>
              </a:path>
            </a:pathLst>
          </a:custGeom>
          <a:ln w="6946">
            <a:solidFill>
              <a:srgbClr val="000000"/>
            </a:solidFill>
          </a:ln>
        </p:spPr>
        <p:txBody>
          <a:bodyPr wrap="square" lIns="0" tIns="0" rIns="0" bIns="0" rtlCol="0"/>
          <a:lstStyle/>
          <a:p>
            <a:endParaRPr sz="1350"/>
          </a:p>
        </p:txBody>
      </p:sp>
      <p:sp>
        <p:nvSpPr>
          <p:cNvPr id="30" name="object 30"/>
          <p:cNvSpPr/>
          <p:nvPr/>
        </p:nvSpPr>
        <p:spPr>
          <a:xfrm>
            <a:off x="1805758" y="1119105"/>
            <a:ext cx="3627589" cy="3022585"/>
          </a:xfrm>
          <a:prstGeom prst="rect">
            <a:avLst/>
          </a:prstGeom>
          <a:blipFill>
            <a:blip r:embed="rId3" cstate="print"/>
            <a:stretch>
              <a:fillRect/>
            </a:stretch>
          </a:blipFill>
        </p:spPr>
        <p:txBody>
          <a:bodyPr wrap="square" lIns="0" tIns="0" rIns="0" bIns="0" rtlCol="0"/>
          <a:lstStyle/>
          <a:p>
            <a:endParaRPr sz="1350"/>
          </a:p>
        </p:txBody>
      </p:sp>
      <p:sp>
        <p:nvSpPr>
          <p:cNvPr id="31" name="object 31"/>
          <p:cNvSpPr/>
          <p:nvPr/>
        </p:nvSpPr>
        <p:spPr>
          <a:xfrm>
            <a:off x="5025353" y="1849976"/>
            <a:ext cx="137242" cy="185399"/>
          </a:xfrm>
          <a:custGeom>
            <a:avLst/>
            <a:gdLst/>
            <a:ahLst/>
            <a:cxnLst/>
            <a:rect l="l" t="t" r="r" b="b"/>
            <a:pathLst>
              <a:path w="213995" h="385445">
                <a:moveTo>
                  <a:pt x="40031" y="0"/>
                </a:moveTo>
                <a:lnTo>
                  <a:pt x="2933" y="5227"/>
                </a:lnTo>
                <a:lnTo>
                  <a:pt x="3966" y="68057"/>
                </a:lnTo>
                <a:lnTo>
                  <a:pt x="4413" y="96708"/>
                </a:lnTo>
                <a:lnTo>
                  <a:pt x="4767" y="144520"/>
                </a:lnTo>
                <a:lnTo>
                  <a:pt x="4406" y="189161"/>
                </a:lnTo>
                <a:lnTo>
                  <a:pt x="2489" y="256995"/>
                </a:lnTo>
                <a:lnTo>
                  <a:pt x="0" y="320148"/>
                </a:lnTo>
                <a:lnTo>
                  <a:pt x="105711" y="355335"/>
                </a:lnTo>
                <a:lnTo>
                  <a:pt x="159323" y="371764"/>
                </a:lnTo>
                <a:lnTo>
                  <a:pt x="213385" y="384893"/>
                </a:lnTo>
                <a:lnTo>
                  <a:pt x="213081" y="373120"/>
                </a:lnTo>
                <a:lnTo>
                  <a:pt x="201612" y="373120"/>
                </a:lnTo>
                <a:lnTo>
                  <a:pt x="151338" y="360847"/>
                </a:lnTo>
                <a:lnTo>
                  <a:pt x="103214" y="346433"/>
                </a:lnTo>
                <a:lnTo>
                  <a:pt x="56464" y="330649"/>
                </a:lnTo>
                <a:lnTo>
                  <a:pt x="10312" y="314268"/>
                </a:lnTo>
                <a:lnTo>
                  <a:pt x="9914" y="265920"/>
                </a:lnTo>
                <a:lnTo>
                  <a:pt x="9884" y="254745"/>
                </a:lnTo>
                <a:lnTo>
                  <a:pt x="10956" y="200449"/>
                </a:lnTo>
                <a:lnTo>
                  <a:pt x="12496" y="143869"/>
                </a:lnTo>
                <a:lnTo>
                  <a:pt x="13258" y="89097"/>
                </a:lnTo>
                <a:lnTo>
                  <a:pt x="12374" y="68057"/>
                </a:lnTo>
                <a:lnTo>
                  <a:pt x="10788" y="48513"/>
                </a:lnTo>
                <a:lnTo>
                  <a:pt x="10069" y="29395"/>
                </a:lnTo>
                <a:lnTo>
                  <a:pt x="11785" y="9633"/>
                </a:lnTo>
                <a:lnTo>
                  <a:pt x="61773" y="7596"/>
                </a:lnTo>
                <a:lnTo>
                  <a:pt x="210449" y="7596"/>
                </a:lnTo>
                <a:lnTo>
                  <a:pt x="210426" y="2280"/>
                </a:lnTo>
                <a:lnTo>
                  <a:pt x="110804" y="2271"/>
                </a:lnTo>
                <a:lnTo>
                  <a:pt x="74806" y="262"/>
                </a:lnTo>
                <a:lnTo>
                  <a:pt x="40031" y="0"/>
                </a:lnTo>
                <a:close/>
              </a:path>
              <a:path w="213995" h="385445">
                <a:moveTo>
                  <a:pt x="210449" y="7596"/>
                </a:moveTo>
                <a:lnTo>
                  <a:pt x="61773" y="7596"/>
                </a:lnTo>
                <a:lnTo>
                  <a:pt x="107756" y="7676"/>
                </a:lnTo>
                <a:lnTo>
                  <a:pt x="201612" y="9633"/>
                </a:lnTo>
                <a:lnTo>
                  <a:pt x="202867" y="62450"/>
                </a:lnTo>
                <a:lnTo>
                  <a:pt x="203676" y="114078"/>
                </a:lnTo>
                <a:lnTo>
                  <a:pt x="204098" y="164926"/>
                </a:lnTo>
                <a:lnTo>
                  <a:pt x="204105" y="240082"/>
                </a:lnTo>
                <a:lnTo>
                  <a:pt x="204015" y="265920"/>
                </a:lnTo>
                <a:lnTo>
                  <a:pt x="203593" y="320148"/>
                </a:lnTo>
                <a:lnTo>
                  <a:pt x="203085" y="368701"/>
                </a:lnTo>
                <a:lnTo>
                  <a:pt x="203327" y="372879"/>
                </a:lnTo>
                <a:lnTo>
                  <a:pt x="201612" y="373120"/>
                </a:lnTo>
                <a:lnTo>
                  <a:pt x="213081" y="373120"/>
                </a:lnTo>
                <a:lnTo>
                  <a:pt x="212106" y="335307"/>
                </a:lnTo>
                <a:lnTo>
                  <a:pt x="211303" y="287200"/>
                </a:lnTo>
                <a:lnTo>
                  <a:pt x="210867" y="240082"/>
                </a:lnTo>
                <a:lnTo>
                  <a:pt x="210774" y="215404"/>
                </a:lnTo>
                <a:lnTo>
                  <a:pt x="210648" y="68057"/>
                </a:lnTo>
                <a:lnTo>
                  <a:pt x="210544" y="29395"/>
                </a:lnTo>
                <a:lnTo>
                  <a:pt x="210449" y="7596"/>
                </a:lnTo>
                <a:close/>
              </a:path>
              <a:path w="213995" h="385445">
                <a:moveTo>
                  <a:pt x="182557" y="347"/>
                </a:moveTo>
                <a:lnTo>
                  <a:pt x="151574" y="2280"/>
                </a:lnTo>
                <a:lnTo>
                  <a:pt x="210426" y="2280"/>
                </a:lnTo>
                <a:lnTo>
                  <a:pt x="197546" y="380"/>
                </a:lnTo>
                <a:lnTo>
                  <a:pt x="182557" y="347"/>
                </a:lnTo>
                <a:close/>
              </a:path>
            </a:pathLst>
          </a:custGeom>
          <a:solidFill>
            <a:srgbClr val="000000"/>
          </a:solidFill>
        </p:spPr>
        <p:txBody>
          <a:bodyPr wrap="square" lIns="0" tIns="0" rIns="0" bIns="0" rtlCol="0"/>
          <a:lstStyle/>
          <a:p>
            <a:endParaRPr sz="1350"/>
          </a:p>
        </p:txBody>
      </p:sp>
      <p:sp>
        <p:nvSpPr>
          <p:cNvPr id="32" name="object 32"/>
          <p:cNvSpPr/>
          <p:nvPr/>
        </p:nvSpPr>
        <p:spPr>
          <a:xfrm>
            <a:off x="5102746" y="2006087"/>
            <a:ext cx="46019" cy="9774"/>
          </a:xfrm>
          <a:custGeom>
            <a:avLst/>
            <a:gdLst/>
            <a:ahLst/>
            <a:cxnLst/>
            <a:rect l="l" t="t" r="r" b="b"/>
            <a:pathLst>
              <a:path w="71754" h="20320">
                <a:moveTo>
                  <a:pt x="0" y="0"/>
                </a:moveTo>
                <a:lnTo>
                  <a:pt x="9922" y="7654"/>
                </a:lnTo>
                <a:lnTo>
                  <a:pt x="25069" y="10066"/>
                </a:lnTo>
                <a:lnTo>
                  <a:pt x="42026" y="10756"/>
                </a:lnTo>
                <a:lnTo>
                  <a:pt x="57378" y="13246"/>
                </a:lnTo>
                <a:lnTo>
                  <a:pt x="61569" y="14668"/>
                </a:lnTo>
                <a:lnTo>
                  <a:pt x="62572" y="19951"/>
                </a:lnTo>
                <a:lnTo>
                  <a:pt x="67691" y="17653"/>
                </a:lnTo>
                <a:lnTo>
                  <a:pt x="69251" y="17653"/>
                </a:lnTo>
                <a:lnTo>
                  <a:pt x="69481" y="13754"/>
                </a:lnTo>
                <a:lnTo>
                  <a:pt x="71183" y="13487"/>
                </a:lnTo>
                <a:lnTo>
                  <a:pt x="69164" y="8839"/>
                </a:lnTo>
                <a:lnTo>
                  <a:pt x="51842" y="6225"/>
                </a:lnTo>
                <a:lnTo>
                  <a:pt x="33934" y="3228"/>
                </a:lnTo>
                <a:lnTo>
                  <a:pt x="16350" y="827"/>
                </a:lnTo>
                <a:lnTo>
                  <a:pt x="0" y="0"/>
                </a:lnTo>
                <a:close/>
              </a:path>
              <a:path w="71754" h="20320">
                <a:moveTo>
                  <a:pt x="69251" y="17653"/>
                </a:moveTo>
                <a:lnTo>
                  <a:pt x="67691" y="17653"/>
                </a:lnTo>
                <a:lnTo>
                  <a:pt x="67906" y="19405"/>
                </a:lnTo>
                <a:lnTo>
                  <a:pt x="69164" y="19138"/>
                </a:lnTo>
                <a:lnTo>
                  <a:pt x="69251" y="17653"/>
                </a:lnTo>
                <a:close/>
              </a:path>
            </a:pathLst>
          </a:custGeom>
          <a:solidFill>
            <a:srgbClr val="000000"/>
          </a:solidFill>
        </p:spPr>
        <p:txBody>
          <a:bodyPr wrap="square" lIns="0" tIns="0" rIns="0" bIns="0" rtlCol="0"/>
          <a:lstStyle/>
          <a:p>
            <a:endParaRPr sz="1350"/>
          </a:p>
        </p:txBody>
      </p:sp>
      <p:sp>
        <p:nvSpPr>
          <p:cNvPr id="33" name="object 33"/>
          <p:cNvSpPr/>
          <p:nvPr/>
        </p:nvSpPr>
        <p:spPr>
          <a:xfrm>
            <a:off x="5078614" y="1997596"/>
            <a:ext cx="17105" cy="9774"/>
          </a:xfrm>
          <a:custGeom>
            <a:avLst/>
            <a:gdLst/>
            <a:ahLst/>
            <a:cxnLst/>
            <a:rect l="l" t="t" r="r" b="b"/>
            <a:pathLst>
              <a:path w="26670" h="20320">
                <a:moveTo>
                  <a:pt x="19947" y="0"/>
                </a:moveTo>
                <a:lnTo>
                  <a:pt x="9459" y="258"/>
                </a:lnTo>
                <a:lnTo>
                  <a:pt x="2844" y="4275"/>
                </a:lnTo>
                <a:lnTo>
                  <a:pt x="0" y="10570"/>
                </a:lnTo>
                <a:lnTo>
                  <a:pt x="820" y="17665"/>
                </a:lnTo>
                <a:lnTo>
                  <a:pt x="7139" y="20256"/>
                </a:lnTo>
                <a:lnTo>
                  <a:pt x="14630" y="20053"/>
                </a:lnTo>
                <a:lnTo>
                  <a:pt x="21471" y="17554"/>
                </a:lnTo>
                <a:lnTo>
                  <a:pt x="25839" y="13258"/>
                </a:lnTo>
                <a:lnTo>
                  <a:pt x="8186" y="13258"/>
                </a:lnTo>
                <a:lnTo>
                  <a:pt x="7674" y="9688"/>
                </a:lnTo>
                <a:lnTo>
                  <a:pt x="11431" y="6607"/>
                </a:lnTo>
                <a:lnTo>
                  <a:pt x="16141" y="6111"/>
                </a:lnTo>
                <a:lnTo>
                  <a:pt x="25226" y="6111"/>
                </a:lnTo>
                <a:lnTo>
                  <a:pt x="21267" y="5054"/>
                </a:lnTo>
                <a:lnTo>
                  <a:pt x="19947" y="0"/>
                </a:lnTo>
                <a:close/>
              </a:path>
              <a:path w="26670" h="20320">
                <a:moveTo>
                  <a:pt x="25226" y="6111"/>
                </a:moveTo>
                <a:lnTo>
                  <a:pt x="16141" y="6111"/>
                </a:lnTo>
                <a:lnTo>
                  <a:pt x="18486" y="10299"/>
                </a:lnTo>
                <a:lnTo>
                  <a:pt x="14308" y="10553"/>
                </a:lnTo>
                <a:lnTo>
                  <a:pt x="12339" y="13004"/>
                </a:lnTo>
                <a:lnTo>
                  <a:pt x="8186" y="13258"/>
                </a:lnTo>
                <a:lnTo>
                  <a:pt x="25839" y="13258"/>
                </a:lnTo>
                <a:lnTo>
                  <a:pt x="26309" y="6400"/>
                </a:lnTo>
                <a:lnTo>
                  <a:pt x="25226" y="6111"/>
                </a:lnTo>
                <a:close/>
              </a:path>
            </a:pathLst>
          </a:custGeom>
          <a:solidFill>
            <a:srgbClr val="000000"/>
          </a:solidFill>
        </p:spPr>
        <p:txBody>
          <a:bodyPr wrap="square" lIns="0" tIns="0" rIns="0" bIns="0" rtlCol="0"/>
          <a:lstStyle/>
          <a:p>
            <a:endParaRPr sz="1350"/>
          </a:p>
        </p:txBody>
      </p:sp>
      <p:sp>
        <p:nvSpPr>
          <p:cNvPr id="34" name="object 34"/>
          <p:cNvSpPr/>
          <p:nvPr/>
        </p:nvSpPr>
        <p:spPr>
          <a:xfrm>
            <a:off x="5043289" y="1991933"/>
            <a:ext cx="30543" cy="7941"/>
          </a:xfrm>
          <a:custGeom>
            <a:avLst/>
            <a:gdLst/>
            <a:ahLst/>
            <a:cxnLst/>
            <a:rect l="l" t="t" r="r" b="b"/>
            <a:pathLst>
              <a:path w="47625" h="16510">
                <a:moveTo>
                  <a:pt x="0" y="0"/>
                </a:moveTo>
                <a:lnTo>
                  <a:pt x="8191" y="8066"/>
                </a:lnTo>
                <a:lnTo>
                  <a:pt x="22272" y="11191"/>
                </a:lnTo>
                <a:lnTo>
                  <a:pt x="36986" y="12769"/>
                </a:lnTo>
                <a:lnTo>
                  <a:pt x="47078" y="16192"/>
                </a:lnTo>
                <a:lnTo>
                  <a:pt x="47078" y="11772"/>
                </a:lnTo>
                <a:lnTo>
                  <a:pt x="37033" y="6670"/>
                </a:lnTo>
                <a:lnTo>
                  <a:pt x="24558" y="3043"/>
                </a:lnTo>
                <a:lnTo>
                  <a:pt x="11574" y="837"/>
                </a:lnTo>
                <a:lnTo>
                  <a:pt x="0" y="0"/>
                </a:lnTo>
                <a:close/>
              </a:path>
            </a:pathLst>
          </a:custGeom>
          <a:solidFill>
            <a:srgbClr val="000000"/>
          </a:solidFill>
        </p:spPr>
        <p:txBody>
          <a:bodyPr wrap="square" lIns="0" tIns="0" rIns="0" bIns="0" rtlCol="0"/>
          <a:lstStyle/>
          <a:p>
            <a:endParaRPr sz="1350"/>
          </a:p>
        </p:txBody>
      </p:sp>
      <p:sp>
        <p:nvSpPr>
          <p:cNvPr id="35" name="object 35"/>
          <p:cNvSpPr/>
          <p:nvPr/>
        </p:nvSpPr>
        <p:spPr>
          <a:xfrm>
            <a:off x="5100848" y="1973383"/>
            <a:ext cx="34208" cy="7331"/>
          </a:xfrm>
          <a:custGeom>
            <a:avLst/>
            <a:gdLst/>
            <a:ahLst/>
            <a:cxnLst/>
            <a:rect l="l" t="t" r="r" b="b"/>
            <a:pathLst>
              <a:path w="53339" h="15239">
                <a:moveTo>
                  <a:pt x="10249" y="0"/>
                </a:moveTo>
                <a:lnTo>
                  <a:pt x="0" y="1772"/>
                </a:lnTo>
                <a:lnTo>
                  <a:pt x="10002" y="7226"/>
                </a:lnTo>
                <a:lnTo>
                  <a:pt x="23739" y="8943"/>
                </a:lnTo>
                <a:lnTo>
                  <a:pt x="37747" y="10386"/>
                </a:lnTo>
                <a:lnTo>
                  <a:pt x="48564" y="15018"/>
                </a:lnTo>
                <a:lnTo>
                  <a:pt x="49390" y="12009"/>
                </a:lnTo>
                <a:lnTo>
                  <a:pt x="52872" y="12009"/>
                </a:lnTo>
                <a:lnTo>
                  <a:pt x="50038" y="9126"/>
                </a:lnTo>
                <a:lnTo>
                  <a:pt x="38638" y="4383"/>
                </a:lnTo>
                <a:lnTo>
                  <a:pt x="24252" y="1106"/>
                </a:lnTo>
                <a:lnTo>
                  <a:pt x="10249" y="0"/>
                </a:lnTo>
                <a:close/>
              </a:path>
              <a:path w="53339" h="15239">
                <a:moveTo>
                  <a:pt x="52872" y="12009"/>
                </a:moveTo>
                <a:lnTo>
                  <a:pt x="49390" y="12009"/>
                </a:lnTo>
                <a:lnTo>
                  <a:pt x="52997" y="12136"/>
                </a:lnTo>
                <a:lnTo>
                  <a:pt x="52872" y="12009"/>
                </a:lnTo>
                <a:close/>
              </a:path>
            </a:pathLst>
          </a:custGeom>
          <a:solidFill>
            <a:srgbClr val="000000"/>
          </a:solidFill>
        </p:spPr>
        <p:txBody>
          <a:bodyPr wrap="square" lIns="0" tIns="0" rIns="0" bIns="0" rtlCol="0"/>
          <a:lstStyle/>
          <a:p>
            <a:endParaRPr sz="1350"/>
          </a:p>
        </p:txBody>
      </p:sp>
      <p:sp>
        <p:nvSpPr>
          <p:cNvPr id="36" name="object 36"/>
          <p:cNvSpPr/>
          <p:nvPr/>
        </p:nvSpPr>
        <p:spPr>
          <a:xfrm>
            <a:off x="5047500" y="1967158"/>
            <a:ext cx="38281" cy="5192"/>
          </a:xfrm>
          <a:custGeom>
            <a:avLst/>
            <a:gdLst/>
            <a:ahLst/>
            <a:cxnLst/>
            <a:rect l="l" t="t" r="r" b="b"/>
            <a:pathLst>
              <a:path w="59689" h="10795">
                <a:moveTo>
                  <a:pt x="2260" y="0"/>
                </a:moveTo>
                <a:lnTo>
                  <a:pt x="0" y="6477"/>
                </a:lnTo>
                <a:lnTo>
                  <a:pt x="6578" y="7874"/>
                </a:lnTo>
                <a:lnTo>
                  <a:pt x="9613" y="8826"/>
                </a:lnTo>
                <a:lnTo>
                  <a:pt x="21911" y="10594"/>
                </a:lnTo>
                <a:lnTo>
                  <a:pt x="35356" y="10158"/>
                </a:lnTo>
                <a:lnTo>
                  <a:pt x="48440" y="9424"/>
                </a:lnTo>
                <a:lnTo>
                  <a:pt x="58007" y="9424"/>
                </a:lnTo>
                <a:lnTo>
                  <a:pt x="48327" y="4273"/>
                </a:lnTo>
                <a:lnTo>
                  <a:pt x="32985" y="1296"/>
                </a:lnTo>
                <a:lnTo>
                  <a:pt x="16628" y="246"/>
                </a:lnTo>
                <a:lnTo>
                  <a:pt x="2260" y="0"/>
                </a:lnTo>
                <a:close/>
              </a:path>
              <a:path w="59689" h="10795">
                <a:moveTo>
                  <a:pt x="58007" y="9424"/>
                </a:moveTo>
                <a:lnTo>
                  <a:pt x="48440" y="9424"/>
                </a:lnTo>
                <a:lnTo>
                  <a:pt x="59651" y="10299"/>
                </a:lnTo>
                <a:lnTo>
                  <a:pt x="58007" y="9424"/>
                </a:lnTo>
                <a:close/>
              </a:path>
            </a:pathLst>
          </a:custGeom>
          <a:solidFill>
            <a:srgbClr val="000000"/>
          </a:solidFill>
        </p:spPr>
        <p:txBody>
          <a:bodyPr wrap="square" lIns="0" tIns="0" rIns="0" bIns="0" rtlCol="0"/>
          <a:lstStyle/>
          <a:p>
            <a:endParaRPr sz="1350"/>
          </a:p>
        </p:txBody>
      </p:sp>
      <p:sp>
        <p:nvSpPr>
          <p:cNvPr id="37" name="object 37"/>
          <p:cNvSpPr/>
          <p:nvPr/>
        </p:nvSpPr>
        <p:spPr>
          <a:xfrm>
            <a:off x="5103682" y="1963828"/>
            <a:ext cx="26879" cy="5192"/>
          </a:xfrm>
          <a:custGeom>
            <a:avLst/>
            <a:gdLst/>
            <a:ahLst/>
            <a:cxnLst/>
            <a:rect l="l" t="t" r="r" b="b"/>
            <a:pathLst>
              <a:path w="41910" h="10795">
                <a:moveTo>
                  <a:pt x="9395" y="0"/>
                </a:moveTo>
                <a:lnTo>
                  <a:pt x="0" y="1040"/>
                </a:lnTo>
                <a:lnTo>
                  <a:pt x="0" y="8393"/>
                </a:lnTo>
                <a:lnTo>
                  <a:pt x="8271" y="8863"/>
                </a:lnTo>
                <a:lnTo>
                  <a:pt x="18424" y="9817"/>
                </a:lnTo>
                <a:lnTo>
                  <a:pt x="29296" y="10431"/>
                </a:lnTo>
                <a:lnTo>
                  <a:pt x="39725" y="9879"/>
                </a:lnTo>
                <a:lnTo>
                  <a:pt x="40309" y="7771"/>
                </a:lnTo>
                <a:lnTo>
                  <a:pt x="41490" y="7390"/>
                </a:lnTo>
                <a:lnTo>
                  <a:pt x="39725" y="5447"/>
                </a:lnTo>
                <a:lnTo>
                  <a:pt x="30580" y="2001"/>
                </a:lnTo>
                <a:lnTo>
                  <a:pt x="20029" y="252"/>
                </a:lnTo>
                <a:lnTo>
                  <a:pt x="9395" y="0"/>
                </a:lnTo>
                <a:close/>
              </a:path>
            </a:pathLst>
          </a:custGeom>
          <a:solidFill>
            <a:srgbClr val="000000"/>
          </a:solidFill>
        </p:spPr>
        <p:txBody>
          <a:bodyPr wrap="square" lIns="0" tIns="0" rIns="0" bIns="0" rtlCol="0"/>
          <a:lstStyle/>
          <a:p>
            <a:endParaRPr sz="1350"/>
          </a:p>
        </p:txBody>
      </p:sp>
      <p:sp>
        <p:nvSpPr>
          <p:cNvPr id="38" name="object 38"/>
          <p:cNvSpPr/>
          <p:nvPr/>
        </p:nvSpPr>
        <p:spPr>
          <a:xfrm>
            <a:off x="5048949" y="1958165"/>
            <a:ext cx="32579" cy="6414"/>
          </a:xfrm>
          <a:custGeom>
            <a:avLst/>
            <a:gdLst/>
            <a:ahLst/>
            <a:cxnLst/>
            <a:rect l="l" t="t" r="r" b="b"/>
            <a:pathLst>
              <a:path w="50800" h="13335">
                <a:moveTo>
                  <a:pt x="12278" y="0"/>
                </a:moveTo>
                <a:lnTo>
                  <a:pt x="0" y="2515"/>
                </a:lnTo>
                <a:lnTo>
                  <a:pt x="8585" y="7907"/>
                </a:lnTo>
                <a:lnTo>
                  <a:pt x="21504" y="8970"/>
                </a:lnTo>
                <a:lnTo>
                  <a:pt x="35075" y="9380"/>
                </a:lnTo>
                <a:lnTo>
                  <a:pt x="45618" y="12815"/>
                </a:lnTo>
                <a:lnTo>
                  <a:pt x="43802" y="8065"/>
                </a:lnTo>
                <a:lnTo>
                  <a:pt x="48999" y="8065"/>
                </a:lnTo>
                <a:lnTo>
                  <a:pt x="48564" y="6922"/>
                </a:lnTo>
                <a:lnTo>
                  <a:pt x="38015" y="2936"/>
                </a:lnTo>
                <a:lnTo>
                  <a:pt x="25434" y="384"/>
                </a:lnTo>
                <a:lnTo>
                  <a:pt x="12278" y="0"/>
                </a:lnTo>
                <a:close/>
              </a:path>
              <a:path w="50800" h="13335">
                <a:moveTo>
                  <a:pt x="48999" y="8065"/>
                </a:moveTo>
                <a:lnTo>
                  <a:pt x="43802" y="8065"/>
                </a:lnTo>
                <a:lnTo>
                  <a:pt x="50380" y="11697"/>
                </a:lnTo>
                <a:lnTo>
                  <a:pt x="48999" y="8065"/>
                </a:lnTo>
                <a:close/>
              </a:path>
            </a:pathLst>
          </a:custGeom>
          <a:solidFill>
            <a:srgbClr val="000000"/>
          </a:solidFill>
        </p:spPr>
        <p:txBody>
          <a:bodyPr wrap="square" lIns="0" tIns="0" rIns="0" bIns="0" rtlCol="0"/>
          <a:lstStyle/>
          <a:p>
            <a:endParaRPr sz="1350"/>
          </a:p>
        </p:txBody>
      </p:sp>
      <p:sp>
        <p:nvSpPr>
          <p:cNvPr id="39" name="object 39"/>
          <p:cNvSpPr/>
          <p:nvPr/>
        </p:nvSpPr>
        <p:spPr>
          <a:xfrm>
            <a:off x="5102737" y="1954899"/>
            <a:ext cx="34616" cy="6109"/>
          </a:xfrm>
          <a:custGeom>
            <a:avLst/>
            <a:gdLst/>
            <a:ahLst/>
            <a:cxnLst/>
            <a:rect l="l" t="t" r="r" b="b"/>
            <a:pathLst>
              <a:path w="53975" h="12700">
                <a:moveTo>
                  <a:pt x="52984" y="7845"/>
                </a:moveTo>
                <a:lnTo>
                  <a:pt x="25006" y="7845"/>
                </a:lnTo>
                <a:lnTo>
                  <a:pt x="32312" y="9210"/>
                </a:lnTo>
                <a:lnTo>
                  <a:pt x="39192" y="11109"/>
                </a:lnTo>
                <a:lnTo>
                  <a:pt x="45605" y="12474"/>
                </a:lnTo>
                <a:lnTo>
                  <a:pt x="51511" y="12239"/>
                </a:lnTo>
                <a:lnTo>
                  <a:pt x="51587" y="10372"/>
                </a:lnTo>
                <a:lnTo>
                  <a:pt x="53403" y="10207"/>
                </a:lnTo>
                <a:lnTo>
                  <a:pt x="52984" y="7845"/>
                </a:lnTo>
                <a:close/>
              </a:path>
              <a:path w="53975" h="12700">
                <a:moveTo>
                  <a:pt x="11098" y="0"/>
                </a:moveTo>
                <a:lnTo>
                  <a:pt x="0" y="3426"/>
                </a:lnTo>
                <a:lnTo>
                  <a:pt x="4551" y="7779"/>
                </a:lnTo>
                <a:lnTo>
                  <a:pt x="11050" y="8688"/>
                </a:lnTo>
                <a:lnTo>
                  <a:pt x="18275" y="8071"/>
                </a:lnTo>
                <a:lnTo>
                  <a:pt x="25006" y="7845"/>
                </a:lnTo>
                <a:lnTo>
                  <a:pt x="52984" y="7845"/>
                </a:lnTo>
                <a:lnTo>
                  <a:pt x="41121" y="3935"/>
                </a:lnTo>
                <a:lnTo>
                  <a:pt x="25982" y="744"/>
                </a:lnTo>
                <a:lnTo>
                  <a:pt x="11098" y="0"/>
                </a:lnTo>
                <a:close/>
              </a:path>
            </a:pathLst>
          </a:custGeom>
          <a:solidFill>
            <a:srgbClr val="000000"/>
          </a:solidFill>
        </p:spPr>
        <p:txBody>
          <a:bodyPr wrap="square" lIns="0" tIns="0" rIns="0" bIns="0" rtlCol="0"/>
          <a:lstStyle/>
          <a:p>
            <a:endParaRPr sz="1350"/>
          </a:p>
        </p:txBody>
      </p:sp>
      <p:sp>
        <p:nvSpPr>
          <p:cNvPr id="40" name="object 40"/>
          <p:cNvSpPr/>
          <p:nvPr/>
        </p:nvSpPr>
        <p:spPr>
          <a:xfrm>
            <a:off x="5047060" y="1948111"/>
            <a:ext cx="34208" cy="5192"/>
          </a:xfrm>
          <a:custGeom>
            <a:avLst/>
            <a:gdLst/>
            <a:ahLst/>
            <a:cxnLst/>
            <a:rect l="l" t="t" r="r" b="b"/>
            <a:pathLst>
              <a:path w="53339" h="10795">
                <a:moveTo>
                  <a:pt x="10248" y="0"/>
                </a:moveTo>
                <a:lnTo>
                  <a:pt x="3376" y="737"/>
                </a:lnTo>
                <a:lnTo>
                  <a:pt x="0" y="5764"/>
                </a:lnTo>
                <a:lnTo>
                  <a:pt x="13992" y="8546"/>
                </a:lnTo>
                <a:lnTo>
                  <a:pt x="27354" y="9664"/>
                </a:lnTo>
                <a:lnTo>
                  <a:pt x="52984" y="10183"/>
                </a:lnTo>
                <a:lnTo>
                  <a:pt x="52984" y="5764"/>
                </a:lnTo>
                <a:lnTo>
                  <a:pt x="47530" y="4271"/>
                </a:lnTo>
                <a:lnTo>
                  <a:pt x="40984" y="3614"/>
                </a:lnTo>
                <a:lnTo>
                  <a:pt x="33812" y="3296"/>
                </a:lnTo>
                <a:lnTo>
                  <a:pt x="26479" y="2817"/>
                </a:lnTo>
                <a:lnTo>
                  <a:pt x="18616" y="1408"/>
                </a:lnTo>
                <a:lnTo>
                  <a:pt x="10248" y="0"/>
                </a:lnTo>
                <a:close/>
              </a:path>
            </a:pathLst>
          </a:custGeom>
          <a:solidFill>
            <a:srgbClr val="000000"/>
          </a:solidFill>
        </p:spPr>
        <p:txBody>
          <a:bodyPr wrap="square" lIns="0" tIns="0" rIns="0" bIns="0" rtlCol="0"/>
          <a:lstStyle/>
          <a:p>
            <a:endParaRPr sz="1350"/>
          </a:p>
        </p:txBody>
      </p:sp>
      <p:sp>
        <p:nvSpPr>
          <p:cNvPr id="41" name="object 41"/>
          <p:cNvSpPr/>
          <p:nvPr/>
        </p:nvSpPr>
        <p:spPr>
          <a:xfrm>
            <a:off x="5106518" y="1945608"/>
            <a:ext cx="28914" cy="4582"/>
          </a:xfrm>
          <a:custGeom>
            <a:avLst/>
            <a:gdLst/>
            <a:ahLst/>
            <a:cxnLst/>
            <a:rect l="l" t="t" r="r" b="b"/>
            <a:pathLst>
              <a:path w="45085" h="9525">
                <a:moveTo>
                  <a:pt x="21601" y="0"/>
                </a:moveTo>
                <a:lnTo>
                  <a:pt x="9464" y="76"/>
                </a:lnTo>
                <a:lnTo>
                  <a:pt x="0" y="3602"/>
                </a:lnTo>
                <a:lnTo>
                  <a:pt x="8289" y="7896"/>
                </a:lnTo>
                <a:lnTo>
                  <a:pt x="20269" y="9429"/>
                </a:lnTo>
                <a:lnTo>
                  <a:pt x="42672" y="9494"/>
                </a:lnTo>
                <a:lnTo>
                  <a:pt x="42760" y="7602"/>
                </a:lnTo>
                <a:lnTo>
                  <a:pt x="44551" y="7437"/>
                </a:lnTo>
                <a:lnTo>
                  <a:pt x="44145" y="5075"/>
                </a:lnTo>
                <a:lnTo>
                  <a:pt x="33973" y="2092"/>
                </a:lnTo>
                <a:lnTo>
                  <a:pt x="21601" y="0"/>
                </a:lnTo>
                <a:close/>
              </a:path>
            </a:pathLst>
          </a:custGeom>
          <a:solidFill>
            <a:srgbClr val="000000"/>
          </a:solidFill>
        </p:spPr>
        <p:txBody>
          <a:bodyPr wrap="square" lIns="0" tIns="0" rIns="0" bIns="0" rtlCol="0"/>
          <a:lstStyle/>
          <a:p>
            <a:endParaRPr sz="1350"/>
          </a:p>
        </p:txBody>
      </p:sp>
      <p:sp>
        <p:nvSpPr>
          <p:cNvPr id="42" name="object 42"/>
          <p:cNvSpPr/>
          <p:nvPr/>
        </p:nvSpPr>
        <p:spPr>
          <a:xfrm>
            <a:off x="5049893" y="1938377"/>
            <a:ext cx="36245" cy="4276"/>
          </a:xfrm>
          <a:custGeom>
            <a:avLst/>
            <a:gdLst/>
            <a:ahLst/>
            <a:cxnLst/>
            <a:rect l="l" t="t" r="r" b="b"/>
            <a:pathLst>
              <a:path w="56514" h="8889">
                <a:moveTo>
                  <a:pt x="13742" y="0"/>
                </a:moveTo>
                <a:lnTo>
                  <a:pt x="5177" y="882"/>
                </a:lnTo>
                <a:lnTo>
                  <a:pt x="0" y="3916"/>
                </a:lnTo>
                <a:lnTo>
                  <a:pt x="11837" y="7869"/>
                </a:lnTo>
                <a:lnTo>
                  <a:pt x="25809" y="8397"/>
                </a:lnTo>
                <a:lnTo>
                  <a:pt x="40119" y="7790"/>
                </a:lnTo>
                <a:lnTo>
                  <a:pt x="52978" y="7790"/>
                </a:lnTo>
                <a:lnTo>
                  <a:pt x="52997" y="6392"/>
                </a:lnTo>
                <a:lnTo>
                  <a:pt x="55687" y="6392"/>
                </a:lnTo>
                <a:lnTo>
                  <a:pt x="55918" y="5389"/>
                </a:lnTo>
                <a:lnTo>
                  <a:pt x="52082" y="1795"/>
                </a:lnTo>
                <a:lnTo>
                  <a:pt x="42354" y="1414"/>
                </a:lnTo>
                <a:lnTo>
                  <a:pt x="33858" y="969"/>
                </a:lnTo>
                <a:lnTo>
                  <a:pt x="23901" y="339"/>
                </a:lnTo>
                <a:lnTo>
                  <a:pt x="13742" y="0"/>
                </a:lnTo>
                <a:close/>
              </a:path>
              <a:path w="56514" h="8889">
                <a:moveTo>
                  <a:pt x="52978" y="7790"/>
                </a:moveTo>
                <a:lnTo>
                  <a:pt x="40119" y="7790"/>
                </a:lnTo>
                <a:lnTo>
                  <a:pt x="52971" y="8335"/>
                </a:lnTo>
                <a:lnTo>
                  <a:pt x="52978" y="7790"/>
                </a:lnTo>
                <a:close/>
              </a:path>
              <a:path w="56514" h="8889">
                <a:moveTo>
                  <a:pt x="55687" y="6392"/>
                </a:moveTo>
                <a:lnTo>
                  <a:pt x="52997" y="6392"/>
                </a:lnTo>
                <a:lnTo>
                  <a:pt x="55549" y="6989"/>
                </a:lnTo>
                <a:lnTo>
                  <a:pt x="55687" y="6392"/>
                </a:lnTo>
                <a:close/>
              </a:path>
            </a:pathLst>
          </a:custGeom>
          <a:solidFill>
            <a:srgbClr val="000000"/>
          </a:solidFill>
        </p:spPr>
        <p:txBody>
          <a:bodyPr wrap="square" lIns="0" tIns="0" rIns="0" bIns="0" rtlCol="0"/>
          <a:lstStyle/>
          <a:p>
            <a:endParaRPr sz="1350"/>
          </a:p>
        </p:txBody>
      </p:sp>
      <p:sp>
        <p:nvSpPr>
          <p:cNvPr id="43" name="object 43"/>
          <p:cNvSpPr/>
          <p:nvPr/>
        </p:nvSpPr>
        <p:spPr>
          <a:xfrm>
            <a:off x="5105572" y="1936036"/>
            <a:ext cx="26879" cy="5804"/>
          </a:xfrm>
          <a:custGeom>
            <a:avLst/>
            <a:gdLst/>
            <a:ahLst/>
            <a:cxnLst/>
            <a:rect l="l" t="t" r="r" b="b"/>
            <a:pathLst>
              <a:path w="41910" h="12064">
                <a:moveTo>
                  <a:pt x="8391" y="0"/>
                </a:moveTo>
                <a:lnTo>
                  <a:pt x="0" y="4375"/>
                </a:lnTo>
                <a:lnTo>
                  <a:pt x="9018" y="7569"/>
                </a:lnTo>
                <a:lnTo>
                  <a:pt x="20386" y="9344"/>
                </a:lnTo>
                <a:lnTo>
                  <a:pt x="31493" y="10476"/>
                </a:lnTo>
                <a:lnTo>
                  <a:pt x="39725" y="11741"/>
                </a:lnTo>
                <a:lnTo>
                  <a:pt x="39408" y="8947"/>
                </a:lnTo>
                <a:lnTo>
                  <a:pt x="41389" y="8477"/>
                </a:lnTo>
                <a:lnTo>
                  <a:pt x="41198" y="5848"/>
                </a:lnTo>
                <a:lnTo>
                  <a:pt x="32107" y="2845"/>
                </a:lnTo>
                <a:lnTo>
                  <a:pt x="20132" y="192"/>
                </a:lnTo>
                <a:lnTo>
                  <a:pt x="8391" y="0"/>
                </a:lnTo>
                <a:close/>
              </a:path>
            </a:pathLst>
          </a:custGeom>
          <a:solidFill>
            <a:srgbClr val="000000"/>
          </a:solidFill>
        </p:spPr>
        <p:txBody>
          <a:bodyPr wrap="square" lIns="0" tIns="0" rIns="0" bIns="0" rtlCol="0"/>
          <a:lstStyle/>
          <a:p>
            <a:endParaRPr sz="1350"/>
          </a:p>
        </p:txBody>
      </p:sp>
      <p:sp>
        <p:nvSpPr>
          <p:cNvPr id="44" name="object 44"/>
          <p:cNvSpPr/>
          <p:nvPr/>
        </p:nvSpPr>
        <p:spPr>
          <a:xfrm>
            <a:off x="5050839" y="1930142"/>
            <a:ext cx="35023" cy="4276"/>
          </a:xfrm>
          <a:custGeom>
            <a:avLst/>
            <a:gdLst/>
            <a:ahLst/>
            <a:cxnLst/>
            <a:rect l="l" t="t" r="r" b="b"/>
            <a:pathLst>
              <a:path w="54610" h="8889">
                <a:moveTo>
                  <a:pt x="54444" y="6330"/>
                </a:moveTo>
                <a:lnTo>
                  <a:pt x="23533" y="6330"/>
                </a:lnTo>
                <a:lnTo>
                  <a:pt x="32068" y="6754"/>
                </a:lnTo>
                <a:lnTo>
                  <a:pt x="40308" y="7715"/>
                </a:lnTo>
                <a:lnTo>
                  <a:pt x="47887" y="8352"/>
                </a:lnTo>
                <a:lnTo>
                  <a:pt x="54444" y="7804"/>
                </a:lnTo>
                <a:lnTo>
                  <a:pt x="54444" y="6330"/>
                </a:lnTo>
                <a:close/>
              </a:path>
              <a:path w="54610" h="8889">
                <a:moveTo>
                  <a:pt x="28046" y="0"/>
                </a:moveTo>
                <a:lnTo>
                  <a:pt x="13020" y="573"/>
                </a:lnTo>
                <a:lnTo>
                  <a:pt x="0" y="1911"/>
                </a:lnTo>
                <a:lnTo>
                  <a:pt x="3625" y="7191"/>
                </a:lnTo>
                <a:lnTo>
                  <a:pt x="9732" y="8226"/>
                </a:lnTo>
                <a:lnTo>
                  <a:pt x="16984" y="7191"/>
                </a:lnTo>
                <a:lnTo>
                  <a:pt x="23533" y="6330"/>
                </a:lnTo>
                <a:lnTo>
                  <a:pt x="54444" y="6330"/>
                </a:lnTo>
                <a:lnTo>
                  <a:pt x="54444" y="3384"/>
                </a:lnTo>
                <a:lnTo>
                  <a:pt x="42660" y="750"/>
                </a:lnTo>
                <a:lnTo>
                  <a:pt x="28046" y="0"/>
                </a:lnTo>
                <a:close/>
              </a:path>
            </a:pathLst>
          </a:custGeom>
          <a:solidFill>
            <a:srgbClr val="000000"/>
          </a:solidFill>
        </p:spPr>
        <p:txBody>
          <a:bodyPr wrap="square" lIns="0" tIns="0" rIns="0" bIns="0" rtlCol="0"/>
          <a:lstStyle/>
          <a:p>
            <a:endParaRPr sz="1350"/>
          </a:p>
        </p:txBody>
      </p:sp>
      <p:sp>
        <p:nvSpPr>
          <p:cNvPr id="45" name="object 45"/>
          <p:cNvSpPr/>
          <p:nvPr/>
        </p:nvSpPr>
        <p:spPr>
          <a:xfrm>
            <a:off x="5105573" y="1926545"/>
            <a:ext cx="30543" cy="4887"/>
          </a:xfrm>
          <a:custGeom>
            <a:avLst/>
            <a:gdLst/>
            <a:ahLst/>
            <a:cxnLst/>
            <a:rect l="l" t="t" r="r" b="b"/>
            <a:pathLst>
              <a:path w="47625" h="10160">
                <a:moveTo>
                  <a:pt x="8692" y="0"/>
                </a:moveTo>
                <a:lnTo>
                  <a:pt x="0" y="3493"/>
                </a:lnTo>
                <a:lnTo>
                  <a:pt x="8812" y="8302"/>
                </a:lnTo>
                <a:lnTo>
                  <a:pt x="20537" y="9540"/>
                </a:lnTo>
                <a:lnTo>
                  <a:pt x="33398" y="9228"/>
                </a:lnTo>
                <a:lnTo>
                  <a:pt x="46165" y="9228"/>
                </a:lnTo>
                <a:lnTo>
                  <a:pt x="46761" y="9056"/>
                </a:lnTo>
                <a:lnTo>
                  <a:pt x="47332" y="8141"/>
                </a:lnTo>
                <a:lnTo>
                  <a:pt x="47091" y="6440"/>
                </a:lnTo>
                <a:lnTo>
                  <a:pt x="35406" y="2590"/>
                </a:lnTo>
                <a:lnTo>
                  <a:pt x="21550" y="71"/>
                </a:lnTo>
                <a:lnTo>
                  <a:pt x="8692" y="0"/>
                </a:lnTo>
                <a:close/>
              </a:path>
              <a:path w="47625" h="10160">
                <a:moveTo>
                  <a:pt x="46165" y="9228"/>
                </a:moveTo>
                <a:lnTo>
                  <a:pt x="33398" y="9228"/>
                </a:lnTo>
                <a:lnTo>
                  <a:pt x="45618" y="9386"/>
                </a:lnTo>
                <a:lnTo>
                  <a:pt x="46165" y="9228"/>
                </a:lnTo>
                <a:close/>
              </a:path>
            </a:pathLst>
          </a:custGeom>
          <a:solidFill>
            <a:srgbClr val="000000"/>
          </a:solidFill>
        </p:spPr>
        <p:txBody>
          <a:bodyPr wrap="square" lIns="0" tIns="0" rIns="0" bIns="0" rtlCol="0"/>
          <a:lstStyle/>
          <a:p>
            <a:endParaRPr sz="1350"/>
          </a:p>
        </p:txBody>
      </p:sp>
      <p:sp>
        <p:nvSpPr>
          <p:cNvPr id="46" name="object 46"/>
          <p:cNvSpPr/>
          <p:nvPr/>
        </p:nvSpPr>
        <p:spPr>
          <a:xfrm>
            <a:off x="5050839" y="1920577"/>
            <a:ext cx="30543" cy="4887"/>
          </a:xfrm>
          <a:custGeom>
            <a:avLst/>
            <a:gdLst/>
            <a:ahLst/>
            <a:cxnLst/>
            <a:rect l="l" t="t" r="r" b="b"/>
            <a:pathLst>
              <a:path w="47625" h="10160">
                <a:moveTo>
                  <a:pt x="9181" y="0"/>
                </a:moveTo>
                <a:lnTo>
                  <a:pt x="0" y="4129"/>
                </a:lnTo>
                <a:lnTo>
                  <a:pt x="10931" y="7996"/>
                </a:lnTo>
                <a:lnTo>
                  <a:pt x="24369" y="9066"/>
                </a:lnTo>
                <a:lnTo>
                  <a:pt x="37395" y="9140"/>
                </a:lnTo>
                <a:lnTo>
                  <a:pt x="47091" y="10021"/>
                </a:lnTo>
                <a:lnTo>
                  <a:pt x="47091" y="4129"/>
                </a:lnTo>
                <a:lnTo>
                  <a:pt x="35302" y="2728"/>
                </a:lnTo>
                <a:lnTo>
                  <a:pt x="21807" y="442"/>
                </a:lnTo>
                <a:lnTo>
                  <a:pt x="9181" y="0"/>
                </a:lnTo>
                <a:close/>
              </a:path>
            </a:pathLst>
          </a:custGeom>
          <a:solidFill>
            <a:srgbClr val="000000"/>
          </a:solidFill>
        </p:spPr>
        <p:txBody>
          <a:bodyPr wrap="square" lIns="0" tIns="0" rIns="0" bIns="0" rtlCol="0"/>
          <a:lstStyle/>
          <a:p>
            <a:endParaRPr sz="1350"/>
          </a:p>
        </p:txBody>
      </p:sp>
      <p:sp>
        <p:nvSpPr>
          <p:cNvPr id="47" name="object 47"/>
          <p:cNvSpPr/>
          <p:nvPr/>
        </p:nvSpPr>
        <p:spPr>
          <a:xfrm>
            <a:off x="5102738" y="1915407"/>
            <a:ext cx="34208" cy="5804"/>
          </a:xfrm>
          <a:custGeom>
            <a:avLst/>
            <a:gdLst/>
            <a:ahLst/>
            <a:cxnLst/>
            <a:rect l="l" t="t" r="r" b="b"/>
            <a:pathLst>
              <a:path w="53339" h="12064">
                <a:moveTo>
                  <a:pt x="23969" y="0"/>
                </a:moveTo>
                <a:lnTo>
                  <a:pt x="9207" y="15"/>
                </a:lnTo>
                <a:lnTo>
                  <a:pt x="0" y="4578"/>
                </a:lnTo>
                <a:lnTo>
                  <a:pt x="10195" y="6750"/>
                </a:lnTo>
                <a:lnTo>
                  <a:pt x="23253" y="7708"/>
                </a:lnTo>
                <a:lnTo>
                  <a:pt x="36826" y="8943"/>
                </a:lnTo>
                <a:lnTo>
                  <a:pt x="48564" y="11944"/>
                </a:lnTo>
                <a:lnTo>
                  <a:pt x="46748" y="7169"/>
                </a:lnTo>
                <a:lnTo>
                  <a:pt x="51937" y="7169"/>
                </a:lnTo>
                <a:lnTo>
                  <a:pt x="51511" y="6051"/>
                </a:lnTo>
                <a:lnTo>
                  <a:pt x="39624" y="2642"/>
                </a:lnTo>
                <a:lnTo>
                  <a:pt x="23969" y="0"/>
                </a:lnTo>
                <a:close/>
              </a:path>
              <a:path w="53339" h="12064">
                <a:moveTo>
                  <a:pt x="51937" y="7169"/>
                </a:moveTo>
                <a:lnTo>
                  <a:pt x="46748" y="7169"/>
                </a:lnTo>
                <a:lnTo>
                  <a:pt x="53327" y="10814"/>
                </a:lnTo>
                <a:lnTo>
                  <a:pt x="51937" y="7169"/>
                </a:lnTo>
                <a:close/>
              </a:path>
            </a:pathLst>
          </a:custGeom>
          <a:solidFill>
            <a:srgbClr val="000000"/>
          </a:solidFill>
        </p:spPr>
        <p:txBody>
          <a:bodyPr wrap="square" lIns="0" tIns="0" rIns="0" bIns="0" rtlCol="0"/>
          <a:lstStyle/>
          <a:p>
            <a:endParaRPr sz="1350"/>
          </a:p>
        </p:txBody>
      </p:sp>
      <p:sp>
        <p:nvSpPr>
          <p:cNvPr id="48" name="object 48"/>
          <p:cNvSpPr/>
          <p:nvPr/>
        </p:nvSpPr>
        <p:spPr>
          <a:xfrm>
            <a:off x="5049893" y="1911931"/>
            <a:ext cx="32172" cy="4582"/>
          </a:xfrm>
          <a:custGeom>
            <a:avLst/>
            <a:gdLst/>
            <a:ahLst/>
            <a:cxnLst/>
            <a:rect l="l" t="t" r="r" b="b"/>
            <a:pathLst>
              <a:path w="50164" h="9525">
                <a:moveTo>
                  <a:pt x="20859" y="0"/>
                </a:moveTo>
                <a:lnTo>
                  <a:pt x="8027" y="249"/>
                </a:lnTo>
                <a:lnTo>
                  <a:pt x="0" y="5926"/>
                </a:lnTo>
                <a:lnTo>
                  <a:pt x="12447" y="8445"/>
                </a:lnTo>
                <a:lnTo>
                  <a:pt x="25017" y="8966"/>
                </a:lnTo>
                <a:lnTo>
                  <a:pt x="37585" y="8703"/>
                </a:lnTo>
                <a:lnTo>
                  <a:pt x="50025" y="8703"/>
                </a:lnTo>
                <a:lnTo>
                  <a:pt x="50025" y="2979"/>
                </a:lnTo>
                <a:lnTo>
                  <a:pt x="35768" y="1977"/>
                </a:lnTo>
                <a:lnTo>
                  <a:pt x="20859" y="0"/>
                </a:lnTo>
                <a:close/>
              </a:path>
              <a:path w="50164" h="9525">
                <a:moveTo>
                  <a:pt x="50025" y="8703"/>
                </a:moveTo>
                <a:lnTo>
                  <a:pt x="37585" y="8703"/>
                </a:lnTo>
                <a:lnTo>
                  <a:pt x="50025" y="8872"/>
                </a:lnTo>
                <a:lnTo>
                  <a:pt x="50025" y="8703"/>
                </a:lnTo>
                <a:close/>
              </a:path>
            </a:pathLst>
          </a:custGeom>
          <a:solidFill>
            <a:srgbClr val="000000"/>
          </a:solidFill>
        </p:spPr>
        <p:txBody>
          <a:bodyPr wrap="square" lIns="0" tIns="0" rIns="0" bIns="0" rtlCol="0"/>
          <a:lstStyle/>
          <a:p>
            <a:endParaRPr sz="1350"/>
          </a:p>
        </p:txBody>
      </p:sp>
      <p:sp>
        <p:nvSpPr>
          <p:cNvPr id="49" name="object 49"/>
          <p:cNvSpPr/>
          <p:nvPr/>
        </p:nvSpPr>
        <p:spPr>
          <a:xfrm>
            <a:off x="5048770" y="1898501"/>
            <a:ext cx="96924" cy="7941"/>
          </a:xfrm>
          <a:custGeom>
            <a:avLst/>
            <a:gdLst/>
            <a:ahLst/>
            <a:cxnLst/>
            <a:rect l="l" t="t" r="r" b="b"/>
            <a:pathLst>
              <a:path w="151129" h="16510">
                <a:moveTo>
                  <a:pt x="146107" y="8826"/>
                </a:moveTo>
                <a:lnTo>
                  <a:pt x="72389" y="8826"/>
                </a:lnTo>
                <a:lnTo>
                  <a:pt x="92461" y="10052"/>
                </a:lnTo>
                <a:lnTo>
                  <a:pt x="111766" y="11852"/>
                </a:lnTo>
                <a:lnTo>
                  <a:pt x="129775" y="13980"/>
                </a:lnTo>
                <a:lnTo>
                  <a:pt x="145961" y="16192"/>
                </a:lnTo>
                <a:lnTo>
                  <a:pt x="147434" y="16192"/>
                </a:lnTo>
                <a:lnTo>
                  <a:pt x="147726" y="14998"/>
                </a:lnTo>
                <a:lnTo>
                  <a:pt x="148907" y="14719"/>
                </a:lnTo>
                <a:lnTo>
                  <a:pt x="148996" y="12839"/>
                </a:lnTo>
                <a:lnTo>
                  <a:pt x="150799" y="12687"/>
                </a:lnTo>
                <a:lnTo>
                  <a:pt x="150380" y="10299"/>
                </a:lnTo>
                <a:lnTo>
                  <a:pt x="146107" y="8826"/>
                </a:lnTo>
                <a:close/>
              </a:path>
              <a:path w="151129" h="16510">
                <a:moveTo>
                  <a:pt x="143823" y="8039"/>
                </a:moveTo>
                <a:lnTo>
                  <a:pt x="6908" y="8039"/>
                </a:lnTo>
                <a:lnTo>
                  <a:pt x="10579" y="8826"/>
                </a:lnTo>
                <a:lnTo>
                  <a:pt x="23771" y="10146"/>
                </a:lnTo>
                <a:lnTo>
                  <a:pt x="39222" y="9774"/>
                </a:lnTo>
                <a:lnTo>
                  <a:pt x="55804" y="8928"/>
                </a:lnTo>
                <a:lnTo>
                  <a:pt x="146107" y="8826"/>
                </a:lnTo>
                <a:lnTo>
                  <a:pt x="143823" y="8039"/>
                </a:lnTo>
                <a:close/>
              </a:path>
              <a:path w="151129" h="16510">
                <a:moveTo>
                  <a:pt x="279" y="0"/>
                </a:moveTo>
                <a:lnTo>
                  <a:pt x="0" y="8089"/>
                </a:lnTo>
                <a:lnTo>
                  <a:pt x="143823" y="8039"/>
                </a:lnTo>
                <a:lnTo>
                  <a:pt x="137857" y="5982"/>
                </a:lnTo>
                <a:lnTo>
                  <a:pt x="124069" y="3994"/>
                </a:lnTo>
                <a:lnTo>
                  <a:pt x="109829" y="3320"/>
                </a:lnTo>
                <a:lnTo>
                  <a:pt x="95948" y="2946"/>
                </a:lnTo>
                <a:lnTo>
                  <a:pt x="48190" y="968"/>
                </a:lnTo>
                <a:lnTo>
                  <a:pt x="24068" y="260"/>
                </a:lnTo>
                <a:lnTo>
                  <a:pt x="279" y="0"/>
                </a:lnTo>
                <a:close/>
              </a:path>
            </a:pathLst>
          </a:custGeom>
          <a:solidFill>
            <a:srgbClr val="000000"/>
          </a:solidFill>
        </p:spPr>
        <p:txBody>
          <a:bodyPr wrap="square" lIns="0" tIns="0" rIns="0" bIns="0" rtlCol="0"/>
          <a:lstStyle/>
          <a:p>
            <a:endParaRPr sz="1350"/>
          </a:p>
        </p:txBody>
      </p:sp>
      <p:sp>
        <p:nvSpPr>
          <p:cNvPr id="50" name="object 50"/>
          <p:cNvSpPr/>
          <p:nvPr/>
        </p:nvSpPr>
        <p:spPr>
          <a:xfrm>
            <a:off x="5048004" y="1891696"/>
            <a:ext cx="100182" cy="7025"/>
          </a:xfrm>
          <a:custGeom>
            <a:avLst/>
            <a:gdLst/>
            <a:ahLst/>
            <a:cxnLst/>
            <a:rect l="l" t="t" r="r" b="b"/>
            <a:pathLst>
              <a:path w="156210" h="14604">
                <a:moveTo>
                  <a:pt x="155994" y="8266"/>
                </a:moveTo>
                <a:lnTo>
                  <a:pt x="41198" y="8266"/>
                </a:lnTo>
                <a:lnTo>
                  <a:pt x="68737" y="10022"/>
                </a:lnTo>
                <a:lnTo>
                  <a:pt x="153060" y="14133"/>
                </a:lnTo>
                <a:lnTo>
                  <a:pt x="154533" y="14146"/>
                </a:lnTo>
                <a:lnTo>
                  <a:pt x="154800" y="12952"/>
                </a:lnTo>
                <a:lnTo>
                  <a:pt x="155994" y="12673"/>
                </a:lnTo>
                <a:lnTo>
                  <a:pt x="155994" y="8266"/>
                </a:lnTo>
                <a:close/>
              </a:path>
              <a:path w="156210" h="14604">
                <a:moveTo>
                  <a:pt x="15562" y="0"/>
                </a:moveTo>
                <a:lnTo>
                  <a:pt x="6935" y="1309"/>
                </a:lnTo>
                <a:lnTo>
                  <a:pt x="0" y="5319"/>
                </a:lnTo>
                <a:lnTo>
                  <a:pt x="9148" y="8748"/>
                </a:lnTo>
                <a:lnTo>
                  <a:pt x="19551" y="9164"/>
                </a:lnTo>
                <a:lnTo>
                  <a:pt x="30478" y="8395"/>
                </a:lnTo>
                <a:lnTo>
                  <a:pt x="41198" y="8266"/>
                </a:lnTo>
                <a:lnTo>
                  <a:pt x="155994" y="8266"/>
                </a:lnTo>
                <a:lnTo>
                  <a:pt x="129311" y="5941"/>
                </a:lnTo>
                <a:lnTo>
                  <a:pt x="33858" y="900"/>
                </a:lnTo>
                <a:lnTo>
                  <a:pt x="24872" y="245"/>
                </a:lnTo>
                <a:lnTo>
                  <a:pt x="15562" y="0"/>
                </a:lnTo>
                <a:close/>
              </a:path>
            </a:pathLst>
          </a:custGeom>
          <a:solidFill>
            <a:srgbClr val="000000"/>
          </a:solidFill>
        </p:spPr>
        <p:txBody>
          <a:bodyPr wrap="square" lIns="0" tIns="0" rIns="0" bIns="0" rtlCol="0"/>
          <a:lstStyle/>
          <a:p>
            <a:endParaRPr sz="1350"/>
          </a:p>
        </p:txBody>
      </p:sp>
      <p:sp>
        <p:nvSpPr>
          <p:cNvPr id="51" name="object 51"/>
          <p:cNvSpPr/>
          <p:nvPr/>
        </p:nvSpPr>
        <p:spPr>
          <a:xfrm>
            <a:off x="5108407" y="1864519"/>
            <a:ext cx="42761" cy="20159"/>
          </a:xfrm>
          <a:custGeom>
            <a:avLst/>
            <a:gdLst/>
            <a:ahLst/>
            <a:cxnLst/>
            <a:rect l="l" t="t" r="r" b="b"/>
            <a:pathLst>
              <a:path w="66675" h="41910">
                <a:moveTo>
                  <a:pt x="42672" y="19138"/>
                </a:moveTo>
                <a:lnTo>
                  <a:pt x="29218" y="31232"/>
                </a:lnTo>
                <a:lnTo>
                  <a:pt x="38360" y="41047"/>
                </a:lnTo>
                <a:lnTo>
                  <a:pt x="55541" y="41750"/>
                </a:lnTo>
                <a:lnTo>
                  <a:pt x="60247" y="35022"/>
                </a:lnTo>
                <a:lnTo>
                  <a:pt x="49478" y="35022"/>
                </a:lnTo>
                <a:lnTo>
                  <a:pt x="35306" y="33845"/>
                </a:lnTo>
                <a:lnTo>
                  <a:pt x="37350" y="29908"/>
                </a:lnTo>
                <a:lnTo>
                  <a:pt x="40703" y="28346"/>
                </a:lnTo>
                <a:lnTo>
                  <a:pt x="45247" y="28346"/>
                </a:lnTo>
                <a:lnTo>
                  <a:pt x="44665" y="24320"/>
                </a:lnTo>
                <a:lnTo>
                  <a:pt x="45616" y="24320"/>
                </a:lnTo>
                <a:lnTo>
                  <a:pt x="42672" y="19138"/>
                </a:lnTo>
                <a:close/>
              </a:path>
              <a:path w="66675" h="41910">
                <a:moveTo>
                  <a:pt x="58676" y="8839"/>
                </a:moveTo>
                <a:lnTo>
                  <a:pt x="39725" y="8839"/>
                </a:lnTo>
                <a:lnTo>
                  <a:pt x="54520" y="13969"/>
                </a:lnTo>
                <a:lnTo>
                  <a:pt x="56827" y="25547"/>
                </a:lnTo>
                <a:lnTo>
                  <a:pt x="49478" y="35022"/>
                </a:lnTo>
                <a:lnTo>
                  <a:pt x="60247" y="35022"/>
                </a:lnTo>
                <a:lnTo>
                  <a:pt x="66205" y="26504"/>
                </a:lnTo>
                <a:lnTo>
                  <a:pt x="65423" y="18137"/>
                </a:lnTo>
                <a:lnTo>
                  <a:pt x="61660" y="11699"/>
                </a:lnTo>
                <a:lnTo>
                  <a:pt x="58676" y="8839"/>
                </a:lnTo>
                <a:close/>
              </a:path>
              <a:path w="66675" h="41910">
                <a:moveTo>
                  <a:pt x="45247" y="28346"/>
                </a:moveTo>
                <a:lnTo>
                  <a:pt x="40703" y="28346"/>
                </a:lnTo>
                <a:lnTo>
                  <a:pt x="45618" y="30911"/>
                </a:lnTo>
                <a:lnTo>
                  <a:pt x="45247" y="28346"/>
                </a:lnTo>
                <a:close/>
              </a:path>
              <a:path w="66675" h="41910">
                <a:moveTo>
                  <a:pt x="1625" y="19786"/>
                </a:moveTo>
                <a:lnTo>
                  <a:pt x="0" y="25031"/>
                </a:lnTo>
                <a:lnTo>
                  <a:pt x="9534" y="30259"/>
                </a:lnTo>
                <a:lnTo>
                  <a:pt x="18981" y="23993"/>
                </a:lnTo>
                <a:lnTo>
                  <a:pt x="21061" y="21932"/>
                </a:lnTo>
                <a:lnTo>
                  <a:pt x="10655" y="21932"/>
                </a:lnTo>
                <a:lnTo>
                  <a:pt x="1625" y="19786"/>
                </a:lnTo>
                <a:close/>
              </a:path>
              <a:path w="66675" h="41910">
                <a:moveTo>
                  <a:pt x="45616" y="24320"/>
                </a:moveTo>
                <a:lnTo>
                  <a:pt x="44665" y="24320"/>
                </a:lnTo>
                <a:lnTo>
                  <a:pt x="45631" y="24345"/>
                </a:lnTo>
                <a:close/>
              </a:path>
              <a:path w="66675" h="41910">
                <a:moveTo>
                  <a:pt x="48552" y="0"/>
                </a:moveTo>
                <a:lnTo>
                  <a:pt x="36057" y="752"/>
                </a:lnTo>
                <a:lnTo>
                  <a:pt x="27025" y="4964"/>
                </a:lnTo>
                <a:lnTo>
                  <a:pt x="20298" y="11478"/>
                </a:lnTo>
                <a:lnTo>
                  <a:pt x="14719" y="19138"/>
                </a:lnTo>
                <a:lnTo>
                  <a:pt x="10655" y="21932"/>
                </a:lnTo>
                <a:lnTo>
                  <a:pt x="21061" y="21932"/>
                </a:lnTo>
                <a:lnTo>
                  <a:pt x="28869" y="14198"/>
                </a:lnTo>
                <a:lnTo>
                  <a:pt x="39725" y="8839"/>
                </a:lnTo>
                <a:lnTo>
                  <a:pt x="58676" y="8839"/>
                </a:lnTo>
                <a:lnTo>
                  <a:pt x="55755" y="6038"/>
                </a:lnTo>
                <a:lnTo>
                  <a:pt x="48552" y="0"/>
                </a:lnTo>
                <a:close/>
              </a:path>
            </a:pathLst>
          </a:custGeom>
          <a:solidFill>
            <a:srgbClr val="000000"/>
          </a:solidFill>
        </p:spPr>
        <p:txBody>
          <a:bodyPr wrap="square" lIns="0" tIns="0" rIns="0" bIns="0" rtlCol="0"/>
          <a:lstStyle/>
          <a:p>
            <a:endParaRPr sz="1350"/>
          </a:p>
        </p:txBody>
      </p:sp>
      <p:sp>
        <p:nvSpPr>
          <p:cNvPr id="52" name="object 52"/>
          <p:cNvSpPr/>
          <p:nvPr/>
        </p:nvSpPr>
        <p:spPr>
          <a:xfrm>
            <a:off x="5037405" y="1863107"/>
            <a:ext cx="41132" cy="19548"/>
          </a:xfrm>
          <a:custGeom>
            <a:avLst/>
            <a:gdLst/>
            <a:ahLst/>
            <a:cxnLst/>
            <a:rect l="l" t="t" r="r" b="b"/>
            <a:pathLst>
              <a:path w="64135" h="40639">
                <a:moveTo>
                  <a:pt x="26814" y="0"/>
                </a:moveTo>
                <a:lnTo>
                  <a:pt x="14218" y="2651"/>
                </a:lnTo>
                <a:lnTo>
                  <a:pt x="4954" y="8885"/>
                </a:lnTo>
                <a:lnTo>
                  <a:pt x="0" y="18036"/>
                </a:lnTo>
                <a:lnTo>
                  <a:pt x="334" y="29438"/>
                </a:lnTo>
                <a:lnTo>
                  <a:pt x="6418" y="36973"/>
                </a:lnTo>
                <a:lnTo>
                  <a:pt x="16741" y="40568"/>
                </a:lnTo>
                <a:lnTo>
                  <a:pt x="26586" y="38598"/>
                </a:lnTo>
                <a:lnTo>
                  <a:pt x="28398" y="35026"/>
                </a:lnTo>
                <a:lnTo>
                  <a:pt x="20756" y="35026"/>
                </a:lnTo>
                <a:lnTo>
                  <a:pt x="8373" y="32410"/>
                </a:lnTo>
                <a:lnTo>
                  <a:pt x="7687" y="27965"/>
                </a:lnTo>
                <a:lnTo>
                  <a:pt x="17419" y="9220"/>
                </a:lnTo>
                <a:lnTo>
                  <a:pt x="36072" y="9220"/>
                </a:lnTo>
                <a:lnTo>
                  <a:pt x="32502" y="5356"/>
                </a:lnTo>
                <a:lnTo>
                  <a:pt x="26814" y="0"/>
                </a:lnTo>
                <a:close/>
              </a:path>
              <a:path w="64135" h="40639">
                <a:moveTo>
                  <a:pt x="29609" y="23241"/>
                </a:moveTo>
                <a:lnTo>
                  <a:pt x="23816" y="23241"/>
                </a:lnTo>
                <a:lnTo>
                  <a:pt x="22407" y="29438"/>
                </a:lnTo>
                <a:lnTo>
                  <a:pt x="20756" y="35026"/>
                </a:lnTo>
                <a:lnTo>
                  <a:pt x="28398" y="35026"/>
                </a:lnTo>
                <a:lnTo>
                  <a:pt x="31233" y="29438"/>
                </a:lnTo>
                <a:lnTo>
                  <a:pt x="29609" y="23241"/>
                </a:lnTo>
                <a:close/>
              </a:path>
              <a:path w="64135" h="40639">
                <a:moveTo>
                  <a:pt x="24032" y="17456"/>
                </a:moveTo>
                <a:lnTo>
                  <a:pt x="18453" y="18255"/>
                </a:lnTo>
                <a:lnTo>
                  <a:pt x="15041" y="25019"/>
                </a:lnTo>
                <a:lnTo>
                  <a:pt x="15168" y="31826"/>
                </a:lnTo>
                <a:lnTo>
                  <a:pt x="23816" y="23241"/>
                </a:lnTo>
                <a:lnTo>
                  <a:pt x="29609" y="23241"/>
                </a:lnTo>
                <a:lnTo>
                  <a:pt x="29164" y="21543"/>
                </a:lnTo>
                <a:lnTo>
                  <a:pt x="24032" y="17456"/>
                </a:lnTo>
                <a:close/>
              </a:path>
              <a:path w="64135" h="40639">
                <a:moveTo>
                  <a:pt x="36072" y="9220"/>
                </a:moveTo>
                <a:lnTo>
                  <a:pt x="17419" y="9220"/>
                </a:lnTo>
                <a:lnTo>
                  <a:pt x="32165" y="15446"/>
                </a:lnTo>
                <a:lnTo>
                  <a:pt x="48651" y="26458"/>
                </a:lnTo>
                <a:lnTo>
                  <a:pt x="63605" y="22072"/>
                </a:lnTo>
                <a:lnTo>
                  <a:pt x="48886" y="22072"/>
                </a:lnTo>
                <a:lnTo>
                  <a:pt x="43126" y="16802"/>
                </a:lnTo>
                <a:lnTo>
                  <a:pt x="36072" y="9220"/>
                </a:lnTo>
                <a:close/>
              </a:path>
              <a:path w="64135" h="40639">
                <a:moveTo>
                  <a:pt x="61980" y="16306"/>
                </a:moveTo>
                <a:lnTo>
                  <a:pt x="52963" y="21336"/>
                </a:lnTo>
                <a:lnTo>
                  <a:pt x="48886" y="22072"/>
                </a:lnTo>
                <a:lnTo>
                  <a:pt x="63605" y="22072"/>
                </a:lnTo>
                <a:lnTo>
                  <a:pt x="61980" y="16306"/>
                </a:lnTo>
                <a:close/>
              </a:path>
            </a:pathLst>
          </a:custGeom>
          <a:solidFill>
            <a:srgbClr val="000000"/>
          </a:solidFill>
        </p:spPr>
        <p:txBody>
          <a:bodyPr wrap="square" lIns="0" tIns="0" rIns="0" bIns="0" rtlCol="0"/>
          <a:lstStyle/>
          <a:p>
            <a:endParaRPr sz="1350"/>
          </a:p>
        </p:txBody>
      </p:sp>
      <p:sp>
        <p:nvSpPr>
          <p:cNvPr id="53" name="object 53"/>
          <p:cNvSpPr/>
          <p:nvPr/>
        </p:nvSpPr>
        <p:spPr>
          <a:xfrm>
            <a:off x="5088537" y="1871599"/>
            <a:ext cx="11810" cy="8858"/>
          </a:xfrm>
          <a:custGeom>
            <a:avLst/>
            <a:gdLst/>
            <a:ahLst/>
            <a:cxnLst/>
            <a:rect l="l" t="t" r="r" b="b"/>
            <a:pathLst>
              <a:path w="18414" h="18414">
                <a:moveTo>
                  <a:pt x="1557" y="0"/>
                </a:moveTo>
                <a:lnTo>
                  <a:pt x="0" y="17807"/>
                </a:lnTo>
                <a:lnTo>
                  <a:pt x="11434" y="16044"/>
                </a:lnTo>
                <a:lnTo>
                  <a:pt x="17930" y="6259"/>
                </a:lnTo>
                <a:lnTo>
                  <a:pt x="1557" y="0"/>
                </a:lnTo>
                <a:close/>
              </a:path>
            </a:pathLst>
          </a:custGeom>
          <a:solidFill>
            <a:srgbClr val="000000"/>
          </a:solidFill>
        </p:spPr>
        <p:txBody>
          <a:bodyPr wrap="square" lIns="0" tIns="0" rIns="0" bIns="0" rtlCol="0"/>
          <a:lstStyle/>
          <a:p>
            <a:endParaRPr sz="1350"/>
          </a:p>
        </p:txBody>
      </p:sp>
      <p:sp>
        <p:nvSpPr>
          <p:cNvPr id="54" name="object 54"/>
          <p:cNvSpPr/>
          <p:nvPr/>
        </p:nvSpPr>
        <p:spPr>
          <a:xfrm>
            <a:off x="2638810" y="1584828"/>
            <a:ext cx="336734" cy="218116"/>
          </a:xfrm>
          <a:prstGeom prst="rect">
            <a:avLst/>
          </a:prstGeom>
          <a:blipFill>
            <a:blip r:embed="rId4" cstate="print"/>
            <a:stretch>
              <a:fillRect/>
            </a:stretch>
          </a:blipFill>
        </p:spPr>
        <p:txBody>
          <a:bodyPr wrap="square" lIns="0" tIns="0" rIns="0" bIns="0" rtlCol="0"/>
          <a:lstStyle/>
          <a:p>
            <a:endParaRPr sz="1350"/>
          </a:p>
        </p:txBody>
      </p:sp>
      <p:sp>
        <p:nvSpPr>
          <p:cNvPr id="55" name="object 55"/>
          <p:cNvSpPr/>
          <p:nvPr/>
        </p:nvSpPr>
        <p:spPr>
          <a:xfrm>
            <a:off x="3560771" y="1823323"/>
            <a:ext cx="2851" cy="2138"/>
          </a:xfrm>
          <a:custGeom>
            <a:avLst/>
            <a:gdLst/>
            <a:ahLst/>
            <a:cxnLst/>
            <a:rect l="l" t="t" r="r" b="b"/>
            <a:pathLst>
              <a:path w="4445" h="4445">
                <a:moveTo>
                  <a:pt x="2946" y="0"/>
                </a:moveTo>
                <a:lnTo>
                  <a:pt x="0" y="457"/>
                </a:lnTo>
                <a:lnTo>
                  <a:pt x="0" y="4229"/>
                </a:lnTo>
                <a:lnTo>
                  <a:pt x="3771" y="4229"/>
                </a:lnTo>
                <a:lnTo>
                  <a:pt x="4203" y="1269"/>
                </a:lnTo>
                <a:lnTo>
                  <a:pt x="2946" y="0"/>
                </a:lnTo>
                <a:close/>
              </a:path>
            </a:pathLst>
          </a:custGeom>
          <a:solidFill>
            <a:srgbClr val="000000"/>
          </a:solidFill>
        </p:spPr>
        <p:txBody>
          <a:bodyPr wrap="square" lIns="0" tIns="0" rIns="0" bIns="0" rtlCol="0"/>
          <a:lstStyle/>
          <a:p>
            <a:endParaRPr sz="1350"/>
          </a:p>
        </p:txBody>
      </p:sp>
      <p:sp>
        <p:nvSpPr>
          <p:cNvPr id="56" name="object 56"/>
          <p:cNvSpPr/>
          <p:nvPr/>
        </p:nvSpPr>
        <p:spPr>
          <a:xfrm>
            <a:off x="3517765" y="1809004"/>
            <a:ext cx="25250" cy="14355"/>
          </a:xfrm>
          <a:custGeom>
            <a:avLst/>
            <a:gdLst/>
            <a:ahLst/>
            <a:cxnLst/>
            <a:rect l="l" t="t" r="r" b="b"/>
            <a:pathLst>
              <a:path w="39370" h="29845">
                <a:moveTo>
                  <a:pt x="1879" y="12268"/>
                </a:moveTo>
                <a:lnTo>
                  <a:pt x="0" y="14173"/>
                </a:lnTo>
                <a:lnTo>
                  <a:pt x="2666" y="20002"/>
                </a:lnTo>
                <a:lnTo>
                  <a:pt x="3695" y="27482"/>
                </a:lnTo>
                <a:lnTo>
                  <a:pt x="10388" y="29273"/>
                </a:lnTo>
                <a:lnTo>
                  <a:pt x="12763" y="26911"/>
                </a:lnTo>
                <a:lnTo>
                  <a:pt x="9296" y="25565"/>
                </a:lnTo>
                <a:lnTo>
                  <a:pt x="9436" y="22656"/>
                </a:lnTo>
                <a:lnTo>
                  <a:pt x="17455" y="22656"/>
                </a:lnTo>
                <a:lnTo>
                  <a:pt x="18121" y="19837"/>
                </a:lnTo>
                <a:lnTo>
                  <a:pt x="12280" y="19837"/>
                </a:lnTo>
                <a:lnTo>
                  <a:pt x="10096" y="16027"/>
                </a:lnTo>
                <a:lnTo>
                  <a:pt x="6642" y="13487"/>
                </a:lnTo>
                <a:lnTo>
                  <a:pt x="1879" y="12268"/>
                </a:lnTo>
                <a:close/>
              </a:path>
              <a:path w="39370" h="29845">
                <a:moveTo>
                  <a:pt x="37586" y="12420"/>
                </a:moveTo>
                <a:lnTo>
                  <a:pt x="28435" y="12420"/>
                </a:lnTo>
                <a:lnTo>
                  <a:pt x="32105" y="14173"/>
                </a:lnTo>
                <a:lnTo>
                  <a:pt x="33578" y="19354"/>
                </a:lnTo>
                <a:lnTo>
                  <a:pt x="28613" y="25158"/>
                </a:lnTo>
                <a:lnTo>
                  <a:pt x="33045" y="27393"/>
                </a:lnTo>
                <a:lnTo>
                  <a:pt x="36321" y="24891"/>
                </a:lnTo>
                <a:lnTo>
                  <a:pt x="38760" y="14160"/>
                </a:lnTo>
                <a:lnTo>
                  <a:pt x="37586" y="12420"/>
                </a:lnTo>
                <a:close/>
              </a:path>
              <a:path w="39370" h="29845">
                <a:moveTo>
                  <a:pt x="17455" y="22656"/>
                </a:moveTo>
                <a:lnTo>
                  <a:pt x="9436" y="22656"/>
                </a:lnTo>
                <a:lnTo>
                  <a:pt x="10972" y="24295"/>
                </a:lnTo>
                <a:lnTo>
                  <a:pt x="13398" y="25006"/>
                </a:lnTo>
                <a:lnTo>
                  <a:pt x="17005" y="24561"/>
                </a:lnTo>
                <a:lnTo>
                  <a:pt x="17455" y="22656"/>
                </a:lnTo>
                <a:close/>
              </a:path>
              <a:path w="39370" h="29845">
                <a:moveTo>
                  <a:pt x="26615" y="6616"/>
                </a:moveTo>
                <a:lnTo>
                  <a:pt x="21716" y="6616"/>
                </a:lnTo>
                <a:lnTo>
                  <a:pt x="21716" y="20777"/>
                </a:lnTo>
                <a:lnTo>
                  <a:pt x="28054" y="22047"/>
                </a:lnTo>
                <a:lnTo>
                  <a:pt x="28435" y="12420"/>
                </a:lnTo>
                <a:lnTo>
                  <a:pt x="37586" y="12420"/>
                </a:lnTo>
                <a:lnTo>
                  <a:pt x="37209" y="11861"/>
                </a:lnTo>
                <a:lnTo>
                  <a:pt x="27673" y="11861"/>
                </a:lnTo>
                <a:lnTo>
                  <a:pt x="26441" y="10388"/>
                </a:lnTo>
                <a:lnTo>
                  <a:pt x="26615" y="6616"/>
                </a:lnTo>
                <a:close/>
              </a:path>
              <a:path w="39370" h="29845">
                <a:moveTo>
                  <a:pt x="22669" y="0"/>
                </a:moveTo>
                <a:lnTo>
                  <a:pt x="15786" y="4127"/>
                </a:lnTo>
                <a:lnTo>
                  <a:pt x="16675" y="15582"/>
                </a:lnTo>
                <a:lnTo>
                  <a:pt x="12280" y="19837"/>
                </a:lnTo>
                <a:lnTo>
                  <a:pt x="18121" y="19837"/>
                </a:lnTo>
                <a:lnTo>
                  <a:pt x="18541" y="18059"/>
                </a:lnTo>
                <a:lnTo>
                  <a:pt x="19583" y="9855"/>
                </a:lnTo>
                <a:lnTo>
                  <a:pt x="21716" y="6616"/>
                </a:lnTo>
                <a:lnTo>
                  <a:pt x="26615" y="6616"/>
                </a:lnTo>
                <a:lnTo>
                  <a:pt x="26704" y="4127"/>
                </a:lnTo>
                <a:lnTo>
                  <a:pt x="26796" y="596"/>
                </a:lnTo>
                <a:lnTo>
                  <a:pt x="22669" y="0"/>
                </a:lnTo>
                <a:close/>
              </a:path>
              <a:path w="39370" h="29845">
                <a:moveTo>
                  <a:pt x="30873" y="7315"/>
                </a:moveTo>
                <a:lnTo>
                  <a:pt x="27673" y="11861"/>
                </a:lnTo>
                <a:lnTo>
                  <a:pt x="37209" y="11861"/>
                </a:lnTo>
                <a:lnTo>
                  <a:pt x="34937" y="8496"/>
                </a:lnTo>
                <a:lnTo>
                  <a:pt x="30873" y="7315"/>
                </a:lnTo>
                <a:close/>
              </a:path>
            </a:pathLst>
          </a:custGeom>
          <a:solidFill>
            <a:srgbClr val="000000"/>
          </a:solidFill>
        </p:spPr>
        <p:txBody>
          <a:bodyPr wrap="square" lIns="0" tIns="0" rIns="0" bIns="0" rtlCol="0"/>
          <a:lstStyle/>
          <a:p>
            <a:endParaRPr sz="1350"/>
          </a:p>
        </p:txBody>
      </p:sp>
      <p:sp>
        <p:nvSpPr>
          <p:cNvPr id="57" name="object 57"/>
          <p:cNvSpPr/>
          <p:nvPr/>
        </p:nvSpPr>
        <p:spPr>
          <a:xfrm>
            <a:off x="3543814" y="1819816"/>
            <a:ext cx="3665" cy="2444"/>
          </a:xfrm>
          <a:custGeom>
            <a:avLst/>
            <a:gdLst/>
            <a:ahLst/>
            <a:cxnLst/>
            <a:rect l="l" t="t" r="r" b="b"/>
            <a:pathLst>
              <a:path w="5714" h="5079">
                <a:moveTo>
                  <a:pt x="139" y="0"/>
                </a:moveTo>
                <a:lnTo>
                  <a:pt x="0" y="2082"/>
                </a:lnTo>
                <a:lnTo>
                  <a:pt x="1879" y="2095"/>
                </a:lnTo>
                <a:lnTo>
                  <a:pt x="1206" y="4648"/>
                </a:lnTo>
                <a:lnTo>
                  <a:pt x="3771" y="3962"/>
                </a:lnTo>
                <a:lnTo>
                  <a:pt x="4076" y="2692"/>
                </a:lnTo>
                <a:lnTo>
                  <a:pt x="5105" y="2159"/>
                </a:lnTo>
                <a:lnTo>
                  <a:pt x="4711" y="190"/>
                </a:lnTo>
                <a:lnTo>
                  <a:pt x="2374" y="50"/>
                </a:lnTo>
                <a:lnTo>
                  <a:pt x="139" y="0"/>
                </a:lnTo>
                <a:close/>
              </a:path>
            </a:pathLst>
          </a:custGeom>
          <a:solidFill>
            <a:srgbClr val="000000"/>
          </a:solidFill>
        </p:spPr>
        <p:txBody>
          <a:bodyPr wrap="square" lIns="0" tIns="0" rIns="0" bIns="0" rtlCol="0"/>
          <a:lstStyle/>
          <a:p>
            <a:endParaRPr sz="1350"/>
          </a:p>
        </p:txBody>
      </p:sp>
      <p:sp>
        <p:nvSpPr>
          <p:cNvPr id="58" name="object 58"/>
          <p:cNvSpPr/>
          <p:nvPr/>
        </p:nvSpPr>
        <p:spPr>
          <a:xfrm>
            <a:off x="3390893" y="1601676"/>
            <a:ext cx="2851" cy="2138"/>
          </a:xfrm>
          <a:custGeom>
            <a:avLst/>
            <a:gdLst/>
            <a:ahLst/>
            <a:cxnLst/>
            <a:rect l="l" t="t" r="r" b="b"/>
            <a:pathLst>
              <a:path w="4445" h="4445">
                <a:moveTo>
                  <a:pt x="2946" y="0"/>
                </a:moveTo>
                <a:lnTo>
                  <a:pt x="0" y="444"/>
                </a:lnTo>
                <a:lnTo>
                  <a:pt x="0" y="4216"/>
                </a:lnTo>
                <a:lnTo>
                  <a:pt x="3771" y="4216"/>
                </a:lnTo>
                <a:lnTo>
                  <a:pt x="4203" y="1257"/>
                </a:lnTo>
                <a:lnTo>
                  <a:pt x="2946" y="0"/>
                </a:lnTo>
                <a:close/>
              </a:path>
            </a:pathLst>
          </a:custGeom>
          <a:solidFill>
            <a:srgbClr val="000000"/>
          </a:solidFill>
        </p:spPr>
        <p:txBody>
          <a:bodyPr wrap="square" lIns="0" tIns="0" rIns="0" bIns="0" rtlCol="0"/>
          <a:lstStyle/>
          <a:p>
            <a:endParaRPr sz="1350"/>
          </a:p>
        </p:txBody>
      </p:sp>
      <p:sp>
        <p:nvSpPr>
          <p:cNvPr id="59" name="object 59"/>
          <p:cNvSpPr/>
          <p:nvPr/>
        </p:nvSpPr>
        <p:spPr>
          <a:xfrm>
            <a:off x="3347888" y="1587350"/>
            <a:ext cx="24842" cy="14355"/>
          </a:xfrm>
          <a:custGeom>
            <a:avLst/>
            <a:gdLst/>
            <a:ahLst/>
            <a:cxnLst/>
            <a:rect l="l" t="t" r="r" b="b"/>
            <a:pathLst>
              <a:path w="38735" h="29845">
                <a:moveTo>
                  <a:pt x="1879" y="12268"/>
                </a:moveTo>
                <a:lnTo>
                  <a:pt x="0" y="14173"/>
                </a:lnTo>
                <a:lnTo>
                  <a:pt x="2679" y="19977"/>
                </a:lnTo>
                <a:lnTo>
                  <a:pt x="3695" y="27470"/>
                </a:lnTo>
                <a:lnTo>
                  <a:pt x="10388" y="29273"/>
                </a:lnTo>
                <a:lnTo>
                  <a:pt x="12763" y="26911"/>
                </a:lnTo>
                <a:lnTo>
                  <a:pt x="9296" y="25552"/>
                </a:lnTo>
                <a:lnTo>
                  <a:pt x="9436" y="22656"/>
                </a:lnTo>
                <a:lnTo>
                  <a:pt x="17444" y="22656"/>
                </a:lnTo>
                <a:lnTo>
                  <a:pt x="18120" y="19824"/>
                </a:lnTo>
                <a:lnTo>
                  <a:pt x="12280" y="19824"/>
                </a:lnTo>
                <a:lnTo>
                  <a:pt x="10096" y="16027"/>
                </a:lnTo>
                <a:lnTo>
                  <a:pt x="6654" y="13487"/>
                </a:lnTo>
                <a:lnTo>
                  <a:pt x="1879" y="12268"/>
                </a:lnTo>
                <a:close/>
              </a:path>
              <a:path w="38735" h="29845">
                <a:moveTo>
                  <a:pt x="37568" y="12407"/>
                </a:moveTo>
                <a:lnTo>
                  <a:pt x="28435" y="12407"/>
                </a:lnTo>
                <a:lnTo>
                  <a:pt x="32105" y="14173"/>
                </a:lnTo>
                <a:lnTo>
                  <a:pt x="33578" y="19354"/>
                </a:lnTo>
                <a:lnTo>
                  <a:pt x="28613" y="25158"/>
                </a:lnTo>
                <a:lnTo>
                  <a:pt x="33045" y="27381"/>
                </a:lnTo>
                <a:lnTo>
                  <a:pt x="36334" y="24879"/>
                </a:lnTo>
                <a:lnTo>
                  <a:pt x="38747" y="14160"/>
                </a:lnTo>
                <a:lnTo>
                  <a:pt x="37568" y="12407"/>
                </a:lnTo>
                <a:close/>
              </a:path>
              <a:path w="38735" h="29845">
                <a:moveTo>
                  <a:pt x="17444" y="22656"/>
                </a:moveTo>
                <a:lnTo>
                  <a:pt x="9436" y="22656"/>
                </a:lnTo>
                <a:lnTo>
                  <a:pt x="10972" y="24282"/>
                </a:lnTo>
                <a:lnTo>
                  <a:pt x="13398" y="25006"/>
                </a:lnTo>
                <a:lnTo>
                  <a:pt x="16992" y="24549"/>
                </a:lnTo>
                <a:lnTo>
                  <a:pt x="17444" y="22656"/>
                </a:lnTo>
                <a:close/>
              </a:path>
              <a:path w="38735" h="29845">
                <a:moveTo>
                  <a:pt x="26625" y="6616"/>
                </a:moveTo>
                <a:lnTo>
                  <a:pt x="21716" y="6616"/>
                </a:lnTo>
                <a:lnTo>
                  <a:pt x="21716" y="20764"/>
                </a:lnTo>
                <a:lnTo>
                  <a:pt x="28054" y="22047"/>
                </a:lnTo>
                <a:lnTo>
                  <a:pt x="28435" y="12407"/>
                </a:lnTo>
                <a:lnTo>
                  <a:pt x="37568" y="12407"/>
                </a:lnTo>
                <a:lnTo>
                  <a:pt x="37201" y="11861"/>
                </a:lnTo>
                <a:lnTo>
                  <a:pt x="27673" y="11861"/>
                </a:lnTo>
                <a:lnTo>
                  <a:pt x="26441" y="10388"/>
                </a:lnTo>
                <a:lnTo>
                  <a:pt x="26625" y="6616"/>
                </a:lnTo>
                <a:close/>
              </a:path>
              <a:path w="38735" h="29845">
                <a:moveTo>
                  <a:pt x="22669" y="0"/>
                </a:moveTo>
                <a:lnTo>
                  <a:pt x="15786" y="4127"/>
                </a:lnTo>
                <a:lnTo>
                  <a:pt x="16675" y="15582"/>
                </a:lnTo>
                <a:lnTo>
                  <a:pt x="12280" y="19824"/>
                </a:lnTo>
                <a:lnTo>
                  <a:pt x="18120" y="19824"/>
                </a:lnTo>
                <a:lnTo>
                  <a:pt x="18541" y="18059"/>
                </a:lnTo>
                <a:lnTo>
                  <a:pt x="19583" y="9842"/>
                </a:lnTo>
                <a:lnTo>
                  <a:pt x="21716" y="6616"/>
                </a:lnTo>
                <a:lnTo>
                  <a:pt x="26625" y="6616"/>
                </a:lnTo>
                <a:lnTo>
                  <a:pt x="26713" y="4127"/>
                </a:lnTo>
                <a:lnTo>
                  <a:pt x="26796" y="596"/>
                </a:lnTo>
                <a:lnTo>
                  <a:pt x="22669" y="0"/>
                </a:lnTo>
                <a:close/>
              </a:path>
              <a:path w="38735" h="29845">
                <a:moveTo>
                  <a:pt x="30860" y="7315"/>
                </a:moveTo>
                <a:lnTo>
                  <a:pt x="27673" y="11861"/>
                </a:lnTo>
                <a:lnTo>
                  <a:pt x="37201" y="11861"/>
                </a:lnTo>
                <a:lnTo>
                  <a:pt x="34937" y="8496"/>
                </a:lnTo>
                <a:lnTo>
                  <a:pt x="30860" y="7315"/>
                </a:lnTo>
                <a:close/>
              </a:path>
            </a:pathLst>
          </a:custGeom>
          <a:solidFill>
            <a:srgbClr val="000000"/>
          </a:solidFill>
        </p:spPr>
        <p:txBody>
          <a:bodyPr wrap="square" lIns="0" tIns="0" rIns="0" bIns="0" rtlCol="0"/>
          <a:lstStyle/>
          <a:p>
            <a:endParaRPr sz="1350"/>
          </a:p>
        </p:txBody>
      </p:sp>
      <p:sp>
        <p:nvSpPr>
          <p:cNvPr id="60" name="object 60"/>
          <p:cNvSpPr/>
          <p:nvPr/>
        </p:nvSpPr>
        <p:spPr>
          <a:xfrm>
            <a:off x="3373927" y="1598162"/>
            <a:ext cx="3665" cy="2444"/>
          </a:xfrm>
          <a:custGeom>
            <a:avLst/>
            <a:gdLst/>
            <a:ahLst/>
            <a:cxnLst/>
            <a:rect l="l" t="t" r="r" b="b"/>
            <a:pathLst>
              <a:path w="5714" h="5079">
                <a:moveTo>
                  <a:pt x="139" y="0"/>
                </a:moveTo>
                <a:lnTo>
                  <a:pt x="0" y="2070"/>
                </a:lnTo>
                <a:lnTo>
                  <a:pt x="1879" y="2095"/>
                </a:lnTo>
                <a:lnTo>
                  <a:pt x="1206" y="4648"/>
                </a:lnTo>
                <a:lnTo>
                  <a:pt x="3771" y="3962"/>
                </a:lnTo>
                <a:lnTo>
                  <a:pt x="4076" y="2679"/>
                </a:lnTo>
                <a:lnTo>
                  <a:pt x="5105" y="2159"/>
                </a:lnTo>
                <a:lnTo>
                  <a:pt x="4711" y="190"/>
                </a:lnTo>
                <a:lnTo>
                  <a:pt x="2374" y="38"/>
                </a:lnTo>
                <a:lnTo>
                  <a:pt x="139" y="0"/>
                </a:lnTo>
                <a:close/>
              </a:path>
            </a:pathLst>
          </a:custGeom>
          <a:solidFill>
            <a:srgbClr val="000000"/>
          </a:solidFill>
        </p:spPr>
        <p:txBody>
          <a:bodyPr wrap="square" lIns="0" tIns="0" rIns="0" bIns="0" rtlCol="0"/>
          <a:lstStyle/>
          <a:p>
            <a:endParaRPr sz="1350"/>
          </a:p>
        </p:txBody>
      </p:sp>
      <p:sp>
        <p:nvSpPr>
          <p:cNvPr id="61" name="object 61"/>
          <p:cNvSpPr/>
          <p:nvPr/>
        </p:nvSpPr>
        <p:spPr>
          <a:xfrm>
            <a:off x="3923716" y="1909754"/>
            <a:ext cx="2851" cy="2138"/>
          </a:xfrm>
          <a:custGeom>
            <a:avLst/>
            <a:gdLst/>
            <a:ahLst/>
            <a:cxnLst/>
            <a:rect l="l" t="t" r="r" b="b"/>
            <a:pathLst>
              <a:path w="4445" h="4445">
                <a:moveTo>
                  <a:pt x="2946" y="0"/>
                </a:moveTo>
                <a:lnTo>
                  <a:pt x="0" y="457"/>
                </a:lnTo>
                <a:lnTo>
                  <a:pt x="0" y="4229"/>
                </a:lnTo>
                <a:lnTo>
                  <a:pt x="3759" y="4229"/>
                </a:lnTo>
                <a:lnTo>
                  <a:pt x="4203" y="1269"/>
                </a:lnTo>
                <a:lnTo>
                  <a:pt x="2946" y="0"/>
                </a:lnTo>
                <a:close/>
              </a:path>
            </a:pathLst>
          </a:custGeom>
          <a:solidFill>
            <a:srgbClr val="000000"/>
          </a:solidFill>
        </p:spPr>
        <p:txBody>
          <a:bodyPr wrap="square" lIns="0" tIns="0" rIns="0" bIns="0" rtlCol="0"/>
          <a:lstStyle/>
          <a:p>
            <a:endParaRPr sz="1350"/>
          </a:p>
        </p:txBody>
      </p:sp>
      <p:sp>
        <p:nvSpPr>
          <p:cNvPr id="62" name="object 62"/>
          <p:cNvSpPr/>
          <p:nvPr/>
        </p:nvSpPr>
        <p:spPr>
          <a:xfrm>
            <a:off x="3880702" y="1895435"/>
            <a:ext cx="25250" cy="14355"/>
          </a:xfrm>
          <a:custGeom>
            <a:avLst/>
            <a:gdLst/>
            <a:ahLst/>
            <a:cxnLst/>
            <a:rect l="l" t="t" r="r" b="b"/>
            <a:pathLst>
              <a:path w="39370" h="29845">
                <a:moveTo>
                  <a:pt x="1892" y="12268"/>
                </a:moveTo>
                <a:lnTo>
                  <a:pt x="0" y="14173"/>
                </a:lnTo>
                <a:lnTo>
                  <a:pt x="2666" y="20002"/>
                </a:lnTo>
                <a:lnTo>
                  <a:pt x="3695" y="27482"/>
                </a:lnTo>
                <a:lnTo>
                  <a:pt x="10388" y="29273"/>
                </a:lnTo>
                <a:lnTo>
                  <a:pt x="12763" y="26911"/>
                </a:lnTo>
                <a:lnTo>
                  <a:pt x="9296" y="25565"/>
                </a:lnTo>
                <a:lnTo>
                  <a:pt x="9448" y="22656"/>
                </a:lnTo>
                <a:lnTo>
                  <a:pt x="17455" y="22656"/>
                </a:lnTo>
                <a:lnTo>
                  <a:pt x="18124" y="19824"/>
                </a:lnTo>
                <a:lnTo>
                  <a:pt x="12268" y="19824"/>
                </a:lnTo>
                <a:lnTo>
                  <a:pt x="10096" y="16027"/>
                </a:lnTo>
                <a:lnTo>
                  <a:pt x="6642" y="13500"/>
                </a:lnTo>
                <a:lnTo>
                  <a:pt x="1892" y="12268"/>
                </a:lnTo>
                <a:close/>
              </a:path>
              <a:path w="39370" h="29845">
                <a:moveTo>
                  <a:pt x="37586" y="12420"/>
                </a:moveTo>
                <a:lnTo>
                  <a:pt x="28435" y="12420"/>
                </a:lnTo>
                <a:lnTo>
                  <a:pt x="32105" y="14173"/>
                </a:lnTo>
                <a:lnTo>
                  <a:pt x="33578" y="19354"/>
                </a:lnTo>
                <a:lnTo>
                  <a:pt x="28613" y="25158"/>
                </a:lnTo>
                <a:lnTo>
                  <a:pt x="33045" y="27393"/>
                </a:lnTo>
                <a:lnTo>
                  <a:pt x="36334" y="24891"/>
                </a:lnTo>
                <a:lnTo>
                  <a:pt x="38760" y="14160"/>
                </a:lnTo>
                <a:lnTo>
                  <a:pt x="37586" y="12420"/>
                </a:lnTo>
                <a:close/>
              </a:path>
              <a:path w="39370" h="29845">
                <a:moveTo>
                  <a:pt x="17455" y="22656"/>
                </a:moveTo>
                <a:lnTo>
                  <a:pt x="9448" y="22656"/>
                </a:lnTo>
                <a:lnTo>
                  <a:pt x="10985" y="24282"/>
                </a:lnTo>
                <a:lnTo>
                  <a:pt x="13398" y="25006"/>
                </a:lnTo>
                <a:lnTo>
                  <a:pt x="17005" y="24561"/>
                </a:lnTo>
                <a:lnTo>
                  <a:pt x="17455" y="22656"/>
                </a:lnTo>
                <a:close/>
              </a:path>
              <a:path w="39370" h="29845">
                <a:moveTo>
                  <a:pt x="26622" y="6616"/>
                </a:moveTo>
                <a:lnTo>
                  <a:pt x="21716" y="6616"/>
                </a:lnTo>
                <a:lnTo>
                  <a:pt x="21716" y="20764"/>
                </a:lnTo>
                <a:lnTo>
                  <a:pt x="28054" y="22059"/>
                </a:lnTo>
                <a:lnTo>
                  <a:pt x="28435" y="12420"/>
                </a:lnTo>
                <a:lnTo>
                  <a:pt x="37586" y="12420"/>
                </a:lnTo>
                <a:lnTo>
                  <a:pt x="37209" y="11861"/>
                </a:lnTo>
                <a:lnTo>
                  <a:pt x="27673" y="11861"/>
                </a:lnTo>
                <a:lnTo>
                  <a:pt x="26428" y="10388"/>
                </a:lnTo>
                <a:lnTo>
                  <a:pt x="26622" y="6616"/>
                </a:lnTo>
                <a:close/>
              </a:path>
              <a:path w="39370" h="29845">
                <a:moveTo>
                  <a:pt x="22669" y="0"/>
                </a:moveTo>
                <a:lnTo>
                  <a:pt x="15786" y="4127"/>
                </a:lnTo>
                <a:lnTo>
                  <a:pt x="16675" y="15595"/>
                </a:lnTo>
                <a:lnTo>
                  <a:pt x="12268" y="19824"/>
                </a:lnTo>
                <a:lnTo>
                  <a:pt x="18124" y="19824"/>
                </a:lnTo>
                <a:lnTo>
                  <a:pt x="18541" y="18059"/>
                </a:lnTo>
                <a:lnTo>
                  <a:pt x="19583" y="9855"/>
                </a:lnTo>
                <a:lnTo>
                  <a:pt x="21716" y="6616"/>
                </a:lnTo>
                <a:lnTo>
                  <a:pt x="26622" y="6616"/>
                </a:lnTo>
                <a:lnTo>
                  <a:pt x="26710" y="4127"/>
                </a:lnTo>
                <a:lnTo>
                  <a:pt x="26784" y="596"/>
                </a:lnTo>
                <a:lnTo>
                  <a:pt x="22669" y="0"/>
                </a:lnTo>
                <a:close/>
              </a:path>
              <a:path w="39370" h="29845">
                <a:moveTo>
                  <a:pt x="30860" y="7315"/>
                </a:moveTo>
                <a:lnTo>
                  <a:pt x="27673" y="11861"/>
                </a:lnTo>
                <a:lnTo>
                  <a:pt x="37209" y="11861"/>
                </a:lnTo>
                <a:lnTo>
                  <a:pt x="34937" y="8496"/>
                </a:lnTo>
                <a:lnTo>
                  <a:pt x="30860" y="7315"/>
                </a:lnTo>
                <a:close/>
              </a:path>
            </a:pathLst>
          </a:custGeom>
          <a:solidFill>
            <a:srgbClr val="000000"/>
          </a:solidFill>
        </p:spPr>
        <p:txBody>
          <a:bodyPr wrap="square" lIns="0" tIns="0" rIns="0" bIns="0" rtlCol="0"/>
          <a:lstStyle/>
          <a:p>
            <a:endParaRPr sz="1350"/>
          </a:p>
        </p:txBody>
      </p:sp>
      <p:sp>
        <p:nvSpPr>
          <p:cNvPr id="63" name="object 63"/>
          <p:cNvSpPr/>
          <p:nvPr/>
        </p:nvSpPr>
        <p:spPr>
          <a:xfrm>
            <a:off x="3906751" y="1906252"/>
            <a:ext cx="3665" cy="2444"/>
          </a:xfrm>
          <a:custGeom>
            <a:avLst/>
            <a:gdLst/>
            <a:ahLst/>
            <a:cxnLst/>
            <a:rect l="l" t="t" r="r" b="b"/>
            <a:pathLst>
              <a:path w="5714" h="5079">
                <a:moveTo>
                  <a:pt x="139" y="0"/>
                </a:moveTo>
                <a:lnTo>
                  <a:pt x="0" y="2070"/>
                </a:lnTo>
                <a:lnTo>
                  <a:pt x="1879" y="2082"/>
                </a:lnTo>
                <a:lnTo>
                  <a:pt x="1206" y="4635"/>
                </a:lnTo>
                <a:lnTo>
                  <a:pt x="3771" y="3949"/>
                </a:lnTo>
                <a:lnTo>
                  <a:pt x="4064" y="2679"/>
                </a:lnTo>
                <a:lnTo>
                  <a:pt x="5105" y="2146"/>
                </a:lnTo>
                <a:lnTo>
                  <a:pt x="4711" y="177"/>
                </a:lnTo>
                <a:lnTo>
                  <a:pt x="2374" y="38"/>
                </a:lnTo>
                <a:lnTo>
                  <a:pt x="139" y="0"/>
                </a:lnTo>
                <a:close/>
              </a:path>
            </a:pathLst>
          </a:custGeom>
          <a:solidFill>
            <a:srgbClr val="000000"/>
          </a:solidFill>
        </p:spPr>
        <p:txBody>
          <a:bodyPr wrap="square" lIns="0" tIns="0" rIns="0" bIns="0" rtlCol="0"/>
          <a:lstStyle/>
          <a:p>
            <a:endParaRPr sz="1350"/>
          </a:p>
        </p:txBody>
      </p:sp>
      <p:sp>
        <p:nvSpPr>
          <p:cNvPr id="64" name="object 64"/>
          <p:cNvSpPr/>
          <p:nvPr/>
        </p:nvSpPr>
        <p:spPr>
          <a:xfrm>
            <a:off x="2580076" y="1974885"/>
            <a:ext cx="1508435" cy="165239"/>
          </a:xfrm>
          <a:custGeom>
            <a:avLst/>
            <a:gdLst/>
            <a:ahLst/>
            <a:cxnLst/>
            <a:rect l="l" t="t" r="r" b="b"/>
            <a:pathLst>
              <a:path w="2352040" h="343535">
                <a:moveTo>
                  <a:pt x="1634082" y="46101"/>
                </a:moveTo>
                <a:lnTo>
                  <a:pt x="872032" y="46101"/>
                </a:lnTo>
                <a:lnTo>
                  <a:pt x="1474698" y="48285"/>
                </a:lnTo>
                <a:lnTo>
                  <a:pt x="2351595" y="343128"/>
                </a:lnTo>
                <a:lnTo>
                  <a:pt x="2351595" y="289293"/>
                </a:lnTo>
                <a:lnTo>
                  <a:pt x="1634082" y="46101"/>
                </a:lnTo>
                <a:close/>
              </a:path>
              <a:path w="2352040" h="343535">
                <a:moveTo>
                  <a:pt x="1498066" y="0"/>
                </a:moveTo>
                <a:lnTo>
                  <a:pt x="856322" y="0"/>
                </a:lnTo>
                <a:lnTo>
                  <a:pt x="0" y="289293"/>
                </a:lnTo>
                <a:lnTo>
                  <a:pt x="0" y="336702"/>
                </a:lnTo>
                <a:lnTo>
                  <a:pt x="872032" y="46101"/>
                </a:lnTo>
                <a:lnTo>
                  <a:pt x="1634082" y="46101"/>
                </a:lnTo>
                <a:lnTo>
                  <a:pt x="1498066" y="0"/>
                </a:lnTo>
                <a:close/>
              </a:path>
            </a:pathLst>
          </a:custGeom>
          <a:solidFill>
            <a:srgbClr val="FFFFFF"/>
          </a:solidFill>
        </p:spPr>
        <p:txBody>
          <a:bodyPr wrap="square" lIns="0" tIns="0" rIns="0" bIns="0" rtlCol="0"/>
          <a:lstStyle/>
          <a:p>
            <a:endParaRPr sz="1350"/>
          </a:p>
        </p:txBody>
      </p:sp>
      <p:sp>
        <p:nvSpPr>
          <p:cNvPr id="65" name="object 65"/>
          <p:cNvSpPr/>
          <p:nvPr/>
        </p:nvSpPr>
        <p:spPr>
          <a:xfrm>
            <a:off x="2536502" y="1886119"/>
            <a:ext cx="1642181" cy="565907"/>
          </a:xfrm>
          <a:prstGeom prst="rect">
            <a:avLst/>
          </a:prstGeom>
          <a:blipFill>
            <a:blip r:embed="rId5" cstate="print"/>
            <a:stretch>
              <a:fillRect/>
            </a:stretch>
          </a:blipFill>
        </p:spPr>
        <p:txBody>
          <a:bodyPr wrap="square" lIns="0" tIns="0" rIns="0" bIns="0" rtlCol="0"/>
          <a:lstStyle/>
          <a:p>
            <a:endParaRPr sz="1350"/>
          </a:p>
        </p:txBody>
      </p:sp>
      <p:sp>
        <p:nvSpPr>
          <p:cNvPr id="66" name="object 66"/>
          <p:cNvSpPr/>
          <p:nvPr/>
        </p:nvSpPr>
        <p:spPr>
          <a:xfrm>
            <a:off x="2545038" y="2038555"/>
            <a:ext cx="1626128" cy="181733"/>
          </a:xfrm>
          <a:custGeom>
            <a:avLst/>
            <a:gdLst/>
            <a:ahLst/>
            <a:cxnLst/>
            <a:rect l="l" t="t" r="r" b="b"/>
            <a:pathLst>
              <a:path w="2535554" h="377825">
                <a:moveTo>
                  <a:pt x="1798137" y="62064"/>
                </a:moveTo>
                <a:lnTo>
                  <a:pt x="924204" y="62064"/>
                </a:lnTo>
                <a:lnTo>
                  <a:pt x="1605051" y="64528"/>
                </a:lnTo>
                <a:lnTo>
                  <a:pt x="2535250" y="377278"/>
                </a:lnTo>
                <a:lnTo>
                  <a:pt x="2535250" y="311899"/>
                </a:lnTo>
                <a:lnTo>
                  <a:pt x="1798137" y="62064"/>
                </a:lnTo>
                <a:close/>
              </a:path>
              <a:path w="2535554" h="377825">
                <a:moveTo>
                  <a:pt x="1615020" y="0"/>
                </a:moveTo>
                <a:lnTo>
                  <a:pt x="923251" y="0"/>
                </a:lnTo>
                <a:lnTo>
                  <a:pt x="37" y="311899"/>
                </a:lnTo>
                <a:lnTo>
                  <a:pt x="0" y="373354"/>
                </a:lnTo>
                <a:lnTo>
                  <a:pt x="924204" y="62064"/>
                </a:lnTo>
                <a:lnTo>
                  <a:pt x="1798137" y="62064"/>
                </a:lnTo>
                <a:lnTo>
                  <a:pt x="1615020" y="0"/>
                </a:lnTo>
                <a:close/>
              </a:path>
            </a:pathLst>
          </a:custGeom>
          <a:solidFill>
            <a:srgbClr val="FFFFFF"/>
          </a:solidFill>
        </p:spPr>
        <p:txBody>
          <a:bodyPr wrap="square" lIns="0" tIns="0" rIns="0" bIns="0" rtlCol="0"/>
          <a:lstStyle/>
          <a:p>
            <a:endParaRPr sz="1350"/>
          </a:p>
        </p:txBody>
      </p:sp>
      <p:sp>
        <p:nvSpPr>
          <p:cNvPr id="67" name="object 67"/>
          <p:cNvSpPr/>
          <p:nvPr/>
        </p:nvSpPr>
        <p:spPr>
          <a:xfrm>
            <a:off x="2545046" y="2071749"/>
            <a:ext cx="1626128" cy="375378"/>
          </a:xfrm>
          <a:custGeom>
            <a:avLst/>
            <a:gdLst/>
            <a:ahLst/>
            <a:cxnLst/>
            <a:rect l="l" t="t" r="r" b="b"/>
            <a:pathLst>
              <a:path w="2535554" h="780414">
                <a:moveTo>
                  <a:pt x="925322" y="0"/>
                </a:moveTo>
                <a:lnTo>
                  <a:pt x="0" y="311670"/>
                </a:lnTo>
                <a:lnTo>
                  <a:pt x="0" y="780173"/>
                </a:lnTo>
                <a:lnTo>
                  <a:pt x="95516" y="780173"/>
                </a:lnTo>
                <a:lnTo>
                  <a:pt x="115697" y="714705"/>
                </a:lnTo>
                <a:lnTo>
                  <a:pt x="127545" y="682585"/>
                </a:lnTo>
                <a:lnTo>
                  <a:pt x="160333" y="620917"/>
                </a:lnTo>
                <a:lnTo>
                  <a:pt x="204544" y="562837"/>
                </a:lnTo>
                <a:lnTo>
                  <a:pt x="259334" y="508539"/>
                </a:lnTo>
                <a:lnTo>
                  <a:pt x="290434" y="482867"/>
                </a:lnTo>
                <a:lnTo>
                  <a:pt x="323863" y="458214"/>
                </a:lnTo>
                <a:lnTo>
                  <a:pt x="359516" y="434602"/>
                </a:lnTo>
                <a:lnTo>
                  <a:pt x="397288" y="412055"/>
                </a:lnTo>
                <a:lnTo>
                  <a:pt x="437074" y="390599"/>
                </a:lnTo>
                <a:lnTo>
                  <a:pt x="478769" y="370256"/>
                </a:lnTo>
                <a:lnTo>
                  <a:pt x="522266" y="351051"/>
                </a:lnTo>
                <a:lnTo>
                  <a:pt x="567462" y="333008"/>
                </a:lnTo>
                <a:lnTo>
                  <a:pt x="614251" y="316152"/>
                </a:lnTo>
                <a:lnTo>
                  <a:pt x="662528" y="300505"/>
                </a:lnTo>
                <a:lnTo>
                  <a:pt x="712187" y="286093"/>
                </a:lnTo>
                <a:lnTo>
                  <a:pt x="763123" y="272939"/>
                </a:lnTo>
                <a:lnTo>
                  <a:pt x="815231" y="261067"/>
                </a:lnTo>
                <a:lnTo>
                  <a:pt x="868407" y="250502"/>
                </a:lnTo>
                <a:lnTo>
                  <a:pt x="922544" y="241267"/>
                </a:lnTo>
                <a:lnTo>
                  <a:pt x="977537" y="233388"/>
                </a:lnTo>
                <a:lnTo>
                  <a:pt x="1033282" y="226886"/>
                </a:lnTo>
                <a:lnTo>
                  <a:pt x="1089672" y="221788"/>
                </a:lnTo>
                <a:lnTo>
                  <a:pt x="1146604" y="218116"/>
                </a:lnTo>
                <a:lnTo>
                  <a:pt x="1203971" y="215896"/>
                </a:lnTo>
                <a:lnTo>
                  <a:pt x="1261668" y="215150"/>
                </a:lnTo>
                <a:lnTo>
                  <a:pt x="2236486" y="215150"/>
                </a:lnTo>
                <a:lnTo>
                  <a:pt x="1603908" y="2451"/>
                </a:lnTo>
                <a:lnTo>
                  <a:pt x="925322" y="0"/>
                </a:lnTo>
                <a:close/>
              </a:path>
              <a:path w="2535554" h="780414">
                <a:moveTo>
                  <a:pt x="2236486" y="215150"/>
                </a:moveTo>
                <a:lnTo>
                  <a:pt x="1261668" y="215150"/>
                </a:lnTo>
                <a:lnTo>
                  <a:pt x="1319368" y="215896"/>
                </a:lnTo>
                <a:lnTo>
                  <a:pt x="1376738" y="218118"/>
                </a:lnTo>
                <a:lnTo>
                  <a:pt x="1433672" y="221791"/>
                </a:lnTo>
                <a:lnTo>
                  <a:pt x="1490065" y="226891"/>
                </a:lnTo>
                <a:lnTo>
                  <a:pt x="1545812" y="233395"/>
                </a:lnTo>
                <a:lnTo>
                  <a:pt x="1600808" y="241278"/>
                </a:lnTo>
                <a:lnTo>
                  <a:pt x="1654947" y="250516"/>
                </a:lnTo>
                <a:lnTo>
                  <a:pt x="1708124" y="261085"/>
                </a:lnTo>
                <a:lnTo>
                  <a:pt x="1760235" y="272960"/>
                </a:lnTo>
                <a:lnTo>
                  <a:pt x="1811173" y="286119"/>
                </a:lnTo>
                <a:lnTo>
                  <a:pt x="1860834" y="300536"/>
                </a:lnTo>
                <a:lnTo>
                  <a:pt x="1909112" y="316187"/>
                </a:lnTo>
                <a:lnTo>
                  <a:pt x="1955903" y="333048"/>
                </a:lnTo>
                <a:lnTo>
                  <a:pt x="2001100" y="351096"/>
                </a:lnTo>
                <a:lnTo>
                  <a:pt x="2044600" y="370305"/>
                </a:lnTo>
                <a:lnTo>
                  <a:pt x="2086296" y="390653"/>
                </a:lnTo>
                <a:lnTo>
                  <a:pt x="2126083" y="412114"/>
                </a:lnTo>
                <a:lnTo>
                  <a:pt x="2163857" y="434665"/>
                </a:lnTo>
                <a:lnTo>
                  <a:pt x="2199512" y="458281"/>
                </a:lnTo>
                <a:lnTo>
                  <a:pt x="2232942" y="482939"/>
                </a:lnTo>
                <a:lnTo>
                  <a:pt x="2264044" y="508614"/>
                </a:lnTo>
                <a:lnTo>
                  <a:pt x="2292710" y="535282"/>
                </a:lnTo>
                <a:lnTo>
                  <a:pt x="2342318" y="591500"/>
                </a:lnTo>
                <a:lnTo>
                  <a:pt x="2380926" y="651402"/>
                </a:lnTo>
                <a:lnTo>
                  <a:pt x="2407691" y="714794"/>
                </a:lnTo>
                <a:lnTo>
                  <a:pt x="2423922" y="780173"/>
                </a:lnTo>
                <a:lnTo>
                  <a:pt x="2535250" y="780173"/>
                </a:lnTo>
                <a:lnTo>
                  <a:pt x="2535250" y="315607"/>
                </a:lnTo>
                <a:lnTo>
                  <a:pt x="2236486" y="215150"/>
                </a:lnTo>
                <a:close/>
              </a:path>
            </a:pathLst>
          </a:custGeom>
          <a:solidFill>
            <a:srgbClr val="FFFFFF"/>
          </a:solidFill>
        </p:spPr>
        <p:txBody>
          <a:bodyPr wrap="square" lIns="0" tIns="0" rIns="0" bIns="0" rtlCol="0"/>
          <a:lstStyle/>
          <a:p>
            <a:endParaRPr sz="1350"/>
          </a:p>
        </p:txBody>
      </p:sp>
      <p:sp>
        <p:nvSpPr>
          <p:cNvPr id="68" name="object 68"/>
          <p:cNvSpPr/>
          <p:nvPr/>
        </p:nvSpPr>
        <p:spPr>
          <a:xfrm>
            <a:off x="2610971" y="2178584"/>
            <a:ext cx="1484407" cy="268476"/>
          </a:xfrm>
          <a:custGeom>
            <a:avLst/>
            <a:gdLst/>
            <a:ahLst/>
            <a:cxnLst/>
            <a:rect l="l" t="t" r="r" b="b"/>
            <a:pathLst>
              <a:path w="2314575" h="558164">
                <a:moveTo>
                  <a:pt x="1158887" y="0"/>
                </a:moveTo>
                <a:lnTo>
                  <a:pt x="1099070" y="801"/>
                </a:lnTo>
                <a:lnTo>
                  <a:pt x="1039652" y="3188"/>
                </a:lnTo>
                <a:lnTo>
                  <a:pt x="980749" y="7132"/>
                </a:lnTo>
                <a:lnTo>
                  <a:pt x="922474" y="12603"/>
                </a:lnTo>
                <a:lnTo>
                  <a:pt x="864944" y="19573"/>
                </a:lnTo>
                <a:lnTo>
                  <a:pt x="808272" y="28015"/>
                </a:lnTo>
                <a:lnTo>
                  <a:pt x="752574" y="37899"/>
                </a:lnTo>
                <a:lnTo>
                  <a:pt x="697963" y="49198"/>
                </a:lnTo>
                <a:lnTo>
                  <a:pt x="644555" y="61881"/>
                </a:lnTo>
                <a:lnTo>
                  <a:pt x="592463" y="75922"/>
                </a:lnTo>
                <a:lnTo>
                  <a:pt x="541804" y="91292"/>
                </a:lnTo>
                <a:lnTo>
                  <a:pt x="492691" y="107962"/>
                </a:lnTo>
                <a:lnTo>
                  <a:pt x="445240" y="125903"/>
                </a:lnTo>
                <a:lnTo>
                  <a:pt x="399564" y="145088"/>
                </a:lnTo>
                <a:lnTo>
                  <a:pt x="355779" y="165487"/>
                </a:lnTo>
                <a:lnTo>
                  <a:pt x="313999" y="187073"/>
                </a:lnTo>
                <a:lnTo>
                  <a:pt x="274339" y="209816"/>
                </a:lnTo>
                <a:lnTo>
                  <a:pt x="236913" y="233689"/>
                </a:lnTo>
                <a:lnTo>
                  <a:pt x="201837" y="258662"/>
                </a:lnTo>
                <a:lnTo>
                  <a:pt x="169224" y="284708"/>
                </a:lnTo>
                <a:lnTo>
                  <a:pt x="139190" y="311798"/>
                </a:lnTo>
                <a:lnTo>
                  <a:pt x="111850" y="339904"/>
                </a:lnTo>
                <a:lnTo>
                  <a:pt x="65706" y="399046"/>
                </a:lnTo>
                <a:lnTo>
                  <a:pt x="31712" y="461909"/>
                </a:lnTo>
                <a:lnTo>
                  <a:pt x="0" y="558063"/>
                </a:lnTo>
                <a:lnTo>
                  <a:pt x="69151" y="558063"/>
                </a:lnTo>
                <a:lnTo>
                  <a:pt x="76594" y="527134"/>
                </a:lnTo>
                <a:lnTo>
                  <a:pt x="87390" y="496782"/>
                </a:lnTo>
                <a:lnTo>
                  <a:pt x="118642" y="437996"/>
                </a:lnTo>
                <a:lnTo>
                  <a:pt x="162121" y="382075"/>
                </a:lnTo>
                <a:lnTo>
                  <a:pt x="217039" y="329389"/>
                </a:lnTo>
                <a:lnTo>
                  <a:pt x="248543" y="304374"/>
                </a:lnTo>
                <a:lnTo>
                  <a:pt x="282611" y="280307"/>
                </a:lnTo>
                <a:lnTo>
                  <a:pt x="319146" y="257234"/>
                </a:lnTo>
                <a:lnTo>
                  <a:pt x="358049" y="235201"/>
                </a:lnTo>
                <a:lnTo>
                  <a:pt x="399221" y="214254"/>
                </a:lnTo>
                <a:lnTo>
                  <a:pt x="442566" y="194440"/>
                </a:lnTo>
                <a:lnTo>
                  <a:pt x="487983" y="175805"/>
                </a:lnTo>
                <a:lnTo>
                  <a:pt x="535375" y="158394"/>
                </a:lnTo>
                <a:lnTo>
                  <a:pt x="584643" y="142255"/>
                </a:lnTo>
                <a:lnTo>
                  <a:pt x="635690" y="127433"/>
                </a:lnTo>
                <a:lnTo>
                  <a:pt x="688416" y="113975"/>
                </a:lnTo>
                <a:lnTo>
                  <a:pt x="742723" y="101927"/>
                </a:lnTo>
                <a:lnTo>
                  <a:pt x="798513" y="91336"/>
                </a:lnTo>
                <a:lnTo>
                  <a:pt x="855688" y="82247"/>
                </a:lnTo>
                <a:lnTo>
                  <a:pt x="914149" y="74707"/>
                </a:lnTo>
                <a:lnTo>
                  <a:pt x="973797" y="68762"/>
                </a:lnTo>
                <a:lnTo>
                  <a:pt x="1034536" y="64458"/>
                </a:lnTo>
                <a:lnTo>
                  <a:pt x="1096265" y="61842"/>
                </a:lnTo>
                <a:lnTo>
                  <a:pt x="1158887" y="60960"/>
                </a:lnTo>
                <a:lnTo>
                  <a:pt x="1669426" y="60960"/>
                </a:lnTo>
                <a:lnTo>
                  <a:pt x="1619804" y="49178"/>
                </a:lnTo>
                <a:lnTo>
                  <a:pt x="1565195" y="37884"/>
                </a:lnTo>
                <a:lnTo>
                  <a:pt x="1509497" y="28004"/>
                </a:lnTo>
                <a:lnTo>
                  <a:pt x="1452827" y="19565"/>
                </a:lnTo>
                <a:lnTo>
                  <a:pt x="1395298" y="12597"/>
                </a:lnTo>
                <a:lnTo>
                  <a:pt x="1337025" y="7128"/>
                </a:lnTo>
                <a:lnTo>
                  <a:pt x="1278122" y="3187"/>
                </a:lnTo>
                <a:lnTo>
                  <a:pt x="1218705" y="801"/>
                </a:lnTo>
                <a:lnTo>
                  <a:pt x="1158887" y="0"/>
                </a:lnTo>
                <a:close/>
              </a:path>
              <a:path w="2314575" h="558164">
                <a:moveTo>
                  <a:pt x="1669426" y="60960"/>
                </a:moveTo>
                <a:lnTo>
                  <a:pt x="1158887" y="60960"/>
                </a:lnTo>
                <a:lnTo>
                  <a:pt x="1221511" y="61842"/>
                </a:lnTo>
                <a:lnTo>
                  <a:pt x="1283241" y="64458"/>
                </a:lnTo>
                <a:lnTo>
                  <a:pt x="1343981" y="68762"/>
                </a:lnTo>
                <a:lnTo>
                  <a:pt x="1403631" y="74707"/>
                </a:lnTo>
                <a:lnTo>
                  <a:pt x="1462092" y="82247"/>
                </a:lnTo>
                <a:lnTo>
                  <a:pt x="1519268" y="91336"/>
                </a:lnTo>
                <a:lnTo>
                  <a:pt x="1575059" y="101927"/>
                </a:lnTo>
                <a:lnTo>
                  <a:pt x="1629367" y="113975"/>
                </a:lnTo>
                <a:lnTo>
                  <a:pt x="1682093" y="127433"/>
                </a:lnTo>
                <a:lnTo>
                  <a:pt x="1733140" y="142255"/>
                </a:lnTo>
                <a:lnTo>
                  <a:pt x="1782409" y="158394"/>
                </a:lnTo>
                <a:lnTo>
                  <a:pt x="1829801" y="175805"/>
                </a:lnTo>
                <a:lnTo>
                  <a:pt x="1875218" y="194440"/>
                </a:lnTo>
                <a:lnTo>
                  <a:pt x="1918562" y="214254"/>
                </a:lnTo>
                <a:lnTo>
                  <a:pt x="1959735" y="235201"/>
                </a:lnTo>
                <a:lnTo>
                  <a:pt x="1998638" y="257234"/>
                </a:lnTo>
                <a:lnTo>
                  <a:pt x="2035172" y="280307"/>
                </a:lnTo>
                <a:lnTo>
                  <a:pt x="2069240" y="304374"/>
                </a:lnTo>
                <a:lnTo>
                  <a:pt x="2100743" y="329389"/>
                </a:lnTo>
                <a:lnTo>
                  <a:pt x="2129583" y="355304"/>
                </a:lnTo>
                <a:lnTo>
                  <a:pt x="2178878" y="409654"/>
                </a:lnTo>
                <a:lnTo>
                  <a:pt x="2216340" y="467054"/>
                </a:lnTo>
                <a:lnTo>
                  <a:pt x="2241181" y="527134"/>
                </a:lnTo>
                <a:lnTo>
                  <a:pt x="2248623" y="558063"/>
                </a:lnTo>
                <a:lnTo>
                  <a:pt x="2313978" y="558063"/>
                </a:lnTo>
                <a:lnTo>
                  <a:pt x="2298192" y="494563"/>
                </a:lnTo>
                <a:lnTo>
                  <a:pt x="2270614" y="429929"/>
                </a:lnTo>
                <a:lnTo>
                  <a:pt x="2230430" y="368904"/>
                </a:lnTo>
                <a:lnTo>
                  <a:pt x="2178557" y="311715"/>
                </a:lnTo>
                <a:lnTo>
                  <a:pt x="2148523" y="284629"/>
                </a:lnTo>
                <a:lnTo>
                  <a:pt x="2115912" y="258588"/>
                </a:lnTo>
                <a:lnTo>
                  <a:pt x="2080837" y="233619"/>
                </a:lnTo>
                <a:lnTo>
                  <a:pt x="2043412" y="209752"/>
                </a:lnTo>
                <a:lnTo>
                  <a:pt x="2003754" y="187013"/>
                </a:lnTo>
                <a:lnTo>
                  <a:pt x="1961975" y="165433"/>
                </a:lnTo>
                <a:lnTo>
                  <a:pt x="1918192" y="145039"/>
                </a:lnTo>
                <a:lnTo>
                  <a:pt x="1872518" y="125860"/>
                </a:lnTo>
                <a:lnTo>
                  <a:pt x="1825068" y="107924"/>
                </a:lnTo>
                <a:lnTo>
                  <a:pt x="1775957" y="91259"/>
                </a:lnTo>
                <a:lnTo>
                  <a:pt x="1725300" y="75894"/>
                </a:lnTo>
                <a:lnTo>
                  <a:pt x="1673143" y="61842"/>
                </a:lnTo>
                <a:lnTo>
                  <a:pt x="1669426" y="60960"/>
                </a:lnTo>
                <a:close/>
              </a:path>
            </a:pathLst>
          </a:custGeom>
          <a:solidFill>
            <a:srgbClr val="FFFFFF"/>
          </a:solidFill>
        </p:spPr>
        <p:txBody>
          <a:bodyPr wrap="square" lIns="0" tIns="0" rIns="0" bIns="0" rtlCol="0"/>
          <a:lstStyle/>
          <a:p>
            <a:endParaRPr sz="1350"/>
          </a:p>
        </p:txBody>
      </p:sp>
      <p:sp>
        <p:nvSpPr>
          <p:cNvPr id="69" name="object 69"/>
          <p:cNvSpPr/>
          <p:nvPr/>
        </p:nvSpPr>
        <p:spPr>
          <a:xfrm>
            <a:off x="3299687" y="2167136"/>
            <a:ext cx="92444" cy="49175"/>
          </a:xfrm>
          <a:custGeom>
            <a:avLst/>
            <a:gdLst/>
            <a:ahLst/>
            <a:cxnLst/>
            <a:rect l="l" t="t" r="r" b="b"/>
            <a:pathLst>
              <a:path w="144145" h="102235">
                <a:moveTo>
                  <a:pt x="143764" y="0"/>
                </a:moveTo>
                <a:lnTo>
                  <a:pt x="0" y="0"/>
                </a:lnTo>
                <a:lnTo>
                  <a:pt x="29476" y="102031"/>
                </a:lnTo>
                <a:lnTo>
                  <a:pt x="119659" y="99377"/>
                </a:lnTo>
                <a:lnTo>
                  <a:pt x="143764" y="0"/>
                </a:lnTo>
                <a:close/>
              </a:path>
            </a:pathLst>
          </a:custGeom>
          <a:solidFill>
            <a:srgbClr val="000000"/>
          </a:solidFill>
        </p:spPr>
        <p:txBody>
          <a:bodyPr wrap="square" lIns="0" tIns="0" rIns="0" bIns="0" rtlCol="0"/>
          <a:lstStyle/>
          <a:p>
            <a:endParaRPr sz="1350"/>
          </a:p>
        </p:txBody>
      </p:sp>
      <p:sp>
        <p:nvSpPr>
          <p:cNvPr id="70" name="object 70"/>
          <p:cNvSpPr/>
          <p:nvPr/>
        </p:nvSpPr>
        <p:spPr>
          <a:xfrm>
            <a:off x="3307106" y="2171321"/>
            <a:ext cx="77784" cy="40623"/>
          </a:xfrm>
          <a:custGeom>
            <a:avLst/>
            <a:gdLst/>
            <a:ahLst/>
            <a:cxnLst/>
            <a:rect l="l" t="t" r="r" b="b"/>
            <a:pathLst>
              <a:path w="121285" h="84454">
                <a:moveTo>
                  <a:pt x="121145" y="0"/>
                </a:moveTo>
                <a:lnTo>
                  <a:pt x="0" y="0"/>
                </a:lnTo>
                <a:lnTo>
                  <a:pt x="24396" y="84455"/>
                </a:lnTo>
                <a:lnTo>
                  <a:pt x="101219" y="82181"/>
                </a:lnTo>
                <a:lnTo>
                  <a:pt x="121145" y="0"/>
                </a:lnTo>
                <a:close/>
              </a:path>
            </a:pathLst>
          </a:custGeom>
          <a:solidFill>
            <a:srgbClr val="FFFFFF"/>
          </a:solidFill>
        </p:spPr>
        <p:txBody>
          <a:bodyPr wrap="square" lIns="0" tIns="0" rIns="0" bIns="0" rtlCol="0"/>
          <a:lstStyle/>
          <a:p>
            <a:endParaRPr sz="1350"/>
          </a:p>
        </p:txBody>
      </p:sp>
      <p:sp>
        <p:nvSpPr>
          <p:cNvPr id="71" name="object 71"/>
          <p:cNvSpPr/>
          <p:nvPr/>
        </p:nvSpPr>
        <p:spPr>
          <a:xfrm>
            <a:off x="1798509" y="903484"/>
            <a:ext cx="781885" cy="2378798"/>
          </a:xfrm>
          <a:prstGeom prst="rect">
            <a:avLst/>
          </a:prstGeom>
          <a:blipFill>
            <a:blip r:embed="rId6" cstate="print"/>
            <a:stretch>
              <a:fillRect/>
            </a:stretch>
          </a:blipFill>
        </p:spPr>
        <p:txBody>
          <a:bodyPr wrap="square" lIns="0" tIns="0" rIns="0" bIns="0" rtlCol="0"/>
          <a:lstStyle/>
          <a:p>
            <a:endParaRPr sz="1350"/>
          </a:p>
        </p:txBody>
      </p:sp>
      <p:sp>
        <p:nvSpPr>
          <p:cNvPr id="72" name="object 72"/>
          <p:cNvSpPr/>
          <p:nvPr/>
        </p:nvSpPr>
        <p:spPr>
          <a:xfrm>
            <a:off x="4541982" y="2039959"/>
            <a:ext cx="206413" cy="217079"/>
          </a:xfrm>
          <a:prstGeom prst="rect">
            <a:avLst/>
          </a:prstGeom>
          <a:blipFill>
            <a:blip r:embed="rId7" cstate="print"/>
            <a:stretch>
              <a:fillRect/>
            </a:stretch>
          </a:blipFill>
        </p:spPr>
        <p:txBody>
          <a:bodyPr wrap="square" lIns="0" tIns="0" rIns="0" bIns="0" rtlCol="0"/>
          <a:lstStyle/>
          <a:p>
            <a:endParaRPr sz="1350"/>
          </a:p>
        </p:txBody>
      </p:sp>
      <p:sp>
        <p:nvSpPr>
          <p:cNvPr id="73" name="object 73"/>
          <p:cNvSpPr/>
          <p:nvPr/>
        </p:nvSpPr>
        <p:spPr>
          <a:xfrm>
            <a:off x="2700247" y="1805156"/>
            <a:ext cx="225206" cy="19242"/>
          </a:xfrm>
          <a:custGeom>
            <a:avLst/>
            <a:gdLst/>
            <a:ahLst/>
            <a:cxnLst/>
            <a:rect l="l" t="t" r="r" b="b"/>
            <a:pathLst>
              <a:path w="351155" h="40004">
                <a:moveTo>
                  <a:pt x="175399" y="0"/>
                </a:moveTo>
                <a:lnTo>
                  <a:pt x="107129" y="1564"/>
                </a:lnTo>
                <a:lnTo>
                  <a:pt x="51376" y="5829"/>
                </a:lnTo>
                <a:lnTo>
                  <a:pt x="13784" y="12151"/>
                </a:lnTo>
                <a:lnTo>
                  <a:pt x="0" y="19888"/>
                </a:lnTo>
                <a:lnTo>
                  <a:pt x="13784" y="27628"/>
                </a:lnTo>
                <a:lnTo>
                  <a:pt x="51376" y="33945"/>
                </a:lnTo>
                <a:lnTo>
                  <a:pt x="107129" y="38202"/>
                </a:lnTo>
                <a:lnTo>
                  <a:pt x="175399" y="39763"/>
                </a:lnTo>
                <a:lnTo>
                  <a:pt x="243667" y="38202"/>
                </a:lnTo>
                <a:lnTo>
                  <a:pt x="299416" y="33945"/>
                </a:lnTo>
                <a:lnTo>
                  <a:pt x="337003" y="27628"/>
                </a:lnTo>
                <a:lnTo>
                  <a:pt x="350786" y="19888"/>
                </a:lnTo>
                <a:lnTo>
                  <a:pt x="337003" y="12151"/>
                </a:lnTo>
                <a:lnTo>
                  <a:pt x="299416" y="5829"/>
                </a:lnTo>
                <a:lnTo>
                  <a:pt x="243667" y="1564"/>
                </a:lnTo>
                <a:lnTo>
                  <a:pt x="175399" y="0"/>
                </a:lnTo>
                <a:close/>
              </a:path>
            </a:pathLst>
          </a:custGeom>
          <a:solidFill>
            <a:srgbClr val="D1D3D4"/>
          </a:solidFill>
        </p:spPr>
        <p:txBody>
          <a:bodyPr wrap="square" lIns="0" tIns="0" rIns="0" bIns="0" rtlCol="0"/>
          <a:lstStyle/>
          <a:p>
            <a:endParaRPr sz="1350"/>
          </a:p>
        </p:txBody>
      </p:sp>
      <p:sp>
        <p:nvSpPr>
          <p:cNvPr id="74" name="object 74"/>
          <p:cNvSpPr/>
          <p:nvPr/>
        </p:nvSpPr>
        <p:spPr>
          <a:xfrm>
            <a:off x="3122326" y="1641846"/>
            <a:ext cx="400848" cy="198706"/>
          </a:xfrm>
          <a:prstGeom prst="rect">
            <a:avLst/>
          </a:prstGeom>
          <a:blipFill>
            <a:blip r:embed="rId8" cstate="print"/>
            <a:stretch>
              <a:fillRect/>
            </a:stretch>
          </a:blipFill>
        </p:spPr>
        <p:txBody>
          <a:bodyPr wrap="square" lIns="0" tIns="0" rIns="0" bIns="0" rtlCol="0"/>
          <a:lstStyle/>
          <a:p>
            <a:endParaRPr sz="1350"/>
          </a:p>
        </p:txBody>
      </p:sp>
      <p:sp>
        <p:nvSpPr>
          <p:cNvPr id="75" name="object 75"/>
          <p:cNvSpPr/>
          <p:nvPr/>
        </p:nvSpPr>
        <p:spPr>
          <a:xfrm>
            <a:off x="2783616" y="1015981"/>
            <a:ext cx="706783" cy="531290"/>
          </a:xfrm>
          <a:prstGeom prst="rect">
            <a:avLst/>
          </a:prstGeom>
          <a:blipFill>
            <a:blip r:embed="rId9" cstate="print"/>
            <a:stretch>
              <a:fillRect/>
            </a:stretch>
          </a:blipFill>
        </p:spPr>
        <p:txBody>
          <a:bodyPr wrap="square" lIns="0" tIns="0" rIns="0" bIns="0" rtlCol="0"/>
          <a:lstStyle/>
          <a:p>
            <a:endParaRPr sz="1350"/>
          </a:p>
        </p:txBody>
      </p:sp>
      <p:sp>
        <p:nvSpPr>
          <p:cNvPr id="76" name="object 76"/>
          <p:cNvSpPr/>
          <p:nvPr/>
        </p:nvSpPr>
        <p:spPr>
          <a:xfrm>
            <a:off x="4821780" y="2132286"/>
            <a:ext cx="611567" cy="690609"/>
          </a:xfrm>
          <a:prstGeom prst="rect">
            <a:avLst/>
          </a:prstGeom>
          <a:blipFill>
            <a:blip r:embed="rId10" cstate="print"/>
            <a:stretch>
              <a:fillRect/>
            </a:stretch>
          </a:blipFill>
        </p:spPr>
        <p:txBody>
          <a:bodyPr wrap="square" lIns="0" tIns="0" rIns="0" bIns="0" rtlCol="0"/>
          <a:lstStyle/>
          <a:p>
            <a:endParaRPr sz="1350"/>
          </a:p>
        </p:txBody>
      </p:sp>
      <p:sp>
        <p:nvSpPr>
          <p:cNvPr id="77" name="object 77"/>
          <p:cNvSpPr/>
          <p:nvPr/>
        </p:nvSpPr>
        <p:spPr>
          <a:xfrm>
            <a:off x="1815115" y="877061"/>
            <a:ext cx="3627736" cy="3238206"/>
          </a:xfrm>
          <a:custGeom>
            <a:avLst/>
            <a:gdLst/>
            <a:ahLst/>
            <a:cxnLst/>
            <a:rect l="l" t="t" r="r" b="b"/>
            <a:pathLst>
              <a:path w="5656580" h="6732270">
                <a:moveTo>
                  <a:pt x="0" y="6732270"/>
                </a:moveTo>
                <a:lnTo>
                  <a:pt x="5656364" y="6732270"/>
                </a:lnTo>
                <a:lnTo>
                  <a:pt x="5656364" y="0"/>
                </a:lnTo>
                <a:lnTo>
                  <a:pt x="0" y="0"/>
                </a:lnTo>
                <a:lnTo>
                  <a:pt x="0" y="6732270"/>
                </a:lnTo>
                <a:close/>
              </a:path>
            </a:pathLst>
          </a:custGeom>
          <a:ln w="6350">
            <a:solidFill>
              <a:srgbClr val="000000"/>
            </a:solidFill>
          </a:ln>
        </p:spPr>
        <p:txBody>
          <a:bodyPr wrap="square" lIns="0" tIns="0" rIns="0" bIns="0" rtlCol="0"/>
          <a:lstStyle/>
          <a:p>
            <a:endParaRPr sz="1350"/>
          </a:p>
        </p:txBody>
      </p:sp>
      <p:sp>
        <p:nvSpPr>
          <p:cNvPr id="78" name="TextBox 77"/>
          <p:cNvSpPr txBox="1"/>
          <p:nvPr/>
        </p:nvSpPr>
        <p:spPr>
          <a:xfrm>
            <a:off x="5578268" y="668098"/>
            <a:ext cx="2412125" cy="2308324"/>
          </a:xfrm>
          <a:prstGeom prst="rect">
            <a:avLst/>
          </a:prstGeom>
          <a:noFill/>
          <a:ln>
            <a:solidFill>
              <a:schemeClr val="accent1"/>
            </a:solidFill>
            <a:prstDash val="dash"/>
          </a:ln>
        </p:spPr>
        <p:txBody>
          <a:bodyPr wrap="square" rtlCol="0">
            <a:spAutoFit/>
          </a:bodyPr>
          <a:lstStyle/>
          <a:p>
            <a:r>
              <a:rPr lang="en-US" dirty="0">
                <a:solidFill>
                  <a:schemeClr val="tx2">
                    <a:lumMod val="75000"/>
                  </a:schemeClr>
                </a:solidFill>
              </a:rPr>
              <a:t>M      …Write a name on</a:t>
            </a:r>
          </a:p>
          <a:p>
            <a:r>
              <a:rPr lang="en-US" dirty="0">
                <a:solidFill>
                  <a:schemeClr val="tx2">
                    <a:lumMod val="75000"/>
                  </a:schemeClr>
                </a:solidFill>
              </a:rPr>
              <a:t>          the front of the </a:t>
            </a:r>
          </a:p>
          <a:p>
            <a:r>
              <a:rPr lang="en-US" dirty="0">
                <a:solidFill>
                  <a:schemeClr val="tx2">
                    <a:lumMod val="75000"/>
                  </a:schemeClr>
                </a:solidFill>
              </a:rPr>
              <a:t>          boat for me.    </a:t>
            </a:r>
          </a:p>
          <a:p>
            <a:r>
              <a:rPr lang="en-US" dirty="0" err="1">
                <a:solidFill>
                  <a:schemeClr val="tx2">
                    <a:lumMod val="60000"/>
                    <a:lumOff val="40000"/>
                  </a:schemeClr>
                </a:solidFill>
              </a:rPr>
              <a:t>Fch</a:t>
            </a:r>
            <a:r>
              <a:rPr lang="en-US" dirty="0">
                <a:solidFill>
                  <a:schemeClr val="tx2">
                    <a:lumMod val="60000"/>
                    <a:lumOff val="40000"/>
                  </a:schemeClr>
                </a:solidFill>
              </a:rPr>
              <a:t>   OK. What do you</a:t>
            </a:r>
          </a:p>
          <a:p>
            <a:r>
              <a:rPr lang="en-US" dirty="0">
                <a:solidFill>
                  <a:schemeClr val="tx2">
                    <a:lumMod val="60000"/>
                    <a:lumOff val="40000"/>
                  </a:schemeClr>
                </a:solidFill>
              </a:rPr>
              <a:t>          want me to call it?   </a:t>
            </a:r>
          </a:p>
          <a:p>
            <a:r>
              <a:rPr lang="en-US" dirty="0">
                <a:solidFill>
                  <a:schemeClr val="tx2">
                    <a:lumMod val="75000"/>
                  </a:schemeClr>
                </a:solidFill>
              </a:rPr>
              <a:t>M      ‘Sunny’ … like the</a:t>
            </a:r>
          </a:p>
          <a:p>
            <a:r>
              <a:rPr lang="en-US" dirty="0">
                <a:solidFill>
                  <a:schemeClr val="tx2">
                    <a:lumMod val="75000"/>
                  </a:schemeClr>
                </a:solidFill>
              </a:rPr>
              <a:t>          weather!      </a:t>
            </a:r>
            <a:endParaRPr lang="ru-RU" dirty="0">
              <a:solidFill>
                <a:schemeClr val="tx2">
                  <a:lumMod val="75000"/>
                </a:schemeClr>
              </a:solidFill>
            </a:endParaRPr>
          </a:p>
        </p:txBody>
      </p:sp>
    </p:spTree>
    <p:extLst>
      <p:ext uri="{BB962C8B-B14F-4D97-AF65-F5344CB8AC3E}">
        <p14:creationId xmlns:p14="http://schemas.microsoft.com/office/powerpoint/2010/main" val="434516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27534"/>
            <a:ext cx="1335494" cy="461665"/>
          </a:xfrm>
          <a:prstGeom prst="rect">
            <a:avLst/>
          </a:prstGeom>
          <a:noFill/>
        </p:spPr>
        <p:txBody>
          <a:bodyPr wrap="none" rtlCol="0">
            <a:spAutoFit/>
          </a:bodyPr>
          <a:lstStyle/>
          <a:p>
            <a:r>
              <a:rPr lang="en-US" sz="2400" dirty="0" smtClean="0"/>
              <a:t>READING</a:t>
            </a:r>
            <a:endParaRPr lang="ru-RU" sz="2400" dirty="0"/>
          </a:p>
        </p:txBody>
      </p:sp>
      <p:sp>
        <p:nvSpPr>
          <p:cNvPr id="3" name="TextBox 2"/>
          <p:cNvSpPr txBox="1"/>
          <p:nvPr/>
        </p:nvSpPr>
        <p:spPr>
          <a:xfrm>
            <a:off x="365326" y="1089199"/>
            <a:ext cx="8527153" cy="3139321"/>
          </a:xfrm>
          <a:prstGeom prst="rect">
            <a:avLst/>
          </a:prstGeom>
          <a:noFill/>
        </p:spPr>
        <p:txBody>
          <a:bodyPr wrap="square" rtlCol="0">
            <a:spAutoFit/>
          </a:bodyPr>
          <a:lstStyle/>
          <a:p>
            <a:r>
              <a:rPr lang="en-US" i="1" dirty="0" smtClean="0"/>
              <a:t>Pre-A1</a:t>
            </a:r>
            <a:r>
              <a:rPr lang="en-US" dirty="0" smtClean="0"/>
              <a:t>:  </a:t>
            </a:r>
          </a:p>
          <a:p>
            <a:r>
              <a:rPr lang="en-US" dirty="0" smtClean="0"/>
              <a:t>CAN follow </a:t>
            </a:r>
            <a:r>
              <a:rPr lang="en-US" i="1" dirty="0" smtClean="0"/>
              <a:t>some very short </a:t>
            </a:r>
            <a:r>
              <a:rPr lang="en-US" dirty="0" smtClean="0"/>
              <a:t>stories written in </a:t>
            </a:r>
            <a:r>
              <a:rPr lang="en-US" i="1" dirty="0" smtClean="0"/>
              <a:t>very simple language.</a:t>
            </a:r>
          </a:p>
          <a:p>
            <a:endParaRPr lang="en-US" dirty="0"/>
          </a:p>
          <a:p>
            <a:r>
              <a:rPr lang="en-US" i="1" dirty="0" smtClean="0"/>
              <a:t>A1</a:t>
            </a:r>
            <a:r>
              <a:rPr lang="en-US" dirty="0" smtClean="0"/>
              <a:t>:</a:t>
            </a:r>
          </a:p>
          <a:p>
            <a:r>
              <a:rPr lang="en-US" dirty="0" smtClean="0"/>
              <a:t>CAN read and understand </a:t>
            </a:r>
            <a:r>
              <a:rPr lang="en-US" i="1" dirty="0" smtClean="0"/>
              <a:t>some short, simple </a:t>
            </a:r>
            <a:r>
              <a:rPr lang="en-US" dirty="0" smtClean="0"/>
              <a:t>stories about </a:t>
            </a:r>
            <a:r>
              <a:rPr lang="en-US" i="1" dirty="0" smtClean="0"/>
              <a:t>familiar topics </a:t>
            </a:r>
            <a:r>
              <a:rPr lang="en-US" dirty="0" smtClean="0"/>
              <a:t>with the help of </a:t>
            </a:r>
            <a:r>
              <a:rPr lang="en-US" i="1" dirty="0" smtClean="0"/>
              <a:t>pictures.</a:t>
            </a:r>
          </a:p>
          <a:p>
            <a:endParaRPr lang="en-US" dirty="0" smtClean="0"/>
          </a:p>
          <a:p>
            <a:r>
              <a:rPr lang="en-US" i="1" dirty="0" smtClean="0"/>
              <a:t>A2</a:t>
            </a:r>
            <a:r>
              <a:rPr lang="en-US" dirty="0" smtClean="0"/>
              <a:t>:</a:t>
            </a:r>
          </a:p>
          <a:p>
            <a:r>
              <a:rPr lang="en-US" dirty="0" smtClean="0"/>
              <a:t>CAN read and understand </a:t>
            </a:r>
            <a:r>
              <a:rPr lang="en-US" i="1" dirty="0" smtClean="0"/>
              <a:t>short </a:t>
            </a:r>
            <a:r>
              <a:rPr lang="en-US" dirty="0" smtClean="0"/>
              <a:t>texts, even if </a:t>
            </a:r>
            <a:r>
              <a:rPr lang="en-US" i="1" dirty="0" smtClean="0"/>
              <a:t>some words </a:t>
            </a:r>
            <a:r>
              <a:rPr lang="en-US" dirty="0" smtClean="0"/>
              <a:t>are </a:t>
            </a:r>
            <a:r>
              <a:rPr lang="en-US" i="1" dirty="0" smtClean="0"/>
              <a:t>unknown.</a:t>
            </a:r>
          </a:p>
          <a:p>
            <a:endParaRPr lang="en-US" dirty="0" smtClean="0"/>
          </a:p>
          <a:p>
            <a:r>
              <a:rPr lang="en-US" dirty="0" smtClean="0"/>
              <a:t> </a:t>
            </a:r>
            <a:endParaRPr lang="ru-RU" dirty="0"/>
          </a:p>
        </p:txBody>
      </p:sp>
    </p:spTree>
    <p:extLst>
      <p:ext uri="{BB962C8B-B14F-4D97-AF65-F5344CB8AC3E}">
        <p14:creationId xmlns:p14="http://schemas.microsoft.com/office/powerpoint/2010/main" val="3721712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252536" y="987574"/>
            <a:ext cx="8483600" cy="3046413"/>
          </a:xfrm>
        </p:spPr>
        <p:txBody>
          <a:bodyPr/>
          <a:lstStyle/>
          <a:p>
            <a:pPr>
              <a:buFontTx/>
              <a:buNone/>
            </a:pPr>
            <a:r>
              <a:rPr lang="es-ES" altLang="ru-RU" sz="1800" dirty="0"/>
              <a:t>				</a:t>
            </a:r>
            <a:r>
              <a:rPr lang="es-ES" altLang="ru-RU" sz="2100" dirty="0"/>
              <a:t>length of text</a:t>
            </a:r>
          </a:p>
          <a:p>
            <a:pPr>
              <a:buFontTx/>
              <a:buNone/>
            </a:pPr>
            <a:r>
              <a:rPr lang="es-ES" altLang="ru-RU" sz="2100" dirty="0"/>
              <a:t>				language in text</a:t>
            </a:r>
          </a:p>
          <a:p>
            <a:pPr>
              <a:buFontTx/>
              <a:buNone/>
            </a:pPr>
            <a:r>
              <a:rPr lang="es-ES" altLang="ru-RU" sz="2100" dirty="0"/>
              <a:t>				sentence length</a:t>
            </a:r>
          </a:p>
          <a:p>
            <a:pPr>
              <a:buFontTx/>
              <a:buNone/>
            </a:pPr>
            <a:r>
              <a:rPr lang="es-ES" altLang="ru-RU" sz="2100" dirty="0"/>
              <a:t>				number of distractors</a:t>
            </a:r>
          </a:p>
          <a:p>
            <a:pPr>
              <a:buFontTx/>
              <a:buNone/>
            </a:pPr>
            <a:r>
              <a:rPr lang="es-ES" altLang="ru-RU" sz="2100" dirty="0"/>
              <a:t>				picture support</a:t>
            </a:r>
          </a:p>
          <a:p>
            <a:pPr>
              <a:buFontTx/>
              <a:buNone/>
            </a:pPr>
            <a:r>
              <a:rPr lang="es-ES" altLang="ru-RU" sz="2100" dirty="0"/>
              <a:t>				language needed for answers</a:t>
            </a:r>
          </a:p>
          <a:p>
            <a:pPr>
              <a:buFontTx/>
              <a:buNone/>
            </a:pPr>
            <a:r>
              <a:rPr lang="es-ES" altLang="ru-RU" sz="2100" dirty="0"/>
              <a:t>				productive writing (Movers, Flyers)</a:t>
            </a:r>
          </a:p>
          <a:p>
            <a:endParaRPr lang="ru-RU" dirty="0"/>
          </a:p>
        </p:txBody>
      </p:sp>
      <p:sp>
        <p:nvSpPr>
          <p:cNvPr id="3" name="Содержимое 2"/>
          <p:cNvSpPr>
            <a:spLocks noGrp="1"/>
          </p:cNvSpPr>
          <p:nvPr>
            <p:ph idx="4294967295"/>
          </p:nvPr>
        </p:nvSpPr>
        <p:spPr>
          <a:xfrm>
            <a:off x="-12559" y="550967"/>
            <a:ext cx="8483600" cy="309563"/>
          </a:xfrm>
        </p:spPr>
        <p:txBody>
          <a:bodyPr>
            <a:normAutofit fontScale="40000" lnSpcReduction="20000"/>
          </a:bodyPr>
          <a:lstStyle/>
          <a:p>
            <a:pPr marL="0" indent="0">
              <a:buNone/>
            </a:pPr>
            <a:r>
              <a:rPr lang="en-GB" altLang="ru-RU" dirty="0" smtClean="0"/>
              <a:t>  </a:t>
            </a:r>
            <a:r>
              <a:rPr lang="en-GB" altLang="ru-RU" sz="4200" dirty="0" smtClean="0"/>
              <a:t>Progression up the levels, Reading and Writing</a:t>
            </a:r>
            <a:endParaRPr lang="ru-RU" sz="4200" dirty="0"/>
          </a:p>
        </p:txBody>
      </p:sp>
      <p:sp>
        <p:nvSpPr>
          <p:cNvPr id="4" name="Стрелка вправо 3"/>
          <p:cNvSpPr/>
          <p:nvPr/>
        </p:nvSpPr>
        <p:spPr>
          <a:xfrm rot="16200000">
            <a:off x="105250" y="1925933"/>
            <a:ext cx="2199289" cy="898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Tree>
    <p:extLst>
      <p:ext uri="{BB962C8B-B14F-4D97-AF65-F5344CB8AC3E}">
        <p14:creationId xmlns:p14="http://schemas.microsoft.com/office/powerpoint/2010/main" val="175681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90274" y="4856183"/>
            <a:ext cx="215636" cy="73995"/>
          </a:xfrm>
          <a:prstGeom prst="rect">
            <a:avLst/>
          </a:prstGeom>
        </p:spPr>
        <p:txBody>
          <a:bodyPr vert="horz" wrap="square" lIns="0" tIns="0" rIns="0" bIns="0" rtlCol="0">
            <a:spAutoFit/>
          </a:bodyPr>
          <a:lstStyle/>
          <a:p>
            <a:pPr marL="6109"/>
            <a:r>
              <a:rPr sz="481" spc="10" dirty="0">
                <a:latin typeface="Calibri"/>
                <a:cs typeface="Calibri"/>
              </a:rPr>
              <a:t>Star</a:t>
            </a:r>
            <a:r>
              <a:rPr sz="481" spc="-2" dirty="0">
                <a:latin typeface="Calibri"/>
                <a:cs typeface="Calibri"/>
              </a:rPr>
              <a:t>t</a:t>
            </a:r>
            <a:r>
              <a:rPr sz="481" dirty="0">
                <a:latin typeface="Calibri"/>
                <a:cs typeface="Calibri"/>
              </a:rPr>
              <a:t>e</a:t>
            </a:r>
            <a:r>
              <a:rPr sz="481" spc="10" dirty="0">
                <a:latin typeface="Calibri"/>
                <a:cs typeface="Calibri"/>
              </a:rPr>
              <a:t>rs</a:t>
            </a:r>
            <a:endParaRPr sz="481">
              <a:latin typeface="Calibri"/>
              <a:cs typeface="Calibri"/>
            </a:endParaRPr>
          </a:p>
        </p:txBody>
      </p:sp>
      <p:sp>
        <p:nvSpPr>
          <p:cNvPr id="3" name="object 3"/>
          <p:cNvSpPr txBox="1"/>
          <p:nvPr/>
        </p:nvSpPr>
        <p:spPr>
          <a:xfrm>
            <a:off x="5314155" y="4856183"/>
            <a:ext cx="69028" cy="73995"/>
          </a:xfrm>
          <a:prstGeom prst="rect">
            <a:avLst/>
          </a:prstGeom>
        </p:spPr>
        <p:txBody>
          <a:bodyPr vert="horz" wrap="square" lIns="0" tIns="0" rIns="0" bIns="0" rtlCol="0">
            <a:spAutoFit/>
          </a:bodyPr>
          <a:lstStyle/>
          <a:p>
            <a:pPr marL="6109"/>
            <a:r>
              <a:rPr sz="481" spc="-84" dirty="0">
                <a:latin typeface="Verdana"/>
                <a:cs typeface="Verdana"/>
              </a:rPr>
              <a:t>19</a:t>
            </a:r>
            <a:endParaRPr sz="481">
              <a:latin typeface="Verdana"/>
              <a:cs typeface="Verdana"/>
            </a:endParaRPr>
          </a:p>
        </p:txBody>
      </p:sp>
      <p:sp>
        <p:nvSpPr>
          <p:cNvPr id="4" name="object 4"/>
          <p:cNvSpPr/>
          <p:nvPr/>
        </p:nvSpPr>
        <p:spPr>
          <a:xfrm>
            <a:off x="5411485" y="6"/>
            <a:ext cx="225104" cy="1238228"/>
          </a:xfrm>
          <a:custGeom>
            <a:avLst/>
            <a:gdLst/>
            <a:ahLst/>
            <a:cxnLst/>
            <a:rect l="l" t="t" r="r" b="b"/>
            <a:pathLst>
              <a:path w="467995" h="2574290">
                <a:moveTo>
                  <a:pt x="0" y="2573985"/>
                </a:moveTo>
                <a:lnTo>
                  <a:pt x="468007" y="2573985"/>
                </a:lnTo>
                <a:lnTo>
                  <a:pt x="468007" y="0"/>
                </a:lnTo>
                <a:lnTo>
                  <a:pt x="0" y="0"/>
                </a:lnTo>
                <a:lnTo>
                  <a:pt x="0" y="2573985"/>
                </a:lnTo>
                <a:close/>
              </a:path>
            </a:pathLst>
          </a:custGeom>
          <a:solidFill>
            <a:srgbClr val="FBAB18"/>
          </a:solidFill>
        </p:spPr>
        <p:txBody>
          <a:bodyPr wrap="square" lIns="0" tIns="0" rIns="0" bIns="0" rtlCol="0"/>
          <a:lstStyle/>
          <a:p>
            <a:endParaRPr sz="865"/>
          </a:p>
        </p:txBody>
      </p:sp>
      <p:sp>
        <p:nvSpPr>
          <p:cNvPr id="5" name="object 5"/>
          <p:cNvSpPr txBox="1"/>
          <p:nvPr/>
        </p:nvSpPr>
        <p:spPr>
          <a:xfrm>
            <a:off x="5458125" y="122817"/>
            <a:ext cx="179536" cy="992659"/>
          </a:xfrm>
          <a:prstGeom prst="rect">
            <a:avLst/>
          </a:prstGeom>
        </p:spPr>
        <p:txBody>
          <a:bodyPr vert="vert270" wrap="square" lIns="0" tIns="0" rIns="0" bIns="0" rtlCol="0">
            <a:spAutoFit/>
          </a:bodyPr>
          <a:lstStyle/>
          <a:p>
            <a:pPr marL="6109">
              <a:lnSpc>
                <a:spcPts val="714"/>
              </a:lnSpc>
            </a:pPr>
            <a:r>
              <a:rPr sz="674" b="1" dirty="0">
                <a:latin typeface="Calibri"/>
                <a:cs typeface="Calibri"/>
              </a:rPr>
              <a:t>Sta</a:t>
            </a:r>
            <a:r>
              <a:rPr sz="674" b="1" spc="5" dirty="0">
                <a:latin typeface="Calibri"/>
                <a:cs typeface="Calibri"/>
              </a:rPr>
              <a:t>r</a:t>
            </a:r>
            <a:r>
              <a:rPr sz="674" b="1" spc="-5" dirty="0">
                <a:latin typeface="Calibri"/>
                <a:cs typeface="Calibri"/>
              </a:rPr>
              <a:t>t</a:t>
            </a:r>
            <a:r>
              <a:rPr sz="674" b="1" dirty="0">
                <a:latin typeface="Calibri"/>
                <a:cs typeface="Calibri"/>
              </a:rPr>
              <a:t>e</a:t>
            </a:r>
            <a:r>
              <a:rPr sz="674" b="1" spc="-5" dirty="0">
                <a:latin typeface="Calibri"/>
                <a:cs typeface="Calibri"/>
              </a:rPr>
              <a:t>r</a:t>
            </a:r>
            <a:r>
              <a:rPr sz="674" b="1" dirty="0">
                <a:latin typeface="Calibri"/>
                <a:cs typeface="Calibri"/>
              </a:rPr>
              <a:t>s </a:t>
            </a:r>
            <a:r>
              <a:rPr sz="674" b="1" spc="-10" dirty="0">
                <a:latin typeface="Calibri"/>
                <a:cs typeface="Calibri"/>
              </a:rPr>
              <a:t> </a:t>
            </a:r>
            <a:r>
              <a:rPr sz="674" spc="-14" dirty="0">
                <a:latin typeface="Gill Sans MT"/>
                <a:cs typeface="Gill Sans MT"/>
              </a:rPr>
              <a:t>R</a:t>
            </a:r>
            <a:r>
              <a:rPr sz="674" dirty="0">
                <a:latin typeface="Gill Sans MT"/>
                <a:cs typeface="Gill Sans MT"/>
              </a:rPr>
              <a:t>eading</a:t>
            </a:r>
            <a:r>
              <a:rPr sz="674" spc="-36" dirty="0">
                <a:latin typeface="Gill Sans MT"/>
                <a:cs typeface="Gill Sans MT"/>
              </a:rPr>
              <a:t> </a:t>
            </a:r>
            <a:r>
              <a:rPr sz="674" dirty="0">
                <a:latin typeface="Gill Sans MT"/>
                <a:cs typeface="Gill Sans MT"/>
              </a:rPr>
              <a:t>&amp;</a:t>
            </a:r>
            <a:r>
              <a:rPr sz="674" spc="-36" dirty="0">
                <a:latin typeface="Gill Sans MT"/>
                <a:cs typeface="Gill Sans MT"/>
              </a:rPr>
              <a:t> </a:t>
            </a:r>
            <a:r>
              <a:rPr sz="674" spc="-34" dirty="0">
                <a:latin typeface="Gill Sans MT"/>
                <a:cs typeface="Gill Sans MT"/>
              </a:rPr>
              <a:t>W</a:t>
            </a:r>
            <a:r>
              <a:rPr sz="674" dirty="0">
                <a:latin typeface="Gill Sans MT"/>
                <a:cs typeface="Gill Sans MT"/>
              </a:rPr>
              <a:t>riting</a:t>
            </a:r>
            <a:endParaRPr sz="674">
              <a:latin typeface="Gill Sans MT"/>
              <a:cs typeface="Gill Sans MT"/>
            </a:endParaRPr>
          </a:p>
        </p:txBody>
      </p:sp>
      <p:sp>
        <p:nvSpPr>
          <p:cNvPr id="6" name="object 6"/>
          <p:cNvSpPr txBox="1"/>
          <p:nvPr/>
        </p:nvSpPr>
        <p:spPr>
          <a:xfrm>
            <a:off x="2529051" y="312037"/>
            <a:ext cx="2303274" cy="726481"/>
          </a:xfrm>
          <a:prstGeom prst="rect">
            <a:avLst/>
          </a:prstGeom>
        </p:spPr>
        <p:txBody>
          <a:bodyPr vert="horz" wrap="square" lIns="0" tIns="0" rIns="0" bIns="0" rtlCol="0">
            <a:spAutoFit/>
          </a:bodyPr>
          <a:lstStyle/>
          <a:p>
            <a:pPr marL="306335" algn="ctr">
              <a:lnSpc>
                <a:spcPts val="1366"/>
              </a:lnSpc>
            </a:pPr>
            <a:r>
              <a:rPr sz="1154" b="1" spc="60" dirty="0">
                <a:latin typeface="Calibri"/>
                <a:cs typeface="Calibri"/>
              </a:rPr>
              <a:t>Part</a:t>
            </a:r>
            <a:r>
              <a:rPr sz="1154" b="1" spc="53" dirty="0">
                <a:latin typeface="Calibri"/>
                <a:cs typeface="Calibri"/>
              </a:rPr>
              <a:t> </a:t>
            </a:r>
            <a:r>
              <a:rPr sz="1154" b="1" spc="48" dirty="0">
                <a:latin typeface="Calibri"/>
                <a:cs typeface="Calibri"/>
              </a:rPr>
              <a:t>3</a:t>
            </a:r>
            <a:endParaRPr sz="1154" dirty="0">
              <a:latin typeface="Calibri"/>
              <a:cs typeface="Calibri"/>
            </a:endParaRPr>
          </a:p>
          <a:p>
            <a:pPr marL="306335" algn="ctr">
              <a:lnSpc>
                <a:spcPts val="788"/>
              </a:lnSpc>
            </a:pPr>
            <a:r>
              <a:rPr sz="674" b="1" dirty="0">
                <a:latin typeface="Calibri"/>
                <a:cs typeface="Calibri"/>
              </a:rPr>
              <a:t>– </a:t>
            </a:r>
            <a:r>
              <a:rPr sz="674" b="1" spc="26" dirty="0">
                <a:latin typeface="Calibri"/>
                <a:cs typeface="Calibri"/>
              </a:rPr>
              <a:t>5 </a:t>
            </a:r>
            <a:r>
              <a:rPr sz="674" b="1" spc="24" dirty="0">
                <a:latin typeface="Calibri"/>
                <a:cs typeface="Calibri"/>
              </a:rPr>
              <a:t>questions</a:t>
            </a:r>
            <a:r>
              <a:rPr sz="674" b="1" spc="101" dirty="0">
                <a:latin typeface="Calibri"/>
                <a:cs typeface="Calibri"/>
              </a:rPr>
              <a:t> </a:t>
            </a:r>
            <a:r>
              <a:rPr sz="674" b="1" dirty="0">
                <a:latin typeface="Calibri"/>
                <a:cs typeface="Calibri"/>
              </a:rPr>
              <a:t>–</a:t>
            </a:r>
            <a:endParaRPr sz="674" dirty="0">
              <a:latin typeface="Calibri"/>
              <a:cs typeface="Calibri"/>
            </a:endParaRPr>
          </a:p>
          <a:p>
            <a:pPr marL="6109" marR="2444">
              <a:lnSpc>
                <a:spcPct val="208300"/>
              </a:lnSpc>
              <a:spcBef>
                <a:spcPts val="144"/>
              </a:spcBef>
            </a:pPr>
            <a:r>
              <a:rPr sz="674" b="1" spc="60" dirty="0">
                <a:latin typeface="Calibri"/>
                <a:cs typeface="Calibri"/>
              </a:rPr>
              <a:t>Look </a:t>
            </a:r>
            <a:r>
              <a:rPr sz="674" b="1" spc="36" dirty="0">
                <a:latin typeface="Calibri"/>
                <a:cs typeface="Calibri"/>
              </a:rPr>
              <a:t>at </a:t>
            </a:r>
            <a:r>
              <a:rPr sz="674" b="1" spc="12" dirty="0">
                <a:latin typeface="Calibri"/>
                <a:cs typeface="Calibri"/>
              </a:rPr>
              <a:t>the </a:t>
            </a:r>
            <a:r>
              <a:rPr sz="674" b="1" spc="20" dirty="0">
                <a:latin typeface="Calibri"/>
                <a:cs typeface="Calibri"/>
              </a:rPr>
              <a:t>pictures. </a:t>
            </a:r>
            <a:r>
              <a:rPr sz="674" b="1" spc="60" dirty="0">
                <a:latin typeface="Calibri"/>
                <a:cs typeface="Calibri"/>
              </a:rPr>
              <a:t>Look </a:t>
            </a:r>
            <a:r>
              <a:rPr sz="674" b="1" spc="36" dirty="0">
                <a:latin typeface="Calibri"/>
                <a:cs typeface="Calibri"/>
              </a:rPr>
              <a:t>at </a:t>
            </a:r>
            <a:r>
              <a:rPr sz="674" b="1" spc="12" dirty="0">
                <a:latin typeface="Calibri"/>
                <a:cs typeface="Calibri"/>
              </a:rPr>
              <a:t>the </a:t>
            </a:r>
            <a:r>
              <a:rPr sz="674" b="1" spc="17" dirty="0">
                <a:latin typeface="Calibri"/>
                <a:cs typeface="Calibri"/>
              </a:rPr>
              <a:t>letters. </a:t>
            </a:r>
            <a:r>
              <a:rPr sz="674" b="1" spc="36" dirty="0">
                <a:latin typeface="Calibri"/>
                <a:cs typeface="Calibri"/>
              </a:rPr>
              <a:t>Write </a:t>
            </a:r>
            <a:r>
              <a:rPr sz="674" b="1" spc="12" dirty="0">
                <a:latin typeface="Calibri"/>
                <a:cs typeface="Calibri"/>
              </a:rPr>
              <a:t>the </a:t>
            </a:r>
            <a:r>
              <a:rPr sz="674" b="1" spc="24" dirty="0">
                <a:latin typeface="Calibri"/>
                <a:cs typeface="Calibri"/>
              </a:rPr>
              <a:t>words.  </a:t>
            </a:r>
            <a:r>
              <a:rPr sz="674" b="1" spc="28" dirty="0">
                <a:latin typeface="Calibri"/>
                <a:cs typeface="Calibri"/>
              </a:rPr>
              <a:t>Example</a:t>
            </a:r>
            <a:endParaRPr sz="674" dirty="0">
              <a:latin typeface="Calibri"/>
              <a:cs typeface="Calibri"/>
            </a:endParaRPr>
          </a:p>
        </p:txBody>
      </p:sp>
      <p:sp>
        <p:nvSpPr>
          <p:cNvPr id="7" name="object 7"/>
          <p:cNvSpPr txBox="1"/>
          <p:nvPr/>
        </p:nvSpPr>
        <p:spPr>
          <a:xfrm>
            <a:off x="2529052" y="1570399"/>
            <a:ext cx="404699" cy="245965"/>
          </a:xfrm>
          <a:prstGeom prst="rect">
            <a:avLst/>
          </a:prstGeom>
        </p:spPr>
        <p:txBody>
          <a:bodyPr vert="horz" wrap="square" lIns="0" tIns="0" rIns="0" bIns="0" rtlCol="0">
            <a:spAutoFit/>
          </a:bodyPr>
          <a:lstStyle/>
          <a:p>
            <a:pPr marL="6109"/>
            <a:r>
              <a:rPr sz="674" b="1" spc="28" dirty="0">
                <a:latin typeface="Calibri"/>
                <a:cs typeface="Calibri"/>
              </a:rPr>
              <a:t>Questions</a:t>
            </a:r>
            <a:endParaRPr sz="674">
              <a:latin typeface="Calibri"/>
              <a:cs typeface="Calibri"/>
            </a:endParaRPr>
          </a:p>
          <a:p>
            <a:pPr marL="6109">
              <a:spcBef>
                <a:spcPts val="347"/>
              </a:spcBef>
            </a:pPr>
            <a:r>
              <a:rPr sz="674" spc="26" dirty="0">
                <a:latin typeface="Calibri"/>
                <a:cs typeface="Calibri"/>
              </a:rPr>
              <a:t>1</a:t>
            </a:r>
            <a:endParaRPr sz="674">
              <a:latin typeface="Calibri"/>
              <a:cs typeface="Calibri"/>
            </a:endParaRPr>
          </a:p>
        </p:txBody>
      </p:sp>
      <p:sp>
        <p:nvSpPr>
          <p:cNvPr id="8" name="object 8"/>
          <p:cNvSpPr txBox="1"/>
          <p:nvPr/>
        </p:nvSpPr>
        <p:spPr>
          <a:xfrm>
            <a:off x="2529051" y="2340091"/>
            <a:ext cx="59254" cy="103746"/>
          </a:xfrm>
          <a:prstGeom prst="rect">
            <a:avLst/>
          </a:prstGeom>
        </p:spPr>
        <p:txBody>
          <a:bodyPr vert="horz" wrap="square" lIns="0" tIns="0" rIns="0" bIns="0" rtlCol="0">
            <a:spAutoFit/>
          </a:bodyPr>
          <a:lstStyle/>
          <a:p>
            <a:pPr marL="6109"/>
            <a:r>
              <a:rPr sz="674" spc="26" dirty="0">
                <a:latin typeface="Calibri"/>
                <a:cs typeface="Calibri"/>
              </a:rPr>
              <a:t>2</a:t>
            </a:r>
            <a:endParaRPr sz="674">
              <a:latin typeface="Calibri"/>
              <a:cs typeface="Calibri"/>
            </a:endParaRPr>
          </a:p>
        </p:txBody>
      </p:sp>
      <p:sp>
        <p:nvSpPr>
          <p:cNvPr id="9" name="object 9"/>
          <p:cNvSpPr txBox="1"/>
          <p:nvPr/>
        </p:nvSpPr>
        <p:spPr>
          <a:xfrm>
            <a:off x="3548328" y="2425612"/>
            <a:ext cx="507325" cy="207493"/>
          </a:xfrm>
          <a:prstGeom prst="rect">
            <a:avLst/>
          </a:prstGeom>
        </p:spPr>
        <p:txBody>
          <a:bodyPr vert="horz" wrap="square" lIns="0" tIns="0" rIns="0" bIns="0" rtlCol="0">
            <a:spAutoFit/>
          </a:bodyPr>
          <a:lstStyle/>
          <a:p>
            <a:pPr marL="6109"/>
            <a:r>
              <a:rPr sz="674" u="sng" spc="53" dirty="0">
                <a:latin typeface="Calibri"/>
                <a:cs typeface="Calibri"/>
              </a:rPr>
              <a:t>   </a:t>
            </a:r>
            <a:r>
              <a:rPr sz="674" u="sng" spc="-68" dirty="0">
                <a:latin typeface="Calibri"/>
                <a:cs typeface="Calibri"/>
              </a:rPr>
              <a:t> </a:t>
            </a:r>
            <a:r>
              <a:rPr sz="674" dirty="0">
                <a:latin typeface="Calibri"/>
                <a:cs typeface="Calibri"/>
              </a:rPr>
              <a:t> </a:t>
            </a:r>
            <a:r>
              <a:rPr sz="674" spc="-55" dirty="0">
                <a:latin typeface="Calibri"/>
                <a:cs typeface="Calibri"/>
              </a:rPr>
              <a:t> </a:t>
            </a:r>
            <a:r>
              <a:rPr sz="674" u="sng" spc="53" dirty="0">
                <a:latin typeface="Calibri"/>
                <a:cs typeface="Calibri"/>
              </a:rPr>
              <a:t> </a:t>
            </a:r>
            <a:r>
              <a:rPr sz="674" u="sng" dirty="0">
                <a:latin typeface="Calibri"/>
                <a:cs typeface="Calibri"/>
              </a:rPr>
              <a:t>  </a:t>
            </a:r>
            <a:r>
              <a:rPr sz="674" u="sng" spc="-68" dirty="0">
                <a:latin typeface="Calibri"/>
                <a:cs typeface="Calibri"/>
              </a:rPr>
              <a:t> </a:t>
            </a:r>
            <a:r>
              <a:rPr sz="674" spc="74" dirty="0">
                <a:latin typeface="Calibri"/>
                <a:cs typeface="Calibri"/>
              </a:rPr>
              <a:t> </a:t>
            </a:r>
            <a:r>
              <a:rPr sz="674" u="sng" spc="53" dirty="0">
                <a:latin typeface="Calibri"/>
                <a:cs typeface="Calibri"/>
              </a:rPr>
              <a:t> </a:t>
            </a:r>
            <a:r>
              <a:rPr sz="674" u="sng" dirty="0">
                <a:latin typeface="Calibri"/>
                <a:cs typeface="Calibri"/>
              </a:rPr>
              <a:t> </a:t>
            </a:r>
            <a:r>
              <a:rPr sz="674" u="sng" spc="44" dirty="0">
                <a:latin typeface="Calibri"/>
                <a:cs typeface="Calibri"/>
              </a:rPr>
              <a:t> </a:t>
            </a:r>
            <a:r>
              <a:rPr sz="674" dirty="0">
                <a:latin typeface="Calibri"/>
                <a:cs typeface="Calibri"/>
              </a:rPr>
              <a:t> </a:t>
            </a:r>
            <a:r>
              <a:rPr sz="674" spc="-10" dirty="0">
                <a:latin typeface="Calibri"/>
                <a:cs typeface="Calibri"/>
              </a:rPr>
              <a:t> </a:t>
            </a:r>
            <a:r>
              <a:rPr sz="674" u="sng" spc="53" dirty="0">
                <a:latin typeface="Calibri"/>
                <a:cs typeface="Calibri"/>
              </a:rPr>
              <a:t> </a:t>
            </a:r>
            <a:r>
              <a:rPr sz="674" u="sng" dirty="0">
                <a:latin typeface="Calibri"/>
                <a:cs typeface="Calibri"/>
              </a:rPr>
              <a:t> </a:t>
            </a:r>
            <a:r>
              <a:rPr sz="674" u="sng" spc="44" dirty="0">
                <a:latin typeface="Calibri"/>
                <a:cs typeface="Calibri"/>
              </a:rPr>
              <a:t> </a:t>
            </a:r>
            <a:r>
              <a:rPr sz="674" dirty="0">
                <a:latin typeface="Calibri"/>
                <a:cs typeface="Calibri"/>
              </a:rPr>
              <a:t> </a:t>
            </a:r>
            <a:r>
              <a:rPr sz="674" spc="-46" dirty="0">
                <a:latin typeface="Calibri"/>
                <a:cs typeface="Calibri"/>
              </a:rPr>
              <a:t> </a:t>
            </a:r>
            <a:r>
              <a:rPr sz="674" u="sng" spc="53" dirty="0">
                <a:latin typeface="Calibri"/>
                <a:cs typeface="Calibri"/>
              </a:rPr>
              <a:t> </a:t>
            </a:r>
            <a:r>
              <a:rPr sz="674" u="sng" spc="44" dirty="0">
                <a:latin typeface="Calibri"/>
                <a:cs typeface="Calibri"/>
              </a:rPr>
              <a:t> </a:t>
            </a:r>
            <a:r>
              <a:rPr lang="en-US" sz="674" u="sng" spc="44" dirty="0" smtClean="0">
                <a:latin typeface="Calibri"/>
                <a:cs typeface="Calibri"/>
              </a:rPr>
              <a:t>--------------</a:t>
            </a:r>
            <a:endParaRPr sz="674" dirty="0">
              <a:latin typeface="Calibri"/>
              <a:cs typeface="Calibri"/>
            </a:endParaRPr>
          </a:p>
        </p:txBody>
      </p:sp>
      <p:sp>
        <p:nvSpPr>
          <p:cNvPr id="10" name="object 10"/>
          <p:cNvSpPr txBox="1"/>
          <p:nvPr/>
        </p:nvSpPr>
        <p:spPr>
          <a:xfrm>
            <a:off x="2529051" y="2914282"/>
            <a:ext cx="59254" cy="103746"/>
          </a:xfrm>
          <a:prstGeom prst="rect">
            <a:avLst/>
          </a:prstGeom>
        </p:spPr>
        <p:txBody>
          <a:bodyPr vert="horz" wrap="square" lIns="0" tIns="0" rIns="0" bIns="0" rtlCol="0">
            <a:spAutoFit/>
          </a:bodyPr>
          <a:lstStyle/>
          <a:p>
            <a:pPr marL="6109"/>
            <a:r>
              <a:rPr sz="674" spc="26" dirty="0">
                <a:latin typeface="Calibri"/>
                <a:cs typeface="Calibri"/>
              </a:rPr>
              <a:t>3</a:t>
            </a:r>
            <a:endParaRPr sz="674">
              <a:latin typeface="Calibri"/>
              <a:cs typeface="Calibri"/>
            </a:endParaRPr>
          </a:p>
        </p:txBody>
      </p:sp>
      <p:sp>
        <p:nvSpPr>
          <p:cNvPr id="11" name="object 11"/>
          <p:cNvSpPr txBox="1"/>
          <p:nvPr/>
        </p:nvSpPr>
        <p:spPr>
          <a:xfrm>
            <a:off x="2529051" y="3445711"/>
            <a:ext cx="59254" cy="103746"/>
          </a:xfrm>
          <a:prstGeom prst="rect">
            <a:avLst/>
          </a:prstGeom>
        </p:spPr>
        <p:txBody>
          <a:bodyPr vert="horz" wrap="square" lIns="0" tIns="0" rIns="0" bIns="0" rtlCol="0">
            <a:spAutoFit/>
          </a:bodyPr>
          <a:lstStyle/>
          <a:p>
            <a:pPr marL="6109"/>
            <a:r>
              <a:rPr sz="674" spc="26" dirty="0">
                <a:latin typeface="Calibri"/>
                <a:cs typeface="Calibri"/>
              </a:rPr>
              <a:t>4</a:t>
            </a:r>
            <a:endParaRPr sz="674">
              <a:latin typeface="Calibri"/>
              <a:cs typeface="Calibri"/>
            </a:endParaRPr>
          </a:p>
        </p:txBody>
      </p:sp>
      <p:sp>
        <p:nvSpPr>
          <p:cNvPr id="12" name="object 12"/>
          <p:cNvSpPr txBox="1"/>
          <p:nvPr/>
        </p:nvSpPr>
        <p:spPr>
          <a:xfrm>
            <a:off x="2529051" y="4074892"/>
            <a:ext cx="59254" cy="103746"/>
          </a:xfrm>
          <a:prstGeom prst="rect">
            <a:avLst/>
          </a:prstGeom>
        </p:spPr>
        <p:txBody>
          <a:bodyPr vert="horz" wrap="square" lIns="0" tIns="0" rIns="0" bIns="0" rtlCol="0">
            <a:spAutoFit/>
          </a:bodyPr>
          <a:lstStyle/>
          <a:p>
            <a:pPr marL="6109"/>
            <a:r>
              <a:rPr sz="674" spc="26" dirty="0">
                <a:latin typeface="Calibri"/>
                <a:cs typeface="Calibri"/>
              </a:rPr>
              <a:t>5</a:t>
            </a:r>
            <a:endParaRPr sz="674">
              <a:latin typeface="Calibri"/>
              <a:cs typeface="Calibri"/>
            </a:endParaRPr>
          </a:p>
        </p:txBody>
      </p:sp>
      <p:sp>
        <p:nvSpPr>
          <p:cNvPr id="13" name="object 13"/>
          <p:cNvSpPr/>
          <p:nvPr/>
        </p:nvSpPr>
        <p:spPr>
          <a:xfrm>
            <a:off x="3715790" y="1969778"/>
            <a:ext cx="76053" cy="0"/>
          </a:xfrm>
          <a:custGeom>
            <a:avLst/>
            <a:gdLst/>
            <a:ahLst/>
            <a:cxnLst/>
            <a:rect l="l" t="t" r="r" b="b"/>
            <a:pathLst>
              <a:path w="158114">
                <a:moveTo>
                  <a:pt x="0" y="0"/>
                </a:moveTo>
                <a:lnTo>
                  <a:pt x="157695" y="0"/>
                </a:lnTo>
              </a:path>
            </a:pathLst>
          </a:custGeom>
          <a:ln w="12242">
            <a:solidFill>
              <a:srgbClr val="000000"/>
            </a:solidFill>
          </a:ln>
        </p:spPr>
        <p:txBody>
          <a:bodyPr wrap="square" lIns="0" tIns="0" rIns="0" bIns="0" rtlCol="0"/>
          <a:lstStyle/>
          <a:p>
            <a:endParaRPr sz="865"/>
          </a:p>
        </p:txBody>
      </p:sp>
      <p:sp>
        <p:nvSpPr>
          <p:cNvPr id="14" name="object 14"/>
          <p:cNvSpPr/>
          <p:nvPr/>
        </p:nvSpPr>
        <p:spPr>
          <a:xfrm>
            <a:off x="3608260" y="1969778"/>
            <a:ext cx="76053" cy="0"/>
          </a:xfrm>
          <a:custGeom>
            <a:avLst/>
            <a:gdLst/>
            <a:ahLst/>
            <a:cxnLst/>
            <a:rect l="l" t="t" r="r" b="b"/>
            <a:pathLst>
              <a:path w="158114">
                <a:moveTo>
                  <a:pt x="0" y="0"/>
                </a:moveTo>
                <a:lnTo>
                  <a:pt x="157695" y="0"/>
                </a:lnTo>
              </a:path>
            </a:pathLst>
          </a:custGeom>
          <a:ln w="12242">
            <a:solidFill>
              <a:srgbClr val="000000"/>
            </a:solidFill>
          </a:ln>
        </p:spPr>
        <p:txBody>
          <a:bodyPr wrap="square" lIns="0" tIns="0" rIns="0" bIns="0" rtlCol="0"/>
          <a:lstStyle/>
          <a:p>
            <a:endParaRPr sz="865"/>
          </a:p>
        </p:txBody>
      </p:sp>
      <p:sp>
        <p:nvSpPr>
          <p:cNvPr id="15" name="object 15"/>
          <p:cNvSpPr/>
          <p:nvPr/>
        </p:nvSpPr>
        <p:spPr>
          <a:xfrm>
            <a:off x="3820451" y="1969778"/>
            <a:ext cx="70861" cy="0"/>
          </a:xfrm>
          <a:custGeom>
            <a:avLst/>
            <a:gdLst/>
            <a:ahLst/>
            <a:cxnLst/>
            <a:rect l="l" t="t" r="r" b="b"/>
            <a:pathLst>
              <a:path w="147320">
                <a:moveTo>
                  <a:pt x="0" y="0"/>
                </a:moveTo>
                <a:lnTo>
                  <a:pt x="146900" y="0"/>
                </a:lnTo>
              </a:path>
            </a:pathLst>
          </a:custGeom>
          <a:ln w="12242">
            <a:solidFill>
              <a:srgbClr val="000000"/>
            </a:solidFill>
          </a:ln>
        </p:spPr>
        <p:txBody>
          <a:bodyPr wrap="square" lIns="0" tIns="0" rIns="0" bIns="0" rtlCol="0"/>
          <a:lstStyle/>
          <a:p>
            <a:endParaRPr sz="865"/>
          </a:p>
        </p:txBody>
      </p:sp>
      <p:sp>
        <p:nvSpPr>
          <p:cNvPr id="16" name="object 16"/>
          <p:cNvSpPr/>
          <p:nvPr/>
        </p:nvSpPr>
        <p:spPr>
          <a:xfrm>
            <a:off x="3928800" y="1969778"/>
            <a:ext cx="70861" cy="0"/>
          </a:xfrm>
          <a:custGeom>
            <a:avLst/>
            <a:gdLst/>
            <a:ahLst/>
            <a:cxnLst/>
            <a:rect l="l" t="t" r="r" b="b"/>
            <a:pathLst>
              <a:path w="147320">
                <a:moveTo>
                  <a:pt x="0" y="0"/>
                </a:moveTo>
                <a:lnTo>
                  <a:pt x="146900" y="0"/>
                </a:lnTo>
              </a:path>
            </a:pathLst>
          </a:custGeom>
          <a:ln w="12242">
            <a:solidFill>
              <a:srgbClr val="000000"/>
            </a:solidFill>
          </a:ln>
        </p:spPr>
        <p:txBody>
          <a:bodyPr wrap="square" lIns="0" tIns="0" rIns="0" bIns="0" rtlCol="0"/>
          <a:lstStyle/>
          <a:p>
            <a:endParaRPr sz="865"/>
          </a:p>
        </p:txBody>
      </p:sp>
      <p:sp>
        <p:nvSpPr>
          <p:cNvPr id="17" name="object 17"/>
          <p:cNvSpPr/>
          <p:nvPr/>
        </p:nvSpPr>
        <p:spPr>
          <a:xfrm>
            <a:off x="3664435" y="4226283"/>
            <a:ext cx="76053" cy="0"/>
          </a:xfrm>
          <a:custGeom>
            <a:avLst/>
            <a:gdLst/>
            <a:ahLst/>
            <a:cxnLst/>
            <a:rect l="l" t="t" r="r" b="b"/>
            <a:pathLst>
              <a:path w="158114">
                <a:moveTo>
                  <a:pt x="0" y="0"/>
                </a:moveTo>
                <a:lnTo>
                  <a:pt x="157695" y="0"/>
                </a:lnTo>
              </a:path>
            </a:pathLst>
          </a:custGeom>
          <a:ln w="12242">
            <a:solidFill>
              <a:srgbClr val="000000"/>
            </a:solidFill>
          </a:ln>
        </p:spPr>
        <p:txBody>
          <a:bodyPr wrap="square" lIns="0" tIns="0" rIns="0" bIns="0" rtlCol="0"/>
          <a:lstStyle/>
          <a:p>
            <a:endParaRPr sz="865"/>
          </a:p>
        </p:txBody>
      </p:sp>
      <p:sp>
        <p:nvSpPr>
          <p:cNvPr id="18" name="object 18"/>
          <p:cNvSpPr/>
          <p:nvPr/>
        </p:nvSpPr>
        <p:spPr>
          <a:xfrm>
            <a:off x="3556904" y="4226283"/>
            <a:ext cx="76053" cy="0"/>
          </a:xfrm>
          <a:custGeom>
            <a:avLst/>
            <a:gdLst/>
            <a:ahLst/>
            <a:cxnLst/>
            <a:rect l="l" t="t" r="r" b="b"/>
            <a:pathLst>
              <a:path w="158114">
                <a:moveTo>
                  <a:pt x="0" y="0"/>
                </a:moveTo>
                <a:lnTo>
                  <a:pt x="157695" y="0"/>
                </a:lnTo>
              </a:path>
            </a:pathLst>
          </a:custGeom>
          <a:ln w="12242">
            <a:solidFill>
              <a:srgbClr val="000000"/>
            </a:solidFill>
          </a:ln>
        </p:spPr>
        <p:txBody>
          <a:bodyPr wrap="square" lIns="0" tIns="0" rIns="0" bIns="0" rtlCol="0"/>
          <a:lstStyle/>
          <a:p>
            <a:endParaRPr sz="865"/>
          </a:p>
        </p:txBody>
      </p:sp>
      <p:sp>
        <p:nvSpPr>
          <p:cNvPr id="19" name="object 19"/>
          <p:cNvSpPr/>
          <p:nvPr/>
        </p:nvSpPr>
        <p:spPr>
          <a:xfrm>
            <a:off x="3442922" y="4226283"/>
            <a:ext cx="76053" cy="0"/>
          </a:xfrm>
          <a:custGeom>
            <a:avLst/>
            <a:gdLst/>
            <a:ahLst/>
            <a:cxnLst/>
            <a:rect l="l" t="t" r="r" b="b"/>
            <a:pathLst>
              <a:path w="158114">
                <a:moveTo>
                  <a:pt x="0" y="0"/>
                </a:moveTo>
                <a:lnTo>
                  <a:pt x="157695" y="0"/>
                </a:lnTo>
              </a:path>
            </a:pathLst>
          </a:custGeom>
          <a:ln w="12242">
            <a:solidFill>
              <a:srgbClr val="000000"/>
            </a:solidFill>
          </a:ln>
        </p:spPr>
        <p:txBody>
          <a:bodyPr wrap="square" lIns="0" tIns="0" rIns="0" bIns="0" rtlCol="0"/>
          <a:lstStyle/>
          <a:p>
            <a:endParaRPr sz="865"/>
          </a:p>
        </p:txBody>
      </p:sp>
      <p:sp>
        <p:nvSpPr>
          <p:cNvPr id="20" name="object 20"/>
          <p:cNvSpPr/>
          <p:nvPr/>
        </p:nvSpPr>
        <p:spPr>
          <a:xfrm>
            <a:off x="3769095" y="4226283"/>
            <a:ext cx="70861" cy="0"/>
          </a:xfrm>
          <a:custGeom>
            <a:avLst/>
            <a:gdLst/>
            <a:ahLst/>
            <a:cxnLst/>
            <a:rect l="l" t="t" r="r" b="b"/>
            <a:pathLst>
              <a:path w="147320">
                <a:moveTo>
                  <a:pt x="0" y="0"/>
                </a:moveTo>
                <a:lnTo>
                  <a:pt x="146900" y="0"/>
                </a:lnTo>
              </a:path>
            </a:pathLst>
          </a:custGeom>
          <a:ln w="12242">
            <a:solidFill>
              <a:srgbClr val="000000"/>
            </a:solidFill>
          </a:ln>
        </p:spPr>
        <p:txBody>
          <a:bodyPr wrap="square" lIns="0" tIns="0" rIns="0" bIns="0" rtlCol="0"/>
          <a:lstStyle/>
          <a:p>
            <a:endParaRPr sz="865"/>
          </a:p>
        </p:txBody>
      </p:sp>
      <p:sp>
        <p:nvSpPr>
          <p:cNvPr id="21" name="object 21"/>
          <p:cNvSpPr/>
          <p:nvPr/>
        </p:nvSpPr>
        <p:spPr>
          <a:xfrm>
            <a:off x="3877450" y="4226283"/>
            <a:ext cx="70861" cy="0"/>
          </a:xfrm>
          <a:custGeom>
            <a:avLst/>
            <a:gdLst/>
            <a:ahLst/>
            <a:cxnLst/>
            <a:rect l="l" t="t" r="r" b="b"/>
            <a:pathLst>
              <a:path w="147320">
                <a:moveTo>
                  <a:pt x="0" y="0"/>
                </a:moveTo>
                <a:lnTo>
                  <a:pt x="146888" y="0"/>
                </a:lnTo>
              </a:path>
            </a:pathLst>
          </a:custGeom>
          <a:ln w="12242">
            <a:solidFill>
              <a:srgbClr val="000000"/>
            </a:solidFill>
          </a:ln>
        </p:spPr>
        <p:txBody>
          <a:bodyPr wrap="square" lIns="0" tIns="0" rIns="0" bIns="0" rtlCol="0"/>
          <a:lstStyle/>
          <a:p>
            <a:endParaRPr sz="865"/>
          </a:p>
        </p:txBody>
      </p:sp>
      <p:sp>
        <p:nvSpPr>
          <p:cNvPr id="22" name="object 22"/>
          <p:cNvSpPr/>
          <p:nvPr/>
        </p:nvSpPr>
        <p:spPr>
          <a:xfrm>
            <a:off x="3981237" y="4226283"/>
            <a:ext cx="70861" cy="0"/>
          </a:xfrm>
          <a:custGeom>
            <a:avLst/>
            <a:gdLst/>
            <a:ahLst/>
            <a:cxnLst/>
            <a:rect l="l" t="t" r="r" b="b"/>
            <a:pathLst>
              <a:path w="147320">
                <a:moveTo>
                  <a:pt x="0" y="0"/>
                </a:moveTo>
                <a:lnTo>
                  <a:pt x="146888" y="0"/>
                </a:lnTo>
              </a:path>
            </a:pathLst>
          </a:custGeom>
          <a:ln w="12242">
            <a:solidFill>
              <a:srgbClr val="000000"/>
            </a:solidFill>
          </a:ln>
        </p:spPr>
        <p:txBody>
          <a:bodyPr wrap="square" lIns="0" tIns="0" rIns="0" bIns="0" rtlCol="0"/>
          <a:lstStyle/>
          <a:p>
            <a:endParaRPr sz="865"/>
          </a:p>
        </p:txBody>
      </p:sp>
      <p:sp>
        <p:nvSpPr>
          <p:cNvPr id="23" name="object 23"/>
          <p:cNvSpPr/>
          <p:nvPr/>
        </p:nvSpPr>
        <p:spPr>
          <a:xfrm>
            <a:off x="4083893" y="4226283"/>
            <a:ext cx="70861" cy="0"/>
          </a:xfrm>
          <a:custGeom>
            <a:avLst/>
            <a:gdLst/>
            <a:ahLst/>
            <a:cxnLst/>
            <a:rect l="l" t="t" r="r" b="b"/>
            <a:pathLst>
              <a:path w="147320">
                <a:moveTo>
                  <a:pt x="0" y="0"/>
                </a:moveTo>
                <a:lnTo>
                  <a:pt x="146900" y="0"/>
                </a:lnTo>
              </a:path>
            </a:pathLst>
          </a:custGeom>
          <a:ln w="12242">
            <a:solidFill>
              <a:srgbClr val="000000"/>
            </a:solidFill>
          </a:ln>
        </p:spPr>
        <p:txBody>
          <a:bodyPr wrap="square" lIns="0" tIns="0" rIns="0" bIns="0" rtlCol="0"/>
          <a:lstStyle/>
          <a:p>
            <a:endParaRPr sz="865"/>
          </a:p>
        </p:txBody>
      </p:sp>
      <p:sp>
        <p:nvSpPr>
          <p:cNvPr id="24" name="object 24"/>
          <p:cNvSpPr/>
          <p:nvPr/>
        </p:nvSpPr>
        <p:spPr>
          <a:xfrm>
            <a:off x="3661961" y="3098537"/>
            <a:ext cx="76053" cy="0"/>
          </a:xfrm>
          <a:custGeom>
            <a:avLst/>
            <a:gdLst/>
            <a:ahLst/>
            <a:cxnLst/>
            <a:rect l="l" t="t" r="r" b="b"/>
            <a:pathLst>
              <a:path w="158114">
                <a:moveTo>
                  <a:pt x="0" y="0"/>
                </a:moveTo>
                <a:lnTo>
                  <a:pt x="157695" y="0"/>
                </a:lnTo>
              </a:path>
            </a:pathLst>
          </a:custGeom>
          <a:ln w="12242">
            <a:solidFill>
              <a:srgbClr val="000000"/>
            </a:solidFill>
          </a:ln>
        </p:spPr>
        <p:txBody>
          <a:bodyPr wrap="square" lIns="0" tIns="0" rIns="0" bIns="0" rtlCol="0"/>
          <a:lstStyle/>
          <a:p>
            <a:endParaRPr sz="865"/>
          </a:p>
        </p:txBody>
      </p:sp>
      <p:sp>
        <p:nvSpPr>
          <p:cNvPr id="25" name="object 25"/>
          <p:cNvSpPr/>
          <p:nvPr/>
        </p:nvSpPr>
        <p:spPr>
          <a:xfrm>
            <a:off x="3554436" y="3098537"/>
            <a:ext cx="76053" cy="0"/>
          </a:xfrm>
          <a:custGeom>
            <a:avLst/>
            <a:gdLst/>
            <a:ahLst/>
            <a:cxnLst/>
            <a:rect l="l" t="t" r="r" b="b"/>
            <a:pathLst>
              <a:path w="158114">
                <a:moveTo>
                  <a:pt x="0" y="0"/>
                </a:moveTo>
                <a:lnTo>
                  <a:pt x="157683" y="0"/>
                </a:lnTo>
              </a:path>
            </a:pathLst>
          </a:custGeom>
          <a:ln w="12242">
            <a:solidFill>
              <a:srgbClr val="000000"/>
            </a:solidFill>
          </a:ln>
        </p:spPr>
        <p:txBody>
          <a:bodyPr wrap="square" lIns="0" tIns="0" rIns="0" bIns="0" rtlCol="0"/>
          <a:lstStyle/>
          <a:p>
            <a:endParaRPr sz="865"/>
          </a:p>
        </p:txBody>
      </p:sp>
      <p:sp>
        <p:nvSpPr>
          <p:cNvPr id="26" name="object 26"/>
          <p:cNvSpPr/>
          <p:nvPr/>
        </p:nvSpPr>
        <p:spPr>
          <a:xfrm>
            <a:off x="3766627" y="3098537"/>
            <a:ext cx="70861" cy="0"/>
          </a:xfrm>
          <a:custGeom>
            <a:avLst/>
            <a:gdLst/>
            <a:ahLst/>
            <a:cxnLst/>
            <a:rect l="l" t="t" r="r" b="b"/>
            <a:pathLst>
              <a:path w="147320">
                <a:moveTo>
                  <a:pt x="0" y="0"/>
                </a:moveTo>
                <a:lnTo>
                  <a:pt x="146888" y="0"/>
                </a:lnTo>
              </a:path>
            </a:pathLst>
          </a:custGeom>
          <a:ln w="12242">
            <a:solidFill>
              <a:srgbClr val="000000"/>
            </a:solidFill>
          </a:ln>
        </p:spPr>
        <p:txBody>
          <a:bodyPr wrap="square" lIns="0" tIns="0" rIns="0" bIns="0" rtlCol="0"/>
          <a:lstStyle/>
          <a:p>
            <a:endParaRPr sz="865"/>
          </a:p>
        </p:txBody>
      </p:sp>
      <p:sp>
        <p:nvSpPr>
          <p:cNvPr id="27" name="object 27"/>
          <p:cNvSpPr/>
          <p:nvPr/>
        </p:nvSpPr>
        <p:spPr>
          <a:xfrm>
            <a:off x="3874977" y="3098537"/>
            <a:ext cx="70861" cy="0"/>
          </a:xfrm>
          <a:custGeom>
            <a:avLst/>
            <a:gdLst/>
            <a:ahLst/>
            <a:cxnLst/>
            <a:rect l="l" t="t" r="r" b="b"/>
            <a:pathLst>
              <a:path w="147320">
                <a:moveTo>
                  <a:pt x="0" y="0"/>
                </a:moveTo>
                <a:lnTo>
                  <a:pt x="146888" y="0"/>
                </a:lnTo>
              </a:path>
            </a:pathLst>
          </a:custGeom>
          <a:ln w="12242">
            <a:solidFill>
              <a:srgbClr val="000000"/>
            </a:solidFill>
          </a:ln>
        </p:spPr>
        <p:txBody>
          <a:bodyPr wrap="square" lIns="0" tIns="0" rIns="0" bIns="0" rtlCol="0"/>
          <a:lstStyle/>
          <a:p>
            <a:endParaRPr sz="865"/>
          </a:p>
        </p:txBody>
      </p:sp>
      <p:sp>
        <p:nvSpPr>
          <p:cNvPr id="28" name="object 28"/>
          <p:cNvSpPr/>
          <p:nvPr/>
        </p:nvSpPr>
        <p:spPr>
          <a:xfrm>
            <a:off x="3711239" y="3662203"/>
            <a:ext cx="76053" cy="0"/>
          </a:xfrm>
          <a:custGeom>
            <a:avLst/>
            <a:gdLst/>
            <a:ahLst/>
            <a:cxnLst/>
            <a:rect l="l" t="t" r="r" b="b"/>
            <a:pathLst>
              <a:path w="158114">
                <a:moveTo>
                  <a:pt x="0" y="0"/>
                </a:moveTo>
                <a:lnTo>
                  <a:pt x="157695" y="0"/>
                </a:lnTo>
              </a:path>
            </a:pathLst>
          </a:custGeom>
          <a:ln w="12242">
            <a:solidFill>
              <a:srgbClr val="000000"/>
            </a:solidFill>
          </a:ln>
        </p:spPr>
        <p:txBody>
          <a:bodyPr wrap="square" lIns="0" tIns="0" rIns="0" bIns="0" rtlCol="0"/>
          <a:lstStyle/>
          <a:p>
            <a:endParaRPr sz="865"/>
          </a:p>
        </p:txBody>
      </p:sp>
      <p:sp>
        <p:nvSpPr>
          <p:cNvPr id="29" name="object 29"/>
          <p:cNvSpPr/>
          <p:nvPr/>
        </p:nvSpPr>
        <p:spPr>
          <a:xfrm>
            <a:off x="3603709" y="3662203"/>
            <a:ext cx="76053" cy="0"/>
          </a:xfrm>
          <a:custGeom>
            <a:avLst/>
            <a:gdLst/>
            <a:ahLst/>
            <a:cxnLst/>
            <a:rect l="l" t="t" r="r" b="b"/>
            <a:pathLst>
              <a:path w="158114">
                <a:moveTo>
                  <a:pt x="0" y="0"/>
                </a:moveTo>
                <a:lnTo>
                  <a:pt x="157695" y="0"/>
                </a:lnTo>
              </a:path>
            </a:pathLst>
          </a:custGeom>
          <a:ln w="12242">
            <a:solidFill>
              <a:srgbClr val="000000"/>
            </a:solidFill>
          </a:ln>
        </p:spPr>
        <p:txBody>
          <a:bodyPr wrap="square" lIns="0" tIns="0" rIns="0" bIns="0" rtlCol="0"/>
          <a:lstStyle/>
          <a:p>
            <a:endParaRPr sz="865"/>
          </a:p>
        </p:txBody>
      </p:sp>
      <p:sp>
        <p:nvSpPr>
          <p:cNvPr id="30" name="object 30"/>
          <p:cNvSpPr/>
          <p:nvPr/>
        </p:nvSpPr>
        <p:spPr>
          <a:xfrm>
            <a:off x="3489728" y="3662203"/>
            <a:ext cx="76053" cy="0"/>
          </a:xfrm>
          <a:custGeom>
            <a:avLst/>
            <a:gdLst/>
            <a:ahLst/>
            <a:cxnLst/>
            <a:rect l="l" t="t" r="r" b="b"/>
            <a:pathLst>
              <a:path w="158114">
                <a:moveTo>
                  <a:pt x="0" y="0"/>
                </a:moveTo>
                <a:lnTo>
                  <a:pt x="157695" y="0"/>
                </a:lnTo>
              </a:path>
            </a:pathLst>
          </a:custGeom>
          <a:ln w="12242">
            <a:solidFill>
              <a:srgbClr val="000000"/>
            </a:solidFill>
          </a:ln>
        </p:spPr>
        <p:txBody>
          <a:bodyPr wrap="square" lIns="0" tIns="0" rIns="0" bIns="0" rtlCol="0"/>
          <a:lstStyle/>
          <a:p>
            <a:endParaRPr sz="865"/>
          </a:p>
        </p:txBody>
      </p:sp>
      <p:sp>
        <p:nvSpPr>
          <p:cNvPr id="31" name="object 31"/>
          <p:cNvSpPr/>
          <p:nvPr/>
        </p:nvSpPr>
        <p:spPr>
          <a:xfrm>
            <a:off x="3815899" y="3662203"/>
            <a:ext cx="70861" cy="0"/>
          </a:xfrm>
          <a:custGeom>
            <a:avLst/>
            <a:gdLst/>
            <a:ahLst/>
            <a:cxnLst/>
            <a:rect l="l" t="t" r="r" b="b"/>
            <a:pathLst>
              <a:path w="147320">
                <a:moveTo>
                  <a:pt x="0" y="0"/>
                </a:moveTo>
                <a:lnTo>
                  <a:pt x="146900" y="0"/>
                </a:lnTo>
              </a:path>
            </a:pathLst>
          </a:custGeom>
          <a:ln w="12242">
            <a:solidFill>
              <a:srgbClr val="000000"/>
            </a:solidFill>
          </a:ln>
        </p:spPr>
        <p:txBody>
          <a:bodyPr wrap="square" lIns="0" tIns="0" rIns="0" bIns="0" rtlCol="0"/>
          <a:lstStyle/>
          <a:p>
            <a:endParaRPr sz="865"/>
          </a:p>
        </p:txBody>
      </p:sp>
      <p:sp>
        <p:nvSpPr>
          <p:cNvPr id="32" name="object 32"/>
          <p:cNvSpPr/>
          <p:nvPr/>
        </p:nvSpPr>
        <p:spPr>
          <a:xfrm>
            <a:off x="3924255" y="3662203"/>
            <a:ext cx="70861" cy="0"/>
          </a:xfrm>
          <a:custGeom>
            <a:avLst/>
            <a:gdLst/>
            <a:ahLst/>
            <a:cxnLst/>
            <a:rect l="l" t="t" r="r" b="b"/>
            <a:pathLst>
              <a:path w="147320">
                <a:moveTo>
                  <a:pt x="0" y="0"/>
                </a:moveTo>
                <a:lnTo>
                  <a:pt x="146888" y="0"/>
                </a:lnTo>
              </a:path>
            </a:pathLst>
          </a:custGeom>
          <a:ln w="12242">
            <a:solidFill>
              <a:srgbClr val="000000"/>
            </a:solidFill>
          </a:ln>
        </p:spPr>
        <p:txBody>
          <a:bodyPr wrap="square" lIns="0" tIns="0" rIns="0" bIns="0" rtlCol="0"/>
          <a:lstStyle/>
          <a:p>
            <a:endParaRPr sz="865"/>
          </a:p>
        </p:txBody>
      </p:sp>
      <p:sp>
        <p:nvSpPr>
          <p:cNvPr id="33" name="object 33"/>
          <p:cNvSpPr txBox="1"/>
          <p:nvPr/>
        </p:nvSpPr>
        <p:spPr>
          <a:xfrm>
            <a:off x="3548328" y="1168369"/>
            <a:ext cx="496024" cy="148054"/>
          </a:xfrm>
          <a:prstGeom prst="rect">
            <a:avLst/>
          </a:prstGeom>
        </p:spPr>
        <p:txBody>
          <a:bodyPr vert="horz" wrap="square" lIns="0" tIns="0" rIns="0" bIns="0" rtlCol="0">
            <a:spAutoFit/>
          </a:bodyPr>
          <a:lstStyle/>
          <a:p>
            <a:pPr marL="6109"/>
            <a:r>
              <a:rPr sz="962" u="sng" spc="-120" dirty="0">
                <a:latin typeface="Times New Roman"/>
                <a:cs typeface="Times New Roman"/>
              </a:rPr>
              <a:t> </a:t>
            </a:r>
            <a:r>
              <a:rPr sz="962" u="sng" spc="-22" dirty="0">
                <a:latin typeface="Calibri"/>
                <a:cs typeface="Calibri"/>
              </a:rPr>
              <a:t>s  </a:t>
            </a:r>
            <a:r>
              <a:rPr sz="962" u="sng" spc="-28" dirty="0">
                <a:latin typeface="Calibri"/>
                <a:cs typeface="Calibri"/>
              </a:rPr>
              <a:t>n  </a:t>
            </a:r>
            <a:r>
              <a:rPr sz="962" u="sng" spc="20" dirty="0">
                <a:latin typeface="Calibri"/>
                <a:cs typeface="Calibri"/>
              </a:rPr>
              <a:t>a </a:t>
            </a:r>
            <a:r>
              <a:rPr sz="962" u="sng" spc="-5" dirty="0">
                <a:latin typeface="Arial"/>
                <a:cs typeface="Arial"/>
              </a:rPr>
              <a:t>k</a:t>
            </a:r>
            <a:r>
              <a:rPr sz="962" u="sng" spc="96" dirty="0">
                <a:latin typeface="Arial"/>
                <a:cs typeface="Arial"/>
              </a:rPr>
              <a:t> </a:t>
            </a:r>
            <a:r>
              <a:rPr sz="962" u="sng" spc="-60" dirty="0">
                <a:latin typeface="Calibri"/>
                <a:cs typeface="Calibri"/>
              </a:rPr>
              <a:t>e</a:t>
            </a:r>
            <a:endParaRPr sz="962">
              <a:latin typeface="Calibri"/>
              <a:cs typeface="Calibri"/>
            </a:endParaRPr>
          </a:p>
        </p:txBody>
      </p:sp>
      <p:sp>
        <p:nvSpPr>
          <p:cNvPr id="34" name="object 34"/>
          <p:cNvSpPr/>
          <p:nvPr/>
        </p:nvSpPr>
        <p:spPr>
          <a:xfrm>
            <a:off x="2644690" y="1103025"/>
            <a:ext cx="641203" cy="430247"/>
          </a:xfrm>
          <a:prstGeom prst="rect">
            <a:avLst/>
          </a:prstGeom>
          <a:blipFill>
            <a:blip r:embed="rId2" cstate="print"/>
            <a:stretch>
              <a:fillRect/>
            </a:stretch>
          </a:blipFill>
        </p:spPr>
        <p:txBody>
          <a:bodyPr wrap="square" lIns="0" tIns="0" rIns="0" bIns="0" rtlCol="0"/>
          <a:lstStyle/>
          <a:p>
            <a:endParaRPr sz="865"/>
          </a:p>
        </p:txBody>
      </p:sp>
      <p:sp>
        <p:nvSpPr>
          <p:cNvPr id="35" name="object 35"/>
          <p:cNvSpPr/>
          <p:nvPr/>
        </p:nvSpPr>
        <p:spPr>
          <a:xfrm>
            <a:off x="2679988" y="2394294"/>
            <a:ext cx="572606" cy="338359"/>
          </a:xfrm>
          <a:prstGeom prst="rect">
            <a:avLst/>
          </a:prstGeom>
          <a:blipFill>
            <a:blip r:embed="rId3" cstate="print"/>
            <a:stretch>
              <a:fillRect/>
            </a:stretch>
          </a:blipFill>
        </p:spPr>
        <p:txBody>
          <a:bodyPr wrap="square" lIns="0" tIns="0" rIns="0" bIns="0" rtlCol="0"/>
          <a:lstStyle/>
          <a:p>
            <a:endParaRPr sz="865"/>
          </a:p>
        </p:txBody>
      </p:sp>
      <p:sp>
        <p:nvSpPr>
          <p:cNvPr id="36" name="object 36"/>
          <p:cNvSpPr/>
          <p:nvPr/>
        </p:nvSpPr>
        <p:spPr>
          <a:xfrm>
            <a:off x="2685326" y="3389927"/>
            <a:ext cx="532254" cy="461760"/>
          </a:xfrm>
          <a:prstGeom prst="rect">
            <a:avLst/>
          </a:prstGeom>
          <a:blipFill>
            <a:blip r:embed="rId4" cstate="print"/>
            <a:stretch>
              <a:fillRect/>
            </a:stretch>
          </a:blipFill>
        </p:spPr>
        <p:txBody>
          <a:bodyPr wrap="square" lIns="0" tIns="0" rIns="0" bIns="0" rtlCol="0"/>
          <a:lstStyle/>
          <a:p>
            <a:endParaRPr sz="865"/>
          </a:p>
        </p:txBody>
      </p:sp>
      <p:sp>
        <p:nvSpPr>
          <p:cNvPr id="37" name="object 37"/>
          <p:cNvSpPr/>
          <p:nvPr/>
        </p:nvSpPr>
        <p:spPr>
          <a:xfrm>
            <a:off x="2724132" y="1707178"/>
            <a:ext cx="408677" cy="524503"/>
          </a:xfrm>
          <a:prstGeom prst="rect">
            <a:avLst/>
          </a:prstGeom>
          <a:blipFill>
            <a:blip r:embed="rId5" cstate="print"/>
            <a:stretch>
              <a:fillRect/>
            </a:stretch>
          </a:blipFill>
        </p:spPr>
        <p:txBody>
          <a:bodyPr wrap="square" lIns="0" tIns="0" rIns="0" bIns="0" rtlCol="0"/>
          <a:lstStyle/>
          <a:p>
            <a:endParaRPr sz="865"/>
          </a:p>
        </p:txBody>
      </p:sp>
      <p:sp>
        <p:nvSpPr>
          <p:cNvPr id="38" name="object 38"/>
          <p:cNvSpPr/>
          <p:nvPr/>
        </p:nvSpPr>
        <p:spPr>
          <a:xfrm>
            <a:off x="2722563" y="3900947"/>
            <a:ext cx="400613" cy="486428"/>
          </a:xfrm>
          <a:prstGeom prst="rect">
            <a:avLst/>
          </a:prstGeom>
          <a:blipFill>
            <a:blip r:embed="rId6" cstate="print"/>
            <a:stretch>
              <a:fillRect/>
            </a:stretch>
          </a:blipFill>
        </p:spPr>
        <p:txBody>
          <a:bodyPr wrap="square" lIns="0" tIns="0" rIns="0" bIns="0" rtlCol="0"/>
          <a:lstStyle/>
          <a:p>
            <a:endParaRPr sz="865"/>
          </a:p>
        </p:txBody>
      </p:sp>
      <p:sp>
        <p:nvSpPr>
          <p:cNvPr id="39" name="object 39"/>
          <p:cNvSpPr/>
          <p:nvPr/>
        </p:nvSpPr>
        <p:spPr>
          <a:xfrm>
            <a:off x="2657809" y="2863050"/>
            <a:ext cx="616816" cy="420250"/>
          </a:xfrm>
          <a:prstGeom prst="rect">
            <a:avLst/>
          </a:prstGeom>
          <a:blipFill>
            <a:blip r:embed="rId7" cstate="print"/>
            <a:stretch>
              <a:fillRect/>
            </a:stretch>
          </a:blipFill>
        </p:spPr>
        <p:txBody>
          <a:bodyPr wrap="square" lIns="0" tIns="0" rIns="0" bIns="0" rtlCol="0"/>
          <a:lstStyle/>
          <a:p>
            <a:endParaRPr sz="865"/>
          </a:p>
        </p:txBody>
      </p:sp>
      <p:sp>
        <p:nvSpPr>
          <p:cNvPr id="40" name="object 40"/>
          <p:cNvSpPr/>
          <p:nvPr/>
        </p:nvSpPr>
        <p:spPr>
          <a:xfrm>
            <a:off x="4557193" y="1046691"/>
            <a:ext cx="393905" cy="514997"/>
          </a:xfrm>
          <a:prstGeom prst="rect">
            <a:avLst/>
          </a:prstGeom>
          <a:blipFill>
            <a:blip r:embed="rId8" cstate="print"/>
            <a:stretch>
              <a:fillRect/>
            </a:stretch>
          </a:blipFill>
        </p:spPr>
        <p:txBody>
          <a:bodyPr wrap="square" lIns="0" tIns="0" rIns="0" bIns="0" rtlCol="0"/>
          <a:lstStyle/>
          <a:p>
            <a:endParaRPr sz="865"/>
          </a:p>
        </p:txBody>
      </p:sp>
      <p:sp>
        <p:nvSpPr>
          <p:cNvPr id="41" name="object 41"/>
          <p:cNvSpPr txBox="1"/>
          <p:nvPr/>
        </p:nvSpPr>
        <p:spPr>
          <a:xfrm>
            <a:off x="4807129" y="1105670"/>
            <a:ext cx="81245" cy="307905"/>
          </a:xfrm>
          <a:prstGeom prst="rect">
            <a:avLst/>
          </a:prstGeom>
        </p:spPr>
        <p:txBody>
          <a:bodyPr vert="horz" wrap="square" lIns="0" tIns="0" rIns="0" bIns="0" rtlCol="0">
            <a:spAutoFit/>
          </a:bodyPr>
          <a:lstStyle/>
          <a:p>
            <a:pPr marL="6109" marR="2444" indent="6109">
              <a:lnSpc>
                <a:spcPct val="104000"/>
              </a:lnSpc>
            </a:pPr>
            <a:r>
              <a:rPr sz="962" spc="12" dirty="0">
                <a:latin typeface="Calibri"/>
                <a:cs typeface="Calibri"/>
              </a:rPr>
              <a:t>a  </a:t>
            </a:r>
            <a:r>
              <a:rPr sz="962" spc="-22" dirty="0">
                <a:latin typeface="Calibri"/>
                <a:cs typeface="Calibri"/>
              </a:rPr>
              <a:t>s</a:t>
            </a:r>
            <a:endParaRPr sz="962">
              <a:latin typeface="Calibri"/>
              <a:cs typeface="Calibri"/>
            </a:endParaRPr>
          </a:p>
        </p:txBody>
      </p:sp>
      <p:sp>
        <p:nvSpPr>
          <p:cNvPr id="42" name="object 42"/>
          <p:cNvSpPr txBox="1"/>
          <p:nvPr/>
        </p:nvSpPr>
        <p:spPr>
          <a:xfrm>
            <a:off x="4592318" y="1188479"/>
            <a:ext cx="111789" cy="321755"/>
          </a:xfrm>
          <a:prstGeom prst="rect">
            <a:avLst/>
          </a:prstGeom>
        </p:spPr>
        <p:txBody>
          <a:bodyPr vert="horz" wrap="square" lIns="0" tIns="0" rIns="0" bIns="0" rtlCol="0">
            <a:spAutoFit/>
          </a:bodyPr>
          <a:lstStyle/>
          <a:p>
            <a:pPr marL="6109"/>
            <a:r>
              <a:rPr sz="962" spc="-28" dirty="0">
                <a:latin typeface="Calibri"/>
                <a:cs typeface="Calibri"/>
              </a:rPr>
              <a:t>n</a:t>
            </a:r>
            <a:endParaRPr sz="962">
              <a:latin typeface="Calibri"/>
              <a:cs typeface="Calibri"/>
            </a:endParaRPr>
          </a:p>
          <a:p>
            <a:pPr marL="43064">
              <a:spcBef>
                <a:spcPts val="171"/>
              </a:spcBef>
            </a:pPr>
            <a:r>
              <a:rPr sz="962" spc="-5" dirty="0">
                <a:latin typeface="Arial"/>
                <a:cs typeface="Arial"/>
              </a:rPr>
              <a:t>k</a:t>
            </a:r>
            <a:endParaRPr sz="962">
              <a:latin typeface="Arial"/>
              <a:cs typeface="Arial"/>
            </a:endParaRPr>
          </a:p>
        </p:txBody>
      </p:sp>
      <p:sp>
        <p:nvSpPr>
          <p:cNvPr id="43" name="object 43"/>
          <p:cNvSpPr txBox="1"/>
          <p:nvPr/>
        </p:nvSpPr>
        <p:spPr>
          <a:xfrm>
            <a:off x="4666624" y="1047343"/>
            <a:ext cx="66890" cy="148054"/>
          </a:xfrm>
          <a:prstGeom prst="rect">
            <a:avLst/>
          </a:prstGeom>
        </p:spPr>
        <p:txBody>
          <a:bodyPr vert="horz" wrap="square" lIns="0" tIns="0" rIns="0" bIns="0" rtlCol="0">
            <a:spAutoFit/>
          </a:bodyPr>
          <a:lstStyle/>
          <a:p>
            <a:pPr marL="6109"/>
            <a:r>
              <a:rPr sz="962" spc="-60" dirty="0">
                <a:latin typeface="Calibri"/>
                <a:cs typeface="Calibri"/>
              </a:rPr>
              <a:t>e</a:t>
            </a:r>
            <a:endParaRPr sz="962">
              <a:latin typeface="Calibri"/>
              <a:cs typeface="Calibri"/>
            </a:endParaRPr>
          </a:p>
        </p:txBody>
      </p:sp>
      <p:sp>
        <p:nvSpPr>
          <p:cNvPr id="44" name="object 44"/>
          <p:cNvSpPr/>
          <p:nvPr/>
        </p:nvSpPr>
        <p:spPr>
          <a:xfrm>
            <a:off x="4557193" y="1693495"/>
            <a:ext cx="393911" cy="514991"/>
          </a:xfrm>
          <a:prstGeom prst="rect">
            <a:avLst/>
          </a:prstGeom>
          <a:blipFill>
            <a:blip r:embed="rId9" cstate="print"/>
            <a:stretch>
              <a:fillRect/>
            </a:stretch>
          </a:blipFill>
        </p:spPr>
        <p:txBody>
          <a:bodyPr wrap="square" lIns="0" tIns="0" rIns="0" bIns="0" rtlCol="0"/>
          <a:lstStyle/>
          <a:p>
            <a:endParaRPr sz="865"/>
          </a:p>
        </p:txBody>
      </p:sp>
      <p:sp>
        <p:nvSpPr>
          <p:cNvPr id="45" name="object 45"/>
          <p:cNvSpPr txBox="1"/>
          <p:nvPr/>
        </p:nvSpPr>
        <p:spPr>
          <a:xfrm>
            <a:off x="4589825" y="1775082"/>
            <a:ext cx="125228" cy="308931"/>
          </a:xfrm>
          <a:prstGeom prst="rect">
            <a:avLst/>
          </a:prstGeom>
        </p:spPr>
        <p:txBody>
          <a:bodyPr vert="horz" wrap="square" lIns="0" tIns="0" rIns="0" bIns="0" rtlCol="0">
            <a:spAutoFit/>
          </a:bodyPr>
          <a:lstStyle/>
          <a:p>
            <a:pPr marL="56503"/>
            <a:r>
              <a:rPr sz="962" spc="-5" dirty="0">
                <a:latin typeface="Arial"/>
                <a:cs typeface="Arial"/>
              </a:rPr>
              <a:t>k</a:t>
            </a:r>
            <a:endParaRPr sz="962">
              <a:latin typeface="Arial"/>
              <a:cs typeface="Arial"/>
            </a:endParaRPr>
          </a:p>
          <a:p>
            <a:pPr marL="6109">
              <a:spcBef>
                <a:spcPts val="110"/>
              </a:spcBef>
            </a:pPr>
            <a:r>
              <a:rPr sz="962" spc="-28" dirty="0">
                <a:latin typeface="Calibri"/>
                <a:cs typeface="Calibri"/>
              </a:rPr>
              <a:t>u</a:t>
            </a:r>
            <a:endParaRPr sz="962">
              <a:latin typeface="Calibri"/>
              <a:cs typeface="Calibri"/>
            </a:endParaRPr>
          </a:p>
        </p:txBody>
      </p:sp>
      <p:sp>
        <p:nvSpPr>
          <p:cNvPr id="46" name="object 46"/>
          <p:cNvSpPr txBox="1"/>
          <p:nvPr/>
        </p:nvSpPr>
        <p:spPr>
          <a:xfrm>
            <a:off x="4767862" y="1739479"/>
            <a:ext cx="114233" cy="396775"/>
          </a:xfrm>
          <a:prstGeom prst="rect">
            <a:avLst/>
          </a:prstGeom>
        </p:spPr>
        <p:txBody>
          <a:bodyPr vert="horz" wrap="square" lIns="0" tIns="0" rIns="0" bIns="0" rtlCol="0">
            <a:spAutoFit/>
          </a:bodyPr>
          <a:lstStyle/>
          <a:p>
            <a:pPr marL="6109" marR="2444" indent="51615">
              <a:lnSpc>
                <a:spcPct val="133900"/>
              </a:lnSpc>
            </a:pPr>
            <a:r>
              <a:rPr sz="962" spc="-14" dirty="0">
                <a:latin typeface="Calibri"/>
                <a:cs typeface="Calibri"/>
              </a:rPr>
              <a:t>c  </a:t>
            </a:r>
            <a:r>
              <a:rPr sz="962" spc="-12" dirty="0">
                <a:latin typeface="Calibri"/>
                <a:cs typeface="Calibri"/>
              </a:rPr>
              <a:t>d</a:t>
            </a:r>
            <a:endParaRPr sz="962">
              <a:latin typeface="Calibri"/>
              <a:cs typeface="Calibri"/>
            </a:endParaRPr>
          </a:p>
        </p:txBody>
      </p:sp>
      <p:sp>
        <p:nvSpPr>
          <p:cNvPr id="47" name="object 47"/>
          <p:cNvSpPr/>
          <p:nvPr/>
        </p:nvSpPr>
        <p:spPr>
          <a:xfrm>
            <a:off x="4557193" y="2241577"/>
            <a:ext cx="393911" cy="514985"/>
          </a:xfrm>
          <a:prstGeom prst="rect">
            <a:avLst/>
          </a:prstGeom>
          <a:blipFill>
            <a:blip r:embed="rId10" cstate="print"/>
            <a:stretch>
              <a:fillRect/>
            </a:stretch>
          </a:blipFill>
        </p:spPr>
        <p:txBody>
          <a:bodyPr wrap="square" lIns="0" tIns="0" rIns="0" bIns="0" rtlCol="0"/>
          <a:lstStyle/>
          <a:p>
            <a:endParaRPr sz="865"/>
          </a:p>
        </p:txBody>
      </p:sp>
      <p:sp>
        <p:nvSpPr>
          <p:cNvPr id="48" name="object 48"/>
          <p:cNvSpPr/>
          <p:nvPr/>
        </p:nvSpPr>
        <p:spPr>
          <a:xfrm>
            <a:off x="3978763" y="3098537"/>
            <a:ext cx="70861" cy="0"/>
          </a:xfrm>
          <a:custGeom>
            <a:avLst/>
            <a:gdLst/>
            <a:ahLst/>
            <a:cxnLst/>
            <a:rect l="l" t="t" r="r" b="b"/>
            <a:pathLst>
              <a:path w="147320">
                <a:moveTo>
                  <a:pt x="0" y="0"/>
                </a:moveTo>
                <a:lnTo>
                  <a:pt x="146900" y="0"/>
                </a:lnTo>
              </a:path>
            </a:pathLst>
          </a:custGeom>
          <a:ln w="12242">
            <a:solidFill>
              <a:srgbClr val="000000"/>
            </a:solidFill>
          </a:ln>
        </p:spPr>
        <p:txBody>
          <a:bodyPr wrap="square" lIns="0" tIns="0" rIns="0" bIns="0" rtlCol="0"/>
          <a:lstStyle/>
          <a:p>
            <a:endParaRPr sz="865"/>
          </a:p>
        </p:txBody>
      </p:sp>
      <p:sp>
        <p:nvSpPr>
          <p:cNvPr id="49" name="object 49"/>
          <p:cNvSpPr/>
          <p:nvPr/>
        </p:nvSpPr>
        <p:spPr>
          <a:xfrm>
            <a:off x="4540009" y="2787613"/>
            <a:ext cx="411095" cy="514997"/>
          </a:xfrm>
          <a:prstGeom prst="rect">
            <a:avLst/>
          </a:prstGeom>
          <a:blipFill>
            <a:blip r:embed="rId11" cstate="print"/>
            <a:stretch>
              <a:fillRect/>
            </a:stretch>
          </a:blipFill>
        </p:spPr>
        <p:txBody>
          <a:bodyPr wrap="square" lIns="0" tIns="0" rIns="0" bIns="0" rtlCol="0"/>
          <a:lstStyle/>
          <a:p>
            <a:endParaRPr sz="865"/>
          </a:p>
        </p:txBody>
      </p:sp>
      <p:sp>
        <p:nvSpPr>
          <p:cNvPr id="50" name="object 50"/>
          <p:cNvSpPr/>
          <p:nvPr/>
        </p:nvSpPr>
        <p:spPr>
          <a:xfrm>
            <a:off x="4557193" y="3333960"/>
            <a:ext cx="393911" cy="514997"/>
          </a:xfrm>
          <a:prstGeom prst="rect">
            <a:avLst/>
          </a:prstGeom>
          <a:blipFill>
            <a:blip r:embed="rId12" cstate="print"/>
            <a:stretch>
              <a:fillRect/>
            </a:stretch>
          </a:blipFill>
        </p:spPr>
        <p:txBody>
          <a:bodyPr wrap="square" lIns="0" tIns="0" rIns="0" bIns="0" rtlCol="0"/>
          <a:lstStyle/>
          <a:p>
            <a:endParaRPr sz="865"/>
          </a:p>
        </p:txBody>
      </p:sp>
      <p:sp>
        <p:nvSpPr>
          <p:cNvPr id="51" name="object 51"/>
          <p:cNvSpPr txBox="1"/>
          <p:nvPr/>
        </p:nvSpPr>
        <p:spPr>
          <a:xfrm>
            <a:off x="4021933" y="3517897"/>
            <a:ext cx="83078" cy="148054"/>
          </a:xfrm>
          <a:prstGeom prst="rect">
            <a:avLst/>
          </a:prstGeom>
        </p:spPr>
        <p:txBody>
          <a:bodyPr vert="horz" wrap="square" lIns="0" tIns="0" rIns="0" bIns="0" rtlCol="0">
            <a:spAutoFit/>
          </a:bodyPr>
          <a:lstStyle/>
          <a:p>
            <a:pPr marL="6109"/>
            <a:r>
              <a:rPr sz="962" u="sng" spc="-2" dirty="0">
                <a:latin typeface="Times New Roman"/>
                <a:cs typeface="Times New Roman"/>
              </a:rPr>
              <a:t> </a:t>
            </a:r>
            <a:r>
              <a:rPr sz="962" u="sng" spc="70" dirty="0">
                <a:latin typeface="Times New Roman"/>
                <a:cs typeface="Times New Roman"/>
              </a:rPr>
              <a:t> </a:t>
            </a:r>
            <a:endParaRPr sz="962">
              <a:latin typeface="Times New Roman"/>
              <a:cs typeface="Times New Roman"/>
            </a:endParaRPr>
          </a:p>
        </p:txBody>
      </p:sp>
      <p:sp>
        <p:nvSpPr>
          <p:cNvPr id="52" name="object 52"/>
          <p:cNvSpPr txBox="1"/>
          <p:nvPr/>
        </p:nvSpPr>
        <p:spPr>
          <a:xfrm>
            <a:off x="4773598" y="3379769"/>
            <a:ext cx="88576" cy="386452"/>
          </a:xfrm>
          <a:prstGeom prst="rect">
            <a:avLst/>
          </a:prstGeom>
        </p:spPr>
        <p:txBody>
          <a:bodyPr vert="horz" wrap="square" lIns="0" tIns="0" rIns="0" bIns="0" rtlCol="0">
            <a:spAutoFit/>
          </a:bodyPr>
          <a:lstStyle/>
          <a:p>
            <a:pPr marL="15882" marR="2444" indent="-10079" algn="just">
              <a:lnSpc>
                <a:spcPct val="86800"/>
              </a:lnSpc>
            </a:pPr>
            <a:r>
              <a:rPr sz="962" spc="-28" dirty="0">
                <a:latin typeface="Calibri"/>
                <a:cs typeface="Calibri"/>
              </a:rPr>
              <a:t>n  </a:t>
            </a:r>
            <a:r>
              <a:rPr sz="962" spc="20" dirty="0">
                <a:latin typeface="Calibri"/>
                <a:cs typeface="Calibri"/>
              </a:rPr>
              <a:t>y  </a:t>
            </a:r>
            <a:r>
              <a:rPr sz="962" spc="-60" dirty="0">
                <a:latin typeface="Calibri"/>
                <a:cs typeface="Calibri"/>
              </a:rPr>
              <a:t>e</a:t>
            </a:r>
            <a:endParaRPr sz="962">
              <a:latin typeface="Calibri"/>
              <a:cs typeface="Calibri"/>
            </a:endParaRPr>
          </a:p>
        </p:txBody>
      </p:sp>
      <p:sp>
        <p:nvSpPr>
          <p:cNvPr id="53" name="object 53"/>
          <p:cNvSpPr/>
          <p:nvPr/>
        </p:nvSpPr>
        <p:spPr>
          <a:xfrm>
            <a:off x="4549220" y="3880008"/>
            <a:ext cx="401883" cy="514991"/>
          </a:xfrm>
          <a:prstGeom prst="rect">
            <a:avLst/>
          </a:prstGeom>
          <a:blipFill>
            <a:blip r:embed="rId13" cstate="print"/>
            <a:stretch>
              <a:fillRect/>
            </a:stretch>
          </a:blipFill>
        </p:spPr>
        <p:txBody>
          <a:bodyPr wrap="square" lIns="0" tIns="0" rIns="0" bIns="0" rtlCol="0"/>
          <a:lstStyle/>
          <a:p>
            <a:endParaRPr sz="865"/>
          </a:p>
        </p:txBody>
      </p:sp>
      <p:sp>
        <p:nvSpPr>
          <p:cNvPr id="54" name="object 54"/>
          <p:cNvSpPr txBox="1"/>
          <p:nvPr/>
        </p:nvSpPr>
        <p:spPr>
          <a:xfrm>
            <a:off x="4855027" y="3956360"/>
            <a:ext cx="76358" cy="347403"/>
          </a:xfrm>
          <a:prstGeom prst="rect">
            <a:avLst/>
          </a:prstGeom>
        </p:spPr>
        <p:txBody>
          <a:bodyPr vert="horz" wrap="square" lIns="0" tIns="0" rIns="0" bIns="0" rtlCol="0">
            <a:spAutoFit/>
          </a:bodyPr>
          <a:lstStyle/>
          <a:p>
            <a:pPr marL="7941" indent="-2138"/>
            <a:r>
              <a:rPr sz="962" spc="-8" dirty="0">
                <a:latin typeface="Calibri"/>
                <a:cs typeface="Calibri"/>
              </a:rPr>
              <a:t>i</a:t>
            </a:r>
            <a:endParaRPr sz="962">
              <a:latin typeface="Calibri"/>
              <a:cs typeface="Calibri"/>
            </a:endParaRPr>
          </a:p>
          <a:p>
            <a:pPr marL="7941">
              <a:spcBef>
                <a:spcPts val="392"/>
              </a:spcBef>
            </a:pPr>
            <a:r>
              <a:rPr sz="962" spc="-5" dirty="0">
                <a:latin typeface="Arial"/>
                <a:cs typeface="Arial"/>
              </a:rPr>
              <a:t>k</a:t>
            </a:r>
            <a:endParaRPr sz="962">
              <a:latin typeface="Arial"/>
              <a:cs typeface="Arial"/>
            </a:endParaRPr>
          </a:p>
        </p:txBody>
      </p:sp>
      <p:sp>
        <p:nvSpPr>
          <p:cNvPr id="55" name="object 55"/>
          <p:cNvSpPr txBox="1"/>
          <p:nvPr/>
        </p:nvSpPr>
        <p:spPr>
          <a:xfrm>
            <a:off x="4581738" y="4189753"/>
            <a:ext cx="62614" cy="148054"/>
          </a:xfrm>
          <a:prstGeom prst="rect">
            <a:avLst/>
          </a:prstGeom>
        </p:spPr>
        <p:txBody>
          <a:bodyPr vert="horz" wrap="square" lIns="0" tIns="0" rIns="0" bIns="0" rtlCol="0">
            <a:spAutoFit/>
          </a:bodyPr>
          <a:lstStyle/>
          <a:p>
            <a:pPr marL="6109"/>
            <a:r>
              <a:rPr sz="962" spc="-22" dirty="0">
                <a:latin typeface="Calibri"/>
                <a:cs typeface="Calibri"/>
              </a:rPr>
              <a:t>c</a:t>
            </a:r>
            <a:endParaRPr sz="962">
              <a:latin typeface="Calibri"/>
              <a:cs typeface="Calibri"/>
            </a:endParaRPr>
          </a:p>
        </p:txBody>
      </p:sp>
      <p:sp>
        <p:nvSpPr>
          <p:cNvPr id="56" name="object 56"/>
          <p:cNvSpPr txBox="1"/>
          <p:nvPr/>
        </p:nvSpPr>
        <p:spPr>
          <a:xfrm>
            <a:off x="4720539" y="4056231"/>
            <a:ext cx="74831" cy="296107"/>
          </a:xfrm>
          <a:prstGeom prst="rect">
            <a:avLst/>
          </a:prstGeom>
        </p:spPr>
        <p:txBody>
          <a:bodyPr vert="horz" wrap="square" lIns="0" tIns="0" rIns="0" bIns="0" rtlCol="0">
            <a:spAutoFit/>
          </a:bodyPr>
          <a:lstStyle/>
          <a:p>
            <a:pPr marL="7025" marR="2444" indent="-1222"/>
            <a:r>
              <a:rPr sz="962" spc="-17" dirty="0">
                <a:latin typeface="Calibri"/>
                <a:cs typeface="Calibri"/>
              </a:rPr>
              <a:t>n  </a:t>
            </a:r>
            <a:r>
              <a:rPr sz="962" spc="-22" dirty="0">
                <a:latin typeface="Calibri"/>
                <a:cs typeface="Calibri"/>
              </a:rPr>
              <a:t>c</a:t>
            </a:r>
            <a:endParaRPr sz="962">
              <a:latin typeface="Calibri"/>
              <a:cs typeface="Calibri"/>
            </a:endParaRPr>
          </a:p>
        </p:txBody>
      </p:sp>
      <p:sp>
        <p:nvSpPr>
          <p:cNvPr id="57" name="object 57"/>
          <p:cNvSpPr txBox="1"/>
          <p:nvPr/>
        </p:nvSpPr>
        <p:spPr>
          <a:xfrm>
            <a:off x="4807080" y="2306689"/>
            <a:ext cx="80940" cy="307905"/>
          </a:xfrm>
          <a:prstGeom prst="rect">
            <a:avLst/>
          </a:prstGeom>
        </p:spPr>
        <p:txBody>
          <a:bodyPr vert="horz" wrap="square" lIns="0" tIns="0" rIns="0" bIns="0" rtlCol="0">
            <a:spAutoFit/>
          </a:bodyPr>
          <a:lstStyle/>
          <a:p>
            <a:pPr marL="6109" marR="2444" indent="6109">
              <a:lnSpc>
                <a:spcPct val="104000"/>
              </a:lnSpc>
            </a:pPr>
            <a:r>
              <a:rPr sz="962" spc="-17" dirty="0">
                <a:latin typeface="Calibri"/>
                <a:cs typeface="Calibri"/>
              </a:rPr>
              <a:t>u  </a:t>
            </a:r>
            <a:r>
              <a:rPr sz="962" spc="-22" dirty="0">
                <a:latin typeface="Calibri"/>
                <a:cs typeface="Calibri"/>
              </a:rPr>
              <a:t>s</a:t>
            </a:r>
            <a:endParaRPr sz="962">
              <a:latin typeface="Calibri"/>
              <a:cs typeface="Calibri"/>
            </a:endParaRPr>
          </a:p>
        </p:txBody>
      </p:sp>
      <p:sp>
        <p:nvSpPr>
          <p:cNvPr id="58" name="object 58"/>
          <p:cNvSpPr txBox="1"/>
          <p:nvPr/>
        </p:nvSpPr>
        <p:spPr>
          <a:xfrm>
            <a:off x="4577052" y="2260702"/>
            <a:ext cx="156382" cy="430182"/>
          </a:xfrm>
          <a:prstGeom prst="rect">
            <a:avLst/>
          </a:prstGeom>
        </p:spPr>
        <p:txBody>
          <a:bodyPr vert="horz" wrap="square" lIns="0" tIns="0" rIns="0" bIns="0" rtlCol="0">
            <a:spAutoFit/>
          </a:bodyPr>
          <a:lstStyle/>
          <a:p>
            <a:pPr marL="6109" marR="2444" indent="89183">
              <a:lnSpc>
                <a:spcPts val="1111"/>
              </a:lnSpc>
            </a:pPr>
            <a:r>
              <a:rPr sz="962" spc="-38" dirty="0">
                <a:latin typeface="Calibri"/>
                <a:cs typeface="Calibri"/>
              </a:rPr>
              <a:t>e  </a:t>
            </a:r>
            <a:r>
              <a:rPr sz="962" spc="-60" dirty="0">
                <a:latin typeface="Calibri"/>
                <a:cs typeface="Calibri"/>
              </a:rPr>
              <a:t>m</a:t>
            </a:r>
            <a:endParaRPr sz="962">
              <a:latin typeface="Calibri"/>
              <a:cs typeface="Calibri"/>
            </a:endParaRPr>
          </a:p>
          <a:p>
            <a:pPr marL="54059">
              <a:spcBef>
                <a:spcPts val="24"/>
              </a:spcBef>
            </a:pPr>
            <a:r>
              <a:rPr sz="962" spc="-28" dirty="0">
                <a:latin typeface="Calibri"/>
                <a:cs typeface="Calibri"/>
              </a:rPr>
              <a:t>o</a:t>
            </a:r>
            <a:endParaRPr sz="962">
              <a:latin typeface="Calibri"/>
              <a:cs typeface="Calibri"/>
            </a:endParaRPr>
          </a:p>
        </p:txBody>
      </p:sp>
      <p:sp>
        <p:nvSpPr>
          <p:cNvPr id="59" name="object 59"/>
          <p:cNvSpPr txBox="1"/>
          <p:nvPr/>
        </p:nvSpPr>
        <p:spPr>
          <a:xfrm>
            <a:off x="4558763" y="2872852"/>
            <a:ext cx="309099" cy="308931"/>
          </a:xfrm>
          <a:prstGeom prst="rect">
            <a:avLst/>
          </a:prstGeom>
        </p:spPr>
        <p:txBody>
          <a:bodyPr vert="horz" wrap="square" lIns="0" tIns="0" rIns="0" bIns="0" rtlCol="0">
            <a:spAutoFit/>
          </a:bodyPr>
          <a:lstStyle/>
          <a:p>
            <a:pPr algn="ctr">
              <a:tabLst>
                <a:tab pos="268463" algn="l"/>
              </a:tabLst>
            </a:pPr>
            <a:r>
              <a:rPr sz="1443" spc="-43" baseline="1388" dirty="0">
                <a:latin typeface="Calibri"/>
                <a:cs typeface="Calibri"/>
              </a:rPr>
              <a:t>h </a:t>
            </a:r>
            <a:r>
              <a:rPr sz="1443" spc="61" baseline="1388" dirty="0">
                <a:latin typeface="Calibri"/>
                <a:cs typeface="Calibri"/>
              </a:rPr>
              <a:t> </a:t>
            </a:r>
            <a:r>
              <a:rPr sz="1443" spc="-43" baseline="-11111" dirty="0">
                <a:latin typeface="Calibri"/>
                <a:cs typeface="Calibri"/>
              </a:rPr>
              <a:t>p</a:t>
            </a:r>
            <a:r>
              <a:rPr sz="1443" baseline="-11111" dirty="0">
                <a:latin typeface="Calibri"/>
                <a:cs typeface="Calibri"/>
              </a:rPr>
              <a:t>	</a:t>
            </a:r>
            <a:r>
              <a:rPr sz="962" spc="-8" dirty="0">
                <a:latin typeface="Calibri"/>
                <a:cs typeface="Calibri"/>
              </a:rPr>
              <a:t>i</a:t>
            </a:r>
            <a:endParaRPr sz="962">
              <a:latin typeface="Calibri"/>
              <a:cs typeface="Calibri"/>
            </a:endParaRPr>
          </a:p>
          <a:p>
            <a:pPr marL="31458" algn="ctr">
              <a:spcBef>
                <a:spcPts val="58"/>
              </a:spcBef>
              <a:tabLst>
                <a:tab pos="190582" algn="l"/>
              </a:tabLst>
            </a:pPr>
            <a:r>
              <a:rPr sz="1443" spc="-43" baseline="-12500" dirty="0">
                <a:latin typeface="Calibri"/>
                <a:cs typeface="Calibri"/>
              </a:rPr>
              <a:t>o	</a:t>
            </a:r>
            <a:r>
              <a:rPr sz="962" spc="-28" dirty="0">
                <a:latin typeface="Calibri"/>
                <a:cs typeface="Calibri"/>
              </a:rPr>
              <a:t>p</a:t>
            </a:r>
            <a:endParaRPr sz="962">
              <a:latin typeface="Calibri"/>
              <a:cs typeface="Calibri"/>
            </a:endParaRPr>
          </a:p>
        </p:txBody>
      </p:sp>
      <p:sp>
        <p:nvSpPr>
          <p:cNvPr id="60" name="object 60"/>
          <p:cNvSpPr txBox="1"/>
          <p:nvPr/>
        </p:nvSpPr>
        <p:spPr>
          <a:xfrm>
            <a:off x="4571352" y="3389323"/>
            <a:ext cx="188758" cy="772071"/>
          </a:xfrm>
          <a:prstGeom prst="rect">
            <a:avLst/>
          </a:prstGeom>
        </p:spPr>
        <p:txBody>
          <a:bodyPr vert="horz" wrap="square" lIns="0" tIns="0" rIns="0" bIns="0" rtlCol="0">
            <a:spAutoFit/>
          </a:bodyPr>
          <a:lstStyle/>
          <a:p>
            <a:pPr marL="20768" marR="60473" indent="27488" algn="just">
              <a:lnSpc>
                <a:spcPct val="92500"/>
              </a:lnSpc>
            </a:pPr>
            <a:r>
              <a:rPr sz="962" spc="-28" dirty="0">
                <a:latin typeface="Calibri"/>
                <a:cs typeface="Calibri"/>
              </a:rPr>
              <a:t>o  </a:t>
            </a:r>
            <a:r>
              <a:rPr sz="962" spc="-60" dirty="0">
                <a:latin typeface="Calibri"/>
                <a:cs typeface="Calibri"/>
              </a:rPr>
              <a:t>m  </a:t>
            </a:r>
            <a:r>
              <a:rPr sz="962" spc="-5" dirty="0">
                <a:latin typeface="Arial"/>
                <a:cs typeface="Arial"/>
              </a:rPr>
              <a:t>k</a:t>
            </a:r>
            <a:endParaRPr sz="962">
              <a:latin typeface="Arial"/>
              <a:cs typeface="Arial"/>
            </a:endParaRPr>
          </a:p>
          <a:p>
            <a:pPr marL="120335">
              <a:lnSpc>
                <a:spcPts val="998"/>
              </a:lnSpc>
              <a:spcBef>
                <a:spcPts val="755"/>
              </a:spcBef>
            </a:pPr>
            <a:r>
              <a:rPr sz="962" spc="-28" dirty="0">
                <a:latin typeface="Calibri"/>
                <a:cs typeface="Calibri"/>
              </a:rPr>
              <a:t>h</a:t>
            </a:r>
            <a:endParaRPr sz="962">
              <a:latin typeface="Calibri"/>
              <a:cs typeface="Calibri"/>
            </a:endParaRPr>
          </a:p>
          <a:p>
            <a:pPr marL="6109">
              <a:lnSpc>
                <a:spcPts val="998"/>
              </a:lnSpc>
            </a:pPr>
            <a:r>
              <a:rPr sz="962" spc="-60" dirty="0">
                <a:latin typeface="Calibri"/>
                <a:cs typeface="Calibri"/>
              </a:rPr>
              <a:t>e</a:t>
            </a:r>
            <a:endParaRPr sz="962">
              <a:latin typeface="Calibri"/>
              <a:cs typeface="Calibri"/>
            </a:endParaRPr>
          </a:p>
        </p:txBody>
      </p:sp>
      <p:sp>
        <p:nvSpPr>
          <p:cNvPr id="62" name="TextBox 61"/>
          <p:cNvSpPr txBox="1"/>
          <p:nvPr/>
        </p:nvSpPr>
        <p:spPr>
          <a:xfrm>
            <a:off x="58222" y="698658"/>
            <a:ext cx="2630335" cy="646331"/>
          </a:xfrm>
          <a:prstGeom prst="rect">
            <a:avLst/>
          </a:prstGeom>
          <a:noFill/>
        </p:spPr>
        <p:txBody>
          <a:bodyPr wrap="none" rtlCol="0">
            <a:spAutoFit/>
          </a:bodyPr>
          <a:lstStyle/>
          <a:p>
            <a:r>
              <a:rPr lang="en-US" dirty="0"/>
              <a:t>All levels – copying words </a:t>
            </a:r>
            <a:endParaRPr lang="en-US" dirty="0" smtClean="0"/>
          </a:p>
          <a:p>
            <a:r>
              <a:rPr lang="en-US" dirty="0" smtClean="0"/>
              <a:t>and </a:t>
            </a:r>
            <a:r>
              <a:rPr lang="en-US" dirty="0"/>
              <a:t>checking spelling</a:t>
            </a:r>
          </a:p>
        </p:txBody>
      </p:sp>
      <p:sp>
        <p:nvSpPr>
          <p:cNvPr id="63" name="TextBox 62"/>
          <p:cNvSpPr txBox="1"/>
          <p:nvPr/>
        </p:nvSpPr>
        <p:spPr>
          <a:xfrm>
            <a:off x="759805" y="2191497"/>
            <a:ext cx="914400" cy="369332"/>
          </a:xfrm>
          <a:prstGeom prst="rect">
            <a:avLst/>
          </a:prstGeom>
          <a:noFill/>
        </p:spPr>
        <p:txBody>
          <a:bodyPr wrap="square" rtlCol="0">
            <a:spAutoFit/>
          </a:bodyPr>
          <a:lstStyle/>
          <a:p>
            <a:r>
              <a:rPr lang="en-US" dirty="0" smtClean="0"/>
              <a:t>Pre-A1</a:t>
            </a:r>
            <a:endParaRPr lang="ru-RU" dirty="0"/>
          </a:p>
        </p:txBody>
      </p:sp>
    </p:spTree>
    <p:extLst>
      <p:ext uri="{BB962C8B-B14F-4D97-AF65-F5344CB8AC3E}">
        <p14:creationId xmlns:p14="http://schemas.microsoft.com/office/powerpoint/2010/main" val="1348803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1174" y="4862215"/>
            <a:ext cx="108734" cy="80791"/>
          </a:xfrm>
          <a:prstGeom prst="rect">
            <a:avLst/>
          </a:prstGeom>
        </p:spPr>
        <p:txBody>
          <a:bodyPr vert="horz" wrap="square" lIns="0" tIns="0" rIns="0" bIns="0" rtlCol="0">
            <a:spAutoFit/>
          </a:bodyPr>
          <a:lstStyle/>
          <a:p>
            <a:pPr marL="7127"/>
            <a:r>
              <a:rPr sz="525" spc="-39" dirty="0">
                <a:latin typeface="Verdana"/>
                <a:cs typeface="Verdana"/>
              </a:rPr>
              <a:t>42</a:t>
            </a:r>
            <a:endParaRPr sz="525">
              <a:latin typeface="Verdana"/>
              <a:cs typeface="Verdana"/>
            </a:endParaRPr>
          </a:p>
        </p:txBody>
      </p:sp>
      <p:sp>
        <p:nvSpPr>
          <p:cNvPr id="3" name="object 3"/>
          <p:cNvSpPr txBox="1"/>
          <p:nvPr/>
        </p:nvSpPr>
        <p:spPr>
          <a:xfrm>
            <a:off x="1815115" y="4862215"/>
            <a:ext cx="1193634" cy="80791"/>
          </a:xfrm>
          <a:prstGeom prst="rect">
            <a:avLst/>
          </a:prstGeom>
        </p:spPr>
        <p:txBody>
          <a:bodyPr vert="horz" wrap="square" lIns="0" tIns="0" rIns="0" bIns="0" rtlCol="0">
            <a:spAutoFit/>
          </a:bodyPr>
          <a:lstStyle/>
          <a:p>
            <a:pPr marL="7127"/>
            <a:r>
              <a:rPr sz="525" spc="-59" dirty="0">
                <a:latin typeface="Verdana"/>
                <a:cs typeface="Verdana"/>
              </a:rPr>
              <a:t>Cambridge </a:t>
            </a:r>
            <a:r>
              <a:rPr sz="525" spc="-64" dirty="0">
                <a:latin typeface="Verdana"/>
                <a:cs typeface="Verdana"/>
              </a:rPr>
              <a:t>English: </a:t>
            </a:r>
            <a:r>
              <a:rPr sz="525" spc="-62" dirty="0">
                <a:latin typeface="Verdana"/>
                <a:cs typeface="Verdana"/>
              </a:rPr>
              <a:t>Young</a:t>
            </a:r>
            <a:r>
              <a:rPr sz="525" spc="-87" dirty="0">
                <a:latin typeface="Verdana"/>
                <a:cs typeface="Verdana"/>
              </a:rPr>
              <a:t> </a:t>
            </a:r>
            <a:r>
              <a:rPr sz="525" spc="-62" dirty="0">
                <a:latin typeface="Verdana"/>
                <a:cs typeface="Verdana"/>
              </a:rPr>
              <a:t>Learners</a:t>
            </a:r>
            <a:endParaRPr sz="525">
              <a:latin typeface="Verdana"/>
              <a:cs typeface="Verdana"/>
            </a:endParaRPr>
          </a:p>
        </p:txBody>
      </p:sp>
      <p:sp>
        <p:nvSpPr>
          <p:cNvPr id="4" name="object 4"/>
          <p:cNvSpPr/>
          <p:nvPr/>
        </p:nvSpPr>
        <p:spPr>
          <a:xfrm>
            <a:off x="1143000" y="1"/>
            <a:ext cx="300140" cy="1177751"/>
          </a:xfrm>
          <a:custGeom>
            <a:avLst/>
            <a:gdLst/>
            <a:ahLst/>
            <a:cxnLst/>
            <a:rect l="l" t="t" r="r" b="b"/>
            <a:pathLst>
              <a:path w="467995" h="2448560">
                <a:moveTo>
                  <a:pt x="0" y="2448001"/>
                </a:moveTo>
                <a:lnTo>
                  <a:pt x="467995" y="2448001"/>
                </a:lnTo>
                <a:lnTo>
                  <a:pt x="467995" y="0"/>
                </a:lnTo>
                <a:lnTo>
                  <a:pt x="0" y="0"/>
                </a:lnTo>
                <a:lnTo>
                  <a:pt x="0" y="2448001"/>
                </a:lnTo>
                <a:close/>
              </a:path>
            </a:pathLst>
          </a:custGeom>
          <a:solidFill>
            <a:srgbClr val="903F98"/>
          </a:solidFill>
        </p:spPr>
        <p:txBody>
          <a:bodyPr wrap="square" lIns="0" tIns="0" rIns="0" bIns="0" rtlCol="0"/>
          <a:lstStyle/>
          <a:p>
            <a:endParaRPr sz="1350"/>
          </a:p>
        </p:txBody>
      </p:sp>
      <p:sp>
        <p:nvSpPr>
          <p:cNvPr id="5" name="object 5"/>
          <p:cNvSpPr txBox="1"/>
          <p:nvPr/>
        </p:nvSpPr>
        <p:spPr>
          <a:xfrm>
            <a:off x="1175917" y="102180"/>
            <a:ext cx="205184" cy="973417"/>
          </a:xfrm>
          <a:prstGeom prst="rect">
            <a:avLst/>
          </a:prstGeom>
        </p:spPr>
        <p:txBody>
          <a:bodyPr vert="vert" wrap="square" lIns="0" tIns="0" rIns="0" bIns="0" rtlCol="0">
            <a:spAutoFit/>
          </a:bodyPr>
          <a:lstStyle/>
          <a:p>
            <a:pPr marL="7127">
              <a:lnSpc>
                <a:spcPts val="833"/>
              </a:lnSpc>
            </a:pPr>
            <a:r>
              <a:rPr sz="750" b="1" dirty="0">
                <a:solidFill>
                  <a:srgbClr val="FFFFFF"/>
                </a:solidFill>
                <a:latin typeface="Calibri"/>
                <a:cs typeface="Calibri"/>
              </a:rPr>
              <a:t>M</a:t>
            </a:r>
            <a:r>
              <a:rPr sz="750" b="1" spc="-11" dirty="0">
                <a:solidFill>
                  <a:srgbClr val="FFFFFF"/>
                </a:solidFill>
                <a:latin typeface="Calibri"/>
                <a:cs typeface="Calibri"/>
              </a:rPr>
              <a:t>ov</a:t>
            </a:r>
            <a:r>
              <a:rPr sz="750" b="1" dirty="0">
                <a:solidFill>
                  <a:srgbClr val="FFFFFF"/>
                </a:solidFill>
                <a:latin typeface="Calibri"/>
                <a:cs typeface="Calibri"/>
              </a:rPr>
              <a:t>e</a:t>
            </a:r>
            <a:r>
              <a:rPr sz="750" b="1" spc="-5" dirty="0">
                <a:solidFill>
                  <a:srgbClr val="FFFFFF"/>
                </a:solidFill>
                <a:latin typeface="Calibri"/>
                <a:cs typeface="Calibri"/>
              </a:rPr>
              <a:t>r</a:t>
            </a:r>
            <a:r>
              <a:rPr sz="750" b="1" dirty="0">
                <a:solidFill>
                  <a:srgbClr val="FFFFFF"/>
                </a:solidFill>
                <a:latin typeface="Calibri"/>
                <a:cs typeface="Calibri"/>
              </a:rPr>
              <a:t>s </a:t>
            </a:r>
            <a:r>
              <a:rPr sz="750" b="1" spc="-11" dirty="0">
                <a:solidFill>
                  <a:srgbClr val="FFFFFF"/>
                </a:solidFill>
                <a:latin typeface="Calibri"/>
                <a:cs typeface="Calibri"/>
              </a:rPr>
              <a:t> </a:t>
            </a:r>
            <a:r>
              <a:rPr sz="750" spc="-17" dirty="0">
                <a:solidFill>
                  <a:srgbClr val="FFFFFF"/>
                </a:solidFill>
                <a:latin typeface="Gill Sans MT"/>
                <a:cs typeface="Gill Sans MT"/>
              </a:rPr>
              <a:t>R</a:t>
            </a:r>
            <a:r>
              <a:rPr sz="750" dirty="0">
                <a:solidFill>
                  <a:srgbClr val="FFFFFF"/>
                </a:solidFill>
                <a:latin typeface="Gill Sans MT"/>
                <a:cs typeface="Gill Sans MT"/>
              </a:rPr>
              <a:t>eading</a:t>
            </a:r>
            <a:r>
              <a:rPr sz="750" spc="-42" dirty="0">
                <a:solidFill>
                  <a:srgbClr val="FFFFFF"/>
                </a:solidFill>
                <a:latin typeface="Gill Sans MT"/>
                <a:cs typeface="Gill Sans MT"/>
              </a:rPr>
              <a:t> </a:t>
            </a:r>
            <a:r>
              <a:rPr sz="750" dirty="0">
                <a:solidFill>
                  <a:srgbClr val="FFFFFF"/>
                </a:solidFill>
                <a:latin typeface="Gill Sans MT"/>
                <a:cs typeface="Gill Sans MT"/>
              </a:rPr>
              <a:t>&amp;</a:t>
            </a:r>
            <a:r>
              <a:rPr sz="750" spc="-42" dirty="0">
                <a:solidFill>
                  <a:srgbClr val="FFFFFF"/>
                </a:solidFill>
                <a:latin typeface="Gill Sans MT"/>
                <a:cs typeface="Gill Sans MT"/>
              </a:rPr>
              <a:t> </a:t>
            </a:r>
            <a:r>
              <a:rPr sz="750" spc="-39" dirty="0">
                <a:solidFill>
                  <a:srgbClr val="FFFFFF"/>
                </a:solidFill>
                <a:latin typeface="Gill Sans MT"/>
                <a:cs typeface="Gill Sans MT"/>
              </a:rPr>
              <a:t>W</a:t>
            </a:r>
            <a:r>
              <a:rPr sz="750" dirty="0">
                <a:solidFill>
                  <a:srgbClr val="FFFFFF"/>
                </a:solidFill>
                <a:latin typeface="Gill Sans MT"/>
                <a:cs typeface="Gill Sans MT"/>
              </a:rPr>
              <a:t>riting</a:t>
            </a:r>
            <a:endParaRPr sz="750">
              <a:latin typeface="Gill Sans MT"/>
              <a:cs typeface="Gill Sans MT"/>
            </a:endParaRPr>
          </a:p>
        </p:txBody>
      </p:sp>
      <p:sp>
        <p:nvSpPr>
          <p:cNvPr id="6" name="object 6"/>
          <p:cNvSpPr txBox="1"/>
          <p:nvPr/>
        </p:nvSpPr>
        <p:spPr>
          <a:xfrm>
            <a:off x="1843444" y="311279"/>
            <a:ext cx="3351623" cy="644535"/>
          </a:xfrm>
          <a:prstGeom prst="rect">
            <a:avLst/>
          </a:prstGeom>
        </p:spPr>
        <p:txBody>
          <a:bodyPr vert="horz" wrap="square" lIns="0" tIns="0" rIns="0" bIns="0" rtlCol="0">
            <a:spAutoFit/>
          </a:bodyPr>
          <a:lstStyle/>
          <a:p>
            <a:pPr marL="111531" algn="ctr">
              <a:lnSpc>
                <a:spcPts val="1594"/>
              </a:lnSpc>
            </a:pPr>
            <a:r>
              <a:rPr sz="1350" b="1" i="1" spc="45" dirty="0">
                <a:latin typeface="Calibri"/>
                <a:cs typeface="Calibri"/>
              </a:rPr>
              <a:t>Part</a:t>
            </a:r>
            <a:r>
              <a:rPr sz="1350" b="1" i="1" spc="62" dirty="0">
                <a:latin typeface="Calibri"/>
                <a:cs typeface="Calibri"/>
              </a:rPr>
              <a:t> </a:t>
            </a:r>
            <a:r>
              <a:rPr sz="1350" b="1" i="1" spc="-11" dirty="0">
                <a:latin typeface="Calibri"/>
                <a:cs typeface="Calibri"/>
              </a:rPr>
              <a:t>1</a:t>
            </a:r>
            <a:endParaRPr sz="1350">
              <a:latin typeface="Calibri"/>
              <a:cs typeface="Calibri"/>
            </a:endParaRPr>
          </a:p>
          <a:p>
            <a:pPr marL="111531" algn="ctr">
              <a:lnSpc>
                <a:spcPts val="920"/>
              </a:lnSpc>
            </a:pPr>
            <a:r>
              <a:rPr sz="750" b="1" i="1" dirty="0">
                <a:latin typeface="Calibri"/>
                <a:cs typeface="Calibri"/>
              </a:rPr>
              <a:t>– </a:t>
            </a:r>
            <a:r>
              <a:rPr sz="750" b="1" i="1" spc="-8" dirty="0">
                <a:latin typeface="Calibri"/>
                <a:cs typeface="Calibri"/>
              </a:rPr>
              <a:t>5 </a:t>
            </a:r>
            <a:r>
              <a:rPr sz="750" b="1" i="1" spc="34" dirty="0">
                <a:latin typeface="Calibri"/>
                <a:cs typeface="Calibri"/>
              </a:rPr>
              <a:t>questions</a:t>
            </a:r>
            <a:r>
              <a:rPr sz="750" b="1" i="1" spc="152" dirty="0">
                <a:latin typeface="Calibri"/>
                <a:cs typeface="Calibri"/>
              </a:rPr>
              <a:t> </a:t>
            </a:r>
            <a:r>
              <a:rPr sz="750" b="1" i="1" dirty="0">
                <a:latin typeface="Calibri"/>
                <a:cs typeface="Calibri"/>
              </a:rPr>
              <a:t>–</a:t>
            </a:r>
            <a:endParaRPr sz="750">
              <a:latin typeface="Calibri"/>
              <a:cs typeface="Calibri"/>
            </a:endParaRPr>
          </a:p>
          <a:p>
            <a:pPr marL="7127" marR="2851">
              <a:lnSpc>
                <a:spcPct val="107200"/>
              </a:lnSpc>
              <a:spcBef>
                <a:spcPts val="561"/>
              </a:spcBef>
            </a:pPr>
            <a:r>
              <a:rPr sz="750" b="1" i="1" spc="62" dirty="0">
                <a:latin typeface="Calibri"/>
                <a:cs typeface="Calibri"/>
              </a:rPr>
              <a:t>Look </a:t>
            </a:r>
            <a:r>
              <a:rPr sz="750" b="1" i="1" spc="34" dirty="0">
                <a:latin typeface="Calibri"/>
                <a:cs typeface="Calibri"/>
              </a:rPr>
              <a:t>and </a:t>
            </a:r>
            <a:r>
              <a:rPr sz="750" b="1" i="1" spc="20" dirty="0">
                <a:latin typeface="Calibri"/>
                <a:cs typeface="Calibri"/>
              </a:rPr>
              <a:t>read. </a:t>
            </a:r>
            <a:r>
              <a:rPr sz="750" b="1" i="1" spc="31" dirty="0">
                <a:latin typeface="Calibri"/>
                <a:cs typeface="Calibri"/>
              </a:rPr>
              <a:t>Choose </a:t>
            </a:r>
            <a:r>
              <a:rPr sz="750" b="1" i="1" spc="20" dirty="0">
                <a:latin typeface="Calibri"/>
                <a:cs typeface="Calibri"/>
              </a:rPr>
              <a:t>the correct </a:t>
            </a:r>
            <a:r>
              <a:rPr sz="750" b="1" i="1" spc="34" dirty="0">
                <a:latin typeface="Calibri"/>
                <a:cs typeface="Calibri"/>
              </a:rPr>
              <a:t>words and </a:t>
            </a:r>
            <a:r>
              <a:rPr sz="750" b="1" i="1" spc="28" dirty="0">
                <a:latin typeface="Calibri"/>
                <a:cs typeface="Calibri"/>
              </a:rPr>
              <a:t>write </a:t>
            </a:r>
            <a:r>
              <a:rPr sz="750" b="1" i="1" spc="26" dirty="0">
                <a:latin typeface="Calibri"/>
                <a:cs typeface="Calibri"/>
              </a:rPr>
              <a:t>them </a:t>
            </a:r>
            <a:r>
              <a:rPr sz="750" b="1" i="1" spc="34" dirty="0">
                <a:latin typeface="Calibri"/>
                <a:cs typeface="Calibri"/>
              </a:rPr>
              <a:t>on </a:t>
            </a:r>
            <a:r>
              <a:rPr sz="750" b="1" i="1" spc="20" dirty="0">
                <a:latin typeface="Calibri"/>
                <a:cs typeface="Calibri"/>
              </a:rPr>
              <a:t>the  </a:t>
            </a:r>
            <a:r>
              <a:rPr sz="750" b="1" i="1" spc="37" dirty="0">
                <a:latin typeface="Calibri"/>
                <a:cs typeface="Calibri"/>
              </a:rPr>
              <a:t>lines. </a:t>
            </a:r>
            <a:r>
              <a:rPr sz="750" b="1" i="1" spc="5" dirty="0">
                <a:latin typeface="Calibri"/>
                <a:cs typeface="Calibri"/>
              </a:rPr>
              <a:t>There </a:t>
            </a:r>
            <a:r>
              <a:rPr sz="750" b="1" i="1" spc="48" dirty="0">
                <a:latin typeface="Calibri"/>
                <a:cs typeface="Calibri"/>
              </a:rPr>
              <a:t>is </a:t>
            </a:r>
            <a:r>
              <a:rPr sz="750" b="1" i="1" spc="23" dirty="0">
                <a:latin typeface="Calibri"/>
                <a:cs typeface="Calibri"/>
              </a:rPr>
              <a:t>one</a:t>
            </a:r>
            <a:r>
              <a:rPr sz="750" b="1" i="1" spc="137" dirty="0">
                <a:latin typeface="Calibri"/>
                <a:cs typeface="Calibri"/>
              </a:rPr>
              <a:t> </a:t>
            </a:r>
            <a:r>
              <a:rPr sz="750" b="1" i="1" spc="28" dirty="0">
                <a:latin typeface="Calibri"/>
                <a:cs typeface="Calibri"/>
              </a:rPr>
              <a:t>example.</a:t>
            </a:r>
            <a:endParaRPr sz="750">
              <a:latin typeface="Calibri"/>
              <a:cs typeface="Calibri"/>
            </a:endParaRPr>
          </a:p>
        </p:txBody>
      </p:sp>
      <p:sp>
        <p:nvSpPr>
          <p:cNvPr id="7" name="object 7"/>
          <p:cNvSpPr/>
          <p:nvPr/>
        </p:nvSpPr>
        <p:spPr>
          <a:xfrm>
            <a:off x="1907848" y="1001155"/>
            <a:ext cx="1278749" cy="438053"/>
          </a:xfrm>
          <a:prstGeom prst="rect">
            <a:avLst/>
          </a:prstGeom>
          <a:blipFill>
            <a:blip r:embed="rId2" cstate="print"/>
            <a:stretch>
              <a:fillRect/>
            </a:stretch>
          </a:blipFill>
        </p:spPr>
        <p:txBody>
          <a:bodyPr wrap="square" lIns="0" tIns="0" rIns="0" bIns="0" rtlCol="0"/>
          <a:lstStyle/>
          <a:p>
            <a:endParaRPr sz="1350"/>
          </a:p>
        </p:txBody>
      </p:sp>
      <p:sp>
        <p:nvSpPr>
          <p:cNvPr id="8" name="object 8"/>
          <p:cNvSpPr/>
          <p:nvPr/>
        </p:nvSpPr>
        <p:spPr>
          <a:xfrm>
            <a:off x="2116698" y="1300824"/>
            <a:ext cx="220490" cy="124946"/>
          </a:xfrm>
          <a:prstGeom prst="rect">
            <a:avLst/>
          </a:prstGeom>
          <a:blipFill>
            <a:blip r:embed="rId3" cstate="print"/>
            <a:stretch>
              <a:fillRect/>
            </a:stretch>
          </a:blipFill>
        </p:spPr>
        <p:txBody>
          <a:bodyPr wrap="square" lIns="0" tIns="0" rIns="0" bIns="0" rtlCol="0"/>
          <a:lstStyle/>
          <a:p>
            <a:endParaRPr sz="1350"/>
          </a:p>
        </p:txBody>
      </p:sp>
      <p:sp>
        <p:nvSpPr>
          <p:cNvPr id="9" name="object 9"/>
          <p:cNvSpPr/>
          <p:nvPr/>
        </p:nvSpPr>
        <p:spPr>
          <a:xfrm>
            <a:off x="1907851" y="1445797"/>
            <a:ext cx="1278743" cy="422783"/>
          </a:xfrm>
          <a:prstGeom prst="rect">
            <a:avLst/>
          </a:prstGeom>
          <a:blipFill>
            <a:blip r:embed="rId4" cstate="print"/>
            <a:stretch>
              <a:fillRect/>
            </a:stretch>
          </a:blipFill>
        </p:spPr>
        <p:txBody>
          <a:bodyPr wrap="square" lIns="0" tIns="0" rIns="0" bIns="0" rtlCol="0"/>
          <a:lstStyle/>
          <a:p>
            <a:endParaRPr sz="1350"/>
          </a:p>
        </p:txBody>
      </p:sp>
      <p:sp>
        <p:nvSpPr>
          <p:cNvPr id="10" name="object 10"/>
          <p:cNvSpPr/>
          <p:nvPr/>
        </p:nvSpPr>
        <p:spPr>
          <a:xfrm>
            <a:off x="1907847" y="1470089"/>
            <a:ext cx="1278755" cy="398492"/>
          </a:xfrm>
          <a:prstGeom prst="rect">
            <a:avLst/>
          </a:prstGeom>
          <a:blipFill>
            <a:blip r:embed="rId5" cstate="print"/>
            <a:stretch>
              <a:fillRect/>
            </a:stretch>
          </a:blipFill>
        </p:spPr>
        <p:txBody>
          <a:bodyPr wrap="square" lIns="0" tIns="0" rIns="0" bIns="0" rtlCol="0"/>
          <a:lstStyle/>
          <a:p>
            <a:endParaRPr sz="1350"/>
          </a:p>
        </p:txBody>
      </p:sp>
      <p:sp>
        <p:nvSpPr>
          <p:cNvPr id="11" name="object 11"/>
          <p:cNvSpPr/>
          <p:nvPr/>
        </p:nvSpPr>
        <p:spPr>
          <a:xfrm>
            <a:off x="1907846" y="1174563"/>
            <a:ext cx="1278756" cy="504173"/>
          </a:xfrm>
          <a:prstGeom prst="rect">
            <a:avLst/>
          </a:prstGeom>
          <a:blipFill>
            <a:blip r:embed="rId6" cstate="print"/>
            <a:stretch>
              <a:fillRect/>
            </a:stretch>
          </a:blipFill>
        </p:spPr>
        <p:txBody>
          <a:bodyPr wrap="square" lIns="0" tIns="0" rIns="0" bIns="0" rtlCol="0"/>
          <a:lstStyle/>
          <a:p>
            <a:endParaRPr sz="1350"/>
          </a:p>
        </p:txBody>
      </p:sp>
      <p:sp>
        <p:nvSpPr>
          <p:cNvPr id="12" name="object 12"/>
          <p:cNvSpPr/>
          <p:nvPr/>
        </p:nvSpPr>
        <p:spPr>
          <a:xfrm>
            <a:off x="1905875" y="1946760"/>
            <a:ext cx="1280727" cy="867449"/>
          </a:xfrm>
          <a:prstGeom prst="rect">
            <a:avLst/>
          </a:prstGeom>
          <a:blipFill>
            <a:blip r:embed="rId7" cstate="print"/>
            <a:stretch>
              <a:fillRect/>
            </a:stretch>
          </a:blipFill>
        </p:spPr>
        <p:txBody>
          <a:bodyPr wrap="square" lIns="0" tIns="0" rIns="0" bIns="0" rtlCol="0"/>
          <a:lstStyle/>
          <a:p>
            <a:endParaRPr sz="1350"/>
          </a:p>
        </p:txBody>
      </p:sp>
      <p:sp>
        <p:nvSpPr>
          <p:cNvPr id="13" name="object 13"/>
          <p:cNvSpPr/>
          <p:nvPr/>
        </p:nvSpPr>
        <p:spPr>
          <a:xfrm>
            <a:off x="1905878" y="1946760"/>
            <a:ext cx="1280785" cy="867431"/>
          </a:xfrm>
          <a:custGeom>
            <a:avLst/>
            <a:gdLst/>
            <a:ahLst/>
            <a:cxnLst/>
            <a:rect l="l" t="t" r="r" b="b"/>
            <a:pathLst>
              <a:path w="1997075" h="1803400">
                <a:moveTo>
                  <a:pt x="0" y="1803400"/>
                </a:moveTo>
                <a:lnTo>
                  <a:pt x="1996973" y="1803400"/>
                </a:lnTo>
                <a:lnTo>
                  <a:pt x="1996973" y="0"/>
                </a:lnTo>
                <a:lnTo>
                  <a:pt x="0" y="0"/>
                </a:lnTo>
                <a:lnTo>
                  <a:pt x="0" y="1803400"/>
                </a:lnTo>
                <a:close/>
              </a:path>
            </a:pathLst>
          </a:custGeom>
          <a:ln w="6350">
            <a:solidFill>
              <a:srgbClr val="0072BC"/>
            </a:solidFill>
          </a:ln>
        </p:spPr>
        <p:txBody>
          <a:bodyPr wrap="square" lIns="0" tIns="0" rIns="0" bIns="0" rtlCol="0"/>
          <a:lstStyle/>
          <a:p>
            <a:endParaRPr sz="1350"/>
          </a:p>
        </p:txBody>
      </p:sp>
      <p:sp>
        <p:nvSpPr>
          <p:cNvPr id="14" name="object 14"/>
          <p:cNvSpPr/>
          <p:nvPr/>
        </p:nvSpPr>
        <p:spPr>
          <a:xfrm>
            <a:off x="2102428" y="3075080"/>
            <a:ext cx="887622" cy="518424"/>
          </a:xfrm>
          <a:prstGeom prst="rect">
            <a:avLst/>
          </a:prstGeom>
          <a:blipFill>
            <a:blip r:embed="rId8" cstate="print"/>
            <a:stretch>
              <a:fillRect/>
            </a:stretch>
          </a:blipFill>
        </p:spPr>
        <p:txBody>
          <a:bodyPr wrap="square" lIns="0" tIns="0" rIns="0" bIns="0" rtlCol="0"/>
          <a:lstStyle/>
          <a:p>
            <a:endParaRPr sz="1350"/>
          </a:p>
        </p:txBody>
      </p:sp>
      <p:sp>
        <p:nvSpPr>
          <p:cNvPr id="15" name="object 15"/>
          <p:cNvSpPr/>
          <p:nvPr/>
        </p:nvSpPr>
        <p:spPr>
          <a:xfrm>
            <a:off x="1905883" y="3851522"/>
            <a:ext cx="1278012" cy="221086"/>
          </a:xfrm>
          <a:prstGeom prst="rect">
            <a:avLst/>
          </a:prstGeom>
          <a:blipFill>
            <a:blip r:embed="rId9" cstate="print"/>
            <a:stretch>
              <a:fillRect/>
            </a:stretch>
          </a:blipFill>
        </p:spPr>
        <p:txBody>
          <a:bodyPr wrap="square" lIns="0" tIns="0" rIns="0" bIns="0" rtlCol="0"/>
          <a:lstStyle/>
          <a:p>
            <a:endParaRPr sz="1350"/>
          </a:p>
        </p:txBody>
      </p:sp>
      <p:sp>
        <p:nvSpPr>
          <p:cNvPr id="16" name="object 16"/>
          <p:cNvSpPr/>
          <p:nvPr/>
        </p:nvSpPr>
        <p:spPr>
          <a:xfrm>
            <a:off x="1905884" y="3951778"/>
            <a:ext cx="1278015" cy="767139"/>
          </a:xfrm>
          <a:prstGeom prst="rect">
            <a:avLst/>
          </a:prstGeom>
          <a:blipFill>
            <a:blip r:embed="rId10" cstate="print"/>
            <a:stretch>
              <a:fillRect/>
            </a:stretch>
          </a:blipFill>
        </p:spPr>
        <p:txBody>
          <a:bodyPr wrap="square" lIns="0" tIns="0" rIns="0" bIns="0" rtlCol="0"/>
          <a:lstStyle/>
          <a:p>
            <a:endParaRPr sz="1350"/>
          </a:p>
        </p:txBody>
      </p:sp>
      <p:sp>
        <p:nvSpPr>
          <p:cNvPr id="17" name="object 17"/>
          <p:cNvSpPr/>
          <p:nvPr/>
        </p:nvSpPr>
        <p:spPr>
          <a:xfrm>
            <a:off x="2104334" y="3885976"/>
            <a:ext cx="306248" cy="91019"/>
          </a:xfrm>
          <a:custGeom>
            <a:avLst/>
            <a:gdLst/>
            <a:ahLst/>
            <a:cxnLst/>
            <a:rect l="l" t="t" r="r" b="b"/>
            <a:pathLst>
              <a:path w="477519" h="189229">
                <a:moveTo>
                  <a:pt x="288750" y="176771"/>
                </a:moveTo>
                <a:lnTo>
                  <a:pt x="224688" y="176771"/>
                </a:lnTo>
                <a:lnTo>
                  <a:pt x="225693" y="178302"/>
                </a:lnTo>
                <a:lnTo>
                  <a:pt x="255407" y="188850"/>
                </a:lnTo>
                <a:lnTo>
                  <a:pt x="265785" y="187947"/>
                </a:lnTo>
                <a:lnTo>
                  <a:pt x="288750" y="176771"/>
                </a:lnTo>
                <a:close/>
              </a:path>
              <a:path w="477519" h="189229">
                <a:moveTo>
                  <a:pt x="310629" y="159397"/>
                </a:moveTo>
                <a:lnTo>
                  <a:pt x="194551" y="159397"/>
                </a:lnTo>
                <a:lnTo>
                  <a:pt x="193519" y="164147"/>
                </a:lnTo>
                <a:lnTo>
                  <a:pt x="193425" y="165176"/>
                </a:lnTo>
                <a:lnTo>
                  <a:pt x="193738" y="169926"/>
                </a:lnTo>
                <a:lnTo>
                  <a:pt x="196875" y="172212"/>
                </a:lnTo>
                <a:lnTo>
                  <a:pt x="203507" y="176081"/>
                </a:lnTo>
                <a:lnTo>
                  <a:pt x="210362" y="178092"/>
                </a:lnTo>
                <a:lnTo>
                  <a:pt x="217427" y="178302"/>
                </a:lnTo>
                <a:lnTo>
                  <a:pt x="224688" y="176771"/>
                </a:lnTo>
                <a:lnTo>
                  <a:pt x="288750" y="176771"/>
                </a:lnTo>
                <a:lnTo>
                  <a:pt x="291617" y="172948"/>
                </a:lnTo>
                <a:lnTo>
                  <a:pt x="300037" y="172529"/>
                </a:lnTo>
                <a:lnTo>
                  <a:pt x="306882" y="166141"/>
                </a:lnTo>
                <a:lnTo>
                  <a:pt x="310629" y="159397"/>
                </a:lnTo>
                <a:close/>
              </a:path>
              <a:path w="477519" h="189229">
                <a:moveTo>
                  <a:pt x="175714" y="159346"/>
                </a:moveTo>
                <a:lnTo>
                  <a:pt x="109969" y="159346"/>
                </a:lnTo>
                <a:lnTo>
                  <a:pt x="112267" y="161937"/>
                </a:lnTo>
                <a:lnTo>
                  <a:pt x="115265" y="163931"/>
                </a:lnTo>
                <a:lnTo>
                  <a:pt x="118973" y="165049"/>
                </a:lnTo>
                <a:lnTo>
                  <a:pt x="127046" y="166755"/>
                </a:lnTo>
                <a:lnTo>
                  <a:pt x="135072" y="167014"/>
                </a:lnTo>
                <a:lnTo>
                  <a:pt x="142824" y="165820"/>
                </a:lnTo>
                <a:lnTo>
                  <a:pt x="150075" y="163169"/>
                </a:lnTo>
                <a:lnTo>
                  <a:pt x="170786" y="163169"/>
                </a:lnTo>
                <a:lnTo>
                  <a:pt x="175714" y="159346"/>
                </a:lnTo>
                <a:close/>
              </a:path>
              <a:path w="477519" h="189229">
                <a:moveTo>
                  <a:pt x="431303" y="159232"/>
                </a:moveTo>
                <a:lnTo>
                  <a:pt x="366534" y="159232"/>
                </a:lnTo>
                <a:lnTo>
                  <a:pt x="370408" y="162928"/>
                </a:lnTo>
                <a:lnTo>
                  <a:pt x="375411" y="165658"/>
                </a:lnTo>
                <a:lnTo>
                  <a:pt x="380593" y="166624"/>
                </a:lnTo>
                <a:lnTo>
                  <a:pt x="390436" y="166306"/>
                </a:lnTo>
                <a:lnTo>
                  <a:pt x="395947" y="165176"/>
                </a:lnTo>
                <a:lnTo>
                  <a:pt x="400100" y="163220"/>
                </a:lnTo>
                <a:lnTo>
                  <a:pt x="404202" y="160502"/>
                </a:lnTo>
                <a:lnTo>
                  <a:pt x="429877" y="160502"/>
                </a:lnTo>
                <a:lnTo>
                  <a:pt x="431303" y="159232"/>
                </a:lnTo>
                <a:close/>
              </a:path>
              <a:path w="477519" h="189229">
                <a:moveTo>
                  <a:pt x="170786" y="163169"/>
                </a:moveTo>
                <a:lnTo>
                  <a:pt x="150075" y="163169"/>
                </a:lnTo>
                <a:lnTo>
                  <a:pt x="151295" y="164147"/>
                </a:lnTo>
                <a:lnTo>
                  <a:pt x="152717" y="164807"/>
                </a:lnTo>
                <a:lnTo>
                  <a:pt x="163296" y="166535"/>
                </a:lnTo>
                <a:lnTo>
                  <a:pt x="169773" y="163931"/>
                </a:lnTo>
                <a:lnTo>
                  <a:pt x="170786" y="163169"/>
                </a:lnTo>
                <a:close/>
              </a:path>
              <a:path w="477519" h="189229">
                <a:moveTo>
                  <a:pt x="436199" y="152933"/>
                </a:moveTo>
                <a:lnTo>
                  <a:pt x="42417" y="152933"/>
                </a:lnTo>
                <a:lnTo>
                  <a:pt x="44945" y="156387"/>
                </a:lnTo>
                <a:lnTo>
                  <a:pt x="48306" y="159296"/>
                </a:lnTo>
                <a:lnTo>
                  <a:pt x="52527" y="161417"/>
                </a:lnTo>
                <a:lnTo>
                  <a:pt x="62284" y="164983"/>
                </a:lnTo>
                <a:lnTo>
                  <a:pt x="71737" y="165784"/>
                </a:lnTo>
                <a:lnTo>
                  <a:pt x="80936" y="163858"/>
                </a:lnTo>
                <a:lnTo>
                  <a:pt x="89928" y="159245"/>
                </a:lnTo>
                <a:lnTo>
                  <a:pt x="175861" y="159232"/>
                </a:lnTo>
                <a:lnTo>
                  <a:pt x="176237" y="158940"/>
                </a:lnTo>
                <a:lnTo>
                  <a:pt x="310883" y="158940"/>
                </a:lnTo>
                <a:lnTo>
                  <a:pt x="311454" y="157911"/>
                </a:lnTo>
                <a:lnTo>
                  <a:pt x="330813" y="157911"/>
                </a:lnTo>
                <a:lnTo>
                  <a:pt x="336003" y="156019"/>
                </a:lnTo>
                <a:lnTo>
                  <a:pt x="434219" y="156019"/>
                </a:lnTo>
                <a:lnTo>
                  <a:pt x="436199" y="152933"/>
                </a:lnTo>
                <a:close/>
              </a:path>
              <a:path w="477519" h="189229">
                <a:moveTo>
                  <a:pt x="429877" y="160502"/>
                </a:moveTo>
                <a:lnTo>
                  <a:pt x="404202" y="160502"/>
                </a:lnTo>
                <a:lnTo>
                  <a:pt x="410324" y="163537"/>
                </a:lnTo>
                <a:lnTo>
                  <a:pt x="417525" y="164731"/>
                </a:lnTo>
                <a:lnTo>
                  <a:pt x="428751" y="161505"/>
                </a:lnTo>
                <a:lnTo>
                  <a:pt x="429877" y="160502"/>
                </a:lnTo>
                <a:close/>
              </a:path>
              <a:path w="477519" h="189229">
                <a:moveTo>
                  <a:pt x="175845" y="159245"/>
                </a:moveTo>
                <a:lnTo>
                  <a:pt x="89928" y="159245"/>
                </a:lnTo>
                <a:lnTo>
                  <a:pt x="96519" y="162585"/>
                </a:lnTo>
                <a:lnTo>
                  <a:pt x="103479" y="162153"/>
                </a:lnTo>
                <a:lnTo>
                  <a:pt x="109969" y="159346"/>
                </a:lnTo>
                <a:lnTo>
                  <a:pt x="175714" y="159346"/>
                </a:lnTo>
                <a:lnTo>
                  <a:pt x="175845" y="159245"/>
                </a:lnTo>
                <a:close/>
              </a:path>
              <a:path w="477519" h="189229">
                <a:moveTo>
                  <a:pt x="434219" y="156019"/>
                </a:moveTo>
                <a:lnTo>
                  <a:pt x="336003" y="156019"/>
                </a:lnTo>
                <a:lnTo>
                  <a:pt x="338480" y="158343"/>
                </a:lnTo>
                <a:lnTo>
                  <a:pt x="341439" y="159981"/>
                </a:lnTo>
                <a:lnTo>
                  <a:pt x="353275" y="161696"/>
                </a:lnTo>
                <a:lnTo>
                  <a:pt x="359702" y="161340"/>
                </a:lnTo>
                <a:lnTo>
                  <a:pt x="366534" y="159232"/>
                </a:lnTo>
                <a:lnTo>
                  <a:pt x="431303" y="159232"/>
                </a:lnTo>
                <a:lnTo>
                  <a:pt x="433298" y="157454"/>
                </a:lnTo>
                <a:lnTo>
                  <a:pt x="434219" y="156019"/>
                </a:lnTo>
                <a:close/>
              </a:path>
              <a:path w="477519" h="189229">
                <a:moveTo>
                  <a:pt x="310883" y="158940"/>
                </a:moveTo>
                <a:lnTo>
                  <a:pt x="176237" y="158940"/>
                </a:lnTo>
                <a:lnTo>
                  <a:pt x="180924" y="161137"/>
                </a:lnTo>
                <a:lnTo>
                  <a:pt x="188099" y="160985"/>
                </a:lnTo>
                <a:lnTo>
                  <a:pt x="194551" y="159397"/>
                </a:lnTo>
                <a:lnTo>
                  <a:pt x="310629" y="159397"/>
                </a:lnTo>
                <a:lnTo>
                  <a:pt x="310883" y="158940"/>
                </a:lnTo>
                <a:close/>
              </a:path>
              <a:path w="477519" h="189229">
                <a:moveTo>
                  <a:pt x="330813" y="157911"/>
                </a:moveTo>
                <a:lnTo>
                  <a:pt x="311454" y="157911"/>
                </a:lnTo>
                <a:lnTo>
                  <a:pt x="319468" y="159296"/>
                </a:lnTo>
                <a:lnTo>
                  <a:pt x="328548" y="158737"/>
                </a:lnTo>
                <a:lnTo>
                  <a:pt x="330813" y="157911"/>
                </a:lnTo>
                <a:close/>
              </a:path>
              <a:path w="477519" h="189229">
                <a:moveTo>
                  <a:pt x="60610" y="107677"/>
                </a:moveTo>
                <a:lnTo>
                  <a:pt x="53397" y="110485"/>
                </a:lnTo>
                <a:lnTo>
                  <a:pt x="49345" y="114914"/>
                </a:lnTo>
                <a:lnTo>
                  <a:pt x="48094" y="117856"/>
                </a:lnTo>
                <a:lnTo>
                  <a:pt x="32155" y="118686"/>
                </a:lnTo>
                <a:lnTo>
                  <a:pt x="17051" y="123544"/>
                </a:lnTo>
                <a:lnTo>
                  <a:pt x="5444" y="131866"/>
                </a:lnTo>
                <a:lnTo>
                  <a:pt x="0" y="143090"/>
                </a:lnTo>
                <a:lnTo>
                  <a:pt x="1879" y="148918"/>
                </a:lnTo>
                <a:lnTo>
                  <a:pt x="7680" y="152684"/>
                </a:lnTo>
                <a:lnTo>
                  <a:pt x="15076" y="154904"/>
                </a:lnTo>
                <a:lnTo>
                  <a:pt x="21742" y="156095"/>
                </a:lnTo>
                <a:lnTo>
                  <a:pt x="29171" y="157251"/>
                </a:lnTo>
                <a:lnTo>
                  <a:pt x="35534" y="155702"/>
                </a:lnTo>
                <a:lnTo>
                  <a:pt x="42417" y="152933"/>
                </a:lnTo>
                <a:lnTo>
                  <a:pt x="436199" y="152933"/>
                </a:lnTo>
                <a:lnTo>
                  <a:pt x="436549" y="152387"/>
                </a:lnTo>
                <a:lnTo>
                  <a:pt x="468356" y="152387"/>
                </a:lnTo>
                <a:lnTo>
                  <a:pt x="469130" y="152217"/>
                </a:lnTo>
                <a:lnTo>
                  <a:pt x="477126" y="147472"/>
                </a:lnTo>
                <a:lnTo>
                  <a:pt x="474938" y="134517"/>
                </a:lnTo>
                <a:lnTo>
                  <a:pt x="449022" y="123191"/>
                </a:lnTo>
                <a:lnTo>
                  <a:pt x="423535" y="118770"/>
                </a:lnTo>
                <a:lnTo>
                  <a:pt x="377913" y="118770"/>
                </a:lnTo>
                <a:lnTo>
                  <a:pt x="375818" y="116039"/>
                </a:lnTo>
                <a:lnTo>
                  <a:pt x="373075" y="113893"/>
                </a:lnTo>
                <a:lnTo>
                  <a:pt x="369938" y="112293"/>
                </a:lnTo>
                <a:lnTo>
                  <a:pt x="371594" y="109601"/>
                </a:lnTo>
                <a:lnTo>
                  <a:pt x="71348" y="109601"/>
                </a:lnTo>
                <a:lnTo>
                  <a:pt x="60610" y="107677"/>
                </a:lnTo>
                <a:close/>
              </a:path>
              <a:path w="477519" h="189229">
                <a:moveTo>
                  <a:pt x="468356" y="152387"/>
                </a:moveTo>
                <a:lnTo>
                  <a:pt x="436549" y="152387"/>
                </a:lnTo>
                <a:lnTo>
                  <a:pt x="447710" y="154421"/>
                </a:lnTo>
                <a:lnTo>
                  <a:pt x="458947" y="154449"/>
                </a:lnTo>
                <a:lnTo>
                  <a:pt x="468356" y="152387"/>
                </a:lnTo>
                <a:close/>
              </a:path>
              <a:path w="477519" h="189229">
                <a:moveTo>
                  <a:pt x="412355" y="116831"/>
                </a:moveTo>
                <a:lnTo>
                  <a:pt x="377913" y="118770"/>
                </a:lnTo>
                <a:lnTo>
                  <a:pt x="423535" y="118770"/>
                </a:lnTo>
                <a:lnTo>
                  <a:pt x="412355" y="116831"/>
                </a:lnTo>
                <a:close/>
              </a:path>
              <a:path w="477519" h="189229">
                <a:moveTo>
                  <a:pt x="117876" y="22521"/>
                </a:moveTo>
                <a:lnTo>
                  <a:pt x="100965" y="23348"/>
                </a:lnTo>
                <a:lnTo>
                  <a:pt x="86867" y="31838"/>
                </a:lnTo>
                <a:lnTo>
                  <a:pt x="78992" y="43352"/>
                </a:lnTo>
                <a:lnTo>
                  <a:pt x="75553" y="55811"/>
                </a:lnTo>
                <a:lnTo>
                  <a:pt x="75861" y="68959"/>
                </a:lnTo>
                <a:lnTo>
                  <a:pt x="79222" y="82537"/>
                </a:lnTo>
                <a:lnTo>
                  <a:pt x="77025" y="82943"/>
                </a:lnTo>
                <a:lnTo>
                  <a:pt x="74739" y="83299"/>
                </a:lnTo>
                <a:lnTo>
                  <a:pt x="69418" y="83299"/>
                </a:lnTo>
                <a:lnTo>
                  <a:pt x="67767" y="84556"/>
                </a:lnTo>
                <a:lnTo>
                  <a:pt x="64782" y="95516"/>
                </a:lnTo>
                <a:lnTo>
                  <a:pt x="70129" y="101269"/>
                </a:lnTo>
                <a:lnTo>
                  <a:pt x="71348" y="109601"/>
                </a:lnTo>
                <a:lnTo>
                  <a:pt x="371594" y="109601"/>
                </a:lnTo>
                <a:lnTo>
                  <a:pt x="371703" y="109423"/>
                </a:lnTo>
                <a:lnTo>
                  <a:pt x="372617" y="106045"/>
                </a:lnTo>
                <a:lnTo>
                  <a:pt x="372287" y="101981"/>
                </a:lnTo>
                <a:lnTo>
                  <a:pt x="366596" y="90208"/>
                </a:lnTo>
                <a:lnTo>
                  <a:pt x="361116" y="87731"/>
                </a:lnTo>
                <a:lnTo>
                  <a:pt x="321894" y="87731"/>
                </a:lnTo>
                <a:lnTo>
                  <a:pt x="320965" y="82459"/>
                </a:lnTo>
                <a:lnTo>
                  <a:pt x="318782" y="77038"/>
                </a:lnTo>
                <a:lnTo>
                  <a:pt x="313246" y="73283"/>
                </a:lnTo>
                <a:lnTo>
                  <a:pt x="302259" y="73012"/>
                </a:lnTo>
                <a:lnTo>
                  <a:pt x="304825" y="67843"/>
                </a:lnTo>
                <a:lnTo>
                  <a:pt x="305942" y="61925"/>
                </a:lnTo>
                <a:lnTo>
                  <a:pt x="305206" y="55295"/>
                </a:lnTo>
                <a:lnTo>
                  <a:pt x="303079" y="51491"/>
                </a:lnTo>
                <a:lnTo>
                  <a:pt x="298002" y="48398"/>
                </a:lnTo>
                <a:lnTo>
                  <a:pt x="293450" y="47396"/>
                </a:lnTo>
                <a:lnTo>
                  <a:pt x="281673" y="47396"/>
                </a:lnTo>
                <a:lnTo>
                  <a:pt x="281095" y="39141"/>
                </a:lnTo>
                <a:lnTo>
                  <a:pt x="149009" y="39141"/>
                </a:lnTo>
                <a:lnTo>
                  <a:pt x="134818" y="28179"/>
                </a:lnTo>
                <a:lnTo>
                  <a:pt x="117876" y="22521"/>
                </a:lnTo>
                <a:close/>
              </a:path>
              <a:path w="477519" h="189229">
                <a:moveTo>
                  <a:pt x="338715" y="84337"/>
                </a:moveTo>
                <a:lnTo>
                  <a:pt x="321894" y="87731"/>
                </a:lnTo>
                <a:lnTo>
                  <a:pt x="361116" y="87731"/>
                </a:lnTo>
                <a:lnTo>
                  <a:pt x="354510" y="84745"/>
                </a:lnTo>
                <a:lnTo>
                  <a:pt x="338715" y="84337"/>
                </a:lnTo>
                <a:close/>
              </a:path>
              <a:path w="477519" h="189229">
                <a:moveTo>
                  <a:pt x="290643" y="46778"/>
                </a:moveTo>
                <a:lnTo>
                  <a:pt x="281673" y="47396"/>
                </a:lnTo>
                <a:lnTo>
                  <a:pt x="293450" y="47396"/>
                </a:lnTo>
                <a:lnTo>
                  <a:pt x="290643" y="46778"/>
                </a:lnTo>
                <a:close/>
              </a:path>
              <a:path w="477519" h="189229">
                <a:moveTo>
                  <a:pt x="158622" y="33629"/>
                </a:moveTo>
                <a:lnTo>
                  <a:pt x="153288" y="35598"/>
                </a:lnTo>
                <a:lnTo>
                  <a:pt x="149009" y="39141"/>
                </a:lnTo>
                <a:lnTo>
                  <a:pt x="281095" y="39141"/>
                </a:lnTo>
                <a:lnTo>
                  <a:pt x="281050" y="38506"/>
                </a:lnTo>
                <a:lnTo>
                  <a:pt x="195567" y="38506"/>
                </a:lnTo>
                <a:lnTo>
                  <a:pt x="188576" y="36008"/>
                </a:lnTo>
                <a:lnTo>
                  <a:pt x="181382" y="34439"/>
                </a:lnTo>
                <a:lnTo>
                  <a:pt x="173677" y="33684"/>
                </a:lnTo>
                <a:lnTo>
                  <a:pt x="158622" y="33629"/>
                </a:lnTo>
                <a:close/>
              </a:path>
              <a:path w="477519" h="189229">
                <a:moveTo>
                  <a:pt x="251269" y="0"/>
                </a:moveTo>
                <a:lnTo>
                  <a:pt x="232898" y="787"/>
                </a:lnTo>
                <a:lnTo>
                  <a:pt x="216631" y="8528"/>
                </a:lnTo>
                <a:lnTo>
                  <a:pt x="203758" y="21631"/>
                </a:lnTo>
                <a:lnTo>
                  <a:pt x="195567" y="38506"/>
                </a:lnTo>
                <a:lnTo>
                  <a:pt x="281050" y="38506"/>
                </a:lnTo>
                <a:lnTo>
                  <a:pt x="280546" y="31307"/>
                </a:lnTo>
                <a:lnTo>
                  <a:pt x="274972" y="16840"/>
                </a:lnTo>
                <a:lnTo>
                  <a:pt x="265148" y="5801"/>
                </a:lnTo>
                <a:lnTo>
                  <a:pt x="251269" y="0"/>
                </a:lnTo>
                <a:close/>
              </a:path>
            </a:pathLst>
          </a:custGeom>
          <a:solidFill>
            <a:srgbClr val="FFFFFF"/>
          </a:solidFill>
        </p:spPr>
        <p:txBody>
          <a:bodyPr wrap="square" lIns="0" tIns="0" rIns="0" bIns="0" rtlCol="0"/>
          <a:lstStyle/>
          <a:p>
            <a:endParaRPr sz="1350"/>
          </a:p>
        </p:txBody>
      </p:sp>
      <p:sp>
        <p:nvSpPr>
          <p:cNvPr id="18" name="object 18"/>
          <p:cNvSpPr/>
          <p:nvPr/>
        </p:nvSpPr>
        <p:spPr>
          <a:xfrm>
            <a:off x="2104341" y="3923074"/>
            <a:ext cx="308285" cy="53756"/>
          </a:xfrm>
          <a:custGeom>
            <a:avLst/>
            <a:gdLst/>
            <a:ahLst/>
            <a:cxnLst/>
            <a:rect l="l" t="t" r="r" b="b"/>
            <a:pathLst>
              <a:path w="480694" h="111759">
                <a:moveTo>
                  <a:pt x="288757" y="99644"/>
                </a:moveTo>
                <a:lnTo>
                  <a:pt x="224675" y="99644"/>
                </a:lnTo>
                <a:lnTo>
                  <a:pt x="225693" y="101175"/>
                </a:lnTo>
                <a:lnTo>
                  <a:pt x="255395" y="111730"/>
                </a:lnTo>
                <a:lnTo>
                  <a:pt x="265772" y="110832"/>
                </a:lnTo>
                <a:lnTo>
                  <a:pt x="288757" y="99644"/>
                </a:lnTo>
                <a:close/>
              </a:path>
              <a:path w="480694" h="111759">
                <a:moveTo>
                  <a:pt x="310628" y="82283"/>
                </a:moveTo>
                <a:lnTo>
                  <a:pt x="194538" y="82283"/>
                </a:lnTo>
                <a:lnTo>
                  <a:pt x="193507" y="87033"/>
                </a:lnTo>
                <a:lnTo>
                  <a:pt x="193413" y="88061"/>
                </a:lnTo>
                <a:lnTo>
                  <a:pt x="193725" y="92811"/>
                </a:lnTo>
                <a:lnTo>
                  <a:pt x="196862" y="95097"/>
                </a:lnTo>
                <a:lnTo>
                  <a:pt x="203499" y="98960"/>
                </a:lnTo>
                <a:lnTo>
                  <a:pt x="210354" y="100966"/>
                </a:lnTo>
                <a:lnTo>
                  <a:pt x="217417" y="101175"/>
                </a:lnTo>
                <a:lnTo>
                  <a:pt x="224675" y="99644"/>
                </a:lnTo>
                <a:lnTo>
                  <a:pt x="288757" y="99644"/>
                </a:lnTo>
                <a:lnTo>
                  <a:pt x="291604" y="95821"/>
                </a:lnTo>
                <a:lnTo>
                  <a:pt x="300024" y="95415"/>
                </a:lnTo>
                <a:lnTo>
                  <a:pt x="306882" y="89014"/>
                </a:lnTo>
                <a:lnTo>
                  <a:pt x="310628" y="82283"/>
                </a:lnTo>
                <a:close/>
              </a:path>
              <a:path w="480694" h="111759">
                <a:moveTo>
                  <a:pt x="175701" y="82232"/>
                </a:moveTo>
                <a:lnTo>
                  <a:pt x="109956" y="82232"/>
                </a:lnTo>
                <a:lnTo>
                  <a:pt x="112255" y="84823"/>
                </a:lnTo>
                <a:lnTo>
                  <a:pt x="115252" y="86804"/>
                </a:lnTo>
                <a:lnTo>
                  <a:pt x="118960" y="87922"/>
                </a:lnTo>
                <a:lnTo>
                  <a:pt x="127038" y="89634"/>
                </a:lnTo>
                <a:lnTo>
                  <a:pt x="135064" y="89892"/>
                </a:lnTo>
                <a:lnTo>
                  <a:pt x="142813" y="88695"/>
                </a:lnTo>
                <a:lnTo>
                  <a:pt x="150063" y="86042"/>
                </a:lnTo>
                <a:lnTo>
                  <a:pt x="170790" y="86042"/>
                </a:lnTo>
                <a:lnTo>
                  <a:pt x="175701" y="82232"/>
                </a:lnTo>
                <a:close/>
              </a:path>
              <a:path w="480694" h="111759">
                <a:moveTo>
                  <a:pt x="431296" y="82105"/>
                </a:moveTo>
                <a:lnTo>
                  <a:pt x="366522" y="82105"/>
                </a:lnTo>
                <a:lnTo>
                  <a:pt x="370408" y="85801"/>
                </a:lnTo>
                <a:lnTo>
                  <a:pt x="375412" y="88531"/>
                </a:lnTo>
                <a:lnTo>
                  <a:pt x="380580" y="89509"/>
                </a:lnTo>
                <a:lnTo>
                  <a:pt x="390436" y="89192"/>
                </a:lnTo>
                <a:lnTo>
                  <a:pt x="395935" y="88061"/>
                </a:lnTo>
                <a:lnTo>
                  <a:pt x="400088" y="86093"/>
                </a:lnTo>
                <a:lnTo>
                  <a:pt x="404202" y="83375"/>
                </a:lnTo>
                <a:lnTo>
                  <a:pt x="429875" y="83375"/>
                </a:lnTo>
                <a:lnTo>
                  <a:pt x="431296" y="82105"/>
                </a:lnTo>
                <a:close/>
              </a:path>
              <a:path w="480694" h="111759">
                <a:moveTo>
                  <a:pt x="170790" y="86042"/>
                </a:moveTo>
                <a:lnTo>
                  <a:pt x="150063" y="86042"/>
                </a:lnTo>
                <a:lnTo>
                  <a:pt x="151295" y="87033"/>
                </a:lnTo>
                <a:lnTo>
                  <a:pt x="152704" y="87693"/>
                </a:lnTo>
                <a:lnTo>
                  <a:pt x="163283" y="89420"/>
                </a:lnTo>
                <a:lnTo>
                  <a:pt x="169792" y="86804"/>
                </a:lnTo>
                <a:lnTo>
                  <a:pt x="170790" y="86042"/>
                </a:lnTo>
                <a:close/>
              </a:path>
              <a:path w="480694" h="111759">
                <a:moveTo>
                  <a:pt x="436205" y="75806"/>
                </a:moveTo>
                <a:lnTo>
                  <a:pt x="42405" y="75806"/>
                </a:lnTo>
                <a:lnTo>
                  <a:pt x="44945" y="79273"/>
                </a:lnTo>
                <a:lnTo>
                  <a:pt x="48308" y="82181"/>
                </a:lnTo>
                <a:lnTo>
                  <a:pt x="52514" y="84289"/>
                </a:lnTo>
                <a:lnTo>
                  <a:pt x="62271" y="87856"/>
                </a:lnTo>
                <a:lnTo>
                  <a:pt x="71724" y="88658"/>
                </a:lnTo>
                <a:lnTo>
                  <a:pt x="80923" y="86736"/>
                </a:lnTo>
                <a:lnTo>
                  <a:pt x="89915" y="82130"/>
                </a:lnTo>
                <a:lnTo>
                  <a:pt x="175832" y="82130"/>
                </a:lnTo>
                <a:lnTo>
                  <a:pt x="176225" y="81826"/>
                </a:lnTo>
                <a:lnTo>
                  <a:pt x="310882" y="81826"/>
                </a:lnTo>
                <a:lnTo>
                  <a:pt x="311454" y="80797"/>
                </a:lnTo>
                <a:lnTo>
                  <a:pt x="330778" y="80797"/>
                </a:lnTo>
                <a:lnTo>
                  <a:pt x="336003" y="78892"/>
                </a:lnTo>
                <a:lnTo>
                  <a:pt x="434212" y="78892"/>
                </a:lnTo>
                <a:lnTo>
                  <a:pt x="436205" y="75806"/>
                </a:lnTo>
                <a:close/>
              </a:path>
              <a:path w="480694" h="111759">
                <a:moveTo>
                  <a:pt x="429875" y="83375"/>
                </a:moveTo>
                <a:lnTo>
                  <a:pt x="404202" y="83375"/>
                </a:lnTo>
                <a:lnTo>
                  <a:pt x="410311" y="86410"/>
                </a:lnTo>
                <a:lnTo>
                  <a:pt x="417525" y="87617"/>
                </a:lnTo>
                <a:lnTo>
                  <a:pt x="428739" y="84391"/>
                </a:lnTo>
                <a:lnTo>
                  <a:pt x="429875" y="83375"/>
                </a:lnTo>
                <a:close/>
              </a:path>
              <a:path w="480694" h="111759">
                <a:moveTo>
                  <a:pt x="175832" y="82130"/>
                </a:moveTo>
                <a:lnTo>
                  <a:pt x="89915" y="82130"/>
                </a:lnTo>
                <a:lnTo>
                  <a:pt x="96507" y="85470"/>
                </a:lnTo>
                <a:lnTo>
                  <a:pt x="103466" y="85026"/>
                </a:lnTo>
                <a:lnTo>
                  <a:pt x="109956" y="82232"/>
                </a:lnTo>
                <a:lnTo>
                  <a:pt x="175701" y="82232"/>
                </a:lnTo>
                <a:lnTo>
                  <a:pt x="175832" y="82130"/>
                </a:lnTo>
                <a:close/>
              </a:path>
              <a:path w="480694" h="111759">
                <a:moveTo>
                  <a:pt x="434212" y="78892"/>
                </a:moveTo>
                <a:lnTo>
                  <a:pt x="336003" y="78892"/>
                </a:lnTo>
                <a:lnTo>
                  <a:pt x="338467" y="81229"/>
                </a:lnTo>
                <a:lnTo>
                  <a:pt x="341426" y="82867"/>
                </a:lnTo>
                <a:lnTo>
                  <a:pt x="353263" y="84569"/>
                </a:lnTo>
                <a:lnTo>
                  <a:pt x="359689" y="84213"/>
                </a:lnTo>
                <a:lnTo>
                  <a:pt x="366522" y="82105"/>
                </a:lnTo>
                <a:lnTo>
                  <a:pt x="431296" y="82105"/>
                </a:lnTo>
                <a:lnTo>
                  <a:pt x="433285" y="80327"/>
                </a:lnTo>
                <a:lnTo>
                  <a:pt x="434212" y="78892"/>
                </a:lnTo>
                <a:close/>
              </a:path>
              <a:path w="480694" h="111759">
                <a:moveTo>
                  <a:pt x="310882" y="81826"/>
                </a:moveTo>
                <a:lnTo>
                  <a:pt x="176225" y="81826"/>
                </a:lnTo>
                <a:lnTo>
                  <a:pt x="180911" y="84023"/>
                </a:lnTo>
                <a:lnTo>
                  <a:pt x="188099" y="83870"/>
                </a:lnTo>
                <a:lnTo>
                  <a:pt x="194538" y="82283"/>
                </a:lnTo>
                <a:lnTo>
                  <a:pt x="310628" y="82283"/>
                </a:lnTo>
                <a:lnTo>
                  <a:pt x="310882" y="81826"/>
                </a:lnTo>
                <a:close/>
              </a:path>
              <a:path w="480694" h="111759">
                <a:moveTo>
                  <a:pt x="330778" y="80797"/>
                </a:moveTo>
                <a:lnTo>
                  <a:pt x="311454" y="80797"/>
                </a:lnTo>
                <a:lnTo>
                  <a:pt x="319455" y="82181"/>
                </a:lnTo>
                <a:lnTo>
                  <a:pt x="328548" y="81610"/>
                </a:lnTo>
                <a:lnTo>
                  <a:pt x="330778" y="80797"/>
                </a:lnTo>
                <a:close/>
              </a:path>
              <a:path w="480694" h="111759">
                <a:moveTo>
                  <a:pt x="19511" y="56064"/>
                </a:moveTo>
                <a:lnTo>
                  <a:pt x="0" y="65963"/>
                </a:lnTo>
                <a:lnTo>
                  <a:pt x="1871" y="71791"/>
                </a:lnTo>
                <a:lnTo>
                  <a:pt x="7669" y="75558"/>
                </a:lnTo>
                <a:lnTo>
                  <a:pt x="15064" y="77783"/>
                </a:lnTo>
                <a:lnTo>
                  <a:pt x="21729" y="78981"/>
                </a:lnTo>
                <a:lnTo>
                  <a:pt x="29159" y="80136"/>
                </a:lnTo>
                <a:lnTo>
                  <a:pt x="35521" y="78587"/>
                </a:lnTo>
                <a:lnTo>
                  <a:pt x="42405" y="75806"/>
                </a:lnTo>
                <a:lnTo>
                  <a:pt x="436205" y="75806"/>
                </a:lnTo>
                <a:lnTo>
                  <a:pt x="436549" y="75272"/>
                </a:lnTo>
                <a:lnTo>
                  <a:pt x="468346" y="75272"/>
                </a:lnTo>
                <a:lnTo>
                  <a:pt x="469119" y="75103"/>
                </a:lnTo>
                <a:lnTo>
                  <a:pt x="477113" y="70357"/>
                </a:lnTo>
                <a:lnTo>
                  <a:pt x="477422" y="70078"/>
                </a:lnTo>
                <a:lnTo>
                  <a:pt x="409714" y="70078"/>
                </a:lnTo>
                <a:lnTo>
                  <a:pt x="404418" y="66420"/>
                </a:lnTo>
                <a:lnTo>
                  <a:pt x="398660" y="64033"/>
                </a:lnTo>
                <a:lnTo>
                  <a:pt x="49047" y="64033"/>
                </a:lnTo>
                <a:lnTo>
                  <a:pt x="45862" y="60889"/>
                </a:lnTo>
                <a:lnTo>
                  <a:pt x="41960" y="58419"/>
                </a:lnTo>
                <a:lnTo>
                  <a:pt x="38265" y="57581"/>
                </a:lnTo>
                <a:lnTo>
                  <a:pt x="28399" y="56302"/>
                </a:lnTo>
                <a:lnTo>
                  <a:pt x="19511" y="56064"/>
                </a:lnTo>
                <a:close/>
              </a:path>
              <a:path w="480694" h="111759">
                <a:moveTo>
                  <a:pt x="468346" y="75272"/>
                </a:moveTo>
                <a:lnTo>
                  <a:pt x="436549" y="75272"/>
                </a:lnTo>
                <a:lnTo>
                  <a:pt x="447708" y="77307"/>
                </a:lnTo>
                <a:lnTo>
                  <a:pt x="458941" y="77335"/>
                </a:lnTo>
                <a:lnTo>
                  <a:pt x="468346" y="75272"/>
                </a:lnTo>
                <a:close/>
              </a:path>
              <a:path w="480694" h="111759">
                <a:moveTo>
                  <a:pt x="440706" y="58807"/>
                </a:moveTo>
                <a:lnTo>
                  <a:pt x="429814" y="59532"/>
                </a:lnTo>
                <a:lnTo>
                  <a:pt x="419181" y="63460"/>
                </a:lnTo>
                <a:lnTo>
                  <a:pt x="409714" y="70078"/>
                </a:lnTo>
                <a:lnTo>
                  <a:pt x="477422" y="70078"/>
                </a:lnTo>
                <a:lnTo>
                  <a:pt x="480047" y="67703"/>
                </a:lnTo>
                <a:lnTo>
                  <a:pt x="480567" y="64922"/>
                </a:lnTo>
                <a:lnTo>
                  <a:pt x="479196" y="62191"/>
                </a:lnTo>
                <a:lnTo>
                  <a:pt x="476588" y="61798"/>
                </a:lnTo>
                <a:lnTo>
                  <a:pt x="450951" y="61798"/>
                </a:lnTo>
                <a:lnTo>
                  <a:pt x="440706" y="58807"/>
                </a:lnTo>
                <a:close/>
              </a:path>
              <a:path w="480694" h="111759">
                <a:moveTo>
                  <a:pt x="72351" y="57688"/>
                </a:moveTo>
                <a:lnTo>
                  <a:pt x="49047" y="64033"/>
                </a:lnTo>
                <a:lnTo>
                  <a:pt x="398660" y="64033"/>
                </a:lnTo>
                <a:lnTo>
                  <a:pt x="398170" y="63830"/>
                </a:lnTo>
                <a:lnTo>
                  <a:pt x="392595" y="63512"/>
                </a:lnTo>
                <a:lnTo>
                  <a:pt x="391045" y="61302"/>
                </a:lnTo>
                <a:lnTo>
                  <a:pt x="388899" y="59397"/>
                </a:lnTo>
                <a:lnTo>
                  <a:pt x="387539" y="58559"/>
                </a:lnTo>
                <a:lnTo>
                  <a:pt x="92062" y="58559"/>
                </a:lnTo>
                <a:lnTo>
                  <a:pt x="81852" y="57939"/>
                </a:lnTo>
                <a:lnTo>
                  <a:pt x="72351" y="57688"/>
                </a:lnTo>
                <a:close/>
              </a:path>
              <a:path w="480694" h="111759">
                <a:moveTo>
                  <a:pt x="464854" y="60675"/>
                </a:moveTo>
                <a:lnTo>
                  <a:pt x="457666" y="60896"/>
                </a:lnTo>
                <a:lnTo>
                  <a:pt x="450951" y="61798"/>
                </a:lnTo>
                <a:lnTo>
                  <a:pt x="476588" y="61798"/>
                </a:lnTo>
                <a:lnTo>
                  <a:pt x="472104" y="61121"/>
                </a:lnTo>
                <a:lnTo>
                  <a:pt x="464854" y="60675"/>
                </a:lnTo>
                <a:close/>
              </a:path>
              <a:path w="480694" h="111759">
                <a:moveTo>
                  <a:pt x="132613" y="0"/>
                </a:moveTo>
                <a:lnTo>
                  <a:pt x="117953" y="5832"/>
                </a:lnTo>
                <a:lnTo>
                  <a:pt x="105497" y="17783"/>
                </a:lnTo>
                <a:lnTo>
                  <a:pt x="98096" y="32186"/>
                </a:lnTo>
                <a:lnTo>
                  <a:pt x="98602" y="45377"/>
                </a:lnTo>
                <a:lnTo>
                  <a:pt x="95478" y="48983"/>
                </a:lnTo>
                <a:lnTo>
                  <a:pt x="93205" y="53632"/>
                </a:lnTo>
                <a:lnTo>
                  <a:pt x="92062" y="58559"/>
                </a:lnTo>
                <a:lnTo>
                  <a:pt x="387539" y="58559"/>
                </a:lnTo>
                <a:lnTo>
                  <a:pt x="386384" y="57848"/>
                </a:lnTo>
                <a:lnTo>
                  <a:pt x="382828" y="48882"/>
                </a:lnTo>
                <a:lnTo>
                  <a:pt x="306323" y="48882"/>
                </a:lnTo>
                <a:lnTo>
                  <a:pt x="302882" y="47574"/>
                </a:lnTo>
                <a:lnTo>
                  <a:pt x="299834" y="46583"/>
                </a:lnTo>
                <a:lnTo>
                  <a:pt x="296824" y="45872"/>
                </a:lnTo>
                <a:lnTo>
                  <a:pt x="297992" y="43002"/>
                </a:lnTo>
                <a:lnTo>
                  <a:pt x="298396" y="41300"/>
                </a:lnTo>
                <a:lnTo>
                  <a:pt x="209422" y="41300"/>
                </a:lnTo>
                <a:lnTo>
                  <a:pt x="204190" y="36360"/>
                </a:lnTo>
                <a:lnTo>
                  <a:pt x="198247" y="31724"/>
                </a:lnTo>
                <a:lnTo>
                  <a:pt x="197942" y="25793"/>
                </a:lnTo>
                <a:lnTo>
                  <a:pt x="194912" y="22923"/>
                </a:lnTo>
                <a:lnTo>
                  <a:pt x="179031" y="22923"/>
                </a:lnTo>
                <a:lnTo>
                  <a:pt x="169998" y="13857"/>
                </a:lnTo>
                <a:lnTo>
                  <a:pt x="158018" y="6180"/>
                </a:lnTo>
                <a:lnTo>
                  <a:pt x="144940" y="1143"/>
                </a:lnTo>
                <a:lnTo>
                  <a:pt x="132613" y="0"/>
                </a:lnTo>
                <a:close/>
              </a:path>
              <a:path w="480694" h="111759">
                <a:moveTo>
                  <a:pt x="328599" y="45897"/>
                </a:moveTo>
                <a:lnTo>
                  <a:pt x="317411" y="45897"/>
                </a:lnTo>
                <a:lnTo>
                  <a:pt x="311988" y="47015"/>
                </a:lnTo>
                <a:lnTo>
                  <a:pt x="306323" y="48882"/>
                </a:lnTo>
                <a:lnTo>
                  <a:pt x="382828" y="48882"/>
                </a:lnTo>
                <a:lnTo>
                  <a:pt x="382738" y="48653"/>
                </a:lnTo>
                <a:lnTo>
                  <a:pt x="381724" y="47802"/>
                </a:lnTo>
                <a:lnTo>
                  <a:pt x="336994" y="47802"/>
                </a:lnTo>
                <a:lnTo>
                  <a:pt x="332816" y="46507"/>
                </a:lnTo>
                <a:lnTo>
                  <a:pt x="328599" y="45897"/>
                </a:lnTo>
                <a:close/>
              </a:path>
              <a:path w="480694" h="111759">
                <a:moveTo>
                  <a:pt x="352793" y="37337"/>
                </a:moveTo>
                <a:lnTo>
                  <a:pt x="346570" y="37884"/>
                </a:lnTo>
                <a:lnTo>
                  <a:pt x="340652" y="42252"/>
                </a:lnTo>
                <a:lnTo>
                  <a:pt x="336994" y="47802"/>
                </a:lnTo>
                <a:lnTo>
                  <a:pt x="381724" y="47802"/>
                </a:lnTo>
                <a:lnTo>
                  <a:pt x="374699" y="41906"/>
                </a:lnTo>
                <a:lnTo>
                  <a:pt x="364105" y="38003"/>
                </a:lnTo>
                <a:lnTo>
                  <a:pt x="352793" y="37337"/>
                </a:lnTo>
                <a:close/>
              </a:path>
              <a:path w="480694" h="111759">
                <a:moveTo>
                  <a:pt x="243371" y="13770"/>
                </a:moveTo>
                <a:lnTo>
                  <a:pt x="235554" y="14362"/>
                </a:lnTo>
                <a:lnTo>
                  <a:pt x="228331" y="16551"/>
                </a:lnTo>
                <a:lnTo>
                  <a:pt x="222288" y="20408"/>
                </a:lnTo>
                <a:lnTo>
                  <a:pt x="216890" y="25272"/>
                </a:lnTo>
                <a:lnTo>
                  <a:pt x="221322" y="33515"/>
                </a:lnTo>
                <a:lnTo>
                  <a:pt x="209422" y="41300"/>
                </a:lnTo>
                <a:lnTo>
                  <a:pt x="298396" y="41300"/>
                </a:lnTo>
                <a:lnTo>
                  <a:pt x="298754" y="39789"/>
                </a:lnTo>
                <a:lnTo>
                  <a:pt x="299021" y="36182"/>
                </a:lnTo>
                <a:lnTo>
                  <a:pt x="294384" y="22091"/>
                </a:lnTo>
                <a:lnTo>
                  <a:pt x="285000" y="14706"/>
                </a:lnTo>
                <a:lnTo>
                  <a:pt x="251193" y="14706"/>
                </a:lnTo>
                <a:lnTo>
                  <a:pt x="243371" y="13770"/>
                </a:lnTo>
                <a:close/>
              </a:path>
              <a:path w="480694" h="111759">
                <a:moveTo>
                  <a:pt x="182054" y="22682"/>
                </a:moveTo>
                <a:lnTo>
                  <a:pt x="179031" y="22923"/>
                </a:lnTo>
                <a:lnTo>
                  <a:pt x="194912" y="22923"/>
                </a:lnTo>
                <a:lnTo>
                  <a:pt x="185165" y="22821"/>
                </a:lnTo>
                <a:lnTo>
                  <a:pt x="182054" y="22682"/>
                </a:lnTo>
                <a:close/>
              </a:path>
              <a:path w="480694" h="111759">
                <a:moveTo>
                  <a:pt x="265403" y="8544"/>
                </a:moveTo>
                <a:lnTo>
                  <a:pt x="251193" y="14706"/>
                </a:lnTo>
                <a:lnTo>
                  <a:pt x="285000" y="14706"/>
                </a:lnTo>
                <a:lnTo>
                  <a:pt x="281489" y="11942"/>
                </a:lnTo>
                <a:lnTo>
                  <a:pt x="265403" y="8544"/>
                </a:lnTo>
                <a:close/>
              </a:path>
            </a:pathLst>
          </a:custGeom>
          <a:solidFill>
            <a:srgbClr val="BFDCE1"/>
          </a:solidFill>
        </p:spPr>
        <p:txBody>
          <a:bodyPr wrap="square" lIns="0" tIns="0" rIns="0" bIns="0" rtlCol="0"/>
          <a:lstStyle/>
          <a:p>
            <a:endParaRPr sz="1350"/>
          </a:p>
        </p:txBody>
      </p:sp>
      <p:sp>
        <p:nvSpPr>
          <p:cNvPr id="19" name="object 19"/>
          <p:cNvSpPr/>
          <p:nvPr/>
        </p:nvSpPr>
        <p:spPr>
          <a:xfrm>
            <a:off x="1904096" y="4006405"/>
            <a:ext cx="1281260" cy="713015"/>
          </a:xfrm>
          <a:prstGeom prst="rect">
            <a:avLst/>
          </a:prstGeom>
          <a:blipFill>
            <a:blip r:embed="rId11" cstate="print"/>
            <a:stretch>
              <a:fillRect/>
            </a:stretch>
          </a:blipFill>
        </p:spPr>
        <p:txBody>
          <a:bodyPr wrap="square" lIns="0" tIns="0" rIns="0" bIns="0" rtlCol="0"/>
          <a:lstStyle/>
          <a:p>
            <a:endParaRPr sz="1350"/>
          </a:p>
        </p:txBody>
      </p:sp>
      <p:sp>
        <p:nvSpPr>
          <p:cNvPr id="20" name="object 20"/>
          <p:cNvSpPr/>
          <p:nvPr/>
        </p:nvSpPr>
        <p:spPr>
          <a:xfrm>
            <a:off x="3092773" y="4050762"/>
            <a:ext cx="91223" cy="97128"/>
          </a:xfrm>
          <a:custGeom>
            <a:avLst/>
            <a:gdLst/>
            <a:ahLst/>
            <a:cxnLst/>
            <a:rect l="l" t="t" r="r" b="b"/>
            <a:pathLst>
              <a:path w="142239" h="201929">
                <a:moveTo>
                  <a:pt x="91757" y="3822"/>
                </a:moveTo>
                <a:lnTo>
                  <a:pt x="87045" y="6502"/>
                </a:lnTo>
                <a:lnTo>
                  <a:pt x="84099" y="11099"/>
                </a:lnTo>
                <a:lnTo>
                  <a:pt x="84264" y="19050"/>
                </a:lnTo>
                <a:lnTo>
                  <a:pt x="79138" y="22102"/>
                </a:lnTo>
                <a:lnTo>
                  <a:pt x="77258" y="27697"/>
                </a:lnTo>
                <a:lnTo>
                  <a:pt x="77844" y="34346"/>
                </a:lnTo>
                <a:lnTo>
                  <a:pt x="80111" y="40563"/>
                </a:lnTo>
                <a:lnTo>
                  <a:pt x="70600" y="45996"/>
                </a:lnTo>
                <a:lnTo>
                  <a:pt x="63954" y="54519"/>
                </a:lnTo>
                <a:lnTo>
                  <a:pt x="59769" y="65697"/>
                </a:lnTo>
                <a:lnTo>
                  <a:pt x="57645" y="79095"/>
                </a:lnTo>
                <a:lnTo>
                  <a:pt x="51816" y="81762"/>
                </a:lnTo>
                <a:lnTo>
                  <a:pt x="47282" y="85852"/>
                </a:lnTo>
                <a:lnTo>
                  <a:pt x="47663" y="95224"/>
                </a:lnTo>
                <a:lnTo>
                  <a:pt x="41611" y="99271"/>
                </a:lnTo>
                <a:lnTo>
                  <a:pt x="38417" y="106395"/>
                </a:lnTo>
                <a:lnTo>
                  <a:pt x="37976" y="115103"/>
                </a:lnTo>
                <a:lnTo>
                  <a:pt x="40182" y="123901"/>
                </a:lnTo>
                <a:lnTo>
                  <a:pt x="32727" y="125006"/>
                </a:lnTo>
                <a:lnTo>
                  <a:pt x="26733" y="130873"/>
                </a:lnTo>
                <a:lnTo>
                  <a:pt x="28536" y="139141"/>
                </a:lnTo>
                <a:lnTo>
                  <a:pt x="21488" y="139611"/>
                </a:lnTo>
                <a:lnTo>
                  <a:pt x="17767" y="143675"/>
                </a:lnTo>
                <a:lnTo>
                  <a:pt x="14389" y="148094"/>
                </a:lnTo>
                <a:lnTo>
                  <a:pt x="13741" y="152082"/>
                </a:lnTo>
                <a:lnTo>
                  <a:pt x="15506" y="153479"/>
                </a:lnTo>
                <a:lnTo>
                  <a:pt x="15227" y="157060"/>
                </a:lnTo>
                <a:lnTo>
                  <a:pt x="7644" y="163077"/>
                </a:lnTo>
                <a:lnTo>
                  <a:pt x="4657" y="173248"/>
                </a:lnTo>
                <a:lnTo>
                  <a:pt x="4876" y="185184"/>
                </a:lnTo>
                <a:lnTo>
                  <a:pt x="6908" y="196494"/>
                </a:lnTo>
                <a:lnTo>
                  <a:pt x="2293" y="196494"/>
                </a:lnTo>
                <a:lnTo>
                  <a:pt x="469" y="198666"/>
                </a:lnTo>
                <a:lnTo>
                  <a:pt x="0" y="201739"/>
                </a:lnTo>
                <a:lnTo>
                  <a:pt x="46751" y="196494"/>
                </a:lnTo>
                <a:lnTo>
                  <a:pt x="6908" y="196494"/>
                </a:lnTo>
                <a:lnTo>
                  <a:pt x="2400" y="196367"/>
                </a:lnTo>
                <a:lnTo>
                  <a:pt x="47883" y="196367"/>
                </a:lnTo>
                <a:lnTo>
                  <a:pt x="51120" y="196004"/>
                </a:lnTo>
                <a:lnTo>
                  <a:pt x="103638" y="187880"/>
                </a:lnTo>
                <a:lnTo>
                  <a:pt x="142087" y="180646"/>
                </a:lnTo>
                <a:lnTo>
                  <a:pt x="142087" y="25121"/>
                </a:lnTo>
                <a:lnTo>
                  <a:pt x="141655" y="22047"/>
                </a:lnTo>
                <a:lnTo>
                  <a:pt x="139117" y="18148"/>
                </a:lnTo>
                <a:lnTo>
                  <a:pt x="132511" y="18148"/>
                </a:lnTo>
                <a:lnTo>
                  <a:pt x="132466" y="10083"/>
                </a:lnTo>
                <a:lnTo>
                  <a:pt x="115049" y="10083"/>
                </a:lnTo>
                <a:lnTo>
                  <a:pt x="115523" y="7670"/>
                </a:lnTo>
                <a:lnTo>
                  <a:pt x="100888" y="7670"/>
                </a:lnTo>
                <a:lnTo>
                  <a:pt x="91757" y="3822"/>
                </a:lnTo>
                <a:close/>
              </a:path>
              <a:path w="142239" h="201929">
                <a:moveTo>
                  <a:pt x="139026" y="18008"/>
                </a:moveTo>
                <a:lnTo>
                  <a:pt x="132511" y="18148"/>
                </a:lnTo>
                <a:lnTo>
                  <a:pt x="139117" y="18148"/>
                </a:lnTo>
                <a:lnTo>
                  <a:pt x="139026" y="18008"/>
                </a:lnTo>
                <a:close/>
              </a:path>
              <a:path w="142239" h="201929">
                <a:moveTo>
                  <a:pt x="122910" y="6273"/>
                </a:moveTo>
                <a:lnTo>
                  <a:pt x="115049" y="10083"/>
                </a:lnTo>
                <a:lnTo>
                  <a:pt x="132466" y="10083"/>
                </a:lnTo>
                <a:lnTo>
                  <a:pt x="132448" y="6959"/>
                </a:lnTo>
                <a:lnTo>
                  <a:pt x="122910" y="6273"/>
                </a:lnTo>
                <a:close/>
              </a:path>
              <a:path w="142239" h="201929">
                <a:moveTo>
                  <a:pt x="101282" y="0"/>
                </a:moveTo>
                <a:lnTo>
                  <a:pt x="100888" y="7670"/>
                </a:lnTo>
                <a:lnTo>
                  <a:pt x="115523" y="7670"/>
                </a:lnTo>
                <a:lnTo>
                  <a:pt x="116090" y="4787"/>
                </a:lnTo>
                <a:lnTo>
                  <a:pt x="113233" y="3683"/>
                </a:lnTo>
                <a:lnTo>
                  <a:pt x="111721" y="1130"/>
                </a:lnTo>
                <a:lnTo>
                  <a:pt x="101282" y="0"/>
                </a:lnTo>
                <a:close/>
              </a:path>
            </a:pathLst>
          </a:custGeom>
          <a:solidFill>
            <a:srgbClr val="3B5F2D"/>
          </a:solidFill>
        </p:spPr>
        <p:txBody>
          <a:bodyPr wrap="square" lIns="0" tIns="0" rIns="0" bIns="0" rtlCol="0"/>
          <a:lstStyle/>
          <a:p>
            <a:endParaRPr sz="1350"/>
          </a:p>
        </p:txBody>
      </p:sp>
      <p:sp>
        <p:nvSpPr>
          <p:cNvPr id="21" name="object 21"/>
          <p:cNvSpPr/>
          <p:nvPr/>
        </p:nvSpPr>
        <p:spPr>
          <a:xfrm>
            <a:off x="3096903" y="4051502"/>
            <a:ext cx="87150" cy="96212"/>
          </a:xfrm>
          <a:custGeom>
            <a:avLst/>
            <a:gdLst/>
            <a:ahLst/>
            <a:cxnLst/>
            <a:rect l="l" t="t" r="r" b="b"/>
            <a:pathLst>
              <a:path w="135889" h="200025">
                <a:moveTo>
                  <a:pt x="135648" y="173596"/>
                </a:moveTo>
                <a:lnTo>
                  <a:pt x="5588" y="173596"/>
                </a:lnTo>
                <a:lnTo>
                  <a:pt x="6273" y="176136"/>
                </a:lnTo>
                <a:lnTo>
                  <a:pt x="0" y="179882"/>
                </a:lnTo>
                <a:lnTo>
                  <a:pt x="1930" y="192417"/>
                </a:lnTo>
                <a:lnTo>
                  <a:pt x="6273" y="196748"/>
                </a:lnTo>
                <a:lnTo>
                  <a:pt x="4457" y="197700"/>
                </a:lnTo>
                <a:lnTo>
                  <a:pt x="2755" y="198780"/>
                </a:lnTo>
                <a:lnTo>
                  <a:pt x="762" y="199542"/>
                </a:lnTo>
                <a:lnTo>
                  <a:pt x="49072" y="193863"/>
                </a:lnTo>
                <a:lnTo>
                  <a:pt x="98620" y="186094"/>
                </a:lnTo>
                <a:lnTo>
                  <a:pt x="135648" y="179131"/>
                </a:lnTo>
                <a:lnTo>
                  <a:pt x="135648" y="173596"/>
                </a:lnTo>
                <a:close/>
              </a:path>
              <a:path w="135889" h="200025">
                <a:moveTo>
                  <a:pt x="41821" y="98336"/>
                </a:moveTo>
                <a:lnTo>
                  <a:pt x="39560" y="99961"/>
                </a:lnTo>
                <a:lnTo>
                  <a:pt x="35983" y="104524"/>
                </a:lnTo>
                <a:lnTo>
                  <a:pt x="35145" y="110404"/>
                </a:lnTo>
                <a:lnTo>
                  <a:pt x="36515" y="116888"/>
                </a:lnTo>
                <a:lnTo>
                  <a:pt x="39560" y="123266"/>
                </a:lnTo>
                <a:lnTo>
                  <a:pt x="35890" y="126771"/>
                </a:lnTo>
                <a:lnTo>
                  <a:pt x="29375" y="127228"/>
                </a:lnTo>
                <a:lnTo>
                  <a:pt x="26250" y="131318"/>
                </a:lnTo>
                <a:lnTo>
                  <a:pt x="26085" y="134785"/>
                </a:lnTo>
                <a:lnTo>
                  <a:pt x="26212" y="137922"/>
                </a:lnTo>
                <a:lnTo>
                  <a:pt x="27076" y="140284"/>
                </a:lnTo>
                <a:lnTo>
                  <a:pt x="22440" y="142455"/>
                </a:lnTo>
                <a:lnTo>
                  <a:pt x="16179" y="142887"/>
                </a:lnTo>
                <a:lnTo>
                  <a:pt x="12941" y="146558"/>
                </a:lnTo>
                <a:lnTo>
                  <a:pt x="12446" y="150672"/>
                </a:lnTo>
                <a:lnTo>
                  <a:pt x="13195" y="153454"/>
                </a:lnTo>
                <a:lnTo>
                  <a:pt x="14605" y="155524"/>
                </a:lnTo>
                <a:lnTo>
                  <a:pt x="11074" y="161277"/>
                </a:lnTo>
                <a:lnTo>
                  <a:pt x="2641" y="161759"/>
                </a:lnTo>
                <a:lnTo>
                  <a:pt x="2120" y="170751"/>
                </a:lnTo>
                <a:lnTo>
                  <a:pt x="2476" y="173659"/>
                </a:lnTo>
                <a:lnTo>
                  <a:pt x="5588" y="173596"/>
                </a:lnTo>
                <a:lnTo>
                  <a:pt x="135648" y="173596"/>
                </a:lnTo>
                <a:lnTo>
                  <a:pt x="135648" y="100317"/>
                </a:lnTo>
                <a:lnTo>
                  <a:pt x="44958" y="100317"/>
                </a:lnTo>
                <a:lnTo>
                  <a:pt x="41821" y="98336"/>
                </a:lnTo>
                <a:close/>
              </a:path>
              <a:path w="135889" h="200025">
                <a:moveTo>
                  <a:pt x="103597" y="15303"/>
                </a:moveTo>
                <a:lnTo>
                  <a:pt x="83756" y="15303"/>
                </a:lnTo>
                <a:lnTo>
                  <a:pt x="84480" y="17500"/>
                </a:lnTo>
                <a:lnTo>
                  <a:pt x="78481" y="20886"/>
                </a:lnTo>
                <a:lnTo>
                  <a:pt x="75547" y="26281"/>
                </a:lnTo>
                <a:lnTo>
                  <a:pt x="75416" y="33111"/>
                </a:lnTo>
                <a:lnTo>
                  <a:pt x="77825" y="40805"/>
                </a:lnTo>
                <a:lnTo>
                  <a:pt x="71953" y="44564"/>
                </a:lnTo>
                <a:lnTo>
                  <a:pt x="65863" y="48090"/>
                </a:lnTo>
                <a:lnTo>
                  <a:pt x="61386" y="53351"/>
                </a:lnTo>
                <a:lnTo>
                  <a:pt x="60350" y="62318"/>
                </a:lnTo>
                <a:lnTo>
                  <a:pt x="56057" y="65608"/>
                </a:lnTo>
                <a:lnTo>
                  <a:pt x="54597" y="75768"/>
                </a:lnTo>
                <a:lnTo>
                  <a:pt x="57023" y="81140"/>
                </a:lnTo>
                <a:lnTo>
                  <a:pt x="50141" y="81140"/>
                </a:lnTo>
                <a:lnTo>
                  <a:pt x="48044" y="85788"/>
                </a:lnTo>
                <a:lnTo>
                  <a:pt x="45377" y="90106"/>
                </a:lnTo>
                <a:lnTo>
                  <a:pt x="45199" y="93891"/>
                </a:lnTo>
                <a:lnTo>
                  <a:pt x="46659" y="95885"/>
                </a:lnTo>
                <a:lnTo>
                  <a:pt x="47040" y="99060"/>
                </a:lnTo>
                <a:lnTo>
                  <a:pt x="44958" y="100317"/>
                </a:lnTo>
                <a:lnTo>
                  <a:pt x="135648" y="100317"/>
                </a:lnTo>
                <a:lnTo>
                  <a:pt x="135648" y="81140"/>
                </a:lnTo>
                <a:lnTo>
                  <a:pt x="57023" y="81140"/>
                </a:lnTo>
                <a:lnTo>
                  <a:pt x="50215" y="80975"/>
                </a:lnTo>
                <a:lnTo>
                  <a:pt x="135648" y="80975"/>
                </a:lnTo>
                <a:lnTo>
                  <a:pt x="135648" y="31851"/>
                </a:lnTo>
                <a:lnTo>
                  <a:pt x="132727" y="31851"/>
                </a:lnTo>
                <a:lnTo>
                  <a:pt x="134188" y="22225"/>
                </a:lnTo>
                <a:lnTo>
                  <a:pt x="128788" y="21094"/>
                </a:lnTo>
                <a:lnTo>
                  <a:pt x="120243" y="21094"/>
                </a:lnTo>
                <a:lnTo>
                  <a:pt x="120091" y="17932"/>
                </a:lnTo>
                <a:lnTo>
                  <a:pt x="123761" y="16179"/>
                </a:lnTo>
                <a:lnTo>
                  <a:pt x="123376" y="15709"/>
                </a:lnTo>
                <a:lnTo>
                  <a:pt x="103606" y="15709"/>
                </a:lnTo>
                <a:lnTo>
                  <a:pt x="103597" y="15303"/>
                </a:lnTo>
                <a:close/>
              </a:path>
              <a:path w="135889" h="200025">
                <a:moveTo>
                  <a:pt x="135648" y="31732"/>
                </a:moveTo>
                <a:lnTo>
                  <a:pt x="132727" y="31851"/>
                </a:lnTo>
                <a:lnTo>
                  <a:pt x="135648" y="31851"/>
                </a:lnTo>
                <a:close/>
              </a:path>
              <a:path w="135889" h="200025">
                <a:moveTo>
                  <a:pt x="125755" y="20459"/>
                </a:moveTo>
                <a:lnTo>
                  <a:pt x="120243" y="21094"/>
                </a:lnTo>
                <a:lnTo>
                  <a:pt x="128788" y="21094"/>
                </a:lnTo>
                <a:lnTo>
                  <a:pt x="125755" y="20459"/>
                </a:lnTo>
                <a:close/>
              </a:path>
              <a:path w="135889" h="200025">
                <a:moveTo>
                  <a:pt x="117803" y="10434"/>
                </a:moveTo>
                <a:lnTo>
                  <a:pt x="112904" y="10966"/>
                </a:lnTo>
                <a:lnTo>
                  <a:pt x="107932" y="13422"/>
                </a:lnTo>
                <a:lnTo>
                  <a:pt x="103606" y="15709"/>
                </a:lnTo>
                <a:lnTo>
                  <a:pt x="123376" y="15709"/>
                </a:lnTo>
                <a:lnTo>
                  <a:pt x="121907" y="13919"/>
                </a:lnTo>
                <a:lnTo>
                  <a:pt x="117803" y="10434"/>
                </a:lnTo>
                <a:close/>
              </a:path>
              <a:path w="135889" h="200025">
                <a:moveTo>
                  <a:pt x="85305" y="6756"/>
                </a:moveTo>
                <a:lnTo>
                  <a:pt x="83515" y="8115"/>
                </a:lnTo>
                <a:lnTo>
                  <a:pt x="82753" y="10579"/>
                </a:lnTo>
                <a:lnTo>
                  <a:pt x="81140" y="12128"/>
                </a:lnTo>
                <a:lnTo>
                  <a:pt x="80797" y="15506"/>
                </a:lnTo>
                <a:lnTo>
                  <a:pt x="83756" y="15303"/>
                </a:lnTo>
                <a:lnTo>
                  <a:pt x="103597" y="15303"/>
                </a:lnTo>
                <a:lnTo>
                  <a:pt x="103517" y="11734"/>
                </a:lnTo>
                <a:lnTo>
                  <a:pt x="105930" y="10452"/>
                </a:lnTo>
                <a:lnTo>
                  <a:pt x="91960" y="10337"/>
                </a:lnTo>
                <a:lnTo>
                  <a:pt x="89865" y="9017"/>
                </a:lnTo>
                <a:lnTo>
                  <a:pt x="88252" y="7175"/>
                </a:lnTo>
                <a:lnTo>
                  <a:pt x="85305" y="6756"/>
                </a:lnTo>
                <a:close/>
              </a:path>
              <a:path w="135889" h="200025">
                <a:moveTo>
                  <a:pt x="100596" y="0"/>
                </a:moveTo>
                <a:lnTo>
                  <a:pt x="95707" y="7429"/>
                </a:lnTo>
                <a:lnTo>
                  <a:pt x="91960" y="10337"/>
                </a:lnTo>
                <a:lnTo>
                  <a:pt x="105914" y="10337"/>
                </a:lnTo>
                <a:lnTo>
                  <a:pt x="105270" y="5854"/>
                </a:lnTo>
                <a:lnTo>
                  <a:pt x="100596" y="0"/>
                </a:lnTo>
                <a:close/>
              </a:path>
            </a:pathLst>
          </a:custGeom>
          <a:solidFill>
            <a:srgbClr val="98C048"/>
          </a:solidFill>
        </p:spPr>
        <p:txBody>
          <a:bodyPr wrap="square" lIns="0" tIns="0" rIns="0" bIns="0" rtlCol="0"/>
          <a:lstStyle/>
          <a:p>
            <a:endParaRPr sz="1350"/>
          </a:p>
        </p:txBody>
      </p:sp>
      <p:sp>
        <p:nvSpPr>
          <p:cNvPr id="22" name="object 22"/>
          <p:cNvSpPr/>
          <p:nvPr/>
        </p:nvSpPr>
        <p:spPr>
          <a:xfrm>
            <a:off x="3159516" y="4092754"/>
            <a:ext cx="24435" cy="11912"/>
          </a:xfrm>
          <a:custGeom>
            <a:avLst/>
            <a:gdLst/>
            <a:ahLst/>
            <a:cxnLst/>
            <a:rect l="l" t="t" r="r" b="b"/>
            <a:pathLst>
              <a:path w="38100" h="24765">
                <a:moveTo>
                  <a:pt x="33967" y="8432"/>
                </a:moveTo>
                <a:lnTo>
                  <a:pt x="32988" y="8432"/>
                </a:lnTo>
                <a:lnTo>
                  <a:pt x="36760" y="15100"/>
                </a:lnTo>
                <a:lnTo>
                  <a:pt x="36620" y="19418"/>
                </a:lnTo>
                <a:lnTo>
                  <a:pt x="32746" y="19723"/>
                </a:lnTo>
                <a:lnTo>
                  <a:pt x="32607" y="24053"/>
                </a:lnTo>
                <a:lnTo>
                  <a:pt x="37077" y="24663"/>
                </a:lnTo>
                <a:lnTo>
                  <a:pt x="38017" y="23510"/>
                </a:lnTo>
                <a:lnTo>
                  <a:pt x="38017" y="10825"/>
                </a:lnTo>
                <a:lnTo>
                  <a:pt x="35604" y="10033"/>
                </a:lnTo>
                <a:lnTo>
                  <a:pt x="33967" y="8432"/>
                </a:lnTo>
                <a:close/>
              </a:path>
              <a:path w="38100" h="24765">
                <a:moveTo>
                  <a:pt x="21380" y="11074"/>
                </a:moveTo>
                <a:lnTo>
                  <a:pt x="21786" y="15100"/>
                </a:lnTo>
                <a:lnTo>
                  <a:pt x="25965" y="17233"/>
                </a:lnTo>
                <a:lnTo>
                  <a:pt x="30870" y="11087"/>
                </a:lnTo>
                <a:lnTo>
                  <a:pt x="21380" y="11074"/>
                </a:lnTo>
                <a:close/>
              </a:path>
              <a:path w="38100" h="24765">
                <a:moveTo>
                  <a:pt x="6324" y="765"/>
                </a:moveTo>
                <a:lnTo>
                  <a:pt x="1402" y="5232"/>
                </a:lnTo>
                <a:lnTo>
                  <a:pt x="0" y="11957"/>
                </a:lnTo>
                <a:lnTo>
                  <a:pt x="4324" y="16891"/>
                </a:lnTo>
                <a:lnTo>
                  <a:pt x="2414" y="11957"/>
                </a:lnTo>
                <a:lnTo>
                  <a:pt x="3181" y="4279"/>
                </a:lnTo>
                <a:lnTo>
                  <a:pt x="14884" y="4279"/>
                </a:lnTo>
                <a:lnTo>
                  <a:pt x="14675" y="2540"/>
                </a:lnTo>
                <a:lnTo>
                  <a:pt x="12630" y="2540"/>
                </a:lnTo>
                <a:lnTo>
                  <a:pt x="6324" y="765"/>
                </a:lnTo>
                <a:close/>
              </a:path>
              <a:path w="38100" h="24765">
                <a:moveTo>
                  <a:pt x="14884" y="4279"/>
                </a:moveTo>
                <a:lnTo>
                  <a:pt x="3181" y="4279"/>
                </a:lnTo>
                <a:lnTo>
                  <a:pt x="9327" y="5243"/>
                </a:lnTo>
                <a:lnTo>
                  <a:pt x="11588" y="7315"/>
                </a:lnTo>
                <a:lnTo>
                  <a:pt x="7854" y="10325"/>
                </a:lnTo>
                <a:lnTo>
                  <a:pt x="10140" y="12407"/>
                </a:lnTo>
                <a:lnTo>
                  <a:pt x="15678" y="10896"/>
                </a:lnTo>
                <a:lnTo>
                  <a:pt x="14884" y="4279"/>
                </a:lnTo>
                <a:close/>
              </a:path>
              <a:path w="38100" h="24765">
                <a:moveTo>
                  <a:pt x="27135" y="2324"/>
                </a:moveTo>
                <a:lnTo>
                  <a:pt x="14649" y="2324"/>
                </a:lnTo>
                <a:lnTo>
                  <a:pt x="23450" y="4343"/>
                </a:lnTo>
                <a:lnTo>
                  <a:pt x="23882" y="5664"/>
                </a:lnTo>
                <a:lnTo>
                  <a:pt x="24682" y="6604"/>
                </a:lnTo>
                <a:lnTo>
                  <a:pt x="24910" y="7302"/>
                </a:lnTo>
                <a:lnTo>
                  <a:pt x="25005" y="8826"/>
                </a:lnTo>
                <a:lnTo>
                  <a:pt x="24733" y="11087"/>
                </a:lnTo>
                <a:lnTo>
                  <a:pt x="30880" y="11074"/>
                </a:lnTo>
                <a:lnTo>
                  <a:pt x="32674" y="8826"/>
                </a:lnTo>
                <a:lnTo>
                  <a:pt x="27616" y="8826"/>
                </a:lnTo>
                <a:lnTo>
                  <a:pt x="26917" y="6286"/>
                </a:lnTo>
                <a:lnTo>
                  <a:pt x="28752" y="6286"/>
                </a:lnTo>
                <a:lnTo>
                  <a:pt x="28441" y="4343"/>
                </a:lnTo>
                <a:lnTo>
                  <a:pt x="27135" y="2324"/>
                </a:lnTo>
                <a:close/>
              </a:path>
              <a:path w="38100" h="24765">
                <a:moveTo>
                  <a:pt x="32810" y="7302"/>
                </a:moveTo>
                <a:lnTo>
                  <a:pt x="27616" y="8826"/>
                </a:lnTo>
                <a:lnTo>
                  <a:pt x="32674" y="8826"/>
                </a:lnTo>
                <a:lnTo>
                  <a:pt x="32988" y="8432"/>
                </a:lnTo>
                <a:lnTo>
                  <a:pt x="33967" y="8432"/>
                </a:lnTo>
                <a:lnTo>
                  <a:pt x="32810" y="7302"/>
                </a:lnTo>
                <a:close/>
              </a:path>
              <a:path w="38100" h="24765">
                <a:moveTo>
                  <a:pt x="28752" y="6286"/>
                </a:moveTo>
                <a:lnTo>
                  <a:pt x="26917" y="6286"/>
                </a:lnTo>
                <a:lnTo>
                  <a:pt x="28784" y="6489"/>
                </a:lnTo>
                <a:lnTo>
                  <a:pt x="28752" y="6286"/>
                </a:lnTo>
                <a:close/>
              </a:path>
              <a:path w="38100" h="24765">
                <a:moveTo>
                  <a:pt x="17329" y="0"/>
                </a:moveTo>
                <a:lnTo>
                  <a:pt x="12630" y="2540"/>
                </a:lnTo>
                <a:lnTo>
                  <a:pt x="14675" y="2540"/>
                </a:lnTo>
                <a:lnTo>
                  <a:pt x="14649" y="2324"/>
                </a:lnTo>
                <a:lnTo>
                  <a:pt x="27135" y="2324"/>
                </a:lnTo>
                <a:lnTo>
                  <a:pt x="25647" y="25"/>
                </a:lnTo>
                <a:lnTo>
                  <a:pt x="17329" y="0"/>
                </a:lnTo>
                <a:close/>
              </a:path>
            </a:pathLst>
          </a:custGeom>
          <a:solidFill>
            <a:srgbClr val="507840"/>
          </a:solidFill>
        </p:spPr>
        <p:txBody>
          <a:bodyPr wrap="square" lIns="0" tIns="0" rIns="0" bIns="0" rtlCol="0"/>
          <a:lstStyle/>
          <a:p>
            <a:endParaRPr sz="1350"/>
          </a:p>
        </p:txBody>
      </p:sp>
      <p:sp>
        <p:nvSpPr>
          <p:cNvPr id="23" name="object 23"/>
          <p:cNvSpPr/>
          <p:nvPr/>
        </p:nvSpPr>
        <p:spPr>
          <a:xfrm>
            <a:off x="3110814" y="4130075"/>
            <a:ext cx="17512" cy="16493"/>
          </a:xfrm>
          <a:custGeom>
            <a:avLst/>
            <a:gdLst/>
            <a:ahLst/>
            <a:cxnLst/>
            <a:rect l="l" t="t" r="r" b="b"/>
            <a:pathLst>
              <a:path w="27305" h="34290">
                <a:moveTo>
                  <a:pt x="12022" y="4048"/>
                </a:moveTo>
                <a:lnTo>
                  <a:pt x="8573" y="8095"/>
                </a:lnTo>
                <a:lnTo>
                  <a:pt x="8724" y="18155"/>
                </a:lnTo>
                <a:lnTo>
                  <a:pt x="3365" y="19654"/>
                </a:lnTo>
                <a:lnTo>
                  <a:pt x="0" y="25686"/>
                </a:lnTo>
                <a:lnTo>
                  <a:pt x="825" y="33891"/>
                </a:lnTo>
                <a:lnTo>
                  <a:pt x="7480" y="33103"/>
                </a:lnTo>
                <a:lnTo>
                  <a:pt x="3530" y="28417"/>
                </a:lnTo>
                <a:lnTo>
                  <a:pt x="8382" y="20365"/>
                </a:lnTo>
                <a:lnTo>
                  <a:pt x="15379" y="19946"/>
                </a:lnTo>
                <a:lnTo>
                  <a:pt x="9169" y="14498"/>
                </a:lnTo>
                <a:lnTo>
                  <a:pt x="12022" y="4048"/>
                </a:lnTo>
                <a:close/>
              </a:path>
              <a:path w="27305" h="34290">
                <a:moveTo>
                  <a:pt x="22119" y="0"/>
                </a:moveTo>
                <a:lnTo>
                  <a:pt x="14503" y="1137"/>
                </a:lnTo>
                <a:lnTo>
                  <a:pt x="12272" y="3755"/>
                </a:lnTo>
                <a:lnTo>
                  <a:pt x="23164" y="3842"/>
                </a:lnTo>
                <a:lnTo>
                  <a:pt x="22720" y="6573"/>
                </a:lnTo>
                <a:lnTo>
                  <a:pt x="27025" y="7398"/>
                </a:lnTo>
                <a:lnTo>
                  <a:pt x="22119" y="0"/>
                </a:lnTo>
                <a:close/>
              </a:path>
              <a:path w="27305" h="34290">
                <a:moveTo>
                  <a:pt x="12103" y="3754"/>
                </a:moveTo>
                <a:lnTo>
                  <a:pt x="12022" y="4048"/>
                </a:lnTo>
                <a:lnTo>
                  <a:pt x="12272" y="3755"/>
                </a:lnTo>
                <a:lnTo>
                  <a:pt x="12103" y="3754"/>
                </a:lnTo>
                <a:close/>
              </a:path>
            </a:pathLst>
          </a:custGeom>
          <a:solidFill>
            <a:srgbClr val="507840"/>
          </a:solidFill>
        </p:spPr>
        <p:txBody>
          <a:bodyPr wrap="square" lIns="0" tIns="0" rIns="0" bIns="0" rtlCol="0"/>
          <a:lstStyle/>
          <a:p>
            <a:endParaRPr sz="1350"/>
          </a:p>
        </p:txBody>
      </p:sp>
      <p:sp>
        <p:nvSpPr>
          <p:cNvPr id="24" name="object 24"/>
          <p:cNvSpPr/>
          <p:nvPr/>
        </p:nvSpPr>
        <p:spPr>
          <a:xfrm>
            <a:off x="2853851" y="3855524"/>
            <a:ext cx="308692" cy="91630"/>
          </a:xfrm>
          <a:custGeom>
            <a:avLst/>
            <a:gdLst/>
            <a:ahLst/>
            <a:cxnLst/>
            <a:rect l="l" t="t" r="r" b="b"/>
            <a:pathLst>
              <a:path w="481330" h="190500">
                <a:moveTo>
                  <a:pt x="291134" y="178219"/>
                </a:moveTo>
                <a:lnTo>
                  <a:pt x="226542" y="178219"/>
                </a:lnTo>
                <a:lnTo>
                  <a:pt x="227559" y="179761"/>
                </a:lnTo>
                <a:lnTo>
                  <a:pt x="257508" y="190406"/>
                </a:lnTo>
                <a:lnTo>
                  <a:pt x="267982" y="189496"/>
                </a:lnTo>
                <a:lnTo>
                  <a:pt x="291134" y="178219"/>
                </a:lnTo>
                <a:close/>
              </a:path>
              <a:path w="481330" h="190500">
                <a:moveTo>
                  <a:pt x="313181" y="160718"/>
                </a:moveTo>
                <a:lnTo>
                  <a:pt x="196151" y="160718"/>
                </a:lnTo>
                <a:lnTo>
                  <a:pt x="195110" y="165493"/>
                </a:lnTo>
                <a:lnTo>
                  <a:pt x="195014" y="166535"/>
                </a:lnTo>
                <a:lnTo>
                  <a:pt x="195338" y="171322"/>
                </a:lnTo>
                <a:lnTo>
                  <a:pt x="198488" y="173634"/>
                </a:lnTo>
                <a:lnTo>
                  <a:pt x="205177" y="177527"/>
                </a:lnTo>
                <a:lnTo>
                  <a:pt x="212091" y="179551"/>
                </a:lnTo>
                <a:lnTo>
                  <a:pt x="219217" y="179761"/>
                </a:lnTo>
                <a:lnTo>
                  <a:pt x="226542" y="178219"/>
                </a:lnTo>
                <a:lnTo>
                  <a:pt x="291134" y="178219"/>
                </a:lnTo>
                <a:lnTo>
                  <a:pt x="294017" y="174370"/>
                </a:lnTo>
                <a:lnTo>
                  <a:pt x="302501" y="173951"/>
                </a:lnTo>
                <a:lnTo>
                  <a:pt x="309410" y="167512"/>
                </a:lnTo>
                <a:lnTo>
                  <a:pt x="313181" y="160718"/>
                </a:lnTo>
                <a:close/>
              </a:path>
              <a:path w="481330" h="190500">
                <a:moveTo>
                  <a:pt x="177160" y="160654"/>
                </a:moveTo>
                <a:lnTo>
                  <a:pt x="110858" y="160654"/>
                </a:lnTo>
                <a:lnTo>
                  <a:pt x="113182" y="163271"/>
                </a:lnTo>
                <a:lnTo>
                  <a:pt x="116204" y="165277"/>
                </a:lnTo>
                <a:lnTo>
                  <a:pt x="119951" y="166395"/>
                </a:lnTo>
                <a:lnTo>
                  <a:pt x="128092" y="168121"/>
                </a:lnTo>
                <a:lnTo>
                  <a:pt x="136186" y="168382"/>
                </a:lnTo>
                <a:lnTo>
                  <a:pt x="144002" y="167177"/>
                </a:lnTo>
                <a:lnTo>
                  <a:pt x="151307" y="164503"/>
                </a:lnTo>
                <a:lnTo>
                  <a:pt x="172189" y="164503"/>
                </a:lnTo>
                <a:lnTo>
                  <a:pt x="177160" y="160654"/>
                </a:lnTo>
                <a:close/>
              </a:path>
              <a:path w="481330" h="190500">
                <a:moveTo>
                  <a:pt x="434852" y="160540"/>
                </a:moveTo>
                <a:lnTo>
                  <a:pt x="369557" y="160540"/>
                </a:lnTo>
                <a:lnTo>
                  <a:pt x="373468" y="164261"/>
                </a:lnTo>
                <a:lnTo>
                  <a:pt x="378510" y="167017"/>
                </a:lnTo>
                <a:lnTo>
                  <a:pt x="383730" y="167995"/>
                </a:lnTo>
                <a:lnTo>
                  <a:pt x="393661" y="167678"/>
                </a:lnTo>
                <a:lnTo>
                  <a:pt x="399211" y="166535"/>
                </a:lnTo>
                <a:lnTo>
                  <a:pt x="403402" y="164553"/>
                </a:lnTo>
                <a:lnTo>
                  <a:pt x="407542" y="161823"/>
                </a:lnTo>
                <a:lnTo>
                  <a:pt x="433418" y="161823"/>
                </a:lnTo>
                <a:lnTo>
                  <a:pt x="434852" y="160540"/>
                </a:lnTo>
                <a:close/>
              </a:path>
              <a:path w="481330" h="190500">
                <a:moveTo>
                  <a:pt x="172189" y="164503"/>
                </a:moveTo>
                <a:lnTo>
                  <a:pt x="151307" y="164503"/>
                </a:lnTo>
                <a:lnTo>
                  <a:pt x="152552" y="165493"/>
                </a:lnTo>
                <a:lnTo>
                  <a:pt x="153974" y="166166"/>
                </a:lnTo>
                <a:lnTo>
                  <a:pt x="164642" y="167919"/>
                </a:lnTo>
                <a:lnTo>
                  <a:pt x="171158" y="165277"/>
                </a:lnTo>
                <a:lnTo>
                  <a:pt x="172189" y="164503"/>
                </a:lnTo>
                <a:close/>
              </a:path>
              <a:path w="481330" h="190500">
                <a:moveTo>
                  <a:pt x="439803" y="154190"/>
                </a:moveTo>
                <a:lnTo>
                  <a:pt x="42760" y="154190"/>
                </a:lnTo>
                <a:lnTo>
                  <a:pt x="45313" y="157670"/>
                </a:lnTo>
                <a:lnTo>
                  <a:pt x="48700" y="160604"/>
                </a:lnTo>
                <a:lnTo>
                  <a:pt x="52958" y="162737"/>
                </a:lnTo>
                <a:lnTo>
                  <a:pt x="62792" y="166338"/>
                </a:lnTo>
                <a:lnTo>
                  <a:pt x="72321" y="167146"/>
                </a:lnTo>
                <a:lnTo>
                  <a:pt x="81596" y="165204"/>
                </a:lnTo>
                <a:lnTo>
                  <a:pt x="90665" y="160553"/>
                </a:lnTo>
                <a:lnTo>
                  <a:pt x="177308" y="160540"/>
                </a:lnTo>
                <a:lnTo>
                  <a:pt x="177685" y="160248"/>
                </a:lnTo>
                <a:lnTo>
                  <a:pt x="313442" y="160248"/>
                </a:lnTo>
                <a:lnTo>
                  <a:pt x="314020" y="159207"/>
                </a:lnTo>
                <a:lnTo>
                  <a:pt x="333530" y="159207"/>
                </a:lnTo>
                <a:lnTo>
                  <a:pt x="338785" y="157302"/>
                </a:lnTo>
                <a:lnTo>
                  <a:pt x="437790" y="157302"/>
                </a:lnTo>
                <a:lnTo>
                  <a:pt x="439803" y="154190"/>
                </a:lnTo>
                <a:close/>
              </a:path>
              <a:path w="481330" h="190500">
                <a:moveTo>
                  <a:pt x="433418" y="161823"/>
                </a:moveTo>
                <a:lnTo>
                  <a:pt x="407542" y="161823"/>
                </a:lnTo>
                <a:lnTo>
                  <a:pt x="413702" y="164884"/>
                </a:lnTo>
                <a:lnTo>
                  <a:pt x="420966" y="166090"/>
                </a:lnTo>
                <a:lnTo>
                  <a:pt x="432282" y="162839"/>
                </a:lnTo>
                <a:lnTo>
                  <a:pt x="433418" y="161823"/>
                </a:lnTo>
                <a:close/>
              </a:path>
              <a:path w="481330" h="190500">
                <a:moveTo>
                  <a:pt x="177291" y="160553"/>
                </a:moveTo>
                <a:lnTo>
                  <a:pt x="90665" y="160553"/>
                </a:lnTo>
                <a:lnTo>
                  <a:pt x="97320" y="163931"/>
                </a:lnTo>
                <a:lnTo>
                  <a:pt x="104330" y="163487"/>
                </a:lnTo>
                <a:lnTo>
                  <a:pt x="110858" y="160654"/>
                </a:lnTo>
                <a:lnTo>
                  <a:pt x="177160" y="160654"/>
                </a:lnTo>
                <a:lnTo>
                  <a:pt x="177291" y="160553"/>
                </a:lnTo>
                <a:close/>
              </a:path>
              <a:path w="481330" h="190500">
                <a:moveTo>
                  <a:pt x="437790" y="157302"/>
                </a:moveTo>
                <a:lnTo>
                  <a:pt x="338785" y="157302"/>
                </a:lnTo>
                <a:lnTo>
                  <a:pt x="341261" y="159651"/>
                </a:lnTo>
                <a:lnTo>
                  <a:pt x="344246" y="161302"/>
                </a:lnTo>
                <a:lnTo>
                  <a:pt x="356184" y="163017"/>
                </a:lnTo>
                <a:lnTo>
                  <a:pt x="362661" y="162661"/>
                </a:lnTo>
                <a:lnTo>
                  <a:pt x="369557" y="160540"/>
                </a:lnTo>
                <a:lnTo>
                  <a:pt x="434852" y="160540"/>
                </a:lnTo>
                <a:lnTo>
                  <a:pt x="436854" y="158749"/>
                </a:lnTo>
                <a:lnTo>
                  <a:pt x="437790" y="157302"/>
                </a:lnTo>
                <a:close/>
              </a:path>
              <a:path w="481330" h="190500">
                <a:moveTo>
                  <a:pt x="313442" y="160248"/>
                </a:moveTo>
                <a:lnTo>
                  <a:pt x="177685" y="160248"/>
                </a:lnTo>
                <a:lnTo>
                  <a:pt x="182410" y="162458"/>
                </a:lnTo>
                <a:lnTo>
                  <a:pt x="189661" y="162305"/>
                </a:lnTo>
                <a:lnTo>
                  <a:pt x="196151" y="160718"/>
                </a:lnTo>
                <a:lnTo>
                  <a:pt x="313181" y="160718"/>
                </a:lnTo>
                <a:lnTo>
                  <a:pt x="313442" y="160248"/>
                </a:lnTo>
                <a:close/>
              </a:path>
              <a:path w="481330" h="190500">
                <a:moveTo>
                  <a:pt x="333530" y="159207"/>
                </a:moveTo>
                <a:lnTo>
                  <a:pt x="314020" y="159207"/>
                </a:lnTo>
                <a:lnTo>
                  <a:pt x="322097" y="160604"/>
                </a:lnTo>
                <a:lnTo>
                  <a:pt x="331254" y="160032"/>
                </a:lnTo>
                <a:lnTo>
                  <a:pt x="333530" y="159207"/>
                </a:lnTo>
                <a:close/>
              </a:path>
              <a:path w="481330" h="190500">
                <a:moveTo>
                  <a:pt x="61111" y="108560"/>
                </a:moveTo>
                <a:lnTo>
                  <a:pt x="53838" y="111390"/>
                </a:lnTo>
                <a:lnTo>
                  <a:pt x="49751" y="115855"/>
                </a:lnTo>
                <a:lnTo>
                  <a:pt x="48488" y="118821"/>
                </a:lnTo>
                <a:lnTo>
                  <a:pt x="32420" y="119658"/>
                </a:lnTo>
                <a:lnTo>
                  <a:pt x="17191" y="124553"/>
                </a:lnTo>
                <a:lnTo>
                  <a:pt x="5488" y="132942"/>
                </a:lnTo>
                <a:lnTo>
                  <a:pt x="0" y="144259"/>
                </a:lnTo>
                <a:lnTo>
                  <a:pt x="1887" y="150134"/>
                </a:lnTo>
                <a:lnTo>
                  <a:pt x="7735" y="153933"/>
                </a:lnTo>
                <a:lnTo>
                  <a:pt x="15196" y="156175"/>
                </a:lnTo>
                <a:lnTo>
                  <a:pt x="21920" y="157378"/>
                </a:lnTo>
                <a:lnTo>
                  <a:pt x="29413" y="158546"/>
                </a:lnTo>
                <a:lnTo>
                  <a:pt x="35826" y="156984"/>
                </a:lnTo>
                <a:lnTo>
                  <a:pt x="42760" y="154190"/>
                </a:lnTo>
                <a:lnTo>
                  <a:pt x="439803" y="154190"/>
                </a:lnTo>
                <a:lnTo>
                  <a:pt x="440156" y="153644"/>
                </a:lnTo>
                <a:lnTo>
                  <a:pt x="472188" y="153644"/>
                </a:lnTo>
                <a:lnTo>
                  <a:pt x="472994" y="153467"/>
                </a:lnTo>
                <a:lnTo>
                  <a:pt x="481050" y="148678"/>
                </a:lnTo>
                <a:lnTo>
                  <a:pt x="478850" y="135623"/>
                </a:lnTo>
                <a:lnTo>
                  <a:pt x="452721" y="124209"/>
                </a:lnTo>
                <a:lnTo>
                  <a:pt x="427062" y="119760"/>
                </a:lnTo>
                <a:lnTo>
                  <a:pt x="381025" y="119760"/>
                </a:lnTo>
                <a:lnTo>
                  <a:pt x="378904" y="116992"/>
                </a:lnTo>
                <a:lnTo>
                  <a:pt x="376148" y="114820"/>
                </a:lnTo>
                <a:lnTo>
                  <a:pt x="372986" y="113207"/>
                </a:lnTo>
                <a:lnTo>
                  <a:pt x="374654" y="110502"/>
                </a:lnTo>
                <a:lnTo>
                  <a:pt x="71932" y="110502"/>
                </a:lnTo>
                <a:lnTo>
                  <a:pt x="61111" y="108560"/>
                </a:lnTo>
                <a:close/>
              </a:path>
              <a:path w="481330" h="190500">
                <a:moveTo>
                  <a:pt x="472188" y="153644"/>
                </a:moveTo>
                <a:lnTo>
                  <a:pt x="440156" y="153644"/>
                </a:lnTo>
                <a:lnTo>
                  <a:pt x="451405" y="155692"/>
                </a:lnTo>
                <a:lnTo>
                  <a:pt x="462732" y="155719"/>
                </a:lnTo>
                <a:lnTo>
                  <a:pt x="472188" y="153644"/>
                </a:lnTo>
                <a:close/>
              </a:path>
              <a:path w="481330" h="190500">
                <a:moveTo>
                  <a:pt x="415751" y="117800"/>
                </a:moveTo>
                <a:lnTo>
                  <a:pt x="381025" y="119760"/>
                </a:lnTo>
                <a:lnTo>
                  <a:pt x="427062" y="119760"/>
                </a:lnTo>
                <a:lnTo>
                  <a:pt x="415751" y="117800"/>
                </a:lnTo>
                <a:close/>
              </a:path>
              <a:path w="481330" h="190500">
                <a:moveTo>
                  <a:pt x="118846" y="22704"/>
                </a:moveTo>
                <a:lnTo>
                  <a:pt x="101792" y="23539"/>
                </a:lnTo>
                <a:lnTo>
                  <a:pt x="87566" y="32105"/>
                </a:lnTo>
                <a:lnTo>
                  <a:pt x="79632" y="43709"/>
                </a:lnTo>
                <a:lnTo>
                  <a:pt x="76169" y="56267"/>
                </a:lnTo>
                <a:lnTo>
                  <a:pt x="76481" y="69520"/>
                </a:lnTo>
                <a:lnTo>
                  <a:pt x="79870" y="83210"/>
                </a:lnTo>
                <a:lnTo>
                  <a:pt x="77647" y="83616"/>
                </a:lnTo>
                <a:lnTo>
                  <a:pt x="75361" y="83985"/>
                </a:lnTo>
                <a:lnTo>
                  <a:pt x="69989" y="83985"/>
                </a:lnTo>
                <a:lnTo>
                  <a:pt x="68325" y="85255"/>
                </a:lnTo>
                <a:lnTo>
                  <a:pt x="65316" y="96304"/>
                </a:lnTo>
                <a:lnTo>
                  <a:pt x="70713" y="102107"/>
                </a:lnTo>
                <a:lnTo>
                  <a:pt x="71932" y="110502"/>
                </a:lnTo>
                <a:lnTo>
                  <a:pt x="374654" y="110502"/>
                </a:lnTo>
                <a:lnTo>
                  <a:pt x="374764" y="110324"/>
                </a:lnTo>
                <a:lnTo>
                  <a:pt x="375678" y="106921"/>
                </a:lnTo>
                <a:lnTo>
                  <a:pt x="375361" y="102819"/>
                </a:lnTo>
                <a:lnTo>
                  <a:pt x="369618" y="90950"/>
                </a:lnTo>
                <a:lnTo>
                  <a:pt x="364099" y="88455"/>
                </a:lnTo>
                <a:lnTo>
                  <a:pt x="324548" y="88455"/>
                </a:lnTo>
                <a:lnTo>
                  <a:pt x="323605" y="83139"/>
                </a:lnTo>
                <a:lnTo>
                  <a:pt x="321402" y="77671"/>
                </a:lnTo>
                <a:lnTo>
                  <a:pt x="315822" y="73887"/>
                </a:lnTo>
                <a:lnTo>
                  <a:pt x="304749" y="73621"/>
                </a:lnTo>
                <a:lnTo>
                  <a:pt x="307339" y="68402"/>
                </a:lnTo>
                <a:lnTo>
                  <a:pt x="308470" y="62420"/>
                </a:lnTo>
                <a:lnTo>
                  <a:pt x="307720" y="55740"/>
                </a:lnTo>
                <a:lnTo>
                  <a:pt x="305573" y="51908"/>
                </a:lnTo>
                <a:lnTo>
                  <a:pt x="300453" y="48793"/>
                </a:lnTo>
                <a:lnTo>
                  <a:pt x="295883" y="47790"/>
                </a:lnTo>
                <a:lnTo>
                  <a:pt x="283984" y="47790"/>
                </a:lnTo>
                <a:lnTo>
                  <a:pt x="283404" y="39458"/>
                </a:lnTo>
                <a:lnTo>
                  <a:pt x="150240" y="39458"/>
                </a:lnTo>
                <a:lnTo>
                  <a:pt x="135929" y="28408"/>
                </a:lnTo>
                <a:lnTo>
                  <a:pt x="118846" y="22704"/>
                </a:lnTo>
                <a:close/>
              </a:path>
              <a:path w="481330" h="190500">
                <a:moveTo>
                  <a:pt x="341506" y="85029"/>
                </a:moveTo>
                <a:lnTo>
                  <a:pt x="324548" y="88455"/>
                </a:lnTo>
                <a:lnTo>
                  <a:pt x="364099" y="88455"/>
                </a:lnTo>
                <a:lnTo>
                  <a:pt x="357431" y="85440"/>
                </a:lnTo>
                <a:lnTo>
                  <a:pt x="341506" y="85029"/>
                </a:lnTo>
                <a:close/>
              </a:path>
              <a:path w="481330" h="190500">
                <a:moveTo>
                  <a:pt x="293033" y="47164"/>
                </a:moveTo>
                <a:lnTo>
                  <a:pt x="283984" y="47790"/>
                </a:lnTo>
                <a:lnTo>
                  <a:pt x="295883" y="47790"/>
                </a:lnTo>
                <a:lnTo>
                  <a:pt x="293033" y="47164"/>
                </a:lnTo>
                <a:close/>
              </a:path>
              <a:path w="481330" h="190500">
                <a:moveTo>
                  <a:pt x="159931" y="33908"/>
                </a:moveTo>
                <a:lnTo>
                  <a:pt x="154546" y="35890"/>
                </a:lnTo>
                <a:lnTo>
                  <a:pt x="150240" y="39458"/>
                </a:lnTo>
                <a:lnTo>
                  <a:pt x="283404" y="39458"/>
                </a:lnTo>
                <a:lnTo>
                  <a:pt x="283359" y="38823"/>
                </a:lnTo>
                <a:lnTo>
                  <a:pt x="197167" y="38823"/>
                </a:lnTo>
                <a:lnTo>
                  <a:pt x="190121" y="36307"/>
                </a:lnTo>
                <a:lnTo>
                  <a:pt x="182872" y="34723"/>
                </a:lnTo>
                <a:lnTo>
                  <a:pt x="175105" y="33960"/>
                </a:lnTo>
                <a:lnTo>
                  <a:pt x="159931" y="33908"/>
                </a:lnTo>
                <a:close/>
              </a:path>
              <a:path w="481330" h="190500">
                <a:moveTo>
                  <a:pt x="253339" y="0"/>
                </a:moveTo>
                <a:lnTo>
                  <a:pt x="234818" y="792"/>
                </a:lnTo>
                <a:lnTo>
                  <a:pt x="218414" y="8596"/>
                </a:lnTo>
                <a:lnTo>
                  <a:pt x="205430" y="21808"/>
                </a:lnTo>
                <a:lnTo>
                  <a:pt x="197167" y="38823"/>
                </a:lnTo>
                <a:lnTo>
                  <a:pt x="283359" y="38823"/>
                </a:lnTo>
                <a:lnTo>
                  <a:pt x="282854" y="31562"/>
                </a:lnTo>
                <a:lnTo>
                  <a:pt x="277234" y="16975"/>
                </a:lnTo>
                <a:lnTo>
                  <a:pt x="267329" y="5847"/>
                </a:lnTo>
                <a:lnTo>
                  <a:pt x="253339" y="0"/>
                </a:lnTo>
                <a:close/>
              </a:path>
            </a:pathLst>
          </a:custGeom>
          <a:solidFill>
            <a:srgbClr val="FFFFFF"/>
          </a:solidFill>
        </p:spPr>
        <p:txBody>
          <a:bodyPr wrap="square" lIns="0" tIns="0" rIns="0" bIns="0" rtlCol="0"/>
          <a:lstStyle/>
          <a:p>
            <a:endParaRPr sz="1350"/>
          </a:p>
        </p:txBody>
      </p:sp>
      <p:sp>
        <p:nvSpPr>
          <p:cNvPr id="25" name="object 25"/>
          <p:cNvSpPr/>
          <p:nvPr/>
        </p:nvSpPr>
        <p:spPr>
          <a:xfrm>
            <a:off x="2853851" y="3892921"/>
            <a:ext cx="311135" cy="54368"/>
          </a:xfrm>
          <a:custGeom>
            <a:avLst/>
            <a:gdLst/>
            <a:ahLst/>
            <a:cxnLst/>
            <a:rect l="l" t="t" r="r" b="b"/>
            <a:pathLst>
              <a:path w="485139" h="113029">
                <a:moveTo>
                  <a:pt x="291144" y="100469"/>
                </a:moveTo>
                <a:lnTo>
                  <a:pt x="226542" y="100469"/>
                </a:lnTo>
                <a:lnTo>
                  <a:pt x="227559" y="102012"/>
                </a:lnTo>
                <a:lnTo>
                  <a:pt x="257508" y="112655"/>
                </a:lnTo>
                <a:lnTo>
                  <a:pt x="267982" y="111747"/>
                </a:lnTo>
                <a:lnTo>
                  <a:pt x="291144" y="100469"/>
                </a:lnTo>
                <a:close/>
              </a:path>
              <a:path w="485139" h="113029">
                <a:moveTo>
                  <a:pt x="313180" y="82969"/>
                </a:moveTo>
                <a:lnTo>
                  <a:pt x="196151" y="82969"/>
                </a:lnTo>
                <a:lnTo>
                  <a:pt x="195121" y="87744"/>
                </a:lnTo>
                <a:lnTo>
                  <a:pt x="195025" y="88785"/>
                </a:lnTo>
                <a:lnTo>
                  <a:pt x="195338" y="93573"/>
                </a:lnTo>
                <a:lnTo>
                  <a:pt x="198488" y="95872"/>
                </a:lnTo>
                <a:lnTo>
                  <a:pt x="205177" y="99773"/>
                </a:lnTo>
                <a:lnTo>
                  <a:pt x="212091" y="101800"/>
                </a:lnTo>
                <a:lnTo>
                  <a:pt x="219217" y="102012"/>
                </a:lnTo>
                <a:lnTo>
                  <a:pt x="226542" y="100469"/>
                </a:lnTo>
                <a:lnTo>
                  <a:pt x="291144" y="100469"/>
                </a:lnTo>
                <a:lnTo>
                  <a:pt x="294017" y="96608"/>
                </a:lnTo>
                <a:lnTo>
                  <a:pt x="302501" y="96202"/>
                </a:lnTo>
                <a:lnTo>
                  <a:pt x="309410" y="89750"/>
                </a:lnTo>
                <a:lnTo>
                  <a:pt x="313180" y="82969"/>
                </a:lnTo>
                <a:close/>
              </a:path>
              <a:path w="485139" h="113029">
                <a:moveTo>
                  <a:pt x="177160" y="82905"/>
                </a:moveTo>
                <a:lnTo>
                  <a:pt x="110870" y="82905"/>
                </a:lnTo>
                <a:lnTo>
                  <a:pt x="113182" y="85521"/>
                </a:lnTo>
                <a:lnTo>
                  <a:pt x="116204" y="87528"/>
                </a:lnTo>
                <a:lnTo>
                  <a:pt x="119951" y="88646"/>
                </a:lnTo>
                <a:lnTo>
                  <a:pt x="128092" y="90372"/>
                </a:lnTo>
                <a:lnTo>
                  <a:pt x="136186" y="90633"/>
                </a:lnTo>
                <a:lnTo>
                  <a:pt x="144002" y="89428"/>
                </a:lnTo>
                <a:lnTo>
                  <a:pt x="151307" y="86753"/>
                </a:lnTo>
                <a:lnTo>
                  <a:pt x="172189" y="86753"/>
                </a:lnTo>
                <a:lnTo>
                  <a:pt x="177160" y="82905"/>
                </a:lnTo>
                <a:close/>
              </a:path>
              <a:path w="485139" h="113029">
                <a:moveTo>
                  <a:pt x="434844" y="82791"/>
                </a:moveTo>
                <a:lnTo>
                  <a:pt x="369557" y="82791"/>
                </a:lnTo>
                <a:lnTo>
                  <a:pt x="373468" y="86512"/>
                </a:lnTo>
                <a:lnTo>
                  <a:pt x="378510" y="89255"/>
                </a:lnTo>
                <a:lnTo>
                  <a:pt x="383730" y="90233"/>
                </a:lnTo>
                <a:lnTo>
                  <a:pt x="393661" y="89928"/>
                </a:lnTo>
                <a:lnTo>
                  <a:pt x="399211" y="88785"/>
                </a:lnTo>
                <a:lnTo>
                  <a:pt x="403402" y="86804"/>
                </a:lnTo>
                <a:lnTo>
                  <a:pt x="407542" y="84061"/>
                </a:lnTo>
                <a:lnTo>
                  <a:pt x="433429" y="84061"/>
                </a:lnTo>
                <a:lnTo>
                  <a:pt x="434844" y="82791"/>
                </a:lnTo>
                <a:close/>
              </a:path>
              <a:path w="485139" h="113029">
                <a:moveTo>
                  <a:pt x="172189" y="86753"/>
                </a:moveTo>
                <a:lnTo>
                  <a:pt x="151307" y="86753"/>
                </a:lnTo>
                <a:lnTo>
                  <a:pt x="152552" y="87744"/>
                </a:lnTo>
                <a:lnTo>
                  <a:pt x="153974" y="88404"/>
                </a:lnTo>
                <a:lnTo>
                  <a:pt x="164642" y="90157"/>
                </a:lnTo>
                <a:lnTo>
                  <a:pt x="171221" y="87503"/>
                </a:lnTo>
                <a:lnTo>
                  <a:pt x="172189" y="86753"/>
                </a:lnTo>
                <a:close/>
              </a:path>
              <a:path w="485139" h="113029">
                <a:moveTo>
                  <a:pt x="439802" y="76441"/>
                </a:moveTo>
                <a:lnTo>
                  <a:pt x="42760" y="76441"/>
                </a:lnTo>
                <a:lnTo>
                  <a:pt x="45313" y="79921"/>
                </a:lnTo>
                <a:lnTo>
                  <a:pt x="48715" y="82854"/>
                </a:lnTo>
                <a:lnTo>
                  <a:pt x="52958" y="84988"/>
                </a:lnTo>
                <a:lnTo>
                  <a:pt x="62792" y="88581"/>
                </a:lnTo>
                <a:lnTo>
                  <a:pt x="72321" y="89387"/>
                </a:lnTo>
                <a:lnTo>
                  <a:pt x="81596" y="87447"/>
                </a:lnTo>
                <a:lnTo>
                  <a:pt x="90665" y="82804"/>
                </a:lnTo>
                <a:lnTo>
                  <a:pt x="177308" y="82791"/>
                </a:lnTo>
                <a:lnTo>
                  <a:pt x="177685" y="82499"/>
                </a:lnTo>
                <a:lnTo>
                  <a:pt x="313441" y="82499"/>
                </a:lnTo>
                <a:lnTo>
                  <a:pt x="314020" y="81457"/>
                </a:lnTo>
                <a:lnTo>
                  <a:pt x="333529" y="81457"/>
                </a:lnTo>
                <a:lnTo>
                  <a:pt x="338785" y="79540"/>
                </a:lnTo>
                <a:lnTo>
                  <a:pt x="437793" y="79540"/>
                </a:lnTo>
                <a:lnTo>
                  <a:pt x="439802" y="76441"/>
                </a:lnTo>
                <a:close/>
              </a:path>
              <a:path w="485139" h="113029">
                <a:moveTo>
                  <a:pt x="433429" y="84061"/>
                </a:moveTo>
                <a:lnTo>
                  <a:pt x="407542" y="84061"/>
                </a:lnTo>
                <a:lnTo>
                  <a:pt x="413702" y="87122"/>
                </a:lnTo>
                <a:lnTo>
                  <a:pt x="420979" y="88341"/>
                </a:lnTo>
                <a:lnTo>
                  <a:pt x="432282" y="85090"/>
                </a:lnTo>
                <a:lnTo>
                  <a:pt x="433429" y="84061"/>
                </a:lnTo>
                <a:close/>
              </a:path>
              <a:path w="485139" h="113029">
                <a:moveTo>
                  <a:pt x="177291" y="82804"/>
                </a:moveTo>
                <a:lnTo>
                  <a:pt x="90665" y="82804"/>
                </a:lnTo>
                <a:lnTo>
                  <a:pt x="97320" y="86169"/>
                </a:lnTo>
                <a:lnTo>
                  <a:pt x="104330" y="85725"/>
                </a:lnTo>
                <a:lnTo>
                  <a:pt x="110870" y="82905"/>
                </a:lnTo>
                <a:lnTo>
                  <a:pt x="177160" y="82905"/>
                </a:lnTo>
                <a:lnTo>
                  <a:pt x="177291" y="82804"/>
                </a:lnTo>
                <a:close/>
              </a:path>
              <a:path w="485139" h="113029">
                <a:moveTo>
                  <a:pt x="437793" y="79540"/>
                </a:moveTo>
                <a:lnTo>
                  <a:pt x="338785" y="79540"/>
                </a:lnTo>
                <a:lnTo>
                  <a:pt x="341261" y="81902"/>
                </a:lnTo>
                <a:lnTo>
                  <a:pt x="344246" y="83553"/>
                </a:lnTo>
                <a:lnTo>
                  <a:pt x="356184" y="85267"/>
                </a:lnTo>
                <a:lnTo>
                  <a:pt x="362661" y="84912"/>
                </a:lnTo>
                <a:lnTo>
                  <a:pt x="369557" y="82791"/>
                </a:lnTo>
                <a:lnTo>
                  <a:pt x="434844" y="82791"/>
                </a:lnTo>
                <a:lnTo>
                  <a:pt x="436854" y="80987"/>
                </a:lnTo>
                <a:lnTo>
                  <a:pt x="437793" y="79540"/>
                </a:lnTo>
                <a:close/>
              </a:path>
              <a:path w="485139" h="113029">
                <a:moveTo>
                  <a:pt x="313441" y="82499"/>
                </a:moveTo>
                <a:lnTo>
                  <a:pt x="177685" y="82499"/>
                </a:lnTo>
                <a:lnTo>
                  <a:pt x="182410" y="84709"/>
                </a:lnTo>
                <a:lnTo>
                  <a:pt x="189661" y="84556"/>
                </a:lnTo>
                <a:lnTo>
                  <a:pt x="196151" y="82969"/>
                </a:lnTo>
                <a:lnTo>
                  <a:pt x="313180" y="82969"/>
                </a:lnTo>
                <a:lnTo>
                  <a:pt x="313441" y="82499"/>
                </a:lnTo>
                <a:close/>
              </a:path>
              <a:path w="485139" h="113029">
                <a:moveTo>
                  <a:pt x="333529" y="81457"/>
                </a:moveTo>
                <a:lnTo>
                  <a:pt x="314020" y="81457"/>
                </a:lnTo>
                <a:lnTo>
                  <a:pt x="322097" y="82854"/>
                </a:lnTo>
                <a:lnTo>
                  <a:pt x="331266" y="82283"/>
                </a:lnTo>
                <a:lnTo>
                  <a:pt x="333529" y="81457"/>
                </a:lnTo>
                <a:close/>
              </a:path>
              <a:path w="485139" h="113029">
                <a:moveTo>
                  <a:pt x="19681" y="56521"/>
                </a:moveTo>
                <a:lnTo>
                  <a:pt x="0" y="66509"/>
                </a:lnTo>
                <a:lnTo>
                  <a:pt x="1887" y="72385"/>
                </a:lnTo>
                <a:lnTo>
                  <a:pt x="7735" y="76184"/>
                </a:lnTo>
                <a:lnTo>
                  <a:pt x="15196" y="78425"/>
                </a:lnTo>
                <a:lnTo>
                  <a:pt x="21920" y="79629"/>
                </a:lnTo>
                <a:lnTo>
                  <a:pt x="29413" y="80797"/>
                </a:lnTo>
                <a:lnTo>
                  <a:pt x="35826" y="79222"/>
                </a:lnTo>
                <a:lnTo>
                  <a:pt x="42760" y="76441"/>
                </a:lnTo>
                <a:lnTo>
                  <a:pt x="439802" y="76441"/>
                </a:lnTo>
                <a:lnTo>
                  <a:pt x="440156" y="75895"/>
                </a:lnTo>
                <a:lnTo>
                  <a:pt x="472164" y="75895"/>
                </a:lnTo>
                <a:lnTo>
                  <a:pt x="472994" y="75713"/>
                </a:lnTo>
                <a:lnTo>
                  <a:pt x="481050" y="70929"/>
                </a:lnTo>
                <a:lnTo>
                  <a:pt x="481359" y="70650"/>
                </a:lnTo>
                <a:lnTo>
                  <a:pt x="413092" y="70650"/>
                </a:lnTo>
                <a:lnTo>
                  <a:pt x="407758" y="66967"/>
                </a:lnTo>
                <a:lnTo>
                  <a:pt x="401948" y="64554"/>
                </a:lnTo>
                <a:lnTo>
                  <a:pt x="49466" y="64554"/>
                </a:lnTo>
                <a:lnTo>
                  <a:pt x="46251" y="61390"/>
                </a:lnTo>
                <a:lnTo>
                  <a:pt x="42316" y="58902"/>
                </a:lnTo>
                <a:lnTo>
                  <a:pt x="38595" y="58064"/>
                </a:lnTo>
                <a:lnTo>
                  <a:pt x="28643" y="56765"/>
                </a:lnTo>
                <a:lnTo>
                  <a:pt x="19681" y="56521"/>
                </a:lnTo>
                <a:close/>
              </a:path>
              <a:path w="485139" h="113029">
                <a:moveTo>
                  <a:pt x="472164" y="75895"/>
                </a:moveTo>
                <a:lnTo>
                  <a:pt x="440156" y="75895"/>
                </a:lnTo>
                <a:lnTo>
                  <a:pt x="451405" y="77941"/>
                </a:lnTo>
                <a:lnTo>
                  <a:pt x="462732" y="77965"/>
                </a:lnTo>
                <a:lnTo>
                  <a:pt x="472164" y="75895"/>
                </a:lnTo>
                <a:close/>
              </a:path>
              <a:path w="485139" h="113029">
                <a:moveTo>
                  <a:pt x="444350" y="59293"/>
                </a:moveTo>
                <a:lnTo>
                  <a:pt x="433365" y="60024"/>
                </a:lnTo>
                <a:lnTo>
                  <a:pt x="422642" y="63983"/>
                </a:lnTo>
                <a:lnTo>
                  <a:pt x="413092" y="70650"/>
                </a:lnTo>
                <a:lnTo>
                  <a:pt x="481359" y="70650"/>
                </a:lnTo>
                <a:lnTo>
                  <a:pt x="484009" y="68249"/>
                </a:lnTo>
                <a:lnTo>
                  <a:pt x="484530" y="65468"/>
                </a:lnTo>
                <a:lnTo>
                  <a:pt x="483158" y="62699"/>
                </a:lnTo>
                <a:lnTo>
                  <a:pt x="480546" y="62306"/>
                </a:lnTo>
                <a:lnTo>
                  <a:pt x="454685" y="62306"/>
                </a:lnTo>
                <a:lnTo>
                  <a:pt x="444350" y="59293"/>
                </a:lnTo>
                <a:close/>
              </a:path>
              <a:path w="485139" h="113029">
                <a:moveTo>
                  <a:pt x="72956" y="58162"/>
                </a:moveTo>
                <a:lnTo>
                  <a:pt x="49466" y="64554"/>
                </a:lnTo>
                <a:lnTo>
                  <a:pt x="401948" y="64554"/>
                </a:lnTo>
                <a:lnTo>
                  <a:pt x="401459" y="64350"/>
                </a:lnTo>
                <a:lnTo>
                  <a:pt x="395846" y="64033"/>
                </a:lnTo>
                <a:lnTo>
                  <a:pt x="394271" y="61810"/>
                </a:lnTo>
                <a:lnTo>
                  <a:pt x="392112" y="59893"/>
                </a:lnTo>
                <a:lnTo>
                  <a:pt x="390726" y="59029"/>
                </a:lnTo>
                <a:lnTo>
                  <a:pt x="92836" y="59029"/>
                </a:lnTo>
                <a:lnTo>
                  <a:pt x="82537" y="58414"/>
                </a:lnTo>
                <a:lnTo>
                  <a:pt x="72956" y="58162"/>
                </a:lnTo>
                <a:close/>
              </a:path>
              <a:path w="485139" h="113029">
                <a:moveTo>
                  <a:pt x="468698" y="61174"/>
                </a:moveTo>
                <a:lnTo>
                  <a:pt x="461493" y="61391"/>
                </a:lnTo>
                <a:lnTo>
                  <a:pt x="454685" y="62306"/>
                </a:lnTo>
                <a:lnTo>
                  <a:pt x="480546" y="62306"/>
                </a:lnTo>
                <a:lnTo>
                  <a:pt x="476007" y="61622"/>
                </a:lnTo>
                <a:lnTo>
                  <a:pt x="468698" y="61174"/>
                </a:lnTo>
                <a:close/>
              </a:path>
              <a:path w="485139" h="113029">
                <a:moveTo>
                  <a:pt x="133718" y="0"/>
                </a:moveTo>
                <a:lnTo>
                  <a:pt x="118934" y="5878"/>
                </a:lnTo>
                <a:lnTo>
                  <a:pt x="106372" y="17926"/>
                </a:lnTo>
                <a:lnTo>
                  <a:pt x="98910" y="32450"/>
                </a:lnTo>
                <a:lnTo>
                  <a:pt x="99428" y="45758"/>
                </a:lnTo>
                <a:lnTo>
                  <a:pt x="96278" y="49390"/>
                </a:lnTo>
                <a:lnTo>
                  <a:pt x="93979" y="54063"/>
                </a:lnTo>
                <a:lnTo>
                  <a:pt x="92836" y="59029"/>
                </a:lnTo>
                <a:lnTo>
                  <a:pt x="390726" y="59029"/>
                </a:lnTo>
                <a:lnTo>
                  <a:pt x="389585" y="58318"/>
                </a:lnTo>
                <a:lnTo>
                  <a:pt x="385990" y="49276"/>
                </a:lnTo>
                <a:lnTo>
                  <a:pt x="308851" y="49276"/>
                </a:lnTo>
                <a:lnTo>
                  <a:pt x="305384" y="47967"/>
                </a:lnTo>
                <a:lnTo>
                  <a:pt x="302310" y="46977"/>
                </a:lnTo>
                <a:lnTo>
                  <a:pt x="299275" y="46253"/>
                </a:lnTo>
                <a:lnTo>
                  <a:pt x="300456" y="43345"/>
                </a:lnTo>
                <a:lnTo>
                  <a:pt x="300865" y="41643"/>
                </a:lnTo>
                <a:lnTo>
                  <a:pt x="211162" y="41643"/>
                </a:lnTo>
                <a:lnTo>
                  <a:pt x="205879" y="36652"/>
                </a:lnTo>
                <a:lnTo>
                  <a:pt x="199885" y="31978"/>
                </a:lnTo>
                <a:lnTo>
                  <a:pt x="199580" y="26009"/>
                </a:lnTo>
                <a:lnTo>
                  <a:pt x="196511" y="23101"/>
                </a:lnTo>
                <a:lnTo>
                  <a:pt x="180517" y="23101"/>
                </a:lnTo>
                <a:lnTo>
                  <a:pt x="171410" y="13967"/>
                </a:lnTo>
                <a:lnTo>
                  <a:pt x="159332" y="6230"/>
                </a:lnTo>
                <a:lnTo>
                  <a:pt x="146147" y="1153"/>
                </a:lnTo>
                <a:lnTo>
                  <a:pt x="133718" y="0"/>
                </a:lnTo>
                <a:close/>
              </a:path>
              <a:path w="485139" h="113029">
                <a:moveTo>
                  <a:pt x="331317" y="46278"/>
                </a:moveTo>
                <a:lnTo>
                  <a:pt x="320027" y="46278"/>
                </a:lnTo>
                <a:lnTo>
                  <a:pt x="314578" y="47396"/>
                </a:lnTo>
                <a:lnTo>
                  <a:pt x="308851" y="49276"/>
                </a:lnTo>
                <a:lnTo>
                  <a:pt x="385990" y="49276"/>
                </a:lnTo>
                <a:lnTo>
                  <a:pt x="385900" y="49047"/>
                </a:lnTo>
                <a:lnTo>
                  <a:pt x="384870" y="48183"/>
                </a:lnTo>
                <a:lnTo>
                  <a:pt x="339775" y="48183"/>
                </a:lnTo>
                <a:lnTo>
                  <a:pt x="335559" y="46888"/>
                </a:lnTo>
                <a:lnTo>
                  <a:pt x="331317" y="46278"/>
                </a:lnTo>
                <a:close/>
              </a:path>
              <a:path w="485139" h="113029">
                <a:moveTo>
                  <a:pt x="355714" y="37642"/>
                </a:moveTo>
                <a:lnTo>
                  <a:pt x="349427" y="38201"/>
                </a:lnTo>
                <a:lnTo>
                  <a:pt x="343471" y="42595"/>
                </a:lnTo>
                <a:lnTo>
                  <a:pt x="339775" y="48183"/>
                </a:lnTo>
                <a:lnTo>
                  <a:pt x="384870" y="48183"/>
                </a:lnTo>
                <a:lnTo>
                  <a:pt x="377793" y="42246"/>
                </a:lnTo>
                <a:lnTo>
                  <a:pt x="367114" y="38312"/>
                </a:lnTo>
                <a:lnTo>
                  <a:pt x="355714" y="37642"/>
                </a:lnTo>
                <a:close/>
              </a:path>
              <a:path w="485139" h="113029">
                <a:moveTo>
                  <a:pt x="245382" y="13880"/>
                </a:moveTo>
                <a:lnTo>
                  <a:pt x="237505" y="14479"/>
                </a:lnTo>
                <a:lnTo>
                  <a:pt x="230224" y="16690"/>
                </a:lnTo>
                <a:lnTo>
                  <a:pt x="224129" y="20586"/>
                </a:lnTo>
                <a:lnTo>
                  <a:pt x="218693" y="25476"/>
                </a:lnTo>
                <a:lnTo>
                  <a:pt x="223151" y="33782"/>
                </a:lnTo>
                <a:lnTo>
                  <a:pt x="211162" y="41643"/>
                </a:lnTo>
                <a:lnTo>
                  <a:pt x="300865" y="41643"/>
                </a:lnTo>
                <a:lnTo>
                  <a:pt x="301231" y="40119"/>
                </a:lnTo>
                <a:lnTo>
                  <a:pt x="301497" y="36474"/>
                </a:lnTo>
                <a:lnTo>
                  <a:pt x="296822" y="22268"/>
                </a:lnTo>
                <a:lnTo>
                  <a:pt x="287358" y="14820"/>
                </a:lnTo>
                <a:lnTo>
                  <a:pt x="253263" y="14820"/>
                </a:lnTo>
                <a:lnTo>
                  <a:pt x="245382" y="13880"/>
                </a:lnTo>
                <a:close/>
              </a:path>
              <a:path w="485139" h="113029">
                <a:moveTo>
                  <a:pt x="183565" y="22872"/>
                </a:moveTo>
                <a:lnTo>
                  <a:pt x="180517" y="23101"/>
                </a:lnTo>
                <a:lnTo>
                  <a:pt x="196511" y="23101"/>
                </a:lnTo>
                <a:lnTo>
                  <a:pt x="186702" y="23012"/>
                </a:lnTo>
                <a:lnTo>
                  <a:pt x="183565" y="22872"/>
                </a:lnTo>
                <a:close/>
              </a:path>
              <a:path w="485139" h="113029">
                <a:moveTo>
                  <a:pt x="267597" y="8610"/>
                </a:moveTo>
                <a:lnTo>
                  <a:pt x="253263" y="14820"/>
                </a:lnTo>
                <a:lnTo>
                  <a:pt x="287358" y="14820"/>
                </a:lnTo>
                <a:lnTo>
                  <a:pt x="283819" y="12036"/>
                </a:lnTo>
                <a:lnTo>
                  <a:pt x="267597" y="8610"/>
                </a:lnTo>
                <a:close/>
              </a:path>
            </a:pathLst>
          </a:custGeom>
          <a:solidFill>
            <a:srgbClr val="BFDCE1"/>
          </a:solidFill>
        </p:spPr>
        <p:txBody>
          <a:bodyPr wrap="square" lIns="0" tIns="0" rIns="0" bIns="0" rtlCol="0"/>
          <a:lstStyle/>
          <a:p>
            <a:endParaRPr sz="1350"/>
          </a:p>
        </p:txBody>
      </p:sp>
      <p:sp>
        <p:nvSpPr>
          <p:cNvPr id="26" name="object 26"/>
          <p:cNvSpPr/>
          <p:nvPr/>
        </p:nvSpPr>
        <p:spPr>
          <a:xfrm>
            <a:off x="3962763" y="1946784"/>
            <a:ext cx="1280785" cy="574826"/>
          </a:xfrm>
          <a:custGeom>
            <a:avLst/>
            <a:gdLst/>
            <a:ahLst/>
            <a:cxnLst/>
            <a:rect l="l" t="t" r="r" b="b"/>
            <a:pathLst>
              <a:path w="1997075" h="1195070">
                <a:moveTo>
                  <a:pt x="0" y="1194917"/>
                </a:moveTo>
                <a:lnTo>
                  <a:pt x="1996948" y="1194917"/>
                </a:lnTo>
                <a:lnTo>
                  <a:pt x="1996948" y="0"/>
                </a:lnTo>
                <a:lnTo>
                  <a:pt x="0" y="0"/>
                </a:lnTo>
                <a:lnTo>
                  <a:pt x="0" y="1194917"/>
                </a:lnTo>
                <a:close/>
              </a:path>
            </a:pathLst>
          </a:custGeom>
          <a:solidFill>
            <a:srgbClr val="F48EAE"/>
          </a:solidFill>
        </p:spPr>
        <p:txBody>
          <a:bodyPr wrap="square" lIns="0" tIns="0" rIns="0" bIns="0" rtlCol="0"/>
          <a:lstStyle/>
          <a:p>
            <a:endParaRPr sz="1350"/>
          </a:p>
        </p:txBody>
      </p:sp>
      <p:sp>
        <p:nvSpPr>
          <p:cNvPr id="27" name="object 27"/>
          <p:cNvSpPr/>
          <p:nvPr/>
        </p:nvSpPr>
        <p:spPr>
          <a:xfrm>
            <a:off x="3962763" y="1946778"/>
            <a:ext cx="1280687" cy="472927"/>
          </a:xfrm>
          <a:prstGeom prst="rect">
            <a:avLst/>
          </a:prstGeom>
          <a:blipFill>
            <a:blip r:embed="rId12" cstate="print"/>
            <a:stretch>
              <a:fillRect/>
            </a:stretch>
          </a:blipFill>
        </p:spPr>
        <p:txBody>
          <a:bodyPr wrap="square" lIns="0" tIns="0" rIns="0" bIns="0" rtlCol="0"/>
          <a:lstStyle/>
          <a:p>
            <a:endParaRPr sz="1350"/>
          </a:p>
        </p:txBody>
      </p:sp>
      <p:sp>
        <p:nvSpPr>
          <p:cNvPr id="28" name="object 28"/>
          <p:cNvSpPr/>
          <p:nvPr/>
        </p:nvSpPr>
        <p:spPr>
          <a:xfrm>
            <a:off x="3962763" y="2179739"/>
            <a:ext cx="1280785" cy="613005"/>
          </a:xfrm>
          <a:custGeom>
            <a:avLst/>
            <a:gdLst/>
            <a:ahLst/>
            <a:cxnLst/>
            <a:rect l="l" t="t" r="r" b="b"/>
            <a:pathLst>
              <a:path w="1997075" h="1274445">
                <a:moveTo>
                  <a:pt x="1996960" y="0"/>
                </a:moveTo>
                <a:lnTo>
                  <a:pt x="0" y="588403"/>
                </a:lnTo>
                <a:lnTo>
                  <a:pt x="0" y="1263827"/>
                </a:lnTo>
                <a:lnTo>
                  <a:pt x="1996960" y="1274178"/>
                </a:lnTo>
                <a:lnTo>
                  <a:pt x="1996960" y="0"/>
                </a:lnTo>
                <a:close/>
              </a:path>
            </a:pathLst>
          </a:custGeom>
          <a:solidFill>
            <a:srgbClr val="000000"/>
          </a:solidFill>
        </p:spPr>
        <p:txBody>
          <a:bodyPr wrap="square" lIns="0" tIns="0" rIns="0" bIns="0" rtlCol="0"/>
          <a:lstStyle/>
          <a:p>
            <a:endParaRPr sz="1350"/>
          </a:p>
        </p:txBody>
      </p:sp>
      <p:sp>
        <p:nvSpPr>
          <p:cNvPr id="29" name="object 29"/>
          <p:cNvSpPr/>
          <p:nvPr/>
        </p:nvSpPr>
        <p:spPr>
          <a:xfrm>
            <a:off x="3962762" y="2183083"/>
            <a:ext cx="1280703" cy="631120"/>
          </a:xfrm>
          <a:prstGeom prst="rect">
            <a:avLst/>
          </a:prstGeom>
          <a:blipFill>
            <a:blip r:embed="rId13" cstate="print"/>
            <a:stretch>
              <a:fillRect/>
            </a:stretch>
          </a:blipFill>
        </p:spPr>
        <p:txBody>
          <a:bodyPr wrap="square" lIns="0" tIns="0" rIns="0" bIns="0" rtlCol="0"/>
          <a:lstStyle/>
          <a:p>
            <a:endParaRPr sz="1350"/>
          </a:p>
        </p:txBody>
      </p:sp>
      <p:sp>
        <p:nvSpPr>
          <p:cNvPr id="30" name="object 30"/>
          <p:cNvSpPr/>
          <p:nvPr/>
        </p:nvSpPr>
        <p:spPr>
          <a:xfrm>
            <a:off x="3962745" y="1946765"/>
            <a:ext cx="1280703" cy="746169"/>
          </a:xfrm>
          <a:prstGeom prst="rect">
            <a:avLst/>
          </a:prstGeom>
          <a:blipFill>
            <a:blip r:embed="rId14" cstate="print"/>
            <a:stretch>
              <a:fillRect/>
            </a:stretch>
          </a:blipFill>
        </p:spPr>
        <p:txBody>
          <a:bodyPr wrap="square" lIns="0" tIns="0" rIns="0" bIns="0" rtlCol="0"/>
          <a:lstStyle/>
          <a:p>
            <a:endParaRPr sz="1350"/>
          </a:p>
        </p:txBody>
      </p:sp>
      <p:sp>
        <p:nvSpPr>
          <p:cNvPr id="31" name="object 31"/>
          <p:cNvSpPr/>
          <p:nvPr/>
        </p:nvSpPr>
        <p:spPr>
          <a:xfrm>
            <a:off x="3962746" y="2900586"/>
            <a:ext cx="1278716" cy="403392"/>
          </a:xfrm>
          <a:prstGeom prst="rect">
            <a:avLst/>
          </a:prstGeom>
          <a:blipFill>
            <a:blip r:embed="rId15" cstate="print"/>
            <a:stretch>
              <a:fillRect/>
            </a:stretch>
          </a:blipFill>
        </p:spPr>
        <p:txBody>
          <a:bodyPr wrap="square" lIns="0" tIns="0" rIns="0" bIns="0" rtlCol="0"/>
          <a:lstStyle/>
          <a:p>
            <a:endParaRPr sz="1350"/>
          </a:p>
        </p:txBody>
      </p:sp>
      <p:sp>
        <p:nvSpPr>
          <p:cNvPr id="32" name="object 32"/>
          <p:cNvSpPr/>
          <p:nvPr/>
        </p:nvSpPr>
        <p:spPr>
          <a:xfrm>
            <a:off x="3962746" y="3179927"/>
            <a:ext cx="1081235" cy="441657"/>
          </a:xfrm>
          <a:custGeom>
            <a:avLst/>
            <a:gdLst/>
            <a:ahLst/>
            <a:cxnLst/>
            <a:rect l="l" t="t" r="r" b="b"/>
            <a:pathLst>
              <a:path w="1685925" h="918209">
                <a:moveTo>
                  <a:pt x="41976" y="243939"/>
                </a:moveTo>
                <a:lnTo>
                  <a:pt x="0" y="259923"/>
                </a:lnTo>
                <a:lnTo>
                  <a:pt x="0" y="913857"/>
                </a:lnTo>
                <a:lnTo>
                  <a:pt x="24282" y="917620"/>
                </a:lnTo>
                <a:lnTo>
                  <a:pt x="638543" y="852548"/>
                </a:lnTo>
                <a:lnTo>
                  <a:pt x="1685823" y="657330"/>
                </a:lnTo>
                <a:lnTo>
                  <a:pt x="1557649" y="257890"/>
                </a:lnTo>
                <a:lnTo>
                  <a:pt x="109092" y="257890"/>
                </a:lnTo>
                <a:lnTo>
                  <a:pt x="88138" y="250505"/>
                </a:lnTo>
                <a:lnTo>
                  <a:pt x="41976" y="243939"/>
                </a:lnTo>
                <a:close/>
              </a:path>
              <a:path w="1685925" h="918209">
                <a:moveTo>
                  <a:pt x="128808" y="229973"/>
                </a:moveTo>
                <a:lnTo>
                  <a:pt x="109092" y="257890"/>
                </a:lnTo>
                <a:lnTo>
                  <a:pt x="1557649" y="257890"/>
                </a:lnTo>
                <a:lnTo>
                  <a:pt x="1554914" y="249368"/>
                </a:lnTo>
                <a:lnTo>
                  <a:pt x="171907" y="249368"/>
                </a:lnTo>
                <a:lnTo>
                  <a:pt x="165392" y="241838"/>
                </a:lnTo>
                <a:lnTo>
                  <a:pt x="149301" y="229998"/>
                </a:lnTo>
                <a:lnTo>
                  <a:pt x="128808" y="229973"/>
                </a:lnTo>
                <a:close/>
              </a:path>
              <a:path w="1685925" h="918209">
                <a:moveTo>
                  <a:pt x="199146" y="228499"/>
                </a:moveTo>
                <a:lnTo>
                  <a:pt x="186440" y="229998"/>
                </a:lnTo>
                <a:lnTo>
                  <a:pt x="171907" y="249368"/>
                </a:lnTo>
                <a:lnTo>
                  <a:pt x="1554914" y="249368"/>
                </a:lnTo>
                <a:lnTo>
                  <a:pt x="1551674" y="239272"/>
                </a:lnTo>
                <a:lnTo>
                  <a:pt x="211556" y="239272"/>
                </a:lnTo>
                <a:lnTo>
                  <a:pt x="208141" y="234917"/>
                </a:lnTo>
                <a:lnTo>
                  <a:pt x="199146" y="228499"/>
                </a:lnTo>
                <a:close/>
              </a:path>
              <a:path w="1685925" h="918209">
                <a:moveTo>
                  <a:pt x="319811" y="170933"/>
                </a:moveTo>
                <a:lnTo>
                  <a:pt x="267953" y="178973"/>
                </a:lnTo>
                <a:lnTo>
                  <a:pt x="211556" y="239272"/>
                </a:lnTo>
                <a:lnTo>
                  <a:pt x="1551674" y="239272"/>
                </a:lnTo>
                <a:lnTo>
                  <a:pt x="1538576" y="198454"/>
                </a:lnTo>
                <a:lnTo>
                  <a:pt x="372516" y="198454"/>
                </a:lnTo>
                <a:lnTo>
                  <a:pt x="357781" y="186858"/>
                </a:lnTo>
                <a:lnTo>
                  <a:pt x="319811" y="170933"/>
                </a:lnTo>
                <a:close/>
              </a:path>
              <a:path w="1685925" h="918209">
                <a:moveTo>
                  <a:pt x="407742" y="176834"/>
                </a:moveTo>
                <a:lnTo>
                  <a:pt x="390992" y="178491"/>
                </a:lnTo>
                <a:lnTo>
                  <a:pt x="372516" y="198454"/>
                </a:lnTo>
                <a:lnTo>
                  <a:pt x="1538576" y="198454"/>
                </a:lnTo>
                <a:lnTo>
                  <a:pt x="1535133" y="187723"/>
                </a:lnTo>
                <a:lnTo>
                  <a:pt x="424586" y="187723"/>
                </a:lnTo>
                <a:lnTo>
                  <a:pt x="419897" y="183304"/>
                </a:lnTo>
                <a:lnTo>
                  <a:pt x="407742" y="176834"/>
                </a:lnTo>
                <a:close/>
              </a:path>
              <a:path w="1685925" h="918209">
                <a:moveTo>
                  <a:pt x="498108" y="138437"/>
                </a:moveTo>
                <a:lnTo>
                  <a:pt x="464645" y="143090"/>
                </a:lnTo>
                <a:lnTo>
                  <a:pt x="424586" y="187723"/>
                </a:lnTo>
                <a:lnTo>
                  <a:pt x="1535133" y="187723"/>
                </a:lnTo>
                <a:lnTo>
                  <a:pt x="1526591" y="161103"/>
                </a:lnTo>
                <a:lnTo>
                  <a:pt x="529577" y="161103"/>
                </a:lnTo>
                <a:lnTo>
                  <a:pt x="521057" y="151772"/>
                </a:lnTo>
                <a:lnTo>
                  <a:pt x="498108" y="138437"/>
                </a:lnTo>
                <a:close/>
              </a:path>
              <a:path w="1685925" h="918209">
                <a:moveTo>
                  <a:pt x="630161" y="103709"/>
                </a:moveTo>
                <a:lnTo>
                  <a:pt x="578670" y="110764"/>
                </a:lnTo>
                <a:lnTo>
                  <a:pt x="529577" y="161103"/>
                </a:lnTo>
                <a:lnTo>
                  <a:pt x="1526591" y="161103"/>
                </a:lnTo>
                <a:lnTo>
                  <a:pt x="1515352" y="126077"/>
                </a:lnTo>
                <a:lnTo>
                  <a:pt x="687273" y="126077"/>
                </a:lnTo>
                <a:lnTo>
                  <a:pt x="670784" y="116594"/>
                </a:lnTo>
                <a:lnTo>
                  <a:pt x="630161" y="103709"/>
                </a:lnTo>
                <a:close/>
              </a:path>
              <a:path w="1685925" h="918209">
                <a:moveTo>
                  <a:pt x="823085" y="48834"/>
                </a:moveTo>
                <a:lnTo>
                  <a:pt x="754715" y="60848"/>
                </a:lnTo>
                <a:lnTo>
                  <a:pt x="687273" y="126077"/>
                </a:lnTo>
                <a:lnTo>
                  <a:pt x="1515352" y="126077"/>
                </a:lnTo>
                <a:lnTo>
                  <a:pt x="1501577" y="83151"/>
                </a:lnTo>
                <a:lnTo>
                  <a:pt x="1315415" y="83151"/>
                </a:lnTo>
                <a:lnTo>
                  <a:pt x="1303865" y="72737"/>
                </a:lnTo>
                <a:lnTo>
                  <a:pt x="897356" y="72737"/>
                </a:lnTo>
                <a:lnTo>
                  <a:pt x="876069" y="62106"/>
                </a:lnTo>
                <a:lnTo>
                  <a:pt x="823085" y="48834"/>
                </a:lnTo>
                <a:close/>
              </a:path>
              <a:path w="1685925" h="918209">
                <a:moveTo>
                  <a:pt x="1373769" y="12455"/>
                </a:moveTo>
                <a:lnTo>
                  <a:pt x="1315415" y="83151"/>
                </a:lnTo>
                <a:lnTo>
                  <a:pt x="1501577" y="83151"/>
                </a:lnTo>
                <a:lnTo>
                  <a:pt x="1498574" y="73791"/>
                </a:lnTo>
                <a:lnTo>
                  <a:pt x="1479867" y="52175"/>
                </a:lnTo>
                <a:lnTo>
                  <a:pt x="1433426" y="16930"/>
                </a:lnTo>
                <a:lnTo>
                  <a:pt x="1373769" y="12455"/>
                </a:lnTo>
                <a:close/>
              </a:path>
              <a:path w="1685925" h="918209">
                <a:moveTo>
                  <a:pt x="978891" y="0"/>
                </a:moveTo>
                <a:lnTo>
                  <a:pt x="897356" y="72737"/>
                </a:lnTo>
                <a:lnTo>
                  <a:pt x="1303865" y="72737"/>
                </a:lnTo>
                <a:lnTo>
                  <a:pt x="1295010" y="64752"/>
                </a:lnTo>
                <a:lnTo>
                  <a:pt x="1278367" y="54017"/>
                </a:lnTo>
                <a:lnTo>
                  <a:pt x="1107858" y="54017"/>
                </a:lnTo>
                <a:lnTo>
                  <a:pt x="1091182" y="33671"/>
                </a:lnTo>
                <a:lnTo>
                  <a:pt x="1045846" y="1321"/>
                </a:lnTo>
                <a:lnTo>
                  <a:pt x="978891" y="0"/>
                </a:lnTo>
                <a:close/>
              </a:path>
              <a:path w="1685925" h="918209">
                <a:moveTo>
                  <a:pt x="1176369" y="17030"/>
                </a:moveTo>
                <a:lnTo>
                  <a:pt x="1107858" y="54017"/>
                </a:lnTo>
                <a:lnTo>
                  <a:pt x="1278367" y="54017"/>
                </a:lnTo>
                <a:lnTo>
                  <a:pt x="1243707" y="31660"/>
                </a:lnTo>
                <a:lnTo>
                  <a:pt x="1176369" y="17030"/>
                </a:lnTo>
                <a:close/>
              </a:path>
            </a:pathLst>
          </a:custGeom>
          <a:solidFill>
            <a:srgbClr val="BEDFF2"/>
          </a:solidFill>
        </p:spPr>
        <p:txBody>
          <a:bodyPr wrap="square" lIns="0" tIns="0" rIns="0" bIns="0" rtlCol="0"/>
          <a:lstStyle/>
          <a:p>
            <a:endParaRPr sz="1350"/>
          </a:p>
        </p:txBody>
      </p:sp>
      <p:sp>
        <p:nvSpPr>
          <p:cNvPr id="33" name="object 33"/>
          <p:cNvSpPr/>
          <p:nvPr/>
        </p:nvSpPr>
        <p:spPr>
          <a:xfrm>
            <a:off x="4264311" y="3269063"/>
            <a:ext cx="93259" cy="21686"/>
          </a:xfrm>
          <a:custGeom>
            <a:avLst/>
            <a:gdLst/>
            <a:ahLst/>
            <a:cxnLst/>
            <a:rect l="l" t="t" r="r" b="b"/>
            <a:pathLst>
              <a:path w="145414" h="45084">
                <a:moveTo>
                  <a:pt x="60050" y="0"/>
                </a:moveTo>
                <a:lnTo>
                  <a:pt x="43973" y="2095"/>
                </a:lnTo>
                <a:lnTo>
                  <a:pt x="26535" y="15761"/>
                </a:lnTo>
                <a:lnTo>
                  <a:pt x="0" y="44635"/>
                </a:lnTo>
                <a:lnTo>
                  <a:pt x="4461" y="42268"/>
                </a:lnTo>
                <a:lnTo>
                  <a:pt x="17257" y="36677"/>
                </a:lnTo>
                <a:lnTo>
                  <a:pt x="37510" y="30132"/>
                </a:lnTo>
                <a:lnTo>
                  <a:pt x="64338" y="24900"/>
                </a:lnTo>
                <a:lnTo>
                  <a:pt x="87960" y="22228"/>
                </a:lnTo>
                <a:lnTo>
                  <a:pt x="120970" y="22228"/>
                </a:lnTo>
                <a:lnTo>
                  <a:pt x="108155" y="15580"/>
                </a:lnTo>
                <a:lnTo>
                  <a:pt x="82499" y="5837"/>
                </a:lnTo>
                <a:lnTo>
                  <a:pt x="60050" y="0"/>
                </a:lnTo>
                <a:close/>
              </a:path>
              <a:path w="145414" h="45084">
                <a:moveTo>
                  <a:pt x="120970" y="22228"/>
                </a:moveTo>
                <a:lnTo>
                  <a:pt x="87960" y="22228"/>
                </a:lnTo>
                <a:lnTo>
                  <a:pt x="104251" y="22622"/>
                </a:lnTo>
                <a:lnTo>
                  <a:pt x="120784" y="27237"/>
                </a:lnTo>
                <a:lnTo>
                  <a:pt x="145135" y="37231"/>
                </a:lnTo>
                <a:lnTo>
                  <a:pt x="140638" y="33939"/>
                </a:lnTo>
                <a:lnTo>
                  <a:pt x="127923" y="25835"/>
                </a:lnTo>
                <a:lnTo>
                  <a:pt x="120970" y="22228"/>
                </a:lnTo>
                <a:close/>
              </a:path>
            </a:pathLst>
          </a:custGeom>
          <a:solidFill>
            <a:srgbClr val="FFFFFF"/>
          </a:solidFill>
        </p:spPr>
        <p:txBody>
          <a:bodyPr wrap="square" lIns="0" tIns="0" rIns="0" bIns="0" rtlCol="0"/>
          <a:lstStyle/>
          <a:p>
            <a:endParaRPr sz="1350"/>
          </a:p>
        </p:txBody>
      </p:sp>
      <p:sp>
        <p:nvSpPr>
          <p:cNvPr id="34" name="object 34"/>
          <p:cNvSpPr/>
          <p:nvPr/>
        </p:nvSpPr>
        <p:spPr>
          <a:xfrm>
            <a:off x="3962746" y="3341073"/>
            <a:ext cx="58643" cy="18020"/>
          </a:xfrm>
          <a:custGeom>
            <a:avLst/>
            <a:gdLst/>
            <a:ahLst/>
            <a:cxnLst/>
            <a:rect l="l" t="t" r="r" b="b"/>
            <a:pathLst>
              <a:path w="91439" h="37465">
                <a:moveTo>
                  <a:pt x="67013" y="22228"/>
                </a:moveTo>
                <a:lnTo>
                  <a:pt x="34005" y="22228"/>
                </a:lnTo>
                <a:lnTo>
                  <a:pt x="50300" y="22622"/>
                </a:lnTo>
                <a:lnTo>
                  <a:pt x="66834" y="27237"/>
                </a:lnTo>
                <a:lnTo>
                  <a:pt x="91186" y="37231"/>
                </a:lnTo>
                <a:lnTo>
                  <a:pt x="86687" y="33939"/>
                </a:lnTo>
                <a:lnTo>
                  <a:pt x="73968" y="25835"/>
                </a:lnTo>
                <a:lnTo>
                  <a:pt x="67013" y="22228"/>
                </a:lnTo>
                <a:close/>
              </a:path>
              <a:path w="91439" h="37465">
                <a:moveTo>
                  <a:pt x="6088" y="0"/>
                </a:moveTo>
                <a:lnTo>
                  <a:pt x="0" y="793"/>
                </a:lnTo>
                <a:lnTo>
                  <a:pt x="0" y="26923"/>
                </a:lnTo>
                <a:lnTo>
                  <a:pt x="10375" y="24900"/>
                </a:lnTo>
                <a:lnTo>
                  <a:pt x="34005" y="22228"/>
                </a:lnTo>
                <a:lnTo>
                  <a:pt x="67013" y="22228"/>
                </a:lnTo>
                <a:lnTo>
                  <a:pt x="54195" y="15580"/>
                </a:lnTo>
                <a:lnTo>
                  <a:pt x="28536" y="5837"/>
                </a:lnTo>
                <a:lnTo>
                  <a:pt x="6088" y="0"/>
                </a:lnTo>
                <a:close/>
              </a:path>
            </a:pathLst>
          </a:custGeom>
          <a:solidFill>
            <a:srgbClr val="FFFFFF"/>
          </a:solidFill>
        </p:spPr>
        <p:txBody>
          <a:bodyPr wrap="square" lIns="0" tIns="0" rIns="0" bIns="0" rtlCol="0"/>
          <a:lstStyle/>
          <a:p>
            <a:endParaRPr sz="1350"/>
          </a:p>
        </p:txBody>
      </p:sp>
      <p:sp>
        <p:nvSpPr>
          <p:cNvPr id="35" name="object 35"/>
          <p:cNvSpPr/>
          <p:nvPr/>
        </p:nvSpPr>
        <p:spPr>
          <a:xfrm>
            <a:off x="3962746" y="3170390"/>
            <a:ext cx="1047841" cy="249233"/>
          </a:xfrm>
          <a:custGeom>
            <a:avLst/>
            <a:gdLst/>
            <a:ahLst/>
            <a:cxnLst/>
            <a:rect l="l" t="t" r="r" b="b"/>
            <a:pathLst>
              <a:path w="1633854" h="518159">
                <a:moveTo>
                  <a:pt x="1459731" y="56734"/>
                </a:moveTo>
                <a:lnTo>
                  <a:pt x="1505813" y="117192"/>
                </a:lnTo>
                <a:lnTo>
                  <a:pt x="1633321" y="517890"/>
                </a:lnTo>
                <a:lnTo>
                  <a:pt x="1498561" y="93621"/>
                </a:lnTo>
                <a:lnTo>
                  <a:pt x="1479855" y="72006"/>
                </a:lnTo>
                <a:lnTo>
                  <a:pt x="1459731" y="56734"/>
                </a:lnTo>
                <a:close/>
              </a:path>
              <a:path w="1633854" h="518159">
                <a:moveTo>
                  <a:pt x="41974" y="263769"/>
                </a:moveTo>
                <a:lnTo>
                  <a:pt x="31327" y="267823"/>
                </a:lnTo>
                <a:lnTo>
                  <a:pt x="38749" y="268521"/>
                </a:lnTo>
                <a:lnTo>
                  <a:pt x="116242" y="301291"/>
                </a:lnTo>
                <a:lnTo>
                  <a:pt x="125671" y="277720"/>
                </a:lnTo>
                <a:lnTo>
                  <a:pt x="109092" y="277720"/>
                </a:lnTo>
                <a:lnTo>
                  <a:pt x="88138" y="270335"/>
                </a:lnTo>
                <a:lnTo>
                  <a:pt x="41974" y="263769"/>
                </a:lnTo>
                <a:close/>
              </a:path>
              <a:path w="1633854" h="518159">
                <a:moveTo>
                  <a:pt x="153545" y="252963"/>
                </a:moveTo>
                <a:lnTo>
                  <a:pt x="141761" y="252963"/>
                </a:lnTo>
                <a:lnTo>
                  <a:pt x="155988" y="262249"/>
                </a:lnTo>
                <a:lnTo>
                  <a:pt x="179044" y="292769"/>
                </a:lnTo>
                <a:lnTo>
                  <a:pt x="190630" y="269198"/>
                </a:lnTo>
                <a:lnTo>
                  <a:pt x="171894" y="269198"/>
                </a:lnTo>
                <a:lnTo>
                  <a:pt x="165380" y="261670"/>
                </a:lnTo>
                <a:lnTo>
                  <a:pt x="153545" y="252963"/>
                </a:lnTo>
                <a:close/>
              </a:path>
              <a:path w="1633854" h="518159">
                <a:moveTo>
                  <a:pt x="232609" y="259865"/>
                </a:moveTo>
                <a:lnTo>
                  <a:pt x="198832" y="259865"/>
                </a:lnTo>
                <a:lnTo>
                  <a:pt x="206899" y="264778"/>
                </a:lnTo>
                <a:lnTo>
                  <a:pt x="218706" y="282673"/>
                </a:lnTo>
                <a:lnTo>
                  <a:pt x="232609" y="259865"/>
                </a:lnTo>
                <a:close/>
              </a:path>
              <a:path w="1633854" h="518159">
                <a:moveTo>
                  <a:pt x="0" y="264879"/>
                </a:moveTo>
                <a:lnTo>
                  <a:pt x="0" y="279751"/>
                </a:lnTo>
                <a:lnTo>
                  <a:pt x="31327" y="267823"/>
                </a:lnTo>
                <a:lnTo>
                  <a:pt x="0" y="264879"/>
                </a:lnTo>
                <a:close/>
              </a:path>
              <a:path w="1633854" h="518159">
                <a:moveTo>
                  <a:pt x="128801" y="249808"/>
                </a:moveTo>
                <a:lnTo>
                  <a:pt x="109092" y="277720"/>
                </a:lnTo>
                <a:lnTo>
                  <a:pt x="125671" y="277720"/>
                </a:lnTo>
                <a:lnTo>
                  <a:pt x="130475" y="265711"/>
                </a:lnTo>
                <a:lnTo>
                  <a:pt x="141761" y="252963"/>
                </a:lnTo>
                <a:lnTo>
                  <a:pt x="153545" y="252963"/>
                </a:lnTo>
                <a:lnTo>
                  <a:pt x="149289" y="249832"/>
                </a:lnTo>
                <a:lnTo>
                  <a:pt x="128801" y="249808"/>
                </a:lnTo>
                <a:close/>
              </a:path>
              <a:path w="1633854" h="518159">
                <a:moveTo>
                  <a:pt x="199140" y="248334"/>
                </a:moveTo>
                <a:lnTo>
                  <a:pt x="186429" y="249832"/>
                </a:lnTo>
                <a:lnTo>
                  <a:pt x="171894" y="269198"/>
                </a:lnTo>
                <a:lnTo>
                  <a:pt x="190630" y="269198"/>
                </a:lnTo>
                <a:lnTo>
                  <a:pt x="190786" y="268880"/>
                </a:lnTo>
                <a:lnTo>
                  <a:pt x="198832" y="259865"/>
                </a:lnTo>
                <a:lnTo>
                  <a:pt x="232609" y="259865"/>
                </a:lnTo>
                <a:lnTo>
                  <a:pt x="233074" y="259102"/>
                </a:lnTo>
                <a:lnTo>
                  <a:pt x="211556" y="259102"/>
                </a:lnTo>
                <a:lnTo>
                  <a:pt x="208139" y="254748"/>
                </a:lnTo>
                <a:lnTo>
                  <a:pt x="199140" y="248334"/>
                </a:lnTo>
                <a:close/>
              </a:path>
              <a:path w="1633854" h="518159">
                <a:moveTo>
                  <a:pt x="277093" y="197385"/>
                </a:moveTo>
                <a:lnTo>
                  <a:pt x="267945" y="198803"/>
                </a:lnTo>
                <a:lnTo>
                  <a:pt x="211556" y="259102"/>
                </a:lnTo>
                <a:lnTo>
                  <a:pt x="233074" y="259102"/>
                </a:lnTo>
                <a:lnTo>
                  <a:pt x="262885" y="210198"/>
                </a:lnTo>
                <a:lnTo>
                  <a:pt x="277093" y="197385"/>
                </a:lnTo>
                <a:close/>
              </a:path>
              <a:path w="1633854" h="518159">
                <a:moveTo>
                  <a:pt x="329705" y="194918"/>
                </a:moveTo>
                <a:lnTo>
                  <a:pt x="379767" y="241855"/>
                </a:lnTo>
                <a:lnTo>
                  <a:pt x="393730" y="218284"/>
                </a:lnTo>
                <a:lnTo>
                  <a:pt x="372503" y="218284"/>
                </a:lnTo>
                <a:lnTo>
                  <a:pt x="357769" y="206688"/>
                </a:lnTo>
                <a:lnTo>
                  <a:pt x="329705" y="194918"/>
                </a:lnTo>
                <a:close/>
              </a:path>
              <a:path w="1633854" h="518159">
                <a:moveTo>
                  <a:pt x="445937" y="208005"/>
                </a:moveTo>
                <a:lnTo>
                  <a:pt x="404571" y="208005"/>
                </a:lnTo>
                <a:lnTo>
                  <a:pt x="415422" y="212946"/>
                </a:lnTo>
                <a:lnTo>
                  <a:pt x="431736" y="231124"/>
                </a:lnTo>
                <a:lnTo>
                  <a:pt x="445937" y="208005"/>
                </a:lnTo>
                <a:close/>
              </a:path>
              <a:path w="1633854" h="518159">
                <a:moveTo>
                  <a:pt x="407736" y="196664"/>
                </a:moveTo>
                <a:lnTo>
                  <a:pt x="390982" y="198321"/>
                </a:lnTo>
                <a:lnTo>
                  <a:pt x="372503" y="218284"/>
                </a:lnTo>
                <a:lnTo>
                  <a:pt x="393730" y="218284"/>
                </a:lnTo>
                <a:lnTo>
                  <a:pt x="394310" y="217306"/>
                </a:lnTo>
                <a:lnTo>
                  <a:pt x="404571" y="208005"/>
                </a:lnTo>
                <a:lnTo>
                  <a:pt x="445937" y="208005"/>
                </a:lnTo>
                <a:lnTo>
                  <a:pt x="446215" y="207552"/>
                </a:lnTo>
                <a:lnTo>
                  <a:pt x="424586" y="207552"/>
                </a:lnTo>
                <a:lnTo>
                  <a:pt x="419895" y="203134"/>
                </a:lnTo>
                <a:lnTo>
                  <a:pt x="407736" y="196664"/>
                </a:lnTo>
                <a:close/>
              </a:path>
              <a:path w="1633854" h="518159">
                <a:moveTo>
                  <a:pt x="498101" y="158235"/>
                </a:moveTo>
                <a:lnTo>
                  <a:pt x="490598" y="159277"/>
                </a:lnTo>
                <a:lnTo>
                  <a:pt x="509179" y="170895"/>
                </a:lnTo>
                <a:lnTo>
                  <a:pt x="540410" y="216290"/>
                </a:lnTo>
                <a:lnTo>
                  <a:pt x="560938" y="180946"/>
                </a:lnTo>
                <a:lnTo>
                  <a:pt x="529564" y="180946"/>
                </a:lnTo>
                <a:lnTo>
                  <a:pt x="521046" y="171598"/>
                </a:lnTo>
                <a:lnTo>
                  <a:pt x="498101" y="158235"/>
                </a:lnTo>
                <a:close/>
              </a:path>
              <a:path w="1633854" h="518159">
                <a:moveTo>
                  <a:pt x="484181" y="160167"/>
                </a:moveTo>
                <a:lnTo>
                  <a:pt x="464643" y="162879"/>
                </a:lnTo>
                <a:lnTo>
                  <a:pt x="424586" y="207552"/>
                </a:lnTo>
                <a:lnTo>
                  <a:pt x="446215" y="207552"/>
                </a:lnTo>
                <a:lnTo>
                  <a:pt x="465031" y="176921"/>
                </a:lnTo>
                <a:lnTo>
                  <a:pt x="484181" y="160167"/>
                </a:lnTo>
                <a:close/>
              </a:path>
              <a:path w="1633854" h="518159">
                <a:moveTo>
                  <a:pt x="294388" y="181787"/>
                </a:moveTo>
                <a:lnTo>
                  <a:pt x="277093" y="197385"/>
                </a:lnTo>
                <a:lnTo>
                  <a:pt x="319800" y="190763"/>
                </a:lnTo>
                <a:lnTo>
                  <a:pt x="320134" y="190763"/>
                </a:lnTo>
                <a:lnTo>
                  <a:pt x="294388" y="181787"/>
                </a:lnTo>
                <a:close/>
              </a:path>
              <a:path w="1633854" h="518159">
                <a:moveTo>
                  <a:pt x="320134" y="190763"/>
                </a:moveTo>
                <a:lnTo>
                  <a:pt x="319800" y="190763"/>
                </a:lnTo>
                <a:lnTo>
                  <a:pt x="329705" y="194918"/>
                </a:lnTo>
                <a:lnTo>
                  <a:pt x="328316" y="193615"/>
                </a:lnTo>
                <a:lnTo>
                  <a:pt x="320134" y="190763"/>
                </a:lnTo>
                <a:close/>
              </a:path>
              <a:path w="1633854" h="518159">
                <a:moveTo>
                  <a:pt x="657260" y="132138"/>
                </a:moveTo>
                <a:lnTo>
                  <a:pt x="603592" y="132138"/>
                </a:lnTo>
                <a:lnTo>
                  <a:pt x="639536" y="141679"/>
                </a:lnTo>
                <a:lnTo>
                  <a:pt x="698093" y="181251"/>
                </a:lnTo>
                <a:lnTo>
                  <a:pt x="720880" y="145907"/>
                </a:lnTo>
                <a:lnTo>
                  <a:pt x="687260" y="145907"/>
                </a:lnTo>
                <a:lnTo>
                  <a:pt x="670773" y="136424"/>
                </a:lnTo>
                <a:lnTo>
                  <a:pt x="657260" y="132138"/>
                </a:lnTo>
                <a:close/>
              </a:path>
              <a:path w="1633854" h="518159">
                <a:moveTo>
                  <a:pt x="630153" y="123540"/>
                </a:moveTo>
                <a:lnTo>
                  <a:pt x="578662" y="130599"/>
                </a:lnTo>
                <a:lnTo>
                  <a:pt x="529564" y="180946"/>
                </a:lnTo>
                <a:lnTo>
                  <a:pt x="560938" y="180946"/>
                </a:lnTo>
                <a:lnTo>
                  <a:pt x="575478" y="155914"/>
                </a:lnTo>
                <a:lnTo>
                  <a:pt x="603592" y="132138"/>
                </a:lnTo>
                <a:lnTo>
                  <a:pt x="657260" y="132138"/>
                </a:lnTo>
                <a:lnTo>
                  <a:pt x="630153" y="123540"/>
                </a:lnTo>
                <a:close/>
              </a:path>
              <a:path w="1633854" h="518159">
                <a:moveTo>
                  <a:pt x="487449" y="157308"/>
                </a:moveTo>
                <a:lnTo>
                  <a:pt x="484181" y="160167"/>
                </a:lnTo>
                <a:lnTo>
                  <a:pt x="490598" y="159277"/>
                </a:lnTo>
                <a:lnTo>
                  <a:pt x="487449" y="157308"/>
                </a:lnTo>
                <a:close/>
              </a:path>
              <a:path w="1633854" h="518159">
                <a:moveTo>
                  <a:pt x="783140" y="75680"/>
                </a:moveTo>
                <a:lnTo>
                  <a:pt x="754702" y="80678"/>
                </a:lnTo>
                <a:lnTo>
                  <a:pt x="687260" y="145907"/>
                </a:lnTo>
                <a:lnTo>
                  <a:pt x="720880" y="145907"/>
                </a:lnTo>
                <a:lnTo>
                  <a:pt x="747538" y="104558"/>
                </a:lnTo>
                <a:lnTo>
                  <a:pt x="783140" y="75680"/>
                </a:lnTo>
                <a:close/>
              </a:path>
              <a:path w="1633854" h="518159">
                <a:moveTo>
                  <a:pt x="823072" y="68664"/>
                </a:moveTo>
                <a:lnTo>
                  <a:pt x="790562" y="74376"/>
                </a:lnTo>
                <a:lnTo>
                  <a:pt x="832885" y="82894"/>
                </a:lnTo>
                <a:lnTo>
                  <a:pt x="908176" y="127923"/>
                </a:lnTo>
                <a:lnTo>
                  <a:pt x="933908" y="92567"/>
                </a:lnTo>
                <a:lnTo>
                  <a:pt x="897343" y="92567"/>
                </a:lnTo>
                <a:lnTo>
                  <a:pt x="876057" y="81936"/>
                </a:lnTo>
                <a:lnTo>
                  <a:pt x="823072" y="68664"/>
                </a:lnTo>
                <a:close/>
              </a:path>
              <a:path w="1633854" h="518159">
                <a:moveTo>
                  <a:pt x="1255490" y="59098"/>
                </a:moveTo>
                <a:lnTo>
                  <a:pt x="1322565" y="126552"/>
                </a:lnTo>
                <a:lnTo>
                  <a:pt x="1333411" y="102993"/>
                </a:lnTo>
                <a:lnTo>
                  <a:pt x="1315415" y="102993"/>
                </a:lnTo>
                <a:lnTo>
                  <a:pt x="1295010" y="84593"/>
                </a:lnTo>
                <a:lnTo>
                  <a:pt x="1255490" y="59098"/>
                </a:lnTo>
                <a:close/>
              </a:path>
              <a:path w="1633854" h="518159">
                <a:moveTo>
                  <a:pt x="1356122" y="53665"/>
                </a:moveTo>
                <a:lnTo>
                  <a:pt x="1315415" y="102993"/>
                </a:lnTo>
                <a:lnTo>
                  <a:pt x="1333411" y="102993"/>
                </a:lnTo>
                <a:lnTo>
                  <a:pt x="1356122" y="53665"/>
                </a:lnTo>
                <a:close/>
              </a:path>
              <a:path w="1633854" h="518159">
                <a:moveTo>
                  <a:pt x="1074532" y="41607"/>
                </a:moveTo>
                <a:lnTo>
                  <a:pt x="1115009" y="97418"/>
                </a:lnTo>
                <a:lnTo>
                  <a:pt x="1137065" y="73847"/>
                </a:lnTo>
                <a:lnTo>
                  <a:pt x="1107846" y="73847"/>
                </a:lnTo>
                <a:lnTo>
                  <a:pt x="1091169" y="53487"/>
                </a:lnTo>
                <a:lnTo>
                  <a:pt x="1074532" y="41607"/>
                </a:lnTo>
                <a:close/>
              </a:path>
              <a:path w="1633854" h="518159">
                <a:moveTo>
                  <a:pt x="978878" y="19786"/>
                </a:moveTo>
                <a:lnTo>
                  <a:pt x="897343" y="92567"/>
                </a:lnTo>
                <a:lnTo>
                  <a:pt x="933908" y="92567"/>
                </a:lnTo>
                <a:lnTo>
                  <a:pt x="976266" y="34364"/>
                </a:lnTo>
                <a:lnTo>
                  <a:pt x="994631" y="20099"/>
                </a:lnTo>
                <a:lnTo>
                  <a:pt x="978878" y="19786"/>
                </a:lnTo>
                <a:close/>
              </a:path>
              <a:path w="1633854" h="518159">
                <a:moveTo>
                  <a:pt x="785904" y="73439"/>
                </a:moveTo>
                <a:lnTo>
                  <a:pt x="783140" y="75680"/>
                </a:lnTo>
                <a:lnTo>
                  <a:pt x="790562" y="74376"/>
                </a:lnTo>
                <a:lnTo>
                  <a:pt x="785904" y="73439"/>
                </a:lnTo>
                <a:close/>
              </a:path>
              <a:path w="1633854" h="518159">
                <a:moveTo>
                  <a:pt x="1176363" y="36862"/>
                </a:moveTo>
                <a:lnTo>
                  <a:pt x="1107846" y="73847"/>
                </a:lnTo>
                <a:lnTo>
                  <a:pt x="1137065" y="73847"/>
                </a:lnTo>
                <a:lnTo>
                  <a:pt x="1166415" y="42481"/>
                </a:lnTo>
                <a:lnTo>
                  <a:pt x="1179138" y="37465"/>
                </a:lnTo>
                <a:lnTo>
                  <a:pt x="1176363" y="36862"/>
                </a:lnTo>
                <a:close/>
              </a:path>
              <a:path w="1633854" h="518159">
                <a:moveTo>
                  <a:pt x="1205171" y="27203"/>
                </a:moveTo>
                <a:lnTo>
                  <a:pt x="1179138" y="37465"/>
                </a:lnTo>
                <a:lnTo>
                  <a:pt x="1243706" y="51496"/>
                </a:lnTo>
                <a:lnTo>
                  <a:pt x="1255490" y="59098"/>
                </a:lnTo>
                <a:lnTo>
                  <a:pt x="1250734" y="54316"/>
                </a:lnTo>
                <a:lnTo>
                  <a:pt x="1205171" y="27203"/>
                </a:lnTo>
                <a:close/>
              </a:path>
              <a:path w="1633854" h="518159">
                <a:moveTo>
                  <a:pt x="1441101" y="32290"/>
                </a:moveTo>
                <a:lnTo>
                  <a:pt x="1373762" y="32290"/>
                </a:lnTo>
                <a:lnTo>
                  <a:pt x="1433415" y="36761"/>
                </a:lnTo>
                <a:lnTo>
                  <a:pt x="1459731" y="56734"/>
                </a:lnTo>
                <a:lnTo>
                  <a:pt x="1441101" y="32290"/>
                </a:lnTo>
                <a:close/>
              </a:path>
              <a:path w="1633854" h="518159">
                <a:moveTo>
                  <a:pt x="1398411" y="2300"/>
                </a:moveTo>
                <a:lnTo>
                  <a:pt x="1365133" y="34094"/>
                </a:lnTo>
                <a:lnTo>
                  <a:pt x="1356122" y="53665"/>
                </a:lnTo>
                <a:lnTo>
                  <a:pt x="1373762" y="32290"/>
                </a:lnTo>
                <a:lnTo>
                  <a:pt x="1441101" y="32290"/>
                </a:lnTo>
                <a:lnTo>
                  <a:pt x="1439577" y="30292"/>
                </a:lnTo>
                <a:lnTo>
                  <a:pt x="1398411" y="2300"/>
                </a:lnTo>
                <a:close/>
              </a:path>
              <a:path w="1633854" h="518159">
                <a:moveTo>
                  <a:pt x="1020508" y="0"/>
                </a:moveTo>
                <a:lnTo>
                  <a:pt x="994631" y="20099"/>
                </a:lnTo>
                <a:lnTo>
                  <a:pt x="1045833" y="21113"/>
                </a:lnTo>
                <a:lnTo>
                  <a:pt x="1074532" y="41607"/>
                </a:lnTo>
                <a:lnTo>
                  <a:pt x="1060292" y="21971"/>
                </a:lnTo>
                <a:lnTo>
                  <a:pt x="1020508" y="0"/>
                </a:lnTo>
                <a:close/>
              </a:path>
            </a:pathLst>
          </a:custGeom>
          <a:solidFill>
            <a:srgbClr val="FFFFFF"/>
          </a:solidFill>
        </p:spPr>
        <p:txBody>
          <a:bodyPr wrap="square" lIns="0" tIns="0" rIns="0" bIns="0" rtlCol="0"/>
          <a:lstStyle/>
          <a:p>
            <a:endParaRPr sz="1350"/>
          </a:p>
        </p:txBody>
      </p:sp>
      <p:sp>
        <p:nvSpPr>
          <p:cNvPr id="36" name="object 36"/>
          <p:cNvSpPr/>
          <p:nvPr/>
        </p:nvSpPr>
        <p:spPr>
          <a:xfrm>
            <a:off x="3962745" y="2985997"/>
            <a:ext cx="1278749" cy="782216"/>
          </a:xfrm>
          <a:custGeom>
            <a:avLst/>
            <a:gdLst/>
            <a:ahLst/>
            <a:cxnLst/>
            <a:rect l="l" t="t" r="r" b="b"/>
            <a:pathLst>
              <a:path w="1993900" h="1626234">
                <a:moveTo>
                  <a:pt x="1229352" y="1457237"/>
                </a:moveTo>
                <a:lnTo>
                  <a:pt x="693878" y="1457237"/>
                </a:lnTo>
                <a:lnTo>
                  <a:pt x="738758" y="1463435"/>
                </a:lnTo>
                <a:lnTo>
                  <a:pt x="783521" y="1477529"/>
                </a:lnTo>
                <a:lnTo>
                  <a:pt x="828180" y="1497548"/>
                </a:lnTo>
                <a:lnTo>
                  <a:pt x="872746" y="1521522"/>
                </a:lnTo>
                <a:lnTo>
                  <a:pt x="960295" y="1572597"/>
                </a:lnTo>
                <a:lnTo>
                  <a:pt x="1003337" y="1595929"/>
                </a:lnTo>
                <a:lnTo>
                  <a:pt x="1046373" y="1615678"/>
                </a:lnTo>
                <a:lnTo>
                  <a:pt x="1076901" y="1625866"/>
                </a:lnTo>
                <a:lnTo>
                  <a:pt x="1229352" y="1457237"/>
                </a:lnTo>
                <a:close/>
              </a:path>
              <a:path w="1993900" h="1626234">
                <a:moveTo>
                  <a:pt x="1331135" y="1625217"/>
                </a:moveTo>
                <a:lnTo>
                  <a:pt x="1279144" y="1625779"/>
                </a:lnTo>
                <a:lnTo>
                  <a:pt x="1277740" y="1625866"/>
                </a:lnTo>
                <a:lnTo>
                  <a:pt x="1352735" y="1625866"/>
                </a:lnTo>
                <a:lnTo>
                  <a:pt x="1331135" y="1625217"/>
                </a:lnTo>
                <a:close/>
              </a:path>
              <a:path w="1993900" h="1626234">
                <a:moveTo>
                  <a:pt x="61747" y="740498"/>
                </a:moveTo>
                <a:lnTo>
                  <a:pt x="0" y="741749"/>
                </a:lnTo>
                <a:lnTo>
                  <a:pt x="0" y="1614373"/>
                </a:lnTo>
                <a:lnTo>
                  <a:pt x="173622" y="1564188"/>
                </a:lnTo>
                <a:lnTo>
                  <a:pt x="220187" y="1551815"/>
                </a:lnTo>
                <a:lnTo>
                  <a:pt x="267055" y="1540224"/>
                </a:lnTo>
                <a:lnTo>
                  <a:pt x="314193" y="1529292"/>
                </a:lnTo>
                <a:lnTo>
                  <a:pt x="409141" y="1508915"/>
                </a:lnTo>
                <a:lnTo>
                  <a:pt x="648868" y="1460906"/>
                </a:lnTo>
                <a:lnTo>
                  <a:pt x="693878" y="1457237"/>
                </a:lnTo>
                <a:lnTo>
                  <a:pt x="1229352" y="1457237"/>
                </a:lnTo>
                <a:lnTo>
                  <a:pt x="1556051" y="1095870"/>
                </a:lnTo>
                <a:lnTo>
                  <a:pt x="410171" y="1095870"/>
                </a:lnTo>
                <a:lnTo>
                  <a:pt x="88252" y="1087666"/>
                </a:lnTo>
                <a:lnTo>
                  <a:pt x="67322" y="750811"/>
                </a:lnTo>
                <a:lnTo>
                  <a:pt x="67005" y="745337"/>
                </a:lnTo>
                <a:lnTo>
                  <a:pt x="61747" y="740498"/>
                </a:lnTo>
                <a:close/>
              </a:path>
              <a:path w="1993900" h="1626234">
                <a:moveTo>
                  <a:pt x="905764" y="665175"/>
                </a:moveTo>
                <a:lnTo>
                  <a:pt x="899655" y="665492"/>
                </a:lnTo>
                <a:lnTo>
                  <a:pt x="758799" y="674433"/>
                </a:lnTo>
                <a:lnTo>
                  <a:pt x="753960" y="679805"/>
                </a:lnTo>
                <a:lnTo>
                  <a:pt x="754062" y="685165"/>
                </a:lnTo>
                <a:lnTo>
                  <a:pt x="758164" y="988453"/>
                </a:lnTo>
                <a:lnTo>
                  <a:pt x="419430" y="996975"/>
                </a:lnTo>
                <a:lnTo>
                  <a:pt x="414274" y="1002030"/>
                </a:lnTo>
                <a:lnTo>
                  <a:pt x="414058" y="1007287"/>
                </a:lnTo>
                <a:lnTo>
                  <a:pt x="410171" y="1095870"/>
                </a:lnTo>
                <a:lnTo>
                  <a:pt x="1556051" y="1095870"/>
                </a:lnTo>
                <a:lnTo>
                  <a:pt x="1688824" y="949007"/>
                </a:lnTo>
                <a:lnTo>
                  <a:pt x="919543" y="949007"/>
                </a:lnTo>
                <a:lnTo>
                  <a:pt x="911169" y="674116"/>
                </a:lnTo>
                <a:lnTo>
                  <a:pt x="911021" y="670013"/>
                </a:lnTo>
                <a:lnTo>
                  <a:pt x="905764" y="665175"/>
                </a:lnTo>
                <a:close/>
              </a:path>
              <a:path w="1993900" h="1626234">
                <a:moveTo>
                  <a:pt x="1631746" y="0"/>
                </a:moveTo>
                <a:lnTo>
                  <a:pt x="1372425" y="9055"/>
                </a:lnTo>
                <a:lnTo>
                  <a:pt x="1367485" y="14211"/>
                </a:lnTo>
                <a:lnTo>
                  <a:pt x="1380312" y="708621"/>
                </a:lnTo>
                <a:lnTo>
                  <a:pt x="1190015" y="708621"/>
                </a:lnTo>
                <a:lnTo>
                  <a:pt x="1184859" y="713574"/>
                </a:lnTo>
                <a:lnTo>
                  <a:pt x="1176337" y="939431"/>
                </a:lnTo>
                <a:lnTo>
                  <a:pt x="919543" y="949007"/>
                </a:lnTo>
                <a:lnTo>
                  <a:pt x="1688824" y="949007"/>
                </a:lnTo>
                <a:lnTo>
                  <a:pt x="1980892" y="625944"/>
                </a:lnTo>
                <a:lnTo>
                  <a:pt x="1789645" y="625944"/>
                </a:lnTo>
                <a:lnTo>
                  <a:pt x="1789645" y="265849"/>
                </a:lnTo>
                <a:lnTo>
                  <a:pt x="1784591" y="260794"/>
                </a:lnTo>
                <a:lnTo>
                  <a:pt x="1636890" y="260794"/>
                </a:lnTo>
                <a:lnTo>
                  <a:pt x="1636890" y="5054"/>
                </a:lnTo>
                <a:lnTo>
                  <a:pt x="1631746" y="0"/>
                </a:lnTo>
                <a:close/>
              </a:path>
              <a:path w="1993900" h="1626234">
                <a:moveTo>
                  <a:pt x="1993836" y="611627"/>
                </a:moveTo>
                <a:lnTo>
                  <a:pt x="1789645" y="625944"/>
                </a:lnTo>
                <a:lnTo>
                  <a:pt x="1980892" y="625944"/>
                </a:lnTo>
                <a:lnTo>
                  <a:pt x="1993836" y="611627"/>
                </a:lnTo>
                <a:close/>
              </a:path>
            </a:pathLst>
          </a:custGeom>
          <a:solidFill>
            <a:srgbClr val="5B7492"/>
          </a:solidFill>
        </p:spPr>
        <p:txBody>
          <a:bodyPr wrap="square" lIns="0" tIns="0" rIns="0" bIns="0" rtlCol="0"/>
          <a:lstStyle/>
          <a:p>
            <a:endParaRPr sz="1350"/>
          </a:p>
        </p:txBody>
      </p:sp>
      <p:sp>
        <p:nvSpPr>
          <p:cNvPr id="37" name="object 37"/>
          <p:cNvSpPr/>
          <p:nvPr/>
        </p:nvSpPr>
        <p:spPr>
          <a:xfrm>
            <a:off x="3962745" y="2991313"/>
            <a:ext cx="1278749" cy="626444"/>
          </a:xfrm>
          <a:custGeom>
            <a:avLst/>
            <a:gdLst/>
            <a:ahLst/>
            <a:cxnLst/>
            <a:rect l="l" t="t" r="r" b="b"/>
            <a:pathLst>
              <a:path w="1993900" h="1302384">
                <a:moveTo>
                  <a:pt x="56489" y="740397"/>
                </a:moveTo>
                <a:lnTo>
                  <a:pt x="0" y="741538"/>
                </a:lnTo>
                <a:lnTo>
                  <a:pt x="0" y="1039266"/>
                </a:lnTo>
                <a:lnTo>
                  <a:pt x="5677" y="1039266"/>
                </a:lnTo>
                <a:lnTo>
                  <a:pt x="10515" y="1170978"/>
                </a:lnTo>
                <a:lnTo>
                  <a:pt x="604583" y="1297216"/>
                </a:lnTo>
                <a:lnTo>
                  <a:pt x="741121" y="1302054"/>
                </a:lnTo>
                <a:lnTo>
                  <a:pt x="741121" y="1102385"/>
                </a:lnTo>
                <a:lnTo>
                  <a:pt x="1047451" y="1102385"/>
                </a:lnTo>
                <a:lnTo>
                  <a:pt x="1049059" y="1095857"/>
                </a:lnTo>
                <a:lnTo>
                  <a:pt x="420586" y="1095857"/>
                </a:lnTo>
                <a:lnTo>
                  <a:pt x="78054" y="1087234"/>
                </a:lnTo>
                <a:lnTo>
                  <a:pt x="56489" y="740397"/>
                </a:lnTo>
                <a:close/>
              </a:path>
              <a:path w="1993900" h="1302384">
                <a:moveTo>
                  <a:pt x="1047451" y="1102385"/>
                </a:moveTo>
                <a:lnTo>
                  <a:pt x="852741" y="1102385"/>
                </a:lnTo>
                <a:lnTo>
                  <a:pt x="857682" y="1204950"/>
                </a:lnTo>
                <a:lnTo>
                  <a:pt x="1023378" y="1200111"/>
                </a:lnTo>
                <a:lnTo>
                  <a:pt x="1047451" y="1102385"/>
                </a:lnTo>
                <a:close/>
              </a:path>
              <a:path w="1993900" h="1302384">
                <a:moveTo>
                  <a:pt x="900404" y="665276"/>
                </a:moveTo>
                <a:lnTo>
                  <a:pt x="764908" y="673900"/>
                </a:lnTo>
                <a:lnTo>
                  <a:pt x="769213" y="988034"/>
                </a:lnTo>
                <a:lnTo>
                  <a:pt x="424904" y="996657"/>
                </a:lnTo>
                <a:lnTo>
                  <a:pt x="420586" y="1095857"/>
                </a:lnTo>
                <a:lnTo>
                  <a:pt x="1049059" y="1095857"/>
                </a:lnTo>
                <a:lnTo>
                  <a:pt x="1085182" y="949210"/>
                </a:lnTo>
                <a:lnTo>
                  <a:pt x="909028" y="949210"/>
                </a:lnTo>
                <a:lnTo>
                  <a:pt x="900404" y="665276"/>
                </a:lnTo>
                <a:close/>
              </a:path>
              <a:path w="1993900" h="1302384">
                <a:moveTo>
                  <a:pt x="1086815" y="942581"/>
                </a:moveTo>
                <a:lnTo>
                  <a:pt x="909028" y="949210"/>
                </a:lnTo>
                <a:lnTo>
                  <a:pt x="1085182" y="949210"/>
                </a:lnTo>
                <a:lnTo>
                  <a:pt x="1086815" y="942581"/>
                </a:lnTo>
                <a:close/>
              </a:path>
              <a:path w="1993900" h="1302384">
                <a:moveTo>
                  <a:pt x="1626057" y="0"/>
                </a:moveTo>
                <a:lnTo>
                  <a:pt x="1378420" y="8623"/>
                </a:lnTo>
                <a:lnTo>
                  <a:pt x="1391361" y="708406"/>
                </a:lnTo>
                <a:lnTo>
                  <a:pt x="1195476" y="708406"/>
                </a:lnTo>
                <a:lnTo>
                  <a:pt x="1186853" y="938898"/>
                </a:lnTo>
                <a:lnTo>
                  <a:pt x="1133627" y="940790"/>
                </a:lnTo>
                <a:lnTo>
                  <a:pt x="1408087" y="936688"/>
                </a:lnTo>
                <a:lnTo>
                  <a:pt x="1408087" y="805611"/>
                </a:lnTo>
                <a:lnTo>
                  <a:pt x="1525282" y="678751"/>
                </a:lnTo>
                <a:lnTo>
                  <a:pt x="1993836" y="678751"/>
                </a:lnTo>
                <a:lnTo>
                  <a:pt x="1993836" y="626465"/>
                </a:lnTo>
                <a:lnTo>
                  <a:pt x="1778813" y="626465"/>
                </a:lnTo>
                <a:lnTo>
                  <a:pt x="1778813" y="260578"/>
                </a:lnTo>
                <a:lnTo>
                  <a:pt x="1626057" y="260578"/>
                </a:lnTo>
                <a:lnTo>
                  <a:pt x="1626057" y="0"/>
                </a:lnTo>
                <a:close/>
              </a:path>
              <a:path w="1993900" h="1302384">
                <a:moveTo>
                  <a:pt x="1993836" y="678751"/>
                </a:moveTo>
                <a:lnTo>
                  <a:pt x="1525282" y="678751"/>
                </a:lnTo>
                <a:lnTo>
                  <a:pt x="1710321" y="868730"/>
                </a:lnTo>
                <a:lnTo>
                  <a:pt x="1993836" y="887378"/>
                </a:lnTo>
                <a:lnTo>
                  <a:pt x="1993836" y="678751"/>
                </a:lnTo>
                <a:close/>
              </a:path>
              <a:path w="1993900" h="1302384">
                <a:moveTo>
                  <a:pt x="1993836" y="611431"/>
                </a:moveTo>
                <a:lnTo>
                  <a:pt x="1778813" y="626465"/>
                </a:lnTo>
                <a:lnTo>
                  <a:pt x="1993836" y="626465"/>
                </a:lnTo>
                <a:lnTo>
                  <a:pt x="1993836" y="611431"/>
                </a:lnTo>
                <a:close/>
              </a:path>
            </a:pathLst>
          </a:custGeom>
          <a:solidFill>
            <a:srgbClr val="929EC0"/>
          </a:solidFill>
        </p:spPr>
        <p:txBody>
          <a:bodyPr wrap="square" lIns="0" tIns="0" rIns="0" bIns="0" rtlCol="0"/>
          <a:lstStyle/>
          <a:p>
            <a:endParaRPr sz="1350"/>
          </a:p>
        </p:txBody>
      </p:sp>
      <p:sp>
        <p:nvSpPr>
          <p:cNvPr id="38" name="object 38"/>
          <p:cNvSpPr/>
          <p:nvPr/>
        </p:nvSpPr>
        <p:spPr>
          <a:xfrm>
            <a:off x="4868222" y="3014287"/>
            <a:ext cx="168192" cy="361022"/>
          </a:xfrm>
          <a:custGeom>
            <a:avLst/>
            <a:gdLst/>
            <a:ahLst/>
            <a:cxnLst/>
            <a:rect l="l" t="t" r="r" b="b"/>
            <a:pathLst>
              <a:path w="262254" h="750570">
                <a:moveTo>
                  <a:pt x="261632" y="712838"/>
                </a:moveTo>
                <a:lnTo>
                  <a:pt x="225450" y="713041"/>
                </a:lnTo>
                <a:lnTo>
                  <a:pt x="261950" y="750493"/>
                </a:lnTo>
                <a:lnTo>
                  <a:pt x="261632" y="712838"/>
                </a:lnTo>
                <a:close/>
              </a:path>
              <a:path w="262254" h="750570">
                <a:moveTo>
                  <a:pt x="189153" y="641502"/>
                </a:moveTo>
                <a:lnTo>
                  <a:pt x="156019" y="641819"/>
                </a:lnTo>
                <a:lnTo>
                  <a:pt x="189471" y="676122"/>
                </a:lnTo>
                <a:lnTo>
                  <a:pt x="189153" y="641502"/>
                </a:lnTo>
                <a:close/>
              </a:path>
              <a:path w="262254" h="750570">
                <a:moveTo>
                  <a:pt x="116776" y="570293"/>
                </a:moveTo>
                <a:lnTo>
                  <a:pt x="76695" y="570598"/>
                </a:lnTo>
                <a:lnTo>
                  <a:pt x="77215" y="621830"/>
                </a:lnTo>
                <a:lnTo>
                  <a:pt x="106044" y="590486"/>
                </a:lnTo>
                <a:lnTo>
                  <a:pt x="116979" y="590486"/>
                </a:lnTo>
                <a:lnTo>
                  <a:pt x="116776" y="570293"/>
                </a:lnTo>
                <a:close/>
              </a:path>
              <a:path w="262254" h="750570">
                <a:moveTo>
                  <a:pt x="116979" y="590486"/>
                </a:moveTo>
                <a:lnTo>
                  <a:pt x="106044" y="590486"/>
                </a:lnTo>
                <a:lnTo>
                  <a:pt x="117093" y="601852"/>
                </a:lnTo>
                <a:lnTo>
                  <a:pt x="116979" y="590486"/>
                </a:lnTo>
                <a:close/>
              </a:path>
              <a:path w="262254" h="750570">
                <a:moveTo>
                  <a:pt x="45656" y="642556"/>
                </a:moveTo>
                <a:lnTo>
                  <a:pt x="5575" y="642873"/>
                </a:lnTo>
                <a:lnTo>
                  <a:pt x="6108" y="698842"/>
                </a:lnTo>
                <a:lnTo>
                  <a:pt x="45770" y="655815"/>
                </a:lnTo>
                <a:lnTo>
                  <a:pt x="45656" y="642556"/>
                </a:lnTo>
                <a:close/>
              </a:path>
              <a:path w="262254" h="750570">
                <a:moveTo>
                  <a:pt x="40081" y="0"/>
                </a:moveTo>
                <a:lnTo>
                  <a:pt x="0" y="0"/>
                </a:lnTo>
                <a:lnTo>
                  <a:pt x="533" y="58597"/>
                </a:lnTo>
                <a:lnTo>
                  <a:pt x="40614" y="58280"/>
                </a:lnTo>
                <a:lnTo>
                  <a:pt x="40081" y="0"/>
                </a:lnTo>
                <a:close/>
              </a:path>
              <a:path w="262254" h="750570">
                <a:moveTo>
                  <a:pt x="40614" y="68491"/>
                </a:moveTo>
                <a:lnTo>
                  <a:pt x="634" y="68694"/>
                </a:lnTo>
                <a:lnTo>
                  <a:pt x="1155" y="130340"/>
                </a:lnTo>
                <a:lnTo>
                  <a:pt x="41135" y="130022"/>
                </a:lnTo>
                <a:lnTo>
                  <a:pt x="40614" y="68491"/>
                </a:lnTo>
                <a:close/>
              </a:path>
              <a:path w="262254" h="750570">
                <a:moveTo>
                  <a:pt x="41236" y="140233"/>
                </a:moveTo>
                <a:lnTo>
                  <a:pt x="1269" y="140449"/>
                </a:lnTo>
                <a:lnTo>
                  <a:pt x="1790" y="202095"/>
                </a:lnTo>
                <a:lnTo>
                  <a:pt x="41871" y="201777"/>
                </a:lnTo>
                <a:lnTo>
                  <a:pt x="41236" y="140233"/>
                </a:lnTo>
                <a:close/>
              </a:path>
              <a:path w="262254" h="750570">
                <a:moveTo>
                  <a:pt x="41871" y="211975"/>
                </a:moveTo>
                <a:lnTo>
                  <a:pt x="1790" y="212293"/>
                </a:lnTo>
                <a:lnTo>
                  <a:pt x="2425" y="273837"/>
                </a:lnTo>
                <a:lnTo>
                  <a:pt x="42405" y="273519"/>
                </a:lnTo>
                <a:lnTo>
                  <a:pt x="41871" y="211975"/>
                </a:lnTo>
                <a:close/>
              </a:path>
              <a:path w="262254" h="750570">
                <a:moveTo>
                  <a:pt x="42506" y="283730"/>
                </a:moveTo>
                <a:lnTo>
                  <a:pt x="2425" y="284035"/>
                </a:lnTo>
                <a:lnTo>
                  <a:pt x="2946" y="345579"/>
                </a:lnTo>
                <a:lnTo>
                  <a:pt x="43027" y="345376"/>
                </a:lnTo>
                <a:lnTo>
                  <a:pt x="42506" y="283730"/>
                </a:lnTo>
                <a:close/>
              </a:path>
              <a:path w="262254" h="750570">
                <a:moveTo>
                  <a:pt x="43141" y="355472"/>
                </a:moveTo>
                <a:lnTo>
                  <a:pt x="3060" y="355790"/>
                </a:lnTo>
                <a:lnTo>
                  <a:pt x="3682" y="417321"/>
                </a:lnTo>
                <a:lnTo>
                  <a:pt x="43662" y="417118"/>
                </a:lnTo>
                <a:lnTo>
                  <a:pt x="43141" y="355472"/>
                </a:lnTo>
                <a:close/>
              </a:path>
              <a:path w="262254" h="750570">
                <a:moveTo>
                  <a:pt x="43764" y="427215"/>
                </a:moveTo>
                <a:lnTo>
                  <a:pt x="3682" y="427532"/>
                </a:lnTo>
                <a:lnTo>
                  <a:pt x="4216" y="489178"/>
                </a:lnTo>
                <a:lnTo>
                  <a:pt x="44297" y="488861"/>
                </a:lnTo>
                <a:lnTo>
                  <a:pt x="43764" y="427215"/>
                </a:lnTo>
                <a:close/>
              </a:path>
              <a:path w="262254" h="750570">
                <a:moveTo>
                  <a:pt x="44399" y="499071"/>
                </a:moveTo>
                <a:lnTo>
                  <a:pt x="4317" y="499275"/>
                </a:lnTo>
                <a:lnTo>
                  <a:pt x="4838" y="560920"/>
                </a:lnTo>
                <a:lnTo>
                  <a:pt x="44919" y="560603"/>
                </a:lnTo>
                <a:lnTo>
                  <a:pt x="44399" y="499071"/>
                </a:lnTo>
                <a:close/>
              </a:path>
              <a:path w="262254" h="750570">
                <a:moveTo>
                  <a:pt x="45034" y="570814"/>
                </a:moveTo>
                <a:lnTo>
                  <a:pt x="4952" y="571017"/>
                </a:lnTo>
                <a:lnTo>
                  <a:pt x="5473" y="632675"/>
                </a:lnTo>
                <a:lnTo>
                  <a:pt x="45554" y="632358"/>
                </a:lnTo>
                <a:lnTo>
                  <a:pt x="45034" y="570814"/>
                </a:lnTo>
                <a:close/>
              </a:path>
              <a:path w="262254" h="750570">
                <a:moveTo>
                  <a:pt x="111836" y="0"/>
                </a:moveTo>
                <a:lnTo>
                  <a:pt x="71754" y="0"/>
                </a:lnTo>
                <a:lnTo>
                  <a:pt x="72275" y="58077"/>
                </a:lnTo>
                <a:lnTo>
                  <a:pt x="112356" y="57759"/>
                </a:lnTo>
                <a:lnTo>
                  <a:pt x="111836" y="0"/>
                </a:lnTo>
                <a:close/>
              </a:path>
              <a:path w="262254" h="750570">
                <a:moveTo>
                  <a:pt x="112458" y="67957"/>
                </a:moveTo>
                <a:lnTo>
                  <a:pt x="72377" y="68173"/>
                </a:lnTo>
                <a:lnTo>
                  <a:pt x="72910" y="129819"/>
                </a:lnTo>
                <a:lnTo>
                  <a:pt x="112991" y="129501"/>
                </a:lnTo>
                <a:lnTo>
                  <a:pt x="112458" y="67957"/>
                </a:lnTo>
                <a:close/>
              </a:path>
              <a:path w="262254" h="750570">
                <a:moveTo>
                  <a:pt x="113093" y="139712"/>
                </a:moveTo>
                <a:lnTo>
                  <a:pt x="73012" y="140017"/>
                </a:lnTo>
                <a:lnTo>
                  <a:pt x="73532" y="201561"/>
                </a:lnTo>
                <a:lnTo>
                  <a:pt x="113614" y="201244"/>
                </a:lnTo>
                <a:lnTo>
                  <a:pt x="113093" y="139712"/>
                </a:lnTo>
                <a:close/>
              </a:path>
              <a:path w="262254" h="750570">
                <a:moveTo>
                  <a:pt x="113728" y="211454"/>
                </a:moveTo>
                <a:lnTo>
                  <a:pt x="73647" y="211772"/>
                </a:lnTo>
                <a:lnTo>
                  <a:pt x="74167" y="273303"/>
                </a:lnTo>
                <a:lnTo>
                  <a:pt x="114249" y="273100"/>
                </a:lnTo>
                <a:lnTo>
                  <a:pt x="113728" y="211454"/>
                </a:lnTo>
                <a:close/>
              </a:path>
              <a:path w="262254" h="750570">
                <a:moveTo>
                  <a:pt x="114249" y="283197"/>
                </a:moveTo>
                <a:lnTo>
                  <a:pt x="74269" y="283514"/>
                </a:lnTo>
                <a:lnTo>
                  <a:pt x="74802" y="345160"/>
                </a:lnTo>
                <a:lnTo>
                  <a:pt x="114884" y="344843"/>
                </a:lnTo>
                <a:lnTo>
                  <a:pt x="114249" y="283197"/>
                </a:lnTo>
                <a:close/>
              </a:path>
              <a:path w="262254" h="750570">
                <a:moveTo>
                  <a:pt x="114884" y="354939"/>
                </a:moveTo>
                <a:lnTo>
                  <a:pt x="74904" y="355257"/>
                </a:lnTo>
                <a:lnTo>
                  <a:pt x="75437" y="416902"/>
                </a:lnTo>
                <a:lnTo>
                  <a:pt x="115404" y="416585"/>
                </a:lnTo>
                <a:lnTo>
                  <a:pt x="114884" y="354939"/>
                </a:lnTo>
                <a:close/>
              </a:path>
              <a:path w="262254" h="750570">
                <a:moveTo>
                  <a:pt x="115506" y="426796"/>
                </a:moveTo>
                <a:lnTo>
                  <a:pt x="75437" y="427012"/>
                </a:lnTo>
                <a:lnTo>
                  <a:pt x="76060" y="488657"/>
                </a:lnTo>
                <a:lnTo>
                  <a:pt x="116141" y="488340"/>
                </a:lnTo>
                <a:lnTo>
                  <a:pt x="115506" y="426796"/>
                </a:lnTo>
                <a:close/>
              </a:path>
              <a:path w="262254" h="750570">
                <a:moveTo>
                  <a:pt x="116141" y="498538"/>
                </a:moveTo>
                <a:lnTo>
                  <a:pt x="76060" y="498754"/>
                </a:lnTo>
                <a:lnTo>
                  <a:pt x="76695" y="560400"/>
                </a:lnTo>
                <a:lnTo>
                  <a:pt x="116674" y="560082"/>
                </a:lnTo>
                <a:lnTo>
                  <a:pt x="116141" y="498538"/>
                </a:lnTo>
                <a:close/>
              </a:path>
              <a:path w="262254" h="750570">
                <a:moveTo>
                  <a:pt x="183578" y="0"/>
                </a:moveTo>
                <a:lnTo>
                  <a:pt x="143497" y="0"/>
                </a:lnTo>
                <a:lnTo>
                  <a:pt x="144017" y="57543"/>
                </a:lnTo>
                <a:lnTo>
                  <a:pt x="184099" y="57226"/>
                </a:lnTo>
                <a:lnTo>
                  <a:pt x="183578" y="0"/>
                </a:lnTo>
                <a:close/>
              </a:path>
              <a:path w="262254" h="750570">
                <a:moveTo>
                  <a:pt x="184213" y="67436"/>
                </a:moveTo>
                <a:lnTo>
                  <a:pt x="144132" y="67754"/>
                </a:lnTo>
                <a:lnTo>
                  <a:pt x="144652" y="129285"/>
                </a:lnTo>
                <a:lnTo>
                  <a:pt x="184734" y="128981"/>
                </a:lnTo>
                <a:lnTo>
                  <a:pt x="184213" y="67436"/>
                </a:lnTo>
                <a:close/>
              </a:path>
              <a:path w="262254" h="750570">
                <a:moveTo>
                  <a:pt x="184835" y="139179"/>
                </a:moveTo>
                <a:lnTo>
                  <a:pt x="144754" y="139496"/>
                </a:lnTo>
                <a:lnTo>
                  <a:pt x="145287" y="201040"/>
                </a:lnTo>
                <a:lnTo>
                  <a:pt x="185369" y="200825"/>
                </a:lnTo>
                <a:lnTo>
                  <a:pt x="184835" y="139179"/>
                </a:lnTo>
                <a:close/>
              </a:path>
              <a:path w="262254" h="750570">
                <a:moveTo>
                  <a:pt x="185470" y="210921"/>
                </a:moveTo>
                <a:lnTo>
                  <a:pt x="145389" y="211239"/>
                </a:lnTo>
                <a:lnTo>
                  <a:pt x="145910" y="272783"/>
                </a:lnTo>
                <a:lnTo>
                  <a:pt x="185991" y="272567"/>
                </a:lnTo>
                <a:lnTo>
                  <a:pt x="185470" y="210921"/>
                </a:lnTo>
                <a:close/>
              </a:path>
              <a:path w="262254" h="750570">
                <a:moveTo>
                  <a:pt x="186105" y="282676"/>
                </a:moveTo>
                <a:lnTo>
                  <a:pt x="146024" y="282994"/>
                </a:lnTo>
                <a:lnTo>
                  <a:pt x="146545" y="344639"/>
                </a:lnTo>
                <a:lnTo>
                  <a:pt x="186626" y="344322"/>
                </a:lnTo>
                <a:lnTo>
                  <a:pt x="186105" y="282676"/>
                </a:lnTo>
                <a:close/>
              </a:path>
              <a:path w="262254" h="750570">
                <a:moveTo>
                  <a:pt x="186728" y="354520"/>
                </a:moveTo>
                <a:lnTo>
                  <a:pt x="146646" y="354736"/>
                </a:lnTo>
                <a:lnTo>
                  <a:pt x="147180" y="416382"/>
                </a:lnTo>
                <a:lnTo>
                  <a:pt x="187261" y="416064"/>
                </a:lnTo>
                <a:lnTo>
                  <a:pt x="186728" y="354520"/>
                </a:lnTo>
                <a:close/>
              </a:path>
              <a:path w="262254" h="750570">
                <a:moveTo>
                  <a:pt x="187363" y="426275"/>
                </a:moveTo>
                <a:lnTo>
                  <a:pt x="147281" y="426478"/>
                </a:lnTo>
                <a:lnTo>
                  <a:pt x="147802" y="488124"/>
                </a:lnTo>
                <a:lnTo>
                  <a:pt x="187883" y="487806"/>
                </a:lnTo>
                <a:lnTo>
                  <a:pt x="187363" y="426275"/>
                </a:lnTo>
                <a:close/>
              </a:path>
              <a:path w="262254" h="750570">
                <a:moveTo>
                  <a:pt x="187998" y="498017"/>
                </a:moveTo>
                <a:lnTo>
                  <a:pt x="147916" y="498335"/>
                </a:lnTo>
                <a:lnTo>
                  <a:pt x="148437" y="559866"/>
                </a:lnTo>
                <a:lnTo>
                  <a:pt x="188518" y="559663"/>
                </a:lnTo>
                <a:lnTo>
                  <a:pt x="187998" y="498017"/>
                </a:lnTo>
                <a:close/>
              </a:path>
              <a:path w="262254" h="750570">
                <a:moveTo>
                  <a:pt x="188518" y="569760"/>
                </a:moveTo>
                <a:lnTo>
                  <a:pt x="148539" y="570077"/>
                </a:lnTo>
                <a:lnTo>
                  <a:pt x="149072" y="631621"/>
                </a:lnTo>
                <a:lnTo>
                  <a:pt x="189153" y="631405"/>
                </a:lnTo>
                <a:lnTo>
                  <a:pt x="188518" y="569760"/>
                </a:lnTo>
                <a:close/>
              </a:path>
              <a:path w="262254" h="750570">
                <a:moveTo>
                  <a:pt x="257848" y="282257"/>
                </a:moveTo>
                <a:lnTo>
                  <a:pt x="217766" y="282460"/>
                </a:lnTo>
                <a:lnTo>
                  <a:pt x="218287" y="344106"/>
                </a:lnTo>
                <a:lnTo>
                  <a:pt x="258368" y="343788"/>
                </a:lnTo>
                <a:lnTo>
                  <a:pt x="257848" y="282257"/>
                </a:lnTo>
                <a:close/>
              </a:path>
              <a:path w="262254" h="750570">
                <a:moveTo>
                  <a:pt x="258483" y="353999"/>
                </a:moveTo>
                <a:lnTo>
                  <a:pt x="218401" y="354317"/>
                </a:lnTo>
                <a:lnTo>
                  <a:pt x="218922" y="415848"/>
                </a:lnTo>
                <a:lnTo>
                  <a:pt x="259003" y="415544"/>
                </a:lnTo>
                <a:lnTo>
                  <a:pt x="258483" y="353999"/>
                </a:lnTo>
                <a:close/>
              </a:path>
              <a:path w="262254" h="750570">
                <a:moveTo>
                  <a:pt x="259105" y="425742"/>
                </a:moveTo>
                <a:lnTo>
                  <a:pt x="219024" y="426059"/>
                </a:lnTo>
                <a:lnTo>
                  <a:pt x="219557" y="487603"/>
                </a:lnTo>
                <a:lnTo>
                  <a:pt x="259638" y="487286"/>
                </a:lnTo>
                <a:lnTo>
                  <a:pt x="259105" y="425742"/>
                </a:lnTo>
                <a:close/>
              </a:path>
              <a:path w="262254" h="750570">
                <a:moveTo>
                  <a:pt x="259740" y="497484"/>
                </a:moveTo>
                <a:lnTo>
                  <a:pt x="219659" y="497801"/>
                </a:lnTo>
                <a:lnTo>
                  <a:pt x="220179" y="559346"/>
                </a:lnTo>
                <a:lnTo>
                  <a:pt x="260261" y="559130"/>
                </a:lnTo>
                <a:lnTo>
                  <a:pt x="259740" y="497484"/>
                </a:lnTo>
                <a:close/>
              </a:path>
              <a:path w="262254" h="750570">
                <a:moveTo>
                  <a:pt x="260375" y="569239"/>
                </a:moveTo>
                <a:lnTo>
                  <a:pt x="220294" y="569556"/>
                </a:lnTo>
                <a:lnTo>
                  <a:pt x="220814" y="631088"/>
                </a:lnTo>
                <a:lnTo>
                  <a:pt x="260896" y="630885"/>
                </a:lnTo>
                <a:lnTo>
                  <a:pt x="260375" y="569239"/>
                </a:lnTo>
                <a:close/>
              </a:path>
              <a:path w="262254" h="750570">
                <a:moveTo>
                  <a:pt x="260997" y="640981"/>
                </a:moveTo>
                <a:lnTo>
                  <a:pt x="220916" y="641299"/>
                </a:lnTo>
                <a:lnTo>
                  <a:pt x="221449" y="702944"/>
                </a:lnTo>
                <a:lnTo>
                  <a:pt x="261531" y="702627"/>
                </a:lnTo>
                <a:lnTo>
                  <a:pt x="260997" y="640981"/>
                </a:lnTo>
                <a:close/>
              </a:path>
            </a:pathLst>
          </a:custGeom>
          <a:solidFill>
            <a:srgbClr val="B0B7D0"/>
          </a:solidFill>
        </p:spPr>
        <p:txBody>
          <a:bodyPr wrap="square" lIns="0" tIns="0" rIns="0" bIns="0" rtlCol="0"/>
          <a:lstStyle/>
          <a:p>
            <a:endParaRPr sz="1350"/>
          </a:p>
        </p:txBody>
      </p:sp>
      <p:sp>
        <p:nvSpPr>
          <p:cNvPr id="39" name="object 39"/>
          <p:cNvSpPr/>
          <p:nvPr/>
        </p:nvSpPr>
        <p:spPr>
          <a:xfrm>
            <a:off x="4579330" y="3004874"/>
            <a:ext cx="662180" cy="763278"/>
          </a:xfrm>
          <a:custGeom>
            <a:avLst/>
            <a:gdLst/>
            <a:ahLst/>
            <a:cxnLst/>
            <a:rect l="l" t="t" r="r" b="b"/>
            <a:pathLst>
              <a:path w="1032510" h="1586865">
                <a:moveTo>
                  <a:pt x="23456" y="555764"/>
                </a:moveTo>
                <a:lnTo>
                  <a:pt x="10947" y="556615"/>
                </a:lnTo>
                <a:lnTo>
                  <a:pt x="6210" y="557453"/>
                </a:lnTo>
                <a:lnTo>
                  <a:pt x="317" y="560082"/>
                </a:lnTo>
                <a:lnTo>
                  <a:pt x="0" y="561136"/>
                </a:lnTo>
                <a:lnTo>
                  <a:pt x="1216" y="1586623"/>
                </a:lnTo>
                <a:lnTo>
                  <a:pt x="246322" y="1586623"/>
                </a:lnTo>
                <a:lnTo>
                  <a:pt x="253654" y="1585688"/>
                </a:lnTo>
                <a:lnTo>
                  <a:pt x="297162" y="1582403"/>
                </a:lnTo>
                <a:lnTo>
                  <a:pt x="343471" y="1580748"/>
                </a:lnTo>
                <a:lnTo>
                  <a:pt x="1032421" y="1580505"/>
                </a:lnTo>
                <a:lnTo>
                  <a:pt x="1032421" y="1129004"/>
                </a:lnTo>
                <a:lnTo>
                  <a:pt x="357149" y="1129004"/>
                </a:lnTo>
                <a:lnTo>
                  <a:pt x="354520" y="1126477"/>
                </a:lnTo>
                <a:lnTo>
                  <a:pt x="353699" y="556183"/>
                </a:lnTo>
                <a:lnTo>
                  <a:pt x="49136" y="556183"/>
                </a:lnTo>
                <a:lnTo>
                  <a:pt x="23456" y="555764"/>
                </a:lnTo>
                <a:close/>
              </a:path>
              <a:path w="1032510" h="1586865">
                <a:moveTo>
                  <a:pt x="1032421" y="1580505"/>
                </a:moveTo>
                <a:lnTo>
                  <a:pt x="392182" y="1580505"/>
                </a:lnTo>
                <a:lnTo>
                  <a:pt x="442896" y="1581451"/>
                </a:lnTo>
                <a:lnTo>
                  <a:pt x="495215" y="1583367"/>
                </a:lnTo>
                <a:lnTo>
                  <a:pt x="558830" y="1586623"/>
                </a:lnTo>
                <a:lnTo>
                  <a:pt x="1032421" y="1586623"/>
                </a:lnTo>
                <a:lnTo>
                  <a:pt x="1032421" y="1580505"/>
                </a:lnTo>
                <a:close/>
              </a:path>
              <a:path w="1032510" h="1586865">
                <a:moveTo>
                  <a:pt x="1032421" y="461403"/>
                </a:moveTo>
                <a:lnTo>
                  <a:pt x="880097" y="461403"/>
                </a:lnTo>
                <a:lnTo>
                  <a:pt x="867236" y="473680"/>
                </a:lnTo>
                <a:lnTo>
                  <a:pt x="840479" y="500840"/>
                </a:lnTo>
                <a:lnTo>
                  <a:pt x="814017" y="528376"/>
                </a:lnTo>
                <a:lnTo>
                  <a:pt x="802043" y="541782"/>
                </a:lnTo>
                <a:lnTo>
                  <a:pt x="795515" y="1115326"/>
                </a:lnTo>
                <a:lnTo>
                  <a:pt x="795515" y="1118057"/>
                </a:lnTo>
                <a:lnTo>
                  <a:pt x="793000" y="1120584"/>
                </a:lnTo>
                <a:lnTo>
                  <a:pt x="790257" y="1120584"/>
                </a:lnTo>
                <a:lnTo>
                  <a:pt x="360095" y="1128890"/>
                </a:lnTo>
                <a:lnTo>
                  <a:pt x="357149" y="1129004"/>
                </a:lnTo>
                <a:lnTo>
                  <a:pt x="1032421" y="1129004"/>
                </a:lnTo>
                <a:lnTo>
                  <a:pt x="1032421" y="461403"/>
                </a:lnTo>
                <a:close/>
              </a:path>
              <a:path w="1032510" h="1586865">
                <a:moveTo>
                  <a:pt x="258483" y="338429"/>
                </a:moveTo>
                <a:lnTo>
                  <a:pt x="102781" y="338429"/>
                </a:lnTo>
                <a:lnTo>
                  <a:pt x="85677" y="341881"/>
                </a:lnTo>
                <a:lnTo>
                  <a:pt x="71737" y="351289"/>
                </a:lnTo>
                <a:lnTo>
                  <a:pt x="62352" y="365234"/>
                </a:lnTo>
                <a:lnTo>
                  <a:pt x="58915" y="382295"/>
                </a:lnTo>
                <a:lnTo>
                  <a:pt x="58915" y="553135"/>
                </a:lnTo>
                <a:lnTo>
                  <a:pt x="56489" y="555764"/>
                </a:lnTo>
                <a:lnTo>
                  <a:pt x="53759" y="555879"/>
                </a:lnTo>
                <a:lnTo>
                  <a:pt x="49136" y="556183"/>
                </a:lnTo>
                <a:lnTo>
                  <a:pt x="353699" y="556183"/>
                </a:lnTo>
                <a:lnTo>
                  <a:pt x="353596" y="542937"/>
                </a:lnTo>
                <a:lnTo>
                  <a:pt x="304977" y="542937"/>
                </a:lnTo>
                <a:lnTo>
                  <a:pt x="302348" y="540410"/>
                </a:lnTo>
                <a:lnTo>
                  <a:pt x="302348" y="382295"/>
                </a:lnTo>
                <a:lnTo>
                  <a:pt x="298897" y="365234"/>
                </a:lnTo>
                <a:lnTo>
                  <a:pt x="289488" y="351289"/>
                </a:lnTo>
                <a:lnTo>
                  <a:pt x="275543" y="341881"/>
                </a:lnTo>
                <a:lnTo>
                  <a:pt x="258483" y="338429"/>
                </a:lnTo>
                <a:close/>
              </a:path>
              <a:path w="1032510" h="1586865">
                <a:moveTo>
                  <a:pt x="345681" y="539877"/>
                </a:moveTo>
                <a:lnTo>
                  <a:pt x="340639" y="539877"/>
                </a:lnTo>
                <a:lnTo>
                  <a:pt x="332675" y="540339"/>
                </a:lnTo>
                <a:lnTo>
                  <a:pt x="315875" y="542087"/>
                </a:lnTo>
                <a:lnTo>
                  <a:pt x="304977" y="542937"/>
                </a:lnTo>
                <a:lnTo>
                  <a:pt x="353596" y="542937"/>
                </a:lnTo>
                <a:lnTo>
                  <a:pt x="353580" y="542721"/>
                </a:lnTo>
                <a:lnTo>
                  <a:pt x="353161" y="541985"/>
                </a:lnTo>
                <a:lnTo>
                  <a:pt x="349262" y="540308"/>
                </a:lnTo>
                <a:lnTo>
                  <a:pt x="345681" y="539877"/>
                </a:lnTo>
                <a:close/>
              </a:path>
              <a:path w="1032510" h="1586865">
                <a:moveTo>
                  <a:pt x="216192" y="186207"/>
                </a:moveTo>
                <a:lnTo>
                  <a:pt x="139814" y="186207"/>
                </a:lnTo>
                <a:lnTo>
                  <a:pt x="127439" y="188700"/>
                </a:lnTo>
                <a:lnTo>
                  <a:pt x="117340" y="195502"/>
                </a:lnTo>
                <a:lnTo>
                  <a:pt x="110533" y="205597"/>
                </a:lnTo>
                <a:lnTo>
                  <a:pt x="108038" y="217970"/>
                </a:lnTo>
                <a:lnTo>
                  <a:pt x="108153" y="335902"/>
                </a:lnTo>
                <a:lnTo>
                  <a:pt x="105625" y="338429"/>
                </a:lnTo>
                <a:lnTo>
                  <a:pt x="250583" y="338429"/>
                </a:lnTo>
                <a:lnTo>
                  <a:pt x="248069" y="335902"/>
                </a:lnTo>
                <a:lnTo>
                  <a:pt x="248069" y="217970"/>
                </a:lnTo>
                <a:lnTo>
                  <a:pt x="245558" y="205597"/>
                </a:lnTo>
                <a:lnTo>
                  <a:pt x="238717" y="195502"/>
                </a:lnTo>
                <a:lnTo>
                  <a:pt x="228582" y="188700"/>
                </a:lnTo>
                <a:lnTo>
                  <a:pt x="216192" y="186207"/>
                </a:lnTo>
                <a:close/>
              </a:path>
              <a:path w="1032510" h="1586865">
                <a:moveTo>
                  <a:pt x="153593" y="0"/>
                </a:moveTo>
                <a:lnTo>
                  <a:pt x="149677" y="51191"/>
                </a:lnTo>
                <a:lnTo>
                  <a:pt x="148802" y="98318"/>
                </a:lnTo>
                <a:lnTo>
                  <a:pt x="148702" y="129830"/>
                </a:lnTo>
                <a:lnTo>
                  <a:pt x="148838" y="158206"/>
                </a:lnTo>
                <a:lnTo>
                  <a:pt x="149072" y="180733"/>
                </a:lnTo>
                <a:lnTo>
                  <a:pt x="149072" y="183680"/>
                </a:lnTo>
                <a:lnTo>
                  <a:pt x="146646" y="186207"/>
                </a:lnTo>
                <a:lnTo>
                  <a:pt x="170637" y="186207"/>
                </a:lnTo>
                <a:lnTo>
                  <a:pt x="168109" y="183680"/>
                </a:lnTo>
                <a:lnTo>
                  <a:pt x="167207" y="156930"/>
                </a:lnTo>
                <a:lnTo>
                  <a:pt x="164338" y="95538"/>
                </a:lnTo>
                <a:lnTo>
                  <a:pt x="160853" y="48544"/>
                </a:lnTo>
                <a:lnTo>
                  <a:pt x="155282" y="6527"/>
                </a:lnTo>
                <a:lnTo>
                  <a:pt x="154431" y="2844"/>
                </a:lnTo>
                <a:lnTo>
                  <a:pt x="153593" y="0"/>
                </a:lnTo>
                <a:close/>
              </a:path>
            </a:pathLst>
          </a:custGeom>
          <a:solidFill>
            <a:srgbClr val="445972"/>
          </a:solidFill>
        </p:spPr>
        <p:txBody>
          <a:bodyPr wrap="square" lIns="0" tIns="0" rIns="0" bIns="0" rtlCol="0"/>
          <a:lstStyle/>
          <a:p>
            <a:endParaRPr sz="1350"/>
          </a:p>
        </p:txBody>
      </p:sp>
      <p:sp>
        <p:nvSpPr>
          <p:cNvPr id="40" name="object 40"/>
          <p:cNvSpPr/>
          <p:nvPr/>
        </p:nvSpPr>
        <p:spPr>
          <a:xfrm>
            <a:off x="3962746" y="3357710"/>
            <a:ext cx="434530" cy="403172"/>
          </a:xfrm>
          <a:custGeom>
            <a:avLst/>
            <a:gdLst/>
            <a:ahLst/>
            <a:cxnLst/>
            <a:rect l="l" t="t" r="r" b="b"/>
            <a:pathLst>
              <a:path w="677545" h="838200">
                <a:moveTo>
                  <a:pt x="0" y="367084"/>
                </a:moveTo>
                <a:lnTo>
                  <a:pt x="0" y="837857"/>
                </a:lnTo>
                <a:lnTo>
                  <a:pt x="172596" y="787914"/>
                </a:lnTo>
                <a:lnTo>
                  <a:pt x="219189" y="775540"/>
                </a:lnTo>
                <a:lnTo>
                  <a:pt x="266086" y="763947"/>
                </a:lnTo>
                <a:lnTo>
                  <a:pt x="313253" y="753013"/>
                </a:lnTo>
                <a:lnTo>
                  <a:pt x="408260" y="732623"/>
                </a:lnTo>
                <a:lnTo>
                  <a:pt x="677163" y="678535"/>
                </a:lnTo>
                <a:lnTo>
                  <a:pt x="673686" y="369354"/>
                </a:lnTo>
                <a:lnTo>
                  <a:pt x="238594" y="369354"/>
                </a:lnTo>
                <a:lnTo>
                  <a:pt x="0" y="367084"/>
                </a:lnTo>
                <a:close/>
              </a:path>
              <a:path w="677545" h="838200">
                <a:moveTo>
                  <a:pt x="666851" y="0"/>
                </a:moveTo>
                <a:lnTo>
                  <a:pt x="664019" y="0"/>
                </a:lnTo>
                <a:lnTo>
                  <a:pt x="391655" y="4203"/>
                </a:lnTo>
                <a:lnTo>
                  <a:pt x="388391" y="5257"/>
                </a:lnTo>
                <a:lnTo>
                  <a:pt x="247738" y="113715"/>
                </a:lnTo>
                <a:lnTo>
                  <a:pt x="245643" y="118033"/>
                </a:lnTo>
                <a:lnTo>
                  <a:pt x="242277" y="365772"/>
                </a:lnTo>
                <a:lnTo>
                  <a:pt x="242277" y="367664"/>
                </a:lnTo>
                <a:lnTo>
                  <a:pt x="240487" y="369354"/>
                </a:lnTo>
                <a:lnTo>
                  <a:pt x="673686" y="369354"/>
                </a:lnTo>
                <a:lnTo>
                  <a:pt x="669594" y="5473"/>
                </a:lnTo>
                <a:lnTo>
                  <a:pt x="669480" y="2628"/>
                </a:lnTo>
                <a:lnTo>
                  <a:pt x="666851" y="0"/>
                </a:lnTo>
                <a:close/>
              </a:path>
            </a:pathLst>
          </a:custGeom>
          <a:solidFill>
            <a:srgbClr val="445972"/>
          </a:solidFill>
        </p:spPr>
        <p:txBody>
          <a:bodyPr wrap="square" lIns="0" tIns="0" rIns="0" bIns="0" rtlCol="0"/>
          <a:lstStyle/>
          <a:p>
            <a:endParaRPr sz="1350"/>
          </a:p>
        </p:txBody>
      </p:sp>
      <p:sp>
        <p:nvSpPr>
          <p:cNvPr id="41" name="object 41"/>
          <p:cNvSpPr/>
          <p:nvPr/>
        </p:nvSpPr>
        <p:spPr>
          <a:xfrm>
            <a:off x="4641646" y="3173785"/>
            <a:ext cx="123803" cy="97433"/>
          </a:xfrm>
          <a:custGeom>
            <a:avLst/>
            <a:gdLst/>
            <a:ahLst/>
            <a:cxnLst/>
            <a:rect l="l" t="t" r="r" b="b"/>
            <a:pathLst>
              <a:path w="193039" h="202565">
                <a:moveTo>
                  <a:pt x="161302" y="0"/>
                </a:moveTo>
                <a:lnTo>
                  <a:pt x="31153" y="0"/>
                </a:lnTo>
                <a:lnTo>
                  <a:pt x="19025" y="2447"/>
                </a:lnTo>
                <a:lnTo>
                  <a:pt x="9123" y="9123"/>
                </a:lnTo>
                <a:lnTo>
                  <a:pt x="2447" y="19025"/>
                </a:lnTo>
                <a:lnTo>
                  <a:pt x="0" y="31153"/>
                </a:lnTo>
                <a:lnTo>
                  <a:pt x="0" y="202031"/>
                </a:lnTo>
                <a:lnTo>
                  <a:pt x="192455" y="194792"/>
                </a:lnTo>
                <a:lnTo>
                  <a:pt x="192455" y="31153"/>
                </a:lnTo>
                <a:lnTo>
                  <a:pt x="190006" y="19025"/>
                </a:lnTo>
                <a:lnTo>
                  <a:pt x="183327" y="9123"/>
                </a:lnTo>
                <a:lnTo>
                  <a:pt x="173424" y="2447"/>
                </a:lnTo>
                <a:lnTo>
                  <a:pt x="161302" y="0"/>
                </a:lnTo>
                <a:close/>
              </a:path>
            </a:pathLst>
          </a:custGeom>
          <a:solidFill>
            <a:srgbClr val="93919C"/>
          </a:solidFill>
        </p:spPr>
        <p:txBody>
          <a:bodyPr wrap="square" lIns="0" tIns="0" rIns="0" bIns="0" rtlCol="0"/>
          <a:lstStyle/>
          <a:p>
            <a:endParaRPr sz="1350"/>
          </a:p>
        </p:txBody>
      </p:sp>
      <p:sp>
        <p:nvSpPr>
          <p:cNvPr id="42" name="object 42"/>
          <p:cNvSpPr/>
          <p:nvPr/>
        </p:nvSpPr>
        <p:spPr>
          <a:xfrm>
            <a:off x="4620283" y="3232934"/>
            <a:ext cx="621455" cy="535120"/>
          </a:xfrm>
          <a:custGeom>
            <a:avLst/>
            <a:gdLst/>
            <a:ahLst/>
            <a:cxnLst/>
            <a:rect l="l" t="t" r="r" b="b"/>
            <a:pathLst>
              <a:path w="969010" h="1112520">
                <a:moveTo>
                  <a:pt x="277622" y="80784"/>
                </a:moveTo>
                <a:lnTo>
                  <a:pt x="0" y="96570"/>
                </a:lnTo>
                <a:lnTo>
                  <a:pt x="1213" y="1112482"/>
                </a:lnTo>
                <a:lnTo>
                  <a:pt x="968565" y="1112482"/>
                </a:lnTo>
                <a:lnTo>
                  <a:pt x="968565" y="668007"/>
                </a:lnTo>
                <a:lnTo>
                  <a:pt x="282981" y="668007"/>
                </a:lnTo>
                <a:lnTo>
                  <a:pt x="278676" y="663905"/>
                </a:lnTo>
                <a:lnTo>
                  <a:pt x="278414" y="660009"/>
                </a:lnTo>
                <a:lnTo>
                  <a:pt x="278346" y="649922"/>
                </a:lnTo>
                <a:lnTo>
                  <a:pt x="277622" y="80784"/>
                </a:lnTo>
                <a:close/>
              </a:path>
              <a:path w="969010" h="1112520">
                <a:moveTo>
                  <a:pt x="968565" y="0"/>
                </a:moveTo>
                <a:lnTo>
                  <a:pt x="827493" y="0"/>
                </a:lnTo>
                <a:lnTo>
                  <a:pt x="820978" y="649922"/>
                </a:lnTo>
                <a:lnTo>
                  <a:pt x="812648" y="652745"/>
                </a:lnTo>
                <a:lnTo>
                  <a:pt x="754333" y="655548"/>
                </a:lnTo>
                <a:lnTo>
                  <a:pt x="287820" y="667804"/>
                </a:lnTo>
                <a:lnTo>
                  <a:pt x="282981" y="668007"/>
                </a:lnTo>
                <a:lnTo>
                  <a:pt x="968565" y="668007"/>
                </a:lnTo>
                <a:lnTo>
                  <a:pt x="968565" y="0"/>
                </a:lnTo>
                <a:close/>
              </a:path>
            </a:pathLst>
          </a:custGeom>
          <a:solidFill>
            <a:srgbClr val="93919C"/>
          </a:solidFill>
        </p:spPr>
        <p:txBody>
          <a:bodyPr wrap="square" lIns="0" tIns="0" rIns="0" bIns="0" rtlCol="0"/>
          <a:lstStyle/>
          <a:p>
            <a:endParaRPr sz="1350"/>
          </a:p>
        </p:txBody>
      </p:sp>
      <p:sp>
        <p:nvSpPr>
          <p:cNvPr id="43" name="object 43"/>
          <p:cNvSpPr/>
          <p:nvPr/>
        </p:nvSpPr>
        <p:spPr>
          <a:xfrm>
            <a:off x="3962746" y="3364796"/>
            <a:ext cx="439010" cy="403478"/>
          </a:xfrm>
          <a:custGeom>
            <a:avLst/>
            <a:gdLst/>
            <a:ahLst/>
            <a:cxnLst/>
            <a:rect l="l" t="t" r="r" b="b"/>
            <a:pathLst>
              <a:path w="684529" h="838834">
                <a:moveTo>
                  <a:pt x="0" y="366752"/>
                </a:moveTo>
                <a:lnTo>
                  <a:pt x="0" y="838339"/>
                </a:lnTo>
                <a:lnTo>
                  <a:pt x="684255" y="838339"/>
                </a:lnTo>
                <a:lnTo>
                  <a:pt x="662749" y="670534"/>
                </a:lnTo>
                <a:lnTo>
                  <a:pt x="659362" y="370490"/>
                </a:lnTo>
                <a:lnTo>
                  <a:pt x="319378" y="370490"/>
                </a:lnTo>
                <a:lnTo>
                  <a:pt x="0" y="366752"/>
                </a:lnTo>
                <a:close/>
              </a:path>
              <a:path w="684529" h="838834">
                <a:moveTo>
                  <a:pt x="655180" y="0"/>
                </a:moveTo>
                <a:lnTo>
                  <a:pt x="394906" y="3784"/>
                </a:lnTo>
                <a:lnTo>
                  <a:pt x="387756" y="368198"/>
                </a:lnTo>
                <a:lnTo>
                  <a:pt x="366468" y="370354"/>
                </a:lnTo>
                <a:lnTo>
                  <a:pt x="319378" y="370490"/>
                </a:lnTo>
                <a:lnTo>
                  <a:pt x="659362" y="370490"/>
                </a:lnTo>
                <a:lnTo>
                  <a:pt x="655180" y="0"/>
                </a:lnTo>
                <a:close/>
              </a:path>
            </a:pathLst>
          </a:custGeom>
          <a:solidFill>
            <a:srgbClr val="C0BD93"/>
          </a:solidFill>
        </p:spPr>
        <p:txBody>
          <a:bodyPr wrap="square" lIns="0" tIns="0" rIns="0" bIns="0" rtlCol="0"/>
          <a:lstStyle/>
          <a:p>
            <a:endParaRPr sz="1350"/>
          </a:p>
        </p:txBody>
      </p:sp>
      <p:sp>
        <p:nvSpPr>
          <p:cNvPr id="44" name="object 44"/>
          <p:cNvSpPr/>
          <p:nvPr/>
        </p:nvSpPr>
        <p:spPr>
          <a:xfrm>
            <a:off x="4673167" y="3100553"/>
            <a:ext cx="57422" cy="66279"/>
          </a:xfrm>
          <a:custGeom>
            <a:avLst/>
            <a:gdLst/>
            <a:ahLst/>
            <a:cxnLst/>
            <a:rect l="l" t="t" r="r" b="b"/>
            <a:pathLst>
              <a:path w="89535" h="137795">
                <a:moveTo>
                  <a:pt x="69913" y="0"/>
                </a:moveTo>
                <a:lnTo>
                  <a:pt x="19088" y="0"/>
                </a:lnTo>
                <a:lnTo>
                  <a:pt x="11658" y="1500"/>
                </a:lnTo>
                <a:lnTo>
                  <a:pt x="5591" y="5591"/>
                </a:lnTo>
                <a:lnTo>
                  <a:pt x="1500" y="11658"/>
                </a:lnTo>
                <a:lnTo>
                  <a:pt x="0" y="19088"/>
                </a:lnTo>
                <a:lnTo>
                  <a:pt x="0" y="137299"/>
                </a:lnTo>
                <a:lnTo>
                  <a:pt x="89001" y="134505"/>
                </a:lnTo>
                <a:lnTo>
                  <a:pt x="89001" y="19088"/>
                </a:lnTo>
                <a:lnTo>
                  <a:pt x="87501" y="11658"/>
                </a:lnTo>
                <a:lnTo>
                  <a:pt x="83410" y="5591"/>
                </a:lnTo>
                <a:lnTo>
                  <a:pt x="77342" y="1500"/>
                </a:lnTo>
                <a:lnTo>
                  <a:pt x="69913" y="0"/>
                </a:lnTo>
                <a:close/>
              </a:path>
            </a:pathLst>
          </a:custGeom>
          <a:solidFill>
            <a:srgbClr val="93919C"/>
          </a:solidFill>
        </p:spPr>
        <p:txBody>
          <a:bodyPr wrap="square" lIns="0" tIns="0" rIns="0" bIns="0" rtlCol="0"/>
          <a:lstStyle/>
          <a:p>
            <a:endParaRPr sz="1350"/>
          </a:p>
        </p:txBody>
      </p:sp>
      <p:sp>
        <p:nvSpPr>
          <p:cNvPr id="45" name="object 45"/>
          <p:cNvSpPr/>
          <p:nvPr/>
        </p:nvSpPr>
        <p:spPr>
          <a:xfrm>
            <a:off x="4749690" y="3292714"/>
            <a:ext cx="21169" cy="339104"/>
          </a:xfrm>
          <a:prstGeom prst="rect">
            <a:avLst/>
          </a:prstGeom>
          <a:blipFill>
            <a:blip r:embed="rId16" cstate="print"/>
            <a:stretch>
              <a:fillRect/>
            </a:stretch>
          </a:blipFill>
        </p:spPr>
        <p:txBody>
          <a:bodyPr wrap="square" lIns="0" tIns="0" rIns="0" bIns="0" rtlCol="0"/>
          <a:lstStyle/>
          <a:p>
            <a:endParaRPr sz="1350"/>
          </a:p>
        </p:txBody>
      </p:sp>
      <p:sp>
        <p:nvSpPr>
          <p:cNvPr id="46" name="object 46"/>
          <p:cNvSpPr/>
          <p:nvPr/>
        </p:nvSpPr>
        <p:spPr>
          <a:xfrm>
            <a:off x="4644987" y="3293728"/>
            <a:ext cx="21176" cy="351542"/>
          </a:xfrm>
          <a:prstGeom prst="rect">
            <a:avLst/>
          </a:prstGeom>
          <a:blipFill>
            <a:blip r:embed="rId17" cstate="print"/>
            <a:stretch>
              <a:fillRect/>
            </a:stretch>
          </a:blipFill>
        </p:spPr>
        <p:txBody>
          <a:bodyPr wrap="square" lIns="0" tIns="0" rIns="0" bIns="0" rtlCol="0"/>
          <a:lstStyle/>
          <a:p>
            <a:endParaRPr sz="1350"/>
          </a:p>
        </p:txBody>
      </p:sp>
      <p:sp>
        <p:nvSpPr>
          <p:cNvPr id="47" name="object 47"/>
          <p:cNvSpPr/>
          <p:nvPr/>
        </p:nvSpPr>
        <p:spPr>
          <a:xfrm>
            <a:off x="4697545" y="3294790"/>
            <a:ext cx="21160" cy="343247"/>
          </a:xfrm>
          <a:prstGeom prst="rect">
            <a:avLst/>
          </a:prstGeom>
          <a:blipFill>
            <a:blip r:embed="rId18" cstate="print"/>
            <a:stretch>
              <a:fillRect/>
            </a:stretch>
          </a:blipFill>
        </p:spPr>
        <p:txBody>
          <a:bodyPr wrap="square" lIns="0" tIns="0" rIns="0" bIns="0" rtlCol="0"/>
          <a:lstStyle/>
          <a:p>
            <a:endParaRPr sz="1350"/>
          </a:p>
        </p:txBody>
      </p:sp>
      <p:sp>
        <p:nvSpPr>
          <p:cNvPr id="48" name="object 48"/>
          <p:cNvSpPr/>
          <p:nvPr/>
        </p:nvSpPr>
        <p:spPr>
          <a:xfrm>
            <a:off x="3969754" y="3358932"/>
            <a:ext cx="0" cy="116065"/>
          </a:xfrm>
          <a:custGeom>
            <a:avLst/>
            <a:gdLst/>
            <a:ahLst/>
            <a:cxnLst/>
            <a:rect l="l" t="t" r="r" b="b"/>
            <a:pathLst>
              <a:path h="241300">
                <a:moveTo>
                  <a:pt x="0" y="0"/>
                </a:moveTo>
                <a:lnTo>
                  <a:pt x="0" y="240792"/>
                </a:lnTo>
              </a:path>
            </a:pathLst>
          </a:custGeom>
          <a:ln w="21856">
            <a:solidFill>
              <a:srgbClr val="B0B7D0"/>
            </a:solidFill>
          </a:ln>
        </p:spPr>
        <p:txBody>
          <a:bodyPr wrap="square" lIns="0" tIns="0" rIns="0" bIns="0" rtlCol="0"/>
          <a:lstStyle/>
          <a:p>
            <a:endParaRPr sz="1350"/>
          </a:p>
        </p:txBody>
      </p:sp>
      <p:sp>
        <p:nvSpPr>
          <p:cNvPr id="49" name="object 49"/>
          <p:cNvSpPr/>
          <p:nvPr/>
        </p:nvSpPr>
        <p:spPr>
          <a:xfrm>
            <a:off x="4652895" y="3199052"/>
            <a:ext cx="12218" cy="0"/>
          </a:xfrm>
          <a:custGeom>
            <a:avLst/>
            <a:gdLst/>
            <a:ahLst/>
            <a:cxnLst/>
            <a:rect l="l" t="t" r="r" b="b"/>
            <a:pathLst>
              <a:path w="19050">
                <a:moveTo>
                  <a:pt x="0" y="0"/>
                </a:moveTo>
                <a:lnTo>
                  <a:pt x="19050" y="0"/>
                </a:lnTo>
              </a:path>
            </a:pathLst>
          </a:custGeom>
          <a:ln w="38620">
            <a:solidFill>
              <a:srgbClr val="D3D6D6"/>
            </a:solidFill>
          </a:ln>
        </p:spPr>
        <p:txBody>
          <a:bodyPr wrap="square" lIns="0" tIns="0" rIns="0" bIns="0" rtlCol="0"/>
          <a:lstStyle/>
          <a:p>
            <a:endParaRPr sz="1350"/>
          </a:p>
        </p:txBody>
      </p:sp>
      <p:sp>
        <p:nvSpPr>
          <p:cNvPr id="50" name="object 50"/>
          <p:cNvSpPr/>
          <p:nvPr/>
        </p:nvSpPr>
        <p:spPr>
          <a:xfrm>
            <a:off x="4653073" y="3221297"/>
            <a:ext cx="12218" cy="0"/>
          </a:xfrm>
          <a:custGeom>
            <a:avLst/>
            <a:gdLst/>
            <a:ahLst/>
            <a:cxnLst/>
            <a:rect l="l" t="t" r="r" b="b"/>
            <a:pathLst>
              <a:path w="19050">
                <a:moveTo>
                  <a:pt x="0" y="0"/>
                </a:moveTo>
                <a:lnTo>
                  <a:pt x="19050" y="0"/>
                </a:lnTo>
              </a:path>
            </a:pathLst>
          </a:custGeom>
          <a:ln w="40817">
            <a:solidFill>
              <a:srgbClr val="D3D6D6"/>
            </a:solidFill>
          </a:ln>
        </p:spPr>
        <p:txBody>
          <a:bodyPr wrap="square" lIns="0" tIns="0" rIns="0" bIns="0" rtlCol="0"/>
          <a:lstStyle/>
          <a:p>
            <a:endParaRPr sz="1350"/>
          </a:p>
        </p:txBody>
      </p:sp>
      <p:sp>
        <p:nvSpPr>
          <p:cNvPr id="51" name="object 51"/>
          <p:cNvSpPr/>
          <p:nvPr/>
        </p:nvSpPr>
        <p:spPr>
          <a:xfrm>
            <a:off x="4653261" y="3244064"/>
            <a:ext cx="12218" cy="0"/>
          </a:xfrm>
          <a:custGeom>
            <a:avLst/>
            <a:gdLst/>
            <a:ahLst/>
            <a:cxnLst/>
            <a:rect l="l" t="t" r="r" b="b"/>
            <a:pathLst>
              <a:path w="19050">
                <a:moveTo>
                  <a:pt x="0" y="0"/>
                </a:moveTo>
                <a:lnTo>
                  <a:pt x="19050" y="0"/>
                </a:lnTo>
              </a:path>
            </a:pathLst>
          </a:custGeom>
          <a:ln w="40817">
            <a:solidFill>
              <a:srgbClr val="D3D6D6"/>
            </a:solidFill>
          </a:ln>
        </p:spPr>
        <p:txBody>
          <a:bodyPr wrap="square" lIns="0" tIns="0" rIns="0" bIns="0" rtlCol="0"/>
          <a:lstStyle/>
          <a:p>
            <a:endParaRPr sz="1350"/>
          </a:p>
        </p:txBody>
      </p:sp>
      <p:sp>
        <p:nvSpPr>
          <p:cNvPr id="52" name="object 52"/>
          <p:cNvSpPr/>
          <p:nvPr/>
        </p:nvSpPr>
        <p:spPr>
          <a:xfrm>
            <a:off x="4674495" y="3198970"/>
            <a:ext cx="12218" cy="0"/>
          </a:xfrm>
          <a:custGeom>
            <a:avLst/>
            <a:gdLst/>
            <a:ahLst/>
            <a:cxnLst/>
            <a:rect l="l" t="t" r="r" b="b"/>
            <a:pathLst>
              <a:path w="19050">
                <a:moveTo>
                  <a:pt x="0" y="0"/>
                </a:moveTo>
                <a:lnTo>
                  <a:pt x="19037" y="0"/>
                </a:lnTo>
              </a:path>
            </a:pathLst>
          </a:custGeom>
          <a:ln w="38277">
            <a:solidFill>
              <a:srgbClr val="D3D6D6"/>
            </a:solidFill>
          </a:ln>
        </p:spPr>
        <p:txBody>
          <a:bodyPr wrap="square" lIns="0" tIns="0" rIns="0" bIns="0" rtlCol="0"/>
          <a:lstStyle/>
          <a:p>
            <a:endParaRPr sz="1350"/>
          </a:p>
        </p:txBody>
      </p:sp>
      <p:sp>
        <p:nvSpPr>
          <p:cNvPr id="53" name="object 53"/>
          <p:cNvSpPr/>
          <p:nvPr/>
        </p:nvSpPr>
        <p:spPr>
          <a:xfrm>
            <a:off x="4674674" y="3221132"/>
            <a:ext cx="12218" cy="0"/>
          </a:xfrm>
          <a:custGeom>
            <a:avLst/>
            <a:gdLst/>
            <a:ahLst/>
            <a:cxnLst/>
            <a:rect l="l" t="t" r="r" b="b"/>
            <a:pathLst>
              <a:path w="19050">
                <a:moveTo>
                  <a:pt x="0" y="0"/>
                </a:moveTo>
                <a:lnTo>
                  <a:pt x="19050" y="0"/>
                </a:lnTo>
              </a:path>
            </a:pathLst>
          </a:custGeom>
          <a:ln w="40817">
            <a:solidFill>
              <a:srgbClr val="D3D6D6"/>
            </a:solidFill>
          </a:ln>
        </p:spPr>
        <p:txBody>
          <a:bodyPr wrap="square" lIns="0" tIns="0" rIns="0" bIns="0" rtlCol="0"/>
          <a:lstStyle/>
          <a:p>
            <a:endParaRPr sz="1350"/>
          </a:p>
        </p:txBody>
      </p:sp>
      <p:sp>
        <p:nvSpPr>
          <p:cNvPr id="54" name="object 54"/>
          <p:cNvSpPr/>
          <p:nvPr/>
        </p:nvSpPr>
        <p:spPr>
          <a:xfrm>
            <a:off x="4674862" y="3243905"/>
            <a:ext cx="12218" cy="0"/>
          </a:xfrm>
          <a:custGeom>
            <a:avLst/>
            <a:gdLst/>
            <a:ahLst/>
            <a:cxnLst/>
            <a:rect l="l" t="t" r="r" b="b"/>
            <a:pathLst>
              <a:path w="19050">
                <a:moveTo>
                  <a:pt x="0" y="0"/>
                </a:moveTo>
                <a:lnTo>
                  <a:pt x="19050" y="0"/>
                </a:lnTo>
              </a:path>
            </a:pathLst>
          </a:custGeom>
          <a:ln w="40817">
            <a:solidFill>
              <a:srgbClr val="D3D6D6"/>
            </a:solidFill>
          </a:ln>
        </p:spPr>
        <p:txBody>
          <a:bodyPr wrap="square" lIns="0" tIns="0" rIns="0" bIns="0" rtlCol="0"/>
          <a:lstStyle/>
          <a:p>
            <a:endParaRPr sz="1350"/>
          </a:p>
        </p:txBody>
      </p:sp>
      <p:sp>
        <p:nvSpPr>
          <p:cNvPr id="55" name="object 55"/>
          <p:cNvSpPr/>
          <p:nvPr/>
        </p:nvSpPr>
        <p:spPr>
          <a:xfrm>
            <a:off x="4696087" y="3198890"/>
            <a:ext cx="12218" cy="0"/>
          </a:xfrm>
          <a:custGeom>
            <a:avLst/>
            <a:gdLst/>
            <a:ahLst/>
            <a:cxnLst/>
            <a:rect l="l" t="t" r="r" b="b"/>
            <a:pathLst>
              <a:path w="19050">
                <a:moveTo>
                  <a:pt x="0" y="0"/>
                </a:moveTo>
                <a:lnTo>
                  <a:pt x="19037" y="0"/>
                </a:lnTo>
              </a:path>
            </a:pathLst>
          </a:custGeom>
          <a:ln w="37947">
            <a:solidFill>
              <a:srgbClr val="D3D6D6"/>
            </a:solidFill>
          </a:ln>
        </p:spPr>
        <p:txBody>
          <a:bodyPr wrap="square" lIns="0" tIns="0" rIns="0" bIns="0" rtlCol="0"/>
          <a:lstStyle/>
          <a:p>
            <a:endParaRPr sz="1350"/>
          </a:p>
        </p:txBody>
      </p:sp>
      <p:sp>
        <p:nvSpPr>
          <p:cNvPr id="56" name="object 56"/>
          <p:cNvSpPr/>
          <p:nvPr/>
        </p:nvSpPr>
        <p:spPr>
          <a:xfrm>
            <a:off x="4696266" y="3220970"/>
            <a:ext cx="12218" cy="0"/>
          </a:xfrm>
          <a:custGeom>
            <a:avLst/>
            <a:gdLst/>
            <a:ahLst/>
            <a:cxnLst/>
            <a:rect l="l" t="t" r="r" b="b"/>
            <a:pathLst>
              <a:path w="19050">
                <a:moveTo>
                  <a:pt x="0" y="0"/>
                </a:moveTo>
                <a:lnTo>
                  <a:pt x="19050" y="0"/>
                </a:lnTo>
              </a:path>
            </a:pathLst>
          </a:custGeom>
          <a:ln w="40830">
            <a:solidFill>
              <a:srgbClr val="D3D6D6"/>
            </a:solidFill>
          </a:ln>
        </p:spPr>
        <p:txBody>
          <a:bodyPr wrap="square" lIns="0" tIns="0" rIns="0" bIns="0" rtlCol="0"/>
          <a:lstStyle/>
          <a:p>
            <a:endParaRPr sz="1350"/>
          </a:p>
        </p:txBody>
      </p:sp>
      <p:sp>
        <p:nvSpPr>
          <p:cNvPr id="57" name="object 57"/>
          <p:cNvSpPr/>
          <p:nvPr/>
        </p:nvSpPr>
        <p:spPr>
          <a:xfrm>
            <a:off x="4696453" y="3243740"/>
            <a:ext cx="12218" cy="0"/>
          </a:xfrm>
          <a:custGeom>
            <a:avLst/>
            <a:gdLst/>
            <a:ahLst/>
            <a:cxnLst/>
            <a:rect l="l" t="t" r="r" b="b"/>
            <a:pathLst>
              <a:path w="19050">
                <a:moveTo>
                  <a:pt x="0" y="0"/>
                </a:moveTo>
                <a:lnTo>
                  <a:pt x="19050" y="0"/>
                </a:lnTo>
              </a:path>
            </a:pathLst>
          </a:custGeom>
          <a:ln w="40817">
            <a:solidFill>
              <a:srgbClr val="D3D6D6"/>
            </a:solidFill>
          </a:ln>
        </p:spPr>
        <p:txBody>
          <a:bodyPr wrap="square" lIns="0" tIns="0" rIns="0" bIns="0" rtlCol="0"/>
          <a:lstStyle/>
          <a:p>
            <a:endParaRPr sz="1350"/>
          </a:p>
        </p:txBody>
      </p:sp>
      <p:sp>
        <p:nvSpPr>
          <p:cNvPr id="58" name="object 58"/>
          <p:cNvSpPr/>
          <p:nvPr/>
        </p:nvSpPr>
        <p:spPr>
          <a:xfrm>
            <a:off x="4717687" y="3198808"/>
            <a:ext cx="12218" cy="0"/>
          </a:xfrm>
          <a:custGeom>
            <a:avLst/>
            <a:gdLst/>
            <a:ahLst/>
            <a:cxnLst/>
            <a:rect l="l" t="t" r="r" b="b"/>
            <a:pathLst>
              <a:path w="19050">
                <a:moveTo>
                  <a:pt x="0" y="0"/>
                </a:moveTo>
                <a:lnTo>
                  <a:pt x="19037" y="0"/>
                </a:lnTo>
              </a:path>
            </a:pathLst>
          </a:custGeom>
          <a:ln w="37604">
            <a:solidFill>
              <a:srgbClr val="D3D6D6"/>
            </a:solidFill>
          </a:ln>
        </p:spPr>
        <p:txBody>
          <a:bodyPr wrap="square" lIns="0" tIns="0" rIns="0" bIns="0" rtlCol="0"/>
          <a:lstStyle/>
          <a:p>
            <a:endParaRPr sz="1350"/>
          </a:p>
        </p:txBody>
      </p:sp>
      <p:sp>
        <p:nvSpPr>
          <p:cNvPr id="59" name="object 59"/>
          <p:cNvSpPr/>
          <p:nvPr/>
        </p:nvSpPr>
        <p:spPr>
          <a:xfrm>
            <a:off x="4717867" y="3220811"/>
            <a:ext cx="12218" cy="0"/>
          </a:xfrm>
          <a:custGeom>
            <a:avLst/>
            <a:gdLst/>
            <a:ahLst/>
            <a:cxnLst/>
            <a:rect l="l" t="t" r="r" b="b"/>
            <a:pathLst>
              <a:path w="19050">
                <a:moveTo>
                  <a:pt x="0" y="0"/>
                </a:moveTo>
                <a:lnTo>
                  <a:pt x="19050" y="0"/>
                </a:lnTo>
              </a:path>
            </a:pathLst>
          </a:custGeom>
          <a:ln w="40805">
            <a:solidFill>
              <a:srgbClr val="D3D6D6"/>
            </a:solidFill>
          </a:ln>
        </p:spPr>
        <p:txBody>
          <a:bodyPr wrap="square" lIns="0" tIns="0" rIns="0" bIns="0" rtlCol="0"/>
          <a:lstStyle/>
          <a:p>
            <a:endParaRPr sz="1350"/>
          </a:p>
        </p:txBody>
      </p:sp>
      <p:sp>
        <p:nvSpPr>
          <p:cNvPr id="60" name="object 60"/>
          <p:cNvSpPr/>
          <p:nvPr/>
        </p:nvSpPr>
        <p:spPr>
          <a:xfrm>
            <a:off x="4718054" y="3243581"/>
            <a:ext cx="12218" cy="0"/>
          </a:xfrm>
          <a:custGeom>
            <a:avLst/>
            <a:gdLst/>
            <a:ahLst/>
            <a:cxnLst/>
            <a:rect l="l" t="t" r="r" b="b"/>
            <a:pathLst>
              <a:path w="19050">
                <a:moveTo>
                  <a:pt x="0" y="0"/>
                </a:moveTo>
                <a:lnTo>
                  <a:pt x="19050" y="0"/>
                </a:lnTo>
              </a:path>
            </a:pathLst>
          </a:custGeom>
          <a:ln w="40817">
            <a:solidFill>
              <a:srgbClr val="D3D6D6"/>
            </a:solidFill>
          </a:ln>
        </p:spPr>
        <p:txBody>
          <a:bodyPr wrap="square" lIns="0" tIns="0" rIns="0" bIns="0" rtlCol="0"/>
          <a:lstStyle/>
          <a:p>
            <a:endParaRPr sz="1350"/>
          </a:p>
        </p:txBody>
      </p:sp>
      <p:sp>
        <p:nvSpPr>
          <p:cNvPr id="61" name="object 61"/>
          <p:cNvSpPr/>
          <p:nvPr/>
        </p:nvSpPr>
        <p:spPr>
          <a:xfrm>
            <a:off x="4739287" y="3198731"/>
            <a:ext cx="12218" cy="0"/>
          </a:xfrm>
          <a:custGeom>
            <a:avLst/>
            <a:gdLst/>
            <a:ahLst/>
            <a:cxnLst/>
            <a:rect l="l" t="t" r="r" b="b"/>
            <a:pathLst>
              <a:path w="19050">
                <a:moveTo>
                  <a:pt x="0" y="0"/>
                </a:moveTo>
                <a:lnTo>
                  <a:pt x="19024" y="0"/>
                </a:lnTo>
              </a:path>
            </a:pathLst>
          </a:custGeom>
          <a:ln w="37287">
            <a:solidFill>
              <a:srgbClr val="D3D6D6"/>
            </a:solidFill>
          </a:ln>
        </p:spPr>
        <p:txBody>
          <a:bodyPr wrap="square" lIns="0" tIns="0" rIns="0" bIns="0" rtlCol="0"/>
          <a:lstStyle/>
          <a:p>
            <a:endParaRPr sz="1350"/>
          </a:p>
        </p:txBody>
      </p:sp>
      <p:sp>
        <p:nvSpPr>
          <p:cNvPr id="62" name="object 62"/>
          <p:cNvSpPr/>
          <p:nvPr/>
        </p:nvSpPr>
        <p:spPr>
          <a:xfrm>
            <a:off x="4739458" y="3220649"/>
            <a:ext cx="12218" cy="0"/>
          </a:xfrm>
          <a:custGeom>
            <a:avLst/>
            <a:gdLst/>
            <a:ahLst/>
            <a:cxnLst/>
            <a:rect l="l" t="t" r="r" b="b"/>
            <a:pathLst>
              <a:path w="19050">
                <a:moveTo>
                  <a:pt x="0" y="0"/>
                </a:moveTo>
                <a:lnTo>
                  <a:pt x="19050" y="0"/>
                </a:lnTo>
              </a:path>
            </a:pathLst>
          </a:custGeom>
          <a:ln w="40817">
            <a:solidFill>
              <a:srgbClr val="D3D6D6"/>
            </a:solidFill>
          </a:ln>
        </p:spPr>
        <p:txBody>
          <a:bodyPr wrap="square" lIns="0" tIns="0" rIns="0" bIns="0" rtlCol="0"/>
          <a:lstStyle/>
          <a:p>
            <a:endParaRPr sz="1350"/>
          </a:p>
        </p:txBody>
      </p:sp>
      <p:sp>
        <p:nvSpPr>
          <p:cNvPr id="63" name="object 63"/>
          <p:cNvSpPr/>
          <p:nvPr/>
        </p:nvSpPr>
        <p:spPr>
          <a:xfrm>
            <a:off x="4739646" y="3243423"/>
            <a:ext cx="12218" cy="0"/>
          </a:xfrm>
          <a:custGeom>
            <a:avLst/>
            <a:gdLst/>
            <a:ahLst/>
            <a:cxnLst/>
            <a:rect l="l" t="t" r="r" b="b"/>
            <a:pathLst>
              <a:path w="19050">
                <a:moveTo>
                  <a:pt x="0" y="0"/>
                </a:moveTo>
                <a:lnTo>
                  <a:pt x="19050" y="0"/>
                </a:lnTo>
              </a:path>
            </a:pathLst>
          </a:custGeom>
          <a:ln w="40817">
            <a:solidFill>
              <a:srgbClr val="D3D6D6"/>
            </a:solidFill>
          </a:ln>
        </p:spPr>
        <p:txBody>
          <a:bodyPr wrap="square" lIns="0" tIns="0" rIns="0" bIns="0" rtlCol="0"/>
          <a:lstStyle/>
          <a:p>
            <a:endParaRPr sz="1350"/>
          </a:p>
        </p:txBody>
      </p:sp>
      <p:sp>
        <p:nvSpPr>
          <p:cNvPr id="64" name="object 64"/>
          <p:cNvSpPr/>
          <p:nvPr/>
        </p:nvSpPr>
        <p:spPr>
          <a:xfrm>
            <a:off x="5178045" y="3569497"/>
            <a:ext cx="62716" cy="34820"/>
          </a:xfrm>
          <a:custGeom>
            <a:avLst/>
            <a:gdLst/>
            <a:ahLst/>
            <a:cxnLst/>
            <a:rect l="l" t="t" r="r" b="b"/>
            <a:pathLst>
              <a:path w="97789" h="72390">
                <a:moveTo>
                  <a:pt x="97193" y="0"/>
                </a:moveTo>
                <a:lnTo>
                  <a:pt x="69214" y="0"/>
                </a:lnTo>
                <a:lnTo>
                  <a:pt x="69214" y="64643"/>
                </a:lnTo>
                <a:lnTo>
                  <a:pt x="97193" y="61594"/>
                </a:lnTo>
                <a:lnTo>
                  <a:pt x="97193" y="0"/>
                </a:lnTo>
                <a:close/>
              </a:path>
              <a:path w="97789" h="72390">
                <a:moveTo>
                  <a:pt x="27876" y="0"/>
                </a:moveTo>
                <a:lnTo>
                  <a:pt x="0" y="0"/>
                </a:lnTo>
                <a:lnTo>
                  <a:pt x="0" y="72009"/>
                </a:lnTo>
                <a:lnTo>
                  <a:pt x="27876" y="68973"/>
                </a:lnTo>
                <a:lnTo>
                  <a:pt x="27876" y="0"/>
                </a:lnTo>
                <a:close/>
              </a:path>
            </a:pathLst>
          </a:custGeom>
          <a:solidFill>
            <a:srgbClr val="93919C"/>
          </a:solidFill>
        </p:spPr>
        <p:txBody>
          <a:bodyPr wrap="square" lIns="0" tIns="0" rIns="0" bIns="0" rtlCol="0"/>
          <a:lstStyle/>
          <a:p>
            <a:endParaRPr sz="1350"/>
          </a:p>
        </p:txBody>
      </p:sp>
      <p:sp>
        <p:nvSpPr>
          <p:cNvPr id="65" name="object 65"/>
          <p:cNvSpPr/>
          <p:nvPr/>
        </p:nvSpPr>
        <p:spPr>
          <a:xfrm>
            <a:off x="5231398" y="3533346"/>
            <a:ext cx="0" cy="36347"/>
          </a:xfrm>
          <a:custGeom>
            <a:avLst/>
            <a:gdLst/>
            <a:ahLst/>
            <a:cxnLst/>
            <a:rect l="l" t="t" r="r" b="b"/>
            <a:pathLst>
              <a:path h="75565">
                <a:moveTo>
                  <a:pt x="0" y="0"/>
                </a:moveTo>
                <a:lnTo>
                  <a:pt x="0" y="75158"/>
                </a:lnTo>
              </a:path>
            </a:pathLst>
          </a:custGeom>
          <a:ln w="27978">
            <a:solidFill>
              <a:srgbClr val="9897A2"/>
            </a:solidFill>
          </a:ln>
        </p:spPr>
        <p:txBody>
          <a:bodyPr wrap="square" lIns="0" tIns="0" rIns="0" bIns="0" rtlCol="0"/>
          <a:lstStyle/>
          <a:p>
            <a:endParaRPr sz="1350"/>
          </a:p>
        </p:txBody>
      </p:sp>
      <p:sp>
        <p:nvSpPr>
          <p:cNvPr id="66" name="object 66"/>
          <p:cNvSpPr/>
          <p:nvPr/>
        </p:nvSpPr>
        <p:spPr>
          <a:xfrm>
            <a:off x="5186975" y="3533346"/>
            <a:ext cx="0" cy="36347"/>
          </a:xfrm>
          <a:custGeom>
            <a:avLst/>
            <a:gdLst/>
            <a:ahLst/>
            <a:cxnLst/>
            <a:rect l="l" t="t" r="r" b="b"/>
            <a:pathLst>
              <a:path h="75565">
                <a:moveTo>
                  <a:pt x="0" y="0"/>
                </a:moveTo>
                <a:lnTo>
                  <a:pt x="0" y="75158"/>
                </a:lnTo>
              </a:path>
            </a:pathLst>
          </a:custGeom>
          <a:ln w="27876">
            <a:solidFill>
              <a:srgbClr val="9897A2"/>
            </a:solidFill>
          </a:ln>
        </p:spPr>
        <p:txBody>
          <a:bodyPr wrap="square" lIns="0" tIns="0" rIns="0" bIns="0" rtlCol="0"/>
          <a:lstStyle/>
          <a:p>
            <a:endParaRPr sz="1350"/>
          </a:p>
        </p:txBody>
      </p:sp>
      <p:sp>
        <p:nvSpPr>
          <p:cNvPr id="67" name="object 67"/>
          <p:cNvSpPr/>
          <p:nvPr/>
        </p:nvSpPr>
        <p:spPr>
          <a:xfrm>
            <a:off x="5231398" y="3497207"/>
            <a:ext cx="0" cy="36347"/>
          </a:xfrm>
          <a:custGeom>
            <a:avLst/>
            <a:gdLst/>
            <a:ahLst/>
            <a:cxnLst/>
            <a:rect l="l" t="t" r="r" b="b"/>
            <a:pathLst>
              <a:path h="75565">
                <a:moveTo>
                  <a:pt x="0" y="0"/>
                </a:moveTo>
                <a:lnTo>
                  <a:pt x="0" y="75145"/>
                </a:lnTo>
              </a:path>
            </a:pathLst>
          </a:custGeom>
          <a:ln w="27978">
            <a:solidFill>
              <a:srgbClr val="9E9DA6"/>
            </a:solidFill>
          </a:ln>
        </p:spPr>
        <p:txBody>
          <a:bodyPr wrap="square" lIns="0" tIns="0" rIns="0" bIns="0" rtlCol="0"/>
          <a:lstStyle/>
          <a:p>
            <a:endParaRPr sz="1350"/>
          </a:p>
        </p:txBody>
      </p:sp>
      <p:sp>
        <p:nvSpPr>
          <p:cNvPr id="68" name="object 68"/>
          <p:cNvSpPr/>
          <p:nvPr/>
        </p:nvSpPr>
        <p:spPr>
          <a:xfrm>
            <a:off x="5186975" y="3497207"/>
            <a:ext cx="0" cy="36347"/>
          </a:xfrm>
          <a:custGeom>
            <a:avLst/>
            <a:gdLst/>
            <a:ahLst/>
            <a:cxnLst/>
            <a:rect l="l" t="t" r="r" b="b"/>
            <a:pathLst>
              <a:path h="75565">
                <a:moveTo>
                  <a:pt x="0" y="0"/>
                </a:moveTo>
                <a:lnTo>
                  <a:pt x="0" y="75145"/>
                </a:lnTo>
              </a:path>
            </a:pathLst>
          </a:custGeom>
          <a:ln w="27876">
            <a:solidFill>
              <a:srgbClr val="9E9DA6"/>
            </a:solidFill>
          </a:ln>
        </p:spPr>
        <p:txBody>
          <a:bodyPr wrap="square" lIns="0" tIns="0" rIns="0" bIns="0" rtlCol="0"/>
          <a:lstStyle/>
          <a:p>
            <a:endParaRPr sz="1350"/>
          </a:p>
        </p:txBody>
      </p:sp>
      <p:sp>
        <p:nvSpPr>
          <p:cNvPr id="69" name="object 69"/>
          <p:cNvSpPr/>
          <p:nvPr/>
        </p:nvSpPr>
        <p:spPr>
          <a:xfrm>
            <a:off x="5231398" y="3461062"/>
            <a:ext cx="0" cy="36347"/>
          </a:xfrm>
          <a:custGeom>
            <a:avLst/>
            <a:gdLst/>
            <a:ahLst/>
            <a:cxnLst/>
            <a:rect l="l" t="t" r="r" b="b"/>
            <a:pathLst>
              <a:path h="75565">
                <a:moveTo>
                  <a:pt x="0" y="0"/>
                </a:moveTo>
                <a:lnTo>
                  <a:pt x="0" y="75145"/>
                </a:lnTo>
              </a:path>
            </a:pathLst>
          </a:custGeom>
          <a:ln w="27978">
            <a:solidFill>
              <a:srgbClr val="A5A4AD"/>
            </a:solidFill>
          </a:ln>
        </p:spPr>
        <p:txBody>
          <a:bodyPr wrap="square" lIns="0" tIns="0" rIns="0" bIns="0" rtlCol="0"/>
          <a:lstStyle/>
          <a:p>
            <a:endParaRPr sz="1350"/>
          </a:p>
        </p:txBody>
      </p:sp>
      <p:sp>
        <p:nvSpPr>
          <p:cNvPr id="70" name="object 70"/>
          <p:cNvSpPr/>
          <p:nvPr/>
        </p:nvSpPr>
        <p:spPr>
          <a:xfrm>
            <a:off x="5186975" y="3461062"/>
            <a:ext cx="0" cy="36347"/>
          </a:xfrm>
          <a:custGeom>
            <a:avLst/>
            <a:gdLst/>
            <a:ahLst/>
            <a:cxnLst/>
            <a:rect l="l" t="t" r="r" b="b"/>
            <a:pathLst>
              <a:path h="75565">
                <a:moveTo>
                  <a:pt x="0" y="0"/>
                </a:moveTo>
                <a:lnTo>
                  <a:pt x="0" y="75145"/>
                </a:lnTo>
              </a:path>
            </a:pathLst>
          </a:custGeom>
          <a:ln w="27876">
            <a:solidFill>
              <a:srgbClr val="A5A4AD"/>
            </a:solidFill>
          </a:ln>
        </p:spPr>
        <p:txBody>
          <a:bodyPr wrap="square" lIns="0" tIns="0" rIns="0" bIns="0" rtlCol="0"/>
          <a:lstStyle/>
          <a:p>
            <a:endParaRPr sz="1350"/>
          </a:p>
        </p:txBody>
      </p:sp>
      <p:sp>
        <p:nvSpPr>
          <p:cNvPr id="71" name="object 71"/>
          <p:cNvSpPr/>
          <p:nvPr/>
        </p:nvSpPr>
        <p:spPr>
          <a:xfrm>
            <a:off x="5231398" y="3424911"/>
            <a:ext cx="0" cy="36347"/>
          </a:xfrm>
          <a:custGeom>
            <a:avLst/>
            <a:gdLst/>
            <a:ahLst/>
            <a:cxnLst/>
            <a:rect l="l" t="t" r="r" b="b"/>
            <a:pathLst>
              <a:path h="75565">
                <a:moveTo>
                  <a:pt x="0" y="0"/>
                </a:moveTo>
                <a:lnTo>
                  <a:pt x="0" y="75158"/>
                </a:lnTo>
              </a:path>
            </a:pathLst>
          </a:custGeom>
          <a:ln w="27978">
            <a:solidFill>
              <a:srgbClr val="ABABB4"/>
            </a:solidFill>
          </a:ln>
        </p:spPr>
        <p:txBody>
          <a:bodyPr wrap="square" lIns="0" tIns="0" rIns="0" bIns="0" rtlCol="0"/>
          <a:lstStyle/>
          <a:p>
            <a:endParaRPr sz="1350"/>
          </a:p>
        </p:txBody>
      </p:sp>
      <p:sp>
        <p:nvSpPr>
          <p:cNvPr id="72" name="object 72"/>
          <p:cNvSpPr/>
          <p:nvPr/>
        </p:nvSpPr>
        <p:spPr>
          <a:xfrm>
            <a:off x="5186975" y="3424911"/>
            <a:ext cx="0" cy="36347"/>
          </a:xfrm>
          <a:custGeom>
            <a:avLst/>
            <a:gdLst/>
            <a:ahLst/>
            <a:cxnLst/>
            <a:rect l="l" t="t" r="r" b="b"/>
            <a:pathLst>
              <a:path h="75565">
                <a:moveTo>
                  <a:pt x="0" y="0"/>
                </a:moveTo>
                <a:lnTo>
                  <a:pt x="0" y="75158"/>
                </a:lnTo>
              </a:path>
            </a:pathLst>
          </a:custGeom>
          <a:ln w="27876">
            <a:solidFill>
              <a:srgbClr val="ABABB4"/>
            </a:solidFill>
          </a:ln>
        </p:spPr>
        <p:txBody>
          <a:bodyPr wrap="square" lIns="0" tIns="0" rIns="0" bIns="0" rtlCol="0"/>
          <a:lstStyle/>
          <a:p>
            <a:endParaRPr sz="1350"/>
          </a:p>
        </p:txBody>
      </p:sp>
      <p:sp>
        <p:nvSpPr>
          <p:cNvPr id="73" name="object 73"/>
          <p:cNvSpPr/>
          <p:nvPr/>
        </p:nvSpPr>
        <p:spPr>
          <a:xfrm>
            <a:off x="5231398" y="3388772"/>
            <a:ext cx="0" cy="36347"/>
          </a:xfrm>
          <a:custGeom>
            <a:avLst/>
            <a:gdLst/>
            <a:ahLst/>
            <a:cxnLst/>
            <a:rect l="l" t="t" r="r" b="b"/>
            <a:pathLst>
              <a:path h="75565">
                <a:moveTo>
                  <a:pt x="0" y="0"/>
                </a:moveTo>
                <a:lnTo>
                  <a:pt x="0" y="75145"/>
                </a:lnTo>
              </a:path>
            </a:pathLst>
          </a:custGeom>
          <a:ln w="27978">
            <a:solidFill>
              <a:srgbClr val="B2B2BA"/>
            </a:solidFill>
          </a:ln>
        </p:spPr>
        <p:txBody>
          <a:bodyPr wrap="square" lIns="0" tIns="0" rIns="0" bIns="0" rtlCol="0"/>
          <a:lstStyle/>
          <a:p>
            <a:endParaRPr sz="1350"/>
          </a:p>
        </p:txBody>
      </p:sp>
      <p:sp>
        <p:nvSpPr>
          <p:cNvPr id="74" name="object 74"/>
          <p:cNvSpPr/>
          <p:nvPr/>
        </p:nvSpPr>
        <p:spPr>
          <a:xfrm>
            <a:off x="5186975" y="3388772"/>
            <a:ext cx="0" cy="36347"/>
          </a:xfrm>
          <a:custGeom>
            <a:avLst/>
            <a:gdLst/>
            <a:ahLst/>
            <a:cxnLst/>
            <a:rect l="l" t="t" r="r" b="b"/>
            <a:pathLst>
              <a:path h="75565">
                <a:moveTo>
                  <a:pt x="0" y="0"/>
                </a:moveTo>
                <a:lnTo>
                  <a:pt x="0" y="75145"/>
                </a:lnTo>
              </a:path>
            </a:pathLst>
          </a:custGeom>
          <a:ln w="27876">
            <a:solidFill>
              <a:srgbClr val="B2B2BA"/>
            </a:solidFill>
          </a:ln>
        </p:spPr>
        <p:txBody>
          <a:bodyPr wrap="square" lIns="0" tIns="0" rIns="0" bIns="0" rtlCol="0"/>
          <a:lstStyle/>
          <a:p>
            <a:endParaRPr sz="1350"/>
          </a:p>
        </p:txBody>
      </p:sp>
      <p:sp>
        <p:nvSpPr>
          <p:cNvPr id="75" name="object 75"/>
          <p:cNvSpPr/>
          <p:nvPr/>
        </p:nvSpPr>
        <p:spPr>
          <a:xfrm>
            <a:off x="5231398" y="3352615"/>
            <a:ext cx="0" cy="36347"/>
          </a:xfrm>
          <a:custGeom>
            <a:avLst/>
            <a:gdLst/>
            <a:ahLst/>
            <a:cxnLst/>
            <a:rect l="l" t="t" r="r" b="b"/>
            <a:pathLst>
              <a:path h="75565">
                <a:moveTo>
                  <a:pt x="0" y="0"/>
                </a:moveTo>
                <a:lnTo>
                  <a:pt x="0" y="75158"/>
                </a:lnTo>
              </a:path>
            </a:pathLst>
          </a:custGeom>
          <a:ln w="27978">
            <a:solidFill>
              <a:srgbClr val="BABBC1"/>
            </a:solidFill>
          </a:ln>
        </p:spPr>
        <p:txBody>
          <a:bodyPr wrap="square" lIns="0" tIns="0" rIns="0" bIns="0" rtlCol="0"/>
          <a:lstStyle/>
          <a:p>
            <a:endParaRPr sz="1350"/>
          </a:p>
        </p:txBody>
      </p:sp>
      <p:sp>
        <p:nvSpPr>
          <p:cNvPr id="76" name="object 76"/>
          <p:cNvSpPr/>
          <p:nvPr/>
        </p:nvSpPr>
        <p:spPr>
          <a:xfrm>
            <a:off x="5186975" y="3352615"/>
            <a:ext cx="0" cy="36347"/>
          </a:xfrm>
          <a:custGeom>
            <a:avLst/>
            <a:gdLst/>
            <a:ahLst/>
            <a:cxnLst/>
            <a:rect l="l" t="t" r="r" b="b"/>
            <a:pathLst>
              <a:path h="75565">
                <a:moveTo>
                  <a:pt x="0" y="0"/>
                </a:moveTo>
                <a:lnTo>
                  <a:pt x="0" y="75158"/>
                </a:lnTo>
              </a:path>
            </a:pathLst>
          </a:custGeom>
          <a:ln w="27876">
            <a:solidFill>
              <a:srgbClr val="BABBC1"/>
            </a:solidFill>
          </a:ln>
        </p:spPr>
        <p:txBody>
          <a:bodyPr wrap="square" lIns="0" tIns="0" rIns="0" bIns="0" rtlCol="0"/>
          <a:lstStyle/>
          <a:p>
            <a:endParaRPr sz="1350"/>
          </a:p>
        </p:txBody>
      </p:sp>
      <p:sp>
        <p:nvSpPr>
          <p:cNvPr id="77" name="object 77"/>
          <p:cNvSpPr/>
          <p:nvPr/>
        </p:nvSpPr>
        <p:spPr>
          <a:xfrm>
            <a:off x="5231398" y="3316477"/>
            <a:ext cx="0" cy="36347"/>
          </a:xfrm>
          <a:custGeom>
            <a:avLst/>
            <a:gdLst/>
            <a:ahLst/>
            <a:cxnLst/>
            <a:rect l="l" t="t" r="r" b="b"/>
            <a:pathLst>
              <a:path h="75565">
                <a:moveTo>
                  <a:pt x="0" y="0"/>
                </a:moveTo>
                <a:lnTo>
                  <a:pt x="0" y="75145"/>
                </a:lnTo>
              </a:path>
            </a:pathLst>
          </a:custGeom>
          <a:ln w="27978">
            <a:solidFill>
              <a:srgbClr val="C3C4C8"/>
            </a:solidFill>
          </a:ln>
        </p:spPr>
        <p:txBody>
          <a:bodyPr wrap="square" lIns="0" tIns="0" rIns="0" bIns="0" rtlCol="0"/>
          <a:lstStyle/>
          <a:p>
            <a:endParaRPr sz="1350"/>
          </a:p>
        </p:txBody>
      </p:sp>
      <p:sp>
        <p:nvSpPr>
          <p:cNvPr id="78" name="object 78"/>
          <p:cNvSpPr/>
          <p:nvPr/>
        </p:nvSpPr>
        <p:spPr>
          <a:xfrm>
            <a:off x="5186975" y="3316477"/>
            <a:ext cx="0" cy="36347"/>
          </a:xfrm>
          <a:custGeom>
            <a:avLst/>
            <a:gdLst/>
            <a:ahLst/>
            <a:cxnLst/>
            <a:rect l="l" t="t" r="r" b="b"/>
            <a:pathLst>
              <a:path h="75565">
                <a:moveTo>
                  <a:pt x="0" y="0"/>
                </a:moveTo>
                <a:lnTo>
                  <a:pt x="0" y="75145"/>
                </a:lnTo>
              </a:path>
            </a:pathLst>
          </a:custGeom>
          <a:ln w="27876">
            <a:solidFill>
              <a:srgbClr val="C3C4C8"/>
            </a:solidFill>
          </a:ln>
        </p:spPr>
        <p:txBody>
          <a:bodyPr wrap="square" lIns="0" tIns="0" rIns="0" bIns="0" rtlCol="0"/>
          <a:lstStyle/>
          <a:p>
            <a:endParaRPr sz="1350"/>
          </a:p>
        </p:txBody>
      </p:sp>
      <p:sp>
        <p:nvSpPr>
          <p:cNvPr id="79" name="object 79"/>
          <p:cNvSpPr/>
          <p:nvPr/>
        </p:nvSpPr>
        <p:spPr>
          <a:xfrm>
            <a:off x="5231398" y="3280338"/>
            <a:ext cx="0" cy="36347"/>
          </a:xfrm>
          <a:custGeom>
            <a:avLst/>
            <a:gdLst/>
            <a:ahLst/>
            <a:cxnLst/>
            <a:rect l="l" t="t" r="r" b="b"/>
            <a:pathLst>
              <a:path h="75565">
                <a:moveTo>
                  <a:pt x="0" y="0"/>
                </a:moveTo>
                <a:lnTo>
                  <a:pt x="0" y="75145"/>
                </a:lnTo>
              </a:path>
            </a:pathLst>
          </a:custGeom>
          <a:ln w="27978">
            <a:solidFill>
              <a:srgbClr val="CBCDCF"/>
            </a:solidFill>
          </a:ln>
        </p:spPr>
        <p:txBody>
          <a:bodyPr wrap="square" lIns="0" tIns="0" rIns="0" bIns="0" rtlCol="0"/>
          <a:lstStyle/>
          <a:p>
            <a:endParaRPr sz="1350"/>
          </a:p>
        </p:txBody>
      </p:sp>
      <p:sp>
        <p:nvSpPr>
          <p:cNvPr id="80" name="object 80"/>
          <p:cNvSpPr/>
          <p:nvPr/>
        </p:nvSpPr>
        <p:spPr>
          <a:xfrm>
            <a:off x="5186975" y="3280338"/>
            <a:ext cx="0" cy="36347"/>
          </a:xfrm>
          <a:custGeom>
            <a:avLst/>
            <a:gdLst/>
            <a:ahLst/>
            <a:cxnLst/>
            <a:rect l="l" t="t" r="r" b="b"/>
            <a:pathLst>
              <a:path h="75565">
                <a:moveTo>
                  <a:pt x="0" y="0"/>
                </a:moveTo>
                <a:lnTo>
                  <a:pt x="0" y="75145"/>
                </a:lnTo>
              </a:path>
            </a:pathLst>
          </a:custGeom>
          <a:ln w="27876">
            <a:solidFill>
              <a:srgbClr val="CBCDCF"/>
            </a:solidFill>
          </a:ln>
        </p:spPr>
        <p:txBody>
          <a:bodyPr wrap="square" lIns="0" tIns="0" rIns="0" bIns="0" rtlCol="0"/>
          <a:lstStyle/>
          <a:p>
            <a:endParaRPr sz="1350"/>
          </a:p>
        </p:txBody>
      </p:sp>
      <p:sp>
        <p:nvSpPr>
          <p:cNvPr id="81" name="object 81"/>
          <p:cNvSpPr/>
          <p:nvPr/>
        </p:nvSpPr>
        <p:spPr>
          <a:xfrm>
            <a:off x="5186975" y="3246746"/>
            <a:ext cx="0" cy="33598"/>
          </a:xfrm>
          <a:custGeom>
            <a:avLst/>
            <a:gdLst/>
            <a:ahLst/>
            <a:cxnLst/>
            <a:rect l="l" t="t" r="r" b="b"/>
            <a:pathLst>
              <a:path h="69850">
                <a:moveTo>
                  <a:pt x="0" y="0"/>
                </a:moveTo>
                <a:lnTo>
                  <a:pt x="0" y="69824"/>
                </a:lnTo>
              </a:path>
            </a:pathLst>
          </a:custGeom>
          <a:ln w="27876">
            <a:solidFill>
              <a:srgbClr val="D3D6D6"/>
            </a:solidFill>
          </a:ln>
        </p:spPr>
        <p:txBody>
          <a:bodyPr wrap="square" lIns="0" tIns="0" rIns="0" bIns="0" rtlCol="0"/>
          <a:lstStyle/>
          <a:p>
            <a:endParaRPr sz="1350"/>
          </a:p>
        </p:txBody>
      </p:sp>
      <p:sp>
        <p:nvSpPr>
          <p:cNvPr id="82" name="object 82"/>
          <p:cNvSpPr/>
          <p:nvPr/>
        </p:nvSpPr>
        <p:spPr>
          <a:xfrm>
            <a:off x="5231398" y="3247760"/>
            <a:ext cx="0" cy="32681"/>
          </a:xfrm>
          <a:custGeom>
            <a:avLst/>
            <a:gdLst/>
            <a:ahLst/>
            <a:cxnLst/>
            <a:rect l="l" t="t" r="r" b="b"/>
            <a:pathLst>
              <a:path h="67945">
                <a:moveTo>
                  <a:pt x="0" y="0"/>
                </a:moveTo>
                <a:lnTo>
                  <a:pt x="0" y="67716"/>
                </a:lnTo>
              </a:path>
            </a:pathLst>
          </a:custGeom>
          <a:ln w="27978">
            <a:solidFill>
              <a:srgbClr val="D3D6D6"/>
            </a:solidFill>
          </a:ln>
        </p:spPr>
        <p:txBody>
          <a:bodyPr wrap="square" lIns="0" tIns="0" rIns="0" bIns="0" rtlCol="0"/>
          <a:lstStyle/>
          <a:p>
            <a:endParaRPr sz="1350"/>
          </a:p>
        </p:txBody>
      </p:sp>
      <p:sp>
        <p:nvSpPr>
          <p:cNvPr id="83" name="object 83"/>
          <p:cNvSpPr/>
          <p:nvPr/>
        </p:nvSpPr>
        <p:spPr>
          <a:xfrm>
            <a:off x="4313518" y="3189001"/>
            <a:ext cx="0" cy="173792"/>
          </a:xfrm>
          <a:custGeom>
            <a:avLst/>
            <a:gdLst/>
            <a:ahLst/>
            <a:cxnLst/>
            <a:rect l="l" t="t" r="r" b="b"/>
            <a:pathLst>
              <a:path h="361315">
                <a:moveTo>
                  <a:pt x="0" y="0"/>
                </a:moveTo>
                <a:lnTo>
                  <a:pt x="0" y="360934"/>
                </a:lnTo>
              </a:path>
            </a:pathLst>
          </a:custGeom>
          <a:ln w="14490">
            <a:solidFill>
              <a:srgbClr val="5B7492"/>
            </a:solidFill>
          </a:ln>
        </p:spPr>
        <p:txBody>
          <a:bodyPr wrap="square" lIns="0" tIns="0" rIns="0" bIns="0" rtlCol="0"/>
          <a:lstStyle/>
          <a:p>
            <a:endParaRPr sz="1350"/>
          </a:p>
        </p:txBody>
      </p:sp>
      <p:sp>
        <p:nvSpPr>
          <p:cNvPr id="84" name="object 84"/>
          <p:cNvSpPr/>
          <p:nvPr/>
        </p:nvSpPr>
        <p:spPr>
          <a:xfrm>
            <a:off x="4298259" y="3311088"/>
            <a:ext cx="35837" cy="26879"/>
          </a:xfrm>
          <a:custGeom>
            <a:avLst/>
            <a:gdLst/>
            <a:ahLst/>
            <a:cxnLst/>
            <a:rect l="l" t="t" r="r" b="b"/>
            <a:pathLst>
              <a:path w="55879" h="55879">
                <a:moveTo>
                  <a:pt x="27762" y="0"/>
                </a:moveTo>
                <a:lnTo>
                  <a:pt x="16957" y="2182"/>
                </a:lnTo>
                <a:lnTo>
                  <a:pt x="8132" y="8132"/>
                </a:lnTo>
                <a:lnTo>
                  <a:pt x="2182" y="16957"/>
                </a:lnTo>
                <a:lnTo>
                  <a:pt x="0" y="27762"/>
                </a:lnTo>
                <a:lnTo>
                  <a:pt x="2182" y="38566"/>
                </a:lnTo>
                <a:lnTo>
                  <a:pt x="8132" y="47391"/>
                </a:lnTo>
                <a:lnTo>
                  <a:pt x="16957" y="53342"/>
                </a:lnTo>
                <a:lnTo>
                  <a:pt x="27762" y="55524"/>
                </a:lnTo>
                <a:lnTo>
                  <a:pt x="38564" y="53342"/>
                </a:lnTo>
                <a:lnTo>
                  <a:pt x="47385" y="47391"/>
                </a:lnTo>
                <a:lnTo>
                  <a:pt x="53331" y="38566"/>
                </a:lnTo>
                <a:lnTo>
                  <a:pt x="55511" y="27762"/>
                </a:lnTo>
                <a:lnTo>
                  <a:pt x="53331" y="16957"/>
                </a:lnTo>
                <a:lnTo>
                  <a:pt x="47385" y="8132"/>
                </a:lnTo>
                <a:lnTo>
                  <a:pt x="38564" y="2182"/>
                </a:lnTo>
                <a:lnTo>
                  <a:pt x="27762" y="0"/>
                </a:lnTo>
                <a:close/>
              </a:path>
            </a:pathLst>
          </a:custGeom>
          <a:solidFill>
            <a:srgbClr val="5B7492"/>
          </a:solidFill>
        </p:spPr>
        <p:txBody>
          <a:bodyPr wrap="square" lIns="0" tIns="0" rIns="0" bIns="0" rtlCol="0"/>
          <a:lstStyle/>
          <a:p>
            <a:endParaRPr sz="1350"/>
          </a:p>
        </p:txBody>
      </p:sp>
      <p:sp>
        <p:nvSpPr>
          <p:cNvPr id="85" name="object 85"/>
          <p:cNvSpPr/>
          <p:nvPr/>
        </p:nvSpPr>
        <p:spPr>
          <a:xfrm>
            <a:off x="4245904" y="3391057"/>
            <a:ext cx="117734" cy="318276"/>
          </a:xfrm>
          <a:prstGeom prst="rect">
            <a:avLst/>
          </a:prstGeom>
          <a:blipFill>
            <a:blip r:embed="rId19" cstate="print"/>
            <a:stretch>
              <a:fillRect/>
            </a:stretch>
          </a:blipFill>
        </p:spPr>
        <p:txBody>
          <a:bodyPr wrap="square" lIns="0" tIns="0" rIns="0" bIns="0" rtlCol="0"/>
          <a:lstStyle/>
          <a:p>
            <a:endParaRPr sz="1350"/>
          </a:p>
        </p:txBody>
      </p:sp>
      <p:sp>
        <p:nvSpPr>
          <p:cNvPr id="86" name="object 86"/>
          <p:cNvSpPr/>
          <p:nvPr/>
        </p:nvSpPr>
        <p:spPr>
          <a:xfrm>
            <a:off x="4468116" y="3237094"/>
            <a:ext cx="0" cy="79718"/>
          </a:xfrm>
          <a:custGeom>
            <a:avLst/>
            <a:gdLst/>
            <a:ahLst/>
            <a:cxnLst/>
            <a:rect l="l" t="t" r="r" b="b"/>
            <a:pathLst>
              <a:path h="165734">
                <a:moveTo>
                  <a:pt x="0" y="0"/>
                </a:moveTo>
                <a:lnTo>
                  <a:pt x="0" y="165519"/>
                </a:lnTo>
              </a:path>
            </a:pathLst>
          </a:custGeom>
          <a:ln w="14490">
            <a:solidFill>
              <a:srgbClr val="5B7492"/>
            </a:solidFill>
          </a:ln>
        </p:spPr>
        <p:txBody>
          <a:bodyPr wrap="square" lIns="0" tIns="0" rIns="0" bIns="0" rtlCol="0"/>
          <a:lstStyle/>
          <a:p>
            <a:endParaRPr sz="1350"/>
          </a:p>
        </p:txBody>
      </p:sp>
      <p:sp>
        <p:nvSpPr>
          <p:cNvPr id="87" name="object 87"/>
          <p:cNvSpPr/>
          <p:nvPr/>
        </p:nvSpPr>
        <p:spPr>
          <a:xfrm>
            <a:off x="4501168" y="3452230"/>
            <a:ext cx="0" cy="79718"/>
          </a:xfrm>
          <a:custGeom>
            <a:avLst/>
            <a:gdLst/>
            <a:ahLst/>
            <a:cxnLst/>
            <a:rect l="l" t="t" r="r" b="b"/>
            <a:pathLst>
              <a:path h="165734">
                <a:moveTo>
                  <a:pt x="0" y="0"/>
                </a:moveTo>
                <a:lnTo>
                  <a:pt x="0" y="165481"/>
                </a:lnTo>
              </a:path>
            </a:pathLst>
          </a:custGeom>
          <a:ln w="14414">
            <a:solidFill>
              <a:srgbClr val="5B7492"/>
            </a:solidFill>
          </a:ln>
        </p:spPr>
        <p:txBody>
          <a:bodyPr wrap="square" lIns="0" tIns="0" rIns="0" bIns="0" rtlCol="0"/>
          <a:lstStyle/>
          <a:p>
            <a:endParaRPr sz="1350"/>
          </a:p>
        </p:txBody>
      </p:sp>
      <p:sp>
        <p:nvSpPr>
          <p:cNvPr id="88" name="object 88"/>
          <p:cNvSpPr/>
          <p:nvPr/>
        </p:nvSpPr>
        <p:spPr>
          <a:xfrm>
            <a:off x="4835817" y="3374320"/>
            <a:ext cx="0" cy="79718"/>
          </a:xfrm>
          <a:custGeom>
            <a:avLst/>
            <a:gdLst/>
            <a:ahLst/>
            <a:cxnLst/>
            <a:rect l="l" t="t" r="r" b="b"/>
            <a:pathLst>
              <a:path h="165734">
                <a:moveTo>
                  <a:pt x="0" y="0"/>
                </a:moveTo>
                <a:lnTo>
                  <a:pt x="0" y="165519"/>
                </a:lnTo>
              </a:path>
            </a:pathLst>
          </a:custGeom>
          <a:ln w="14490">
            <a:solidFill>
              <a:srgbClr val="5B7492"/>
            </a:solidFill>
          </a:ln>
        </p:spPr>
        <p:txBody>
          <a:bodyPr wrap="square" lIns="0" tIns="0" rIns="0" bIns="0" rtlCol="0"/>
          <a:lstStyle/>
          <a:p>
            <a:endParaRPr sz="1350"/>
          </a:p>
        </p:txBody>
      </p:sp>
      <p:sp>
        <p:nvSpPr>
          <p:cNvPr id="89" name="object 89"/>
          <p:cNvSpPr/>
          <p:nvPr/>
        </p:nvSpPr>
        <p:spPr>
          <a:xfrm>
            <a:off x="4805751" y="3563810"/>
            <a:ext cx="342493" cy="44288"/>
          </a:xfrm>
          <a:custGeom>
            <a:avLst/>
            <a:gdLst/>
            <a:ahLst/>
            <a:cxnLst/>
            <a:rect l="l" t="t" r="r" b="b"/>
            <a:pathLst>
              <a:path w="534035" h="92075">
                <a:moveTo>
                  <a:pt x="533679" y="0"/>
                </a:moveTo>
                <a:lnTo>
                  <a:pt x="0" y="14935"/>
                </a:lnTo>
                <a:lnTo>
                  <a:pt x="736" y="91833"/>
                </a:lnTo>
                <a:lnTo>
                  <a:pt x="533679" y="76898"/>
                </a:lnTo>
                <a:lnTo>
                  <a:pt x="533679" y="0"/>
                </a:lnTo>
                <a:close/>
              </a:path>
            </a:pathLst>
          </a:custGeom>
          <a:solidFill>
            <a:srgbClr val="BBBFC1"/>
          </a:solidFill>
        </p:spPr>
        <p:txBody>
          <a:bodyPr wrap="square" lIns="0" tIns="0" rIns="0" bIns="0" rtlCol="0"/>
          <a:lstStyle/>
          <a:p>
            <a:endParaRPr sz="1350"/>
          </a:p>
        </p:txBody>
      </p:sp>
      <p:sp>
        <p:nvSpPr>
          <p:cNvPr id="90" name="object 90"/>
          <p:cNvSpPr/>
          <p:nvPr/>
        </p:nvSpPr>
        <p:spPr>
          <a:xfrm>
            <a:off x="3989658" y="3209354"/>
            <a:ext cx="291587" cy="558944"/>
          </a:xfrm>
          <a:custGeom>
            <a:avLst/>
            <a:gdLst/>
            <a:ahLst/>
            <a:cxnLst/>
            <a:rect l="l" t="t" r="r" b="b"/>
            <a:pathLst>
              <a:path w="454660" h="1162050">
                <a:moveTo>
                  <a:pt x="233042" y="0"/>
                </a:moveTo>
                <a:lnTo>
                  <a:pt x="204347" y="36325"/>
                </a:lnTo>
                <a:lnTo>
                  <a:pt x="177225" y="75436"/>
                </a:lnTo>
                <a:lnTo>
                  <a:pt x="151749" y="116958"/>
                </a:lnTo>
                <a:lnTo>
                  <a:pt x="127991" y="160513"/>
                </a:lnTo>
                <a:lnTo>
                  <a:pt x="106026" y="205727"/>
                </a:lnTo>
                <a:lnTo>
                  <a:pt x="85925" y="252222"/>
                </a:lnTo>
                <a:lnTo>
                  <a:pt x="67763" y="299624"/>
                </a:lnTo>
                <a:lnTo>
                  <a:pt x="51612" y="347557"/>
                </a:lnTo>
                <a:lnTo>
                  <a:pt x="37545" y="395643"/>
                </a:lnTo>
                <a:lnTo>
                  <a:pt x="25636" y="443508"/>
                </a:lnTo>
                <a:lnTo>
                  <a:pt x="15958" y="490776"/>
                </a:lnTo>
                <a:lnTo>
                  <a:pt x="8584" y="537070"/>
                </a:lnTo>
                <a:lnTo>
                  <a:pt x="3586" y="582014"/>
                </a:lnTo>
                <a:lnTo>
                  <a:pt x="1039" y="625233"/>
                </a:lnTo>
                <a:lnTo>
                  <a:pt x="0" y="685196"/>
                </a:lnTo>
                <a:lnTo>
                  <a:pt x="489" y="743957"/>
                </a:lnTo>
                <a:lnTo>
                  <a:pt x="2328" y="801248"/>
                </a:lnTo>
                <a:lnTo>
                  <a:pt x="5340" y="856799"/>
                </a:lnTo>
                <a:lnTo>
                  <a:pt x="9346" y="910339"/>
                </a:lnTo>
                <a:lnTo>
                  <a:pt x="14168" y="961600"/>
                </a:lnTo>
                <a:lnTo>
                  <a:pt x="19627" y="1010311"/>
                </a:lnTo>
                <a:lnTo>
                  <a:pt x="25546" y="1056203"/>
                </a:lnTo>
                <a:lnTo>
                  <a:pt x="31747" y="1099007"/>
                </a:lnTo>
                <a:lnTo>
                  <a:pt x="42320" y="1161503"/>
                </a:lnTo>
                <a:lnTo>
                  <a:pt x="403528" y="1161503"/>
                </a:lnTo>
                <a:lnTo>
                  <a:pt x="416346" y="1087511"/>
                </a:lnTo>
                <a:lnTo>
                  <a:pt x="424139" y="1036635"/>
                </a:lnTo>
                <a:lnTo>
                  <a:pt x="431302" y="984602"/>
                </a:lnTo>
                <a:lnTo>
                  <a:pt x="437711" y="931809"/>
                </a:lnTo>
                <a:lnTo>
                  <a:pt x="443240" y="878652"/>
                </a:lnTo>
                <a:lnTo>
                  <a:pt x="447766" y="825528"/>
                </a:lnTo>
                <a:lnTo>
                  <a:pt x="451163" y="772832"/>
                </a:lnTo>
                <a:lnTo>
                  <a:pt x="453307" y="720962"/>
                </a:lnTo>
                <a:lnTo>
                  <a:pt x="454075" y="670313"/>
                </a:lnTo>
                <a:lnTo>
                  <a:pt x="453340" y="621281"/>
                </a:lnTo>
                <a:lnTo>
                  <a:pt x="450978" y="574264"/>
                </a:lnTo>
                <a:lnTo>
                  <a:pt x="446866" y="529657"/>
                </a:lnTo>
                <a:lnTo>
                  <a:pt x="440878" y="487857"/>
                </a:lnTo>
                <a:lnTo>
                  <a:pt x="432670" y="446333"/>
                </a:lnTo>
                <a:lnTo>
                  <a:pt x="421979" y="402283"/>
                </a:lnTo>
                <a:lnTo>
                  <a:pt x="408920" y="356361"/>
                </a:lnTo>
                <a:lnTo>
                  <a:pt x="393608" y="309219"/>
                </a:lnTo>
                <a:lnTo>
                  <a:pt x="376159" y="261513"/>
                </a:lnTo>
                <a:lnTo>
                  <a:pt x="356687" y="213894"/>
                </a:lnTo>
                <a:lnTo>
                  <a:pt x="335310" y="167017"/>
                </a:lnTo>
                <a:lnTo>
                  <a:pt x="312141" y="121536"/>
                </a:lnTo>
                <a:lnTo>
                  <a:pt x="287296" y="78103"/>
                </a:lnTo>
                <a:lnTo>
                  <a:pt x="260892" y="37373"/>
                </a:lnTo>
                <a:lnTo>
                  <a:pt x="233042" y="0"/>
                </a:lnTo>
                <a:close/>
              </a:path>
            </a:pathLst>
          </a:custGeom>
          <a:solidFill>
            <a:srgbClr val="000000"/>
          </a:solidFill>
        </p:spPr>
        <p:txBody>
          <a:bodyPr wrap="square" lIns="0" tIns="0" rIns="0" bIns="0" rtlCol="0"/>
          <a:lstStyle/>
          <a:p>
            <a:endParaRPr sz="1350"/>
          </a:p>
        </p:txBody>
      </p:sp>
      <p:sp>
        <p:nvSpPr>
          <p:cNvPr id="91" name="object 91"/>
          <p:cNvSpPr/>
          <p:nvPr/>
        </p:nvSpPr>
        <p:spPr>
          <a:xfrm>
            <a:off x="3998151" y="3219165"/>
            <a:ext cx="274483" cy="549170"/>
          </a:xfrm>
          <a:custGeom>
            <a:avLst/>
            <a:gdLst/>
            <a:ahLst/>
            <a:cxnLst/>
            <a:rect l="l" t="t" r="r" b="b"/>
            <a:pathLst>
              <a:path w="427989" h="1141729">
                <a:moveTo>
                  <a:pt x="220118" y="0"/>
                </a:moveTo>
                <a:lnTo>
                  <a:pt x="191261" y="38967"/>
                </a:lnTo>
                <a:lnTo>
                  <a:pt x="164581" y="79759"/>
                </a:lnTo>
                <a:lnTo>
                  <a:pt x="139958" y="121822"/>
                </a:lnTo>
                <a:lnTo>
                  <a:pt x="117273" y="164604"/>
                </a:lnTo>
                <a:lnTo>
                  <a:pt x="99063" y="202242"/>
                </a:lnTo>
                <a:lnTo>
                  <a:pt x="81182" y="243056"/>
                </a:lnTo>
                <a:lnTo>
                  <a:pt x="64056" y="286899"/>
                </a:lnTo>
                <a:lnTo>
                  <a:pt x="48112" y="333622"/>
                </a:lnTo>
                <a:lnTo>
                  <a:pt x="33775" y="383077"/>
                </a:lnTo>
                <a:lnTo>
                  <a:pt x="21473" y="435116"/>
                </a:lnTo>
                <a:lnTo>
                  <a:pt x="11630" y="489591"/>
                </a:lnTo>
                <a:lnTo>
                  <a:pt x="4674" y="546354"/>
                </a:lnTo>
                <a:lnTo>
                  <a:pt x="1030" y="605256"/>
                </a:lnTo>
                <a:lnTo>
                  <a:pt x="0" y="664913"/>
                </a:lnTo>
                <a:lnTo>
                  <a:pt x="490" y="723375"/>
                </a:lnTo>
                <a:lnTo>
                  <a:pt x="2323" y="780375"/>
                </a:lnTo>
                <a:lnTo>
                  <a:pt x="5322" y="835643"/>
                </a:lnTo>
                <a:lnTo>
                  <a:pt x="9310" y="888911"/>
                </a:lnTo>
                <a:lnTo>
                  <a:pt x="14109" y="939911"/>
                </a:lnTo>
                <a:lnTo>
                  <a:pt x="19542" y="988375"/>
                </a:lnTo>
                <a:lnTo>
                  <a:pt x="25431" y="1034033"/>
                </a:lnTo>
                <a:lnTo>
                  <a:pt x="31599" y="1076617"/>
                </a:lnTo>
                <a:lnTo>
                  <a:pt x="42301" y="1141107"/>
                </a:lnTo>
                <a:lnTo>
                  <a:pt x="376718" y="1141107"/>
                </a:lnTo>
                <a:lnTo>
                  <a:pt x="384645" y="1096585"/>
                </a:lnTo>
                <a:lnTo>
                  <a:pt x="393144" y="1044436"/>
                </a:lnTo>
                <a:lnTo>
                  <a:pt x="401053" y="990788"/>
                </a:lnTo>
                <a:lnTo>
                  <a:pt x="408222" y="936086"/>
                </a:lnTo>
                <a:lnTo>
                  <a:pt x="414500" y="880775"/>
                </a:lnTo>
                <a:lnTo>
                  <a:pt x="419737" y="825299"/>
                </a:lnTo>
                <a:lnTo>
                  <a:pt x="423782" y="770104"/>
                </a:lnTo>
                <a:lnTo>
                  <a:pt x="426486" y="715634"/>
                </a:lnTo>
                <a:lnTo>
                  <a:pt x="427696" y="662334"/>
                </a:lnTo>
                <a:lnTo>
                  <a:pt x="427264" y="610647"/>
                </a:lnTo>
                <a:lnTo>
                  <a:pt x="425039" y="561020"/>
                </a:lnTo>
                <a:lnTo>
                  <a:pt x="420869" y="513897"/>
                </a:lnTo>
                <a:lnTo>
                  <a:pt x="414606" y="469722"/>
                </a:lnTo>
                <a:lnTo>
                  <a:pt x="405146" y="421777"/>
                </a:lnTo>
                <a:lnTo>
                  <a:pt x="393206" y="372854"/>
                </a:lnTo>
                <a:lnTo>
                  <a:pt x="378884" y="323398"/>
                </a:lnTo>
                <a:lnTo>
                  <a:pt x="362278" y="273860"/>
                </a:lnTo>
                <a:lnTo>
                  <a:pt x="343484" y="224688"/>
                </a:lnTo>
                <a:lnTo>
                  <a:pt x="322600" y="176329"/>
                </a:lnTo>
                <a:lnTo>
                  <a:pt x="299725" y="129233"/>
                </a:lnTo>
                <a:lnTo>
                  <a:pt x="274954" y="83847"/>
                </a:lnTo>
                <a:lnTo>
                  <a:pt x="248386" y="40619"/>
                </a:lnTo>
                <a:lnTo>
                  <a:pt x="220118" y="0"/>
                </a:lnTo>
                <a:close/>
              </a:path>
            </a:pathLst>
          </a:custGeom>
          <a:solidFill>
            <a:srgbClr val="8FA1C0"/>
          </a:solidFill>
        </p:spPr>
        <p:txBody>
          <a:bodyPr wrap="square" lIns="0" tIns="0" rIns="0" bIns="0" rtlCol="0"/>
          <a:lstStyle/>
          <a:p>
            <a:endParaRPr sz="1350"/>
          </a:p>
        </p:txBody>
      </p:sp>
      <p:sp>
        <p:nvSpPr>
          <p:cNvPr id="92" name="object 92"/>
          <p:cNvSpPr/>
          <p:nvPr/>
        </p:nvSpPr>
        <p:spPr>
          <a:xfrm>
            <a:off x="4001573" y="3234725"/>
            <a:ext cx="268374" cy="533592"/>
          </a:xfrm>
          <a:custGeom>
            <a:avLst/>
            <a:gdLst/>
            <a:ahLst/>
            <a:cxnLst/>
            <a:rect l="l" t="t" r="r" b="b"/>
            <a:pathLst>
              <a:path w="418464" h="1109345">
                <a:moveTo>
                  <a:pt x="0" y="803529"/>
                </a:moveTo>
                <a:lnTo>
                  <a:pt x="4632" y="864128"/>
                </a:lnTo>
                <a:lnTo>
                  <a:pt x="10274" y="921727"/>
                </a:lnTo>
                <a:lnTo>
                  <a:pt x="40271" y="959937"/>
                </a:lnTo>
                <a:lnTo>
                  <a:pt x="72291" y="993223"/>
                </a:lnTo>
                <a:lnTo>
                  <a:pt x="106283" y="1023070"/>
                </a:lnTo>
                <a:lnTo>
                  <a:pt x="142194" y="1050964"/>
                </a:lnTo>
                <a:lnTo>
                  <a:pt x="219570" y="1106830"/>
                </a:lnTo>
                <a:lnTo>
                  <a:pt x="222191" y="1108760"/>
                </a:lnTo>
                <a:lnTo>
                  <a:pt x="293248" y="1108760"/>
                </a:lnTo>
                <a:lnTo>
                  <a:pt x="272436" y="1086053"/>
                </a:lnTo>
                <a:lnTo>
                  <a:pt x="242251" y="1059662"/>
                </a:lnTo>
                <a:lnTo>
                  <a:pt x="210920" y="1036123"/>
                </a:lnTo>
                <a:lnTo>
                  <a:pt x="178786" y="1013367"/>
                </a:lnTo>
                <a:lnTo>
                  <a:pt x="146193" y="989323"/>
                </a:lnTo>
                <a:lnTo>
                  <a:pt x="113484" y="961921"/>
                </a:lnTo>
                <a:lnTo>
                  <a:pt x="81000" y="929092"/>
                </a:lnTo>
                <a:lnTo>
                  <a:pt x="49086" y="888766"/>
                </a:lnTo>
                <a:lnTo>
                  <a:pt x="18084" y="838873"/>
                </a:lnTo>
                <a:lnTo>
                  <a:pt x="4754" y="813303"/>
                </a:lnTo>
                <a:lnTo>
                  <a:pt x="0" y="803529"/>
                </a:lnTo>
                <a:close/>
              </a:path>
              <a:path w="418464" h="1109345">
                <a:moveTo>
                  <a:pt x="16979" y="398792"/>
                </a:moveTo>
                <a:lnTo>
                  <a:pt x="12377" y="421641"/>
                </a:lnTo>
                <a:lnTo>
                  <a:pt x="8250" y="444920"/>
                </a:lnTo>
                <a:lnTo>
                  <a:pt x="4630" y="468621"/>
                </a:lnTo>
                <a:lnTo>
                  <a:pt x="1549" y="492734"/>
                </a:lnTo>
                <a:lnTo>
                  <a:pt x="6872" y="523340"/>
                </a:lnTo>
                <a:lnTo>
                  <a:pt x="21205" y="576559"/>
                </a:lnTo>
                <a:lnTo>
                  <a:pt x="54635" y="645197"/>
                </a:lnTo>
                <a:lnTo>
                  <a:pt x="81984" y="685884"/>
                </a:lnTo>
                <a:lnTo>
                  <a:pt x="111733" y="721686"/>
                </a:lnTo>
                <a:lnTo>
                  <a:pt x="143724" y="754111"/>
                </a:lnTo>
                <a:lnTo>
                  <a:pt x="177798" y="784665"/>
                </a:lnTo>
                <a:lnTo>
                  <a:pt x="251561" y="846188"/>
                </a:lnTo>
                <a:lnTo>
                  <a:pt x="282348" y="872520"/>
                </a:lnTo>
                <a:lnTo>
                  <a:pt x="311646" y="901615"/>
                </a:lnTo>
                <a:lnTo>
                  <a:pt x="338654" y="937390"/>
                </a:lnTo>
                <a:lnTo>
                  <a:pt x="362572" y="983766"/>
                </a:lnTo>
                <a:lnTo>
                  <a:pt x="382600" y="1044663"/>
                </a:lnTo>
                <a:lnTo>
                  <a:pt x="384697" y="1031791"/>
                </a:lnTo>
                <a:lnTo>
                  <a:pt x="386761" y="1018820"/>
                </a:lnTo>
                <a:lnTo>
                  <a:pt x="388788" y="1005757"/>
                </a:lnTo>
                <a:lnTo>
                  <a:pt x="390779" y="992606"/>
                </a:lnTo>
                <a:lnTo>
                  <a:pt x="373773" y="941225"/>
                </a:lnTo>
                <a:lnTo>
                  <a:pt x="354176" y="898390"/>
                </a:lnTo>
                <a:lnTo>
                  <a:pt x="332343" y="862610"/>
                </a:lnTo>
                <a:lnTo>
                  <a:pt x="308631" y="832394"/>
                </a:lnTo>
                <a:lnTo>
                  <a:pt x="256986" y="782690"/>
                </a:lnTo>
                <a:lnTo>
                  <a:pt x="202086" y="737350"/>
                </a:lnTo>
                <a:lnTo>
                  <a:pt x="174304" y="712589"/>
                </a:lnTo>
                <a:lnTo>
                  <a:pt x="146774" y="684447"/>
                </a:lnTo>
                <a:lnTo>
                  <a:pt x="119852" y="651432"/>
                </a:lnTo>
                <a:lnTo>
                  <a:pt x="93893" y="612053"/>
                </a:lnTo>
                <a:lnTo>
                  <a:pt x="69253" y="564819"/>
                </a:lnTo>
                <a:lnTo>
                  <a:pt x="40444" y="491983"/>
                </a:lnTo>
                <a:lnTo>
                  <a:pt x="27017" y="446742"/>
                </a:lnTo>
                <a:lnTo>
                  <a:pt x="16979" y="398792"/>
                </a:lnTo>
                <a:close/>
              </a:path>
              <a:path w="418464" h="1109345">
                <a:moveTo>
                  <a:pt x="111937" y="132257"/>
                </a:moveTo>
                <a:lnTo>
                  <a:pt x="105801" y="144551"/>
                </a:lnTo>
                <a:lnTo>
                  <a:pt x="99672" y="157214"/>
                </a:lnTo>
                <a:lnTo>
                  <a:pt x="93567" y="170242"/>
                </a:lnTo>
                <a:lnTo>
                  <a:pt x="87503" y="183629"/>
                </a:lnTo>
                <a:lnTo>
                  <a:pt x="87619" y="219765"/>
                </a:lnTo>
                <a:lnTo>
                  <a:pt x="90784" y="267169"/>
                </a:lnTo>
                <a:lnTo>
                  <a:pt x="104724" y="333756"/>
                </a:lnTo>
                <a:lnTo>
                  <a:pt x="124457" y="383165"/>
                </a:lnTo>
                <a:lnTo>
                  <a:pt x="147403" y="426487"/>
                </a:lnTo>
                <a:lnTo>
                  <a:pt x="173246" y="465203"/>
                </a:lnTo>
                <a:lnTo>
                  <a:pt x="201672" y="500794"/>
                </a:lnTo>
                <a:lnTo>
                  <a:pt x="232365" y="534743"/>
                </a:lnTo>
                <a:lnTo>
                  <a:pt x="265008" y="568532"/>
                </a:lnTo>
                <a:lnTo>
                  <a:pt x="299288" y="603643"/>
                </a:lnTo>
                <a:lnTo>
                  <a:pt x="328337" y="634354"/>
                </a:lnTo>
                <a:lnTo>
                  <a:pt x="355399" y="668064"/>
                </a:lnTo>
                <a:lnTo>
                  <a:pt x="379105" y="709103"/>
                </a:lnTo>
                <a:lnTo>
                  <a:pt x="398089" y="761801"/>
                </a:lnTo>
                <a:lnTo>
                  <a:pt x="410984" y="830491"/>
                </a:lnTo>
                <a:lnTo>
                  <a:pt x="413085" y="808128"/>
                </a:lnTo>
                <a:lnTo>
                  <a:pt x="415086" y="784665"/>
                </a:lnTo>
                <a:lnTo>
                  <a:pt x="416715" y="763504"/>
                </a:lnTo>
                <a:lnTo>
                  <a:pt x="418223" y="741299"/>
                </a:lnTo>
                <a:lnTo>
                  <a:pt x="404477" y="689694"/>
                </a:lnTo>
                <a:lnTo>
                  <a:pt x="387164" y="646430"/>
                </a:lnTo>
                <a:lnTo>
                  <a:pt x="366873" y="609833"/>
                </a:lnTo>
                <a:lnTo>
                  <a:pt x="344193" y="578234"/>
                </a:lnTo>
                <a:lnTo>
                  <a:pt x="293906" y="523224"/>
                </a:lnTo>
                <a:lnTo>
                  <a:pt x="267705" y="496702"/>
                </a:lnTo>
                <a:lnTo>
                  <a:pt x="241356" y="468376"/>
                </a:lnTo>
                <a:lnTo>
                  <a:pt x="215562" y="436691"/>
                </a:lnTo>
                <a:lnTo>
                  <a:pt x="190911" y="399974"/>
                </a:lnTo>
                <a:lnTo>
                  <a:pt x="167993" y="356555"/>
                </a:lnTo>
                <a:lnTo>
                  <a:pt x="147396" y="304761"/>
                </a:lnTo>
                <a:lnTo>
                  <a:pt x="125947" y="228011"/>
                </a:lnTo>
                <a:lnTo>
                  <a:pt x="117101" y="181091"/>
                </a:lnTo>
                <a:lnTo>
                  <a:pt x="111937" y="132257"/>
                </a:lnTo>
                <a:close/>
              </a:path>
              <a:path w="418464" h="1109345">
                <a:moveTo>
                  <a:pt x="190563" y="0"/>
                </a:moveTo>
                <a:lnTo>
                  <a:pt x="184188" y="9128"/>
                </a:lnTo>
                <a:lnTo>
                  <a:pt x="177923" y="18353"/>
                </a:lnTo>
                <a:lnTo>
                  <a:pt x="171768" y="27665"/>
                </a:lnTo>
                <a:lnTo>
                  <a:pt x="165722" y="37058"/>
                </a:lnTo>
                <a:lnTo>
                  <a:pt x="167646" y="58141"/>
                </a:lnTo>
                <a:lnTo>
                  <a:pt x="179031" y="110909"/>
                </a:lnTo>
                <a:lnTo>
                  <a:pt x="202077" y="163332"/>
                </a:lnTo>
                <a:lnTo>
                  <a:pt x="230009" y="207376"/>
                </a:lnTo>
                <a:lnTo>
                  <a:pt x="262128" y="246202"/>
                </a:lnTo>
                <a:lnTo>
                  <a:pt x="297736" y="282973"/>
                </a:lnTo>
                <a:lnTo>
                  <a:pt x="336130" y="320852"/>
                </a:lnTo>
                <a:lnTo>
                  <a:pt x="355129" y="340039"/>
                </a:lnTo>
                <a:lnTo>
                  <a:pt x="373222" y="360313"/>
                </a:lnTo>
                <a:lnTo>
                  <a:pt x="389832" y="383437"/>
                </a:lnTo>
                <a:lnTo>
                  <a:pt x="404380" y="411175"/>
                </a:lnTo>
                <a:lnTo>
                  <a:pt x="399068" y="386099"/>
                </a:lnTo>
                <a:lnTo>
                  <a:pt x="386453" y="335242"/>
                </a:lnTo>
                <a:lnTo>
                  <a:pt x="351951" y="278406"/>
                </a:lnTo>
                <a:lnTo>
                  <a:pt x="322850" y="249637"/>
                </a:lnTo>
                <a:lnTo>
                  <a:pt x="293168" y="219765"/>
                </a:lnTo>
                <a:lnTo>
                  <a:pt x="264189" y="185273"/>
                </a:lnTo>
                <a:lnTo>
                  <a:pt x="237200" y="142646"/>
                </a:lnTo>
                <a:lnTo>
                  <a:pt x="213487" y="88366"/>
                </a:lnTo>
                <a:lnTo>
                  <a:pt x="201368" y="49188"/>
                </a:lnTo>
                <a:lnTo>
                  <a:pt x="195545" y="25489"/>
                </a:lnTo>
                <a:lnTo>
                  <a:pt x="190563" y="0"/>
                </a:lnTo>
                <a:close/>
              </a:path>
            </a:pathLst>
          </a:custGeom>
          <a:solidFill>
            <a:srgbClr val="C6CADC"/>
          </a:solidFill>
        </p:spPr>
        <p:txBody>
          <a:bodyPr wrap="square" lIns="0" tIns="0" rIns="0" bIns="0" rtlCol="0"/>
          <a:lstStyle/>
          <a:p>
            <a:endParaRPr sz="1350"/>
          </a:p>
        </p:txBody>
      </p:sp>
      <p:sp>
        <p:nvSpPr>
          <p:cNvPr id="93" name="object 93"/>
          <p:cNvSpPr/>
          <p:nvPr/>
        </p:nvSpPr>
        <p:spPr>
          <a:xfrm>
            <a:off x="4023914" y="3227455"/>
            <a:ext cx="248827" cy="540617"/>
          </a:xfrm>
          <a:custGeom>
            <a:avLst/>
            <a:gdLst/>
            <a:ahLst/>
            <a:cxnLst/>
            <a:rect l="l" t="t" r="r" b="b"/>
            <a:pathLst>
              <a:path w="387985" h="1123950">
                <a:moveTo>
                  <a:pt x="192392" y="0"/>
                </a:moveTo>
                <a:lnTo>
                  <a:pt x="203424" y="56249"/>
                </a:lnTo>
                <a:lnTo>
                  <a:pt x="215368" y="133376"/>
                </a:lnTo>
                <a:lnTo>
                  <a:pt x="221125" y="179721"/>
                </a:lnTo>
                <a:lnTo>
                  <a:pt x="226440" y="231230"/>
                </a:lnTo>
                <a:lnTo>
                  <a:pt x="231091" y="287883"/>
                </a:lnTo>
                <a:lnTo>
                  <a:pt x="234855" y="349662"/>
                </a:lnTo>
                <a:lnTo>
                  <a:pt x="237509" y="416549"/>
                </a:lnTo>
                <a:lnTo>
                  <a:pt x="238830" y="488524"/>
                </a:lnTo>
                <a:lnTo>
                  <a:pt x="238594" y="565569"/>
                </a:lnTo>
                <a:lnTo>
                  <a:pt x="237065" y="623403"/>
                </a:lnTo>
                <a:lnTo>
                  <a:pt x="234096" y="680463"/>
                </a:lnTo>
                <a:lnTo>
                  <a:pt x="229724" y="736316"/>
                </a:lnTo>
                <a:lnTo>
                  <a:pt x="223988" y="790528"/>
                </a:lnTo>
                <a:lnTo>
                  <a:pt x="216924" y="842666"/>
                </a:lnTo>
                <a:lnTo>
                  <a:pt x="208573" y="892297"/>
                </a:lnTo>
                <a:lnTo>
                  <a:pt x="198970" y="938987"/>
                </a:lnTo>
                <a:lnTo>
                  <a:pt x="188155" y="982303"/>
                </a:lnTo>
                <a:lnTo>
                  <a:pt x="176165" y="1021812"/>
                </a:lnTo>
                <a:lnTo>
                  <a:pt x="148812" y="1087672"/>
                </a:lnTo>
                <a:lnTo>
                  <a:pt x="124763" y="1123873"/>
                </a:lnTo>
                <a:lnTo>
                  <a:pt x="336555" y="1123873"/>
                </a:lnTo>
                <a:lnTo>
                  <a:pt x="344479" y="1079351"/>
                </a:lnTo>
                <a:lnTo>
                  <a:pt x="352977" y="1027202"/>
                </a:lnTo>
                <a:lnTo>
                  <a:pt x="360885" y="973554"/>
                </a:lnTo>
                <a:lnTo>
                  <a:pt x="368053" y="918852"/>
                </a:lnTo>
                <a:lnTo>
                  <a:pt x="374330" y="863541"/>
                </a:lnTo>
                <a:lnTo>
                  <a:pt x="379567" y="808066"/>
                </a:lnTo>
                <a:lnTo>
                  <a:pt x="383611" y="752870"/>
                </a:lnTo>
                <a:lnTo>
                  <a:pt x="386314" y="698400"/>
                </a:lnTo>
                <a:lnTo>
                  <a:pt x="387525" y="645100"/>
                </a:lnTo>
                <a:lnTo>
                  <a:pt x="387092" y="593414"/>
                </a:lnTo>
                <a:lnTo>
                  <a:pt x="384867" y="543786"/>
                </a:lnTo>
                <a:lnTo>
                  <a:pt x="380697" y="496663"/>
                </a:lnTo>
                <a:lnTo>
                  <a:pt x="374434" y="452488"/>
                </a:lnTo>
                <a:lnTo>
                  <a:pt x="365435" y="406644"/>
                </a:lnTo>
                <a:lnTo>
                  <a:pt x="354163" y="359886"/>
                </a:lnTo>
                <a:lnTo>
                  <a:pt x="340702" y="312605"/>
                </a:lnTo>
                <a:lnTo>
                  <a:pt x="325139" y="265195"/>
                </a:lnTo>
                <a:lnTo>
                  <a:pt x="307559" y="218047"/>
                </a:lnTo>
                <a:lnTo>
                  <a:pt x="288047" y="171556"/>
                </a:lnTo>
                <a:lnTo>
                  <a:pt x="266688" y="126113"/>
                </a:lnTo>
                <a:lnTo>
                  <a:pt x="243570" y="82110"/>
                </a:lnTo>
                <a:lnTo>
                  <a:pt x="218776" y="39942"/>
                </a:lnTo>
                <a:lnTo>
                  <a:pt x="192392" y="0"/>
                </a:lnTo>
                <a:close/>
              </a:path>
              <a:path w="387985" h="1123950">
                <a:moveTo>
                  <a:pt x="0" y="1112138"/>
                </a:moveTo>
                <a:lnTo>
                  <a:pt x="2140" y="1123873"/>
                </a:lnTo>
                <a:lnTo>
                  <a:pt x="11340" y="1123873"/>
                </a:lnTo>
                <a:lnTo>
                  <a:pt x="0" y="1112138"/>
                </a:lnTo>
                <a:close/>
              </a:path>
            </a:pathLst>
          </a:custGeom>
          <a:solidFill>
            <a:srgbClr val="6A86A9"/>
          </a:solidFill>
        </p:spPr>
        <p:txBody>
          <a:bodyPr wrap="square" lIns="0" tIns="0" rIns="0" bIns="0" rtlCol="0"/>
          <a:lstStyle/>
          <a:p>
            <a:endParaRPr sz="1350"/>
          </a:p>
        </p:txBody>
      </p:sp>
      <p:sp>
        <p:nvSpPr>
          <p:cNvPr id="94" name="object 94"/>
          <p:cNvSpPr/>
          <p:nvPr/>
        </p:nvSpPr>
        <p:spPr>
          <a:xfrm>
            <a:off x="4117230" y="3319126"/>
            <a:ext cx="152717" cy="448988"/>
          </a:xfrm>
          <a:custGeom>
            <a:avLst/>
            <a:gdLst/>
            <a:ahLst/>
            <a:cxnLst/>
            <a:rect l="l" t="t" r="r" b="b"/>
            <a:pathLst>
              <a:path w="238125" h="933450">
                <a:moveTo>
                  <a:pt x="22225" y="854710"/>
                </a:moveTo>
                <a:lnTo>
                  <a:pt x="16919" y="867940"/>
                </a:lnTo>
                <a:lnTo>
                  <a:pt x="11445" y="880448"/>
                </a:lnTo>
                <a:lnTo>
                  <a:pt x="5805" y="892205"/>
                </a:lnTo>
                <a:lnTo>
                  <a:pt x="0" y="903185"/>
                </a:lnTo>
                <a:lnTo>
                  <a:pt x="39217" y="931354"/>
                </a:lnTo>
                <a:lnTo>
                  <a:pt x="41838" y="933284"/>
                </a:lnTo>
                <a:lnTo>
                  <a:pt x="113081" y="933284"/>
                </a:lnTo>
                <a:lnTo>
                  <a:pt x="87433" y="906173"/>
                </a:lnTo>
                <a:lnTo>
                  <a:pt x="55422" y="879102"/>
                </a:lnTo>
                <a:lnTo>
                  <a:pt x="22225" y="854710"/>
                </a:lnTo>
                <a:close/>
              </a:path>
              <a:path w="238125" h="933450">
                <a:moveTo>
                  <a:pt x="77495" y="607949"/>
                </a:moveTo>
                <a:lnTo>
                  <a:pt x="75487" y="623444"/>
                </a:lnTo>
                <a:lnTo>
                  <a:pt x="73369" y="638740"/>
                </a:lnTo>
                <a:lnTo>
                  <a:pt x="71139" y="653826"/>
                </a:lnTo>
                <a:lnTo>
                  <a:pt x="68795" y="668693"/>
                </a:lnTo>
                <a:lnTo>
                  <a:pt x="71208" y="670712"/>
                </a:lnTo>
                <a:lnTo>
                  <a:pt x="101995" y="697046"/>
                </a:lnTo>
                <a:lnTo>
                  <a:pt x="131293" y="726142"/>
                </a:lnTo>
                <a:lnTo>
                  <a:pt x="158301" y="761920"/>
                </a:lnTo>
                <a:lnTo>
                  <a:pt x="182219" y="808295"/>
                </a:lnTo>
                <a:lnTo>
                  <a:pt x="202247" y="869188"/>
                </a:lnTo>
                <a:lnTo>
                  <a:pt x="204345" y="856316"/>
                </a:lnTo>
                <a:lnTo>
                  <a:pt x="206409" y="843346"/>
                </a:lnTo>
                <a:lnTo>
                  <a:pt x="208441" y="830286"/>
                </a:lnTo>
                <a:lnTo>
                  <a:pt x="210439" y="817143"/>
                </a:lnTo>
                <a:lnTo>
                  <a:pt x="189825" y="756845"/>
                </a:lnTo>
                <a:lnTo>
                  <a:pt x="165619" y="708313"/>
                </a:lnTo>
                <a:lnTo>
                  <a:pt x="138426" y="669010"/>
                </a:lnTo>
                <a:lnTo>
                  <a:pt x="108849" y="636401"/>
                </a:lnTo>
                <a:lnTo>
                  <a:pt x="77495" y="607949"/>
                </a:lnTo>
                <a:close/>
              </a:path>
              <a:path w="238125" h="933450">
                <a:moveTo>
                  <a:pt x="93421" y="327431"/>
                </a:moveTo>
                <a:lnTo>
                  <a:pt x="93078" y="374980"/>
                </a:lnTo>
                <a:lnTo>
                  <a:pt x="92570" y="401116"/>
                </a:lnTo>
                <a:lnTo>
                  <a:pt x="118948" y="428167"/>
                </a:lnTo>
                <a:lnTo>
                  <a:pt x="147991" y="458883"/>
                </a:lnTo>
                <a:lnTo>
                  <a:pt x="175049" y="492594"/>
                </a:lnTo>
                <a:lnTo>
                  <a:pt x="198753" y="533633"/>
                </a:lnTo>
                <a:lnTo>
                  <a:pt x="217736" y="586333"/>
                </a:lnTo>
                <a:lnTo>
                  <a:pt x="230632" y="655027"/>
                </a:lnTo>
                <a:lnTo>
                  <a:pt x="232732" y="632658"/>
                </a:lnTo>
                <a:lnTo>
                  <a:pt x="234646" y="610315"/>
                </a:lnTo>
                <a:lnTo>
                  <a:pt x="236363" y="588028"/>
                </a:lnTo>
                <a:lnTo>
                  <a:pt x="237871" y="565823"/>
                </a:lnTo>
                <a:lnTo>
                  <a:pt x="222092" y="508232"/>
                </a:lnTo>
                <a:lnTo>
                  <a:pt x="201866" y="460987"/>
                </a:lnTo>
                <a:lnTo>
                  <a:pt x="178038" y="421686"/>
                </a:lnTo>
                <a:lnTo>
                  <a:pt x="151456" y="387927"/>
                </a:lnTo>
                <a:lnTo>
                  <a:pt x="122968" y="357309"/>
                </a:lnTo>
                <a:lnTo>
                  <a:pt x="93421" y="327431"/>
                </a:lnTo>
                <a:close/>
              </a:path>
              <a:path w="238125" h="933450">
                <a:moveTo>
                  <a:pt x="76822" y="0"/>
                </a:moveTo>
                <a:lnTo>
                  <a:pt x="78657" y="17318"/>
                </a:lnTo>
                <a:lnTo>
                  <a:pt x="80422" y="35232"/>
                </a:lnTo>
                <a:lnTo>
                  <a:pt x="82112" y="53742"/>
                </a:lnTo>
                <a:lnTo>
                  <a:pt x="83718" y="72847"/>
                </a:lnTo>
                <a:lnTo>
                  <a:pt x="100714" y="90738"/>
                </a:lnTo>
                <a:lnTo>
                  <a:pt x="118444" y="108551"/>
                </a:lnTo>
                <a:lnTo>
                  <a:pt x="155790" y="145389"/>
                </a:lnTo>
                <a:lnTo>
                  <a:pt x="174782" y="164568"/>
                </a:lnTo>
                <a:lnTo>
                  <a:pt x="192873" y="184838"/>
                </a:lnTo>
                <a:lnTo>
                  <a:pt x="209485" y="207961"/>
                </a:lnTo>
                <a:lnTo>
                  <a:pt x="224040" y="235699"/>
                </a:lnTo>
                <a:lnTo>
                  <a:pt x="218722" y="210628"/>
                </a:lnTo>
                <a:lnTo>
                  <a:pt x="206106" y="159768"/>
                </a:lnTo>
                <a:lnTo>
                  <a:pt x="169816" y="101092"/>
                </a:lnTo>
                <a:lnTo>
                  <a:pt x="138779" y="70546"/>
                </a:lnTo>
                <a:lnTo>
                  <a:pt x="107266" y="38255"/>
                </a:lnTo>
                <a:lnTo>
                  <a:pt x="76822" y="0"/>
                </a:lnTo>
                <a:close/>
              </a:path>
            </a:pathLst>
          </a:custGeom>
          <a:solidFill>
            <a:srgbClr val="8FA1C0"/>
          </a:solidFill>
        </p:spPr>
        <p:txBody>
          <a:bodyPr wrap="square" lIns="0" tIns="0" rIns="0" bIns="0" rtlCol="0"/>
          <a:lstStyle/>
          <a:p>
            <a:endParaRPr sz="1350"/>
          </a:p>
        </p:txBody>
      </p:sp>
      <p:sp>
        <p:nvSpPr>
          <p:cNvPr id="95" name="object 95"/>
          <p:cNvSpPr/>
          <p:nvPr/>
        </p:nvSpPr>
        <p:spPr>
          <a:xfrm>
            <a:off x="4034771" y="3246446"/>
            <a:ext cx="87150" cy="470063"/>
          </a:xfrm>
          <a:custGeom>
            <a:avLst/>
            <a:gdLst/>
            <a:ahLst/>
            <a:cxnLst/>
            <a:rect l="l" t="t" r="r" b="b"/>
            <a:pathLst>
              <a:path w="135889" h="977265">
                <a:moveTo>
                  <a:pt x="3276" y="872667"/>
                </a:moveTo>
                <a:lnTo>
                  <a:pt x="7018" y="920684"/>
                </a:lnTo>
                <a:lnTo>
                  <a:pt x="11188" y="959777"/>
                </a:lnTo>
                <a:lnTo>
                  <a:pt x="29387" y="977074"/>
                </a:lnTo>
                <a:lnTo>
                  <a:pt x="35509" y="911606"/>
                </a:lnTo>
                <a:lnTo>
                  <a:pt x="27390" y="902625"/>
                </a:lnTo>
                <a:lnTo>
                  <a:pt x="19307" y="893165"/>
                </a:lnTo>
                <a:lnTo>
                  <a:pt x="11266" y="883191"/>
                </a:lnTo>
                <a:lnTo>
                  <a:pt x="3276" y="872667"/>
                </a:lnTo>
                <a:close/>
              </a:path>
              <a:path w="135889" h="977265">
                <a:moveTo>
                  <a:pt x="4889" y="511390"/>
                </a:moveTo>
                <a:lnTo>
                  <a:pt x="2394" y="551436"/>
                </a:lnTo>
                <a:lnTo>
                  <a:pt x="793" y="590913"/>
                </a:lnTo>
                <a:lnTo>
                  <a:pt x="0" y="615962"/>
                </a:lnTo>
                <a:lnTo>
                  <a:pt x="13286" y="637437"/>
                </a:lnTo>
                <a:lnTo>
                  <a:pt x="27203" y="657450"/>
                </a:lnTo>
                <a:lnTo>
                  <a:pt x="41730" y="676191"/>
                </a:lnTo>
                <a:lnTo>
                  <a:pt x="56845" y="693851"/>
                </a:lnTo>
                <a:lnTo>
                  <a:pt x="64350" y="621919"/>
                </a:lnTo>
                <a:lnTo>
                  <a:pt x="52217" y="604058"/>
                </a:lnTo>
                <a:lnTo>
                  <a:pt x="40338" y="584628"/>
                </a:lnTo>
                <a:lnTo>
                  <a:pt x="17487" y="540461"/>
                </a:lnTo>
                <a:lnTo>
                  <a:pt x="8174" y="519308"/>
                </a:lnTo>
                <a:lnTo>
                  <a:pt x="4889" y="511390"/>
                </a:lnTo>
                <a:close/>
              </a:path>
              <a:path w="135889" h="977265">
                <a:moveTo>
                  <a:pt x="68084" y="173405"/>
                </a:moveTo>
                <a:lnTo>
                  <a:pt x="61587" y="195261"/>
                </a:lnTo>
                <a:lnTo>
                  <a:pt x="55143" y="218254"/>
                </a:lnTo>
                <a:lnTo>
                  <a:pt x="48803" y="242359"/>
                </a:lnTo>
                <a:lnTo>
                  <a:pt x="42621" y="267550"/>
                </a:lnTo>
                <a:lnTo>
                  <a:pt x="44831" y="279023"/>
                </a:lnTo>
                <a:lnTo>
                  <a:pt x="61753" y="333293"/>
                </a:lnTo>
                <a:lnTo>
                  <a:pt x="81502" y="376773"/>
                </a:lnTo>
                <a:lnTo>
                  <a:pt x="92405" y="396646"/>
                </a:lnTo>
                <a:lnTo>
                  <a:pt x="95572" y="375859"/>
                </a:lnTo>
                <a:lnTo>
                  <a:pt x="98718" y="353585"/>
                </a:lnTo>
                <a:lnTo>
                  <a:pt x="101829" y="330089"/>
                </a:lnTo>
                <a:lnTo>
                  <a:pt x="104889" y="305638"/>
                </a:lnTo>
                <a:lnTo>
                  <a:pt x="102517" y="299519"/>
                </a:lnTo>
                <a:lnTo>
                  <a:pt x="100183" y="293277"/>
                </a:lnTo>
                <a:lnTo>
                  <a:pt x="81305" y="232762"/>
                </a:lnTo>
                <a:lnTo>
                  <a:pt x="74292" y="204136"/>
                </a:lnTo>
                <a:lnTo>
                  <a:pt x="68084" y="173405"/>
                </a:lnTo>
                <a:close/>
              </a:path>
              <a:path w="135889" h="977265">
                <a:moveTo>
                  <a:pt x="135343" y="0"/>
                </a:moveTo>
                <a:lnTo>
                  <a:pt x="134016" y="2578"/>
                </a:lnTo>
                <a:lnTo>
                  <a:pt x="130248" y="10207"/>
                </a:lnTo>
                <a:lnTo>
                  <a:pt x="124360" y="22727"/>
                </a:lnTo>
                <a:lnTo>
                  <a:pt x="116674" y="39979"/>
                </a:lnTo>
                <a:lnTo>
                  <a:pt x="118741" y="53015"/>
                </a:lnTo>
                <a:lnTo>
                  <a:pt x="121251" y="65311"/>
                </a:lnTo>
                <a:lnTo>
                  <a:pt x="124216" y="76857"/>
                </a:lnTo>
                <a:lnTo>
                  <a:pt x="127647" y="87642"/>
                </a:lnTo>
                <a:lnTo>
                  <a:pt x="130461" y="57069"/>
                </a:lnTo>
                <a:lnTo>
                  <a:pt x="132200" y="37749"/>
                </a:lnTo>
                <a:lnTo>
                  <a:pt x="133587" y="21464"/>
                </a:lnTo>
                <a:lnTo>
                  <a:pt x="135343" y="0"/>
                </a:lnTo>
                <a:close/>
              </a:path>
            </a:pathLst>
          </a:custGeom>
          <a:solidFill>
            <a:srgbClr val="FFFFFF"/>
          </a:solidFill>
        </p:spPr>
        <p:txBody>
          <a:bodyPr wrap="square" lIns="0" tIns="0" rIns="0" bIns="0" rtlCol="0"/>
          <a:lstStyle/>
          <a:p>
            <a:endParaRPr sz="1350"/>
          </a:p>
        </p:txBody>
      </p:sp>
      <p:sp>
        <p:nvSpPr>
          <p:cNvPr id="96" name="object 96"/>
          <p:cNvSpPr/>
          <p:nvPr/>
        </p:nvSpPr>
        <p:spPr>
          <a:xfrm>
            <a:off x="4005726" y="2938656"/>
            <a:ext cx="641411" cy="91630"/>
          </a:xfrm>
          <a:custGeom>
            <a:avLst/>
            <a:gdLst/>
            <a:ahLst/>
            <a:cxnLst/>
            <a:rect l="l" t="t" r="r" b="b"/>
            <a:pathLst>
              <a:path w="1000125" h="190500">
                <a:moveTo>
                  <a:pt x="143941" y="121780"/>
                </a:moveTo>
                <a:lnTo>
                  <a:pt x="101536" y="128627"/>
                </a:lnTo>
                <a:lnTo>
                  <a:pt x="87007" y="144360"/>
                </a:lnTo>
                <a:lnTo>
                  <a:pt x="88315" y="149875"/>
                </a:lnTo>
                <a:lnTo>
                  <a:pt x="92409" y="154855"/>
                </a:lnTo>
                <a:lnTo>
                  <a:pt x="98921" y="159128"/>
                </a:lnTo>
                <a:lnTo>
                  <a:pt x="107480" y="162521"/>
                </a:lnTo>
                <a:lnTo>
                  <a:pt x="62411" y="166885"/>
                </a:lnTo>
                <a:lnTo>
                  <a:pt x="28670" y="171596"/>
                </a:lnTo>
                <a:lnTo>
                  <a:pt x="7464" y="176573"/>
                </a:lnTo>
                <a:lnTo>
                  <a:pt x="0" y="181737"/>
                </a:lnTo>
                <a:lnTo>
                  <a:pt x="7172" y="183790"/>
                </a:lnTo>
                <a:lnTo>
                  <a:pt x="60536" y="187046"/>
                </a:lnTo>
                <a:lnTo>
                  <a:pt x="103727" y="188259"/>
                </a:lnTo>
                <a:lnTo>
                  <a:pt x="155924" y="189202"/>
                </a:lnTo>
                <a:lnTo>
                  <a:pt x="351557" y="190472"/>
                </a:lnTo>
                <a:lnTo>
                  <a:pt x="717757" y="187719"/>
                </a:lnTo>
                <a:lnTo>
                  <a:pt x="843292" y="185040"/>
                </a:lnTo>
                <a:lnTo>
                  <a:pt x="895573" y="183386"/>
                </a:lnTo>
                <a:lnTo>
                  <a:pt x="938861" y="181528"/>
                </a:lnTo>
                <a:lnTo>
                  <a:pt x="992466" y="177224"/>
                </a:lnTo>
                <a:lnTo>
                  <a:pt x="999782" y="174790"/>
                </a:lnTo>
                <a:lnTo>
                  <a:pt x="994877" y="170569"/>
                </a:lnTo>
                <a:lnTo>
                  <a:pt x="980374" y="166600"/>
                </a:lnTo>
                <a:lnTo>
                  <a:pt x="956964" y="162918"/>
                </a:lnTo>
                <a:lnTo>
                  <a:pt x="925334" y="159562"/>
                </a:lnTo>
                <a:lnTo>
                  <a:pt x="931113" y="154127"/>
                </a:lnTo>
                <a:lnTo>
                  <a:pt x="934326" y="148336"/>
                </a:lnTo>
                <a:lnTo>
                  <a:pt x="934504" y="142316"/>
                </a:lnTo>
                <a:lnTo>
                  <a:pt x="923900" y="124396"/>
                </a:lnTo>
                <a:lnTo>
                  <a:pt x="158622" y="124396"/>
                </a:lnTo>
                <a:lnTo>
                  <a:pt x="151803" y="122707"/>
                </a:lnTo>
                <a:lnTo>
                  <a:pt x="143941" y="121780"/>
                </a:lnTo>
                <a:close/>
              </a:path>
              <a:path w="1000125" h="190500">
                <a:moveTo>
                  <a:pt x="207467" y="96583"/>
                </a:moveTo>
                <a:lnTo>
                  <a:pt x="165936" y="113256"/>
                </a:lnTo>
                <a:lnTo>
                  <a:pt x="158622" y="124396"/>
                </a:lnTo>
                <a:lnTo>
                  <a:pt x="923900" y="124396"/>
                </a:lnTo>
                <a:lnTo>
                  <a:pt x="922338" y="121755"/>
                </a:lnTo>
                <a:lnTo>
                  <a:pt x="888068" y="105217"/>
                </a:lnTo>
                <a:lnTo>
                  <a:pt x="873306" y="102082"/>
                </a:lnTo>
                <a:lnTo>
                  <a:pt x="678548" y="102082"/>
                </a:lnTo>
                <a:lnTo>
                  <a:pt x="677716" y="100139"/>
                </a:lnTo>
                <a:lnTo>
                  <a:pt x="218833" y="100139"/>
                </a:lnTo>
                <a:lnTo>
                  <a:pt x="213436" y="97828"/>
                </a:lnTo>
                <a:lnTo>
                  <a:pt x="207467" y="96583"/>
                </a:lnTo>
                <a:close/>
              </a:path>
              <a:path w="1000125" h="190500">
                <a:moveTo>
                  <a:pt x="774128" y="90817"/>
                </a:moveTo>
                <a:lnTo>
                  <a:pt x="747874" y="91784"/>
                </a:lnTo>
                <a:lnTo>
                  <a:pt x="722966" y="94059"/>
                </a:lnTo>
                <a:lnTo>
                  <a:pt x="699744" y="97529"/>
                </a:lnTo>
                <a:lnTo>
                  <a:pt x="678548" y="102082"/>
                </a:lnTo>
                <a:lnTo>
                  <a:pt x="873306" y="102082"/>
                </a:lnTo>
                <a:lnTo>
                  <a:pt x="836922" y="94354"/>
                </a:lnTo>
                <a:lnTo>
                  <a:pt x="774128" y="90817"/>
                </a:lnTo>
                <a:close/>
              </a:path>
              <a:path w="1000125" h="190500">
                <a:moveTo>
                  <a:pt x="284518" y="56527"/>
                </a:moveTo>
                <a:lnTo>
                  <a:pt x="263750" y="59916"/>
                </a:lnTo>
                <a:lnTo>
                  <a:pt x="245246" y="68951"/>
                </a:lnTo>
                <a:lnTo>
                  <a:pt x="229957" y="82677"/>
                </a:lnTo>
                <a:lnTo>
                  <a:pt x="218833" y="100139"/>
                </a:lnTo>
                <a:lnTo>
                  <a:pt x="677716" y="100139"/>
                </a:lnTo>
                <a:lnTo>
                  <a:pt x="674602" y="92862"/>
                </a:lnTo>
                <a:lnTo>
                  <a:pt x="344906" y="92862"/>
                </a:lnTo>
                <a:lnTo>
                  <a:pt x="334445" y="77876"/>
                </a:lnTo>
                <a:lnTo>
                  <a:pt x="320427" y="66341"/>
                </a:lnTo>
                <a:lnTo>
                  <a:pt x="303551" y="58983"/>
                </a:lnTo>
                <a:lnTo>
                  <a:pt x="284518" y="56527"/>
                </a:lnTo>
                <a:close/>
              </a:path>
              <a:path w="1000125" h="190500">
                <a:moveTo>
                  <a:pt x="451878" y="0"/>
                </a:moveTo>
                <a:lnTo>
                  <a:pt x="413993" y="7541"/>
                </a:lnTo>
                <a:lnTo>
                  <a:pt x="381771" y="27295"/>
                </a:lnTo>
                <a:lnTo>
                  <a:pt x="357859" y="56617"/>
                </a:lnTo>
                <a:lnTo>
                  <a:pt x="344906" y="92862"/>
                </a:lnTo>
                <a:lnTo>
                  <a:pt x="674602" y="92862"/>
                </a:lnTo>
                <a:lnTo>
                  <a:pt x="671855" y="86441"/>
                </a:lnTo>
                <a:lnTo>
                  <a:pt x="656268" y="74447"/>
                </a:lnTo>
                <a:lnTo>
                  <a:pt x="550697" y="74447"/>
                </a:lnTo>
                <a:lnTo>
                  <a:pt x="536951" y="44266"/>
                </a:lnTo>
                <a:lnTo>
                  <a:pt x="514694" y="20574"/>
                </a:lnTo>
                <a:lnTo>
                  <a:pt x="485733" y="5206"/>
                </a:lnTo>
                <a:lnTo>
                  <a:pt x="451878" y="0"/>
                </a:lnTo>
                <a:close/>
              </a:path>
              <a:path w="1000125" h="190500">
                <a:moveTo>
                  <a:pt x="602805" y="62788"/>
                </a:moveTo>
                <a:lnTo>
                  <a:pt x="588187" y="63712"/>
                </a:lnTo>
                <a:lnTo>
                  <a:pt x="574455" y="66060"/>
                </a:lnTo>
                <a:lnTo>
                  <a:pt x="561871" y="69687"/>
                </a:lnTo>
                <a:lnTo>
                  <a:pt x="550697" y="74447"/>
                </a:lnTo>
                <a:lnTo>
                  <a:pt x="656268" y="74447"/>
                </a:lnTo>
                <a:lnTo>
                  <a:pt x="655521" y="73872"/>
                </a:lnTo>
                <a:lnTo>
                  <a:pt x="631765" y="65585"/>
                </a:lnTo>
                <a:lnTo>
                  <a:pt x="602805" y="62788"/>
                </a:lnTo>
                <a:close/>
              </a:path>
            </a:pathLst>
          </a:custGeom>
          <a:solidFill>
            <a:srgbClr val="FFFFFF"/>
          </a:solidFill>
        </p:spPr>
        <p:txBody>
          <a:bodyPr wrap="square" lIns="0" tIns="0" rIns="0" bIns="0" rtlCol="0"/>
          <a:lstStyle/>
          <a:p>
            <a:endParaRPr sz="1350"/>
          </a:p>
        </p:txBody>
      </p:sp>
      <p:sp>
        <p:nvSpPr>
          <p:cNvPr id="97" name="object 97"/>
          <p:cNvSpPr/>
          <p:nvPr/>
        </p:nvSpPr>
        <p:spPr>
          <a:xfrm>
            <a:off x="4005726" y="2963831"/>
            <a:ext cx="641411" cy="77580"/>
          </a:xfrm>
          <a:custGeom>
            <a:avLst/>
            <a:gdLst/>
            <a:ahLst/>
            <a:cxnLst/>
            <a:rect l="l" t="t" r="r" b="b"/>
            <a:pathLst>
              <a:path w="1000125" h="161289">
                <a:moveTo>
                  <a:pt x="1422" y="127173"/>
                </a:moveTo>
                <a:lnTo>
                  <a:pt x="68050" y="144028"/>
                </a:lnTo>
                <a:lnTo>
                  <a:pt x="117524" y="147872"/>
                </a:lnTo>
                <a:lnTo>
                  <a:pt x="178068" y="151067"/>
                </a:lnTo>
                <a:lnTo>
                  <a:pt x="248286" y="153536"/>
                </a:lnTo>
                <a:lnTo>
                  <a:pt x="326784" y="155198"/>
                </a:lnTo>
                <a:lnTo>
                  <a:pt x="412165" y="155976"/>
                </a:lnTo>
                <a:lnTo>
                  <a:pt x="419986" y="158225"/>
                </a:lnTo>
                <a:lnTo>
                  <a:pt x="428075" y="159848"/>
                </a:lnTo>
                <a:lnTo>
                  <a:pt x="436408" y="160821"/>
                </a:lnTo>
                <a:lnTo>
                  <a:pt x="444957" y="161120"/>
                </a:lnTo>
                <a:lnTo>
                  <a:pt x="453242" y="160750"/>
                </a:lnTo>
                <a:lnTo>
                  <a:pt x="461375" y="159750"/>
                </a:lnTo>
                <a:lnTo>
                  <a:pt x="469331" y="158142"/>
                </a:lnTo>
                <a:lnTo>
                  <a:pt x="477088" y="155951"/>
                </a:lnTo>
                <a:lnTo>
                  <a:pt x="571465" y="155013"/>
                </a:lnTo>
                <a:lnTo>
                  <a:pt x="649558" y="153406"/>
                </a:lnTo>
                <a:lnTo>
                  <a:pt x="722579" y="151134"/>
                </a:lnTo>
                <a:lnTo>
                  <a:pt x="789435" y="148266"/>
                </a:lnTo>
                <a:lnTo>
                  <a:pt x="849029" y="144873"/>
                </a:lnTo>
                <a:lnTo>
                  <a:pt x="900269" y="141024"/>
                </a:lnTo>
                <a:lnTo>
                  <a:pt x="942058" y="136787"/>
                </a:lnTo>
                <a:lnTo>
                  <a:pt x="967330" y="133103"/>
                </a:lnTo>
                <a:lnTo>
                  <a:pt x="15316" y="133103"/>
                </a:lnTo>
                <a:lnTo>
                  <a:pt x="1422" y="127173"/>
                </a:lnTo>
                <a:close/>
              </a:path>
              <a:path w="1000125" h="161289">
                <a:moveTo>
                  <a:pt x="160566" y="83218"/>
                </a:moveTo>
                <a:lnTo>
                  <a:pt x="135521" y="113377"/>
                </a:lnTo>
                <a:lnTo>
                  <a:pt x="140396" y="116506"/>
                </a:lnTo>
                <a:lnTo>
                  <a:pt x="151345" y="119375"/>
                </a:lnTo>
                <a:lnTo>
                  <a:pt x="102565" y="119730"/>
                </a:lnTo>
                <a:lnTo>
                  <a:pt x="88471" y="120032"/>
                </a:lnTo>
                <a:lnTo>
                  <a:pt x="74685" y="121526"/>
                </a:lnTo>
                <a:lnTo>
                  <a:pt x="53026" y="125465"/>
                </a:lnTo>
                <a:lnTo>
                  <a:pt x="15316" y="133103"/>
                </a:lnTo>
                <a:lnTo>
                  <a:pt x="967330" y="133103"/>
                </a:lnTo>
                <a:lnTo>
                  <a:pt x="973303" y="132233"/>
                </a:lnTo>
                <a:lnTo>
                  <a:pt x="992909" y="127430"/>
                </a:lnTo>
                <a:lnTo>
                  <a:pt x="999782" y="122448"/>
                </a:lnTo>
                <a:lnTo>
                  <a:pt x="999820" y="120746"/>
                </a:lnTo>
                <a:lnTo>
                  <a:pt x="997496" y="119083"/>
                </a:lnTo>
                <a:lnTo>
                  <a:pt x="992974" y="117495"/>
                </a:lnTo>
                <a:lnTo>
                  <a:pt x="973398" y="115171"/>
                </a:lnTo>
                <a:lnTo>
                  <a:pt x="891044" y="115171"/>
                </a:lnTo>
                <a:lnTo>
                  <a:pt x="888831" y="107395"/>
                </a:lnTo>
                <a:lnTo>
                  <a:pt x="888330" y="106446"/>
                </a:lnTo>
                <a:lnTo>
                  <a:pt x="623633" y="106446"/>
                </a:lnTo>
                <a:lnTo>
                  <a:pt x="622415" y="104808"/>
                </a:lnTo>
                <a:lnTo>
                  <a:pt x="618966" y="100412"/>
                </a:lnTo>
                <a:lnTo>
                  <a:pt x="618272" y="99588"/>
                </a:lnTo>
                <a:lnTo>
                  <a:pt x="150901" y="99588"/>
                </a:lnTo>
                <a:lnTo>
                  <a:pt x="160566" y="83218"/>
                </a:lnTo>
                <a:close/>
              </a:path>
              <a:path w="1000125" h="161289">
                <a:moveTo>
                  <a:pt x="949696" y="113376"/>
                </a:moveTo>
                <a:lnTo>
                  <a:pt x="927070" y="113643"/>
                </a:lnTo>
                <a:lnTo>
                  <a:pt x="891044" y="115171"/>
                </a:lnTo>
                <a:lnTo>
                  <a:pt x="973398" y="115171"/>
                </a:lnTo>
                <a:lnTo>
                  <a:pt x="968479" y="114587"/>
                </a:lnTo>
                <a:lnTo>
                  <a:pt x="949696" y="113376"/>
                </a:lnTo>
                <a:close/>
              </a:path>
              <a:path w="1000125" h="161289">
                <a:moveTo>
                  <a:pt x="631282" y="62282"/>
                </a:moveTo>
                <a:lnTo>
                  <a:pt x="624472" y="64937"/>
                </a:lnTo>
                <a:lnTo>
                  <a:pt x="618845" y="70950"/>
                </a:lnTo>
                <a:lnTo>
                  <a:pt x="623633" y="106446"/>
                </a:lnTo>
                <a:lnTo>
                  <a:pt x="888330" y="106446"/>
                </a:lnTo>
                <a:lnTo>
                  <a:pt x="879486" y="89711"/>
                </a:lnTo>
                <a:lnTo>
                  <a:pt x="874954" y="85491"/>
                </a:lnTo>
                <a:lnTo>
                  <a:pt x="718743" y="85491"/>
                </a:lnTo>
                <a:lnTo>
                  <a:pt x="715992" y="82845"/>
                </a:lnTo>
                <a:lnTo>
                  <a:pt x="707029" y="76701"/>
                </a:lnTo>
                <a:lnTo>
                  <a:pt x="690792" y="69755"/>
                </a:lnTo>
                <a:lnTo>
                  <a:pt x="666216" y="64701"/>
                </a:lnTo>
                <a:lnTo>
                  <a:pt x="643716" y="62399"/>
                </a:lnTo>
                <a:lnTo>
                  <a:pt x="631282" y="62282"/>
                </a:lnTo>
                <a:close/>
              </a:path>
              <a:path w="1000125" h="161289">
                <a:moveTo>
                  <a:pt x="195821" y="84081"/>
                </a:moveTo>
                <a:lnTo>
                  <a:pt x="181639" y="85095"/>
                </a:lnTo>
                <a:lnTo>
                  <a:pt x="172232" y="87048"/>
                </a:lnTo>
                <a:lnTo>
                  <a:pt x="163390" y="91395"/>
                </a:lnTo>
                <a:lnTo>
                  <a:pt x="150901" y="99588"/>
                </a:lnTo>
                <a:lnTo>
                  <a:pt x="618272" y="99588"/>
                </a:lnTo>
                <a:lnTo>
                  <a:pt x="613592" y="94032"/>
                </a:lnTo>
                <a:lnTo>
                  <a:pt x="613294" y="93708"/>
                </a:lnTo>
                <a:lnTo>
                  <a:pt x="442810" y="93708"/>
                </a:lnTo>
                <a:lnTo>
                  <a:pt x="441531" y="92873"/>
                </a:lnTo>
                <a:lnTo>
                  <a:pt x="437828" y="90724"/>
                </a:lnTo>
                <a:lnTo>
                  <a:pt x="237731" y="90724"/>
                </a:lnTo>
                <a:lnTo>
                  <a:pt x="234558" y="89491"/>
                </a:lnTo>
                <a:lnTo>
                  <a:pt x="225777" y="86883"/>
                </a:lnTo>
                <a:lnTo>
                  <a:pt x="212496" y="84535"/>
                </a:lnTo>
                <a:lnTo>
                  <a:pt x="195821" y="84081"/>
                </a:lnTo>
                <a:close/>
              </a:path>
              <a:path w="1000125" h="161289">
                <a:moveTo>
                  <a:pt x="460017" y="0"/>
                </a:moveTo>
                <a:lnTo>
                  <a:pt x="431695" y="13097"/>
                </a:lnTo>
                <a:lnTo>
                  <a:pt x="387604" y="44978"/>
                </a:lnTo>
                <a:lnTo>
                  <a:pt x="390134" y="46127"/>
                </a:lnTo>
                <a:lnTo>
                  <a:pt x="396733" y="48996"/>
                </a:lnTo>
                <a:lnTo>
                  <a:pt x="405911" y="52720"/>
                </a:lnTo>
                <a:lnTo>
                  <a:pt x="416179" y="56434"/>
                </a:lnTo>
                <a:lnTo>
                  <a:pt x="424338" y="59588"/>
                </a:lnTo>
                <a:lnTo>
                  <a:pt x="429833" y="64522"/>
                </a:lnTo>
                <a:lnTo>
                  <a:pt x="435158" y="74730"/>
                </a:lnTo>
                <a:lnTo>
                  <a:pt x="442810" y="93708"/>
                </a:lnTo>
                <a:lnTo>
                  <a:pt x="613294" y="93708"/>
                </a:lnTo>
                <a:lnTo>
                  <a:pt x="577288" y="73224"/>
                </a:lnTo>
                <a:lnTo>
                  <a:pt x="550799" y="69197"/>
                </a:lnTo>
                <a:lnTo>
                  <a:pt x="576745" y="64346"/>
                </a:lnTo>
                <a:lnTo>
                  <a:pt x="518401" y="21267"/>
                </a:lnTo>
                <a:lnTo>
                  <a:pt x="484832" y="3464"/>
                </a:lnTo>
                <a:lnTo>
                  <a:pt x="460017" y="0"/>
                </a:lnTo>
                <a:close/>
              </a:path>
              <a:path w="1000125" h="161289">
                <a:moveTo>
                  <a:pt x="252993" y="50657"/>
                </a:moveTo>
                <a:lnTo>
                  <a:pt x="241740" y="52720"/>
                </a:lnTo>
                <a:lnTo>
                  <a:pt x="232774" y="58866"/>
                </a:lnTo>
                <a:lnTo>
                  <a:pt x="221373" y="71026"/>
                </a:lnTo>
                <a:lnTo>
                  <a:pt x="237731" y="90724"/>
                </a:lnTo>
                <a:lnTo>
                  <a:pt x="437828" y="90724"/>
                </a:lnTo>
                <a:lnTo>
                  <a:pt x="435979" y="89650"/>
                </a:lnTo>
                <a:lnTo>
                  <a:pt x="423581" y="82960"/>
                </a:lnTo>
                <a:lnTo>
                  <a:pt x="419618" y="80919"/>
                </a:lnTo>
                <a:lnTo>
                  <a:pt x="290766" y="80919"/>
                </a:lnTo>
                <a:lnTo>
                  <a:pt x="316699" y="62072"/>
                </a:lnTo>
                <a:lnTo>
                  <a:pt x="313934" y="60436"/>
                </a:lnTo>
                <a:lnTo>
                  <a:pt x="305528" y="56770"/>
                </a:lnTo>
                <a:lnTo>
                  <a:pt x="291319" y="52943"/>
                </a:lnTo>
                <a:lnTo>
                  <a:pt x="271145" y="50820"/>
                </a:lnTo>
                <a:lnTo>
                  <a:pt x="252993" y="50657"/>
                </a:lnTo>
                <a:close/>
              </a:path>
              <a:path w="1000125" h="161289">
                <a:moveTo>
                  <a:pt x="788107" y="54593"/>
                </a:moveTo>
                <a:lnTo>
                  <a:pt x="765551" y="56111"/>
                </a:lnTo>
                <a:lnTo>
                  <a:pt x="745692" y="65567"/>
                </a:lnTo>
                <a:lnTo>
                  <a:pt x="718743" y="85491"/>
                </a:lnTo>
                <a:lnTo>
                  <a:pt x="874954" y="85491"/>
                </a:lnTo>
                <a:lnTo>
                  <a:pt x="858946" y="70583"/>
                </a:lnTo>
                <a:lnTo>
                  <a:pt x="823150" y="58478"/>
                </a:lnTo>
                <a:lnTo>
                  <a:pt x="788107" y="54593"/>
                </a:lnTo>
                <a:close/>
              </a:path>
              <a:path w="1000125" h="161289">
                <a:moveTo>
                  <a:pt x="360600" y="59053"/>
                </a:moveTo>
                <a:lnTo>
                  <a:pt x="334470" y="65238"/>
                </a:lnTo>
                <a:lnTo>
                  <a:pt x="290766" y="80919"/>
                </a:lnTo>
                <a:lnTo>
                  <a:pt x="419618" y="80919"/>
                </a:lnTo>
                <a:lnTo>
                  <a:pt x="401764" y="71724"/>
                </a:lnTo>
                <a:lnTo>
                  <a:pt x="379563" y="61502"/>
                </a:lnTo>
                <a:lnTo>
                  <a:pt x="360600" y="59053"/>
                </a:lnTo>
                <a:close/>
              </a:path>
            </a:pathLst>
          </a:custGeom>
          <a:solidFill>
            <a:srgbClr val="BEDFF2"/>
          </a:solidFill>
        </p:spPr>
        <p:txBody>
          <a:bodyPr wrap="square" lIns="0" tIns="0" rIns="0" bIns="0" rtlCol="0"/>
          <a:lstStyle/>
          <a:p>
            <a:endParaRPr sz="1350"/>
          </a:p>
        </p:txBody>
      </p:sp>
      <p:sp>
        <p:nvSpPr>
          <p:cNvPr id="98" name="object 98"/>
          <p:cNvSpPr/>
          <p:nvPr/>
        </p:nvSpPr>
        <p:spPr>
          <a:xfrm>
            <a:off x="4768438" y="3107035"/>
            <a:ext cx="473219" cy="661264"/>
          </a:xfrm>
          <a:custGeom>
            <a:avLst/>
            <a:gdLst/>
            <a:ahLst/>
            <a:cxnLst/>
            <a:rect l="l" t="t" r="r" b="b"/>
            <a:pathLst>
              <a:path w="737870" h="1374775">
                <a:moveTo>
                  <a:pt x="469302" y="172732"/>
                </a:moveTo>
                <a:lnTo>
                  <a:pt x="190841" y="172732"/>
                </a:lnTo>
                <a:lnTo>
                  <a:pt x="166648" y="172948"/>
                </a:lnTo>
                <a:lnTo>
                  <a:pt x="166330" y="173266"/>
                </a:lnTo>
                <a:lnTo>
                  <a:pt x="165810" y="174002"/>
                </a:lnTo>
                <a:lnTo>
                  <a:pt x="165594" y="175361"/>
                </a:lnTo>
                <a:lnTo>
                  <a:pt x="163384" y="178841"/>
                </a:lnTo>
                <a:lnTo>
                  <a:pt x="59549" y="251104"/>
                </a:lnTo>
                <a:lnTo>
                  <a:pt x="50608" y="483501"/>
                </a:lnTo>
                <a:lnTo>
                  <a:pt x="50506" y="484962"/>
                </a:lnTo>
                <a:lnTo>
                  <a:pt x="48398" y="487806"/>
                </a:lnTo>
                <a:lnTo>
                  <a:pt x="47039" y="488340"/>
                </a:lnTo>
                <a:lnTo>
                  <a:pt x="964" y="505066"/>
                </a:lnTo>
                <a:lnTo>
                  <a:pt x="0" y="1374228"/>
                </a:lnTo>
                <a:lnTo>
                  <a:pt x="737551" y="1374228"/>
                </a:lnTo>
                <a:lnTo>
                  <a:pt x="737551" y="1129793"/>
                </a:lnTo>
                <a:lnTo>
                  <a:pt x="523378" y="1128687"/>
                </a:lnTo>
                <a:lnTo>
                  <a:pt x="520851" y="1126159"/>
                </a:lnTo>
                <a:lnTo>
                  <a:pt x="517803" y="440893"/>
                </a:lnTo>
                <a:lnTo>
                  <a:pt x="472985" y="440893"/>
                </a:lnTo>
                <a:lnTo>
                  <a:pt x="470457" y="438365"/>
                </a:lnTo>
                <a:lnTo>
                  <a:pt x="469302" y="172732"/>
                </a:lnTo>
                <a:close/>
              </a:path>
              <a:path w="737870" h="1374775">
                <a:moveTo>
                  <a:pt x="199363" y="0"/>
                </a:moveTo>
                <a:lnTo>
                  <a:pt x="197153" y="41871"/>
                </a:lnTo>
                <a:lnTo>
                  <a:pt x="196064" y="103803"/>
                </a:lnTo>
                <a:lnTo>
                  <a:pt x="196034" y="136121"/>
                </a:lnTo>
                <a:lnTo>
                  <a:pt x="196214" y="163690"/>
                </a:lnTo>
                <a:lnTo>
                  <a:pt x="196315" y="170218"/>
                </a:lnTo>
                <a:lnTo>
                  <a:pt x="193788" y="172732"/>
                </a:lnTo>
                <a:lnTo>
                  <a:pt x="213981" y="172732"/>
                </a:lnTo>
                <a:lnTo>
                  <a:pt x="211352" y="170218"/>
                </a:lnTo>
                <a:lnTo>
                  <a:pt x="211137" y="163690"/>
                </a:lnTo>
                <a:lnTo>
                  <a:pt x="208572" y="103803"/>
                </a:lnTo>
                <a:lnTo>
                  <a:pt x="204100" y="39979"/>
                </a:lnTo>
                <a:lnTo>
                  <a:pt x="200666" y="8777"/>
                </a:lnTo>
                <a:lnTo>
                  <a:pt x="199363" y="0"/>
                </a:lnTo>
                <a:close/>
              </a:path>
            </a:pathLst>
          </a:custGeom>
          <a:solidFill>
            <a:srgbClr val="000000"/>
          </a:solidFill>
        </p:spPr>
        <p:txBody>
          <a:bodyPr wrap="square" lIns="0" tIns="0" rIns="0" bIns="0" rtlCol="0"/>
          <a:lstStyle/>
          <a:p>
            <a:endParaRPr sz="1350"/>
          </a:p>
        </p:txBody>
      </p:sp>
      <p:sp>
        <p:nvSpPr>
          <p:cNvPr id="99" name="object 99"/>
          <p:cNvSpPr/>
          <p:nvPr/>
        </p:nvSpPr>
        <p:spPr>
          <a:xfrm>
            <a:off x="4840982" y="3324571"/>
            <a:ext cx="400729" cy="443489"/>
          </a:xfrm>
          <a:custGeom>
            <a:avLst/>
            <a:gdLst/>
            <a:ahLst/>
            <a:cxnLst/>
            <a:rect l="l" t="t" r="r" b="b"/>
            <a:pathLst>
              <a:path w="624839" h="922020">
                <a:moveTo>
                  <a:pt x="394479" y="0"/>
                </a:moveTo>
                <a:lnTo>
                  <a:pt x="13441" y="7785"/>
                </a:lnTo>
                <a:lnTo>
                  <a:pt x="0" y="921969"/>
                </a:lnTo>
                <a:lnTo>
                  <a:pt x="624438" y="921969"/>
                </a:lnTo>
                <a:lnTo>
                  <a:pt x="624438" y="688945"/>
                </a:lnTo>
                <a:lnTo>
                  <a:pt x="401096" y="687793"/>
                </a:lnTo>
                <a:lnTo>
                  <a:pt x="396371" y="682955"/>
                </a:lnTo>
                <a:lnTo>
                  <a:pt x="396371" y="677583"/>
                </a:lnTo>
                <a:lnTo>
                  <a:pt x="394479" y="0"/>
                </a:lnTo>
                <a:close/>
              </a:path>
            </a:pathLst>
          </a:custGeom>
          <a:solidFill>
            <a:srgbClr val="B4B386"/>
          </a:solidFill>
        </p:spPr>
        <p:txBody>
          <a:bodyPr wrap="square" lIns="0" tIns="0" rIns="0" bIns="0" rtlCol="0"/>
          <a:lstStyle/>
          <a:p>
            <a:endParaRPr sz="1350"/>
          </a:p>
        </p:txBody>
      </p:sp>
      <p:sp>
        <p:nvSpPr>
          <p:cNvPr id="100" name="object 100"/>
          <p:cNvSpPr/>
          <p:nvPr/>
        </p:nvSpPr>
        <p:spPr>
          <a:xfrm>
            <a:off x="4876660" y="3195586"/>
            <a:ext cx="186518" cy="129809"/>
          </a:xfrm>
          <a:custGeom>
            <a:avLst/>
            <a:gdLst/>
            <a:ahLst/>
            <a:cxnLst/>
            <a:rect l="l" t="t" r="r" b="b"/>
            <a:pathLst>
              <a:path w="290829" h="269875">
                <a:moveTo>
                  <a:pt x="290360" y="0"/>
                </a:moveTo>
                <a:lnTo>
                  <a:pt x="8458" y="0"/>
                </a:lnTo>
                <a:lnTo>
                  <a:pt x="0" y="269875"/>
                </a:lnTo>
                <a:lnTo>
                  <a:pt x="288950" y="259308"/>
                </a:lnTo>
                <a:lnTo>
                  <a:pt x="290360" y="0"/>
                </a:lnTo>
                <a:close/>
              </a:path>
            </a:pathLst>
          </a:custGeom>
          <a:solidFill>
            <a:srgbClr val="B4B386"/>
          </a:solidFill>
        </p:spPr>
        <p:txBody>
          <a:bodyPr wrap="square" lIns="0" tIns="0" rIns="0" bIns="0" rtlCol="0"/>
          <a:lstStyle/>
          <a:p>
            <a:endParaRPr sz="1350"/>
          </a:p>
        </p:txBody>
      </p:sp>
      <p:sp>
        <p:nvSpPr>
          <p:cNvPr id="101" name="object 101"/>
          <p:cNvSpPr/>
          <p:nvPr/>
        </p:nvSpPr>
        <p:spPr>
          <a:xfrm>
            <a:off x="4873353" y="3358675"/>
            <a:ext cx="201521" cy="407069"/>
          </a:xfrm>
          <a:prstGeom prst="rect">
            <a:avLst/>
          </a:prstGeom>
          <a:blipFill>
            <a:blip r:embed="rId20" cstate="print"/>
            <a:stretch>
              <a:fillRect/>
            </a:stretch>
          </a:blipFill>
        </p:spPr>
        <p:txBody>
          <a:bodyPr wrap="square" lIns="0" tIns="0" rIns="0" bIns="0" rtlCol="0"/>
          <a:lstStyle/>
          <a:p>
            <a:endParaRPr sz="1350"/>
          </a:p>
        </p:txBody>
      </p:sp>
      <p:sp>
        <p:nvSpPr>
          <p:cNvPr id="102" name="object 102"/>
          <p:cNvSpPr/>
          <p:nvPr/>
        </p:nvSpPr>
        <p:spPr>
          <a:xfrm>
            <a:off x="4911821" y="3215250"/>
            <a:ext cx="0" cy="25657"/>
          </a:xfrm>
          <a:custGeom>
            <a:avLst/>
            <a:gdLst/>
            <a:ahLst/>
            <a:cxnLst/>
            <a:rect l="l" t="t" r="r" b="b"/>
            <a:pathLst>
              <a:path h="53340">
                <a:moveTo>
                  <a:pt x="0" y="0"/>
                </a:moveTo>
                <a:lnTo>
                  <a:pt x="0" y="53174"/>
                </a:lnTo>
              </a:path>
            </a:pathLst>
          </a:custGeom>
          <a:ln w="26212">
            <a:solidFill>
              <a:srgbClr val="B7DAE1"/>
            </a:solidFill>
          </a:ln>
        </p:spPr>
        <p:txBody>
          <a:bodyPr wrap="square" lIns="0" tIns="0" rIns="0" bIns="0" rtlCol="0"/>
          <a:lstStyle/>
          <a:p>
            <a:endParaRPr sz="1350"/>
          </a:p>
        </p:txBody>
      </p:sp>
      <p:sp>
        <p:nvSpPr>
          <p:cNvPr id="103" name="object 103"/>
          <p:cNvSpPr/>
          <p:nvPr/>
        </p:nvSpPr>
        <p:spPr>
          <a:xfrm>
            <a:off x="4912078" y="3245151"/>
            <a:ext cx="0" cy="27184"/>
          </a:xfrm>
          <a:custGeom>
            <a:avLst/>
            <a:gdLst/>
            <a:ahLst/>
            <a:cxnLst/>
            <a:rect l="l" t="t" r="r" b="b"/>
            <a:pathLst>
              <a:path h="56515">
                <a:moveTo>
                  <a:pt x="0" y="0"/>
                </a:moveTo>
                <a:lnTo>
                  <a:pt x="0" y="56222"/>
                </a:lnTo>
              </a:path>
            </a:pathLst>
          </a:custGeom>
          <a:ln w="26250">
            <a:solidFill>
              <a:srgbClr val="B7DAE1"/>
            </a:solidFill>
          </a:ln>
        </p:spPr>
        <p:txBody>
          <a:bodyPr wrap="square" lIns="0" tIns="0" rIns="0" bIns="0" rtlCol="0"/>
          <a:lstStyle/>
          <a:p>
            <a:endParaRPr sz="1350"/>
          </a:p>
        </p:txBody>
      </p:sp>
      <p:sp>
        <p:nvSpPr>
          <p:cNvPr id="104" name="object 104"/>
          <p:cNvSpPr/>
          <p:nvPr/>
        </p:nvSpPr>
        <p:spPr>
          <a:xfrm>
            <a:off x="4912334" y="3276514"/>
            <a:ext cx="0" cy="27184"/>
          </a:xfrm>
          <a:custGeom>
            <a:avLst/>
            <a:gdLst/>
            <a:ahLst/>
            <a:cxnLst/>
            <a:rect l="l" t="t" r="r" b="b"/>
            <a:pathLst>
              <a:path h="56515">
                <a:moveTo>
                  <a:pt x="0" y="0"/>
                </a:moveTo>
                <a:lnTo>
                  <a:pt x="0" y="56222"/>
                </a:lnTo>
              </a:path>
            </a:pathLst>
          </a:custGeom>
          <a:ln w="26238">
            <a:solidFill>
              <a:srgbClr val="B7DAE1"/>
            </a:solidFill>
          </a:ln>
        </p:spPr>
        <p:txBody>
          <a:bodyPr wrap="square" lIns="0" tIns="0" rIns="0" bIns="0" rtlCol="0"/>
          <a:lstStyle/>
          <a:p>
            <a:endParaRPr sz="1350"/>
          </a:p>
        </p:txBody>
      </p:sp>
      <p:sp>
        <p:nvSpPr>
          <p:cNvPr id="105" name="object 105"/>
          <p:cNvSpPr/>
          <p:nvPr/>
        </p:nvSpPr>
        <p:spPr>
          <a:xfrm>
            <a:off x="4941566" y="3215250"/>
            <a:ext cx="0" cy="25657"/>
          </a:xfrm>
          <a:custGeom>
            <a:avLst/>
            <a:gdLst/>
            <a:ahLst/>
            <a:cxnLst/>
            <a:rect l="l" t="t" r="r" b="b"/>
            <a:pathLst>
              <a:path h="53340">
                <a:moveTo>
                  <a:pt x="0" y="0"/>
                </a:moveTo>
                <a:lnTo>
                  <a:pt x="0" y="52717"/>
                </a:lnTo>
              </a:path>
            </a:pathLst>
          </a:custGeom>
          <a:ln w="26212">
            <a:solidFill>
              <a:srgbClr val="B7DAE1"/>
            </a:solidFill>
          </a:ln>
        </p:spPr>
        <p:txBody>
          <a:bodyPr wrap="square" lIns="0" tIns="0" rIns="0" bIns="0" rtlCol="0"/>
          <a:lstStyle/>
          <a:p>
            <a:endParaRPr sz="1350"/>
          </a:p>
        </p:txBody>
      </p:sp>
      <p:sp>
        <p:nvSpPr>
          <p:cNvPr id="106" name="object 106"/>
          <p:cNvSpPr/>
          <p:nvPr/>
        </p:nvSpPr>
        <p:spPr>
          <a:xfrm>
            <a:off x="4941818" y="3244932"/>
            <a:ext cx="0" cy="27184"/>
          </a:xfrm>
          <a:custGeom>
            <a:avLst/>
            <a:gdLst/>
            <a:ahLst/>
            <a:cxnLst/>
            <a:rect l="l" t="t" r="r" b="b"/>
            <a:pathLst>
              <a:path h="56515">
                <a:moveTo>
                  <a:pt x="0" y="0"/>
                </a:moveTo>
                <a:lnTo>
                  <a:pt x="0" y="56222"/>
                </a:lnTo>
              </a:path>
            </a:pathLst>
          </a:custGeom>
          <a:ln w="26238">
            <a:solidFill>
              <a:srgbClr val="B7DAE1"/>
            </a:solidFill>
          </a:ln>
        </p:spPr>
        <p:txBody>
          <a:bodyPr wrap="square" lIns="0" tIns="0" rIns="0" bIns="0" rtlCol="0"/>
          <a:lstStyle/>
          <a:p>
            <a:endParaRPr sz="1350"/>
          </a:p>
        </p:txBody>
      </p:sp>
      <p:sp>
        <p:nvSpPr>
          <p:cNvPr id="107" name="object 107"/>
          <p:cNvSpPr/>
          <p:nvPr/>
        </p:nvSpPr>
        <p:spPr>
          <a:xfrm>
            <a:off x="4942079" y="3276294"/>
            <a:ext cx="0" cy="27184"/>
          </a:xfrm>
          <a:custGeom>
            <a:avLst/>
            <a:gdLst/>
            <a:ahLst/>
            <a:cxnLst/>
            <a:rect l="l" t="t" r="r" b="b"/>
            <a:pathLst>
              <a:path h="56515">
                <a:moveTo>
                  <a:pt x="0" y="0"/>
                </a:moveTo>
                <a:lnTo>
                  <a:pt x="0" y="56222"/>
                </a:lnTo>
              </a:path>
            </a:pathLst>
          </a:custGeom>
          <a:ln w="26238">
            <a:solidFill>
              <a:srgbClr val="B7DAE1"/>
            </a:solidFill>
          </a:ln>
        </p:spPr>
        <p:txBody>
          <a:bodyPr wrap="square" lIns="0" tIns="0" rIns="0" bIns="0" rtlCol="0"/>
          <a:lstStyle/>
          <a:p>
            <a:endParaRPr sz="1350"/>
          </a:p>
        </p:txBody>
      </p:sp>
      <p:sp>
        <p:nvSpPr>
          <p:cNvPr id="108" name="object 108"/>
          <p:cNvSpPr/>
          <p:nvPr/>
        </p:nvSpPr>
        <p:spPr>
          <a:xfrm>
            <a:off x="4971311" y="3215250"/>
            <a:ext cx="0" cy="25351"/>
          </a:xfrm>
          <a:custGeom>
            <a:avLst/>
            <a:gdLst/>
            <a:ahLst/>
            <a:cxnLst/>
            <a:rect l="l" t="t" r="r" b="b"/>
            <a:pathLst>
              <a:path h="52704">
                <a:moveTo>
                  <a:pt x="0" y="0"/>
                </a:moveTo>
                <a:lnTo>
                  <a:pt x="0" y="52260"/>
                </a:lnTo>
              </a:path>
            </a:pathLst>
          </a:custGeom>
          <a:ln w="26212">
            <a:solidFill>
              <a:srgbClr val="B7DAE1"/>
            </a:solidFill>
          </a:ln>
        </p:spPr>
        <p:txBody>
          <a:bodyPr wrap="square" lIns="0" tIns="0" rIns="0" bIns="0" rtlCol="0"/>
          <a:lstStyle/>
          <a:p>
            <a:endParaRPr sz="1350"/>
          </a:p>
        </p:txBody>
      </p:sp>
      <p:sp>
        <p:nvSpPr>
          <p:cNvPr id="109" name="object 109"/>
          <p:cNvSpPr/>
          <p:nvPr/>
        </p:nvSpPr>
        <p:spPr>
          <a:xfrm>
            <a:off x="4971563" y="3244712"/>
            <a:ext cx="0" cy="27184"/>
          </a:xfrm>
          <a:custGeom>
            <a:avLst/>
            <a:gdLst/>
            <a:ahLst/>
            <a:cxnLst/>
            <a:rect l="l" t="t" r="r" b="b"/>
            <a:pathLst>
              <a:path h="56515">
                <a:moveTo>
                  <a:pt x="0" y="0"/>
                </a:moveTo>
                <a:lnTo>
                  <a:pt x="0" y="56222"/>
                </a:lnTo>
              </a:path>
            </a:pathLst>
          </a:custGeom>
          <a:ln w="26238">
            <a:solidFill>
              <a:srgbClr val="B7DAE1"/>
            </a:solidFill>
          </a:ln>
        </p:spPr>
        <p:txBody>
          <a:bodyPr wrap="square" lIns="0" tIns="0" rIns="0" bIns="0" rtlCol="0"/>
          <a:lstStyle/>
          <a:p>
            <a:endParaRPr sz="1350"/>
          </a:p>
        </p:txBody>
      </p:sp>
      <p:sp>
        <p:nvSpPr>
          <p:cNvPr id="110" name="object 110"/>
          <p:cNvSpPr/>
          <p:nvPr/>
        </p:nvSpPr>
        <p:spPr>
          <a:xfrm>
            <a:off x="4971824" y="3276074"/>
            <a:ext cx="0" cy="27184"/>
          </a:xfrm>
          <a:custGeom>
            <a:avLst/>
            <a:gdLst/>
            <a:ahLst/>
            <a:cxnLst/>
            <a:rect l="l" t="t" r="r" b="b"/>
            <a:pathLst>
              <a:path h="56515">
                <a:moveTo>
                  <a:pt x="0" y="0"/>
                </a:moveTo>
                <a:lnTo>
                  <a:pt x="0" y="56210"/>
                </a:lnTo>
              </a:path>
            </a:pathLst>
          </a:custGeom>
          <a:ln w="26238">
            <a:solidFill>
              <a:srgbClr val="B7DAE1"/>
            </a:solidFill>
          </a:ln>
        </p:spPr>
        <p:txBody>
          <a:bodyPr wrap="square" lIns="0" tIns="0" rIns="0" bIns="0" rtlCol="0"/>
          <a:lstStyle/>
          <a:p>
            <a:endParaRPr sz="1350"/>
          </a:p>
        </p:txBody>
      </p:sp>
      <p:sp>
        <p:nvSpPr>
          <p:cNvPr id="111" name="object 111"/>
          <p:cNvSpPr/>
          <p:nvPr/>
        </p:nvSpPr>
        <p:spPr>
          <a:xfrm>
            <a:off x="5001056" y="3215250"/>
            <a:ext cx="0" cy="25045"/>
          </a:xfrm>
          <a:custGeom>
            <a:avLst/>
            <a:gdLst/>
            <a:ahLst/>
            <a:cxnLst/>
            <a:rect l="l" t="t" r="r" b="b"/>
            <a:pathLst>
              <a:path h="52070">
                <a:moveTo>
                  <a:pt x="0" y="0"/>
                </a:moveTo>
                <a:lnTo>
                  <a:pt x="0" y="51803"/>
                </a:lnTo>
              </a:path>
            </a:pathLst>
          </a:custGeom>
          <a:ln w="26212">
            <a:solidFill>
              <a:srgbClr val="B7DAE1"/>
            </a:solidFill>
          </a:ln>
        </p:spPr>
        <p:txBody>
          <a:bodyPr wrap="square" lIns="0" tIns="0" rIns="0" bIns="0" rtlCol="0"/>
          <a:lstStyle/>
          <a:p>
            <a:endParaRPr sz="1350"/>
          </a:p>
        </p:txBody>
      </p:sp>
      <p:sp>
        <p:nvSpPr>
          <p:cNvPr id="112" name="object 112"/>
          <p:cNvSpPr/>
          <p:nvPr/>
        </p:nvSpPr>
        <p:spPr>
          <a:xfrm>
            <a:off x="5001305" y="3244492"/>
            <a:ext cx="0" cy="27184"/>
          </a:xfrm>
          <a:custGeom>
            <a:avLst/>
            <a:gdLst/>
            <a:ahLst/>
            <a:cxnLst/>
            <a:rect l="l" t="t" r="r" b="b"/>
            <a:pathLst>
              <a:path h="56515">
                <a:moveTo>
                  <a:pt x="0" y="0"/>
                </a:moveTo>
                <a:lnTo>
                  <a:pt x="0" y="56210"/>
                </a:lnTo>
              </a:path>
            </a:pathLst>
          </a:custGeom>
          <a:ln w="26250">
            <a:solidFill>
              <a:srgbClr val="B7DAE1"/>
            </a:solidFill>
          </a:ln>
        </p:spPr>
        <p:txBody>
          <a:bodyPr wrap="square" lIns="0" tIns="0" rIns="0" bIns="0" rtlCol="0"/>
          <a:lstStyle/>
          <a:p>
            <a:endParaRPr sz="1350"/>
          </a:p>
        </p:txBody>
      </p:sp>
      <p:sp>
        <p:nvSpPr>
          <p:cNvPr id="113" name="object 113"/>
          <p:cNvSpPr/>
          <p:nvPr/>
        </p:nvSpPr>
        <p:spPr>
          <a:xfrm>
            <a:off x="5001566" y="3275848"/>
            <a:ext cx="0" cy="27184"/>
          </a:xfrm>
          <a:custGeom>
            <a:avLst/>
            <a:gdLst/>
            <a:ahLst/>
            <a:cxnLst/>
            <a:rect l="l" t="t" r="r" b="b"/>
            <a:pathLst>
              <a:path h="56515">
                <a:moveTo>
                  <a:pt x="0" y="0"/>
                </a:moveTo>
                <a:lnTo>
                  <a:pt x="0" y="56222"/>
                </a:lnTo>
              </a:path>
            </a:pathLst>
          </a:custGeom>
          <a:ln w="26225">
            <a:solidFill>
              <a:srgbClr val="B7DAE1"/>
            </a:solidFill>
          </a:ln>
        </p:spPr>
        <p:txBody>
          <a:bodyPr wrap="square" lIns="0" tIns="0" rIns="0" bIns="0" rtlCol="0"/>
          <a:lstStyle/>
          <a:p>
            <a:endParaRPr sz="1350"/>
          </a:p>
        </p:txBody>
      </p:sp>
      <p:sp>
        <p:nvSpPr>
          <p:cNvPr id="114" name="object 114"/>
          <p:cNvSpPr/>
          <p:nvPr/>
        </p:nvSpPr>
        <p:spPr>
          <a:xfrm>
            <a:off x="5030801" y="3215250"/>
            <a:ext cx="0" cy="24740"/>
          </a:xfrm>
          <a:custGeom>
            <a:avLst/>
            <a:gdLst/>
            <a:ahLst/>
            <a:cxnLst/>
            <a:rect l="l" t="t" r="r" b="b"/>
            <a:pathLst>
              <a:path h="51434">
                <a:moveTo>
                  <a:pt x="0" y="0"/>
                </a:moveTo>
                <a:lnTo>
                  <a:pt x="0" y="51333"/>
                </a:lnTo>
              </a:path>
            </a:pathLst>
          </a:custGeom>
          <a:ln w="26212">
            <a:solidFill>
              <a:srgbClr val="B7DAE1"/>
            </a:solidFill>
          </a:ln>
        </p:spPr>
        <p:txBody>
          <a:bodyPr wrap="square" lIns="0" tIns="0" rIns="0" bIns="0" rtlCol="0"/>
          <a:lstStyle/>
          <a:p>
            <a:endParaRPr sz="1350"/>
          </a:p>
        </p:txBody>
      </p:sp>
      <p:sp>
        <p:nvSpPr>
          <p:cNvPr id="115" name="object 115"/>
          <p:cNvSpPr/>
          <p:nvPr/>
        </p:nvSpPr>
        <p:spPr>
          <a:xfrm>
            <a:off x="5031046" y="3244266"/>
            <a:ext cx="0" cy="27184"/>
          </a:xfrm>
          <a:custGeom>
            <a:avLst/>
            <a:gdLst/>
            <a:ahLst/>
            <a:cxnLst/>
            <a:rect l="l" t="t" r="r" b="b"/>
            <a:pathLst>
              <a:path h="56515">
                <a:moveTo>
                  <a:pt x="0" y="0"/>
                </a:moveTo>
                <a:lnTo>
                  <a:pt x="0" y="56222"/>
                </a:lnTo>
              </a:path>
            </a:pathLst>
          </a:custGeom>
          <a:ln w="26238">
            <a:solidFill>
              <a:srgbClr val="B7DAE1"/>
            </a:solidFill>
          </a:ln>
        </p:spPr>
        <p:txBody>
          <a:bodyPr wrap="square" lIns="0" tIns="0" rIns="0" bIns="0" rtlCol="0"/>
          <a:lstStyle/>
          <a:p>
            <a:endParaRPr sz="1350"/>
          </a:p>
        </p:txBody>
      </p:sp>
      <p:sp>
        <p:nvSpPr>
          <p:cNvPr id="116" name="object 116"/>
          <p:cNvSpPr/>
          <p:nvPr/>
        </p:nvSpPr>
        <p:spPr>
          <a:xfrm>
            <a:off x="5031307" y="3275628"/>
            <a:ext cx="0" cy="27184"/>
          </a:xfrm>
          <a:custGeom>
            <a:avLst/>
            <a:gdLst/>
            <a:ahLst/>
            <a:cxnLst/>
            <a:rect l="l" t="t" r="r" b="b"/>
            <a:pathLst>
              <a:path h="56515">
                <a:moveTo>
                  <a:pt x="0" y="0"/>
                </a:moveTo>
                <a:lnTo>
                  <a:pt x="0" y="56222"/>
                </a:lnTo>
              </a:path>
            </a:pathLst>
          </a:custGeom>
          <a:ln w="26238">
            <a:solidFill>
              <a:srgbClr val="B7DAE1"/>
            </a:solidFill>
          </a:ln>
        </p:spPr>
        <p:txBody>
          <a:bodyPr wrap="square" lIns="0" tIns="0" rIns="0" bIns="0" rtlCol="0"/>
          <a:lstStyle/>
          <a:p>
            <a:endParaRPr sz="1350"/>
          </a:p>
        </p:txBody>
      </p:sp>
      <p:sp>
        <p:nvSpPr>
          <p:cNvPr id="117" name="object 117"/>
          <p:cNvSpPr/>
          <p:nvPr/>
        </p:nvSpPr>
        <p:spPr>
          <a:xfrm>
            <a:off x="4335505" y="3432047"/>
            <a:ext cx="277741" cy="336282"/>
          </a:xfrm>
          <a:custGeom>
            <a:avLst/>
            <a:gdLst/>
            <a:ahLst/>
            <a:cxnLst/>
            <a:rect l="l" t="t" r="r" b="b"/>
            <a:pathLst>
              <a:path w="433070" h="699134">
                <a:moveTo>
                  <a:pt x="249847" y="0"/>
                </a:moveTo>
                <a:lnTo>
                  <a:pt x="217723" y="2700"/>
                </a:lnTo>
                <a:lnTo>
                  <a:pt x="188775" y="10399"/>
                </a:lnTo>
                <a:lnTo>
                  <a:pt x="164957" y="22497"/>
                </a:lnTo>
                <a:lnTo>
                  <a:pt x="148221" y="38392"/>
                </a:lnTo>
                <a:lnTo>
                  <a:pt x="94259" y="39446"/>
                </a:lnTo>
                <a:lnTo>
                  <a:pt x="89839" y="41338"/>
                </a:lnTo>
                <a:lnTo>
                  <a:pt x="1790" y="131394"/>
                </a:lnTo>
                <a:lnTo>
                  <a:pt x="0" y="135813"/>
                </a:lnTo>
                <a:lnTo>
                  <a:pt x="3805" y="698525"/>
                </a:lnTo>
                <a:lnTo>
                  <a:pt x="432792" y="698525"/>
                </a:lnTo>
                <a:lnTo>
                  <a:pt x="428067" y="41338"/>
                </a:lnTo>
                <a:lnTo>
                  <a:pt x="428053" y="36080"/>
                </a:lnTo>
                <a:lnTo>
                  <a:pt x="426580" y="34607"/>
                </a:lnTo>
                <a:lnTo>
                  <a:pt x="348411" y="34607"/>
                </a:lnTo>
                <a:lnTo>
                  <a:pt x="331176" y="20236"/>
                </a:lnTo>
                <a:lnTo>
                  <a:pt x="307887" y="9336"/>
                </a:lnTo>
                <a:lnTo>
                  <a:pt x="280219" y="2419"/>
                </a:lnTo>
                <a:lnTo>
                  <a:pt x="249847" y="0"/>
                </a:lnTo>
                <a:close/>
              </a:path>
              <a:path w="433070" h="699134">
                <a:moveTo>
                  <a:pt x="425107" y="33134"/>
                </a:moveTo>
                <a:lnTo>
                  <a:pt x="421639" y="33235"/>
                </a:lnTo>
                <a:lnTo>
                  <a:pt x="348411" y="34607"/>
                </a:lnTo>
                <a:lnTo>
                  <a:pt x="426580" y="34607"/>
                </a:lnTo>
                <a:lnTo>
                  <a:pt x="425107" y="33134"/>
                </a:lnTo>
                <a:close/>
              </a:path>
            </a:pathLst>
          </a:custGeom>
          <a:solidFill>
            <a:srgbClr val="445972"/>
          </a:solidFill>
        </p:spPr>
        <p:txBody>
          <a:bodyPr wrap="square" lIns="0" tIns="0" rIns="0" bIns="0" rtlCol="0"/>
          <a:lstStyle/>
          <a:p>
            <a:endParaRPr sz="1350"/>
          </a:p>
        </p:txBody>
      </p:sp>
      <p:sp>
        <p:nvSpPr>
          <p:cNvPr id="118" name="object 118"/>
          <p:cNvSpPr/>
          <p:nvPr/>
        </p:nvSpPr>
        <p:spPr>
          <a:xfrm>
            <a:off x="4397781" y="3454153"/>
            <a:ext cx="207287" cy="313986"/>
          </a:xfrm>
          <a:custGeom>
            <a:avLst/>
            <a:gdLst/>
            <a:ahLst/>
            <a:cxnLst/>
            <a:rect l="l" t="t" r="r" b="b"/>
            <a:pathLst>
              <a:path w="323214" h="652779">
                <a:moveTo>
                  <a:pt x="318427" y="0"/>
                </a:moveTo>
                <a:lnTo>
                  <a:pt x="0" y="5994"/>
                </a:lnTo>
                <a:lnTo>
                  <a:pt x="6365" y="652564"/>
                </a:lnTo>
                <a:lnTo>
                  <a:pt x="323066" y="652564"/>
                </a:lnTo>
                <a:lnTo>
                  <a:pt x="318427" y="0"/>
                </a:lnTo>
                <a:close/>
              </a:path>
            </a:pathLst>
          </a:custGeom>
          <a:solidFill>
            <a:srgbClr val="9BBFC5"/>
          </a:solidFill>
        </p:spPr>
        <p:txBody>
          <a:bodyPr wrap="square" lIns="0" tIns="0" rIns="0" bIns="0" rtlCol="0"/>
          <a:lstStyle/>
          <a:p>
            <a:endParaRPr sz="1350"/>
          </a:p>
        </p:txBody>
      </p:sp>
      <p:sp>
        <p:nvSpPr>
          <p:cNvPr id="119" name="object 119"/>
          <p:cNvSpPr/>
          <p:nvPr/>
        </p:nvSpPr>
        <p:spPr>
          <a:xfrm>
            <a:off x="4439319" y="3436872"/>
            <a:ext cx="110771" cy="13745"/>
          </a:xfrm>
          <a:custGeom>
            <a:avLst/>
            <a:gdLst/>
            <a:ahLst/>
            <a:cxnLst/>
            <a:rect l="l" t="t" r="r" b="b"/>
            <a:pathLst>
              <a:path w="172720" h="28575">
                <a:moveTo>
                  <a:pt x="87960" y="0"/>
                </a:moveTo>
                <a:lnTo>
                  <a:pt x="59711" y="2130"/>
                </a:lnTo>
                <a:lnTo>
                  <a:pt x="35131" y="8024"/>
                </a:lnTo>
                <a:lnTo>
                  <a:pt x="14976" y="16936"/>
                </a:lnTo>
                <a:lnTo>
                  <a:pt x="0" y="28117"/>
                </a:lnTo>
                <a:lnTo>
                  <a:pt x="172338" y="24853"/>
                </a:lnTo>
                <a:lnTo>
                  <a:pt x="157167" y="14884"/>
                </a:lnTo>
                <a:lnTo>
                  <a:pt x="137641" y="7016"/>
                </a:lnTo>
                <a:lnTo>
                  <a:pt x="114369" y="1854"/>
                </a:lnTo>
                <a:lnTo>
                  <a:pt x="87960" y="0"/>
                </a:lnTo>
                <a:close/>
              </a:path>
            </a:pathLst>
          </a:custGeom>
          <a:solidFill>
            <a:srgbClr val="9BBFC5"/>
          </a:solidFill>
        </p:spPr>
        <p:txBody>
          <a:bodyPr wrap="square" lIns="0" tIns="0" rIns="0" bIns="0" rtlCol="0"/>
          <a:lstStyle/>
          <a:p>
            <a:endParaRPr sz="1350"/>
          </a:p>
        </p:txBody>
      </p:sp>
      <p:sp>
        <p:nvSpPr>
          <p:cNvPr id="120" name="object 120"/>
          <p:cNvSpPr/>
          <p:nvPr/>
        </p:nvSpPr>
        <p:spPr>
          <a:xfrm>
            <a:off x="4424700" y="3475381"/>
            <a:ext cx="159013" cy="292648"/>
          </a:xfrm>
          <a:prstGeom prst="rect">
            <a:avLst/>
          </a:prstGeom>
          <a:blipFill>
            <a:blip r:embed="rId21" cstate="print"/>
            <a:stretch>
              <a:fillRect/>
            </a:stretch>
          </a:blipFill>
        </p:spPr>
        <p:txBody>
          <a:bodyPr wrap="square" lIns="0" tIns="0" rIns="0" bIns="0" rtlCol="0"/>
          <a:lstStyle/>
          <a:p>
            <a:endParaRPr sz="1350"/>
          </a:p>
        </p:txBody>
      </p:sp>
      <p:sp>
        <p:nvSpPr>
          <p:cNvPr id="121" name="object 121"/>
          <p:cNvSpPr/>
          <p:nvPr/>
        </p:nvSpPr>
        <p:spPr>
          <a:xfrm>
            <a:off x="4808112" y="3199116"/>
            <a:ext cx="67196" cy="139278"/>
          </a:xfrm>
          <a:custGeom>
            <a:avLst/>
            <a:gdLst/>
            <a:ahLst/>
            <a:cxnLst/>
            <a:rect l="l" t="t" r="r" b="b"/>
            <a:pathLst>
              <a:path w="104775" h="289559">
                <a:moveTo>
                  <a:pt x="104241" y="0"/>
                </a:moveTo>
                <a:lnTo>
                  <a:pt x="5283" y="67259"/>
                </a:lnTo>
                <a:lnTo>
                  <a:pt x="0" y="288950"/>
                </a:lnTo>
                <a:lnTo>
                  <a:pt x="56705" y="259892"/>
                </a:lnTo>
                <a:lnTo>
                  <a:pt x="98958" y="259892"/>
                </a:lnTo>
                <a:lnTo>
                  <a:pt x="104241" y="0"/>
                </a:lnTo>
                <a:close/>
              </a:path>
            </a:pathLst>
          </a:custGeom>
          <a:solidFill>
            <a:srgbClr val="828255"/>
          </a:solidFill>
        </p:spPr>
        <p:txBody>
          <a:bodyPr wrap="square" lIns="0" tIns="0" rIns="0" bIns="0" rtlCol="0"/>
          <a:lstStyle/>
          <a:p>
            <a:endParaRPr sz="1350"/>
          </a:p>
        </p:txBody>
      </p:sp>
      <p:sp>
        <p:nvSpPr>
          <p:cNvPr id="122" name="object 122"/>
          <p:cNvSpPr/>
          <p:nvPr/>
        </p:nvSpPr>
        <p:spPr>
          <a:xfrm>
            <a:off x="4773814" y="3327942"/>
            <a:ext cx="70860" cy="440130"/>
          </a:xfrm>
          <a:custGeom>
            <a:avLst/>
            <a:gdLst/>
            <a:ahLst/>
            <a:cxnLst/>
            <a:rect l="l" t="t" r="r" b="b"/>
            <a:pathLst>
              <a:path w="110489" h="915034">
                <a:moveTo>
                  <a:pt x="110185" y="0"/>
                </a:moveTo>
                <a:lnTo>
                  <a:pt x="2070" y="52832"/>
                </a:lnTo>
                <a:lnTo>
                  <a:pt x="0" y="914958"/>
                </a:lnTo>
                <a:lnTo>
                  <a:pt x="96266" y="914958"/>
                </a:lnTo>
                <a:lnTo>
                  <a:pt x="110185" y="0"/>
                </a:lnTo>
                <a:close/>
              </a:path>
            </a:pathLst>
          </a:custGeom>
          <a:solidFill>
            <a:srgbClr val="828255"/>
          </a:solidFill>
        </p:spPr>
        <p:txBody>
          <a:bodyPr wrap="square" lIns="0" tIns="0" rIns="0" bIns="0" rtlCol="0"/>
          <a:lstStyle/>
          <a:p>
            <a:endParaRPr sz="1350"/>
          </a:p>
        </p:txBody>
      </p:sp>
      <p:sp>
        <p:nvSpPr>
          <p:cNvPr id="123" name="object 123"/>
          <p:cNvSpPr/>
          <p:nvPr/>
        </p:nvSpPr>
        <p:spPr>
          <a:xfrm>
            <a:off x="3962730" y="2900581"/>
            <a:ext cx="1280785" cy="867431"/>
          </a:xfrm>
          <a:custGeom>
            <a:avLst/>
            <a:gdLst/>
            <a:ahLst/>
            <a:cxnLst/>
            <a:rect l="l" t="t" r="r" b="b"/>
            <a:pathLst>
              <a:path w="1997075" h="1803400">
                <a:moveTo>
                  <a:pt x="0" y="1803400"/>
                </a:moveTo>
                <a:lnTo>
                  <a:pt x="1996973" y="1803400"/>
                </a:lnTo>
                <a:lnTo>
                  <a:pt x="1996973" y="0"/>
                </a:lnTo>
                <a:lnTo>
                  <a:pt x="0" y="0"/>
                </a:lnTo>
                <a:lnTo>
                  <a:pt x="0" y="1803400"/>
                </a:lnTo>
                <a:close/>
              </a:path>
            </a:pathLst>
          </a:custGeom>
          <a:ln w="6350">
            <a:solidFill>
              <a:srgbClr val="0072BC"/>
            </a:solidFill>
          </a:ln>
        </p:spPr>
        <p:txBody>
          <a:bodyPr wrap="square" lIns="0" tIns="0" rIns="0" bIns="0" rtlCol="0"/>
          <a:lstStyle/>
          <a:p>
            <a:endParaRPr sz="1350"/>
          </a:p>
        </p:txBody>
      </p:sp>
      <p:sp>
        <p:nvSpPr>
          <p:cNvPr id="124" name="object 124"/>
          <p:cNvSpPr/>
          <p:nvPr/>
        </p:nvSpPr>
        <p:spPr>
          <a:xfrm>
            <a:off x="3962729" y="3851517"/>
            <a:ext cx="1274676" cy="870485"/>
          </a:xfrm>
          <a:prstGeom prst="rect">
            <a:avLst/>
          </a:prstGeom>
          <a:blipFill>
            <a:blip r:embed="rId22" cstate="print"/>
            <a:stretch>
              <a:fillRect/>
            </a:stretch>
          </a:blipFill>
        </p:spPr>
        <p:txBody>
          <a:bodyPr wrap="square" lIns="0" tIns="0" rIns="0" bIns="0" rtlCol="0"/>
          <a:lstStyle/>
          <a:p>
            <a:endParaRPr sz="1350"/>
          </a:p>
        </p:txBody>
      </p:sp>
      <p:sp>
        <p:nvSpPr>
          <p:cNvPr id="125" name="object 125"/>
          <p:cNvSpPr/>
          <p:nvPr/>
        </p:nvSpPr>
        <p:spPr>
          <a:xfrm>
            <a:off x="3962730" y="3851510"/>
            <a:ext cx="1280785" cy="867431"/>
          </a:xfrm>
          <a:custGeom>
            <a:avLst/>
            <a:gdLst/>
            <a:ahLst/>
            <a:cxnLst/>
            <a:rect l="l" t="t" r="r" b="b"/>
            <a:pathLst>
              <a:path w="1997075" h="1803400">
                <a:moveTo>
                  <a:pt x="0" y="1803400"/>
                </a:moveTo>
                <a:lnTo>
                  <a:pt x="1996973" y="1803400"/>
                </a:lnTo>
                <a:lnTo>
                  <a:pt x="1996973" y="0"/>
                </a:lnTo>
                <a:lnTo>
                  <a:pt x="0" y="0"/>
                </a:lnTo>
                <a:lnTo>
                  <a:pt x="0" y="1803400"/>
                </a:lnTo>
                <a:close/>
              </a:path>
            </a:pathLst>
          </a:custGeom>
          <a:ln w="6350">
            <a:solidFill>
              <a:srgbClr val="0072BC"/>
            </a:solidFill>
          </a:ln>
        </p:spPr>
        <p:txBody>
          <a:bodyPr wrap="square" lIns="0" tIns="0" rIns="0" bIns="0" rtlCol="0"/>
          <a:lstStyle/>
          <a:p>
            <a:endParaRPr sz="1350"/>
          </a:p>
        </p:txBody>
      </p:sp>
      <p:sp>
        <p:nvSpPr>
          <p:cNvPr id="126" name="object 126"/>
          <p:cNvSpPr/>
          <p:nvPr/>
        </p:nvSpPr>
        <p:spPr>
          <a:xfrm>
            <a:off x="3992140" y="1192630"/>
            <a:ext cx="1193300" cy="491264"/>
          </a:xfrm>
          <a:prstGeom prst="rect">
            <a:avLst/>
          </a:prstGeom>
          <a:blipFill>
            <a:blip r:embed="rId23" cstate="print"/>
            <a:stretch>
              <a:fillRect/>
            </a:stretch>
          </a:blipFill>
        </p:spPr>
        <p:txBody>
          <a:bodyPr wrap="square" lIns="0" tIns="0" rIns="0" bIns="0" rtlCol="0"/>
          <a:lstStyle/>
          <a:p>
            <a:endParaRPr sz="1350"/>
          </a:p>
        </p:txBody>
      </p:sp>
      <p:sp>
        <p:nvSpPr>
          <p:cNvPr id="127" name="object 127"/>
          <p:cNvSpPr/>
          <p:nvPr/>
        </p:nvSpPr>
        <p:spPr>
          <a:xfrm>
            <a:off x="2289728" y="1741771"/>
            <a:ext cx="508241" cy="102626"/>
          </a:xfrm>
          <a:custGeom>
            <a:avLst/>
            <a:gdLst/>
            <a:ahLst/>
            <a:cxnLst/>
            <a:rect l="l" t="t" r="r" b="b"/>
            <a:pathLst>
              <a:path w="792480" h="213360">
                <a:moveTo>
                  <a:pt x="0" y="213004"/>
                </a:moveTo>
                <a:lnTo>
                  <a:pt x="791997" y="213004"/>
                </a:lnTo>
                <a:lnTo>
                  <a:pt x="791997" y="0"/>
                </a:lnTo>
                <a:lnTo>
                  <a:pt x="0" y="0"/>
                </a:lnTo>
                <a:lnTo>
                  <a:pt x="0" y="213004"/>
                </a:lnTo>
                <a:close/>
              </a:path>
            </a:pathLst>
          </a:custGeom>
          <a:solidFill>
            <a:srgbClr val="FFFFFF"/>
          </a:solidFill>
        </p:spPr>
        <p:txBody>
          <a:bodyPr wrap="square" lIns="0" tIns="0" rIns="0" bIns="0" rtlCol="0"/>
          <a:lstStyle/>
          <a:p>
            <a:endParaRPr sz="1350"/>
          </a:p>
        </p:txBody>
      </p:sp>
      <p:sp>
        <p:nvSpPr>
          <p:cNvPr id="128" name="object 128"/>
          <p:cNvSpPr txBox="1"/>
          <p:nvPr/>
        </p:nvSpPr>
        <p:spPr>
          <a:xfrm>
            <a:off x="1905878" y="1001155"/>
            <a:ext cx="1280785" cy="981038"/>
          </a:xfrm>
          <a:prstGeom prst="rect">
            <a:avLst/>
          </a:prstGeom>
          <a:ln w="6350">
            <a:solidFill>
              <a:srgbClr val="0072BC"/>
            </a:solidFill>
          </a:ln>
        </p:spPr>
        <p:txBody>
          <a:bodyPr vert="horz" wrap="square" lIns="0" tIns="0" rIns="0" bIns="0" rtlCol="0">
            <a:spAutoFit/>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spcBef>
                <a:spcPts val="14"/>
              </a:spcBef>
            </a:pPr>
            <a:endParaRPr sz="1125">
              <a:latin typeface="Times New Roman"/>
              <a:cs typeface="Times New Roman"/>
            </a:endParaRPr>
          </a:p>
          <a:p>
            <a:pPr algn="ctr">
              <a:lnSpc>
                <a:spcPct val="100000"/>
              </a:lnSpc>
            </a:pPr>
            <a:r>
              <a:rPr sz="750" i="1" spc="34" dirty="0">
                <a:latin typeface="Arial Narrow"/>
                <a:cs typeface="Arial Narrow"/>
              </a:rPr>
              <a:t>an</a:t>
            </a:r>
            <a:r>
              <a:rPr sz="750" i="1" spc="23" dirty="0">
                <a:latin typeface="Arial Narrow"/>
                <a:cs typeface="Arial Narrow"/>
              </a:rPr>
              <a:t> </a:t>
            </a:r>
            <a:r>
              <a:rPr sz="750" i="1" spc="26" dirty="0">
                <a:latin typeface="Arial Narrow"/>
                <a:cs typeface="Arial Narrow"/>
              </a:rPr>
              <a:t>island</a:t>
            </a:r>
            <a:endParaRPr sz="750">
              <a:latin typeface="Arial Narrow"/>
              <a:cs typeface="Arial Narrow"/>
            </a:endParaRPr>
          </a:p>
        </p:txBody>
      </p:sp>
      <p:sp>
        <p:nvSpPr>
          <p:cNvPr id="129" name="object 129"/>
          <p:cNvSpPr txBox="1"/>
          <p:nvPr/>
        </p:nvSpPr>
        <p:spPr>
          <a:xfrm>
            <a:off x="3948826" y="1001155"/>
            <a:ext cx="1280785" cy="981038"/>
          </a:xfrm>
          <a:prstGeom prst="rect">
            <a:avLst/>
          </a:prstGeom>
          <a:ln w="6350">
            <a:solidFill>
              <a:srgbClr val="0072BC"/>
            </a:solidFill>
          </a:ln>
        </p:spPr>
        <p:txBody>
          <a:bodyPr vert="horz" wrap="square" lIns="0" tIns="0" rIns="0" bIns="0" rtlCol="0">
            <a:spAutoFit/>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spcBef>
                <a:spcPts val="14"/>
              </a:spcBef>
            </a:pPr>
            <a:endParaRPr sz="1125">
              <a:latin typeface="Times New Roman"/>
              <a:cs typeface="Times New Roman"/>
            </a:endParaRPr>
          </a:p>
          <a:p>
            <a:pPr marL="328181"/>
            <a:r>
              <a:rPr sz="750" i="1" spc="34" dirty="0">
                <a:latin typeface="Arial Narrow"/>
                <a:cs typeface="Arial Narrow"/>
              </a:rPr>
              <a:t>a</a:t>
            </a:r>
            <a:r>
              <a:rPr sz="750" i="1" spc="20" dirty="0">
                <a:latin typeface="Arial Narrow"/>
                <a:cs typeface="Arial Narrow"/>
              </a:rPr>
              <a:t> </a:t>
            </a:r>
            <a:r>
              <a:rPr sz="750" i="1" spc="28" dirty="0">
                <a:latin typeface="Arial Narrow"/>
                <a:cs typeface="Arial Narrow"/>
              </a:rPr>
              <a:t>sandwich</a:t>
            </a:r>
            <a:endParaRPr sz="750">
              <a:latin typeface="Arial Narrow"/>
              <a:cs typeface="Arial Narrow"/>
            </a:endParaRPr>
          </a:p>
        </p:txBody>
      </p:sp>
      <p:sp>
        <p:nvSpPr>
          <p:cNvPr id="130" name="object 130"/>
          <p:cNvSpPr/>
          <p:nvPr/>
        </p:nvSpPr>
        <p:spPr>
          <a:xfrm>
            <a:off x="4376807" y="2695384"/>
            <a:ext cx="415797" cy="99877"/>
          </a:xfrm>
          <a:custGeom>
            <a:avLst/>
            <a:gdLst/>
            <a:ahLst/>
            <a:cxnLst/>
            <a:rect l="l" t="t" r="r" b="b"/>
            <a:pathLst>
              <a:path w="648335" h="207645">
                <a:moveTo>
                  <a:pt x="0" y="207429"/>
                </a:moveTo>
                <a:lnTo>
                  <a:pt x="648004" y="207429"/>
                </a:lnTo>
                <a:lnTo>
                  <a:pt x="648004" y="0"/>
                </a:lnTo>
                <a:lnTo>
                  <a:pt x="0" y="0"/>
                </a:lnTo>
                <a:lnTo>
                  <a:pt x="0" y="207429"/>
                </a:lnTo>
                <a:close/>
              </a:path>
            </a:pathLst>
          </a:custGeom>
          <a:solidFill>
            <a:srgbClr val="FFFFFF"/>
          </a:solidFill>
        </p:spPr>
        <p:txBody>
          <a:bodyPr wrap="square" lIns="0" tIns="0" rIns="0" bIns="0" rtlCol="0"/>
          <a:lstStyle/>
          <a:p>
            <a:endParaRPr sz="1350"/>
          </a:p>
        </p:txBody>
      </p:sp>
      <p:sp>
        <p:nvSpPr>
          <p:cNvPr id="131" name="object 131"/>
          <p:cNvSpPr txBox="1"/>
          <p:nvPr/>
        </p:nvSpPr>
        <p:spPr>
          <a:xfrm>
            <a:off x="3962730" y="1946759"/>
            <a:ext cx="1280785" cy="981038"/>
          </a:xfrm>
          <a:prstGeom prst="rect">
            <a:avLst/>
          </a:prstGeom>
          <a:ln w="6350">
            <a:solidFill>
              <a:srgbClr val="0072BC"/>
            </a:solidFill>
          </a:ln>
        </p:spPr>
        <p:txBody>
          <a:bodyPr vert="horz" wrap="square" lIns="0" tIns="0" rIns="0" bIns="0" rtlCol="0">
            <a:spAutoFit/>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spcBef>
                <a:spcPts val="11"/>
              </a:spcBef>
            </a:pPr>
            <a:endParaRPr sz="1125">
              <a:latin typeface="Times New Roman"/>
              <a:cs typeface="Times New Roman"/>
            </a:endParaRPr>
          </a:p>
          <a:p>
            <a:pPr marR="27794" algn="ctr"/>
            <a:r>
              <a:rPr sz="750" i="1" spc="34" dirty="0">
                <a:latin typeface="Arial Narrow"/>
                <a:cs typeface="Arial Narrow"/>
              </a:rPr>
              <a:t>a</a:t>
            </a:r>
            <a:r>
              <a:rPr sz="750" i="1" spc="26" dirty="0">
                <a:latin typeface="Arial Narrow"/>
                <a:cs typeface="Arial Narrow"/>
              </a:rPr>
              <a:t> </a:t>
            </a:r>
            <a:r>
              <a:rPr sz="750" i="1" spc="37" dirty="0">
                <a:latin typeface="Arial Narrow"/>
                <a:cs typeface="Arial Narrow"/>
              </a:rPr>
              <a:t>band</a:t>
            </a:r>
            <a:endParaRPr sz="750">
              <a:latin typeface="Arial Narrow"/>
              <a:cs typeface="Arial Narrow"/>
            </a:endParaRPr>
          </a:p>
        </p:txBody>
      </p:sp>
      <p:sp>
        <p:nvSpPr>
          <p:cNvPr id="132" name="object 132"/>
          <p:cNvSpPr txBox="1"/>
          <p:nvPr/>
        </p:nvSpPr>
        <p:spPr>
          <a:xfrm>
            <a:off x="4422981" y="3646522"/>
            <a:ext cx="323352" cy="102592"/>
          </a:xfrm>
          <a:prstGeom prst="rect">
            <a:avLst/>
          </a:prstGeom>
          <a:solidFill>
            <a:srgbClr val="FFFFFF"/>
          </a:solidFill>
        </p:spPr>
        <p:txBody>
          <a:bodyPr vert="horz" wrap="square" lIns="0" tIns="0" rIns="0" bIns="0" rtlCol="0">
            <a:spAutoFit/>
          </a:bodyPr>
          <a:lstStyle/>
          <a:p>
            <a:pPr marL="28507">
              <a:lnSpc>
                <a:spcPts val="836"/>
              </a:lnSpc>
            </a:pPr>
            <a:r>
              <a:rPr sz="750" i="1" spc="34" dirty="0">
                <a:latin typeface="Arial Narrow"/>
                <a:cs typeface="Arial Narrow"/>
              </a:rPr>
              <a:t>a</a:t>
            </a:r>
            <a:r>
              <a:rPr sz="750" i="1" spc="20" dirty="0">
                <a:latin typeface="Arial Narrow"/>
                <a:cs typeface="Arial Narrow"/>
              </a:rPr>
              <a:t> </a:t>
            </a:r>
            <a:r>
              <a:rPr sz="750" i="1" spc="39" dirty="0">
                <a:latin typeface="Arial Narrow"/>
                <a:cs typeface="Arial Narrow"/>
              </a:rPr>
              <a:t>city</a:t>
            </a:r>
            <a:endParaRPr sz="750">
              <a:latin typeface="Arial Narrow"/>
              <a:cs typeface="Arial Narrow"/>
            </a:endParaRPr>
          </a:p>
        </p:txBody>
      </p:sp>
      <p:sp>
        <p:nvSpPr>
          <p:cNvPr id="133" name="object 133"/>
          <p:cNvSpPr txBox="1"/>
          <p:nvPr/>
        </p:nvSpPr>
        <p:spPr>
          <a:xfrm>
            <a:off x="4376807" y="4592712"/>
            <a:ext cx="415797" cy="102592"/>
          </a:xfrm>
          <a:prstGeom prst="rect">
            <a:avLst/>
          </a:prstGeom>
          <a:solidFill>
            <a:srgbClr val="FFFFFF"/>
          </a:solidFill>
        </p:spPr>
        <p:txBody>
          <a:bodyPr vert="horz" wrap="square" lIns="0" tIns="0" rIns="0" bIns="0" rtlCol="0">
            <a:spAutoFit/>
          </a:bodyPr>
          <a:lstStyle/>
          <a:p>
            <a:pPr marL="33495">
              <a:lnSpc>
                <a:spcPts val="836"/>
              </a:lnSpc>
            </a:pPr>
            <a:r>
              <a:rPr sz="750" i="1" spc="34" dirty="0">
                <a:latin typeface="Arial Narrow"/>
                <a:cs typeface="Arial Narrow"/>
              </a:rPr>
              <a:t>a</a:t>
            </a:r>
            <a:r>
              <a:rPr sz="750" i="1" spc="20" dirty="0">
                <a:latin typeface="Arial Narrow"/>
                <a:cs typeface="Arial Narrow"/>
              </a:rPr>
              <a:t> </a:t>
            </a:r>
            <a:r>
              <a:rPr sz="750" i="1" spc="14" dirty="0">
                <a:latin typeface="Arial Narrow"/>
                <a:cs typeface="Arial Narrow"/>
              </a:rPr>
              <a:t>nurse</a:t>
            </a:r>
            <a:endParaRPr sz="750">
              <a:latin typeface="Arial Narrow"/>
              <a:cs typeface="Arial Narrow"/>
            </a:endParaRPr>
          </a:p>
        </p:txBody>
      </p:sp>
      <p:sp>
        <p:nvSpPr>
          <p:cNvPr id="134" name="object 134"/>
          <p:cNvSpPr txBox="1"/>
          <p:nvPr/>
        </p:nvSpPr>
        <p:spPr>
          <a:xfrm>
            <a:off x="2330639" y="2695384"/>
            <a:ext cx="439010" cy="102592"/>
          </a:xfrm>
          <a:prstGeom prst="rect">
            <a:avLst/>
          </a:prstGeom>
          <a:solidFill>
            <a:srgbClr val="FFFFFF"/>
          </a:solidFill>
        </p:spPr>
        <p:txBody>
          <a:bodyPr vert="horz" wrap="square" lIns="0" tIns="0" rIns="0" bIns="0" rtlCol="0">
            <a:spAutoFit/>
          </a:bodyPr>
          <a:lstStyle/>
          <a:p>
            <a:pPr marL="35633">
              <a:lnSpc>
                <a:spcPts val="836"/>
              </a:lnSpc>
            </a:pPr>
            <a:r>
              <a:rPr sz="750" i="1" spc="34" dirty="0">
                <a:latin typeface="Arial Narrow"/>
                <a:cs typeface="Arial Narrow"/>
              </a:rPr>
              <a:t>a</a:t>
            </a:r>
            <a:r>
              <a:rPr sz="750" i="1" spc="31" dirty="0">
                <a:latin typeface="Arial Narrow"/>
                <a:cs typeface="Arial Narrow"/>
              </a:rPr>
              <a:t> driver</a:t>
            </a:r>
            <a:endParaRPr sz="750">
              <a:latin typeface="Arial Narrow"/>
              <a:cs typeface="Arial Narrow"/>
            </a:endParaRPr>
          </a:p>
        </p:txBody>
      </p:sp>
      <p:sp>
        <p:nvSpPr>
          <p:cNvPr id="135" name="object 135"/>
          <p:cNvSpPr txBox="1"/>
          <p:nvPr/>
        </p:nvSpPr>
        <p:spPr>
          <a:xfrm>
            <a:off x="1905878" y="2900580"/>
            <a:ext cx="1280785" cy="981038"/>
          </a:xfrm>
          <a:prstGeom prst="rect">
            <a:avLst/>
          </a:prstGeom>
          <a:ln w="6350">
            <a:solidFill>
              <a:srgbClr val="0072BC"/>
            </a:solidFill>
          </a:ln>
        </p:spPr>
        <p:txBody>
          <a:bodyPr vert="horz" wrap="square" lIns="0" tIns="0" rIns="0" bIns="0" rtlCol="0">
            <a:spAutoFit/>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spcBef>
                <a:spcPts val="20"/>
              </a:spcBef>
            </a:pPr>
            <a:endParaRPr sz="1125">
              <a:latin typeface="Times New Roman"/>
              <a:cs typeface="Times New Roman"/>
            </a:endParaRPr>
          </a:p>
          <a:p>
            <a:pPr marL="6414" algn="ctr"/>
            <a:r>
              <a:rPr sz="750" i="1" spc="31" dirty="0">
                <a:latin typeface="Arial Narrow"/>
                <a:cs typeface="Arial Narrow"/>
              </a:rPr>
              <a:t>tea</a:t>
            </a:r>
            <a:endParaRPr sz="750">
              <a:latin typeface="Arial Narrow"/>
              <a:cs typeface="Arial Narrow"/>
            </a:endParaRPr>
          </a:p>
        </p:txBody>
      </p:sp>
      <p:sp>
        <p:nvSpPr>
          <p:cNvPr id="136" name="object 136"/>
          <p:cNvSpPr/>
          <p:nvPr/>
        </p:nvSpPr>
        <p:spPr>
          <a:xfrm>
            <a:off x="2330639" y="4592712"/>
            <a:ext cx="439010" cy="99877"/>
          </a:xfrm>
          <a:custGeom>
            <a:avLst/>
            <a:gdLst/>
            <a:ahLst/>
            <a:cxnLst/>
            <a:rect l="l" t="t" r="r" b="b"/>
            <a:pathLst>
              <a:path w="684530" h="207645">
                <a:moveTo>
                  <a:pt x="0" y="207429"/>
                </a:moveTo>
                <a:lnTo>
                  <a:pt x="683996" y="207429"/>
                </a:lnTo>
                <a:lnTo>
                  <a:pt x="683996" y="0"/>
                </a:lnTo>
                <a:lnTo>
                  <a:pt x="0" y="0"/>
                </a:lnTo>
                <a:lnTo>
                  <a:pt x="0" y="207429"/>
                </a:lnTo>
                <a:close/>
              </a:path>
            </a:pathLst>
          </a:custGeom>
          <a:solidFill>
            <a:srgbClr val="FFFFFF"/>
          </a:solidFill>
        </p:spPr>
        <p:txBody>
          <a:bodyPr wrap="square" lIns="0" tIns="0" rIns="0" bIns="0" rtlCol="0"/>
          <a:lstStyle/>
          <a:p>
            <a:endParaRPr sz="1350"/>
          </a:p>
        </p:txBody>
      </p:sp>
      <p:sp>
        <p:nvSpPr>
          <p:cNvPr id="137" name="object 137"/>
          <p:cNvSpPr txBox="1"/>
          <p:nvPr/>
        </p:nvSpPr>
        <p:spPr>
          <a:xfrm>
            <a:off x="1905878" y="3851509"/>
            <a:ext cx="1280785" cy="981038"/>
          </a:xfrm>
          <a:prstGeom prst="rect">
            <a:avLst/>
          </a:prstGeom>
          <a:ln w="6350">
            <a:solidFill>
              <a:srgbClr val="0072BC"/>
            </a:solidFill>
          </a:ln>
        </p:spPr>
        <p:txBody>
          <a:bodyPr vert="horz" wrap="square" lIns="0" tIns="0" rIns="0" bIns="0" rtlCol="0">
            <a:spAutoFit/>
          </a:bodyPr>
          <a:lstStyle/>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lnSpc>
                <a:spcPct val="100000"/>
              </a:lnSpc>
            </a:pPr>
            <a:endParaRPr sz="750">
              <a:latin typeface="Times New Roman"/>
              <a:cs typeface="Times New Roman"/>
            </a:endParaRPr>
          </a:p>
          <a:p>
            <a:pPr>
              <a:spcBef>
                <a:spcPts val="8"/>
              </a:spcBef>
            </a:pPr>
            <a:endParaRPr sz="1125">
              <a:latin typeface="Times New Roman"/>
              <a:cs typeface="Times New Roman"/>
            </a:endParaRPr>
          </a:p>
          <a:p>
            <a:pPr marL="6414" algn="ctr"/>
            <a:r>
              <a:rPr sz="750" i="1" spc="34" dirty="0">
                <a:latin typeface="Arial Narrow"/>
                <a:cs typeface="Arial Narrow"/>
              </a:rPr>
              <a:t>a</a:t>
            </a:r>
            <a:r>
              <a:rPr sz="750" i="1" spc="28" dirty="0">
                <a:latin typeface="Arial Narrow"/>
                <a:cs typeface="Arial Narrow"/>
              </a:rPr>
              <a:t> </a:t>
            </a:r>
            <a:r>
              <a:rPr sz="750" i="1" spc="23" dirty="0">
                <a:latin typeface="Arial Narrow"/>
                <a:cs typeface="Arial Narrow"/>
              </a:rPr>
              <a:t>field</a:t>
            </a:r>
            <a:endParaRPr sz="750">
              <a:latin typeface="Arial Narrow"/>
              <a:cs typeface="Arial Narrow"/>
            </a:endParaRPr>
          </a:p>
        </p:txBody>
      </p:sp>
      <p:sp>
        <p:nvSpPr>
          <p:cNvPr id="138" name="TextBox 137"/>
          <p:cNvSpPr txBox="1"/>
          <p:nvPr/>
        </p:nvSpPr>
        <p:spPr>
          <a:xfrm>
            <a:off x="5476030" y="1290399"/>
            <a:ext cx="2617063" cy="3624069"/>
          </a:xfrm>
          <a:prstGeom prst="rect">
            <a:avLst/>
          </a:prstGeom>
          <a:noFill/>
        </p:spPr>
        <p:txBody>
          <a:bodyPr wrap="none" rtlCol="0">
            <a:spAutoFit/>
          </a:bodyPr>
          <a:lstStyle/>
          <a:p>
            <a:pPr marL="257175" indent="-257175">
              <a:buAutoNum type="arabicPeriod"/>
            </a:pPr>
            <a:r>
              <a:rPr lang="en-US" sz="1350" dirty="0"/>
              <a:t>This person helps people who</a:t>
            </a:r>
          </a:p>
          <a:p>
            <a:pPr marL="257175" indent="-257175"/>
            <a:r>
              <a:rPr lang="en-US" sz="1350" dirty="0"/>
              <a:t>       aren’t well in hospital.</a:t>
            </a:r>
          </a:p>
          <a:p>
            <a:pPr marL="257175" indent="-257175"/>
            <a:r>
              <a:rPr lang="en-US" sz="1350" dirty="0"/>
              <a:t>       …………………………………</a:t>
            </a:r>
          </a:p>
          <a:p>
            <a:pPr marL="257175" indent="-257175"/>
            <a:r>
              <a:rPr lang="en-US" sz="1350" dirty="0"/>
              <a:t>2. Some people put milk or lemon</a:t>
            </a:r>
          </a:p>
          <a:p>
            <a:pPr marL="257175" indent="-257175"/>
            <a:r>
              <a:rPr lang="en-US" sz="1350" dirty="0"/>
              <a:t>     in this drink.</a:t>
            </a:r>
          </a:p>
          <a:p>
            <a:pPr marL="257175" indent="-257175"/>
            <a:r>
              <a:rPr lang="en-US" sz="1350" dirty="0"/>
              <a:t>     ……………………………………..</a:t>
            </a:r>
          </a:p>
          <a:p>
            <a:pPr marL="257175" indent="-257175"/>
            <a:r>
              <a:rPr lang="en-US" sz="1350" dirty="0"/>
              <a:t>3. There are lots of cars, buses and</a:t>
            </a:r>
          </a:p>
          <a:p>
            <a:pPr marL="257175" indent="-257175"/>
            <a:r>
              <a:rPr lang="en-US" sz="1350" dirty="0"/>
              <a:t>     people in this busy place.</a:t>
            </a:r>
          </a:p>
          <a:p>
            <a:pPr marL="257175" indent="-257175"/>
            <a:r>
              <a:rPr lang="en-US" sz="1350" dirty="0"/>
              <a:t>     ………………………………………….</a:t>
            </a:r>
          </a:p>
          <a:p>
            <a:pPr marL="257175" indent="-257175"/>
            <a:r>
              <a:rPr lang="en-US" sz="1350" dirty="0"/>
              <a:t>4. You can put cheese or meat</a:t>
            </a:r>
          </a:p>
          <a:p>
            <a:pPr marL="257175" indent="-257175"/>
            <a:r>
              <a:rPr lang="en-US" sz="1350" dirty="0"/>
              <a:t>     between bread to make this.</a:t>
            </a:r>
          </a:p>
          <a:p>
            <a:pPr marL="257175" indent="-257175"/>
            <a:r>
              <a:rPr lang="en-US" sz="1350" dirty="0"/>
              <a:t>     ………………………………………..</a:t>
            </a:r>
          </a:p>
          <a:p>
            <a:pPr marL="257175" indent="-257175"/>
            <a:r>
              <a:rPr lang="en-US" sz="1350" dirty="0"/>
              <a:t>5. This is a part of a farm where</a:t>
            </a:r>
          </a:p>
          <a:p>
            <a:pPr marL="257175" indent="-257175"/>
            <a:r>
              <a:rPr lang="en-US" sz="1350" dirty="0"/>
              <a:t>     you often see vegetables </a:t>
            </a:r>
          </a:p>
          <a:p>
            <a:pPr marL="257175" indent="-257175"/>
            <a:r>
              <a:rPr lang="en-US" sz="1350" dirty="0"/>
              <a:t>      plants.</a:t>
            </a:r>
          </a:p>
          <a:p>
            <a:pPr marL="257175" indent="-257175"/>
            <a:r>
              <a:rPr lang="en-US" sz="1350" dirty="0"/>
              <a:t>…………………………………………..</a:t>
            </a:r>
          </a:p>
          <a:p>
            <a:pPr marL="257175" indent="-257175"/>
            <a:endParaRPr lang="ru-RU" sz="1350" dirty="0"/>
          </a:p>
        </p:txBody>
      </p:sp>
      <p:sp>
        <p:nvSpPr>
          <p:cNvPr id="139" name="TextBox 138"/>
          <p:cNvSpPr txBox="1"/>
          <p:nvPr/>
        </p:nvSpPr>
        <p:spPr>
          <a:xfrm>
            <a:off x="467544" y="1678736"/>
            <a:ext cx="434734" cy="369332"/>
          </a:xfrm>
          <a:prstGeom prst="rect">
            <a:avLst/>
          </a:prstGeom>
          <a:noFill/>
        </p:spPr>
        <p:txBody>
          <a:bodyPr wrap="none" rtlCol="0">
            <a:spAutoFit/>
          </a:bodyPr>
          <a:lstStyle/>
          <a:p>
            <a:r>
              <a:rPr lang="en-US" dirty="0" smtClean="0"/>
              <a:t>A1</a:t>
            </a:r>
            <a:endParaRPr lang="ru-RU" dirty="0"/>
          </a:p>
        </p:txBody>
      </p:sp>
    </p:spTree>
    <p:extLst>
      <p:ext uri="{BB962C8B-B14F-4D97-AF65-F5344CB8AC3E}">
        <p14:creationId xmlns:p14="http://schemas.microsoft.com/office/powerpoint/2010/main" val="1273079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ext uri="{D42A27DB-BD31-4B8C-83A1-F6EECF244321}">
                <p14:modId xmlns:p14="http://schemas.microsoft.com/office/powerpoint/2010/main" val="1610403854"/>
              </p:ext>
            </p:extLst>
          </p:nvPr>
        </p:nvGraphicFramePr>
        <p:xfrm>
          <a:off x="153054" y="1268549"/>
          <a:ext cx="6392862" cy="3325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67544" y="555526"/>
            <a:ext cx="3905300" cy="341632"/>
          </a:xfrm>
          <a:prstGeom prst="rect">
            <a:avLst/>
          </a:prstGeom>
        </p:spPr>
        <p:txBody>
          <a:bodyPr wrap="none">
            <a:spAutoFit/>
          </a:bodyPr>
          <a:lstStyle/>
          <a:p>
            <a:pPr defTabSz="514350">
              <a:lnSpc>
                <a:spcPct val="90000"/>
              </a:lnSpc>
              <a:spcBef>
                <a:spcPts val="563"/>
              </a:spcBef>
              <a:spcAft>
                <a:spcPts val="338"/>
              </a:spcAft>
              <a:defRPr/>
            </a:pPr>
            <a:r>
              <a:rPr lang="en-GB" b="1" dirty="0">
                <a:latin typeface="+mj-lt"/>
              </a:rPr>
              <a:t>Successful language learning requires…</a:t>
            </a:r>
          </a:p>
        </p:txBody>
      </p:sp>
    </p:spTree>
    <p:extLst>
      <p:ext uri="{BB962C8B-B14F-4D97-AF65-F5344CB8AC3E}">
        <p14:creationId xmlns:p14="http://schemas.microsoft.com/office/powerpoint/2010/main" val="2460422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53379" y="4862214"/>
            <a:ext cx="217469" cy="80791"/>
          </a:xfrm>
          <a:prstGeom prst="rect">
            <a:avLst/>
          </a:prstGeom>
        </p:spPr>
        <p:txBody>
          <a:bodyPr vert="horz" wrap="square" lIns="0" tIns="0" rIns="0" bIns="0" rtlCol="0">
            <a:spAutoFit/>
          </a:bodyPr>
          <a:lstStyle/>
          <a:p>
            <a:pPr marL="7127"/>
            <a:r>
              <a:rPr sz="525" spc="5" dirty="0">
                <a:latin typeface="Calibri"/>
                <a:cs typeface="Calibri"/>
              </a:rPr>
              <a:t>Fl</a:t>
            </a:r>
            <a:r>
              <a:rPr sz="525" spc="-3" dirty="0">
                <a:latin typeface="Calibri"/>
                <a:cs typeface="Calibri"/>
              </a:rPr>
              <a:t>y</a:t>
            </a:r>
            <a:r>
              <a:rPr sz="525" spc="8" dirty="0">
                <a:latin typeface="Calibri"/>
                <a:cs typeface="Calibri"/>
              </a:rPr>
              <a:t>e</a:t>
            </a:r>
            <a:r>
              <a:rPr sz="525" spc="-3" dirty="0">
                <a:latin typeface="Calibri"/>
                <a:cs typeface="Calibri"/>
              </a:rPr>
              <a:t>r</a:t>
            </a:r>
            <a:r>
              <a:rPr sz="525" spc="28" dirty="0">
                <a:latin typeface="Calibri"/>
                <a:cs typeface="Calibri"/>
              </a:rPr>
              <a:t>s</a:t>
            </a:r>
            <a:endParaRPr sz="525">
              <a:latin typeface="Calibri"/>
              <a:cs typeface="Calibri"/>
            </a:endParaRPr>
          </a:p>
        </p:txBody>
      </p:sp>
      <p:sp>
        <p:nvSpPr>
          <p:cNvPr id="3" name="object 3"/>
          <p:cNvSpPr txBox="1"/>
          <p:nvPr/>
        </p:nvSpPr>
        <p:spPr>
          <a:xfrm>
            <a:off x="5549810" y="4862215"/>
            <a:ext cx="103440" cy="80791"/>
          </a:xfrm>
          <a:prstGeom prst="rect">
            <a:avLst/>
          </a:prstGeom>
        </p:spPr>
        <p:txBody>
          <a:bodyPr vert="horz" wrap="square" lIns="0" tIns="0" rIns="0" bIns="0" rtlCol="0">
            <a:spAutoFit/>
          </a:bodyPr>
          <a:lstStyle/>
          <a:p>
            <a:pPr marL="7127"/>
            <a:r>
              <a:rPr sz="525" spc="-59" dirty="0">
                <a:latin typeface="Verdana"/>
                <a:cs typeface="Verdana"/>
              </a:rPr>
              <a:t>77</a:t>
            </a:r>
            <a:endParaRPr sz="525">
              <a:latin typeface="Verdana"/>
              <a:cs typeface="Verdana"/>
            </a:endParaRPr>
          </a:p>
        </p:txBody>
      </p:sp>
      <p:sp>
        <p:nvSpPr>
          <p:cNvPr id="4" name="object 4"/>
          <p:cNvSpPr/>
          <p:nvPr/>
        </p:nvSpPr>
        <p:spPr>
          <a:xfrm>
            <a:off x="5691312" y="0"/>
            <a:ext cx="300140" cy="1151790"/>
          </a:xfrm>
          <a:custGeom>
            <a:avLst/>
            <a:gdLst/>
            <a:ahLst/>
            <a:cxnLst/>
            <a:rect l="l" t="t" r="r" b="b"/>
            <a:pathLst>
              <a:path w="467995" h="2394585">
                <a:moveTo>
                  <a:pt x="0" y="2394000"/>
                </a:moveTo>
                <a:lnTo>
                  <a:pt x="468007" y="2394000"/>
                </a:lnTo>
                <a:lnTo>
                  <a:pt x="468007" y="0"/>
                </a:lnTo>
                <a:lnTo>
                  <a:pt x="0" y="0"/>
                </a:lnTo>
                <a:lnTo>
                  <a:pt x="0" y="2394000"/>
                </a:lnTo>
                <a:close/>
              </a:path>
            </a:pathLst>
          </a:custGeom>
          <a:solidFill>
            <a:srgbClr val="B4D670"/>
          </a:solidFill>
        </p:spPr>
        <p:txBody>
          <a:bodyPr wrap="square" lIns="0" tIns="0" rIns="0" bIns="0" rtlCol="0"/>
          <a:lstStyle/>
          <a:p>
            <a:endParaRPr sz="1350"/>
          </a:p>
        </p:txBody>
      </p:sp>
      <p:sp>
        <p:nvSpPr>
          <p:cNvPr id="5" name="object 5"/>
          <p:cNvSpPr txBox="1"/>
          <p:nvPr/>
        </p:nvSpPr>
        <p:spPr>
          <a:xfrm>
            <a:off x="5753500" y="117787"/>
            <a:ext cx="205184" cy="915995"/>
          </a:xfrm>
          <a:prstGeom prst="rect">
            <a:avLst/>
          </a:prstGeom>
        </p:spPr>
        <p:txBody>
          <a:bodyPr vert="vert270" wrap="square" lIns="0" tIns="0" rIns="0" bIns="0" rtlCol="0">
            <a:spAutoFit/>
          </a:bodyPr>
          <a:lstStyle/>
          <a:p>
            <a:pPr marL="7127">
              <a:lnSpc>
                <a:spcPts val="833"/>
              </a:lnSpc>
            </a:pPr>
            <a:r>
              <a:rPr sz="750" b="1" spc="-8" dirty="0">
                <a:latin typeface="Calibri"/>
                <a:cs typeface="Calibri"/>
              </a:rPr>
              <a:t>F</a:t>
            </a:r>
            <a:r>
              <a:rPr sz="750" b="1" dirty="0">
                <a:latin typeface="Calibri"/>
                <a:cs typeface="Calibri"/>
              </a:rPr>
              <a:t>l</a:t>
            </a:r>
            <a:r>
              <a:rPr sz="750" b="1" spc="-14" dirty="0">
                <a:latin typeface="Calibri"/>
                <a:cs typeface="Calibri"/>
              </a:rPr>
              <a:t>y</a:t>
            </a:r>
            <a:r>
              <a:rPr sz="750" b="1" dirty="0">
                <a:latin typeface="Calibri"/>
                <a:cs typeface="Calibri"/>
              </a:rPr>
              <a:t>e</a:t>
            </a:r>
            <a:r>
              <a:rPr sz="750" b="1" spc="-5" dirty="0">
                <a:latin typeface="Calibri"/>
                <a:cs typeface="Calibri"/>
              </a:rPr>
              <a:t>r</a:t>
            </a:r>
            <a:r>
              <a:rPr sz="750" b="1" dirty="0">
                <a:latin typeface="Calibri"/>
                <a:cs typeface="Calibri"/>
              </a:rPr>
              <a:t>s </a:t>
            </a:r>
            <a:r>
              <a:rPr sz="750" b="1" spc="-11" dirty="0">
                <a:latin typeface="Calibri"/>
                <a:cs typeface="Calibri"/>
              </a:rPr>
              <a:t> </a:t>
            </a:r>
            <a:r>
              <a:rPr sz="750" spc="-17" dirty="0">
                <a:latin typeface="Gill Sans MT"/>
                <a:cs typeface="Gill Sans MT"/>
              </a:rPr>
              <a:t>R</a:t>
            </a:r>
            <a:r>
              <a:rPr sz="750" dirty="0">
                <a:latin typeface="Gill Sans MT"/>
                <a:cs typeface="Gill Sans MT"/>
              </a:rPr>
              <a:t>eading</a:t>
            </a:r>
            <a:r>
              <a:rPr sz="750" spc="-42" dirty="0">
                <a:latin typeface="Gill Sans MT"/>
                <a:cs typeface="Gill Sans MT"/>
              </a:rPr>
              <a:t> </a:t>
            </a:r>
            <a:r>
              <a:rPr sz="750" dirty="0">
                <a:latin typeface="Gill Sans MT"/>
                <a:cs typeface="Gill Sans MT"/>
              </a:rPr>
              <a:t>&amp;</a:t>
            </a:r>
            <a:r>
              <a:rPr sz="750" spc="-42" dirty="0">
                <a:latin typeface="Gill Sans MT"/>
                <a:cs typeface="Gill Sans MT"/>
              </a:rPr>
              <a:t> </a:t>
            </a:r>
            <a:r>
              <a:rPr sz="750" spc="-39" dirty="0">
                <a:latin typeface="Gill Sans MT"/>
                <a:cs typeface="Gill Sans MT"/>
              </a:rPr>
              <a:t>W</a:t>
            </a:r>
            <a:r>
              <a:rPr sz="750" dirty="0">
                <a:latin typeface="Gill Sans MT"/>
                <a:cs typeface="Gill Sans MT"/>
              </a:rPr>
              <a:t>riting</a:t>
            </a:r>
            <a:endParaRPr sz="750">
              <a:latin typeface="Gill Sans MT"/>
              <a:cs typeface="Gill Sans MT"/>
            </a:endParaRPr>
          </a:p>
        </p:txBody>
      </p:sp>
      <p:sp>
        <p:nvSpPr>
          <p:cNvPr id="6" name="object 6"/>
          <p:cNvSpPr txBox="1"/>
          <p:nvPr/>
        </p:nvSpPr>
        <p:spPr>
          <a:xfrm>
            <a:off x="4426866" y="1483259"/>
            <a:ext cx="693131" cy="115416"/>
          </a:xfrm>
          <a:prstGeom prst="rect">
            <a:avLst/>
          </a:prstGeom>
        </p:spPr>
        <p:txBody>
          <a:bodyPr vert="horz" wrap="square" lIns="0" tIns="0" rIns="0" bIns="0" rtlCol="0">
            <a:spAutoFit/>
          </a:bodyPr>
          <a:lstStyle/>
          <a:p>
            <a:pPr marL="7127"/>
            <a:r>
              <a:rPr sz="750" i="1" spc="23" dirty="0">
                <a:latin typeface="Arial Narrow"/>
                <a:cs typeface="Arial Narrow"/>
              </a:rPr>
              <a:t>.......................</a:t>
            </a:r>
            <a:endParaRPr sz="750">
              <a:latin typeface="Arial Narrow"/>
              <a:cs typeface="Arial Narrow"/>
            </a:endParaRPr>
          </a:p>
        </p:txBody>
      </p:sp>
      <p:sp>
        <p:nvSpPr>
          <p:cNvPr id="7" name="object 7"/>
          <p:cNvSpPr txBox="1"/>
          <p:nvPr/>
        </p:nvSpPr>
        <p:spPr>
          <a:xfrm>
            <a:off x="4426866" y="1748033"/>
            <a:ext cx="693131" cy="115416"/>
          </a:xfrm>
          <a:prstGeom prst="rect">
            <a:avLst/>
          </a:prstGeom>
        </p:spPr>
        <p:txBody>
          <a:bodyPr vert="horz" wrap="square" lIns="0" tIns="0" rIns="0" bIns="0" rtlCol="0">
            <a:spAutoFit/>
          </a:bodyPr>
          <a:lstStyle/>
          <a:p>
            <a:pPr marL="7127"/>
            <a:r>
              <a:rPr sz="750" i="1" spc="23" dirty="0">
                <a:latin typeface="Arial Narrow"/>
                <a:cs typeface="Arial Narrow"/>
              </a:rPr>
              <a:t>.......................</a:t>
            </a:r>
            <a:endParaRPr sz="750">
              <a:latin typeface="Arial Narrow"/>
              <a:cs typeface="Arial Narrow"/>
            </a:endParaRPr>
          </a:p>
        </p:txBody>
      </p:sp>
      <p:sp>
        <p:nvSpPr>
          <p:cNvPr id="8" name="object 8"/>
          <p:cNvSpPr txBox="1"/>
          <p:nvPr/>
        </p:nvSpPr>
        <p:spPr>
          <a:xfrm>
            <a:off x="4426866" y="2110558"/>
            <a:ext cx="693131" cy="115416"/>
          </a:xfrm>
          <a:prstGeom prst="rect">
            <a:avLst/>
          </a:prstGeom>
        </p:spPr>
        <p:txBody>
          <a:bodyPr vert="horz" wrap="square" lIns="0" tIns="0" rIns="0" bIns="0" rtlCol="0">
            <a:spAutoFit/>
          </a:bodyPr>
          <a:lstStyle/>
          <a:p>
            <a:pPr marL="7127"/>
            <a:r>
              <a:rPr sz="750" i="1" spc="23" dirty="0">
                <a:latin typeface="Arial Narrow"/>
                <a:cs typeface="Arial Narrow"/>
              </a:rPr>
              <a:t>.......................</a:t>
            </a:r>
            <a:endParaRPr sz="750">
              <a:latin typeface="Arial Narrow"/>
              <a:cs typeface="Arial Narrow"/>
            </a:endParaRPr>
          </a:p>
        </p:txBody>
      </p:sp>
      <p:sp>
        <p:nvSpPr>
          <p:cNvPr id="9" name="object 9"/>
          <p:cNvSpPr txBox="1"/>
          <p:nvPr/>
        </p:nvSpPr>
        <p:spPr>
          <a:xfrm>
            <a:off x="4426866" y="2375332"/>
            <a:ext cx="693131" cy="115416"/>
          </a:xfrm>
          <a:prstGeom prst="rect">
            <a:avLst/>
          </a:prstGeom>
        </p:spPr>
        <p:txBody>
          <a:bodyPr vert="horz" wrap="square" lIns="0" tIns="0" rIns="0" bIns="0" rtlCol="0">
            <a:spAutoFit/>
          </a:bodyPr>
          <a:lstStyle/>
          <a:p>
            <a:pPr marL="7127"/>
            <a:r>
              <a:rPr sz="750" i="1" spc="23" dirty="0">
                <a:latin typeface="Arial Narrow"/>
                <a:cs typeface="Arial Narrow"/>
              </a:rPr>
              <a:t>.......................</a:t>
            </a:r>
            <a:endParaRPr sz="750">
              <a:latin typeface="Arial Narrow"/>
              <a:cs typeface="Arial Narrow"/>
            </a:endParaRPr>
          </a:p>
        </p:txBody>
      </p:sp>
      <p:sp>
        <p:nvSpPr>
          <p:cNvPr id="10" name="object 10"/>
          <p:cNvSpPr txBox="1"/>
          <p:nvPr/>
        </p:nvSpPr>
        <p:spPr>
          <a:xfrm>
            <a:off x="4426866" y="2640107"/>
            <a:ext cx="693131" cy="115416"/>
          </a:xfrm>
          <a:prstGeom prst="rect">
            <a:avLst/>
          </a:prstGeom>
        </p:spPr>
        <p:txBody>
          <a:bodyPr vert="horz" wrap="square" lIns="0" tIns="0" rIns="0" bIns="0" rtlCol="0">
            <a:spAutoFit/>
          </a:bodyPr>
          <a:lstStyle/>
          <a:p>
            <a:pPr marL="7127"/>
            <a:r>
              <a:rPr sz="750" i="1" spc="23" dirty="0">
                <a:latin typeface="Arial Narrow"/>
                <a:cs typeface="Arial Narrow"/>
              </a:rPr>
              <a:t>.......................</a:t>
            </a:r>
            <a:endParaRPr sz="750">
              <a:latin typeface="Arial Narrow"/>
              <a:cs typeface="Arial Narrow"/>
            </a:endParaRPr>
          </a:p>
        </p:txBody>
      </p:sp>
      <p:sp>
        <p:nvSpPr>
          <p:cNvPr id="11" name="object 11"/>
          <p:cNvSpPr txBox="1"/>
          <p:nvPr/>
        </p:nvSpPr>
        <p:spPr>
          <a:xfrm>
            <a:off x="4426866" y="2904881"/>
            <a:ext cx="693131" cy="115416"/>
          </a:xfrm>
          <a:prstGeom prst="rect">
            <a:avLst/>
          </a:prstGeom>
        </p:spPr>
        <p:txBody>
          <a:bodyPr vert="horz" wrap="square" lIns="0" tIns="0" rIns="0" bIns="0" rtlCol="0">
            <a:spAutoFit/>
          </a:bodyPr>
          <a:lstStyle/>
          <a:p>
            <a:pPr marL="7127"/>
            <a:r>
              <a:rPr sz="750" i="1" spc="23" dirty="0">
                <a:latin typeface="Arial Narrow"/>
                <a:cs typeface="Arial Narrow"/>
              </a:rPr>
              <a:t>.......................</a:t>
            </a:r>
            <a:endParaRPr sz="750">
              <a:latin typeface="Arial Narrow"/>
              <a:cs typeface="Arial Narrow"/>
            </a:endParaRPr>
          </a:p>
        </p:txBody>
      </p:sp>
      <p:sp>
        <p:nvSpPr>
          <p:cNvPr id="12" name="object 12"/>
          <p:cNvSpPr txBox="1"/>
          <p:nvPr/>
        </p:nvSpPr>
        <p:spPr>
          <a:xfrm>
            <a:off x="4426866" y="3267406"/>
            <a:ext cx="693131" cy="115416"/>
          </a:xfrm>
          <a:prstGeom prst="rect">
            <a:avLst/>
          </a:prstGeom>
        </p:spPr>
        <p:txBody>
          <a:bodyPr vert="horz" wrap="square" lIns="0" tIns="0" rIns="0" bIns="0" rtlCol="0">
            <a:spAutoFit/>
          </a:bodyPr>
          <a:lstStyle/>
          <a:p>
            <a:pPr marL="7127"/>
            <a:r>
              <a:rPr sz="750" i="1" spc="23" dirty="0">
                <a:latin typeface="Arial Narrow"/>
                <a:cs typeface="Arial Narrow"/>
              </a:rPr>
              <a:t>.......................</a:t>
            </a:r>
            <a:endParaRPr sz="750">
              <a:latin typeface="Arial Narrow"/>
              <a:cs typeface="Arial Narrow"/>
            </a:endParaRPr>
          </a:p>
        </p:txBody>
      </p:sp>
      <p:sp>
        <p:nvSpPr>
          <p:cNvPr id="13" name="object 13"/>
          <p:cNvSpPr txBox="1"/>
          <p:nvPr/>
        </p:nvSpPr>
        <p:spPr>
          <a:xfrm>
            <a:off x="4426866" y="3532180"/>
            <a:ext cx="693131" cy="115416"/>
          </a:xfrm>
          <a:prstGeom prst="rect">
            <a:avLst/>
          </a:prstGeom>
        </p:spPr>
        <p:txBody>
          <a:bodyPr vert="horz" wrap="square" lIns="0" tIns="0" rIns="0" bIns="0" rtlCol="0">
            <a:spAutoFit/>
          </a:bodyPr>
          <a:lstStyle/>
          <a:p>
            <a:pPr marL="7127"/>
            <a:r>
              <a:rPr sz="750" i="1" spc="23" dirty="0">
                <a:latin typeface="Arial Narrow"/>
                <a:cs typeface="Arial Narrow"/>
              </a:rPr>
              <a:t>.......................</a:t>
            </a:r>
            <a:endParaRPr sz="750">
              <a:latin typeface="Arial Narrow"/>
              <a:cs typeface="Arial Narrow"/>
            </a:endParaRPr>
          </a:p>
        </p:txBody>
      </p:sp>
      <p:sp>
        <p:nvSpPr>
          <p:cNvPr id="14" name="object 14"/>
          <p:cNvSpPr txBox="1"/>
          <p:nvPr/>
        </p:nvSpPr>
        <p:spPr>
          <a:xfrm>
            <a:off x="4426866" y="3796954"/>
            <a:ext cx="693131" cy="115416"/>
          </a:xfrm>
          <a:prstGeom prst="rect">
            <a:avLst/>
          </a:prstGeom>
        </p:spPr>
        <p:txBody>
          <a:bodyPr vert="horz" wrap="square" lIns="0" tIns="0" rIns="0" bIns="0" rtlCol="0">
            <a:spAutoFit/>
          </a:bodyPr>
          <a:lstStyle/>
          <a:p>
            <a:pPr marL="7127"/>
            <a:r>
              <a:rPr sz="750" i="1" spc="23" dirty="0">
                <a:latin typeface="Arial Narrow"/>
                <a:cs typeface="Arial Narrow"/>
              </a:rPr>
              <a:t>.......................</a:t>
            </a:r>
            <a:endParaRPr sz="750">
              <a:latin typeface="Arial Narrow"/>
              <a:cs typeface="Arial Narrow"/>
            </a:endParaRPr>
          </a:p>
        </p:txBody>
      </p:sp>
      <p:sp>
        <p:nvSpPr>
          <p:cNvPr id="15" name="object 15"/>
          <p:cNvSpPr txBox="1"/>
          <p:nvPr/>
        </p:nvSpPr>
        <p:spPr>
          <a:xfrm>
            <a:off x="2102738" y="1392838"/>
            <a:ext cx="2243511" cy="3118546"/>
          </a:xfrm>
          <a:prstGeom prst="rect">
            <a:avLst/>
          </a:prstGeom>
        </p:spPr>
        <p:txBody>
          <a:bodyPr vert="horz" wrap="square" lIns="0" tIns="0" rIns="0" bIns="0" rtlCol="0">
            <a:spAutoFit/>
          </a:bodyPr>
          <a:lstStyle/>
          <a:p>
            <a:pPr marL="209166" marR="140750" indent="-202040">
              <a:lnSpc>
                <a:spcPts val="898"/>
              </a:lnSpc>
              <a:buAutoNum type="arabicPlain"/>
              <a:tabLst>
                <a:tab pos="208810" algn="l"/>
                <a:tab pos="209166" algn="l"/>
              </a:tabLst>
            </a:pPr>
            <a:r>
              <a:rPr sz="750" i="1" spc="5" dirty="0">
                <a:latin typeface="Arial Narrow"/>
                <a:cs typeface="Arial Narrow"/>
              </a:rPr>
              <a:t>This </a:t>
            </a:r>
            <a:r>
              <a:rPr sz="750" i="1" dirty="0">
                <a:latin typeface="Arial Narrow"/>
                <a:cs typeface="Arial Narrow"/>
              </a:rPr>
              <a:t>is </a:t>
            </a:r>
            <a:r>
              <a:rPr sz="750" i="1" spc="28" dirty="0">
                <a:latin typeface="Arial Narrow"/>
                <a:cs typeface="Arial Narrow"/>
              </a:rPr>
              <a:t>made </a:t>
            </a:r>
            <a:r>
              <a:rPr sz="750" i="1" spc="34" dirty="0">
                <a:latin typeface="Arial Narrow"/>
                <a:cs typeface="Arial Narrow"/>
              </a:rPr>
              <a:t>from </a:t>
            </a:r>
            <a:r>
              <a:rPr sz="750" i="1" spc="42" dirty="0">
                <a:latin typeface="Arial Narrow"/>
                <a:cs typeface="Arial Narrow"/>
              </a:rPr>
              <a:t>fruit </a:t>
            </a:r>
            <a:r>
              <a:rPr sz="750" i="1" spc="39" dirty="0">
                <a:latin typeface="Arial Narrow"/>
                <a:cs typeface="Arial Narrow"/>
              </a:rPr>
              <a:t>and </a:t>
            </a:r>
            <a:r>
              <a:rPr sz="750" i="1" spc="42" dirty="0">
                <a:latin typeface="Arial Narrow"/>
                <a:cs typeface="Arial Narrow"/>
              </a:rPr>
              <a:t>you </a:t>
            </a:r>
            <a:r>
              <a:rPr sz="750" i="1" spc="20" dirty="0">
                <a:latin typeface="Arial Narrow"/>
                <a:cs typeface="Arial Narrow"/>
              </a:rPr>
              <a:t>can </a:t>
            </a:r>
            <a:r>
              <a:rPr sz="750" i="1" spc="45" dirty="0">
                <a:latin typeface="Arial Narrow"/>
                <a:cs typeface="Arial Narrow"/>
              </a:rPr>
              <a:t>put  </a:t>
            </a:r>
            <a:r>
              <a:rPr sz="750" i="1" spc="53" dirty="0">
                <a:latin typeface="Arial Narrow"/>
                <a:cs typeface="Arial Narrow"/>
              </a:rPr>
              <a:t>it </a:t>
            </a:r>
            <a:r>
              <a:rPr sz="750" i="1" spc="34" dirty="0">
                <a:latin typeface="Arial Narrow"/>
                <a:cs typeface="Arial Narrow"/>
              </a:rPr>
              <a:t>on </a:t>
            </a:r>
            <a:r>
              <a:rPr sz="750" i="1" spc="45" dirty="0">
                <a:latin typeface="Arial Narrow"/>
                <a:cs typeface="Arial Narrow"/>
              </a:rPr>
              <a:t>your </a:t>
            </a:r>
            <a:r>
              <a:rPr sz="750" i="1" spc="26" dirty="0">
                <a:latin typeface="Arial Narrow"/>
                <a:cs typeface="Arial Narrow"/>
              </a:rPr>
              <a:t>bread </a:t>
            </a:r>
            <a:r>
              <a:rPr sz="750" i="1" spc="53" dirty="0">
                <a:latin typeface="Arial Narrow"/>
                <a:cs typeface="Arial Narrow"/>
              </a:rPr>
              <a:t>with </a:t>
            </a:r>
            <a:r>
              <a:rPr sz="750" i="1" spc="34" dirty="0">
                <a:latin typeface="Arial Narrow"/>
                <a:cs typeface="Arial Narrow"/>
              </a:rPr>
              <a:t>a</a:t>
            </a:r>
            <a:r>
              <a:rPr sz="750" i="1" spc="202" dirty="0">
                <a:latin typeface="Arial Narrow"/>
                <a:cs typeface="Arial Narrow"/>
              </a:rPr>
              <a:t> </a:t>
            </a:r>
            <a:r>
              <a:rPr sz="750" i="1" spc="20" dirty="0">
                <a:latin typeface="Arial Narrow"/>
                <a:cs typeface="Arial Narrow"/>
              </a:rPr>
              <a:t>knife.</a:t>
            </a:r>
            <a:endParaRPr sz="750" dirty="0">
              <a:latin typeface="Arial Narrow"/>
              <a:cs typeface="Arial Narrow"/>
            </a:endParaRPr>
          </a:p>
          <a:p>
            <a:pPr marL="209166" marR="83025" indent="-202040">
              <a:lnSpc>
                <a:spcPts val="898"/>
              </a:lnSpc>
              <a:spcBef>
                <a:spcPts val="637"/>
              </a:spcBef>
              <a:buAutoNum type="arabicPlain"/>
              <a:tabLst>
                <a:tab pos="208810" algn="l"/>
                <a:tab pos="209166" algn="l"/>
              </a:tabLst>
            </a:pPr>
            <a:r>
              <a:rPr sz="750" i="1" spc="11" dirty="0">
                <a:latin typeface="Arial Narrow"/>
                <a:cs typeface="Arial Narrow"/>
              </a:rPr>
              <a:t>Players </a:t>
            </a:r>
            <a:r>
              <a:rPr sz="750" i="1" spc="34" dirty="0">
                <a:latin typeface="Arial Narrow"/>
                <a:cs typeface="Arial Narrow"/>
              </a:rPr>
              <a:t>in </a:t>
            </a:r>
            <a:r>
              <a:rPr sz="750" i="1" spc="26" dirty="0">
                <a:latin typeface="Arial Narrow"/>
                <a:cs typeface="Arial Narrow"/>
              </a:rPr>
              <a:t>this game </a:t>
            </a:r>
            <a:r>
              <a:rPr sz="750" i="1" spc="45" dirty="0">
                <a:latin typeface="Arial Narrow"/>
                <a:cs typeface="Arial Narrow"/>
              </a:rPr>
              <a:t>throw, </a:t>
            </a:r>
            <a:r>
              <a:rPr sz="750" i="1" spc="26" dirty="0">
                <a:latin typeface="Arial Narrow"/>
                <a:cs typeface="Arial Narrow"/>
              </a:rPr>
              <a:t>catch </a:t>
            </a:r>
            <a:r>
              <a:rPr sz="750" i="1" spc="39" dirty="0">
                <a:latin typeface="Arial Narrow"/>
                <a:cs typeface="Arial Narrow"/>
              </a:rPr>
              <a:t>and </a:t>
            </a:r>
            <a:r>
              <a:rPr sz="750" i="1" spc="45" dirty="0">
                <a:latin typeface="Arial Narrow"/>
                <a:cs typeface="Arial Narrow"/>
              </a:rPr>
              <a:t>hit  </a:t>
            </a:r>
            <a:r>
              <a:rPr sz="750" i="1" spc="31" dirty="0">
                <a:latin typeface="Arial Narrow"/>
                <a:cs typeface="Arial Narrow"/>
              </a:rPr>
              <a:t>the </a:t>
            </a:r>
            <a:r>
              <a:rPr sz="750" i="1" spc="34" dirty="0">
                <a:latin typeface="Arial Narrow"/>
                <a:cs typeface="Arial Narrow"/>
              </a:rPr>
              <a:t>ball on a </a:t>
            </a:r>
            <a:r>
              <a:rPr sz="750" i="1" spc="20" dirty="0">
                <a:latin typeface="Arial Narrow"/>
                <a:cs typeface="Arial Narrow"/>
              </a:rPr>
              <a:t>sports</a:t>
            </a:r>
            <a:r>
              <a:rPr sz="750" i="1" spc="211" dirty="0">
                <a:latin typeface="Arial Narrow"/>
                <a:cs typeface="Arial Narrow"/>
              </a:rPr>
              <a:t> </a:t>
            </a:r>
            <a:r>
              <a:rPr sz="750" i="1" spc="23" dirty="0">
                <a:latin typeface="Arial Narrow"/>
                <a:cs typeface="Arial Narrow"/>
              </a:rPr>
              <a:t>field.</a:t>
            </a:r>
            <a:endParaRPr sz="750" dirty="0">
              <a:latin typeface="Arial Narrow"/>
              <a:cs typeface="Arial Narrow"/>
            </a:endParaRPr>
          </a:p>
          <a:p>
            <a:pPr marL="209166" marR="2851" indent="-202040">
              <a:lnSpc>
                <a:spcPts val="898"/>
              </a:lnSpc>
              <a:spcBef>
                <a:spcPts val="637"/>
              </a:spcBef>
              <a:buAutoNum type="arabicPlain"/>
              <a:tabLst>
                <a:tab pos="208810" algn="l"/>
                <a:tab pos="209166" algn="l"/>
              </a:tabLst>
            </a:pPr>
            <a:r>
              <a:rPr sz="750" i="1" spc="-8" dirty="0">
                <a:latin typeface="Arial Narrow"/>
                <a:cs typeface="Arial Narrow"/>
              </a:rPr>
              <a:t>These </a:t>
            </a:r>
            <a:r>
              <a:rPr sz="750" i="1" spc="17" dirty="0">
                <a:latin typeface="Arial Narrow"/>
                <a:cs typeface="Arial Narrow"/>
              </a:rPr>
              <a:t>have </a:t>
            </a:r>
            <a:r>
              <a:rPr sz="750" i="1" spc="20" dirty="0">
                <a:latin typeface="Arial Narrow"/>
                <a:cs typeface="Arial Narrow"/>
              </a:rPr>
              <a:t>pictures </a:t>
            </a:r>
            <a:r>
              <a:rPr sz="750" i="1" spc="34" dirty="0">
                <a:latin typeface="Arial Narrow"/>
                <a:cs typeface="Arial Narrow"/>
              </a:rPr>
              <a:t>on them </a:t>
            </a:r>
            <a:r>
              <a:rPr sz="750" i="1" spc="39" dirty="0">
                <a:latin typeface="Arial Narrow"/>
                <a:cs typeface="Arial Narrow"/>
              </a:rPr>
              <a:t>and </a:t>
            </a:r>
            <a:r>
              <a:rPr sz="750" i="1" spc="42" dirty="0">
                <a:latin typeface="Arial Narrow"/>
                <a:cs typeface="Arial Narrow"/>
              </a:rPr>
              <a:t>you </a:t>
            </a:r>
            <a:r>
              <a:rPr sz="750" i="1" spc="20" dirty="0">
                <a:latin typeface="Arial Narrow"/>
                <a:cs typeface="Arial Narrow"/>
              </a:rPr>
              <a:t>can  </a:t>
            </a:r>
            <a:r>
              <a:rPr sz="750" i="1" spc="42" dirty="0">
                <a:latin typeface="Arial Narrow"/>
                <a:cs typeface="Arial Narrow"/>
              </a:rPr>
              <a:t>write </a:t>
            </a:r>
            <a:r>
              <a:rPr sz="750" i="1" spc="34" dirty="0">
                <a:latin typeface="Arial Narrow"/>
                <a:cs typeface="Arial Narrow"/>
              </a:rPr>
              <a:t>on </a:t>
            </a:r>
            <a:r>
              <a:rPr sz="750" i="1" spc="31" dirty="0">
                <a:latin typeface="Arial Narrow"/>
                <a:cs typeface="Arial Narrow"/>
              </a:rPr>
              <a:t>the </a:t>
            </a:r>
            <a:r>
              <a:rPr sz="750" i="1" spc="23" dirty="0">
                <a:latin typeface="Arial Narrow"/>
                <a:cs typeface="Arial Narrow"/>
              </a:rPr>
              <a:t>back </a:t>
            </a:r>
            <a:r>
              <a:rPr sz="750" i="1" spc="39" dirty="0">
                <a:latin typeface="Arial Narrow"/>
                <a:cs typeface="Arial Narrow"/>
              </a:rPr>
              <a:t>and </a:t>
            </a:r>
            <a:r>
              <a:rPr sz="750" i="1" spc="8" dirty="0">
                <a:latin typeface="Arial Narrow"/>
                <a:cs typeface="Arial Narrow"/>
              </a:rPr>
              <a:t>send </a:t>
            </a:r>
            <a:r>
              <a:rPr sz="750" i="1" spc="34" dirty="0">
                <a:latin typeface="Arial Narrow"/>
                <a:cs typeface="Arial Narrow"/>
              </a:rPr>
              <a:t>them </a:t>
            </a:r>
            <a:r>
              <a:rPr sz="750" i="1" spc="53" dirty="0">
                <a:latin typeface="Arial Narrow"/>
                <a:cs typeface="Arial Narrow"/>
              </a:rPr>
              <a:t>to </a:t>
            </a:r>
            <a:r>
              <a:rPr sz="750" i="1" spc="20" dirty="0">
                <a:latin typeface="Arial Narrow"/>
                <a:cs typeface="Arial Narrow"/>
              </a:rPr>
              <a:t>friends  </a:t>
            </a:r>
            <a:r>
              <a:rPr sz="750" i="1" spc="31" dirty="0">
                <a:latin typeface="Arial Narrow"/>
                <a:cs typeface="Arial Narrow"/>
              </a:rPr>
              <a:t>when </a:t>
            </a:r>
            <a:r>
              <a:rPr sz="750" i="1" spc="28" dirty="0">
                <a:latin typeface="Arial Narrow"/>
                <a:cs typeface="Arial Narrow"/>
              </a:rPr>
              <a:t>you’re </a:t>
            </a:r>
            <a:r>
              <a:rPr sz="750" i="1" spc="34" dirty="0">
                <a:latin typeface="Arial Narrow"/>
                <a:cs typeface="Arial Narrow"/>
              </a:rPr>
              <a:t>on</a:t>
            </a:r>
            <a:r>
              <a:rPr sz="750" i="1" spc="135" dirty="0">
                <a:latin typeface="Arial Narrow"/>
                <a:cs typeface="Arial Narrow"/>
              </a:rPr>
              <a:t> </a:t>
            </a:r>
            <a:r>
              <a:rPr sz="750" i="1" spc="34" dirty="0">
                <a:latin typeface="Arial Narrow"/>
                <a:cs typeface="Arial Narrow"/>
              </a:rPr>
              <a:t>holiday.</a:t>
            </a:r>
            <a:endParaRPr sz="750" dirty="0">
              <a:latin typeface="Arial Narrow"/>
              <a:cs typeface="Arial Narrow"/>
            </a:endParaRPr>
          </a:p>
          <a:p>
            <a:pPr marL="209166" marR="124715" indent="-202040">
              <a:lnSpc>
                <a:spcPts val="898"/>
              </a:lnSpc>
              <a:spcBef>
                <a:spcPts val="637"/>
              </a:spcBef>
              <a:buAutoNum type="arabicPlain"/>
              <a:tabLst>
                <a:tab pos="208810" algn="l"/>
                <a:tab pos="209166" algn="l"/>
              </a:tabLst>
            </a:pPr>
            <a:r>
              <a:rPr sz="750" i="1" spc="37" dirty="0">
                <a:latin typeface="Arial Narrow"/>
                <a:cs typeface="Arial Narrow"/>
              </a:rPr>
              <a:t>It </a:t>
            </a:r>
            <a:r>
              <a:rPr sz="750" i="1" spc="-3" dirty="0">
                <a:latin typeface="Arial Narrow"/>
                <a:cs typeface="Arial Narrow"/>
              </a:rPr>
              <a:t>is </a:t>
            </a:r>
            <a:r>
              <a:rPr sz="750" i="1" spc="20" dirty="0">
                <a:latin typeface="Arial Narrow"/>
                <a:cs typeface="Arial Narrow"/>
              </a:rPr>
              <a:t>this </a:t>
            </a:r>
            <a:r>
              <a:rPr sz="750" i="1" dirty="0">
                <a:latin typeface="Arial Narrow"/>
                <a:cs typeface="Arial Narrow"/>
              </a:rPr>
              <a:t>person’s </a:t>
            </a:r>
            <a:r>
              <a:rPr sz="750" i="1" spc="23" dirty="0">
                <a:latin typeface="Arial Narrow"/>
                <a:cs typeface="Arial Narrow"/>
              </a:rPr>
              <a:t>job </a:t>
            </a:r>
            <a:r>
              <a:rPr sz="750" i="1" spc="48" dirty="0">
                <a:latin typeface="Arial Narrow"/>
                <a:cs typeface="Arial Narrow"/>
              </a:rPr>
              <a:t>to </a:t>
            </a:r>
            <a:r>
              <a:rPr sz="750" i="1" spc="37" dirty="0">
                <a:latin typeface="Arial Narrow"/>
                <a:cs typeface="Arial Narrow"/>
              </a:rPr>
              <a:t>write </a:t>
            </a:r>
            <a:r>
              <a:rPr sz="750" i="1" spc="34" dirty="0">
                <a:latin typeface="Arial Narrow"/>
                <a:cs typeface="Arial Narrow"/>
              </a:rPr>
              <a:t>about </a:t>
            </a:r>
            <a:r>
              <a:rPr sz="750" i="1" spc="8" dirty="0">
                <a:latin typeface="Arial Narrow"/>
                <a:cs typeface="Arial Narrow"/>
              </a:rPr>
              <a:t>news  </a:t>
            </a:r>
            <a:r>
              <a:rPr sz="750" i="1" spc="28" dirty="0">
                <a:latin typeface="Arial Narrow"/>
                <a:cs typeface="Arial Narrow"/>
              </a:rPr>
              <a:t>in </a:t>
            </a:r>
            <a:r>
              <a:rPr sz="750" i="1" spc="34" dirty="0">
                <a:latin typeface="Arial Narrow"/>
                <a:cs typeface="Arial Narrow"/>
              </a:rPr>
              <a:t>a</a:t>
            </a:r>
            <a:r>
              <a:rPr sz="750" i="1" spc="42" dirty="0">
                <a:latin typeface="Arial Narrow"/>
                <a:cs typeface="Arial Narrow"/>
              </a:rPr>
              <a:t> </a:t>
            </a:r>
            <a:r>
              <a:rPr sz="750" i="1" spc="14" dirty="0">
                <a:latin typeface="Arial Narrow"/>
                <a:cs typeface="Arial Narrow"/>
              </a:rPr>
              <a:t>newspaper.</a:t>
            </a:r>
            <a:endParaRPr sz="750" dirty="0">
              <a:latin typeface="Arial Narrow"/>
              <a:cs typeface="Arial Narrow"/>
            </a:endParaRPr>
          </a:p>
          <a:p>
            <a:pPr marL="209166" marR="263328" indent="-202040">
              <a:lnSpc>
                <a:spcPts val="898"/>
              </a:lnSpc>
              <a:spcBef>
                <a:spcPts val="637"/>
              </a:spcBef>
              <a:buAutoNum type="arabicPlain"/>
              <a:tabLst>
                <a:tab pos="208810" algn="l"/>
                <a:tab pos="209166" algn="l"/>
              </a:tabLst>
            </a:pPr>
            <a:r>
              <a:rPr sz="750" i="1" spc="-8" dirty="0">
                <a:latin typeface="Arial Narrow"/>
                <a:cs typeface="Arial Narrow"/>
              </a:rPr>
              <a:t>You </a:t>
            </a:r>
            <a:r>
              <a:rPr sz="750" i="1" spc="42" dirty="0">
                <a:latin typeface="Arial Narrow"/>
                <a:cs typeface="Arial Narrow"/>
              </a:rPr>
              <a:t>buy </a:t>
            </a:r>
            <a:r>
              <a:rPr sz="750" i="1" spc="8" dirty="0">
                <a:latin typeface="Arial Narrow"/>
                <a:cs typeface="Arial Narrow"/>
              </a:rPr>
              <a:t>these </a:t>
            </a:r>
            <a:r>
              <a:rPr sz="750" i="1" spc="39" dirty="0">
                <a:latin typeface="Arial Narrow"/>
                <a:cs typeface="Arial Narrow"/>
              </a:rPr>
              <a:t>and </a:t>
            </a:r>
            <a:r>
              <a:rPr sz="750" i="1" spc="45" dirty="0">
                <a:latin typeface="Arial Narrow"/>
                <a:cs typeface="Arial Narrow"/>
              </a:rPr>
              <a:t>put </a:t>
            </a:r>
            <a:r>
              <a:rPr sz="750" i="1" spc="34" dirty="0">
                <a:latin typeface="Arial Narrow"/>
                <a:cs typeface="Arial Narrow"/>
              </a:rPr>
              <a:t>them on </a:t>
            </a:r>
            <a:r>
              <a:rPr sz="750" i="1" spc="45" dirty="0">
                <a:latin typeface="Arial Narrow"/>
                <a:cs typeface="Arial Narrow"/>
              </a:rPr>
              <a:t>your  </a:t>
            </a:r>
            <a:r>
              <a:rPr sz="750" i="1" spc="8" dirty="0">
                <a:latin typeface="Arial Narrow"/>
                <a:cs typeface="Arial Narrow"/>
              </a:rPr>
              <a:t>envelopes </a:t>
            </a:r>
            <a:r>
              <a:rPr sz="750" i="1" spc="14" dirty="0">
                <a:latin typeface="Arial Narrow"/>
                <a:cs typeface="Arial Narrow"/>
              </a:rPr>
              <a:t>before </a:t>
            </a:r>
            <a:r>
              <a:rPr sz="750" i="1" spc="42" dirty="0">
                <a:latin typeface="Arial Narrow"/>
                <a:cs typeface="Arial Narrow"/>
              </a:rPr>
              <a:t>you </a:t>
            </a:r>
            <a:r>
              <a:rPr sz="750" i="1" spc="26" dirty="0">
                <a:latin typeface="Arial Narrow"/>
                <a:cs typeface="Arial Narrow"/>
              </a:rPr>
              <a:t>post</a:t>
            </a:r>
            <a:r>
              <a:rPr sz="750" i="1" spc="216" dirty="0">
                <a:latin typeface="Arial Narrow"/>
                <a:cs typeface="Arial Narrow"/>
              </a:rPr>
              <a:t> </a:t>
            </a:r>
            <a:r>
              <a:rPr sz="750" i="1" spc="31" dirty="0">
                <a:latin typeface="Arial Narrow"/>
                <a:cs typeface="Arial Narrow"/>
              </a:rPr>
              <a:t>them.</a:t>
            </a:r>
            <a:endParaRPr sz="750" dirty="0">
              <a:latin typeface="Arial Narrow"/>
              <a:cs typeface="Arial Narrow"/>
            </a:endParaRPr>
          </a:p>
          <a:p>
            <a:pPr marL="209166" marR="286490" indent="-202040">
              <a:lnSpc>
                <a:spcPts val="898"/>
              </a:lnSpc>
              <a:spcBef>
                <a:spcPts val="637"/>
              </a:spcBef>
              <a:buAutoNum type="arabicPlain"/>
              <a:tabLst>
                <a:tab pos="208810" algn="l"/>
                <a:tab pos="209166" algn="l"/>
              </a:tabLst>
            </a:pPr>
            <a:r>
              <a:rPr sz="750" i="1" spc="5" dirty="0">
                <a:latin typeface="Arial Narrow"/>
                <a:cs typeface="Arial Narrow"/>
              </a:rPr>
              <a:t>This </a:t>
            </a:r>
            <a:r>
              <a:rPr sz="750" i="1" spc="17" dirty="0">
                <a:latin typeface="Arial Narrow"/>
                <a:cs typeface="Arial Narrow"/>
              </a:rPr>
              <a:t>person </a:t>
            </a:r>
            <a:r>
              <a:rPr sz="750" i="1" spc="8" dirty="0">
                <a:latin typeface="Arial Narrow"/>
                <a:cs typeface="Arial Narrow"/>
              </a:rPr>
              <a:t>flies </a:t>
            </a:r>
            <a:r>
              <a:rPr sz="750" i="1" spc="34" dirty="0">
                <a:latin typeface="Arial Narrow"/>
                <a:cs typeface="Arial Narrow"/>
              </a:rPr>
              <a:t>a </a:t>
            </a:r>
            <a:r>
              <a:rPr sz="750" i="1" spc="23" dirty="0">
                <a:latin typeface="Arial Narrow"/>
                <a:cs typeface="Arial Narrow"/>
              </a:rPr>
              <a:t>plane </a:t>
            </a:r>
            <a:r>
              <a:rPr sz="750" i="1" spc="39" dirty="0">
                <a:latin typeface="Arial Narrow"/>
                <a:cs typeface="Arial Narrow"/>
              </a:rPr>
              <a:t>and </a:t>
            </a:r>
            <a:r>
              <a:rPr sz="750" i="1" spc="28" dirty="0">
                <a:latin typeface="Arial Narrow"/>
                <a:cs typeface="Arial Narrow"/>
              </a:rPr>
              <a:t>usually  </a:t>
            </a:r>
            <a:r>
              <a:rPr sz="750" i="1" spc="23" dirty="0">
                <a:latin typeface="Arial Narrow"/>
                <a:cs typeface="Arial Narrow"/>
              </a:rPr>
              <a:t>wears </a:t>
            </a:r>
            <a:r>
              <a:rPr sz="750" i="1" spc="34" dirty="0">
                <a:latin typeface="Arial Narrow"/>
                <a:cs typeface="Arial Narrow"/>
              </a:rPr>
              <a:t>a</a:t>
            </a:r>
            <a:r>
              <a:rPr sz="750" i="1" spc="84" dirty="0">
                <a:latin typeface="Arial Narrow"/>
                <a:cs typeface="Arial Narrow"/>
              </a:rPr>
              <a:t> </a:t>
            </a:r>
            <a:r>
              <a:rPr sz="750" i="1" spc="34" dirty="0">
                <a:latin typeface="Arial Narrow"/>
                <a:cs typeface="Arial Narrow"/>
              </a:rPr>
              <a:t>uniform.</a:t>
            </a:r>
            <a:endParaRPr sz="750" dirty="0">
              <a:latin typeface="Arial Narrow"/>
              <a:cs typeface="Arial Narrow"/>
            </a:endParaRPr>
          </a:p>
          <a:p>
            <a:pPr marL="209166" marR="182441" indent="-202040" algn="just">
              <a:lnSpc>
                <a:spcPts val="898"/>
              </a:lnSpc>
              <a:spcBef>
                <a:spcPts val="637"/>
              </a:spcBef>
              <a:buAutoNum type="arabicPlain"/>
              <a:tabLst>
                <a:tab pos="209166" algn="l"/>
              </a:tabLst>
            </a:pPr>
            <a:r>
              <a:rPr sz="750" i="1" spc="3" dirty="0">
                <a:latin typeface="Arial Narrow"/>
                <a:cs typeface="Arial Narrow"/>
              </a:rPr>
              <a:t>People </a:t>
            </a:r>
            <a:r>
              <a:rPr sz="750" i="1" spc="20" dirty="0">
                <a:latin typeface="Arial Narrow"/>
                <a:cs typeface="Arial Narrow"/>
              </a:rPr>
              <a:t>like </a:t>
            </a:r>
            <a:r>
              <a:rPr sz="750" i="1" spc="28" dirty="0">
                <a:latin typeface="Arial Narrow"/>
                <a:cs typeface="Arial Narrow"/>
              </a:rPr>
              <a:t>reading </a:t>
            </a:r>
            <a:r>
              <a:rPr sz="750" i="1" spc="8" dirty="0">
                <a:latin typeface="Arial Narrow"/>
                <a:cs typeface="Arial Narrow"/>
              </a:rPr>
              <a:t>these </a:t>
            </a:r>
            <a:r>
              <a:rPr sz="750" i="1" spc="5" dirty="0">
                <a:latin typeface="Arial Narrow"/>
                <a:cs typeface="Arial Narrow"/>
              </a:rPr>
              <a:t>because </a:t>
            </a:r>
            <a:r>
              <a:rPr sz="750" i="1" spc="37" dirty="0">
                <a:latin typeface="Arial Narrow"/>
                <a:cs typeface="Arial Narrow"/>
              </a:rPr>
              <a:t>they  </a:t>
            </a:r>
            <a:r>
              <a:rPr sz="750" i="1" spc="17" dirty="0">
                <a:latin typeface="Arial Narrow"/>
                <a:cs typeface="Arial Narrow"/>
              </a:rPr>
              <a:t>have </a:t>
            </a:r>
            <a:r>
              <a:rPr sz="750" i="1" spc="14" dirty="0">
                <a:latin typeface="Arial Narrow"/>
                <a:cs typeface="Arial Narrow"/>
              </a:rPr>
              <a:t>stories </a:t>
            </a:r>
            <a:r>
              <a:rPr sz="750" i="1" spc="53" dirty="0">
                <a:latin typeface="Arial Narrow"/>
                <a:cs typeface="Arial Narrow"/>
              </a:rPr>
              <a:t>with </a:t>
            </a:r>
            <a:r>
              <a:rPr sz="750" i="1" spc="20" dirty="0">
                <a:latin typeface="Arial Narrow"/>
                <a:cs typeface="Arial Narrow"/>
              </a:rPr>
              <a:t>pictures </a:t>
            </a:r>
            <a:r>
              <a:rPr sz="750" i="1" spc="42" dirty="0">
                <a:latin typeface="Arial Narrow"/>
                <a:cs typeface="Arial Narrow"/>
              </a:rPr>
              <a:t>or </a:t>
            </a:r>
            <a:r>
              <a:rPr sz="750" i="1" spc="28" dirty="0">
                <a:latin typeface="Arial Narrow"/>
                <a:cs typeface="Arial Narrow"/>
              </a:rPr>
              <a:t>photos </a:t>
            </a:r>
            <a:r>
              <a:rPr sz="750" i="1" spc="34" dirty="0">
                <a:latin typeface="Arial Narrow"/>
                <a:cs typeface="Arial Narrow"/>
              </a:rPr>
              <a:t>on  their</a:t>
            </a:r>
            <a:r>
              <a:rPr sz="750" i="1" spc="42" dirty="0">
                <a:latin typeface="Arial Narrow"/>
                <a:cs typeface="Arial Narrow"/>
              </a:rPr>
              <a:t> </a:t>
            </a:r>
            <a:r>
              <a:rPr sz="750" i="1" spc="11" dirty="0">
                <a:latin typeface="Arial Narrow"/>
                <a:cs typeface="Arial Narrow"/>
              </a:rPr>
              <a:t>pages.</a:t>
            </a:r>
            <a:endParaRPr sz="750" dirty="0">
              <a:latin typeface="Arial Narrow"/>
              <a:cs typeface="Arial Narrow"/>
            </a:endParaRPr>
          </a:p>
          <a:p>
            <a:pPr marL="209166" marR="164624" indent="-202040">
              <a:lnSpc>
                <a:spcPts val="898"/>
              </a:lnSpc>
              <a:spcBef>
                <a:spcPts val="637"/>
              </a:spcBef>
              <a:buAutoNum type="arabicPlain"/>
              <a:tabLst>
                <a:tab pos="208810" algn="l"/>
                <a:tab pos="209166" algn="l"/>
              </a:tabLst>
            </a:pPr>
            <a:r>
              <a:rPr sz="750" i="1" spc="-8" dirty="0">
                <a:latin typeface="Arial Narrow"/>
                <a:cs typeface="Arial Narrow"/>
              </a:rPr>
              <a:t>You </a:t>
            </a:r>
            <a:r>
              <a:rPr sz="750" i="1" spc="20" dirty="0">
                <a:latin typeface="Arial Narrow"/>
                <a:cs typeface="Arial Narrow"/>
              </a:rPr>
              <a:t>can </a:t>
            </a:r>
            <a:r>
              <a:rPr sz="750" i="1" spc="37" dirty="0">
                <a:latin typeface="Arial Narrow"/>
                <a:cs typeface="Arial Narrow"/>
              </a:rPr>
              <a:t>play </a:t>
            </a:r>
            <a:r>
              <a:rPr sz="750" i="1" spc="26" dirty="0">
                <a:latin typeface="Arial Narrow"/>
                <a:cs typeface="Arial Narrow"/>
              </a:rPr>
              <a:t>this game </a:t>
            </a:r>
            <a:r>
              <a:rPr sz="750" i="1" spc="17" dirty="0">
                <a:latin typeface="Arial Narrow"/>
                <a:cs typeface="Arial Narrow"/>
              </a:rPr>
              <a:t>inside </a:t>
            </a:r>
            <a:r>
              <a:rPr sz="750" i="1" spc="34" dirty="0">
                <a:latin typeface="Arial Narrow"/>
                <a:cs typeface="Arial Narrow"/>
              </a:rPr>
              <a:t>on </a:t>
            </a:r>
            <a:r>
              <a:rPr sz="750" i="1" spc="3" dirty="0">
                <a:latin typeface="Arial Narrow"/>
                <a:cs typeface="Arial Narrow"/>
              </a:rPr>
              <a:t>ice </a:t>
            </a:r>
            <a:r>
              <a:rPr sz="750" i="1" spc="42" dirty="0">
                <a:latin typeface="Arial Narrow"/>
                <a:cs typeface="Arial Narrow"/>
              </a:rPr>
              <a:t>or  </a:t>
            </a:r>
            <a:r>
              <a:rPr sz="750" i="1" spc="26" dirty="0">
                <a:latin typeface="Arial Narrow"/>
                <a:cs typeface="Arial Narrow"/>
              </a:rPr>
              <a:t>outside </a:t>
            </a:r>
            <a:r>
              <a:rPr sz="750" i="1" spc="34" dirty="0">
                <a:latin typeface="Arial Narrow"/>
                <a:cs typeface="Arial Narrow"/>
              </a:rPr>
              <a:t>on a</a:t>
            </a:r>
            <a:r>
              <a:rPr sz="750" i="1" spc="121" dirty="0">
                <a:latin typeface="Arial Narrow"/>
                <a:cs typeface="Arial Narrow"/>
              </a:rPr>
              <a:t> </a:t>
            </a:r>
            <a:r>
              <a:rPr sz="750" i="1" spc="23" dirty="0">
                <a:latin typeface="Arial Narrow"/>
                <a:cs typeface="Arial Narrow"/>
              </a:rPr>
              <a:t>field.</a:t>
            </a:r>
            <a:endParaRPr sz="750" dirty="0">
              <a:latin typeface="Arial Narrow"/>
              <a:cs typeface="Arial Narrow"/>
            </a:endParaRPr>
          </a:p>
          <a:p>
            <a:pPr marL="209166" marR="52025" indent="-202040">
              <a:lnSpc>
                <a:spcPts val="898"/>
              </a:lnSpc>
              <a:spcBef>
                <a:spcPts val="637"/>
              </a:spcBef>
              <a:buAutoNum type="arabicPlain"/>
              <a:tabLst>
                <a:tab pos="208810" algn="l"/>
                <a:tab pos="209166" algn="l"/>
              </a:tabLst>
            </a:pPr>
            <a:r>
              <a:rPr sz="750" i="1" dirty="0">
                <a:latin typeface="Arial Narrow"/>
                <a:cs typeface="Arial Narrow"/>
              </a:rPr>
              <a:t>Some </a:t>
            </a:r>
            <a:r>
              <a:rPr sz="750" i="1" spc="17" dirty="0">
                <a:latin typeface="Arial Narrow"/>
                <a:cs typeface="Arial Narrow"/>
              </a:rPr>
              <a:t>people </a:t>
            </a:r>
            <a:r>
              <a:rPr sz="750" i="1" spc="20" dirty="0">
                <a:latin typeface="Arial Narrow"/>
                <a:cs typeface="Arial Narrow"/>
              </a:rPr>
              <a:t>like </a:t>
            </a:r>
            <a:r>
              <a:rPr sz="750" i="1" spc="26" dirty="0">
                <a:latin typeface="Arial Narrow"/>
                <a:cs typeface="Arial Narrow"/>
              </a:rPr>
              <a:t>this </a:t>
            </a:r>
            <a:r>
              <a:rPr sz="750" i="1" spc="34" dirty="0">
                <a:latin typeface="Arial Narrow"/>
                <a:cs typeface="Arial Narrow"/>
              </a:rPr>
              <a:t>in their </a:t>
            </a:r>
            <a:r>
              <a:rPr sz="750" i="1" spc="31" dirty="0">
                <a:latin typeface="Arial Narrow"/>
                <a:cs typeface="Arial Narrow"/>
              </a:rPr>
              <a:t>tea </a:t>
            </a:r>
            <a:r>
              <a:rPr sz="750" i="1" spc="42" dirty="0">
                <a:latin typeface="Arial Narrow"/>
                <a:cs typeface="Arial Narrow"/>
              </a:rPr>
              <a:t>or </a:t>
            </a:r>
            <a:r>
              <a:rPr sz="750" i="1" spc="5" dirty="0">
                <a:latin typeface="Arial Narrow"/>
                <a:cs typeface="Arial Narrow"/>
              </a:rPr>
              <a:t>coffee  </a:t>
            </a:r>
            <a:r>
              <a:rPr sz="750" i="1" spc="39" dirty="0">
                <a:latin typeface="Arial Narrow"/>
                <a:cs typeface="Arial Narrow"/>
              </a:rPr>
              <a:t>and </a:t>
            </a:r>
            <a:r>
              <a:rPr sz="750" i="1" spc="37" dirty="0">
                <a:latin typeface="Arial Narrow"/>
                <a:cs typeface="Arial Narrow"/>
              </a:rPr>
              <a:t>they </a:t>
            </a:r>
            <a:r>
              <a:rPr sz="750" i="1" spc="45" dirty="0">
                <a:latin typeface="Arial Narrow"/>
                <a:cs typeface="Arial Narrow"/>
              </a:rPr>
              <a:t>put </a:t>
            </a:r>
            <a:r>
              <a:rPr sz="750" i="1" spc="53" dirty="0">
                <a:latin typeface="Arial Narrow"/>
                <a:cs typeface="Arial Narrow"/>
              </a:rPr>
              <a:t>it </a:t>
            </a:r>
            <a:r>
              <a:rPr sz="750" i="1" spc="34" dirty="0">
                <a:latin typeface="Arial Narrow"/>
                <a:cs typeface="Arial Narrow"/>
              </a:rPr>
              <a:t>in </a:t>
            </a:r>
            <a:r>
              <a:rPr sz="750" i="1" spc="53" dirty="0">
                <a:latin typeface="Arial Narrow"/>
                <a:cs typeface="Arial Narrow"/>
              </a:rPr>
              <a:t>with </a:t>
            </a:r>
            <a:r>
              <a:rPr sz="750" i="1" spc="34" dirty="0">
                <a:latin typeface="Arial Narrow"/>
                <a:cs typeface="Arial Narrow"/>
              </a:rPr>
              <a:t>a</a:t>
            </a:r>
            <a:r>
              <a:rPr sz="750" i="1" spc="227" dirty="0">
                <a:latin typeface="Arial Narrow"/>
                <a:cs typeface="Arial Narrow"/>
              </a:rPr>
              <a:t> </a:t>
            </a:r>
            <a:r>
              <a:rPr sz="750" i="1" spc="20" dirty="0">
                <a:latin typeface="Arial Narrow"/>
                <a:cs typeface="Arial Narrow"/>
              </a:rPr>
              <a:t>spoon.</a:t>
            </a:r>
            <a:endParaRPr sz="750" dirty="0">
              <a:latin typeface="Arial Narrow"/>
              <a:cs typeface="Arial Narrow"/>
            </a:endParaRPr>
          </a:p>
          <a:p>
            <a:pPr marL="209166" marR="212017" indent="-202040">
              <a:lnSpc>
                <a:spcPct val="101200"/>
              </a:lnSpc>
              <a:spcBef>
                <a:spcPts val="612"/>
              </a:spcBef>
              <a:buAutoNum type="arabicPlain"/>
              <a:tabLst>
                <a:tab pos="208810" algn="l"/>
                <a:tab pos="209166" algn="l"/>
              </a:tabLst>
            </a:pPr>
            <a:r>
              <a:rPr sz="750" i="1" spc="3" dirty="0">
                <a:latin typeface="Arial Narrow"/>
                <a:cs typeface="Arial Narrow"/>
              </a:rPr>
              <a:t>People </a:t>
            </a:r>
            <a:r>
              <a:rPr sz="750" i="1" spc="42" dirty="0">
                <a:latin typeface="Arial Narrow"/>
                <a:cs typeface="Arial Narrow"/>
              </a:rPr>
              <a:t>don’t </a:t>
            </a:r>
            <a:r>
              <a:rPr sz="750" i="1" spc="28" dirty="0">
                <a:latin typeface="Arial Narrow"/>
                <a:cs typeface="Arial Narrow"/>
              </a:rPr>
              <a:t>usually </a:t>
            </a:r>
            <a:r>
              <a:rPr sz="750" i="1" spc="37" dirty="0">
                <a:latin typeface="Arial Narrow"/>
                <a:cs typeface="Arial Narrow"/>
              </a:rPr>
              <a:t>play </a:t>
            </a:r>
            <a:r>
              <a:rPr sz="750" i="1" spc="26" dirty="0">
                <a:latin typeface="Arial Narrow"/>
                <a:cs typeface="Arial Narrow"/>
              </a:rPr>
              <a:t>this game </a:t>
            </a:r>
            <a:r>
              <a:rPr sz="750" i="1" spc="34" dirty="0">
                <a:latin typeface="Arial Narrow"/>
                <a:cs typeface="Arial Narrow"/>
              </a:rPr>
              <a:t>in  </a:t>
            </a:r>
            <a:r>
              <a:rPr sz="750" i="1" spc="20" dirty="0">
                <a:latin typeface="Arial Narrow"/>
                <a:cs typeface="Arial Narrow"/>
              </a:rPr>
              <a:t>teams. </a:t>
            </a:r>
            <a:r>
              <a:rPr sz="750" i="1" spc="14" dirty="0">
                <a:latin typeface="Arial Narrow"/>
                <a:cs typeface="Arial Narrow"/>
              </a:rPr>
              <a:t>They </a:t>
            </a:r>
            <a:r>
              <a:rPr sz="750" i="1" spc="-5" dirty="0">
                <a:latin typeface="Arial Narrow"/>
                <a:cs typeface="Arial Narrow"/>
              </a:rPr>
              <a:t>use </a:t>
            </a:r>
            <a:r>
              <a:rPr sz="750" i="1" spc="34" dirty="0">
                <a:latin typeface="Arial Narrow"/>
                <a:cs typeface="Arial Narrow"/>
              </a:rPr>
              <a:t>a </a:t>
            </a:r>
            <a:r>
              <a:rPr sz="750" i="1" spc="23" dirty="0">
                <a:latin typeface="Arial Narrow"/>
                <a:cs typeface="Arial Narrow"/>
              </a:rPr>
              <a:t>small, </a:t>
            </a:r>
            <a:r>
              <a:rPr sz="750" i="1" spc="37" dirty="0">
                <a:latin typeface="Arial Narrow"/>
                <a:cs typeface="Arial Narrow"/>
              </a:rPr>
              <a:t>hard </a:t>
            </a:r>
            <a:r>
              <a:rPr sz="750" i="1" spc="39" dirty="0">
                <a:latin typeface="Arial Narrow"/>
                <a:cs typeface="Arial Narrow"/>
              </a:rPr>
              <a:t>white  </a:t>
            </a:r>
            <a:r>
              <a:rPr sz="750" i="1" spc="31" dirty="0">
                <a:latin typeface="Arial Narrow"/>
                <a:cs typeface="Arial Narrow"/>
              </a:rPr>
              <a:t>ball.</a:t>
            </a:r>
            <a:endParaRPr sz="750" dirty="0">
              <a:latin typeface="Arial Narrow"/>
              <a:cs typeface="Arial Narrow"/>
            </a:endParaRPr>
          </a:p>
        </p:txBody>
      </p:sp>
      <p:sp>
        <p:nvSpPr>
          <p:cNvPr id="16" name="object 16"/>
          <p:cNvSpPr txBox="1"/>
          <p:nvPr/>
        </p:nvSpPr>
        <p:spPr>
          <a:xfrm>
            <a:off x="4426866" y="4177695"/>
            <a:ext cx="693131" cy="115416"/>
          </a:xfrm>
          <a:prstGeom prst="rect">
            <a:avLst/>
          </a:prstGeom>
        </p:spPr>
        <p:txBody>
          <a:bodyPr vert="horz" wrap="square" lIns="0" tIns="0" rIns="0" bIns="0" rtlCol="0">
            <a:spAutoFit/>
          </a:bodyPr>
          <a:lstStyle/>
          <a:p>
            <a:pPr marL="7127"/>
            <a:r>
              <a:rPr sz="750" i="1" spc="23" dirty="0">
                <a:latin typeface="Arial Narrow"/>
                <a:cs typeface="Arial Narrow"/>
              </a:rPr>
              <a:t>.......................</a:t>
            </a:r>
            <a:endParaRPr sz="750">
              <a:latin typeface="Arial Narrow"/>
              <a:cs typeface="Arial Narrow"/>
            </a:endParaRPr>
          </a:p>
        </p:txBody>
      </p:sp>
      <p:sp>
        <p:nvSpPr>
          <p:cNvPr id="17" name="object 17"/>
          <p:cNvSpPr/>
          <p:nvPr/>
        </p:nvSpPr>
        <p:spPr>
          <a:xfrm>
            <a:off x="2062673" y="1169034"/>
            <a:ext cx="3136191" cy="3275469"/>
          </a:xfrm>
          <a:custGeom>
            <a:avLst/>
            <a:gdLst/>
            <a:ahLst/>
            <a:cxnLst/>
            <a:rect l="l" t="t" r="r" b="b"/>
            <a:pathLst>
              <a:path w="4890135" h="6809740">
                <a:moveTo>
                  <a:pt x="0" y="6809651"/>
                </a:moveTo>
                <a:lnTo>
                  <a:pt x="4889652" y="6809651"/>
                </a:lnTo>
                <a:lnTo>
                  <a:pt x="4889652" y="0"/>
                </a:lnTo>
                <a:lnTo>
                  <a:pt x="0" y="0"/>
                </a:lnTo>
                <a:lnTo>
                  <a:pt x="0" y="6809651"/>
                </a:lnTo>
                <a:close/>
              </a:path>
            </a:pathLst>
          </a:custGeom>
          <a:ln w="6350">
            <a:solidFill>
              <a:srgbClr val="000000"/>
            </a:solidFill>
          </a:ln>
        </p:spPr>
        <p:txBody>
          <a:bodyPr wrap="square" lIns="0" tIns="0" rIns="0" bIns="0" rtlCol="0"/>
          <a:lstStyle/>
          <a:p>
            <a:endParaRPr sz="1350"/>
          </a:p>
        </p:txBody>
      </p:sp>
      <p:sp>
        <p:nvSpPr>
          <p:cNvPr id="18" name="object 18"/>
          <p:cNvSpPr txBox="1"/>
          <p:nvPr/>
        </p:nvSpPr>
        <p:spPr>
          <a:xfrm>
            <a:off x="1698090" y="309184"/>
            <a:ext cx="3756017" cy="1184940"/>
          </a:xfrm>
          <a:prstGeom prst="rect">
            <a:avLst/>
          </a:prstGeom>
        </p:spPr>
        <p:txBody>
          <a:bodyPr vert="horz" wrap="square" lIns="0" tIns="0" rIns="0" bIns="0" rtlCol="0">
            <a:spAutoFit/>
          </a:bodyPr>
          <a:lstStyle/>
          <a:p>
            <a:pPr marL="95141" algn="ctr">
              <a:lnSpc>
                <a:spcPts val="1594"/>
              </a:lnSpc>
            </a:pPr>
            <a:r>
              <a:rPr sz="1350" b="1" i="1" spc="45" dirty="0">
                <a:latin typeface="Calibri"/>
                <a:cs typeface="Calibri"/>
              </a:rPr>
              <a:t>Part</a:t>
            </a:r>
            <a:r>
              <a:rPr sz="1350" b="1" i="1" spc="62" dirty="0">
                <a:latin typeface="Calibri"/>
                <a:cs typeface="Calibri"/>
              </a:rPr>
              <a:t> </a:t>
            </a:r>
            <a:r>
              <a:rPr sz="1350" b="1" i="1" spc="-11" dirty="0">
                <a:latin typeface="Calibri"/>
                <a:cs typeface="Calibri"/>
              </a:rPr>
              <a:t>1</a:t>
            </a:r>
            <a:endParaRPr sz="1350">
              <a:latin typeface="Calibri"/>
              <a:cs typeface="Calibri"/>
            </a:endParaRPr>
          </a:p>
          <a:p>
            <a:pPr marL="95497" algn="ctr">
              <a:lnSpc>
                <a:spcPts val="920"/>
              </a:lnSpc>
            </a:pPr>
            <a:r>
              <a:rPr sz="750" b="1" i="1" dirty="0">
                <a:latin typeface="Calibri"/>
                <a:cs typeface="Calibri"/>
              </a:rPr>
              <a:t>– </a:t>
            </a:r>
            <a:r>
              <a:rPr sz="750" b="1" i="1" spc="-8" dirty="0">
                <a:latin typeface="Calibri"/>
                <a:cs typeface="Calibri"/>
              </a:rPr>
              <a:t>10 </a:t>
            </a:r>
            <a:r>
              <a:rPr sz="750" b="1" i="1" spc="34" dirty="0">
                <a:latin typeface="Calibri"/>
                <a:cs typeface="Calibri"/>
              </a:rPr>
              <a:t>questions</a:t>
            </a:r>
            <a:r>
              <a:rPr sz="750" b="1" i="1" spc="155" dirty="0">
                <a:latin typeface="Calibri"/>
                <a:cs typeface="Calibri"/>
              </a:rPr>
              <a:t> </a:t>
            </a:r>
            <a:r>
              <a:rPr sz="750" b="1" i="1" dirty="0">
                <a:latin typeface="Calibri"/>
                <a:cs typeface="Calibri"/>
              </a:rPr>
              <a:t>–</a:t>
            </a:r>
            <a:endParaRPr sz="750">
              <a:latin typeface="Calibri"/>
              <a:cs typeface="Calibri"/>
            </a:endParaRPr>
          </a:p>
          <a:p>
            <a:pPr>
              <a:spcBef>
                <a:spcPts val="8"/>
              </a:spcBef>
            </a:pPr>
            <a:endParaRPr sz="900">
              <a:latin typeface="Times New Roman"/>
              <a:cs typeface="Times New Roman"/>
            </a:endParaRPr>
          </a:p>
          <a:p>
            <a:pPr marL="84806" marR="2851">
              <a:lnSpc>
                <a:spcPct val="107200"/>
              </a:lnSpc>
            </a:pPr>
            <a:r>
              <a:rPr sz="750" b="1" i="1" spc="62" dirty="0">
                <a:latin typeface="Calibri"/>
                <a:cs typeface="Calibri"/>
              </a:rPr>
              <a:t>Look </a:t>
            </a:r>
            <a:r>
              <a:rPr sz="750" b="1" i="1" spc="34" dirty="0">
                <a:latin typeface="Calibri"/>
                <a:cs typeface="Calibri"/>
              </a:rPr>
              <a:t>and </a:t>
            </a:r>
            <a:r>
              <a:rPr sz="750" b="1" i="1" spc="20" dirty="0">
                <a:latin typeface="Calibri"/>
                <a:cs typeface="Calibri"/>
              </a:rPr>
              <a:t>read. </a:t>
            </a:r>
            <a:r>
              <a:rPr sz="750" b="1" i="1" spc="31" dirty="0">
                <a:latin typeface="Calibri"/>
                <a:cs typeface="Calibri"/>
              </a:rPr>
              <a:t>Choose </a:t>
            </a:r>
            <a:r>
              <a:rPr sz="750" b="1" i="1" spc="20" dirty="0">
                <a:latin typeface="Calibri"/>
                <a:cs typeface="Calibri"/>
              </a:rPr>
              <a:t>the correct </a:t>
            </a:r>
            <a:r>
              <a:rPr sz="750" b="1" i="1" spc="34" dirty="0">
                <a:latin typeface="Calibri"/>
                <a:cs typeface="Calibri"/>
              </a:rPr>
              <a:t>words and </a:t>
            </a:r>
            <a:r>
              <a:rPr sz="750" b="1" i="1" spc="28" dirty="0">
                <a:latin typeface="Calibri"/>
                <a:cs typeface="Calibri"/>
              </a:rPr>
              <a:t>write </a:t>
            </a:r>
            <a:r>
              <a:rPr sz="750" b="1" i="1" spc="26" dirty="0">
                <a:latin typeface="Calibri"/>
                <a:cs typeface="Calibri"/>
              </a:rPr>
              <a:t>them </a:t>
            </a:r>
            <a:r>
              <a:rPr sz="750" b="1" i="1" spc="34" dirty="0">
                <a:latin typeface="Calibri"/>
                <a:cs typeface="Calibri"/>
              </a:rPr>
              <a:t>on </a:t>
            </a:r>
            <a:r>
              <a:rPr sz="750" b="1" i="1" spc="20" dirty="0">
                <a:latin typeface="Calibri"/>
                <a:cs typeface="Calibri"/>
              </a:rPr>
              <a:t>the </a:t>
            </a:r>
            <a:r>
              <a:rPr sz="750" b="1" i="1" spc="37" dirty="0">
                <a:latin typeface="Calibri"/>
                <a:cs typeface="Calibri"/>
              </a:rPr>
              <a:t>lines.  </a:t>
            </a:r>
            <a:r>
              <a:rPr sz="750" b="1" i="1" spc="5" dirty="0">
                <a:latin typeface="Calibri"/>
                <a:cs typeface="Calibri"/>
              </a:rPr>
              <a:t>There </a:t>
            </a:r>
            <a:r>
              <a:rPr sz="750" b="1" i="1" spc="48" dirty="0">
                <a:latin typeface="Calibri"/>
                <a:cs typeface="Calibri"/>
              </a:rPr>
              <a:t>is </a:t>
            </a:r>
            <a:r>
              <a:rPr sz="750" b="1" i="1" spc="23" dirty="0">
                <a:latin typeface="Calibri"/>
                <a:cs typeface="Calibri"/>
              </a:rPr>
              <a:t>one</a:t>
            </a:r>
            <a:r>
              <a:rPr sz="750" b="1" i="1" spc="107" dirty="0">
                <a:latin typeface="Calibri"/>
                <a:cs typeface="Calibri"/>
              </a:rPr>
              <a:t> </a:t>
            </a:r>
            <a:r>
              <a:rPr sz="750" b="1" i="1" spc="28" dirty="0">
                <a:latin typeface="Calibri"/>
                <a:cs typeface="Calibri"/>
              </a:rPr>
              <a:t>example.</a:t>
            </a:r>
            <a:endParaRPr sz="750">
              <a:latin typeface="Calibri"/>
              <a:cs typeface="Calibri"/>
            </a:endParaRPr>
          </a:p>
          <a:p>
            <a:pPr marL="360962" marR="145027" indent="-354192">
              <a:lnSpc>
                <a:spcPct val="153500"/>
              </a:lnSpc>
              <a:spcBef>
                <a:spcPts val="482"/>
              </a:spcBef>
              <a:tabLst>
                <a:tab pos="975276" algn="l"/>
                <a:tab pos="2107694" algn="l"/>
                <a:tab pos="2394539" algn="l"/>
                <a:tab pos="2916207" algn="l"/>
              </a:tabLst>
            </a:pPr>
            <a:r>
              <a:rPr sz="750" i="1" spc="34" dirty="0">
                <a:solidFill>
                  <a:srgbClr val="EF4123"/>
                </a:solidFill>
                <a:latin typeface="Arial Narrow"/>
                <a:cs typeface="Arial Narrow"/>
              </a:rPr>
              <a:t>an</a:t>
            </a:r>
            <a:r>
              <a:rPr sz="750" i="1" spc="73" dirty="0">
                <a:solidFill>
                  <a:srgbClr val="EF4123"/>
                </a:solidFill>
                <a:latin typeface="Arial Narrow"/>
                <a:cs typeface="Arial Narrow"/>
              </a:rPr>
              <a:t> </a:t>
            </a:r>
            <a:r>
              <a:rPr sz="750" i="1" spc="34" dirty="0">
                <a:solidFill>
                  <a:srgbClr val="EF4123"/>
                </a:solidFill>
                <a:latin typeface="Arial Narrow"/>
                <a:cs typeface="Arial Narrow"/>
              </a:rPr>
              <a:t>ast</a:t>
            </a:r>
            <a:r>
              <a:rPr sz="750" i="1" spc="5" dirty="0">
                <a:solidFill>
                  <a:srgbClr val="EF4123"/>
                </a:solidFill>
                <a:latin typeface="Arial Narrow"/>
                <a:cs typeface="Arial Narrow"/>
              </a:rPr>
              <a:t>r</a:t>
            </a:r>
            <a:r>
              <a:rPr sz="750" i="1" spc="42" dirty="0">
                <a:solidFill>
                  <a:srgbClr val="EF4123"/>
                </a:solidFill>
                <a:latin typeface="Arial Narrow"/>
                <a:cs typeface="Arial Narrow"/>
              </a:rPr>
              <a:t>onaut</a:t>
            </a:r>
            <a:r>
              <a:rPr sz="750" i="1" dirty="0">
                <a:solidFill>
                  <a:srgbClr val="EF4123"/>
                </a:solidFill>
                <a:latin typeface="Arial Narrow"/>
                <a:cs typeface="Arial Narrow"/>
              </a:rPr>
              <a:t>	</a:t>
            </a:r>
            <a:r>
              <a:rPr sz="750" i="1" spc="34" dirty="0">
                <a:solidFill>
                  <a:srgbClr val="3953A4"/>
                </a:solidFill>
                <a:latin typeface="Arial Narrow"/>
                <a:cs typeface="Arial Narrow"/>
              </a:rPr>
              <a:t>a</a:t>
            </a:r>
            <a:r>
              <a:rPr sz="750" i="1" spc="73" dirty="0">
                <a:solidFill>
                  <a:srgbClr val="3953A4"/>
                </a:solidFill>
                <a:latin typeface="Arial Narrow"/>
                <a:cs typeface="Arial Narrow"/>
              </a:rPr>
              <a:t> </a:t>
            </a:r>
            <a:r>
              <a:rPr sz="750" i="1" spc="42" dirty="0">
                <a:solidFill>
                  <a:srgbClr val="3953A4"/>
                </a:solidFill>
                <a:latin typeface="Arial Narrow"/>
                <a:cs typeface="Arial Narrow"/>
              </a:rPr>
              <a:t>pilot</a:t>
            </a:r>
            <a:r>
              <a:rPr sz="750" i="1" dirty="0">
                <a:solidFill>
                  <a:srgbClr val="3953A4"/>
                </a:solidFill>
                <a:latin typeface="Arial Narrow"/>
                <a:cs typeface="Arial Narrow"/>
              </a:rPr>
              <a:t>	</a:t>
            </a:r>
            <a:r>
              <a:rPr sz="750" i="1" spc="31" dirty="0">
                <a:solidFill>
                  <a:srgbClr val="69BD45"/>
                </a:solidFill>
                <a:latin typeface="Arial Narrow"/>
                <a:cs typeface="Arial Narrow"/>
              </a:rPr>
              <a:t>golf</a:t>
            </a:r>
            <a:r>
              <a:rPr sz="750" i="1" dirty="0">
                <a:solidFill>
                  <a:srgbClr val="69BD45"/>
                </a:solidFill>
                <a:latin typeface="Arial Narrow"/>
                <a:cs typeface="Arial Narrow"/>
              </a:rPr>
              <a:t>		</a:t>
            </a:r>
            <a:r>
              <a:rPr sz="750" i="1" spc="23" dirty="0">
                <a:solidFill>
                  <a:srgbClr val="ED2024"/>
                </a:solidFill>
                <a:latin typeface="Arial Narrow"/>
                <a:cs typeface="Arial Narrow"/>
              </a:rPr>
              <a:t>sugar </a:t>
            </a:r>
            <a:r>
              <a:rPr sz="750" i="1" spc="11" dirty="0">
                <a:solidFill>
                  <a:srgbClr val="ED2024"/>
                </a:solidFill>
                <a:latin typeface="Arial Narrow"/>
                <a:cs typeface="Arial Narrow"/>
              </a:rPr>
              <a:t> </a:t>
            </a:r>
            <a:r>
              <a:rPr sz="750" i="1" spc="5" dirty="0">
                <a:latin typeface="Arial Narrow"/>
                <a:cs typeface="Arial Narrow"/>
              </a:rPr>
              <a:t>This </a:t>
            </a:r>
            <a:r>
              <a:rPr sz="750" i="1" spc="17" dirty="0">
                <a:latin typeface="Arial Narrow"/>
                <a:cs typeface="Arial Narrow"/>
              </a:rPr>
              <a:t>person </a:t>
            </a:r>
            <a:r>
              <a:rPr sz="750" i="1" spc="20" dirty="0">
                <a:latin typeface="Arial Narrow"/>
                <a:cs typeface="Arial Narrow"/>
              </a:rPr>
              <a:t>can </a:t>
            </a:r>
            <a:r>
              <a:rPr sz="750" i="1" spc="37" dirty="0">
                <a:latin typeface="Arial Narrow"/>
                <a:cs typeface="Arial Narrow"/>
              </a:rPr>
              <a:t>fly </a:t>
            </a:r>
            <a:r>
              <a:rPr sz="750" i="1" spc="53" dirty="0">
                <a:latin typeface="Arial Narrow"/>
                <a:cs typeface="Arial Narrow"/>
              </a:rPr>
              <a:t>to </a:t>
            </a:r>
            <a:r>
              <a:rPr sz="750" i="1" spc="31" dirty="0">
                <a:latin typeface="Arial Narrow"/>
                <a:cs typeface="Arial Narrow"/>
              </a:rPr>
              <a:t>the </a:t>
            </a:r>
            <a:r>
              <a:rPr sz="750" i="1" spc="37" dirty="0">
                <a:latin typeface="Arial Narrow"/>
                <a:cs typeface="Arial Narrow"/>
              </a:rPr>
              <a:t>moon </a:t>
            </a:r>
            <a:r>
              <a:rPr sz="750" i="1" spc="34" dirty="0">
                <a:latin typeface="Arial Narrow"/>
                <a:cs typeface="Arial Narrow"/>
              </a:rPr>
              <a:t>in </a:t>
            </a:r>
            <a:r>
              <a:rPr sz="750" i="1" spc="211" dirty="0">
                <a:latin typeface="Arial Narrow"/>
                <a:cs typeface="Arial Narrow"/>
              </a:rPr>
              <a:t> </a:t>
            </a:r>
            <a:r>
              <a:rPr sz="750" i="1" spc="34" dirty="0">
                <a:latin typeface="Arial Narrow"/>
                <a:cs typeface="Arial Narrow"/>
              </a:rPr>
              <a:t>a</a:t>
            </a:r>
            <a:r>
              <a:rPr sz="750" i="1" spc="76" dirty="0">
                <a:latin typeface="Arial Narrow"/>
                <a:cs typeface="Arial Narrow"/>
              </a:rPr>
              <a:t> </a:t>
            </a:r>
            <a:r>
              <a:rPr sz="750" i="1" spc="23" dirty="0">
                <a:latin typeface="Arial Narrow"/>
                <a:cs typeface="Arial Narrow"/>
              </a:rPr>
              <a:t>rocket.	</a:t>
            </a:r>
            <a:r>
              <a:rPr sz="750" i="1" spc="-115" dirty="0">
                <a:latin typeface="Arial Narrow"/>
                <a:cs typeface="Arial Narrow"/>
              </a:rPr>
              <a:t>..</a:t>
            </a:r>
            <a:r>
              <a:rPr sz="1500" spc="-173" baseline="9259" dirty="0">
                <a:latin typeface="Arial Narrow"/>
                <a:cs typeface="Arial Narrow"/>
              </a:rPr>
              <a:t>a</a:t>
            </a:r>
            <a:r>
              <a:rPr sz="750" i="1" spc="-115" dirty="0">
                <a:latin typeface="Arial Narrow"/>
                <a:cs typeface="Arial Narrow"/>
              </a:rPr>
              <a:t>..</a:t>
            </a:r>
            <a:r>
              <a:rPr sz="1500" spc="-173" baseline="9259" dirty="0">
                <a:latin typeface="Arial Narrow"/>
                <a:cs typeface="Arial Narrow"/>
              </a:rPr>
              <a:t>n</a:t>
            </a:r>
            <a:r>
              <a:rPr sz="750" i="1" spc="-115" dirty="0">
                <a:latin typeface="Arial Narrow"/>
                <a:cs typeface="Arial Narrow"/>
              </a:rPr>
              <a:t>...</a:t>
            </a:r>
            <a:r>
              <a:rPr sz="1500" spc="-173" baseline="9259" dirty="0">
                <a:latin typeface="Arial Narrow"/>
                <a:cs typeface="Arial Narrow"/>
              </a:rPr>
              <a:t>a</a:t>
            </a:r>
            <a:r>
              <a:rPr sz="750" i="1" spc="-115" dirty="0">
                <a:latin typeface="Arial Narrow"/>
                <a:cs typeface="Arial Narrow"/>
              </a:rPr>
              <a:t>..</a:t>
            </a:r>
            <a:r>
              <a:rPr sz="1500" spc="-173" baseline="9259" dirty="0">
                <a:latin typeface="Arial Narrow"/>
                <a:cs typeface="Arial Narrow"/>
              </a:rPr>
              <a:t>s</a:t>
            </a:r>
            <a:r>
              <a:rPr sz="750" i="1" spc="-115" dirty="0">
                <a:latin typeface="Arial Narrow"/>
                <a:cs typeface="Arial Narrow"/>
              </a:rPr>
              <a:t>..</a:t>
            </a:r>
            <a:r>
              <a:rPr sz="1500" spc="-173" baseline="9259" dirty="0">
                <a:latin typeface="Arial Narrow"/>
                <a:cs typeface="Arial Narrow"/>
              </a:rPr>
              <a:t>t</a:t>
            </a:r>
            <a:r>
              <a:rPr sz="750" i="1" spc="-115" dirty="0">
                <a:latin typeface="Arial Narrow"/>
                <a:cs typeface="Arial Narrow"/>
              </a:rPr>
              <a:t>.</a:t>
            </a:r>
            <a:r>
              <a:rPr sz="1500" spc="-173" baseline="9259" dirty="0">
                <a:latin typeface="Arial Narrow"/>
                <a:cs typeface="Arial Narrow"/>
              </a:rPr>
              <a:t>r</a:t>
            </a:r>
            <a:r>
              <a:rPr sz="750" i="1" spc="-115" dirty="0">
                <a:latin typeface="Arial Narrow"/>
                <a:cs typeface="Arial Narrow"/>
              </a:rPr>
              <a:t>..</a:t>
            </a:r>
            <a:r>
              <a:rPr sz="1500" spc="-173" baseline="9259" dirty="0">
                <a:latin typeface="Arial Narrow"/>
                <a:cs typeface="Arial Narrow"/>
              </a:rPr>
              <a:t>o</a:t>
            </a:r>
            <a:r>
              <a:rPr sz="750" i="1" spc="-115" dirty="0">
                <a:latin typeface="Arial Narrow"/>
                <a:cs typeface="Arial Narrow"/>
              </a:rPr>
              <a:t>..</a:t>
            </a:r>
            <a:r>
              <a:rPr sz="1500" spc="-173" baseline="9259" dirty="0">
                <a:latin typeface="Arial Narrow"/>
                <a:cs typeface="Arial Narrow"/>
              </a:rPr>
              <a:t>n</a:t>
            </a:r>
            <a:r>
              <a:rPr sz="750" i="1" spc="-115" dirty="0">
                <a:latin typeface="Arial Narrow"/>
                <a:cs typeface="Arial Narrow"/>
              </a:rPr>
              <a:t>..</a:t>
            </a:r>
            <a:r>
              <a:rPr sz="1500" spc="-173" baseline="9259" dirty="0">
                <a:latin typeface="Arial Narrow"/>
                <a:cs typeface="Arial Narrow"/>
              </a:rPr>
              <a:t>a</a:t>
            </a:r>
            <a:r>
              <a:rPr sz="750" i="1" spc="-115" dirty="0">
                <a:latin typeface="Arial Narrow"/>
                <a:cs typeface="Arial Narrow"/>
              </a:rPr>
              <a:t>..</a:t>
            </a:r>
            <a:r>
              <a:rPr sz="1500" spc="-173" baseline="9259" dirty="0">
                <a:latin typeface="Arial Narrow"/>
                <a:cs typeface="Arial Narrow"/>
              </a:rPr>
              <a:t>u</a:t>
            </a:r>
            <a:r>
              <a:rPr sz="750" i="1" spc="-115" dirty="0">
                <a:latin typeface="Arial Narrow"/>
                <a:cs typeface="Arial Narrow"/>
              </a:rPr>
              <a:t>.</a:t>
            </a:r>
            <a:r>
              <a:rPr sz="1500" spc="-173" baseline="9259" dirty="0">
                <a:latin typeface="Arial Narrow"/>
                <a:cs typeface="Arial Narrow"/>
              </a:rPr>
              <a:t>t</a:t>
            </a:r>
            <a:r>
              <a:rPr sz="750" i="1" spc="-115" dirty="0">
                <a:latin typeface="Arial Narrow"/>
                <a:cs typeface="Arial Narrow"/>
              </a:rPr>
              <a:t>..</a:t>
            </a:r>
            <a:endParaRPr sz="750">
              <a:latin typeface="Arial Narrow"/>
              <a:cs typeface="Arial Narrow"/>
            </a:endParaRPr>
          </a:p>
        </p:txBody>
      </p:sp>
      <p:sp>
        <p:nvSpPr>
          <p:cNvPr id="19" name="object 19"/>
          <p:cNvSpPr txBox="1"/>
          <p:nvPr/>
        </p:nvSpPr>
        <p:spPr>
          <a:xfrm>
            <a:off x="5238562" y="1782168"/>
            <a:ext cx="333126" cy="115416"/>
          </a:xfrm>
          <a:prstGeom prst="rect">
            <a:avLst/>
          </a:prstGeom>
        </p:spPr>
        <p:txBody>
          <a:bodyPr vert="horz" wrap="square" lIns="0" tIns="0" rIns="0" bIns="0" rtlCol="0">
            <a:spAutoFit/>
          </a:bodyPr>
          <a:lstStyle/>
          <a:p>
            <a:pPr marL="7127"/>
            <a:r>
              <a:rPr sz="750" i="1" spc="23" dirty="0">
                <a:solidFill>
                  <a:srgbClr val="3953A4"/>
                </a:solidFill>
                <a:latin typeface="Arial Narrow"/>
                <a:cs typeface="Arial Narrow"/>
              </a:rPr>
              <a:t>hockey</a:t>
            </a:r>
            <a:endParaRPr sz="750">
              <a:latin typeface="Arial Narrow"/>
              <a:cs typeface="Arial Narrow"/>
            </a:endParaRPr>
          </a:p>
        </p:txBody>
      </p:sp>
      <p:sp>
        <p:nvSpPr>
          <p:cNvPr id="20" name="object 20"/>
          <p:cNvSpPr txBox="1"/>
          <p:nvPr/>
        </p:nvSpPr>
        <p:spPr>
          <a:xfrm>
            <a:off x="5238562" y="2518080"/>
            <a:ext cx="491951" cy="115416"/>
          </a:xfrm>
          <a:prstGeom prst="rect">
            <a:avLst/>
          </a:prstGeom>
        </p:spPr>
        <p:txBody>
          <a:bodyPr vert="horz" wrap="square" lIns="0" tIns="0" rIns="0" bIns="0" rtlCol="0">
            <a:spAutoFit/>
          </a:bodyPr>
          <a:lstStyle/>
          <a:p>
            <a:pPr marL="7127"/>
            <a:r>
              <a:rPr sz="750" i="1" spc="17" dirty="0">
                <a:solidFill>
                  <a:srgbClr val="69BD45"/>
                </a:solidFill>
                <a:latin typeface="Arial Narrow"/>
                <a:cs typeface="Arial Narrow"/>
              </a:rPr>
              <a:t>magazines</a:t>
            </a:r>
            <a:endParaRPr sz="750">
              <a:latin typeface="Arial Narrow"/>
              <a:cs typeface="Arial Narrow"/>
            </a:endParaRPr>
          </a:p>
        </p:txBody>
      </p:sp>
      <p:sp>
        <p:nvSpPr>
          <p:cNvPr id="21" name="object 21"/>
          <p:cNvSpPr txBox="1"/>
          <p:nvPr/>
        </p:nvSpPr>
        <p:spPr>
          <a:xfrm>
            <a:off x="5238562" y="3245354"/>
            <a:ext cx="388919" cy="115416"/>
          </a:xfrm>
          <a:prstGeom prst="rect">
            <a:avLst/>
          </a:prstGeom>
        </p:spPr>
        <p:txBody>
          <a:bodyPr vert="horz" wrap="square" lIns="0" tIns="0" rIns="0" bIns="0" rtlCol="0">
            <a:spAutoFit/>
          </a:bodyPr>
          <a:lstStyle/>
          <a:p>
            <a:pPr marL="7127"/>
            <a:r>
              <a:rPr sz="750" i="1" spc="20" dirty="0">
                <a:solidFill>
                  <a:srgbClr val="ED2024"/>
                </a:solidFill>
                <a:latin typeface="Arial Narrow"/>
                <a:cs typeface="Arial Narrow"/>
              </a:rPr>
              <a:t>baseball</a:t>
            </a:r>
            <a:endParaRPr sz="750">
              <a:latin typeface="Arial Narrow"/>
              <a:cs typeface="Arial Narrow"/>
            </a:endParaRPr>
          </a:p>
        </p:txBody>
      </p:sp>
      <p:sp>
        <p:nvSpPr>
          <p:cNvPr id="22" name="object 22"/>
          <p:cNvSpPr txBox="1"/>
          <p:nvPr/>
        </p:nvSpPr>
        <p:spPr>
          <a:xfrm>
            <a:off x="5238562" y="3976304"/>
            <a:ext cx="449598" cy="115416"/>
          </a:xfrm>
          <a:prstGeom prst="rect">
            <a:avLst/>
          </a:prstGeom>
        </p:spPr>
        <p:txBody>
          <a:bodyPr vert="horz" wrap="square" lIns="0" tIns="0" rIns="0" bIns="0" rtlCol="0">
            <a:spAutoFit/>
          </a:bodyPr>
          <a:lstStyle/>
          <a:p>
            <a:pPr marL="7127"/>
            <a:r>
              <a:rPr sz="750" i="1" spc="28" dirty="0">
                <a:solidFill>
                  <a:srgbClr val="3953A4"/>
                </a:solidFill>
                <a:latin typeface="Arial Narrow"/>
                <a:cs typeface="Arial Narrow"/>
              </a:rPr>
              <a:t>postca</a:t>
            </a:r>
            <a:r>
              <a:rPr sz="750" i="1" dirty="0">
                <a:solidFill>
                  <a:srgbClr val="3953A4"/>
                </a:solidFill>
                <a:latin typeface="Arial Narrow"/>
                <a:cs typeface="Arial Narrow"/>
              </a:rPr>
              <a:t>r</a:t>
            </a:r>
            <a:r>
              <a:rPr sz="750" i="1" spc="5" dirty="0">
                <a:solidFill>
                  <a:srgbClr val="3953A4"/>
                </a:solidFill>
                <a:latin typeface="Arial Narrow"/>
                <a:cs typeface="Arial Narrow"/>
              </a:rPr>
              <a:t>ds</a:t>
            </a:r>
            <a:endParaRPr sz="750">
              <a:latin typeface="Arial Narrow"/>
              <a:cs typeface="Arial Narrow"/>
            </a:endParaRPr>
          </a:p>
        </p:txBody>
      </p:sp>
      <p:sp>
        <p:nvSpPr>
          <p:cNvPr id="23" name="object 23"/>
          <p:cNvSpPr txBox="1"/>
          <p:nvPr/>
        </p:nvSpPr>
        <p:spPr>
          <a:xfrm>
            <a:off x="1821240" y="2518080"/>
            <a:ext cx="178373" cy="115416"/>
          </a:xfrm>
          <a:prstGeom prst="rect">
            <a:avLst/>
          </a:prstGeom>
        </p:spPr>
        <p:txBody>
          <a:bodyPr vert="horz" wrap="square" lIns="0" tIns="0" rIns="0" bIns="0" rtlCol="0">
            <a:spAutoFit/>
          </a:bodyPr>
          <a:lstStyle/>
          <a:p>
            <a:pPr marL="7127"/>
            <a:r>
              <a:rPr sz="750" i="1" spc="28" dirty="0">
                <a:solidFill>
                  <a:srgbClr val="3953A4"/>
                </a:solidFill>
                <a:latin typeface="Arial Narrow"/>
                <a:cs typeface="Arial Narrow"/>
              </a:rPr>
              <a:t>salt</a:t>
            </a:r>
            <a:endParaRPr sz="750">
              <a:latin typeface="Arial Narrow"/>
              <a:cs typeface="Arial Narrow"/>
            </a:endParaRPr>
          </a:p>
        </p:txBody>
      </p:sp>
      <p:sp>
        <p:nvSpPr>
          <p:cNvPr id="24" name="object 24"/>
          <p:cNvSpPr txBox="1"/>
          <p:nvPr/>
        </p:nvSpPr>
        <p:spPr>
          <a:xfrm>
            <a:off x="1522827" y="1782168"/>
            <a:ext cx="476884" cy="115416"/>
          </a:xfrm>
          <a:prstGeom prst="rect">
            <a:avLst/>
          </a:prstGeom>
        </p:spPr>
        <p:txBody>
          <a:bodyPr vert="horz" wrap="square" lIns="0" tIns="0" rIns="0" bIns="0" rtlCol="0">
            <a:spAutoFit/>
          </a:bodyPr>
          <a:lstStyle/>
          <a:p>
            <a:pPr marL="7127"/>
            <a:r>
              <a:rPr sz="750" i="1" spc="26" dirty="0">
                <a:solidFill>
                  <a:srgbClr val="69BD45"/>
                </a:solidFill>
                <a:latin typeface="Arial Narrow"/>
                <a:cs typeface="Arial Narrow"/>
              </a:rPr>
              <a:t>basketball</a:t>
            </a:r>
            <a:endParaRPr sz="750">
              <a:latin typeface="Arial Narrow"/>
              <a:cs typeface="Arial Narrow"/>
            </a:endParaRPr>
          </a:p>
        </p:txBody>
      </p:sp>
      <p:sp>
        <p:nvSpPr>
          <p:cNvPr id="25" name="object 25"/>
          <p:cNvSpPr txBox="1"/>
          <p:nvPr/>
        </p:nvSpPr>
        <p:spPr>
          <a:xfrm>
            <a:off x="1817363" y="3245354"/>
            <a:ext cx="182446" cy="115416"/>
          </a:xfrm>
          <a:prstGeom prst="rect">
            <a:avLst/>
          </a:prstGeom>
        </p:spPr>
        <p:txBody>
          <a:bodyPr vert="horz" wrap="square" lIns="0" tIns="0" rIns="0" bIns="0" rtlCol="0">
            <a:spAutoFit/>
          </a:bodyPr>
          <a:lstStyle/>
          <a:p>
            <a:pPr marL="7127"/>
            <a:r>
              <a:rPr sz="750" i="1" spc="34" dirty="0">
                <a:solidFill>
                  <a:srgbClr val="ED2024"/>
                </a:solidFill>
                <a:latin typeface="Arial Narrow"/>
                <a:cs typeface="Arial Narrow"/>
              </a:rPr>
              <a:t>jam</a:t>
            </a:r>
            <a:endParaRPr sz="750">
              <a:latin typeface="Arial Narrow"/>
              <a:cs typeface="Arial Narrow"/>
            </a:endParaRPr>
          </a:p>
        </p:txBody>
      </p:sp>
      <p:sp>
        <p:nvSpPr>
          <p:cNvPr id="26" name="object 26"/>
          <p:cNvSpPr txBox="1"/>
          <p:nvPr/>
        </p:nvSpPr>
        <p:spPr>
          <a:xfrm>
            <a:off x="1663082" y="3972627"/>
            <a:ext cx="336384" cy="115416"/>
          </a:xfrm>
          <a:prstGeom prst="rect">
            <a:avLst/>
          </a:prstGeom>
        </p:spPr>
        <p:txBody>
          <a:bodyPr vert="horz" wrap="square" lIns="0" tIns="0" rIns="0" bIns="0" rtlCol="0">
            <a:spAutoFit/>
          </a:bodyPr>
          <a:lstStyle/>
          <a:p>
            <a:pPr marL="7127"/>
            <a:r>
              <a:rPr sz="750" i="1" spc="20" dirty="0">
                <a:solidFill>
                  <a:srgbClr val="69BD45"/>
                </a:solidFill>
                <a:latin typeface="Arial Narrow"/>
                <a:cs typeface="Arial Narrow"/>
              </a:rPr>
              <a:t>stamps</a:t>
            </a:r>
            <a:endParaRPr sz="750">
              <a:latin typeface="Arial Narrow"/>
              <a:cs typeface="Arial Narrow"/>
            </a:endParaRPr>
          </a:p>
        </p:txBody>
      </p:sp>
      <p:sp>
        <p:nvSpPr>
          <p:cNvPr id="27" name="object 27"/>
          <p:cNvSpPr txBox="1"/>
          <p:nvPr/>
        </p:nvSpPr>
        <p:spPr>
          <a:xfrm>
            <a:off x="1890797" y="4500809"/>
            <a:ext cx="531455" cy="115416"/>
          </a:xfrm>
          <a:prstGeom prst="rect">
            <a:avLst/>
          </a:prstGeom>
        </p:spPr>
        <p:txBody>
          <a:bodyPr vert="horz" wrap="square" lIns="0" tIns="0" rIns="0" bIns="0" rtlCol="0">
            <a:spAutoFit/>
          </a:bodyPr>
          <a:lstStyle/>
          <a:p>
            <a:pPr marL="7127"/>
            <a:r>
              <a:rPr sz="750" i="1" spc="34" dirty="0">
                <a:solidFill>
                  <a:srgbClr val="3953A4"/>
                </a:solidFill>
                <a:latin typeface="Arial Narrow"/>
                <a:cs typeface="Arial Narrow"/>
              </a:rPr>
              <a:t>a </a:t>
            </a:r>
            <a:r>
              <a:rPr sz="750" i="1" spc="31" dirty="0">
                <a:solidFill>
                  <a:srgbClr val="3953A4"/>
                </a:solidFill>
                <a:latin typeface="Arial Narrow"/>
                <a:cs typeface="Arial Narrow"/>
              </a:rPr>
              <a:t>journalist</a:t>
            </a:r>
            <a:endParaRPr sz="750">
              <a:latin typeface="Arial Narrow"/>
              <a:cs typeface="Arial Narrow"/>
            </a:endParaRPr>
          </a:p>
        </p:txBody>
      </p:sp>
      <p:sp>
        <p:nvSpPr>
          <p:cNvPr id="28" name="object 28"/>
          <p:cNvSpPr txBox="1"/>
          <p:nvPr/>
        </p:nvSpPr>
        <p:spPr>
          <a:xfrm>
            <a:off x="3494154" y="4500809"/>
            <a:ext cx="296067" cy="115416"/>
          </a:xfrm>
          <a:prstGeom prst="rect">
            <a:avLst/>
          </a:prstGeom>
        </p:spPr>
        <p:txBody>
          <a:bodyPr vert="horz" wrap="square" lIns="0" tIns="0" rIns="0" bIns="0" rtlCol="0">
            <a:spAutoFit/>
          </a:bodyPr>
          <a:lstStyle/>
          <a:p>
            <a:pPr marL="7127"/>
            <a:r>
              <a:rPr sz="750" i="1" spc="34" dirty="0">
                <a:solidFill>
                  <a:srgbClr val="ED2024"/>
                </a:solidFill>
                <a:latin typeface="Arial Narrow"/>
                <a:cs typeface="Arial Narrow"/>
              </a:rPr>
              <a:t>lette</a:t>
            </a:r>
            <a:r>
              <a:rPr sz="750" i="1" spc="26" dirty="0">
                <a:solidFill>
                  <a:srgbClr val="ED2024"/>
                </a:solidFill>
                <a:latin typeface="Arial Narrow"/>
                <a:cs typeface="Arial Narrow"/>
              </a:rPr>
              <a:t>r</a:t>
            </a:r>
            <a:r>
              <a:rPr sz="750" i="1" spc="-31" dirty="0">
                <a:solidFill>
                  <a:srgbClr val="ED2024"/>
                </a:solidFill>
                <a:latin typeface="Arial Narrow"/>
                <a:cs typeface="Arial Narrow"/>
              </a:rPr>
              <a:t>s</a:t>
            </a:r>
            <a:endParaRPr sz="750">
              <a:latin typeface="Arial Narrow"/>
              <a:cs typeface="Arial Narrow"/>
            </a:endParaRPr>
          </a:p>
        </p:txBody>
      </p:sp>
      <p:sp>
        <p:nvSpPr>
          <p:cNvPr id="29" name="object 29"/>
          <p:cNvSpPr txBox="1"/>
          <p:nvPr/>
        </p:nvSpPr>
        <p:spPr>
          <a:xfrm>
            <a:off x="4643106" y="4500809"/>
            <a:ext cx="727339" cy="115416"/>
          </a:xfrm>
          <a:prstGeom prst="rect">
            <a:avLst/>
          </a:prstGeom>
        </p:spPr>
        <p:txBody>
          <a:bodyPr vert="horz" wrap="square" lIns="0" tIns="0" rIns="0" bIns="0" rtlCol="0">
            <a:spAutoFit/>
          </a:bodyPr>
          <a:lstStyle/>
          <a:p>
            <a:pPr marL="7127"/>
            <a:r>
              <a:rPr sz="750" i="1" spc="34" dirty="0">
                <a:solidFill>
                  <a:srgbClr val="69BD45"/>
                </a:solidFill>
                <a:latin typeface="Arial Narrow"/>
                <a:cs typeface="Arial Narrow"/>
              </a:rPr>
              <a:t>a photographer</a:t>
            </a:r>
            <a:endParaRPr sz="750">
              <a:latin typeface="Arial Narrow"/>
              <a:cs typeface="Arial Narrow"/>
            </a:endParaRPr>
          </a:p>
        </p:txBody>
      </p:sp>
      <p:sp>
        <p:nvSpPr>
          <p:cNvPr id="30" name="TextBox 29"/>
          <p:cNvSpPr txBox="1"/>
          <p:nvPr/>
        </p:nvSpPr>
        <p:spPr>
          <a:xfrm>
            <a:off x="251520" y="1494124"/>
            <a:ext cx="434734" cy="369332"/>
          </a:xfrm>
          <a:prstGeom prst="rect">
            <a:avLst/>
          </a:prstGeom>
          <a:noFill/>
        </p:spPr>
        <p:txBody>
          <a:bodyPr wrap="none" rtlCol="0">
            <a:spAutoFit/>
          </a:bodyPr>
          <a:lstStyle/>
          <a:p>
            <a:r>
              <a:rPr lang="en-US" dirty="0" smtClean="0"/>
              <a:t>A2</a:t>
            </a:r>
            <a:endParaRPr lang="ru-RU" dirty="0"/>
          </a:p>
        </p:txBody>
      </p:sp>
    </p:spTree>
    <p:extLst>
      <p:ext uri="{BB962C8B-B14F-4D97-AF65-F5344CB8AC3E}">
        <p14:creationId xmlns:p14="http://schemas.microsoft.com/office/powerpoint/2010/main" val="2128442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t="2948" b="2948"/>
          <a:stretch>
            <a:fillRect/>
          </a:stretch>
        </p:blipFill>
        <p:spPr>
          <a:xfrm>
            <a:off x="4355976" y="483518"/>
            <a:ext cx="2981928" cy="3672408"/>
          </a:xfrm>
        </p:spPr>
      </p:pic>
      <p:sp>
        <p:nvSpPr>
          <p:cNvPr id="6" name="Заголовок 5"/>
          <p:cNvSpPr>
            <a:spLocks noGrp="1"/>
          </p:cNvSpPr>
          <p:nvPr>
            <p:ph type="title" idx="4294967295"/>
          </p:nvPr>
        </p:nvSpPr>
        <p:spPr>
          <a:xfrm>
            <a:off x="0" y="817563"/>
            <a:ext cx="4514850" cy="365125"/>
          </a:xfrm>
        </p:spPr>
        <p:txBody>
          <a:bodyPr>
            <a:normAutofit fontScale="90000"/>
          </a:bodyPr>
          <a:lstStyle/>
          <a:p>
            <a:r>
              <a:rPr lang="en-US" dirty="0" smtClean="0"/>
              <a:t> </a:t>
            </a:r>
            <a:endParaRPr lang="ru-RU" dirty="0"/>
          </a:p>
        </p:txBody>
      </p:sp>
      <p:sp>
        <p:nvSpPr>
          <p:cNvPr id="8" name="Подзаголовок 7"/>
          <p:cNvSpPr>
            <a:spLocks noGrp="1"/>
          </p:cNvSpPr>
          <p:nvPr>
            <p:ph type="subTitle" sz="quarter" idx="4294967295"/>
          </p:nvPr>
        </p:nvSpPr>
        <p:spPr>
          <a:xfrm>
            <a:off x="0" y="1192213"/>
            <a:ext cx="4514850" cy="519112"/>
          </a:xfrm>
        </p:spPr>
        <p:txBody>
          <a:bodyPr/>
          <a:lstStyle/>
          <a:p>
            <a:pPr marL="0" indent="0">
              <a:buNone/>
            </a:pPr>
            <a:r>
              <a:rPr lang="en-US" sz="1800" dirty="0"/>
              <a:t>Reading and Writing</a:t>
            </a:r>
            <a:endParaRPr lang="ru-RU" sz="1800" dirty="0"/>
          </a:p>
        </p:txBody>
      </p:sp>
      <p:sp>
        <p:nvSpPr>
          <p:cNvPr id="10" name="Текст 9"/>
          <p:cNvSpPr>
            <a:spLocks noGrp="1"/>
          </p:cNvSpPr>
          <p:nvPr>
            <p:ph type="body" sz="quarter" idx="4294967295"/>
          </p:nvPr>
        </p:nvSpPr>
        <p:spPr>
          <a:xfrm>
            <a:off x="0" y="2006600"/>
            <a:ext cx="4514850" cy="2965450"/>
          </a:xfrm>
        </p:spPr>
        <p:txBody>
          <a:bodyPr/>
          <a:lstStyle/>
          <a:p>
            <a:endParaRPr lang="en-US" sz="1500" dirty="0"/>
          </a:p>
          <a:p>
            <a:endParaRPr lang="en-US" sz="1500" dirty="0"/>
          </a:p>
          <a:p>
            <a:r>
              <a:rPr lang="en-US" sz="1500" dirty="0"/>
              <a:t>Movers and Flyers (Part 5)</a:t>
            </a:r>
          </a:p>
          <a:p>
            <a:pPr marL="257175" indent="-257175"/>
            <a:r>
              <a:rPr lang="en-US" sz="1500" dirty="0"/>
              <a:t>SS should not write more words than needed (1 to 3, Movers/ 1 to 4, Flyers)</a:t>
            </a:r>
          </a:p>
          <a:p>
            <a:pPr marL="257175" indent="-257175"/>
            <a:r>
              <a:rPr lang="en-US" sz="1500" dirty="0"/>
              <a:t>All the words they need for the answer are in the story, and these words must not be changed. </a:t>
            </a:r>
          </a:p>
          <a:p>
            <a:endParaRPr lang="ru-RU" sz="1500" dirty="0"/>
          </a:p>
        </p:txBody>
      </p:sp>
    </p:spTree>
    <p:extLst>
      <p:ext uri="{BB962C8B-B14F-4D97-AF65-F5344CB8AC3E}">
        <p14:creationId xmlns:p14="http://schemas.microsoft.com/office/powerpoint/2010/main" val="178065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7504" y="771550"/>
            <a:ext cx="8483600" cy="309563"/>
          </a:xfrm>
        </p:spPr>
        <p:txBody>
          <a:bodyPr>
            <a:noAutofit/>
          </a:bodyPr>
          <a:lstStyle/>
          <a:p>
            <a:pPr marL="0" indent="0">
              <a:buNone/>
            </a:pPr>
            <a:r>
              <a:rPr lang="en-US" sz="2400" dirty="0" smtClean="0"/>
              <a:t>Reading aloud - ?</a:t>
            </a:r>
            <a:endParaRPr lang="en-US" sz="2400" dirty="0"/>
          </a:p>
        </p:txBody>
      </p:sp>
      <p:sp>
        <p:nvSpPr>
          <p:cNvPr id="2" name="TextBox 1"/>
          <p:cNvSpPr txBox="1"/>
          <p:nvPr/>
        </p:nvSpPr>
        <p:spPr>
          <a:xfrm>
            <a:off x="539552" y="1419622"/>
            <a:ext cx="6424387" cy="2885405"/>
          </a:xfrm>
          <a:prstGeom prst="rect">
            <a:avLst/>
          </a:prstGeom>
          <a:noFill/>
        </p:spPr>
        <p:txBody>
          <a:bodyPr wrap="none" rtlCol="0">
            <a:spAutoFit/>
          </a:bodyPr>
          <a:lstStyle/>
          <a:p>
            <a:r>
              <a:rPr lang="en-US" sz="2100" dirty="0"/>
              <a:t>Traditional reading aloud round the class one by one:</a:t>
            </a:r>
          </a:p>
          <a:p>
            <a:pPr marL="214313" indent="-214313">
              <a:buFont typeface="Arial" panose="020B0604020202020204" pitchFamily="34" charset="0"/>
              <a:buChar char="•"/>
            </a:pPr>
            <a:endParaRPr lang="en-US" sz="2100" dirty="0" smtClean="0"/>
          </a:p>
          <a:p>
            <a:pPr marL="214313" indent="-214313">
              <a:buFont typeface="Arial" panose="020B0604020202020204" pitchFamily="34" charset="0"/>
              <a:buChar char="•"/>
            </a:pPr>
            <a:r>
              <a:rPr lang="en-US" sz="2100" dirty="0" smtClean="0"/>
              <a:t>little </a:t>
            </a:r>
            <a:r>
              <a:rPr lang="en-US" sz="2100" dirty="0"/>
              <a:t>pleasure, of little interest to the listeners</a:t>
            </a:r>
          </a:p>
          <a:p>
            <a:pPr marL="214313" indent="-214313">
              <a:buFont typeface="Arial" panose="020B0604020202020204" pitchFamily="34" charset="0"/>
              <a:buChar char="•"/>
            </a:pPr>
            <a:r>
              <a:rPr lang="en-US" sz="2100" dirty="0"/>
              <a:t>encouraging  stumbling and mistakes in tone, emphasis</a:t>
            </a:r>
          </a:p>
          <a:p>
            <a:r>
              <a:rPr lang="en-US" sz="2100" dirty="0"/>
              <a:t>   and expression</a:t>
            </a:r>
          </a:p>
          <a:p>
            <a:pPr marL="214313" indent="-214313">
              <a:buFont typeface="Arial" panose="020B0604020202020204" pitchFamily="34" charset="0"/>
              <a:buChar char="•"/>
            </a:pPr>
            <a:r>
              <a:rPr lang="en-US" sz="2100" dirty="0"/>
              <a:t>harmful to the silent reading techniques</a:t>
            </a:r>
          </a:p>
          <a:p>
            <a:pPr marL="214313" indent="-214313">
              <a:buFont typeface="Arial" panose="020B0604020202020204" pitchFamily="34" charset="0"/>
              <a:buChar char="•"/>
            </a:pPr>
            <a:r>
              <a:rPr lang="en-US" sz="2100" dirty="0"/>
              <a:t>inefficient way to use your lesson time</a:t>
            </a:r>
          </a:p>
          <a:p>
            <a:endParaRPr lang="en-US" sz="2100" dirty="0"/>
          </a:p>
          <a:p>
            <a:pPr marL="214313" indent="-214313">
              <a:buFont typeface="Arial" panose="020B0604020202020204" pitchFamily="34" charset="0"/>
              <a:buChar char="•"/>
            </a:pPr>
            <a:endParaRPr lang="ru-RU" sz="1350" dirty="0"/>
          </a:p>
        </p:txBody>
      </p:sp>
    </p:spTree>
    <p:extLst>
      <p:ext uri="{BB962C8B-B14F-4D97-AF65-F5344CB8AC3E}">
        <p14:creationId xmlns:p14="http://schemas.microsoft.com/office/powerpoint/2010/main" val="4197253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0" y="1203325"/>
            <a:ext cx="8483600" cy="3046413"/>
          </a:xfrm>
        </p:spPr>
        <p:txBody>
          <a:bodyPr/>
          <a:lstStyle/>
          <a:p>
            <a:pPr marL="214313" indent="-214313"/>
            <a:endParaRPr lang="en-US" sz="1800" dirty="0" smtClean="0">
              <a:latin typeface="Calibri" panose="020F0502020204030204" pitchFamily="34" charset="0"/>
            </a:endParaRPr>
          </a:p>
          <a:p>
            <a:pPr marL="214313" indent="-214313"/>
            <a:r>
              <a:rPr lang="en-US" sz="2000" dirty="0" smtClean="0">
                <a:latin typeface="Calibri" panose="020F0502020204030204" pitchFamily="34" charset="0"/>
              </a:rPr>
              <a:t>Choral </a:t>
            </a:r>
            <a:r>
              <a:rPr lang="en-US" sz="2000" dirty="0">
                <a:latin typeface="Calibri" panose="020F0502020204030204" pitchFamily="34" charset="0"/>
              </a:rPr>
              <a:t>reading as a means of training and checking rhythm and pronunciation  (after the  teacher/ recording, together with the recording).</a:t>
            </a:r>
          </a:p>
          <a:p>
            <a:pPr marL="214313" indent="-214313"/>
            <a:r>
              <a:rPr lang="en-US" sz="2000" dirty="0">
                <a:latin typeface="Calibri" panose="020F0502020204030204" pitchFamily="34" charset="0"/>
              </a:rPr>
              <a:t>Reading dialogues in pairs /groups (checking work, peer teaching).</a:t>
            </a:r>
          </a:p>
          <a:p>
            <a:pPr marL="214313" indent="-214313"/>
            <a:r>
              <a:rPr lang="en-US" sz="2000" dirty="0">
                <a:latin typeface="Calibri" panose="020F0502020204030204" pitchFamily="34" charset="0"/>
              </a:rPr>
              <a:t>Reading aloud from a book in small groups.</a:t>
            </a:r>
          </a:p>
        </p:txBody>
      </p:sp>
      <p:sp>
        <p:nvSpPr>
          <p:cNvPr id="3" name="Объект 2"/>
          <p:cNvSpPr>
            <a:spLocks noGrp="1"/>
          </p:cNvSpPr>
          <p:nvPr>
            <p:ph idx="4294967295"/>
          </p:nvPr>
        </p:nvSpPr>
        <p:spPr>
          <a:xfrm>
            <a:off x="0" y="771525"/>
            <a:ext cx="8483600" cy="309563"/>
          </a:xfrm>
        </p:spPr>
        <p:txBody>
          <a:bodyPr>
            <a:noAutofit/>
          </a:bodyPr>
          <a:lstStyle/>
          <a:p>
            <a:pPr marL="0" indent="0">
              <a:buNone/>
            </a:pPr>
            <a:r>
              <a:rPr lang="en-US" sz="2400" dirty="0" smtClean="0"/>
              <a:t> Reading </a:t>
            </a:r>
            <a:r>
              <a:rPr lang="en-US" sz="2400" dirty="0"/>
              <a:t>aloud as a useful technique</a:t>
            </a:r>
          </a:p>
        </p:txBody>
      </p:sp>
    </p:spTree>
    <p:extLst>
      <p:ext uri="{BB962C8B-B14F-4D97-AF65-F5344CB8AC3E}">
        <p14:creationId xmlns:p14="http://schemas.microsoft.com/office/powerpoint/2010/main" val="297600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00088"/>
            <a:ext cx="8483600" cy="309562"/>
          </a:xfrm>
        </p:spPr>
        <p:txBody>
          <a:bodyPr>
            <a:noAutofit/>
          </a:bodyPr>
          <a:lstStyle/>
          <a:p>
            <a:pPr marL="0" indent="0">
              <a:buNone/>
            </a:pPr>
            <a:r>
              <a:rPr lang="en-US" sz="2400" dirty="0" smtClean="0"/>
              <a:t>Silent reading</a:t>
            </a:r>
            <a:endParaRPr lang="en-US" sz="2400" dirty="0"/>
          </a:p>
        </p:txBody>
      </p:sp>
      <p:sp>
        <p:nvSpPr>
          <p:cNvPr id="2" name="TextBox 1"/>
          <p:cNvSpPr txBox="1"/>
          <p:nvPr/>
        </p:nvSpPr>
        <p:spPr>
          <a:xfrm>
            <a:off x="280663" y="1419622"/>
            <a:ext cx="7931788" cy="1708160"/>
          </a:xfrm>
          <a:prstGeom prst="rect">
            <a:avLst/>
          </a:prstGeom>
          <a:noFill/>
        </p:spPr>
        <p:txBody>
          <a:bodyPr wrap="square" rtlCol="0">
            <a:spAutoFit/>
          </a:bodyPr>
          <a:lstStyle/>
          <a:p>
            <a:r>
              <a:rPr lang="en-US" sz="2100" dirty="0"/>
              <a:t>Reading aloud can be a useful skill in the classroom, but </a:t>
            </a:r>
          </a:p>
          <a:p>
            <a:r>
              <a:rPr lang="en-US" sz="2100" dirty="0"/>
              <a:t>silent reading remains with people to the rest of their lives.</a:t>
            </a:r>
          </a:p>
          <a:p>
            <a:endParaRPr lang="en-US" sz="2100" dirty="0"/>
          </a:p>
          <a:p>
            <a:pPr marL="342900" indent="-342900">
              <a:buFont typeface="Arial" panose="020B0604020202020204" pitchFamily="34" charset="0"/>
              <a:buChar char="•"/>
            </a:pPr>
            <a:r>
              <a:rPr lang="en-US" sz="2100" dirty="0"/>
              <a:t>Textbooks – conscious language </a:t>
            </a:r>
            <a:r>
              <a:rPr lang="en-US" sz="2100" dirty="0" smtClean="0"/>
              <a:t>development</a:t>
            </a:r>
            <a:r>
              <a:rPr lang="en-US" sz="2100" dirty="0"/>
              <a:t> </a:t>
            </a:r>
            <a:r>
              <a:rPr lang="en-US" sz="2100" dirty="0" smtClean="0"/>
              <a:t>(intensive reading).</a:t>
            </a:r>
          </a:p>
          <a:p>
            <a:pPr marL="342900" indent="-342900">
              <a:buFont typeface="Arial" panose="020B0604020202020204" pitchFamily="34" charset="0"/>
              <a:buChar char="•"/>
            </a:pPr>
            <a:r>
              <a:rPr lang="en-US" sz="2100" dirty="0" smtClean="0"/>
              <a:t>Books – for understanding and pleasure (extensive reading).</a:t>
            </a:r>
            <a:endParaRPr lang="en-US" sz="2100" dirty="0"/>
          </a:p>
        </p:txBody>
      </p:sp>
    </p:spTree>
    <p:extLst>
      <p:ext uri="{BB962C8B-B14F-4D97-AF65-F5344CB8AC3E}">
        <p14:creationId xmlns:p14="http://schemas.microsoft.com/office/powerpoint/2010/main" val="268454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75606"/>
            <a:ext cx="312906" cy="646331"/>
          </a:xfrm>
          <a:prstGeom prst="rect">
            <a:avLst/>
          </a:prstGeom>
          <a:noFill/>
        </p:spPr>
        <p:txBody>
          <a:bodyPr wrap="none" rtlCol="0">
            <a:spAutoFit/>
          </a:bodyPr>
          <a:lstStyle/>
          <a:p>
            <a:r>
              <a:rPr lang="en-GB" sz="3600" dirty="0" smtClean="0">
                <a:latin typeface="Arial" pitchFamily="34" charset="0"/>
              </a:rPr>
              <a:t> </a:t>
            </a:r>
            <a:endParaRPr lang="ru-RU" sz="3600" dirty="0"/>
          </a:p>
        </p:txBody>
      </p:sp>
      <p:sp>
        <p:nvSpPr>
          <p:cNvPr id="3" name="TextBox 2"/>
          <p:cNvSpPr txBox="1"/>
          <p:nvPr/>
        </p:nvSpPr>
        <p:spPr>
          <a:xfrm>
            <a:off x="971600" y="915566"/>
            <a:ext cx="5832430" cy="369332"/>
          </a:xfrm>
          <a:prstGeom prst="rect">
            <a:avLst/>
          </a:prstGeom>
          <a:noFill/>
        </p:spPr>
        <p:txBody>
          <a:bodyPr wrap="none" rtlCol="0">
            <a:spAutoFit/>
          </a:bodyPr>
          <a:lstStyle/>
          <a:p>
            <a:r>
              <a:rPr lang="en-US" dirty="0" smtClean="0"/>
              <a:t>CRAMMAR AMD VOCABULARY (HANDBOOK FOR TEACHERS)</a:t>
            </a:r>
            <a:endParaRPr lang="ru-RU" dirty="0"/>
          </a:p>
        </p:txBody>
      </p:sp>
      <p:sp>
        <p:nvSpPr>
          <p:cNvPr id="4" name="TextBox 3"/>
          <p:cNvSpPr txBox="1"/>
          <p:nvPr/>
        </p:nvSpPr>
        <p:spPr>
          <a:xfrm>
            <a:off x="611560" y="1635646"/>
            <a:ext cx="4379917" cy="3139321"/>
          </a:xfrm>
          <a:prstGeom prst="rect">
            <a:avLst/>
          </a:prstGeom>
          <a:noFill/>
        </p:spPr>
        <p:txBody>
          <a:bodyPr wrap="none" rtlCol="0">
            <a:spAutoFit/>
          </a:bodyPr>
          <a:lstStyle/>
          <a:p>
            <a:r>
              <a:rPr lang="en-US" dirty="0" smtClean="0"/>
              <a:t>For each level (Pre-A1 – A2)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Grammar and structures list</a:t>
            </a:r>
          </a:p>
          <a:p>
            <a:pPr marL="285750" indent="-285750">
              <a:buFont typeface="Arial" panose="020B0604020202020204" pitchFamily="34" charset="0"/>
              <a:buChar char="•"/>
            </a:pPr>
            <a:r>
              <a:rPr lang="en-US" dirty="0" smtClean="0"/>
              <a:t>Alphabetical vocabulary list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r>
              <a:rPr lang="en-US" u="sng" dirty="0">
                <a:solidFill>
                  <a:srgbClr val="0070C0"/>
                </a:solidFill>
              </a:rPr>
              <a:t>www.cambridgeenglish.org/teaching-english</a:t>
            </a:r>
          </a:p>
          <a:p>
            <a:pPr marL="285750" indent="-285750">
              <a:buFont typeface="Arial" panose="020B0604020202020204" pitchFamily="34" charset="0"/>
              <a:buChar char="•"/>
            </a:pPr>
            <a:endParaRPr lang="en-US" dirty="0" smtClean="0"/>
          </a:p>
          <a:p>
            <a:endParaRPr lang="ru-RU" dirty="0"/>
          </a:p>
        </p:txBody>
      </p:sp>
    </p:spTree>
    <p:extLst>
      <p:ext uri="{BB962C8B-B14F-4D97-AF65-F5344CB8AC3E}">
        <p14:creationId xmlns:p14="http://schemas.microsoft.com/office/powerpoint/2010/main" val="2423725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15566"/>
            <a:ext cx="8483600" cy="309563"/>
          </a:xfrm>
        </p:spPr>
        <p:txBody>
          <a:bodyPr>
            <a:noAutofit/>
          </a:bodyPr>
          <a:lstStyle/>
          <a:p>
            <a:pPr marL="0" indent="0">
              <a:buNone/>
            </a:pPr>
            <a:r>
              <a:rPr lang="en-US" sz="2400" dirty="0" smtClean="0"/>
              <a:t> Fun with words</a:t>
            </a:r>
            <a:endParaRPr lang="en-US" sz="2400" dirty="0"/>
          </a:p>
        </p:txBody>
      </p:sp>
      <p:sp>
        <p:nvSpPr>
          <p:cNvPr id="2" name="TextBox 1"/>
          <p:cNvSpPr txBox="1"/>
          <p:nvPr/>
        </p:nvSpPr>
        <p:spPr>
          <a:xfrm>
            <a:off x="1349829" y="1728989"/>
            <a:ext cx="6580712" cy="3277820"/>
          </a:xfrm>
          <a:prstGeom prst="rect">
            <a:avLst/>
          </a:prstGeom>
          <a:noFill/>
        </p:spPr>
        <p:txBody>
          <a:bodyPr wrap="none" rtlCol="0">
            <a:spAutoFit/>
          </a:bodyPr>
          <a:lstStyle/>
          <a:p>
            <a:pPr marL="214313" indent="-214313">
              <a:buFont typeface="Arial" panose="020B0604020202020204" pitchFamily="34" charset="0"/>
              <a:buChar char="•"/>
            </a:pPr>
            <a:r>
              <a:rPr lang="en-US" dirty="0"/>
              <a:t>Bingo</a:t>
            </a:r>
          </a:p>
          <a:p>
            <a:pPr marL="214313" indent="-214313">
              <a:buFont typeface="Arial" panose="020B0604020202020204" pitchFamily="34" charset="0"/>
              <a:buChar char="•"/>
            </a:pPr>
            <a:r>
              <a:rPr lang="en-US" dirty="0"/>
              <a:t>Seven lives/Hangman</a:t>
            </a:r>
          </a:p>
          <a:p>
            <a:pPr marL="214313" indent="-214313">
              <a:buFont typeface="Arial" panose="020B0604020202020204" pitchFamily="34" charset="0"/>
              <a:buChar char="•"/>
            </a:pPr>
            <a:r>
              <a:rPr lang="en-US" dirty="0"/>
              <a:t>Group or order the words (from longest to shortest; from smallest</a:t>
            </a:r>
          </a:p>
          <a:p>
            <a:r>
              <a:rPr lang="en-US" dirty="0"/>
              <a:t>                                                   to biggest; in alphabetical  order; </a:t>
            </a:r>
          </a:p>
          <a:p>
            <a:r>
              <a:rPr lang="en-US" dirty="0"/>
              <a:t>                                                   in </a:t>
            </a:r>
            <a:r>
              <a:rPr lang="en-US" dirty="0" err="1"/>
              <a:t>colour</a:t>
            </a:r>
            <a:r>
              <a:rPr lang="en-US" dirty="0"/>
              <a:t> group; in sound group)</a:t>
            </a:r>
          </a:p>
          <a:p>
            <a:pPr marL="214313" indent="-214313">
              <a:buFont typeface="Arial" panose="020B0604020202020204" pitchFamily="34" charset="0"/>
              <a:buChar char="•"/>
            </a:pPr>
            <a:r>
              <a:rPr lang="en-US" dirty="0"/>
              <a:t>‘Letter’ each learner from A to Z   and spell out a word (e.g. </a:t>
            </a:r>
          </a:p>
          <a:p>
            <a:r>
              <a:rPr lang="en-US" dirty="0"/>
              <a:t>      elephant). Learners with those letters line up, then say out their </a:t>
            </a:r>
          </a:p>
          <a:p>
            <a:r>
              <a:rPr lang="en-US" dirty="0"/>
              <a:t>      letter loudly and clearly.</a:t>
            </a:r>
          </a:p>
          <a:p>
            <a:pPr marL="257175" indent="-257175">
              <a:buFont typeface="Arial" panose="020B0604020202020204" pitchFamily="34" charset="0"/>
              <a:buChar char="•"/>
            </a:pPr>
            <a:r>
              <a:rPr lang="en-US" dirty="0"/>
              <a:t>Miming vocabulary</a:t>
            </a:r>
          </a:p>
          <a:p>
            <a:r>
              <a:rPr lang="en-US" dirty="0"/>
              <a:t> </a:t>
            </a:r>
          </a:p>
          <a:p>
            <a:pPr marL="214313" indent="-214313">
              <a:buFont typeface="Arial" panose="020B0604020202020204" pitchFamily="34" charset="0"/>
              <a:buChar char="•"/>
            </a:pPr>
            <a:endParaRPr lang="en-US" sz="1350" dirty="0"/>
          </a:p>
          <a:p>
            <a:pPr marL="214313" indent="-214313">
              <a:buFontTx/>
              <a:buChar char="-"/>
            </a:pPr>
            <a:endParaRPr lang="ru-RU" sz="1350" dirty="0"/>
          </a:p>
        </p:txBody>
      </p:sp>
    </p:spTree>
    <p:extLst>
      <p:ext uri="{BB962C8B-B14F-4D97-AF65-F5344CB8AC3E}">
        <p14:creationId xmlns:p14="http://schemas.microsoft.com/office/powerpoint/2010/main" val="507724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979488"/>
            <a:ext cx="8483600" cy="309562"/>
          </a:xfrm>
        </p:spPr>
        <p:txBody>
          <a:bodyPr>
            <a:normAutofit fontScale="47500" lnSpcReduction="20000"/>
          </a:bodyPr>
          <a:lstStyle/>
          <a:p>
            <a:r>
              <a:rPr lang="en-US" dirty="0" smtClean="0"/>
              <a:t> </a:t>
            </a:r>
            <a:endParaRPr lang="en-US" dirty="0"/>
          </a:p>
        </p:txBody>
      </p:sp>
      <p:pic>
        <p:nvPicPr>
          <p:cNvPr id="7" name="Content Placeholder 1"/>
          <p:cNvPicPr>
            <a:picLocks noGrp="1"/>
          </p:cNvPicPr>
          <p:nvPr>
            <p:ph idx="4294967295"/>
          </p:nvPr>
        </p:nvPicPr>
        <p:blipFill>
          <a:blip r:embed="rId2"/>
          <a:stretch>
            <a:fillRect/>
          </a:stretch>
        </p:blipFill>
        <p:spPr>
          <a:xfrm>
            <a:off x="0" y="1258888"/>
            <a:ext cx="2568575" cy="3441700"/>
          </a:xfrm>
        </p:spPr>
      </p:pic>
      <p:pic>
        <p:nvPicPr>
          <p:cNvPr id="9" name="Picture 8"/>
          <p:cNvPicPr>
            <a:picLocks/>
          </p:cNvPicPr>
          <p:nvPr/>
        </p:nvPicPr>
        <p:blipFill>
          <a:blip r:embed="rId3"/>
          <a:stretch>
            <a:fillRect/>
          </a:stretch>
        </p:blipFill>
        <p:spPr>
          <a:xfrm>
            <a:off x="3491880" y="1378006"/>
            <a:ext cx="2212887" cy="3330529"/>
          </a:xfrm>
          <a:prstGeom prst="rect">
            <a:avLst/>
          </a:prstGeom>
        </p:spPr>
      </p:pic>
      <p:sp>
        <p:nvSpPr>
          <p:cNvPr id="2" name="TextBox 1"/>
          <p:cNvSpPr txBox="1"/>
          <p:nvPr/>
        </p:nvSpPr>
        <p:spPr>
          <a:xfrm>
            <a:off x="5686237" y="1035106"/>
            <a:ext cx="1806262" cy="685800"/>
          </a:xfrm>
          <a:prstGeom prst="rect">
            <a:avLst/>
          </a:prstGeom>
          <a:noFill/>
        </p:spPr>
        <p:txBody>
          <a:bodyPr wrap="none" rtlCol="0">
            <a:noAutofit/>
          </a:bodyPr>
          <a:lstStyle/>
          <a:p>
            <a:pPr marL="214313" indent="-214313">
              <a:lnSpc>
                <a:spcPct val="90000"/>
              </a:lnSpc>
              <a:spcAft>
                <a:spcPts val="450"/>
              </a:spcAft>
              <a:buFont typeface="Arial" panose="020B0604020202020204" pitchFamily="34" charset="0"/>
              <a:buChar char="•"/>
            </a:pPr>
            <a:r>
              <a:rPr lang="en-US" sz="1200" dirty="0"/>
              <a:t>Answers for questions</a:t>
            </a:r>
          </a:p>
          <a:p>
            <a:pPr>
              <a:lnSpc>
                <a:spcPct val="90000"/>
              </a:lnSpc>
              <a:spcAft>
                <a:spcPts val="450"/>
              </a:spcAft>
            </a:pPr>
            <a:r>
              <a:rPr lang="en-US" sz="1200" dirty="0"/>
              <a:t>3 and 4 should be full </a:t>
            </a:r>
          </a:p>
          <a:p>
            <a:pPr>
              <a:lnSpc>
                <a:spcPct val="90000"/>
              </a:lnSpc>
              <a:spcAft>
                <a:spcPts val="450"/>
              </a:spcAft>
            </a:pPr>
            <a:r>
              <a:rPr lang="en-US" sz="1200" dirty="0"/>
              <a:t>sentences.</a:t>
            </a:r>
          </a:p>
          <a:p>
            <a:pPr marL="214313" indent="-214313">
              <a:lnSpc>
                <a:spcPct val="90000"/>
              </a:lnSpc>
              <a:spcAft>
                <a:spcPts val="450"/>
              </a:spcAft>
              <a:buFont typeface="Arial" panose="020B0604020202020204" pitchFamily="34" charset="0"/>
              <a:buChar char="•"/>
            </a:pPr>
            <a:r>
              <a:rPr lang="en-US" sz="1200" dirty="0"/>
              <a:t>All the answers should</a:t>
            </a:r>
          </a:p>
          <a:p>
            <a:pPr>
              <a:lnSpc>
                <a:spcPct val="90000"/>
              </a:lnSpc>
              <a:spcAft>
                <a:spcPts val="450"/>
              </a:spcAft>
            </a:pPr>
            <a:r>
              <a:rPr lang="en-US" sz="1200" dirty="0"/>
              <a:t>refer to the picture.</a:t>
            </a:r>
          </a:p>
          <a:p>
            <a:pPr marL="214313" indent="-214313">
              <a:lnSpc>
                <a:spcPct val="90000"/>
              </a:lnSpc>
              <a:spcAft>
                <a:spcPts val="450"/>
              </a:spcAft>
              <a:buFont typeface="Arial" panose="020B0604020202020204" pitchFamily="34" charset="0"/>
              <a:buChar char="•"/>
            </a:pPr>
            <a:r>
              <a:rPr lang="en-US" sz="1200" dirty="0"/>
              <a:t>Sentences should be</a:t>
            </a:r>
          </a:p>
          <a:p>
            <a:pPr>
              <a:lnSpc>
                <a:spcPct val="90000"/>
              </a:lnSpc>
              <a:spcAft>
                <a:spcPts val="450"/>
              </a:spcAft>
            </a:pPr>
            <a:r>
              <a:rPr lang="en-US" sz="1200" dirty="0"/>
              <a:t>comprehensible, not </a:t>
            </a:r>
          </a:p>
          <a:p>
            <a:pPr>
              <a:lnSpc>
                <a:spcPct val="90000"/>
              </a:lnSpc>
              <a:spcAft>
                <a:spcPts val="450"/>
              </a:spcAft>
            </a:pPr>
            <a:r>
              <a:rPr lang="en-US" sz="1200" dirty="0"/>
              <a:t>necessarily </a:t>
            </a:r>
          </a:p>
          <a:p>
            <a:pPr>
              <a:lnSpc>
                <a:spcPct val="90000"/>
              </a:lnSpc>
              <a:spcAft>
                <a:spcPts val="450"/>
              </a:spcAft>
            </a:pPr>
            <a:r>
              <a:rPr lang="en-US" sz="1200" dirty="0"/>
              <a:t>grammatically correct.</a:t>
            </a:r>
          </a:p>
          <a:p>
            <a:pPr marL="214313" indent="-214313">
              <a:lnSpc>
                <a:spcPct val="90000"/>
              </a:lnSpc>
              <a:spcAft>
                <a:spcPts val="450"/>
              </a:spcAft>
              <a:buFont typeface="Arial" panose="020B0604020202020204" pitchFamily="34" charset="0"/>
              <a:buChar char="•"/>
            </a:pPr>
            <a:r>
              <a:rPr lang="en-US" sz="1200" dirty="0"/>
              <a:t>It’s better to avoid </a:t>
            </a:r>
          </a:p>
          <a:p>
            <a:pPr>
              <a:lnSpc>
                <a:spcPct val="90000"/>
              </a:lnSpc>
              <a:spcAft>
                <a:spcPts val="450"/>
              </a:spcAft>
            </a:pPr>
            <a:r>
              <a:rPr lang="en-US" sz="1200" dirty="0"/>
              <a:t>ready made sentences.</a:t>
            </a:r>
            <a:endParaRPr lang="ru-RU" sz="1200" dirty="0" err="1"/>
          </a:p>
        </p:txBody>
      </p:sp>
      <p:sp>
        <p:nvSpPr>
          <p:cNvPr id="3" name="Прямоугольник 2"/>
          <p:cNvSpPr/>
          <p:nvPr/>
        </p:nvSpPr>
        <p:spPr>
          <a:xfrm>
            <a:off x="323528" y="595242"/>
            <a:ext cx="8064896" cy="646331"/>
          </a:xfrm>
          <a:prstGeom prst="rect">
            <a:avLst/>
          </a:prstGeom>
        </p:spPr>
        <p:txBody>
          <a:bodyPr wrap="square">
            <a:spAutoFit/>
          </a:bodyPr>
          <a:lstStyle/>
          <a:p>
            <a:r>
              <a:rPr lang="en-GB" b="1" dirty="0">
                <a:ea typeface="Calibri" charset="0"/>
                <a:cs typeface="Calibri" charset="0"/>
              </a:rPr>
              <a:t>A1 level (Movers): </a:t>
            </a:r>
            <a:r>
              <a:rPr lang="en-GB" i="1" dirty="0"/>
              <a:t>Can write short, simple, isolated phrases about everyday topics and communicative situations</a:t>
            </a:r>
          </a:p>
        </p:txBody>
      </p:sp>
    </p:spTree>
    <p:extLst>
      <p:ext uri="{BB962C8B-B14F-4D97-AF65-F5344CB8AC3E}">
        <p14:creationId xmlns:p14="http://schemas.microsoft.com/office/powerpoint/2010/main" val="851147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a:spLocks noGrp="1"/>
          </p:cNvSpPr>
          <p:nvPr>
            <p:ph idx="4294967295"/>
          </p:nvPr>
        </p:nvSpPr>
        <p:spPr>
          <a:xfrm>
            <a:off x="0" y="1619250"/>
            <a:ext cx="3308350" cy="2251075"/>
          </a:xfrm>
        </p:spPr>
        <p:txBody>
          <a:bodyPr>
            <a:normAutofit fontScale="62500" lnSpcReduction="20000"/>
          </a:bodyPr>
          <a:lstStyle/>
          <a:p>
            <a:pPr marL="235744" indent="-235744">
              <a:spcBef>
                <a:spcPts val="0"/>
              </a:spcBef>
              <a:spcAft>
                <a:spcPts val="900"/>
              </a:spcAft>
              <a:buNone/>
            </a:pPr>
            <a:r>
              <a:rPr lang="en-GB" dirty="0" smtClean="0"/>
              <a:t>3.	What’s </a:t>
            </a:r>
            <a:r>
              <a:rPr lang="en-GB" dirty="0"/>
              <a:t>the man with the </a:t>
            </a:r>
            <a:r>
              <a:rPr lang="en-GB" dirty="0" smtClean="0"/>
              <a:t/>
            </a:r>
            <a:br>
              <a:rPr lang="en-GB" dirty="0" smtClean="0"/>
            </a:br>
            <a:r>
              <a:rPr lang="en-GB" dirty="0" smtClean="0"/>
              <a:t>white </a:t>
            </a:r>
            <a:r>
              <a:rPr lang="en-GB" dirty="0"/>
              <a:t>beard </a:t>
            </a:r>
            <a:r>
              <a:rPr lang="en-GB" dirty="0" smtClean="0"/>
              <a:t>doing</a:t>
            </a:r>
            <a:r>
              <a:rPr lang="en-GB" dirty="0"/>
              <a:t>?</a:t>
            </a:r>
            <a:br>
              <a:rPr lang="en-GB" dirty="0"/>
            </a:br>
            <a:r>
              <a:rPr lang="en-GB" i="1" u="sng" dirty="0">
                <a:solidFill>
                  <a:srgbClr val="0073C5"/>
                </a:solidFill>
              </a:rPr>
              <a:t>It’s a white.</a:t>
            </a:r>
          </a:p>
          <a:p>
            <a:pPr marL="235744" indent="-235744">
              <a:spcBef>
                <a:spcPts val="0"/>
              </a:spcBef>
              <a:spcAft>
                <a:spcPts val="900"/>
              </a:spcAft>
              <a:buNone/>
            </a:pPr>
            <a:r>
              <a:rPr lang="en-GB" dirty="0" smtClean="0"/>
              <a:t>4.	Who </a:t>
            </a:r>
            <a:r>
              <a:rPr lang="en-GB" dirty="0"/>
              <a:t>is in the red car</a:t>
            </a:r>
            <a:r>
              <a:rPr lang="en-GB" dirty="0" smtClean="0"/>
              <a:t>?</a:t>
            </a:r>
            <a:br>
              <a:rPr lang="en-GB" dirty="0" smtClean="0"/>
            </a:br>
            <a:r>
              <a:rPr lang="en-GB" i="1" u="sng" dirty="0" smtClean="0">
                <a:solidFill>
                  <a:srgbClr val="0073C5"/>
                </a:solidFill>
              </a:rPr>
              <a:t>There </a:t>
            </a:r>
            <a:r>
              <a:rPr lang="en-GB" i="1" u="sng" dirty="0">
                <a:solidFill>
                  <a:srgbClr val="0073C5"/>
                </a:solidFill>
              </a:rPr>
              <a:t>are some </a:t>
            </a:r>
            <a:r>
              <a:rPr lang="en-GB" i="1" u="sng" dirty="0" err="1">
                <a:solidFill>
                  <a:srgbClr val="0073C5"/>
                </a:solidFill>
              </a:rPr>
              <a:t>childs</a:t>
            </a:r>
            <a:r>
              <a:rPr lang="en-GB" i="1" u="sng" dirty="0">
                <a:solidFill>
                  <a:srgbClr val="0073C5"/>
                </a:solidFill>
              </a:rPr>
              <a:t>. </a:t>
            </a:r>
            <a:endParaRPr lang="en-GB" i="1" u="sng" dirty="0" smtClean="0">
              <a:solidFill>
                <a:srgbClr val="0073C5"/>
              </a:solidFill>
            </a:endParaRPr>
          </a:p>
          <a:p>
            <a:pPr marL="235744" indent="-235744">
              <a:spcBef>
                <a:spcPts val="0"/>
              </a:spcBef>
              <a:spcAft>
                <a:spcPts val="900"/>
              </a:spcAft>
              <a:buNone/>
            </a:pPr>
            <a:r>
              <a:rPr lang="en-GB" dirty="0" smtClean="0"/>
              <a:t>5.	</a:t>
            </a:r>
            <a:r>
              <a:rPr lang="en-GB" i="1" u="sng" dirty="0" smtClean="0">
                <a:solidFill>
                  <a:srgbClr val="0073C5"/>
                </a:solidFill>
              </a:rPr>
              <a:t>It’s </a:t>
            </a:r>
            <a:r>
              <a:rPr lang="en-GB" i="1" u="sng" dirty="0">
                <a:solidFill>
                  <a:srgbClr val="0073C5"/>
                </a:solidFill>
              </a:rPr>
              <a:t>a three dog.</a:t>
            </a:r>
          </a:p>
          <a:p>
            <a:pPr marL="235744" indent="-235744">
              <a:spcBef>
                <a:spcPts val="0"/>
              </a:spcBef>
              <a:spcAft>
                <a:spcPts val="900"/>
              </a:spcAft>
              <a:buNone/>
            </a:pPr>
            <a:r>
              <a:rPr lang="en-GB" dirty="0" smtClean="0"/>
              <a:t>6.	</a:t>
            </a:r>
            <a:r>
              <a:rPr lang="en-GB" i="1" u="sng" dirty="0" smtClean="0">
                <a:solidFill>
                  <a:srgbClr val="0073C5"/>
                </a:solidFill>
              </a:rPr>
              <a:t>I </a:t>
            </a:r>
            <a:r>
              <a:rPr lang="en-GB" i="1" u="sng" dirty="0">
                <a:solidFill>
                  <a:srgbClr val="0073C5"/>
                </a:solidFill>
              </a:rPr>
              <a:t>like the picture</a:t>
            </a:r>
            <a:r>
              <a:rPr lang="en-GB" i="1" dirty="0">
                <a:solidFill>
                  <a:srgbClr val="0073C5"/>
                </a:solidFill>
              </a:rPr>
              <a:t>.</a:t>
            </a:r>
            <a:endParaRPr lang="en-GB" dirty="0">
              <a:solidFill>
                <a:srgbClr val="0073C5"/>
              </a:solidFill>
            </a:endParaRPr>
          </a:p>
        </p:txBody>
      </p:sp>
      <p:sp>
        <p:nvSpPr>
          <p:cNvPr id="5" name="Content Placeholder 4"/>
          <p:cNvSpPr>
            <a:spLocks noGrp="1"/>
          </p:cNvSpPr>
          <p:nvPr>
            <p:ph idx="4294967295"/>
          </p:nvPr>
        </p:nvSpPr>
        <p:spPr>
          <a:xfrm>
            <a:off x="0" y="1057275"/>
            <a:ext cx="8483600" cy="309563"/>
          </a:xfrm>
        </p:spPr>
        <p:txBody>
          <a:bodyPr>
            <a:normAutofit fontScale="47500" lnSpcReduction="20000"/>
          </a:bodyPr>
          <a:lstStyle/>
          <a:p>
            <a:r>
              <a:rPr lang="en-GB" dirty="0"/>
              <a:t>Assessing Writing: Movers Part </a:t>
            </a:r>
            <a:r>
              <a:rPr lang="en-GB" dirty="0" smtClean="0"/>
              <a:t>6 (scores 1-2 per each answer) </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0799" y="1491630"/>
            <a:ext cx="3153545" cy="3218053"/>
          </a:xfrm>
          <a:prstGeom prst="rect">
            <a:avLst/>
          </a:prstGeom>
        </p:spPr>
      </p:pic>
    </p:spTree>
    <p:extLst>
      <p:ext uri="{BB962C8B-B14F-4D97-AF65-F5344CB8AC3E}">
        <p14:creationId xmlns:p14="http://schemas.microsoft.com/office/powerpoint/2010/main" val="466383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665163"/>
            <a:ext cx="8483600" cy="311150"/>
          </a:xfrm>
        </p:spPr>
        <p:txBody>
          <a:bodyPr>
            <a:noAutofit/>
          </a:bodyPr>
          <a:lstStyle/>
          <a:p>
            <a:pPr marL="0" indent="0">
              <a:buNone/>
            </a:pPr>
            <a:r>
              <a:rPr lang="en-GB" sz="2000" b="1" dirty="0"/>
              <a:t>A2 level (Flyers): </a:t>
            </a:r>
            <a:r>
              <a:rPr lang="en-GB" sz="2000" i="1" dirty="0"/>
              <a:t>Can write a short, simple message in an email </a:t>
            </a:r>
            <a:r>
              <a:rPr lang="en-GB" sz="2000" dirty="0"/>
              <a:t>[here, a story]</a:t>
            </a:r>
          </a:p>
        </p:txBody>
      </p:sp>
      <p:pic>
        <p:nvPicPr>
          <p:cNvPr id="6" name="Content Placeholder 1"/>
          <p:cNvPicPr>
            <a:picLocks noGrp="1" noChangeAspect="1"/>
          </p:cNvPicPr>
          <p:nvPr>
            <p:ph idx="4294967295"/>
          </p:nvPr>
        </p:nvPicPr>
        <p:blipFill>
          <a:blip r:embed="rId2"/>
          <a:stretch>
            <a:fillRect/>
          </a:stretch>
        </p:blipFill>
        <p:spPr>
          <a:xfrm>
            <a:off x="0" y="1058863"/>
            <a:ext cx="2300288" cy="3443287"/>
          </a:xfrm>
        </p:spPr>
      </p:pic>
      <p:sp>
        <p:nvSpPr>
          <p:cNvPr id="10" name="Arrow: Pentagon 3"/>
          <p:cNvSpPr/>
          <p:nvPr/>
        </p:nvSpPr>
        <p:spPr>
          <a:xfrm flipH="1">
            <a:off x="3059832" y="1712581"/>
            <a:ext cx="1971734" cy="1068049"/>
          </a:xfrm>
          <a:prstGeom prst="homePlate">
            <a:avLst/>
          </a:prstGeom>
          <a:solidFill>
            <a:srgbClr val="B4D570"/>
          </a:solidFill>
          <a:ln>
            <a:noFill/>
          </a:ln>
          <a:effectLst/>
        </p:spPr>
        <p:style>
          <a:lnRef idx="1">
            <a:schemeClr val="accent1"/>
          </a:lnRef>
          <a:fillRef idx="3">
            <a:schemeClr val="accent1"/>
          </a:fillRef>
          <a:effectRef idx="2">
            <a:schemeClr val="accent1"/>
          </a:effectRef>
          <a:fontRef idx="minor">
            <a:schemeClr val="lt1"/>
          </a:fontRef>
        </p:style>
        <p:txBody>
          <a:bodyPr lIns="270000" rtlCol="0" anchor="ctr"/>
          <a:lstStyle/>
          <a:p>
            <a:r>
              <a:rPr lang="en-GB" sz="1350" b="1" dirty="0">
                <a:latin typeface="Calibri" charset="0"/>
                <a:ea typeface="Calibri" charset="0"/>
                <a:cs typeface="Calibri" charset="0"/>
              </a:rPr>
              <a:t>Three linked picture prompts</a:t>
            </a:r>
            <a:endParaRPr lang="en-GB" sz="1350" dirty="0">
              <a:latin typeface="Calibri Light" charset="0"/>
              <a:ea typeface="Calibri Light" charset="0"/>
              <a:cs typeface="Calibri Light" charset="0"/>
            </a:endParaRPr>
          </a:p>
        </p:txBody>
      </p:sp>
      <p:sp>
        <p:nvSpPr>
          <p:cNvPr id="11" name="Arrow: Pentagon 3"/>
          <p:cNvSpPr/>
          <p:nvPr/>
        </p:nvSpPr>
        <p:spPr>
          <a:xfrm flipH="1">
            <a:off x="3203848" y="3433630"/>
            <a:ext cx="1971734" cy="1068049"/>
          </a:xfrm>
          <a:prstGeom prst="homePlate">
            <a:avLst/>
          </a:prstGeom>
          <a:solidFill>
            <a:srgbClr val="B4D570"/>
          </a:solidFill>
          <a:ln>
            <a:noFill/>
          </a:ln>
          <a:effectLst/>
        </p:spPr>
        <p:style>
          <a:lnRef idx="1">
            <a:schemeClr val="accent1"/>
          </a:lnRef>
          <a:fillRef idx="3">
            <a:schemeClr val="accent1"/>
          </a:fillRef>
          <a:effectRef idx="2">
            <a:schemeClr val="accent1"/>
          </a:effectRef>
          <a:fontRef idx="minor">
            <a:schemeClr val="lt1"/>
          </a:fontRef>
        </p:style>
        <p:txBody>
          <a:bodyPr lIns="270000" rtlCol="0" anchor="ctr"/>
          <a:lstStyle/>
          <a:p>
            <a:r>
              <a:rPr lang="en-GB" sz="1350" b="1" dirty="0">
                <a:latin typeface="Calibri" charset="0"/>
                <a:ea typeface="Calibri" charset="0"/>
                <a:cs typeface="Calibri" charset="0"/>
              </a:rPr>
              <a:t>Write 20 or more words</a:t>
            </a:r>
            <a:endParaRPr lang="en-GB" sz="1350" dirty="0">
              <a:latin typeface="Calibri Light" charset="0"/>
              <a:ea typeface="Calibri Light" charset="0"/>
              <a:cs typeface="Calibri Light" charset="0"/>
            </a:endParaRPr>
          </a:p>
        </p:txBody>
      </p:sp>
    </p:spTree>
    <p:extLst>
      <p:ext uri="{BB962C8B-B14F-4D97-AF65-F5344CB8AC3E}">
        <p14:creationId xmlns:p14="http://schemas.microsoft.com/office/powerpoint/2010/main" val="963560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onkey Crates - Cambridge English fi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891" y="1658891"/>
            <a:ext cx="3073334" cy="22733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19915" y="808660"/>
            <a:ext cx="2555123" cy="369332"/>
          </a:xfrm>
          <a:prstGeom prst="rect">
            <a:avLst/>
          </a:prstGeom>
        </p:spPr>
        <p:txBody>
          <a:bodyPr wrap="none">
            <a:spAutoFit/>
          </a:bodyPr>
          <a:lstStyle/>
          <a:p>
            <a:r>
              <a:rPr lang="en-GB" b="1" dirty="0">
                <a:latin typeface="+mj-lt"/>
              </a:rPr>
              <a:t>Step-by-step progression</a:t>
            </a:r>
          </a:p>
        </p:txBody>
      </p:sp>
      <p:grpSp>
        <p:nvGrpSpPr>
          <p:cNvPr id="7" name="Group 6"/>
          <p:cNvGrpSpPr/>
          <p:nvPr/>
        </p:nvGrpSpPr>
        <p:grpSpPr>
          <a:xfrm>
            <a:off x="1116462" y="3211813"/>
            <a:ext cx="3002413" cy="447053"/>
            <a:chOff x="-18070" y="2653727"/>
            <a:chExt cx="10556966" cy="12832053"/>
          </a:xfrm>
        </p:grpSpPr>
        <p:sp>
          <p:nvSpPr>
            <p:cNvPr id="8" name="Pentagon 7"/>
            <p:cNvSpPr/>
            <p:nvPr/>
          </p:nvSpPr>
          <p:spPr>
            <a:xfrm>
              <a:off x="-17664" y="2656074"/>
              <a:ext cx="10556560" cy="12829685"/>
            </a:xfrm>
            <a:prstGeom prst="homePlate">
              <a:avLst/>
            </a:prstGeom>
            <a:solidFill>
              <a:schemeClr val="tx2">
                <a:lumMod val="20000"/>
                <a:lumOff val="8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solidFill>
                    <a:schemeClr val="tx1"/>
                  </a:solidFill>
                </a:rPr>
                <a:t>Starters</a:t>
              </a:r>
            </a:p>
          </p:txBody>
        </p:sp>
        <p:sp>
          <p:nvSpPr>
            <p:cNvPr id="9" name="Pentagon 8"/>
            <p:cNvSpPr/>
            <p:nvPr/>
          </p:nvSpPr>
          <p:spPr>
            <a:xfrm>
              <a:off x="-18070" y="2653727"/>
              <a:ext cx="3202908" cy="12832053"/>
            </a:xfrm>
            <a:prstGeom prst="homePlat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t>Pre-A1</a:t>
              </a:r>
            </a:p>
          </p:txBody>
        </p:sp>
      </p:grpSp>
      <p:grpSp>
        <p:nvGrpSpPr>
          <p:cNvPr id="10" name="Group 9"/>
          <p:cNvGrpSpPr/>
          <p:nvPr/>
        </p:nvGrpSpPr>
        <p:grpSpPr>
          <a:xfrm>
            <a:off x="1143000" y="1939176"/>
            <a:ext cx="3002413" cy="447053"/>
            <a:chOff x="-18070" y="2653727"/>
            <a:chExt cx="10556966" cy="12832053"/>
          </a:xfrm>
        </p:grpSpPr>
        <p:sp>
          <p:nvSpPr>
            <p:cNvPr id="11" name="Pentagon 10"/>
            <p:cNvSpPr/>
            <p:nvPr/>
          </p:nvSpPr>
          <p:spPr>
            <a:xfrm>
              <a:off x="-17664" y="2656074"/>
              <a:ext cx="10556560" cy="12829685"/>
            </a:xfrm>
            <a:prstGeom prst="homePlate">
              <a:avLst/>
            </a:prstGeom>
            <a:solidFill>
              <a:schemeClr val="tx2">
                <a:lumMod val="20000"/>
                <a:lumOff val="8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solidFill>
                    <a:schemeClr val="tx1"/>
                  </a:solidFill>
                </a:rPr>
                <a:t>Flyers</a:t>
              </a:r>
            </a:p>
          </p:txBody>
        </p:sp>
        <p:sp>
          <p:nvSpPr>
            <p:cNvPr id="12" name="Pentagon 11"/>
            <p:cNvSpPr/>
            <p:nvPr/>
          </p:nvSpPr>
          <p:spPr>
            <a:xfrm>
              <a:off x="-18070" y="2653727"/>
              <a:ext cx="3202908" cy="12832053"/>
            </a:xfrm>
            <a:prstGeom prst="homePlat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t>A2</a:t>
              </a:r>
            </a:p>
          </p:txBody>
        </p:sp>
      </p:grpSp>
      <p:grpSp>
        <p:nvGrpSpPr>
          <p:cNvPr id="13" name="Group 12"/>
          <p:cNvGrpSpPr/>
          <p:nvPr/>
        </p:nvGrpSpPr>
        <p:grpSpPr>
          <a:xfrm>
            <a:off x="1143000" y="2571991"/>
            <a:ext cx="3002413" cy="447053"/>
            <a:chOff x="-18070" y="2653727"/>
            <a:chExt cx="10556966" cy="12832053"/>
          </a:xfrm>
        </p:grpSpPr>
        <p:sp>
          <p:nvSpPr>
            <p:cNvPr id="14" name="Pentagon 13"/>
            <p:cNvSpPr/>
            <p:nvPr/>
          </p:nvSpPr>
          <p:spPr>
            <a:xfrm>
              <a:off x="-17664" y="2656074"/>
              <a:ext cx="10556560" cy="12829685"/>
            </a:xfrm>
            <a:prstGeom prst="homePlate">
              <a:avLst/>
            </a:prstGeom>
            <a:solidFill>
              <a:schemeClr val="tx2">
                <a:lumMod val="20000"/>
                <a:lumOff val="8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solidFill>
                    <a:schemeClr val="tx1"/>
                  </a:solidFill>
                </a:rPr>
                <a:t>Movers</a:t>
              </a:r>
            </a:p>
          </p:txBody>
        </p:sp>
        <p:sp>
          <p:nvSpPr>
            <p:cNvPr id="15" name="Pentagon 14"/>
            <p:cNvSpPr/>
            <p:nvPr/>
          </p:nvSpPr>
          <p:spPr>
            <a:xfrm>
              <a:off x="-18070" y="2653727"/>
              <a:ext cx="3202908" cy="12832053"/>
            </a:xfrm>
            <a:prstGeom prst="homePlat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t>A1</a:t>
              </a:r>
            </a:p>
          </p:txBody>
        </p:sp>
      </p:grpSp>
    </p:spTree>
    <p:extLst>
      <p:ext uri="{BB962C8B-B14F-4D97-AF65-F5344CB8AC3E}">
        <p14:creationId xmlns:p14="http://schemas.microsoft.com/office/powerpoint/2010/main" val="3396501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627063"/>
            <a:ext cx="8483600" cy="311150"/>
          </a:xfrm>
        </p:spPr>
        <p:txBody>
          <a:bodyPr>
            <a:normAutofit fontScale="55000" lnSpcReduction="20000"/>
          </a:bodyPr>
          <a:lstStyle/>
          <a:p>
            <a:r>
              <a:rPr lang="en-US" dirty="0" smtClean="0"/>
              <a:t>Flyers: Reading &amp; Writing </a:t>
            </a:r>
            <a:r>
              <a:rPr lang="en-US" dirty="0"/>
              <a:t>Part </a:t>
            </a:r>
            <a:r>
              <a:rPr lang="en-US" dirty="0" smtClean="0"/>
              <a:t>7 (scores 0-5)</a:t>
            </a:r>
            <a:endParaRPr lang="en-US" dirty="0"/>
          </a:p>
        </p:txBody>
      </p:sp>
      <p:pic>
        <p:nvPicPr>
          <p:cNvPr id="6" name="Content Placeholder 1"/>
          <p:cNvPicPr>
            <a:picLocks noGrp="1" noChangeAspect="1"/>
          </p:cNvPicPr>
          <p:nvPr>
            <p:ph idx="4294967295"/>
          </p:nvPr>
        </p:nvPicPr>
        <p:blipFill>
          <a:blip r:embed="rId2"/>
          <a:stretch>
            <a:fillRect/>
          </a:stretch>
        </p:blipFill>
        <p:spPr>
          <a:xfrm>
            <a:off x="2699792" y="1019524"/>
            <a:ext cx="2300288" cy="3441700"/>
          </a:xfrm>
        </p:spPr>
      </p:pic>
      <p:sp>
        <p:nvSpPr>
          <p:cNvPr id="10" name="Arrow: Pentagon 3"/>
          <p:cNvSpPr/>
          <p:nvPr/>
        </p:nvSpPr>
        <p:spPr>
          <a:xfrm>
            <a:off x="368331" y="1386588"/>
            <a:ext cx="2086666" cy="994654"/>
          </a:xfrm>
          <a:prstGeom prst="homePlate">
            <a:avLst/>
          </a:prstGeom>
          <a:solidFill>
            <a:srgbClr val="B4D570"/>
          </a:solidFill>
          <a:ln>
            <a:noFill/>
          </a:ln>
          <a:effectLst/>
        </p:spPr>
        <p:style>
          <a:lnRef idx="1">
            <a:schemeClr val="accent1"/>
          </a:lnRef>
          <a:fillRef idx="3">
            <a:schemeClr val="accent1"/>
          </a:fillRef>
          <a:effectRef idx="2">
            <a:schemeClr val="accent1"/>
          </a:effectRef>
          <a:fontRef idx="minor">
            <a:schemeClr val="lt1"/>
          </a:fontRef>
        </p:style>
        <p:txBody>
          <a:bodyPr lIns="162000" rtlCol="0" anchor="ctr"/>
          <a:lstStyle/>
          <a:p>
            <a:r>
              <a:rPr lang="en-GB" sz="1350" b="1" dirty="0">
                <a:latin typeface="Calibri" charset="0"/>
                <a:ea typeface="Calibri" charset="0"/>
                <a:cs typeface="Calibri" charset="0"/>
              </a:rPr>
              <a:t>… describes a progression of events which are clearly connected (</a:t>
            </a:r>
            <a:r>
              <a:rPr lang="en-GB" sz="1350" i="1" dirty="0"/>
              <a:t>Does it tell </a:t>
            </a:r>
            <a:br>
              <a:rPr lang="en-GB" sz="1350" i="1" dirty="0"/>
            </a:br>
            <a:r>
              <a:rPr lang="en-GB" sz="1350" i="1" dirty="0"/>
              <a:t>a story?)</a:t>
            </a:r>
            <a:endParaRPr lang="en-GB" sz="1350" dirty="0">
              <a:latin typeface="Calibri Light" charset="0"/>
              <a:ea typeface="Calibri Light" charset="0"/>
              <a:cs typeface="Calibri Light" charset="0"/>
            </a:endParaRPr>
          </a:p>
        </p:txBody>
      </p:sp>
      <p:sp>
        <p:nvSpPr>
          <p:cNvPr id="7" name="Arrow: Pentagon 3"/>
          <p:cNvSpPr/>
          <p:nvPr/>
        </p:nvSpPr>
        <p:spPr>
          <a:xfrm>
            <a:off x="368331" y="2664217"/>
            <a:ext cx="2086666" cy="850078"/>
          </a:xfrm>
          <a:prstGeom prst="homePlate">
            <a:avLst/>
          </a:prstGeom>
          <a:solidFill>
            <a:srgbClr val="B4D570"/>
          </a:solidFill>
          <a:ln>
            <a:noFill/>
          </a:ln>
          <a:effectLst/>
        </p:spPr>
        <p:style>
          <a:lnRef idx="1">
            <a:schemeClr val="accent1"/>
          </a:lnRef>
          <a:fillRef idx="3">
            <a:schemeClr val="accent1"/>
          </a:fillRef>
          <a:effectRef idx="2">
            <a:schemeClr val="accent1"/>
          </a:effectRef>
          <a:fontRef idx="minor">
            <a:schemeClr val="lt1"/>
          </a:fontRef>
        </p:style>
        <p:txBody>
          <a:bodyPr lIns="162000" rtlCol="0" anchor="ctr"/>
          <a:lstStyle/>
          <a:p>
            <a:r>
              <a:rPr lang="en-GB" sz="1350" b="1" dirty="0">
                <a:latin typeface="Calibri" charset="0"/>
                <a:ea typeface="Calibri" charset="0"/>
                <a:cs typeface="Calibri" charset="0"/>
              </a:rPr>
              <a:t>… is based on all </a:t>
            </a:r>
            <a:br>
              <a:rPr lang="en-GB" sz="1350" b="1" dirty="0">
                <a:latin typeface="Calibri" charset="0"/>
                <a:ea typeface="Calibri" charset="0"/>
                <a:cs typeface="Calibri" charset="0"/>
              </a:rPr>
            </a:br>
            <a:r>
              <a:rPr lang="en-GB" sz="1350" b="1" dirty="0">
                <a:latin typeface="Calibri" charset="0"/>
                <a:ea typeface="Calibri" charset="0"/>
                <a:cs typeface="Calibri" charset="0"/>
              </a:rPr>
              <a:t>three pictures</a:t>
            </a:r>
            <a:r>
              <a:rPr lang="en-GB" sz="1350" i="1" dirty="0"/>
              <a:t>  (Does it connect all the pictures in a story?)</a:t>
            </a:r>
            <a:endParaRPr lang="en-GB" sz="1350" dirty="0">
              <a:latin typeface="Calibri Light" charset="0"/>
              <a:ea typeface="Calibri Light" charset="0"/>
              <a:cs typeface="Calibri Light" charset="0"/>
            </a:endParaRPr>
          </a:p>
        </p:txBody>
      </p:sp>
      <p:sp>
        <p:nvSpPr>
          <p:cNvPr id="9" name="Arrow: Pentagon 3"/>
          <p:cNvSpPr/>
          <p:nvPr/>
        </p:nvSpPr>
        <p:spPr>
          <a:xfrm>
            <a:off x="401617" y="3939902"/>
            <a:ext cx="2086666" cy="691103"/>
          </a:xfrm>
          <a:prstGeom prst="homePlate">
            <a:avLst/>
          </a:prstGeom>
          <a:solidFill>
            <a:srgbClr val="B4D570"/>
          </a:solidFill>
          <a:ln>
            <a:noFill/>
          </a:ln>
          <a:effectLst/>
        </p:spPr>
        <p:style>
          <a:lnRef idx="1">
            <a:schemeClr val="accent1"/>
          </a:lnRef>
          <a:fillRef idx="3">
            <a:schemeClr val="accent1"/>
          </a:fillRef>
          <a:effectRef idx="2">
            <a:schemeClr val="accent1"/>
          </a:effectRef>
          <a:fontRef idx="minor">
            <a:schemeClr val="lt1"/>
          </a:fontRef>
        </p:style>
        <p:txBody>
          <a:bodyPr lIns="162000" rtlCol="0" anchor="ctr"/>
          <a:lstStyle/>
          <a:p>
            <a:r>
              <a:rPr lang="en-GB" sz="1350" b="1" dirty="0">
                <a:latin typeface="Calibri" charset="0"/>
                <a:ea typeface="Calibri" charset="0"/>
                <a:cs typeface="Calibri" charset="0"/>
              </a:rPr>
              <a:t>… makes sense to the reader  (</a:t>
            </a:r>
            <a:r>
              <a:rPr lang="en-GB" sz="1350" i="1" dirty="0"/>
              <a:t>Is it easy to read and understand?)</a:t>
            </a:r>
            <a:endParaRPr lang="en-GB" sz="1350" dirty="0">
              <a:latin typeface="Calibri Light" charset="0"/>
              <a:ea typeface="Calibri Light" charset="0"/>
              <a:cs typeface="Calibri Light" charset="0"/>
            </a:endParaRPr>
          </a:p>
        </p:txBody>
      </p:sp>
      <p:sp>
        <p:nvSpPr>
          <p:cNvPr id="12" name="Content Placeholder 3"/>
          <p:cNvSpPr txBox="1">
            <a:spLocks/>
          </p:cNvSpPr>
          <p:nvPr/>
        </p:nvSpPr>
        <p:spPr>
          <a:xfrm>
            <a:off x="269958" y="1019524"/>
            <a:ext cx="2283412" cy="285263"/>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2200" b="0" i="0" kern="1200">
                <a:solidFill>
                  <a:schemeClr val="tx1"/>
                </a:solidFill>
                <a:latin typeface="Calibri Light" charset="0"/>
                <a:ea typeface="Calibri Light" charset="0"/>
                <a:cs typeface="Calibri Light"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350" b="1" dirty="0"/>
              <a:t>The candidate’s response</a:t>
            </a:r>
          </a:p>
        </p:txBody>
      </p:sp>
    </p:spTree>
    <p:extLst>
      <p:ext uri="{BB962C8B-B14F-4D97-AF65-F5344CB8AC3E}">
        <p14:creationId xmlns:p14="http://schemas.microsoft.com/office/powerpoint/2010/main" val="4087026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602" y="927498"/>
            <a:ext cx="3262051" cy="1109798"/>
          </a:xfrm>
          <a:prstGeom prst="rect">
            <a:avLst/>
          </a:prstGeom>
          <a:solidFill>
            <a:srgbClr val="B4D57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3"/>
          <p:cNvSpPr>
            <a:spLocks noGrp="1"/>
          </p:cNvSpPr>
          <p:nvPr>
            <p:ph idx="1"/>
          </p:nvPr>
        </p:nvSpPr>
        <p:spPr>
          <a:xfrm>
            <a:off x="179512" y="927498"/>
            <a:ext cx="3486255" cy="2613282"/>
          </a:xfrm>
        </p:spPr>
        <p:txBody>
          <a:bodyPr>
            <a:normAutofit/>
          </a:bodyPr>
          <a:lstStyle/>
          <a:p>
            <a:pPr marL="0" indent="0">
              <a:buNone/>
            </a:pPr>
            <a:r>
              <a:rPr lang="en-GB" sz="2400" dirty="0">
                <a:latin typeface="Calibri" charset="0"/>
                <a:ea typeface="Calibri" charset="0"/>
                <a:cs typeface="Calibri" charset="0"/>
              </a:rPr>
              <a:t>Example answer 1</a:t>
            </a:r>
          </a:p>
          <a:p>
            <a:pPr marL="0" indent="0">
              <a:buNone/>
            </a:pPr>
            <a:r>
              <a:rPr lang="en-US" dirty="0"/>
              <a:t>Once upon a time, Two friends went circus. Then a girl rode one bikes and wore clown’s hat.  </a:t>
            </a:r>
            <a:endParaRPr lang="en-GB" dirty="0"/>
          </a:p>
        </p:txBody>
      </p:sp>
      <p:sp>
        <p:nvSpPr>
          <p:cNvPr id="5" name="Content Placeholder 4"/>
          <p:cNvSpPr>
            <a:spLocks noGrp="1"/>
          </p:cNvSpPr>
          <p:nvPr>
            <p:ph idx="10"/>
          </p:nvPr>
        </p:nvSpPr>
        <p:spPr>
          <a:xfrm>
            <a:off x="0" y="627534"/>
            <a:ext cx="8483600" cy="310189"/>
          </a:xfrm>
        </p:spPr>
        <p:txBody>
          <a:bodyPr>
            <a:normAutofit fontScale="92500" lnSpcReduction="10000"/>
          </a:bodyPr>
          <a:lstStyle/>
          <a:p>
            <a:r>
              <a:rPr lang="en-GB" dirty="0" smtClean="0"/>
              <a:t> </a:t>
            </a:r>
            <a:endParaRPr lang="en-GB" dirty="0"/>
          </a:p>
        </p:txBody>
      </p:sp>
      <p:grpSp>
        <p:nvGrpSpPr>
          <p:cNvPr id="3" name="Group 5"/>
          <p:cNvGrpSpPr/>
          <p:nvPr/>
        </p:nvGrpSpPr>
        <p:grpSpPr>
          <a:xfrm>
            <a:off x="3845279" y="937723"/>
            <a:ext cx="2914649" cy="3359702"/>
            <a:chOff x="6826693" y="2470014"/>
            <a:chExt cx="1771043" cy="1944414"/>
          </a:xfrm>
        </p:grpSpPr>
        <p:pic>
          <p:nvPicPr>
            <p:cNvPr id="7" name="Content Placeholder 3"/>
            <p:cNvPicPr>
              <a:picLocks/>
            </p:cNvPicPr>
            <p:nvPr/>
          </p:nvPicPr>
          <p:blipFill>
            <a:blip r:embed="rId3">
              <a:extLst>
                <a:ext uri="{28A0092B-C50C-407E-A947-70E740481C1C}">
                  <a14:useLocalDpi xmlns:a14="http://schemas.microsoft.com/office/drawing/2010/main" val="0"/>
                </a:ext>
              </a:extLst>
            </a:blip>
            <a:srcRect l="6909" t="3535" r="7735" b="6094"/>
            <a:stretch>
              <a:fillRect/>
            </a:stretch>
          </p:blipFill>
          <p:spPr bwMode="auto">
            <a:xfrm>
              <a:off x="6826693" y="2470014"/>
              <a:ext cx="765958" cy="891492"/>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l="14198" t="8662" r="14986" b="1825"/>
            <a:stretch>
              <a:fillRect/>
            </a:stretch>
          </p:blipFill>
          <p:spPr bwMode="auto">
            <a:xfrm>
              <a:off x="7822018" y="2470014"/>
              <a:ext cx="775718" cy="891492"/>
            </a:xfrm>
            <a:prstGeom prst="rect">
              <a:avLst/>
            </a:prstGeom>
            <a:noFill/>
            <a:ln>
              <a:noFill/>
            </a:ln>
          </p:spPr>
        </p:pic>
        <p:pic>
          <p:nvPicPr>
            <p:cNvPr id="11" name="Picture 10"/>
            <p:cNvPicPr/>
            <p:nvPr/>
          </p:nvPicPr>
          <p:blipFill>
            <a:blip r:embed="rId5">
              <a:extLst>
                <a:ext uri="{28A0092B-C50C-407E-A947-70E740481C1C}">
                  <a14:useLocalDpi xmlns:a14="http://schemas.microsoft.com/office/drawing/2010/main" val="0"/>
                </a:ext>
              </a:extLst>
            </a:blip>
            <a:srcRect l="13977" t="8405" r="14635" b="1732"/>
            <a:stretch>
              <a:fillRect/>
            </a:stretch>
          </p:blipFill>
          <p:spPr bwMode="auto">
            <a:xfrm>
              <a:off x="7439039" y="3522936"/>
              <a:ext cx="765958" cy="891492"/>
            </a:xfrm>
            <a:prstGeom prst="rect">
              <a:avLst/>
            </a:prstGeom>
            <a:noFill/>
            <a:ln>
              <a:noFill/>
            </a:ln>
          </p:spPr>
        </p:pic>
      </p:grpSp>
    </p:spTree>
    <p:extLst>
      <p:ext uri="{BB962C8B-B14F-4D97-AF65-F5344CB8AC3E}">
        <p14:creationId xmlns:p14="http://schemas.microsoft.com/office/powerpoint/2010/main" val="1255445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24" y="1097114"/>
            <a:ext cx="3374100" cy="1871739"/>
          </a:xfrm>
          <a:prstGeom prst="rect">
            <a:avLst/>
          </a:prstGeom>
          <a:solidFill>
            <a:srgbClr val="B4D57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3"/>
          <p:cNvSpPr>
            <a:spLocks noGrp="1"/>
          </p:cNvSpPr>
          <p:nvPr>
            <p:ph idx="4294967295"/>
          </p:nvPr>
        </p:nvSpPr>
        <p:spPr>
          <a:xfrm>
            <a:off x="-1" y="1035658"/>
            <a:ext cx="3486150" cy="2613025"/>
          </a:xfrm>
        </p:spPr>
        <p:txBody>
          <a:bodyPr>
            <a:normAutofit/>
          </a:bodyPr>
          <a:lstStyle/>
          <a:p>
            <a:pPr marL="0" indent="0">
              <a:buNone/>
            </a:pPr>
            <a:r>
              <a:rPr lang="en-GB" sz="2000" dirty="0">
                <a:latin typeface="Calibri" charset="0"/>
                <a:ea typeface="Calibri" charset="0"/>
                <a:cs typeface="Calibri" charset="0"/>
              </a:rPr>
              <a:t>Example answer </a:t>
            </a:r>
            <a:r>
              <a:rPr lang="en-GB" sz="2000" dirty="0" smtClean="0">
                <a:latin typeface="Calibri" charset="0"/>
                <a:ea typeface="Calibri" charset="0"/>
                <a:cs typeface="Calibri" charset="0"/>
              </a:rPr>
              <a:t>2</a:t>
            </a:r>
            <a:endParaRPr lang="en-GB" sz="2000" dirty="0">
              <a:latin typeface="Calibri" charset="0"/>
              <a:ea typeface="Calibri" charset="0"/>
              <a:cs typeface="Calibri" charset="0"/>
            </a:endParaRPr>
          </a:p>
          <a:p>
            <a:pPr marL="0" indent="0">
              <a:buNone/>
            </a:pPr>
            <a:r>
              <a:rPr lang="en-US" sz="1600" dirty="0"/>
              <a:t>First Sasha and Ariana play volleyball. Then ball fly in the sea, friendly dolphin gives ball their. Finally, they are laugh and smile dolphin. Dolphin sing for </a:t>
            </a:r>
            <a:r>
              <a:rPr lang="en-US" sz="1600" dirty="0" smtClean="0"/>
              <a:t>present</a:t>
            </a:r>
            <a:r>
              <a:rPr lang="en-US" sz="1600" dirty="0"/>
              <a:t> </a:t>
            </a:r>
            <a:r>
              <a:rPr lang="en-US" sz="1600" dirty="0" smtClean="0"/>
              <a:t>love </a:t>
            </a:r>
            <a:r>
              <a:rPr lang="en-US" sz="1600" dirty="0"/>
              <a:t>song.</a:t>
            </a:r>
            <a:endParaRPr lang="en-GB" sz="1600" dirty="0"/>
          </a:p>
        </p:txBody>
      </p:sp>
      <p:sp>
        <p:nvSpPr>
          <p:cNvPr id="5" name="Content Placeholder 4"/>
          <p:cNvSpPr>
            <a:spLocks noGrp="1"/>
          </p:cNvSpPr>
          <p:nvPr>
            <p:ph idx="4294967295"/>
          </p:nvPr>
        </p:nvSpPr>
        <p:spPr>
          <a:xfrm>
            <a:off x="0" y="1057275"/>
            <a:ext cx="8483600" cy="309563"/>
          </a:xfrm>
        </p:spPr>
        <p:txBody>
          <a:bodyPr>
            <a:normAutofit fontScale="47500" lnSpcReduction="20000"/>
          </a:bodyPr>
          <a:lstStyle/>
          <a:p>
            <a:pPr marL="0" indent="0">
              <a:buNone/>
            </a:pPr>
            <a:endParaRPr lang="en-GB"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4522" y="776495"/>
            <a:ext cx="3144727" cy="287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382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27428" y="627534"/>
            <a:ext cx="8483600" cy="310189"/>
          </a:xfrm>
        </p:spPr>
        <p:txBody>
          <a:bodyPr>
            <a:normAutofit fontScale="92500" lnSpcReduction="10000"/>
          </a:bodyPr>
          <a:lstStyle/>
          <a:p>
            <a:r>
              <a:rPr lang="en-GB" dirty="0" smtClean="0"/>
              <a:t>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6464287"/>
              </p:ext>
            </p:extLst>
          </p:nvPr>
        </p:nvGraphicFramePr>
        <p:xfrm>
          <a:off x="323528" y="1131590"/>
          <a:ext cx="6129258" cy="2577160"/>
        </p:xfrm>
        <a:graphic>
          <a:graphicData uri="http://schemas.openxmlformats.org/drawingml/2006/table">
            <a:tbl>
              <a:tblPr firstRow="1" bandRow="1">
                <a:tableStyleId>{5C22544A-7EE6-4342-B048-85BDC9FD1C3A}</a:tableStyleId>
              </a:tblPr>
              <a:tblGrid>
                <a:gridCol w="1503746">
                  <a:extLst>
                    <a:ext uri="{9D8B030D-6E8A-4147-A177-3AD203B41FA5}">
                      <a16:colId xmlns:a16="http://schemas.microsoft.com/office/drawing/2014/main" xmlns="" val="20000"/>
                    </a:ext>
                  </a:extLst>
                </a:gridCol>
                <a:gridCol w="2312756">
                  <a:extLst>
                    <a:ext uri="{9D8B030D-6E8A-4147-A177-3AD203B41FA5}">
                      <a16:colId xmlns:a16="http://schemas.microsoft.com/office/drawing/2014/main" xmlns="" val="20001"/>
                    </a:ext>
                  </a:extLst>
                </a:gridCol>
                <a:gridCol w="2312756">
                  <a:extLst>
                    <a:ext uri="{9D8B030D-6E8A-4147-A177-3AD203B41FA5}">
                      <a16:colId xmlns:a16="http://schemas.microsoft.com/office/drawing/2014/main" xmlns="" val="20002"/>
                    </a:ext>
                  </a:extLst>
                </a:gridCol>
              </a:tblGrid>
              <a:tr h="374393">
                <a:tc>
                  <a:txBody>
                    <a:bodyPr/>
                    <a:lstStyle/>
                    <a:p>
                      <a:pPr lvl="0" algn="ctr"/>
                      <a:endParaRPr lang="en-GB" sz="1100" b="1" i="0" kern="1200" dirty="0">
                        <a:solidFill>
                          <a:schemeClr val="tx1"/>
                        </a:solidFill>
                        <a:effectLst/>
                        <a:latin typeface="Calibri" charset="0"/>
                        <a:ea typeface="Calibri" charset="0"/>
                        <a:cs typeface="Calibri" charset="0"/>
                      </a:endParaRPr>
                    </a:p>
                  </a:txBody>
                  <a:tcPr marL="68580" marR="68580" marT="34290" marB="3429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lvl="0" algn="l"/>
                      <a:r>
                        <a:rPr lang="en-GB" sz="1400" b="1" i="0" kern="1200" dirty="0" smtClean="0">
                          <a:solidFill>
                            <a:schemeClr val="tx1"/>
                          </a:solidFill>
                          <a:effectLst/>
                          <a:latin typeface="Calibri" charset="0"/>
                          <a:ea typeface="Calibri" charset="0"/>
                          <a:cs typeface="Calibri" charset="0"/>
                        </a:rPr>
                        <a:t>Example 1</a:t>
                      </a:r>
                      <a:endParaRPr lang="en-GB" sz="1400" b="1" i="0" kern="1200" dirty="0">
                        <a:solidFill>
                          <a:schemeClr val="tx1"/>
                        </a:solidFill>
                        <a:effectLst/>
                        <a:latin typeface="Calibri" charset="0"/>
                        <a:ea typeface="Calibri" charset="0"/>
                        <a:cs typeface="Calibri" charset="0"/>
                      </a:endParaRPr>
                    </a:p>
                  </a:txBody>
                  <a:tcPr marL="68580" marR="6858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4D57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kern="1200" dirty="0" smtClean="0">
                          <a:solidFill>
                            <a:schemeClr val="tx1"/>
                          </a:solidFill>
                          <a:effectLst/>
                          <a:latin typeface="Calibri" charset="0"/>
                          <a:ea typeface="Calibri" charset="0"/>
                          <a:cs typeface="Calibri" charset="0"/>
                        </a:rPr>
                        <a:t>Example 2</a:t>
                      </a:r>
                    </a:p>
                  </a:txBody>
                  <a:tcPr marL="68580" marR="6858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4D570"/>
                    </a:solidFill>
                  </a:tcPr>
                </a:tc>
                <a:extLst>
                  <a:ext uri="{0D108BD9-81ED-4DB2-BD59-A6C34878D82A}">
                    <a16:rowId xmlns:a16="http://schemas.microsoft.com/office/drawing/2014/main" xmlns="" val="10000"/>
                  </a:ext>
                </a:extLst>
              </a:tr>
              <a:tr h="685800">
                <a:tc>
                  <a:txBody>
                    <a:bodyPr/>
                    <a:lstStyle/>
                    <a:p>
                      <a:r>
                        <a:rPr lang="en-GB" sz="1400" b="1" i="0" dirty="0" smtClean="0">
                          <a:latin typeface="Calibri" charset="0"/>
                          <a:ea typeface="Calibri" charset="0"/>
                          <a:cs typeface="Calibri" charset="0"/>
                        </a:rPr>
                        <a:t>Progression?</a:t>
                      </a:r>
                      <a:endParaRPr lang="en-GB" sz="1400" b="1" i="0" dirty="0">
                        <a:latin typeface="Calibri" charset="0"/>
                        <a:ea typeface="Calibri" charset="0"/>
                        <a:cs typeface="Calibri" charset="0"/>
                      </a:endParaRPr>
                    </a:p>
                  </a:txBody>
                  <a:tcPr marL="68580" marR="68580" marT="34290" marB="3429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4D570">
                        <a:alpha val="50000"/>
                      </a:srgbClr>
                    </a:solidFill>
                  </a:tcPr>
                </a:tc>
                <a:tc>
                  <a:txBody>
                    <a:bodyPr/>
                    <a:lstStyle/>
                    <a:p>
                      <a:r>
                        <a:rPr lang="en-GB" sz="1400" b="0" i="0" dirty="0" smtClean="0">
                          <a:latin typeface="Calibri" charset="0"/>
                          <a:ea typeface="Calibri" charset="0"/>
                          <a:cs typeface="Calibri" charset="0"/>
                        </a:rPr>
                        <a:t>Yes, evidence</a:t>
                      </a:r>
                      <a:r>
                        <a:rPr lang="en-GB" sz="1400" b="0" i="0" baseline="0" dirty="0" smtClean="0">
                          <a:latin typeface="Calibri" charset="0"/>
                          <a:ea typeface="Calibri" charset="0"/>
                          <a:cs typeface="Calibri" charset="0"/>
                        </a:rPr>
                        <a:t> of  progression of events</a:t>
                      </a:r>
                      <a:endParaRPr lang="en-GB" sz="1400" b="0" i="0" dirty="0">
                        <a:latin typeface="Calibri" charset="0"/>
                        <a:ea typeface="Calibri" charset="0"/>
                        <a:cs typeface="Calibri" charset="0"/>
                      </a:endParaRPr>
                    </a:p>
                  </a:txBody>
                  <a:tcPr marL="68580" marR="6858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4D570">
                        <a:alpha val="50000"/>
                      </a:srgbClr>
                    </a:solidFill>
                  </a:tcPr>
                </a:tc>
                <a:tc>
                  <a:txBody>
                    <a:bodyPr/>
                    <a:lstStyle/>
                    <a:p>
                      <a:r>
                        <a:rPr lang="en-GB" sz="1400" b="0" i="0" dirty="0" smtClean="0">
                          <a:latin typeface="Calibri" charset="0"/>
                          <a:ea typeface="Calibri" charset="0"/>
                          <a:cs typeface="Calibri" charset="0"/>
                        </a:rPr>
                        <a:t>Yes, </a:t>
                      </a:r>
                      <a:r>
                        <a:rPr lang="en-GB" sz="1400" b="0" i="0" baseline="0" dirty="0" smtClean="0">
                          <a:latin typeface="Calibri" charset="0"/>
                          <a:ea typeface="Calibri" charset="0"/>
                          <a:cs typeface="Calibri" charset="0"/>
                        </a:rPr>
                        <a:t>progression of events which are explicitly connected to each other</a:t>
                      </a:r>
                      <a:endParaRPr lang="en-GB" sz="1400" b="0" i="0" dirty="0">
                        <a:latin typeface="Calibri" charset="0"/>
                        <a:ea typeface="Calibri" charset="0"/>
                        <a:cs typeface="Calibri" charset="0"/>
                      </a:endParaRPr>
                    </a:p>
                  </a:txBody>
                  <a:tcPr marL="68580" marR="6858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4D570">
                        <a:alpha val="50000"/>
                      </a:srgbClr>
                    </a:solidFill>
                  </a:tcPr>
                </a:tc>
                <a:extLst>
                  <a:ext uri="{0D108BD9-81ED-4DB2-BD59-A6C34878D82A}">
                    <a16:rowId xmlns:a16="http://schemas.microsoft.com/office/drawing/2014/main" xmlns="" val="10001"/>
                  </a:ext>
                </a:extLst>
              </a:tr>
              <a:tr h="480060">
                <a:tc>
                  <a:txBody>
                    <a:bodyPr/>
                    <a:lstStyle/>
                    <a:p>
                      <a:r>
                        <a:rPr lang="en-GB" sz="1400" b="1" i="0" dirty="0" smtClean="0">
                          <a:latin typeface="Calibri" charset="0"/>
                          <a:ea typeface="Calibri" charset="0"/>
                          <a:cs typeface="Calibri" charset="0"/>
                        </a:rPr>
                        <a:t>Use of pictures?</a:t>
                      </a:r>
                      <a:endParaRPr lang="en-GB" sz="1400" b="1" i="0" dirty="0">
                        <a:latin typeface="Calibri" charset="0"/>
                        <a:ea typeface="Calibri" charset="0"/>
                        <a:cs typeface="Calibri" charset="0"/>
                      </a:endParaRPr>
                    </a:p>
                  </a:txBody>
                  <a:tcPr marL="68580" marR="68580" marT="34290" marB="3429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4D570">
                        <a:alpha val="30000"/>
                      </a:srgbClr>
                    </a:solidFill>
                  </a:tcPr>
                </a:tc>
                <a:tc>
                  <a:txBody>
                    <a:bodyPr/>
                    <a:lstStyle/>
                    <a:p>
                      <a:r>
                        <a:rPr lang="en-GB" sz="1400" b="0" i="0" dirty="0" smtClean="0">
                          <a:latin typeface="Calibri" charset="0"/>
                          <a:ea typeface="Calibri" charset="0"/>
                          <a:cs typeface="Calibri" charset="0"/>
                        </a:rPr>
                        <a:t>Addresses two of the pictures</a:t>
                      </a:r>
                      <a:endParaRPr lang="en-GB" sz="1400" b="0" i="0" dirty="0">
                        <a:latin typeface="Calibri" charset="0"/>
                        <a:ea typeface="Calibri" charset="0"/>
                        <a:cs typeface="Calibri" charset="0"/>
                      </a:endParaRPr>
                    </a:p>
                  </a:txBody>
                  <a:tcPr marL="68580" marR="6858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4D570">
                        <a:alpha val="30000"/>
                      </a:srgbClr>
                    </a:solidFill>
                  </a:tcPr>
                </a:tc>
                <a:tc>
                  <a:txBody>
                    <a:bodyPr/>
                    <a:lstStyle/>
                    <a:p>
                      <a:r>
                        <a:rPr lang="en-GB" sz="1400" b="0" i="0" dirty="0" smtClean="0">
                          <a:latin typeface="Calibri" charset="0"/>
                          <a:ea typeface="Calibri" charset="0"/>
                          <a:cs typeface="Calibri" charset="0"/>
                        </a:rPr>
                        <a:t>All three pictures are</a:t>
                      </a:r>
                      <a:r>
                        <a:rPr lang="en-GB" sz="1400" b="0" i="0" baseline="0" dirty="0" smtClean="0">
                          <a:latin typeface="Calibri" charset="0"/>
                          <a:ea typeface="Calibri" charset="0"/>
                          <a:cs typeface="Calibri" charset="0"/>
                        </a:rPr>
                        <a:t> addressed</a:t>
                      </a:r>
                      <a:endParaRPr lang="en-GB" sz="1400" b="0" i="0" dirty="0">
                        <a:latin typeface="Calibri" charset="0"/>
                        <a:ea typeface="Calibri" charset="0"/>
                        <a:cs typeface="Calibri" charset="0"/>
                      </a:endParaRPr>
                    </a:p>
                  </a:txBody>
                  <a:tcPr marL="68580" marR="6858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4D570">
                        <a:alpha val="30000"/>
                      </a:srgbClr>
                    </a:solidFill>
                  </a:tcPr>
                </a:tc>
                <a:extLst>
                  <a:ext uri="{0D108BD9-81ED-4DB2-BD59-A6C34878D82A}">
                    <a16:rowId xmlns:a16="http://schemas.microsoft.com/office/drawing/2014/main" xmlns="" val="10002"/>
                  </a:ext>
                </a:extLst>
              </a:tr>
              <a:tr h="685800">
                <a:tc>
                  <a:txBody>
                    <a:bodyPr/>
                    <a:lstStyle/>
                    <a:p>
                      <a:r>
                        <a:rPr lang="en-GB" sz="1400" b="1" i="0" dirty="0" smtClean="0">
                          <a:latin typeface="Calibri" charset="0"/>
                          <a:ea typeface="Calibri" charset="0"/>
                          <a:cs typeface="Calibri" charset="0"/>
                        </a:rPr>
                        <a:t>Comprehensible?</a:t>
                      </a:r>
                      <a:endParaRPr lang="en-GB" sz="1400" b="1" i="0" dirty="0">
                        <a:latin typeface="Calibri" charset="0"/>
                        <a:ea typeface="Calibri" charset="0"/>
                        <a:cs typeface="Calibri" charset="0"/>
                      </a:endParaRPr>
                    </a:p>
                  </a:txBody>
                  <a:tcPr marL="68580" marR="68580" marT="34290" marB="3429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4D570">
                        <a:alpha val="50000"/>
                      </a:srgbClr>
                    </a:solidFill>
                  </a:tcPr>
                </a:tc>
                <a:tc>
                  <a:txBody>
                    <a:bodyPr/>
                    <a:lstStyle/>
                    <a:p>
                      <a:r>
                        <a:rPr lang="en-GB" sz="1400" b="0" i="0" dirty="0" smtClean="0">
                          <a:latin typeface="Calibri" charset="0"/>
                          <a:ea typeface="Calibri" charset="0"/>
                          <a:cs typeface="Calibri" charset="0"/>
                        </a:rPr>
                        <a:t>Yes, despite mistakes – no significant</a:t>
                      </a:r>
                      <a:r>
                        <a:rPr lang="en-GB" sz="1400" b="0" i="0" baseline="0" dirty="0" smtClean="0">
                          <a:latin typeface="Calibri" charset="0"/>
                          <a:ea typeface="Calibri" charset="0"/>
                          <a:cs typeface="Calibri" charset="0"/>
                        </a:rPr>
                        <a:t> strain on reader</a:t>
                      </a:r>
                      <a:endParaRPr lang="en-GB" sz="1400" b="0" i="0" dirty="0">
                        <a:latin typeface="Calibri" charset="0"/>
                        <a:ea typeface="Calibri" charset="0"/>
                        <a:cs typeface="Calibri" charset="0"/>
                      </a:endParaRPr>
                    </a:p>
                  </a:txBody>
                  <a:tcPr marL="68580" marR="6858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4D570">
                        <a:alpha val="50000"/>
                      </a:srgbClr>
                    </a:solidFill>
                  </a:tcPr>
                </a:tc>
                <a:tc>
                  <a:txBody>
                    <a:bodyPr/>
                    <a:lstStyle/>
                    <a:p>
                      <a:r>
                        <a:rPr lang="en-GB" sz="1400" b="0" i="0" dirty="0" smtClean="0">
                          <a:latin typeface="Calibri" charset="0"/>
                          <a:ea typeface="Calibri" charset="0"/>
                          <a:cs typeface="Calibri" charset="0"/>
                        </a:rPr>
                        <a:t>Minimal to no effort is required by reader. Story is clear from first reading</a:t>
                      </a:r>
                      <a:endParaRPr lang="en-GB" sz="1400" b="0" i="0" dirty="0">
                        <a:latin typeface="Calibri" charset="0"/>
                        <a:ea typeface="Calibri" charset="0"/>
                        <a:cs typeface="Calibri" charset="0"/>
                      </a:endParaRPr>
                    </a:p>
                  </a:txBody>
                  <a:tcPr marL="68580" marR="6858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4D570">
                        <a:alpha val="50000"/>
                      </a:srgbClr>
                    </a:solidFill>
                  </a:tcPr>
                </a:tc>
                <a:extLst>
                  <a:ext uri="{0D108BD9-81ED-4DB2-BD59-A6C34878D82A}">
                    <a16:rowId xmlns:a16="http://schemas.microsoft.com/office/drawing/2014/main" xmlns="" val="10003"/>
                  </a:ext>
                </a:extLst>
              </a:tr>
              <a:tr h="290147">
                <a:tc>
                  <a:txBody>
                    <a:bodyPr/>
                    <a:lstStyle/>
                    <a:p>
                      <a:r>
                        <a:rPr lang="en-GB" sz="1400" b="1" i="0" dirty="0" smtClean="0">
                          <a:latin typeface="Calibri" charset="0"/>
                          <a:ea typeface="Calibri" charset="0"/>
                          <a:cs typeface="Calibri" charset="0"/>
                        </a:rPr>
                        <a:t>Final score</a:t>
                      </a:r>
                      <a:endParaRPr lang="en-GB" sz="1400" b="1" i="0" dirty="0">
                        <a:latin typeface="Calibri" charset="0"/>
                        <a:ea typeface="Calibri" charset="0"/>
                        <a:cs typeface="Calibri" charset="0"/>
                      </a:endParaRPr>
                    </a:p>
                  </a:txBody>
                  <a:tcPr marL="68580" marR="68580" marT="34290" marB="3429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B4D570">
                        <a:alpha val="30000"/>
                      </a:srgbClr>
                    </a:solidFill>
                  </a:tcPr>
                </a:tc>
                <a:tc>
                  <a:txBody>
                    <a:bodyPr/>
                    <a:lstStyle/>
                    <a:p>
                      <a:r>
                        <a:rPr lang="en-GB" sz="1400" b="0" i="0" dirty="0" smtClean="0">
                          <a:latin typeface="Calibri" charset="0"/>
                          <a:ea typeface="Calibri" charset="0"/>
                          <a:cs typeface="Calibri" charset="0"/>
                        </a:rPr>
                        <a:t>3</a:t>
                      </a:r>
                      <a:endParaRPr lang="en-GB" sz="1400" b="0" i="0" dirty="0">
                        <a:latin typeface="Calibri" charset="0"/>
                        <a:ea typeface="Calibri" charset="0"/>
                        <a:cs typeface="Calibri" charset="0"/>
                      </a:endParaRPr>
                    </a:p>
                  </a:txBody>
                  <a:tcPr marL="68580" marR="68580" marT="34290" marB="342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B4D570">
                        <a:alpha val="30000"/>
                      </a:srgbClr>
                    </a:solidFill>
                  </a:tcPr>
                </a:tc>
                <a:tc>
                  <a:txBody>
                    <a:bodyPr/>
                    <a:lstStyle/>
                    <a:p>
                      <a:r>
                        <a:rPr lang="en-GB" sz="1400" b="0" i="0" dirty="0" smtClean="0">
                          <a:latin typeface="Calibri" charset="0"/>
                          <a:ea typeface="Calibri" charset="0"/>
                          <a:cs typeface="Calibri" charset="0"/>
                        </a:rPr>
                        <a:t>5</a:t>
                      </a:r>
                      <a:endParaRPr lang="en-GB" sz="1400" b="0" i="0" dirty="0">
                        <a:latin typeface="Calibri" charset="0"/>
                        <a:ea typeface="Calibri" charset="0"/>
                        <a:cs typeface="Calibri" charset="0"/>
                      </a:endParaRPr>
                    </a:p>
                  </a:txBody>
                  <a:tcPr marL="68580" marR="6858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B4D570">
                        <a:alpha val="30000"/>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592362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1277938"/>
            <a:ext cx="8485188" cy="3400425"/>
          </a:xfrm>
        </p:spPr>
        <p:txBody>
          <a:bodyPr>
            <a:normAutofit/>
          </a:bodyPr>
          <a:lstStyle/>
          <a:p>
            <a:pPr>
              <a:buFont typeface="+mj-lt"/>
              <a:buAutoNum type="arabicPeriod"/>
            </a:pPr>
            <a:r>
              <a:rPr lang="en-GB" sz="2000" dirty="0" smtClean="0"/>
              <a:t>It’s </a:t>
            </a:r>
            <a:r>
              <a:rPr lang="en-GB" sz="2000" dirty="0"/>
              <a:t>a good idea to give students a score based on the </a:t>
            </a:r>
            <a:r>
              <a:rPr lang="en-GB" sz="2000" dirty="0" smtClean="0"/>
              <a:t>exa</a:t>
            </a:r>
            <a:r>
              <a:rPr lang="en-GB" sz="2000" dirty="0"/>
              <a:t>m</a:t>
            </a:r>
            <a:r>
              <a:rPr lang="en-GB" sz="2000" dirty="0" smtClean="0"/>
              <a:t> </a:t>
            </a:r>
            <a:r>
              <a:rPr lang="en-GB" sz="2000" dirty="0"/>
              <a:t>assessment criteria every time, so they can see how much progress they are making.</a:t>
            </a:r>
          </a:p>
          <a:p>
            <a:pPr>
              <a:buFont typeface="+mj-lt"/>
              <a:buAutoNum type="arabicPeriod"/>
            </a:pPr>
            <a:r>
              <a:rPr lang="en-GB" sz="2000" dirty="0" smtClean="0"/>
              <a:t>It’s </a:t>
            </a:r>
            <a:r>
              <a:rPr lang="en-GB" sz="2000" dirty="0"/>
              <a:t>wrong to correct students’ grammar mistakes.</a:t>
            </a:r>
          </a:p>
          <a:p>
            <a:pPr>
              <a:buFont typeface="+mj-lt"/>
              <a:buAutoNum type="arabicPeriod"/>
            </a:pPr>
            <a:r>
              <a:rPr lang="en-GB" sz="2000" dirty="0" smtClean="0"/>
              <a:t>Teachers should </a:t>
            </a:r>
            <a:r>
              <a:rPr lang="en-GB" sz="2000" dirty="0"/>
              <a:t>give balanced feedback, starting with strengths and giving ideas for what to improve. </a:t>
            </a:r>
          </a:p>
          <a:p>
            <a:pPr>
              <a:buFont typeface="+mj-lt"/>
              <a:buAutoNum type="arabicPeriod"/>
            </a:pPr>
            <a:r>
              <a:rPr lang="en-GB" sz="2000" dirty="0" smtClean="0"/>
              <a:t>Teachers </a:t>
            </a:r>
            <a:r>
              <a:rPr lang="en-GB" sz="2000" dirty="0"/>
              <a:t>should always comment on the content of the writing.</a:t>
            </a:r>
          </a:p>
          <a:p>
            <a:pPr>
              <a:buFont typeface="+mj-lt"/>
              <a:buAutoNum type="arabicPeriod"/>
            </a:pPr>
            <a:r>
              <a:rPr lang="en-GB" sz="2000" dirty="0" smtClean="0"/>
              <a:t>We </a:t>
            </a:r>
            <a:r>
              <a:rPr lang="en-GB" sz="2000" dirty="0"/>
              <a:t>can give students models of writing to learn so </a:t>
            </a:r>
            <a:br>
              <a:rPr lang="en-GB" sz="2000" dirty="0"/>
            </a:br>
            <a:r>
              <a:rPr lang="en-GB" sz="2000" dirty="0"/>
              <a:t>they can use them in this kind of task.</a:t>
            </a:r>
          </a:p>
          <a:p>
            <a:endParaRPr lang="en-GB" dirty="0"/>
          </a:p>
        </p:txBody>
      </p:sp>
      <p:sp>
        <p:nvSpPr>
          <p:cNvPr id="3" name="Text Placeholder 2"/>
          <p:cNvSpPr>
            <a:spLocks noGrp="1"/>
          </p:cNvSpPr>
          <p:nvPr>
            <p:ph type="body" sz="quarter" idx="4294967295"/>
          </p:nvPr>
        </p:nvSpPr>
        <p:spPr>
          <a:xfrm>
            <a:off x="0" y="773113"/>
            <a:ext cx="8485188" cy="393700"/>
          </a:xfrm>
        </p:spPr>
        <p:txBody>
          <a:bodyPr>
            <a:normAutofit fontScale="70000" lnSpcReduction="20000"/>
          </a:bodyPr>
          <a:lstStyle/>
          <a:p>
            <a:pPr marL="0" indent="0">
              <a:buNone/>
            </a:pPr>
            <a:r>
              <a:rPr lang="en-GB" b="1" dirty="0"/>
              <a:t>Agree or disagree?</a:t>
            </a:r>
          </a:p>
          <a:p>
            <a:pPr marL="0" indent="0">
              <a:buNone/>
            </a:pPr>
            <a:endParaRPr lang="en-GB" dirty="0"/>
          </a:p>
        </p:txBody>
      </p:sp>
    </p:spTree>
    <p:extLst>
      <p:ext uri="{BB962C8B-B14F-4D97-AF65-F5344CB8AC3E}">
        <p14:creationId xmlns:p14="http://schemas.microsoft.com/office/powerpoint/2010/main" val="155269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068388"/>
            <a:ext cx="8483600" cy="309562"/>
          </a:xfrm>
        </p:spPr>
        <p:txBody>
          <a:bodyPr>
            <a:normAutofit fontScale="47500" lnSpcReduction="20000"/>
          </a:bodyPr>
          <a:lstStyle/>
          <a:p>
            <a:pPr marL="0" indent="0">
              <a:buNone/>
            </a:pPr>
            <a:endParaRPr lang="en-US" b="1" dirty="0">
              <a:latin typeface="+mj-lt"/>
            </a:endParaRPr>
          </a:p>
        </p:txBody>
      </p:sp>
      <p:sp>
        <p:nvSpPr>
          <p:cNvPr id="4" name="Title 1"/>
          <p:cNvSpPr txBox="1">
            <a:spLocks/>
          </p:cNvSpPr>
          <p:nvPr/>
        </p:nvSpPr>
        <p:spPr>
          <a:xfrm>
            <a:off x="1354719" y="1695351"/>
            <a:ext cx="6347831" cy="2218677"/>
          </a:xfrm>
          <a:prstGeom prst="rect">
            <a:avLst/>
          </a:prstGeom>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450"/>
              </a:spcAft>
            </a:pPr>
            <a:r>
              <a:rPr lang="en-US" sz="2850" dirty="0">
                <a:solidFill>
                  <a:srgbClr val="0073C5"/>
                </a:solidFill>
                <a:ea typeface="Calibri" charset="0"/>
                <a:cs typeface="Calibri" charset="0"/>
              </a:rPr>
              <a:t>Stuck for a classroom writing activity?</a:t>
            </a:r>
            <a:r>
              <a:rPr lang="en-GB" sz="1350" b="1" dirty="0">
                <a:ea typeface="Calibri" charset="0"/>
                <a:cs typeface="Calibri" charset="0"/>
              </a:rPr>
              <a:t/>
            </a:r>
            <a:br>
              <a:rPr lang="en-GB" sz="1350" b="1" dirty="0">
                <a:ea typeface="Calibri" charset="0"/>
                <a:cs typeface="Calibri" charset="0"/>
              </a:rPr>
            </a:br>
            <a:r>
              <a:rPr lang="en-GB" sz="1650" dirty="0">
                <a:ea typeface="Calibri" charset="0"/>
                <a:cs typeface="Calibri" charset="0"/>
              </a:rPr>
              <a:t>Writing activities for young learners</a:t>
            </a:r>
          </a:p>
        </p:txBody>
      </p:sp>
      <p:pic>
        <p:nvPicPr>
          <p:cNvPr id="6" name="Picture 6" descr="Image result for google logo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290" y="2582204"/>
            <a:ext cx="928688" cy="92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67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627534"/>
            <a:ext cx="3371500" cy="369332"/>
          </a:xfrm>
          <a:prstGeom prst="rect">
            <a:avLst/>
          </a:prstGeom>
          <a:noFill/>
        </p:spPr>
        <p:txBody>
          <a:bodyPr wrap="none" rtlCol="0">
            <a:spAutoFit/>
          </a:bodyPr>
          <a:lstStyle/>
          <a:p>
            <a:r>
              <a:rPr lang="en-US" dirty="0" smtClean="0"/>
              <a:t>SPEAKING. ASSESSMENT CRITERIA</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796929591"/>
              </p:ext>
            </p:extLst>
          </p:nvPr>
        </p:nvGraphicFramePr>
        <p:xfrm>
          <a:off x="755576" y="1203598"/>
          <a:ext cx="6912768" cy="208882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xmlns="" val="1704153858"/>
                    </a:ext>
                  </a:extLst>
                </a:gridCol>
                <a:gridCol w="2304256">
                  <a:extLst>
                    <a:ext uri="{9D8B030D-6E8A-4147-A177-3AD203B41FA5}">
                      <a16:colId xmlns:a16="http://schemas.microsoft.com/office/drawing/2014/main" xmlns="" val="2136129900"/>
                    </a:ext>
                  </a:extLst>
                </a:gridCol>
                <a:gridCol w="2304256">
                  <a:extLst>
                    <a:ext uri="{9D8B030D-6E8A-4147-A177-3AD203B41FA5}">
                      <a16:colId xmlns:a16="http://schemas.microsoft.com/office/drawing/2014/main" xmlns="" val="167458789"/>
                    </a:ext>
                  </a:extLst>
                </a:gridCol>
              </a:tblGrid>
              <a:tr h="900100">
                <a:tc>
                  <a:txBody>
                    <a:bodyPr/>
                    <a:lstStyle/>
                    <a:p>
                      <a:pPr algn="ctr"/>
                      <a:r>
                        <a:rPr lang="en-US" dirty="0" smtClean="0"/>
                        <a:t>Vocabulary</a:t>
                      </a:r>
                    </a:p>
                    <a:p>
                      <a:pPr algn="ctr"/>
                      <a:r>
                        <a:rPr lang="en-US" i="1" dirty="0" smtClean="0"/>
                        <a:t>and grammar</a:t>
                      </a:r>
                      <a:endParaRPr lang="ru-RU" i="1" dirty="0"/>
                    </a:p>
                  </a:txBody>
                  <a:tcPr/>
                </a:tc>
                <a:tc>
                  <a:txBody>
                    <a:bodyPr/>
                    <a:lstStyle/>
                    <a:p>
                      <a:pPr algn="ctr"/>
                      <a:r>
                        <a:rPr lang="en-US" dirty="0" smtClean="0"/>
                        <a:t>Pronunciation</a:t>
                      </a:r>
                      <a:endParaRPr lang="ru-RU" dirty="0"/>
                    </a:p>
                  </a:txBody>
                  <a:tcPr/>
                </a:tc>
                <a:tc>
                  <a:txBody>
                    <a:bodyPr/>
                    <a:lstStyle/>
                    <a:p>
                      <a:pPr algn="ctr"/>
                      <a:r>
                        <a:rPr lang="en-US" dirty="0" smtClean="0"/>
                        <a:t>Interaction</a:t>
                      </a:r>
                      <a:endParaRPr lang="ru-RU" dirty="0"/>
                    </a:p>
                  </a:txBody>
                  <a:tcPr/>
                </a:tc>
                <a:extLst>
                  <a:ext uri="{0D108BD9-81ED-4DB2-BD59-A6C34878D82A}">
                    <a16:rowId xmlns:a16="http://schemas.microsoft.com/office/drawing/2014/main" xmlns="" val="3611626109"/>
                  </a:ext>
                </a:extLst>
              </a:tr>
              <a:tr h="900100">
                <a:tc>
                  <a:txBody>
                    <a:bodyPr/>
                    <a:lstStyle/>
                    <a:p>
                      <a:r>
                        <a:rPr lang="en-US" dirty="0" smtClean="0"/>
                        <a:t>Range</a:t>
                      </a:r>
                    </a:p>
                    <a:p>
                      <a:r>
                        <a:rPr lang="en-US" dirty="0" smtClean="0"/>
                        <a:t>Control</a:t>
                      </a:r>
                    </a:p>
                    <a:p>
                      <a:r>
                        <a:rPr lang="en-US" dirty="0" smtClean="0"/>
                        <a:t>Extent</a:t>
                      </a:r>
                    </a:p>
                    <a:p>
                      <a:r>
                        <a:rPr lang="en-US" i="1" dirty="0" smtClean="0"/>
                        <a:t>Cohesion</a:t>
                      </a:r>
                      <a:endParaRPr lang="ru-RU" i="1" dirty="0"/>
                    </a:p>
                  </a:txBody>
                  <a:tcPr/>
                </a:tc>
                <a:tc>
                  <a:txBody>
                    <a:bodyPr/>
                    <a:lstStyle/>
                    <a:p>
                      <a:r>
                        <a:rPr lang="en-US" dirty="0" smtClean="0"/>
                        <a:t>Individual</a:t>
                      </a:r>
                      <a:r>
                        <a:rPr lang="en-US" baseline="0" dirty="0" smtClean="0"/>
                        <a:t> sounds</a:t>
                      </a:r>
                    </a:p>
                    <a:p>
                      <a:r>
                        <a:rPr lang="en-US" baseline="0" dirty="0" smtClean="0"/>
                        <a:t>Words stress/ </a:t>
                      </a:r>
                      <a:r>
                        <a:rPr lang="en-US" i="1" baseline="0" dirty="0" smtClean="0"/>
                        <a:t>Stress</a:t>
                      </a:r>
                    </a:p>
                    <a:p>
                      <a:r>
                        <a:rPr lang="en-US" baseline="0" dirty="0" smtClean="0"/>
                        <a:t>Intonation</a:t>
                      </a:r>
                      <a:endParaRPr lang="ru-RU" dirty="0"/>
                    </a:p>
                  </a:txBody>
                  <a:tcPr/>
                </a:tc>
                <a:tc>
                  <a:txBody>
                    <a:bodyPr/>
                    <a:lstStyle/>
                    <a:p>
                      <a:r>
                        <a:rPr lang="en-US" dirty="0" smtClean="0"/>
                        <a:t>Reception/Responding</a:t>
                      </a:r>
                    </a:p>
                    <a:p>
                      <a:r>
                        <a:rPr lang="en-US" dirty="0" smtClean="0"/>
                        <a:t>Support required</a:t>
                      </a:r>
                    </a:p>
                    <a:p>
                      <a:r>
                        <a:rPr lang="en-US" dirty="0" smtClean="0"/>
                        <a:t>Fluency/Promptness</a:t>
                      </a:r>
                      <a:endParaRPr lang="ru-RU" dirty="0"/>
                    </a:p>
                  </a:txBody>
                  <a:tcPr/>
                </a:tc>
                <a:extLst>
                  <a:ext uri="{0D108BD9-81ED-4DB2-BD59-A6C34878D82A}">
                    <a16:rowId xmlns:a16="http://schemas.microsoft.com/office/drawing/2014/main" xmlns="" val="1754735289"/>
                  </a:ext>
                </a:extLst>
              </a:tr>
            </a:tbl>
          </a:graphicData>
        </a:graphic>
      </p:graphicFrame>
      <p:sp>
        <p:nvSpPr>
          <p:cNvPr id="6" name="TextBox 5"/>
          <p:cNvSpPr txBox="1"/>
          <p:nvPr/>
        </p:nvSpPr>
        <p:spPr>
          <a:xfrm>
            <a:off x="323528" y="3917646"/>
            <a:ext cx="4983801" cy="369332"/>
          </a:xfrm>
          <a:prstGeom prst="rect">
            <a:avLst/>
          </a:prstGeom>
          <a:noFill/>
        </p:spPr>
        <p:txBody>
          <a:bodyPr wrap="square" rtlCol="0">
            <a:spAutoFit/>
          </a:bodyPr>
          <a:lstStyle/>
          <a:p>
            <a:r>
              <a:rPr lang="en-US" u="sng">
                <a:solidFill>
                  <a:srgbClr val="0070C0"/>
                </a:solidFill>
              </a:rPr>
              <a:t>www.cambridgeenglish.org/teaching-english</a:t>
            </a:r>
            <a:endParaRPr lang="en-US" u="sng" dirty="0">
              <a:solidFill>
                <a:srgbClr val="0070C0"/>
              </a:solidFill>
            </a:endParaRPr>
          </a:p>
        </p:txBody>
      </p:sp>
    </p:spTree>
    <p:extLst>
      <p:ext uri="{BB962C8B-B14F-4D97-AF65-F5344CB8AC3E}">
        <p14:creationId xmlns:p14="http://schemas.microsoft.com/office/powerpoint/2010/main" val="182453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760122907"/>
              </p:ext>
            </p:extLst>
          </p:nvPr>
        </p:nvGraphicFramePr>
        <p:xfrm>
          <a:off x="179512" y="1288687"/>
          <a:ext cx="6392465" cy="3325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95536" y="627534"/>
            <a:ext cx="5614987" cy="655051"/>
          </a:xfrm>
          <a:prstGeom prst="rect">
            <a:avLst/>
          </a:prstGeom>
        </p:spPr>
        <p:txBody>
          <a:bodyPr wrap="square">
            <a:spAutoFit/>
          </a:bodyPr>
          <a:lstStyle/>
          <a:p>
            <a:pPr indent="268281">
              <a:lnSpc>
                <a:spcPct val="90000"/>
              </a:lnSpc>
              <a:spcBef>
                <a:spcPct val="0"/>
              </a:spcBef>
              <a:spcAft>
                <a:spcPts val="450"/>
              </a:spcAft>
            </a:pPr>
            <a:r>
              <a:rPr lang="en-GB" b="1" dirty="0">
                <a:latin typeface="+mj-lt"/>
              </a:rPr>
              <a:t>Starters, Movers and Flyers: </a:t>
            </a:r>
          </a:p>
          <a:p>
            <a:pPr indent="268281">
              <a:lnSpc>
                <a:spcPct val="90000"/>
              </a:lnSpc>
              <a:spcBef>
                <a:spcPct val="0"/>
              </a:spcBef>
              <a:spcAft>
                <a:spcPts val="450"/>
              </a:spcAft>
            </a:pPr>
            <a:r>
              <a:rPr lang="en-GB" b="1" dirty="0">
                <a:latin typeface="+mj-lt"/>
              </a:rPr>
              <a:t>designed for successful language learning</a:t>
            </a:r>
          </a:p>
        </p:txBody>
      </p:sp>
    </p:spTree>
    <p:extLst>
      <p:ext uri="{BB962C8B-B14F-4D97-AF65-F5344CB8AC3E}">
        <p14:creationId xmlns:p14="http://schemas.microsoft.com/office/powerpoint/2010/main" val="1148256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773113"/>
            <a:ext cx="8485188" cy="393700"/>
          </a:xfrm>
        </p:spPr>
        <p:txBody>
          <a:bodyPr>
            <a:normAutofit fontScale="70000" lnSpcReduction="20000"/>
          </a:bodyPr>
          <a:lstStyle/>
          <a:p>
            <a:pPr marL="0" indent="0" algn="ctr">
              <a:buNone/>
            </a:pPr>
            <a:r>
              <a:rPr lang="en-GB" u="sng" dirty="0">
                <a:solidFill>
                  <a:srgbClr val="0070C0"/>
                </a:solidFill>
              </a:rPr>
              <a:t>w</a:t>
            </a:r>
            <a:r>
              <a:rPr lang="en-GB" u="sng" dirty="0" smtClean="0">
                <a:solidFill>
                  <a:srgbClr val="0070C0"/>
                </a:solidFill>
              </a:rPr>
              <a:t>orldoffun.cambridge.org</a:t>
            </a:r>
            <a:endParaRPr lang="en-GB" u="sng" dirty="0">
              <a:solidFill>
                <a:srgbClr val="0070C0"/>
              </a:solidFill>
            </a:endParaRPr>
          </a:p>
        </p:txBody>
      </p:sp>
      <p:pic>
        <p:nvPicPr>
          <p:cNvPr id="3" name="Picture 2"/>
          <p:cNvPicPr>
            <a:picLocks noChangeAspect="1"/>
          </p:cNvPicPr>
          <p:nvPr/>
        </p:nvPicPr>
        <p:blipFill rotWithShape="1">
          <a:blip r:embed="rId3"/>
          <a:srcRect t="7620" b="21242"/>
          <a:stretch/>
        </p:blipFill>
        <p:spPr>
          <a:xfrm>
            <a:off x="2398612" y="1600808"/>
            <a:ext cx="4256642" cy="3185083"/>
          </a:xfrm>
          <a:prstGeom prst="rect">
            <a:avLst/>
          </a:prstGeom>
        </p:spPr>
      </p:pic>
      <p:sp>
        <p:nvSpPr>
          <p:cNvPr id="4" name="TextBox 3"/>
          <p:cNvSpPr txBox="1"/>
          <p:nvPr/>
        </p:nvSpPr>
        <p:spPr>
          <a:xfrm>
            <a:off x="2712421" y="1094767"/>
            <a:ext cx="3629025" cy="324458"/>
          </a:xfrm>
          <a:prstGeom prst="rect">
            <a:avLst/>
          </a:prstGeom>
          <a:noFill/>
        </p:spPr>
        <p:txBody>
          <a:bodyPr wrap="none" rtlCol="0">
            <a:noAutofit/>
          </a:bodyPr>
          <a:lstStyle/>
          <a:p>
            <a:pPr algn="ctr">
              <a:lnSpc>
                <a:spcPct val="90000"/>
              </a:lnSpc>
              <a:spcAft>
                <a:spcPts val="450"/>
              </a:spcAft>
            </a:pPr>
            <a:r>
              <a:rPr lang="en-GB" dirty="0">
                <a:solidFill>
                  <a:prstClr val="black"/>
                </a:solidFill>
              </a:rPr>
              <a:t>Information, resources, teaching tips and more</a:t>
            </a:r>
          </a:p>
          <a:p>
            <a:pPr>
              <a:lnSpc>
                <a:spcPct val="90000"/>
              </a:lnSpc>
              <a:spcAft>
                <a:spcPts val="450"/>
              </a:spcAft>
            </a:pPr>
            <a:endParaRPr lang="en-GB" sz="1350" dirty="0"/>
          </a:p>
        </p:txBody>
      </p:sp>
    </p:spTree>
    <p:extLst>
      <p:ext uri="{BB962C8B-B14F-4D97-AF65-F5344CB8AC3E}">
        <p14:creationId xmlns:p14="http://schemas.microsoft.com/office/powerpoint/2010/main" val="39483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773113"/>
            <a:ext cx="8485188" cy="393700"/>
          </a:xfrm>
        </p:spPr>
        <p:txBody>
          <a:bodyPr>
            <a:noAutofit/>
          </a:bodyPr>
          <a:lstStyle/>
          <a:p>
            <a:pPr marL="0" indent="0" algn="ctr">
              <a:buNone/>
            </a:pPr>
            <a:r>
              <a:rPr lang="en-GB" sz="2800" dirty="0" smtClean="0"/>
              <a:t>Questions ?</a:t>
            </a:r>
            <a:endParaRPr lang="en-GB" sz="2800" dirty="0"/>
          </a:p>
        </p:txBody>
      </p:sp>
      <p:pic>
        <p:nvPicPr>
          <p:cNvPr id="3074" name="Picture 2" descr="C:\Users\nashan\Pictures\Monkey-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203" y="1639491"/>
            <a:ext cx="3595955" cy="267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67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074"/>
                                        </p:tgtEl>
                                        <p:attrNameLst>
                                          <p:attrName>r</p:attrName>
                                        </p:attrNameLst>
                                      </p:cBhvr>
                                    </p:animRot>
                                    <p:animRot by="-240000">
                                      <p:cBhvr>
                                        <p:cTn id="7" dur="200" fill="hold">
                                          <p:stCondLst>
                                            <p:cond delay="200"/>
                                          </p:stCondLst>
                                        </p:cTn>
                                        <p:tgtEl>
                                          <p:spTgt spid="3074"/>
                                        </p:tgtEl>
                                        <p:attrNameLst>
                                          <p:attrName>r</p:attrName>
                                        </p:attrNameLst>
                                      </p:cBhvr>
                                    </p:animRot>
                                    <p:animRot by="240000">
                                      <p:cBhvr>
                                        <p:cTn id="8" dur="200" fill="hold">
                                          <p:stCondLst>
                                            <p:cond delay="400"/>
                                          </p:stCondLst>
                                        </p:cTn>
                                        <p:tgtEl>
                                          <p:spTgt spid="3074"/>
                                        </p:tgtEl>
                                        <p:attrNameLst>
                                          <p:attrName>r</p:attrName>
                                        </p:attrNameLst>
                                      </p:cBhvr>
                                    </p:animRot>
                                    <p:animRot by="-240000">
                                      <p:cBhvr>
                                        <p:cTn id="9" dur="200" fill="hold">
                                          <p:stCondLst>
                                            <p:cond delay="600"/>
                                          </p:stCondLst>
                                        </p:cTn>
                                        <p:tgtEl>
                                          <p:spTgt spid="3074"/>
                                        </p:tgtEl>
                                        <p:attrNameLst>
                                          <p:attrName>r</p:attrName>
                                        </p:attrNameLst>
                                      </p:cBhvr>
                                    </p:animRot>
                                    <p:animRot by="120000">
                                      <p:cBhvr>
                                        <p:cTn id="10" dur="200" fill="hold">
                                          <p:stCondLst>
                                            <p:cond delay="8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1217613"/>
            <a:ext cx="6369050" cy="3402012"/>
          </a:xfrm>
        </p:spPr>
        <p:txBody>
          <a:bodyPr>
            <a:normAutofit fontScale="70000" lnSpcReduction="20000"/>
          </a:bodyPr>
          <a:lstStyle/>
          <a:p>
            <a:pPr marL="0" indent="0">
              <a:spcBef>
                <a:spcPts val="0"/>
              </a:spcBef>
              <a:spcAft>
                <a:spcPts val="450"/>
              </a:spcAft>
              <a:buNone/>
            </a:pPr>
            <a:r>
              <a:rPr lang="en-GB" dirty="0" smtClean="0"/>
              <a:t>What makes </a:t>
            </a:r>
            <a:r>
              <a:rPr lang="en-GB" i="1" dirty="0" smtClean="0"/>
              <a:t>Starters, Movers and Flyers </a:t>
            </a:r>
            <a:r>
              <a:rPr lang="en-GB" dirty="0"/>
              <a:t>different from </a:t>
            </a:r>
            <a:r>
              <a:rPr lang="en-GB" dirty="0" smtClean="0"/>
              <a:t>exams </a:t>
            </a:r>
            <a:r>
              <a:rPr lang="en-GB" dirty="0"/>
              <a:t>for </a:t>
            </a:r>
            <a:r>
              <a:rPr lang="en-GB" dirty="0" smtClean="0"/>
              <a:t>teens and adults?:</a:t>
            </a:r>
          </a:p>
          <a:p>
            <a:pPr>
              <a:spcBef>
                <a:spcPts val="0"/>
              </a:spcBef>
              <a:spcAft>
                <a:spcPts val="450"/>
              </a:spcAft>
            </a:pPr>
            <a:endParaRPr lang="en-GB" dirty="0"/>
          </a:p>
          <a:p>
            <a:pPr marL="257175" indent="-257175">
              <a:spcBef>
                <a:spcPts val="0"/>
              </a:spcBef>
              <a:spcAft>
                <a:spcPts val="450"/>
              </a:spcAft>
            </a:pPr>
            <a:r>
              <a:rPr lang="en-GB" dirty="0"/>
              <a:t>Designed to be </a:t>
            </a:r>
            <a:r>
              <a:rPr lang="en-GB" dirty="0" smtClean="0"/>
              <a:t>fun and motivating</a:t>
            </a:r>
          </a:p>
          <a:p>
            <a:pPr marL="257175" indent="-257175">
              <a:spcBef>
                <a:spcPts val="0"/>
              </a:spcBef>
              <a:spcAft>
                <a:spcPts val="450"/>
              </a:spcAft>
            </a:pPr>
            <a:r>
              <a:rPr lang="en-GB" dirty="0" smtClean="0"/>
              <a:t>Vocabulary </a:t>
            </a:r>
            <a:r>
              <a:rPr lang="en-GB" dirty="0"/>
              <a:t>and topic areas – relevant to </a:t>
            </a:r>
            <a:r>
              <a:rPr lang="en-GB" dirty="0" smtClean="0"/>
              <a:t>age</a:t>
            </a:r>
          </a:p>
          <a:p>
            <a:pPr marL="257175" indent="-257175">
              <a:spcBef>
                <a:spcPts val="0"/>
              </a:spcBef>
              <a:spcAft>
                <a:spcPts val="450"/>
              </a:spcAft>
            </a:pPr>
            <a:r>
              <a:rPr lang="en-GB" dirty="0" smtClean="0"/>
              <a:t>Speaking 1-to-1 to take </a:t>
            </a:r>
            <a:r>
              <a:rPr lang="en-GB" dirty="0"/>
              <a:t>account of </a:t>
            </a:r>
            <a:r>
              <a:rPr lang="en-GB" dirty="0" smtClean="0"/>
              <a:t>limited interactional skills and cognitive development</a:t>
            </a:r>
          </a:p>
          <a:p>
            <a:pPr marL="257175" indent="-257175">
              <a:spcBef>
                <a:spcPts val="0"/>
              </a:spcBef>
              <a:spcAft>
                <a:spcPts val="450"/>
              </a:spcAft>
            </a:pPr>
            <a:r>
              <a:rPr lang="en-GB" dirty="0" smtClean="0"/>
              <a:t>Designed to reward achievement – no pass or fail</a:t>
            </a:r>
          </a:p>
          <a:p>
            <a:pPr marL="257175" indent="-257175">
              <a:spcBef>
                <a:spcPts val="0"/>
              </a:spcBef>
              <a:spcAft>
                <a:spcPts val="450"/>
              </a:spcAft>
            </a:pPr>
            <a:r>
              <a:rPr lang="en-GB" dirty="0" smtClean="0"/>
              <a:t>Use </a:t>
            </a:r>
            <a:r>
              <a:rPr lang="en-GB" dirty="0"/>
              <a:t>a lot of pictures</a:t>
            </a:r>
          </a:p>
          <a:p>
            <a:pPr>
              <a:spcBef>
                <a:spcPts val="0"/>
              </a:spcBef>
              <a:spcAft>
                <a:spcPts val="450"/>
              </a:spcAft>
            </a:pPr>
            <a:endParaRPr lang="en-GB" dirty="0"/>
          </a:p>
          <a:p>
            <a:endParaRPr lang="en-GB" dirty="0"/>
          </a:p>
        </p:txBody>
      </p:sp>
      <p:sp>
        <p:nvSpPr>
          <p:cNvPr id="3" name="Text Placeholder 2"/>
          <p:cNvSpPr>
            <a:spLocks noGrp="1"/>
          </p:cNvSpPr>
          <p:nvPr>
            <p:ph type="body" sz="quarter" idx="4294967295"/>
          </p:nvPr>
        </p:nvSpPr>
        <p:spPr>
          <a:xfrm>
            <a:off x="35541" y="627534"/>
            <a:ext cx="8485188" cy="393700"/>
          </a:xfrm>
        </p:spPr>
        <p:txBody>
          <a:bodyPr>
            <a:normAutofit fontScale="70000" lnSpcReduction="20000"/>
          </a:bodyPr>
          <a:lstStyle/>
          <a:p>
            <a:pPr marL="0" indent="0">
              <a:buNone/>
            </a:pPr>
            <a:r>
              <a:rPr lang="en-US" i="1" dirty="0" smtClean="0"/>
              <a:t>Starters, Movers and Flyers</a:t>
            </a:r>
            <a:r>
              <a:rPr lang="en-GB" i="1" dirty="0" smtClean="0"/>
              <a:t> </a:t>
            </a:r>
            <a:endParaRPr lang="en-US" dirty="0"/>
          </a:p>
          <a:p>
            <a:pPr marL="0" indent="0">
              <a:buNone/>
            </a:pPr>
            <a:endParaRPr lang="en-GB" dirty="0"/>
          </a:p>
        </p:txBody>
      </p:sp>
      <p:pic>
        <p:nvPicPr>
          <p:cNvPr id="1026" name="Picture 2" descr="C:\Users\nashan\Pictures\Young_Learners_Monkey_Waving_Shad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166813"/>
            <a:ext cx="1626675" cy="148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20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339752" y="3147814"/>
            <a:ext cx="3960440" cy="360040"/>
          </a:xfrm>
        </p:spPr>
        <p:txBody>
          <a:bodyPr>
            <a:noAutofit/>
          </a:bodyPr>
          <a:lstStyle/>
          <a:p>
            <a:r>
              <a:rPr lang="ru-RU" sz="1800" dirty="0" smtClean="0">
                <a:solidFill>
                  <a:srgbClr val="CE4A1F"/>
                </a:solidFill>
                <a:latin typeface="Roboto Black"/>
                <a:cs typeface="Roboto Black"/>
              </a:rPr>
              <a:t>Наши социальные сети</a:t>
            </a:r>
            <a:endParaRPr lang="ru-RU" sz="1800" dirty="0">
              <a:solidFill>
                <a:srgbClr val="CE4A1F"/>
              </a:solidFill>
              <a:latin typeface="Roboto Black"/>
              <a:cs typeface="Roboto Black"/>
            </a:endParaRPr>
          </a:p>
        </p:txBody>
      </p:sp>
      <p:pic>
        <p:nvPicPr>
          <p:cNvPr id="5" name="Изображение 4">
            <a:hlinkClick r:id="rId2"/>
          </p:cNvPr>
          <p:cNvPicPr>
            <a:picLocks noChangeAspect="1"/>
          </p:cNvPicPr>
          <p:nvPr/>
        </p:nvPicPr>
        <p:blipFill>
          <a:blip r:embed="rId3"/>
          <a:stretch>
            <a:fillRect/>
          </a:stretch>
        </p:blipFill>
        <p:spPr>
          <a:xfrm>
            <a:off x="3347864" y="1290230"/>
            <a:ext cx="1872208" cy="417424"/>
          </a:xfrm>
          <a:prstGeom prst="rect">
            <a:avLst/>
          </a:prstGeom>
        </p:spPr>
      </p:pic>
      <p:pic>
        <p:nvPicPr>
          <p:cNvPr id="6" name="Изображение 5">
            <a:hlinkClick r:id="rId4"/>
          </p:cNvPr>
          <p:cNvPicPr>
            <a:picLocks noChangeAspect="1"/>
          </p:cNvPicPr>
          <p:nvPr/>
        </p:nvPicPr>
        <p:blipFill>
          <a:blip r:embed="rId5"/>
          <a:stretch>
            <a:fillRect/>
          </a:stretch>
        </p:blipFill>
        <p:spPr>
          <a:xfrm>
            <a:off x="5724128" y="1290230"/>
            <a:ext cx="1872208" cy="417424"/>
          </a:xfrm>
          <a:prstGeom prst="rect">
            <a:avLst/>
          </a:prstGeom>
        </p:spPr>
      </p:pic>
      <p:pic>
        <p:nvPicPr>
          <p:cNvPr id="8" name="Изображение 7">
            <a:hlinkClick r:id="rId6"/>
          </p:cNvPr>
          <p:cNvPicPr>
            <a:picLocks noChangeAspect="1"/>
          </p:cNvPicPr>
          <p:nvPr/>
        </p:nvPicPr>
        <p:blipFill>
          <a:blip r:embed="rId7"/>
          <a:stretch>
            <a:fillRect/>
          </a:stretch>
        </p:blipFill>
        <p:spPr>
          <a:xfrm>
            <a:off x="936104" y="1290230"/>
            <a:ext cx="1872208" cy="417424"/>
          </a:xfrm>
          <a:prstGeom prst="rect">
            <a:avLst/>
          </a:prstGeom>
        </p:spPr>
      </p:pic>
      <p:pic>
        <p:nvPicPr>
          <p:cNvPr id="9" name="Изображение 8">
            <a:hlinkClick r:id="rId8"/>
          </p:cNvPr>
          <p:cNvPicPr>
            <a:picLocks noChangeAspect="1"/>
          </p:cNvPicPr>
          <p:nvPr/>
        </p:nvPicPr>
        <p:blipFill>
          <a:blip r:embed="rId9"/>
          <a:stretch>
            <a:fillRect/>
          </a:stretch>
        </p:blipFill>
        <p:spPr>
          <a:xfrm>
            <a:off x="2411760" y="2010310"/>
            <a:ext cx="1872208" cy="417424"/>
          </a:xfrm>
          <a:prstGeom prst="rect">
            <a:avLst/>
          </a:prstGeom>
        </p:spPr>
      </p:pic>
      <p:pic>
        <p:nvPicPr>
          <p:cNvPr id="10" name="Изображение 9">
            <a:hlinkClick r:id="rId10"/>
          </p:cNvPr>
          <p:cNvPicPr>
            <a:picLocks noChangeAspect="1"/>
          </p:cNvPicPr>
          <p:nvPr/>
        </p:nvPicPr>
        <p:blipFill>
          <a:blip r:embed="rId11"/>
          <a:stretch>
            <a:fillRect/>
          </a:stretch>
        </p:blipFill>
        <p:spPr>
          <a:xfrm>
            <a:off x="4788024" y="2010310"/>
            <a:ext cx="1872208" cy="417424"/>
          </a:xfrm>
          <a:prstGeom prst="rect">
            <a:avLst/>
          </a:prstGeom>
        </p:spPr>
      </p:pic>
      <p:pic>
        <p:nvPicPr>
          <p:cNvPr id="11" name="Изображение 10">
            <a:hlinkClick r:id="rId12"/>
          </p:cNvPr>
          <p:cNvPicPr>
            <a:picLocks noChangeAspect="1"/>
          </p:cNvPicPr>
          <p:nvPr/>
        </p:nvPicPr>
        <p:blipFill>
          <a:blip r:embed="rId13"/>
          <a:stretch>
            <a:fillRect/>
          </a:stretch>
        </p:blipFill>
        <p:spPr>
          <a:xfrm>
            <a:off x="2627784" y="3723878"/>
            <a:ext cx="504056" cy="504056"/>
          </a:xfrm>
          <a:prstGeom prst="rect">
            <a:avLst/>
          </a:prstGeom>
        </p:spPr>
      </p:pic>
      <p:pic>
        <p:nvPicPr>
          <p:cNvPr id="12" name="Изображение 11">
            <a:hlinkClick r:id="rId14"/>
          </p:cNvPr>
          <p:cNvPicPr>
            <a:picLocks noChangeAspect="1"/>
          </p:cNvPicPr>
          <p:nvPr/>
        </p:nvPicPr>
        <p:blipFill>
          <a:blip r:embed="rId15"/>
          <a:stretch>
            <a:fillRect/>
          </a:stretch>
        </p:blipFill>
        <p:spPr>
          <a:xfrm>
            <a:off x="4103948" y="3723878"/>
            <a:ext cx="504056" cy="504056"/>
          </a:xfrm>
          <a:prstGeom prst="rect">
            <a:avLst/>
          </a:prstGeom>
        </p:spPr>
      </p:pic>
      <p:pic>
        <p:nvPicPr>
          <p:cNvPr id="13" name="Изображение 12">
            <a:hlinkClick r:id="rId16"/>
          </p:cNvPr>
          <p:cNvPicPr>
            <a:picLocks noChangeAspect="1"/>
          </p:cNvPicPr>
          <p:nvPr/>
        </p:nvPicPr>
        <p:blipFill>
          <a:blip r:embed="rId17"/>
          <a:stretch>
            <a:fillRect/>
          </a:stretch>
        </p:blipFill>
        <p:spPr>
          <a:xfrm>
            <a:off x="3365866" y="3723878"/>
            <a:ext cx="504056" cy="504056"/>
          </a:xfrm>
          <a:prstGeom prst="rect">
            <a:avLst/>
          </a:prstGeom>
        </p:spPr>
      </p:pic>
      <p:pic>
        <p:nvPicPr>
          <p:cNvPr id="14" name="Изображение 13">
            <a:hlinkClick r:id="rId18"/>
          </p:cNvPr>
          <p:cNvPicPr>
            <a:picLocks noChangeAspect="1"/>
          </p:cNvPicPr>
          <p:nvPr/>
        </p:nvPicPr>
        <p:blipFill>
          <a:blip r:embed="rId19"/>
          <a:stretch>
            <a:fillRect/>
          </a:stretch>
        </p:blipFill>
        <p:spPr>
          <a:xfrm>
            <a:off x="4842030" y="3723878"/>
            <a:ext cx="504056" cy="504056"/>
          </a:xfrm>
          <a:prstGeom prst="rect">
            <a:avLst/>
          </a:prstGeom>
        </p:spPr>
      </p:pic>
      <p:pic>
        <p:nvPicPr>
          <p:cNvPr id="15" name="Изображение 14">
            <a:hlinkClick r:id="rId20"/>
          </p:cNvPr>
          <p:cNvPicPr>
            <a:picLocks noChangeAspect="1"/>
          </p:cNvPicPr>
          <p:nvPr/>
        </p:nvPicPr>
        <p:blipFill>
          <a:blip r:embed="rId21"/>
          <a:stretch>
            <a:fillRect/>
          </a:stretch>
        </p:blipFill>
        <p:spPr>
          <a:xfrm>
            <a:off x="5580112" y="3723878"/>
            <a:ext cx="504056" cy="504056"/>
          </a:xfrm>
          <a:prstGeom prst="rect">
            <a:avLst/>
          </a:prstGeom>
        </p:spPr>
      </p:pic>
      <p:sp>
        <p:nvSpPr>
          <p:cNvPr id="3" name="TextBox 2"/>
          <p:cNvSpPr txBox="1"/>
          <p:nvPr/>
        </p:nvSpPr>
        <p:spPr>
          <a:xfrm>
            <a:off x="2784510" y="0"/>
            <a:ext cx="4290726" cy="523220"/>
          </a:xfrm>
          <a:prstGeom prst="rect">
            <a:avLst/>
          </a:prstGeom>
          <a:noFill/>
        </p:spPr>
        <p:txBody>
          <a:bodyPr wrap="none" rtlCol="0">
            <a:spAutoFit/>
          </a:bodyPr>
          <a:lstStyle/>
          <a:p>
            <a:r>
              <a:rPr lang="ru-RU" sz="2800" b="1" dirty="0" smtClean="0"/>
              <a:t>Благодарим за внимание!</a:t>
            </a:r>
            <a:endParaRPr lang="ru-RU" sz="2800" b="1" dirty="0"/>
          </a:p>
        </p:txBody>
      </p:sp>
    </p:spTree>
    <p:extLst>
      <p:ext uri="{BB962C8B-B14F-4D97-AF65-F5344CB8AC3E}">
        <p14:creationId xmlns:p14="http://schemas.microsoft.com/office/powerpoint/2010/main" val="3805178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916519" y="2077575"/>
            <a:ext cx="5166721" cy="1270747"/>
            <a:chOff x="1409392" y="6036677"/>
            <a:chExt cx="2569473" cy="553468"/>
          </a:xfrm>
          <a:solidFill>
            <a:schemeClr val="bg1"/>
          </a:solidFill>
        </p:grpSpPr>
        <p:pic>
          <p:nvPicPr>
            <p:cNvPr id="7" name="Picture 6" descr="CE_3634_5Y08_200px_600ppi_pink_Speaking.png"/>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351298" y="6067425"/>
              <a:ext cx="627567" cy="522720"/>
            </a:xfrm>
            <a:prstGeom prst="rect">
              <a:avLst/>
            </a:prstGeom>
            <a:grpFill/>
          </p:spPr>
        </p:pic>
        <p:pic>
          <p:nvPicPr>
            <p:cNvPr id="8" name="Picture 7" descr="CE_3634_5Y08_200px_600ppi_pink_Listening--.png"/>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2087696" y="6036677"/>
              <a:ext cx="522720" cy="522720"/>
            </a:xfrm>
            <a:prstGeom prst="rect">
              <a:avLst/>
            </a:prstGeom>
            <a:grpFill/>
          </p:spPr>
        </p:pic>
        <p:pic>
          <p:nvPicPr>
            <p:cNvPr id="9" name="Picture 8" descr="CE_3634_5Y08_200px_600ppi_pink_Writing.png"/>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2742318" y="6036677"/>
              <a:ext cx="608980" cy="522720"/>
            </a:xfrm>
            <a:prstGeom prst="rect">
              <a:avLst/>
            </a:prstGeom>
            <a:grpFill/>
          </p:spPr>
        </p:pic>
        <p:pic>
          <p:nvPicPr>
            <p:cNvPr id="10" name="Picture 9" descr="CE_3634_5Y08_200px_600ppi_pink_Reading.png"/>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1409392" y="6067425"/>
              <a:ext cx="522720" cy="522720"/>
            </a:xfrm>
            <a:prstGeom prst="rect">
              <a:avLst/>
            </a:prstGeom>
            <a:grpFill/>
          </p:spPr>
        </p:pic>
      </p:grpSp>
      <p:sp>
        <p:nvSpPr>
          <p:cNvPr id="12" name="Rectangle 11"/>
          <p:cNvSpPr/>
          <p:nvPr/>
        </p:nvSpPr>
        <p:spPr>
          <a:xfrm>
            <a:off x="1646833" y="1082585"/>
            <a:ext cx="816249" cy="369332"/>
          </a:xfrm>
          <a:prstGeom prst="rect">
            <a:avLst/>
          </a:prstGeom>
        </p:spPr>
        <p:txBody>
          <a:bodyPr wrap="none">
            <a:spAutoFit/>
          </a:bodyPr>
          <a:lstStyle/>
          <a:p>
            <a:r>
              <a:rPr lang="en-GB" b="1" dirty="0">
                <a:latin typeface="+mj-lt"/>
              </a:rPr>
              <a:t>4 skills</a:t>
            </a:r>
          </a:p>
        </p:txBody>
      </p:sp>
    </p:spTree>
    <p:extLst>
      <p:ext uri="{BB962C8B-B14F-4D97-AF65-F5344CB8AC3E}">
        <p14:creationId xmlns:p14="http://schemas.microsoft.com/office/powerpoint/2010/main" val="1129495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9545" y="1484132"/>
            <a:ext cx="2181905" cy="3056257"/>
          </a:xfrm>
          <a:prstGeom prst="rect">
            <a:avLst/>
          </a:prstGeom>
          <a:noFill/>
          <a:ln w="9525">
            <a:solidFill>
              <a:srgbClr val="8031A7"/>
            </a:solidFill>
            <a:miter lim="800000"/>
            <a:headEnd/>
            <a:tailEnd/>
          </a:ln>
          <a:extLst>
            <a:ext uri="{909E8E84-426E-40DD-AFC4-6F175D3DCCD1}">
              <a14:hiddenFill xmlns:a14="http://schemas.microsoft.com/office/drawing/2010/main">
                <a:solidFill>
                  <a:schemeClr val="accent1"/>
                </a:solidFill>
              </a14:hiddenFill>
            </a:ext>
          </a:extLst>
        </p:spPr>
      </p:pic>
      <p:pic>
        <p:nvPicPr>
          <p:cNvPr id="3" name="Content Placeholder 2"/>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42428" y="1426349"/>
            <a:ext cx="2239963" cy="3171825"/>
          </a:xfrm>
          <a:ln>
            <a:solidFill>
              <a:srgbClr val="7235A2"/>
            </a:solidFill>
          </a:ln>
        </p:spPr>
      </p:pic>
      <p:sp>
        <p:nvSpPr>
          <p:cNvPr id="4" name="TextBox 3"/>
          <p:cNvSpPr txBox="1"/>
          <p:nvPr/>
        </p:nvSpPr>
        <p:spPr>
          <a:xfrm>
            <a:off x="179512" y="820352"/>
            <a:ext cx="6858000" cy="415496"/>
          </a:xfrm>
          <a:prstGeom prst="rect">
            <a:avLst/>
          </a:prstGeom>
          <a:solidFill>
            <a:srgbClr val="7030A0"/>
          </a:solidFill>
        </p:spPr>
        <p:txBody>
          <a:bodyPr wrap="square" lIns="91438" tIns="45719" rIns="91438" bIns="45719" rtlCol="0">
            <a:spAutoFit/>
          </a:bodyPr>
          <a:lstStyle/>
          <a:p>
            <a:pPr algn="ctr"/>
            <a:r>
              <a:rPr lang="en-GB" sz="2100" dirty="0">
                <a:solidFill>
                  <a:schemeClr val="bg1"/>
                </a:solidFill>
              </a:rPr>
              <a:t>All learners receive a certificate…</a:t>
            </a:r>
          </a:p>
        </p:txBody>
      </p:sp>
      <p:sp>
        <p:nvSpPr>
          <p:cNvPr id="8" name="Pentagon 7"/>
          <p:cNvSpPr/>
          <p:nvPr/>
        </p:nvSpPr>
        <p:spPr>
          <a:xfrm>
            <a:off x="1143001" y="1944611"/>
            <a:ext cx="3048000" cy="447675"/>
          </a:xfrm>
          <a:prstGeom prst="homePlate">
            <a:avLst/>
          </a:prstGeom>
          <a:solidFill>
            <a:schemeClr val="tx2">
              <a:lumMod val="20000"/>
              <a:lumOff val="8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sz="1350"/>
          </a:p>
        </p:txBody>
      </p:sp>
      <p:sp>
        <p:nvSpPr>
          <p:cNvPr id="11" name="Pentagon 10"/>
          <p:cNvSpPr/>
          <p:nvPr/>
        </p:nvSpPr>
        <p:spPr>
          <a:xfrm rot="10800000">
            <a:off x="4355976" y="2665783"/>
            <a:ext cx="3590702" cy="447675"/>
          </a:xfrm>
          <a:prstGeom prst="homePlate">
            <a:avLst/>
          </a:prstGeom>
          <a:solidFill>
            <a:schemeClr val="tx2">
              <a:lumMod val="20000"/>
              <a:lumOff val="8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sz="1350"/>
          </a:p>
        </p:txBody>
      </p:sp>
      <p:sp>
        <p:nvSpPr>
          <p:cNvPr id="12" name="Pentagon 11"/>
          <p:cNvSpPr/>
          <p:nvPr/>
        </p:nvSpPr>
        <p:spPr>
          <a:xfrm>
            <a:off x="117807" y="3576036"/>
            <a:ext cx="4381500" cy="447675"/>
          </a:xfrm>
          <a:prstGeom prst="homePlate">
            <a:avLst/>
          </a:prstGeom>
          <a:solidFill>
            <a:schemeClr val="tx2">
              <a:lumMod val="20000"/>
              <a:lumOff val="8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sz="1350"/>
          </a:p>
        </p:txBody>
      </p:sp>
      <p:sp>
        <p:nvSpPr>
          <p:cNvPr id="13" name="TextBox 12"/>
          <p:cNvSpPr txBox="1"/>
          <p:nvPr/>
        </p:nvSpPr>
        <p:spPr>
          <a:xfrm>
            <a:off x="1175089" y="1952277"/>
            <a:ext cx="3133867" cy="369330"/>
          </a:xfrm>
          <a:prstGeom prst="rect">
            <a:avLst/>
          </a:prstGeom>
          <a:noFill/>
        </p:spPr>
        <p:txBody>
          <a:bodyPr wrap="square" lIns="91438" tIns="45719" rIns="91438" bIns="45719" rtlCol="0">
            <a:spAutoFit/>
          </a:bodyPr>
          <a:lstStyle/>
          <a:p>
            <a:r>
              <a:rPr lang="en-GB" dirty="0"/>
              <a:t>To celebrate achievement </a:t>
            </a:r>
            <a:r>
              <a:rPr lang="en-GB" b="1" dirty="0">
                <a:sym typeface="Wingdings"/>
              </a:rPr>
              <a:t></a:t>
            </a:r>
            <a:endParaRPr lang="en-GB" b="1" dirty="0"/>
          </a:p>
        </p:txBody>
      </p:sp>
      <p:sp>
        <p:nvSpPr>
          <p:cNvPr id="14" name="TextBox 13"/>
          <p:cNvSpPr txBox="1"/>
          <p:nvPr/>
        </p:nvSpPr>
        <p:spPr>
          <a:xfrm>
            <a:off x="5004048" y="2701305"/>
            <a:ext cx="2409825" cy="369330"/>
          </a:xfrm>
          <a:prstGeom prst="rect">
            <a:avLst/>
          </a:prstGeom>
          <a:noFill/>
        </p:spPr>
        <p:txBody>
          <a:bodyPr wrap="square" lIns="91438" tIns="45719" rIns="91438" bIns="45719" rtlCol="0">
            <a:spAutoFit/>
          </a:bodyPr>
          <a:lstStyle/>
          <a:p>
            <a:r>
              <a:rPr lang="en-GB" b="1" dirty="0">
                <a:sym typeface="Wingdings"/>
              </a:rPr>
              <a:t></a:t>
            </a:r>
            <a:r>
              <a:rPr lang="en-GB" dirty="0">
                <a:sym typeface="Wingdings"/>
              </a:rPr>
              <a:t> To build confidence</a:t>
            </a:r>
            <a:endParaRPr lang="en-GB" dirty="0"/>
          </a:p>
        </p:txBody>
      </p:sp>
      <p:sp>
        <p:nvSpPr>
          <p:cNvPr id="15" name="TextBox 14"/>
          <p:cNvSpPr txBox="1"/>
          <p:nvPr/>
        </p:nvSpPr>
        <p:spPr>
          <a:xfrm>
            <a:off x="68594" y="3654381"/>
            <a:ext cx="4460192" cy="369330"/>
          </a:xfrm>
          <a:prstGeom prst="rect">
            <a:avLst/>
          </a:prstGeom>
          <a:noFill/>
          <a:ln>
            <a:solidFill>
              <a:schemeClr val="bg1"/>
            </a:solidFill>
          </a:ln>
        </p:spPr>
        <p:txBody>
          <a:bodyPr wrap="square" lIns="91438" tIns="45719" rIns="91438" bIns="45719" rtlCol="0">
            <a:spAutoFit/>
          </a:bodyPr>
          <a:lstStyle/>
          <a:p>
            <a:r>
              <a:rPr lang="en-GB" dirty="0"/>
              <a:t>To inform future learning and teaching </a:t>
            </a:r>
            <a:r>
              <a:rPr lang="en-GB" b="1" dirty="0">
                <a:sym typeface="Wingdings"/>
              </a:rPr>
              <a:t></a:t>
            </a:r>
            <a:endParaRPr lang="en-GB" b="1" dirty="0"/>
          </a:p>
        </p:txBody>
      </p:sp>
      <p:sp>
        <p:nvSpPr>
          <p:cNvPr id="18" name="Rectangle 17"/>
          <p:cNvSpPr/>
          <p:nvPr/>
        </p:nvSpPr>
        <p:spPr>
          <a:xfrm>
            <a:off x="179512" y="415061"/>
            <a:ext cx="2996782" cy="369332"/>
          </a:xfrm>
          <a:prstGeom prst="rect">
            <a:avLst/>
          </a:prstGeom>
        </p:spPr>
        <p:txBody>
          <a:bodyPr wrap="none">
            <a:spAutoFit/>
          </a:bodyPr>
          <a:lstStyle/>
          <a:p>
            <a:r>
              <a:rPr lang="en-GB" b="1" dirty="0">
                <a:latin typeface="+mj-lt"/>
              </a:rPr>
              <a:t>Results designed to motivate </a:t>
            </a:r>
          </a:p>
        </p:txBody>
      </p:sp>
    </p:spTree>
    <p:extLst>
      <p:ext uri="{BB962C8B-B14F-4D97-AF65-F5344CB8AC3E}">
        <p14:creationId xmlns:p14="http://schemas.microsoft.com/office/powerpoint/2010/main" val="422448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wrigha\AppData\Local\Microsoft\Windows\Temporary Internet Files\Content.Outlook\NSGLDSD8\YLE_SOR_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208" y="639303"/>
            <a:ext cx="6474329" cy="399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394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882296975"/>
              </p:ext>
            </p:extLst>
          </p:nvPr>
        </p:nvGraphicFramePr>
        <p:xfrm>
          <a:off x="107504" y="555526"/>
          <a:ext cx="6601973" cy="4023790"/>
        </p:xfrm>
        <a:graphic>
          <a:graphicData uri="http://schemas.openxmlformats.org/drawingml/2006/table">
            <a:tbl>
              <a:tblPr firstRow="1" bandRow="1">
                <a:tableStyleId>{5C22544A-7EE6-4342-B048-85BDC9FD1C3A}</a:tableStyleId>
              </a:tblPr>
              <a:tblGrid>
                <a:gridCol w="1869353">
                  <a:extLst>
                    <a:ext uri="{9D8B030D-6E8A-4147-A177-3AD203B41FA5}">
                      <a16:colId xmlns:a16="http://schemas.microsoft.com/office/drawing/2014/main" xmlns="" val="20000"/>
                    </a:ext>
                  </a:extLst>
                </a:gridCol>
                <a:gridCol w="1577540">
                  <a:extLst>
                    <a:ext uri="{9D8B030D-6E8A-4147-A177-3AD203B41FA5}">
                      <a16:colId xmlns:a16="http://schemas.microsoft.com/office/drawing/2014/main" xmlns="" val="20001"/>
                    </a:ext>
                  </a:extLst>
                </a:gridCol>
                <a:gridCol w="1577540">
                  <a:extLst>
                    <a:ext uri="{9D8B030D-6E8A-4147-A177-3AD203B41FA5}">
                      <a16:colId xmlns:a16="http://schemas.microsoft.com/office/drawing/2014/main" xmlns="" val="20002"/>
                    </a:ext>
                  </a:extLst>
                </a:gridCol>
                <a:gridCol w="1577540">
                  <a:extLst>
                    <a:ext uri="{9D8B030D-6E8A-4147-A177-3AD203B41FA5}">
                      <a16:colId xmlns:a16="http://schemas.microsoft.com/office/drawing/2014/main" xmlns="" val="20003"/>
                    </a:ext>
                  </a:extLst>
                </a:gridCol>
              </a:tblGrid>
              <a:tr h="952414">
                <a:tc>
                  <a:txBody>
                    <a:bodyPr/>
                    <a:lstStyle/>
                    <a:p>
                      <a:pPr algn="ctr"/>
                      <a:r>
                        <a:rPr lang="en-GB" sz="2100" dirty="0" smtClean="0">
                          <a:latin typeface="+mn-lt"/>
                          <a:ea typeface="Verdana" panose="020B0604030504040204" pitchFamily="34" charset="0"/>
                          <a:cs typeface="Verdana" panose="020B0604030504040204" pitchFamily="34" charset="0"/>
                        </a:rPr>
                        <a:t>Skills</a:t>
                      </a:r>
                      <a:endParaRPr lang="en-GB" sz="2100" dirty="0">
                        <a:latin typeface="+mn-lt"/>
                        <a:ea typeface="Verdana" panose="020B0604030504040204" pitchFamily="34" charset="0"/>
                        <a:cs typeface="Verdana" panose="020B0604030504040204" pitchFamily="34" charset="0"/>
                      </a:endParaRPr>
                    </a:p>
                  </a:txBody>
                  <a:tcPr marL="68580" marR="68580" marT="34290" marB="34290" anchor="ctr">
                    <a:solidFill>
                      <a:srgbClr val="7030A0"/>
                    </a:solidFill>
                  </a:tcPr>
                </a:tc>
                <a:tc>
                  <a:txBody>
                    <a:bodyPr/>
                    <a:lstStyle/>
                    <a:p>
                      <a:pPr algn="ctr"/>
                      <a:r>
                        <a:rPr lang="en-GB" sz="2100" dirty="0" smtClean="0"/>
                        <a:t>Starters</a:t>
                      </a:r>
                    </a:p>
                    <a:p>
                      <a:pPr algn="ctr"/>
                      <a:r>
                        <a:rPr lang="en-GB" sz="2100" dirty="0" smtClean="0">
                          <a:solidFill>
                            <a:schemeClr val="bg1"/>
                          </a:solidFill>
                          <a:latin typeface="+mn-lt"/>
                          <a:ea typeface="Verdana" panose="020B0604030504040204" pitchFamily="34" charset="0"/>
                          <a:cs typeface="Verdana" panose="020B0604030504040204" pitchFamily="34" charset="0"/>
                        </a:rPr>
                        <a:t>45 min.</a:t>
                      </a:r>
                      <a:endParaRPr lang="en-GB" sz="2100" dirty="0">
                        <a:solidFill>
                          <a:schemeClr val="bg1"/>
                        </a:solidFill>
                        <a:latin typeface="+mn-lt"/>
                        <a:ea typeface="Verdana" panose="020B0604030504040204" pitchFamily="34" charset="0"/>
                        <a:cs typeface="Verdana" panose="020B0604030504040204" pitchFamily="34" charset="0"/>
                      </a:endParaRPr>
                    </a:p>
                  </a:txBody>
                  <a:tcPr marL="68580" marR="68580" marT="34290" marB="34290" anchor="ctr">
                    <a:solidFill>
                      <a:srgbClr val="7030A0"/>
                    </a:solidFill>
                  </a:tcPr>
                </a:tc>
                <a:tc>
                  <a:txBody>
                    <a:bodyPr/>
                    <a:lstStyle/>
                    <a:p>
                      <a:pPr algn="ctr"/>
                      <a:r>
                        <a:rPr lang="en-GB" sz="2100" dirty="0" smtClean="0"/>
                        <a:t>Movers</a:t>
                      </a:r>
                    </a:p>
                    <a:p>
                      <a:pPr algn="ctr"/>
                      <a:r>
                        <a:rPr lang="en-GB" sz="2100" dirty="0" smtClean="0">
                          <a:solidFill>
                            <a:schemeClr val="bg1"/>
                          </a:solidFill>
                          <a:latin typeface="+mn-lt"/>
                          <a:ea typeface="Verdana" panose="020B0604030504040204" pitchFamily="34" charset="0"/>
                          <a:cs typeface="Verdana" panose="020B0604030504040204" pitchFamily="34" charset="0"/>
                        </a:rPr>
                        <a:t>60 min.</a:t>
                      </a:r>
                      <a:endParaRPr lang="en-GB" sz="2100" dirty="0">
                        <a:solidFill>
                          <a:schemeClr val="bg1"/>
                        </a:solidFill>
                        <a:latin typeface="+mn-lt"/>
                        <a:ea typeface="Verdana" panose="020B0604030504040204" pitchFamily="34" charset="0"/>
                        <a:cs typeface="Verdana" panose="020B0604030504040204" pitchFamily="34" charset="0"/>
                      </a:endParaRPr>
                    </a:p>
                  </a:txBody>
                  <a:tcPr marL="68580" marR="68580" marT="34290" marB="34290" anchor="ctr">
                    <a:solidFill>
                      <a:srgbClr val="7030A0"/>
                    </a:solidFill>
                  </a:tcPr>
                </a:tc>
                <a:tc>
                  <a:txBody>
                    <a:bodyPr/>
                    <a:lstStyle/>
                    <a:p>
                      <a:pPr algn="ctr"/>
                      <a:r>
                        <a:rPr lang="en-GB" sz="2100" dirty="0" smtClean="0"/>
                        <a:t>Flyers</a:t>
                      </a:r>
                    </a:p>
                    <a:p>
                      <a:pPr algn="ctr"/>
                      <a:r>
                        <a:rPr lang="en-GB" sz="2100" dirty="0" smtClean="0">
                          <a:solidFill>
                            <a:schemeClr val="bg1"/>
                          </a:solidFill>
                          <a:latin typeface="+mn-lt"/>
                          <a:ea typeface="Verdana" panose="020B0604030504040204" pitchFamily="34" charset="0"/>
                          <a:cs typeface="Verdana" panose="020B0604030504040204" pitchFamily="34" charset="0"/>
                        </a:rPr>
                        <a:t>75 min.</a:t>
                      </a:r>
                      <a:endParaRPr lang="en-GB" sz="2100" dirty="0">
                        <a:solidFill>
                          <a:schemeClr val="bg1"/>
                        </a:solidFill>
                        <a:latin typeface="+mn-lt"/>
                        <a:ea typeface="Verdana" panose="020B0604030504040204" pitchFamily="34" charset="0"/>
                        <a:cs typeface="Verdana" panose="020B0604030504040204" pitchFamily="34" charset="0"/>
                      </a:endParaRPr>
                    </a:p>
                  </a:txBody>
                  <a:tcPr marL="68580" marR="68580" marT="34290" marB="34290" anchor="ctr">
                    <a:solidFill>
                      <a:srgbClr val="7030A0"/>
                    </a:solidFill>
                  </a:tcPr>
                </a:tc>
                <a:extLst>
                  <a:ext uri="{0D108BD9-81ED-4DB2-BD59-A6C34878D82A}">
                    <a16:rowId xmlns:a16="http://schemas.microsoft.com/office/drawing/2014/main" xmlns="" val="10000"/>
                  </a:ext>
                </a:extLst>
              </a:tr>
              <a:tr h="880406">
                <a:tc>
                  <a:txBody>
                    <a:bodyPr/>
                    <a:lstStyle/>
                    <a:p>
                      <a:pPr algn="ctr"/>
                      <a:r>
                        <a:rPr lang="en-GB" sz="2100" dirty="0" smtClean="0"/>
                        <a:t>Listening</a:t>
                      </a:r>
                      <a:endParaRPr lang="en-GB" sz="2100" b="1" dirty="0">
                        <a:solidFill>
                          <a:schemeClr val="accent6">
                            <a:lumMod val="75000"/>
                          </a:schemeClr>
                        </a:solidFill>
                        <a:latin typeface="+mn-lt"/>
                        <a:ea typeface="Verdana" panose="020B0604030504040204" pitchFamily="34" charset="0"/>
                        <a:cs typeface="Verdana" panose="020B0604030504040204" pitchFamily="34" charset="0"/>
                      </a:endParaRPr>
                    </a:p>
                  </a:txBody>
                  <a:tcPr marL="68580" marR="68580" marT="34290" marB="34290" anchor="ctr">
                    <a:solidFill>
                      <a:srgbClr val="9466B9"/>
                    </a:solidFill>
                  </a:tcPr>
                </a:tc>
                <a:tc>
                  <a:txBody>
                    <a:bodyPr/>
                    <a:lstStyle/>
                    <a:p>
                      <a:pPr algn="ctr"/>
                      <a:r>
                        <a:rPr lang="en-GB" sz="2100" dirty="0" smtClean="0"/>
                        <a:t>20 mins</a:t>
                      </a:r>
                      <a:endParaRPr lang="en-GB" sz="2100" dirty="0">
                        <a:solidFill>
                          <a:schemeClr val="accent6">
                            <a:lumMod val="75000"/>
                          </a:schemeClr>
                        </a:solidFill>
                        <a:latin typeface="+mn-lt"/>
                        <a:ea typeface="Verdana" panose="020B0604030504040204" pitchFamily="34" charset="0"/>
                        <a:cs typeface="Verdana" panose="020B0604030504040204" pitchFamily="34" charset="0"/>
                      </a:endParaRPr>
                    </a:p>
                  </a:txBody>
                  <a:tcPr marL="68580" marR="68580" marT="34290" marB="34290" anchor="ctr">
                    <a:solidFill>
                      <a:srgbClr val="C68CBF"/>
                    </a:solidFill>
                  </a:tcPr>
                </a:tc>
                <a:tc>
                  <a:txBody>
                    <a:bodyPr/>
                    <a:lstStyle/>
                    <a:p>
                      <a:pPr algn="ctr"/>
                      <a:r>
                        <a:rPr lang="en-GB" sz="2100" dirty="0" smtClean="0"/>
                        <a:t>25 mins</a:t>
                      </a:r>
                      <a:endParaRPr lang="en-GB" sz="2100" dirty="0">
                        <a:solidFill>
                          <a:schemeClr val="accent6">
                            <a:lumMod val="75000"/>
                          </a:schemeClr>
                        </a:solidFill>
                        <a:latin typeface="+mn-lt"/>
                        <a:ea typeface="Verdana" panose="020B0604030504040204" pitchFamily="34" charset="0"/>
                        <a:cs typeface="Verdana" panose="020B0604030504040204" pitchFamily="34" charset="0"/>
                      </a:endParaRPr>
                    </a:p>
                  </a:txBody>
                  <a:tcPr marL="68580" marR="68580" marT="34290" marB="34290" anchor="ctr">
                    <a:solidFill>
                      <a:srgbClr val="C68CBF"/>
                    </a:solidFill>
                  </a:tcPr>
                </a:tc>
                <a:tc>
                  <a:txBody>
                    <a:bodyPr/>
                    <a:lstStyle/>
                    <a:p>
                      <a:pPr algn="ctr"/>
                      <a:r>
                        <a:rPr lang="en-GB" sz="2100" dirty="0" smtClean="0"/>
                        <a:t>25 mins</a:t>
                      </a:r>
                      <a:endParaRPr lang="en-GB" sz="2100" dirty="0">
                        <a:solidFill>
                          <a:schemeClr val="accent6">
                            <a:lumMod val="75000"/>
                          </a:schemeClr>
                        </a:solidFill>
                        <a:latin typeface="+mn-lt"/>
                        <a:ea typeface="Verdana" panose="020B0604030504040204" pitchFamily="34" charset="0"/>
                        <a:cs typeface="Verdana" panose="020B0604030504040204" pitchFamily="34" charset="0"/>
                      </a:endParaRPr>
                    </a:p>
                  </a:txBody>
                  <a:tcPr marL="68580" marR="68580" marT="34290" marB="34290" anchor="ctr">
                    <a:solidFill>
                      <a:srgbClr val="C68CBF"/>
                    </a:solidFill>
                  </a:tcPr>
                </a:tc>
                <a:extLst>
                  <a:ext uri="{0D108BD9-81ED-4DB2-BD59-A6C34878D82A}">
                    <a16:rowId xmlns:a16="http://schemas.microsoft.com/office/drawing/2014/main" xmlns="" val="10001"/>
                  </a:ext>
                </a:extLst>
              </a:tr>
              <a:tr h="880406">
                <a:tc>
                  <a:txBody>
                    <a:bodyPr/>
                    <a:lstStyle/>
                    <a:p>
                      <a:pPr algn="ctr"/>
                      <a:r>
                        <a:rPr lang="en-GB" sz="2100" dirty="0" smtClean="0"/>
                        <a:t>Speaking</a:t>
                      </a:r>
                      <a:endParaRPr lang="en-GB" sz="2100" b="1" dirty="0">
                        <a:solidFill>
                          <a:schemeClr val="accent6">
                            <a:lumMod val="75000"/>
                          </a:schemeClr>
                        </a:solidFill>
                        <a:latin typeface="+mn-lt"/>
                        <a:ea typeface="Verdana" panose="020B0604030504040204" pitchFamily="34" charset="0"/>
                        <a:cs typeface="Verdana" panose="020B0604030504040204" pitchFamily="34" charset="0"/>
                      </a:endParaRPr>
                    </a:p>
                  </a:txBody>
                  <a:tcPr marL="68580" marR="68580" marT="34290" marB="34290" anchor="ctr">
                    <a:solidFill>
                      <a:srgbClr val="9466B9"/>
                    </a:solidFill>
                  </a:tcPr>
                </a:tc>
                <a:tc>
                  <a:txBody>
                    <a:bodyPr/>
                    <a:lstStyle/>
                    <a:p>
                      <a:pPr algn="ctr"/>
                      <a:r>
                        <a:rPr lang="en-GB" sz="2100" dirty="0" smtClean="0"/>
                        <a:t>3-5 mins</a:t>
                      </a:r>
                      <a:endParaRPr lang="en-GB" sz="2100" dirty="0">
                        <a:solidFill>
                          <a:schemeClr val="accent6">
                            <a:lumMod val="75000"/>
                          </a:schemeClr>
                        </a:solidFill>
                        <a:latin typeface="+mn-lt"/>
                        <a:ea typeface="Verdana" panose="020B0604030504040204" pitchFamily="34" charset="0"/>
                        <a:cs typeface="Verdana" panose="020B0604030504040204" pitchFamily="34" charset="0"/>
                      </a:endParaRPr>
                    </a:p>
                  </a:txBody>
                  <a:tcPr marL="68580" marR="68580" marT="34290" marB="34290" anchor="ctr">
                    <a:solidFill>
                      <a:srgbClr val="C68CBF"/>
                    </a:solidFill>
                  </a:tcPr>
                </a:tc>
                <a:tc>
                  <a:txBody>
                    <a:bodyPr/>
                    <a:lstStyle/>
                    <a:p>
                      <a:pPr algn="ctr"/>
                      <a:r>
                        <a:rPr lang="en-GB" sz="2100" dirty="0" smtClean="0"/>
                        <a:t>5-7 mins</a:t>
                      </a:r>
                      <a:endParaRPr lang="en-GB" sz="2100" dirty="0">
                        <a:solidFill>
                          <a:schemeClr val="accent6">
                            <a:lumMod val="75000"/>
                          </a:schemeClr>
                        </a:solidFill>
                        <a:latin typeface="+mn-lt"/>
                        <a:ea typeface="Verdana" panose="020B0604030504040204" pitchFamily="34" charset="0"/>
                        <a:cs typeface="Verdana" panose="020B0604030504040204" pitchFamily="34" charset="0"/>
                      </a:endParaRPr>
                    </a:p>
                  </a:txBody>
                  <a:tcPr marL="68580" marR="68580" marT="34290" marB="34290" anchor="ctr">
                    <a:solidFill>
                      <a:srgbClr val="C68CBF"/>
                    </a:solidFill>
                  </a:tcPr>
                </a:tc>
                <a:tc>
                  <a:txBody>
                    <a:bodyPr/>
                    <a:lstStyle/>
                    <a:p>
                      <a:pPr algn="ctr"/>
                      <a:r>
                        <a:rPr lang="en-GB" sz="2100" dirty="0" smtClean="0"/>
                        <a:t>7-9 mins</a:t>
                      </a:r>
                      <a:endParaRPr lang="en-GB" sz="2100" dirty="0">
                        <a:solidFill>
                          <a:schemeClr val="accent6">
                            <a:lumMod val="75000"/>
                          </a:schemeClr>
                        </a:solidFill>
                        <a:latin typeface="+mn-lt"/>
                        <a:ea typeface="Verdana" panose="020B0604030504040204" pitchFamily="34" charset="0"/>
                        <a:cs typeface="Verdana" panose="020B0604030504040204" pitchFamily="34" charset="0"/>
                      </a:endParaRPr>
                    </a:p>
                  </a:txBody>
                  <a:tcPr marL="68580" marR="68580" marT="34290" marB="34290" anchor="ctr">
                    <a:solidFill>
                      <a:srgbClr val="C68CBF"/>
                    </a:solidFill>
                  </a:tcPr>
                </a:tc>
                <a:extLst>
                  <a:ext uri="{0D108BD9-81ED-4DB2-BD59-A6C34878D82A}">
                    <a16:rowId xmlns:a16="http://schemas.microsoft.com/office/drawing/2014/main" xmlns="" val="10002"/>
                  </a:ext>
                </a:extLst>
              </a:tr>
              <a:tr h="1310564">
                <a:tc>
                  <a:txBody>
                    <a:bodyPr/>
                    <a:lstStyle/>
                    <a:p>
                      <a:pPr algn="ctr"/>
                      <a:r>
                        <a:rPr lang="en-GB" sz="2100" dirty="0" smtClean="0"/>
                        <a:t>Reading</a:t>
                      </a:r>
                    </a:p>
                    <a:p>
                      <a:pPr algn="ctr"/>
                      <a:r>
                        <a:rPr lang="en-GB" sz="2100" dirty="0" smtClean="0"/>
                        <a:t>&amp; Writing</a:t>
                      </a:r>
                      <a:endParaRPr lang="en-GB" sz="2100" b="1" dirty="0">
                        <a:solidFill>
                          <a:schemeClr val="accent6">
                            <a:lumMod val="75000"/>
                          </a:schemeClr>
                        </a:solidFill>
                        <a:latin typeface="+mn-lt"/>
                        <a:ea typeface="Verdana" panose="020B0604030504040204" pitchFamily="34" charset="0"/>
                        <a:cs typeface="Verdana" panose="020B0604030504040204" pitchFamily="34" charset="0"/>
                      </a:endParaRPr>
                    </a:p>
                  </a:txBody>
                  <a:tcPr marL="68580" marR="68580" marT="34290" marB="34290" anchor="ctr">
                    <a:solidFill>
                      <a:srgbClr val="9466B9"/>
                    </a:solidFill>
                  </a:tcPr>
                </a:tc>
                <a:tc>
                  <a:txBody>
                    <a:bodyPr/>
                    <a:lstStyle/>
                    <a:p>
                      <a:pPr algn="ctr"/>
                      <a:r>
                        <a:rPr lang="en-GB" sz="2100" dirty="0" smtClean="0"/>
                        <a:t>20 mins</a:t>
                      </a:r>
                      <a:endParaRPr lang="en-GB" sz="2100" dirty="0">
                        <a:solidFill>
                          <a:schemeClr val="accent6">
                            <a:lumMod val="75000"/>
                          </a:schemeClr>
                        </a:solidFill>
                        <a:latin typeface="+mn-lt"/>
                        <a:ea typeface="Verdana" panose="020B0604030504040204" pitchFamily="34" charset="0"/>
                        <a:cs typeface="Verdana" panose="020B0604030504040204" pitchFamily="34" charset="0"/>
                      </a:endParaRPr>
                    </a:p>
                  </a:txBody>
                  <a:tcPr marL="68580" marR="68580" marT="34290" marB="34290" anchor="ctr">
                    <a:solidFill>
                      <a:srgbClr val="C68CBF"/>
                    </a:solidFill>
                  </a:tcPr>
                </a:tc>
                <a:tc>
                  <a:txBody>
                    <a:bodyPr/>
                    <a:lstStyle/>
                    <a:p>
                      <a:pPr algn="ctr"/>
                      <a:r>
                        <a:rPr lang="en-GB" sz="2100" dirty="0" smtClean="0"/>
                        <a:t>30 mins</a:t>
                      </a:r>
                      <a:endParaRPr lang="en-GB" sz="2100" dirty="0">
                        <a:solidFill>
                          <a:schemeClr val="accent6">
                            <a:lumMod val="75000"/>
                          </a:schemeClr>
                        </a:solidFill>
                        <a:latin typeface="+mn-lt"/>
                        <a:ea typeface="Verdana" panose="020B0604030504040204" pitchFamily="34" charset="0"/>
                        <a:cs typeface="Verdana" panose="020B0604030504040204" pitchFamily="34" charset="0"/>
                      </a:endParaRPr>
                    </a:p>
                  </a:txBody>
                  <a:tcPr marL="68580" marR="68580" marT="34290" marB="34290" anchor="ctr">
                    <a:solidFill>
                      <a:srgbClr val="C68CBF"/>
                    </a:solidFill>
                  </a:tcPr>
                </a:tc>
                <a:tc>
                  <a:txBody>
                    <a:bodyPr/>
                    <a:lstStyle/>
                    <a:p>
                      <a:pPr algn="ctr"/>
                      <a:r>
                        <a:rPr lang="en-GB" sz="2100" dirty="0" smtClean="0"/>
                        <a:t>40 mins</a:t>
                      </a:r>
                      <a:endParaRPr lang="en-GB" sz="2100" dirty="0">
                        <a:solidFill>
                          <a:schemeClr val="accent6">
                            <a:lumMod val="75000"/>
                          </a:schemeClr>
                        </a:solidFill>
                        <a:latin typeface="+mn-lt"/>
                        <a:ea typeface="Verdana" panose="020B0604030504040204" pitchFamily="34" charset="0"/>
                        <a:cs typeface="Verdana" panose="020B0604030504040204" pitchFamily="34" charset="0"/>
                      </a:endParaRPr>
                    </a:p>
                  </a:txBody>
                  <a:tcPr marL="68580" marR="68580" marT="34290" marB="34290" anchor="ctr">
                    <a:solidFill>
                      <a:srgbClr val="C68CBF"/>
                    </a:solidFill>
                  </a:tcPr>
                </a:tc>
                <a:extLst>
                  <a:ext uri="{0D108BD9-81ED-4DB2-BD59-A6C34878D82A}">
                    <a16:rowId xmlns:a16="http://schemas.microsoft.com/office/drawing/2014/main" xmlns="" val="10003"/>
                  </a:ext>
                </a:extLst>
              </a:tr>
            </a:tbl>
          </a:graphicData>
        </a:graphic>
      </p:graphicFrame>
      <p:sp>
        <p:nvSpPr>
          <p:cNvPr id="3" name="Rectangle 2"/>
          <p:cNvSpPr/>
          <p:nvPr/>
        </p:nvSpPr>
        <p:spPr>
          <a:xfrm>
            <a:off x="1331640" y="474226"/>
            <a:ext cx="237566" cy="369332"/>
          </a:xfrm>
          <a:prstGeom prst="rect">
            <a:avLst/>
          </a:prstGeom>
        </p:spPr>
        <p:txBody>
          <a:bodyPr wrap="none">
            <a:spAutoFit/>
          </a:bodyPr>
          <a:lstStyle/>
          <a:p>
            <a:r>
              <a:rPr lang="en-GB" b="1" dirty="0" smtClean="0">
                <a:latin typeface="+mj-lt"/>
              </a:rPr>
              <a:t> </a:t>
            </a:r>
            <a:endParaRPr lang="en-GB" b="1" dirty="0">
              <a:latin typeface="+mj-lt"/>
            </a:endParaRPr>
          </a:p>
        </p:txBody>
      </p:sp>
    </p:spTree>
    <p:extLst>
      <p:ext uri="{BB962C8B-B14F-4D97-AF65-F5344CB8AC3E}">
        <p14:creationId xmlns:p14="http://schemas.microsoft.com/office/powerpoint/2010/main" val="1132442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55526"/>
            <a:ext cx="1523366" cy="461665"/>
          </a:xfrm>
          <a:prstGeom prst="rect">
            <a:avLst/>
          </a:prstGeom>
          <a:noFill/>
        </p:spPr>
        <p:txBody>
          <a:bodyPr wrap="none" rtlCol="0">
            <a:spAutoFit/>
          </a:bodyPr>
          <a:lstStyle/>
          <a:p>
            <a:r>
              <a:rPr lang="en-US" sz="2400" b="1" dirty="0" smtClean="0"/>
              <a:t>LISTENING</a:t>
            </a:r>
            <a:endParaRPr lang="ru-RU" sz="2400" b="1" dirty="0"/>
          </a:p>
        </p:txBody>
      </p:sp>
      <p:sp>
        <p:nvSpPr>
          <p:cNvPr id="5" name="TextBox 4"/>
          <p:cNvSpPr txBox="1"/>
          <p:nvPr/>
        </p:nvSpPr>
        <p:spPr>
          <a:xfrm>
            <a:off x="251520" y="1019481"/>
            <a:ext cx="8784976" cy="2585323"/>
          </a:xfrm>
          <a:prstGeom prst="rect">
            <a:avLst/>
          </a:prstGeom>
          <a:noFill/>
        </p:spPr>
        <p:txBody>
          <a:bodyPr wrap="square" rtlCol="0">
            <a:spAutoFit/>
          </a:bodyPr>
          <a:lstStyle/>
          <a:p>
            <a:r>
              <a:rPr lang="en-US" i="1" dirty="0" smtClean="0"/>
              <a:t>Pre-A1</a:t>
            </a:r>
            <a:r>
              <a:rPr lang="en-US" dirty="0" smtClean="0"/>
              <a:t>:  </a:t>
            </a:r>
          </a:p>
          <a:p>
            <a:r>
              <a:rPr lang="en-US" dirty="0" smtClean="0"/>
              <a:t>CAN understand </a:t>
            </a:r>
            <a:r>
              <a:rPr lang="en-US" i="1" dirty="0" smtClean="0"/>
              <a:t>very short </a:t>
            </a:r>
            <a:r>
              <a:rPr lang="en-US" dirty="0" smtClean="0"/>
              <a:t>conversations that use </a:t>
            </a:r>
            <a:r>
              <a:rPr lang="en-US" i="1" dirty="0" smtClean="0"/>
              <a:t>familiar questions </a:t>
            </a:r>
            <a:r>
              <a:rPr lang="en-US" dirty="0" smtClean="0"/>
              <a:t>and </a:t>
            </a:r>
            <a:r>
              <a:rPr lang="en-US" i="1" dirty="0" smtClean="0"/>
              <a:t>answers.</a:t>
            </a:r>
          </a:p>
          <a:p>
            <a:endParaRPr lang="en-US" dirty="0" smtClean="0"/>
          </a:p>
          <a:p>
            <a:r>
              <a:rPr lang="en-US" i="1" dirty="0" smtClean="0"/>
              <a:t>A1</a:t>
            </a:r>
            <a:r>
              <a:rPr lang="en-US" dirty="0" smtClean="0"/>
              <a:t>:  </a:t>
            </a:r>
          </a:p>
          <a:p>
            <a:r>
              <a:rPr lang="en-US" dirty="0" smtClean="0"/>
              <a:t>CAN understand </a:t>
            </a:r>
            <a:r>
              <a:rPr lang="en-US" i="1" dirty="0" smtClean="0"/>
              <a:t>very simple </a:t>
            </a:r>
            <a:r>
              <a:rPr lang="en-US" dirty="0" smtClean="0"/>
              <a:t>spoken dialogues about </a:t>
            </a:r>
            <a:r>
              <a:rPr lang="en-US" i="1" dirty="0" smtClean="0"/>
              <a:t>familiar topics </a:t>
            </a:r>
            <a:r>
              <a:rPr lang="en-US" dirty="0" smtClean="0"/>
              <a:t>with the help of </a:t>
            </a:r>
            <a:r>
              <a:rPr lang="en-US" i="1" dirty="0" smtClean="0"/>
              <a:t>pictures</a:t>
            </a:r>
            <a:r>
              <a:rPr lang="en-US" dirty="0" smtClean="0"/>
              <a:t>.</a:t>
            </a:r>
          </a:p>
          <a:p>
            <a:endParaRPr lang="en-US" dirty="0" smtClean="0"/>
          </a:p>
          <a:p>
            <a:r>
              <a:rPr lang="en-US" i="1" dirty="0" smtClean="0"/>
              <a:t>A2</a:t>
            </a:r>
            <a:r>
              <a:rPr lang="en-US" dirty="0" smtClean="0"/>
              <a:t>:  </a:t>
            </a:r>
          </a:p>
          <a:p>
            <a:r>
              <a:rPr lang="en-US" dirty="0" smtClean="0"/>
              <a:t>CAN understand </a:t>
            </a:r>
            <a:r>
              <a:rPr lang="en-US" i="1" dirty="0" smtClean="0"/>
              <a:t>simple</a:t>
            </a:r>
            <a:r>
              <a:rPr lang="en-US" dirty="0" smtClean="0"/>
              <a:t> conversations on </a:t>
            </a:r>
            <a:r>
              <a:rPr lang="en-US" i="1" dirty="0" smtClean="0"/>
              <a:t>everyday topics.</a:t>
            </a:r>
            <a:endParaRPr lang="ru-RU" i="1" dirty="0"/>
          </a:p>
        </p:txBody>
      </p:sp>
    </p:spTree>
    <p:extLst>
      <p:ext uri="{BB962C8B-B14F-4D97-AF65-F5344CB8AC3E}">
        <p14:creationId xmlns:p14="http://schemas.microsoft.com/office/powerpoint/2010/main" val="2860920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TotalTime>
  <Words>3645</Words>
  <Application>Microsoft Office PowerPoint</Application>
  <PresentationFormat>Экран (16:9)</PresentationFormat>
  <Paragraphs>481</Paragraphs>
  <Slides>40</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Черепнева</dc:creator>
  <cp:lastModifiedBy>Елена Кузнецова</cp:lastModifiedBy>
  <cp:revision>57</cp:revision>
  <dcterms:created xsi:type="dcterms:W3CDTF">2019-11-08T08:59:02Z</dcterms:created>
  <dcterms:modified xsi:type="dcterms:W3CDTF">2020-12-10T09:07:21Z</dcterms:modified>
</cp:coreProperties>
</file>