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2.jpg" ContentType="image/jpg"/>
  <Override PartName="/ppt/media/image43.jpg" ContentType="image/jpg"/>
  <Override PartName="/ppt/media/image54.jpg" ContentType="image/jpg"/>
  <Override PartName="/ppt/media/image55.jpg" ContentType="image/jpg"/>
  <Override PartName="/ppt/media/image61.jpg" ContentType="image/jpg"/>
  <Override PartName="/ppt/media/image66.jpg" ContentType="image/jpg"/>
  <Override PartName="/ppt/media/image71.jpg" ContentType="image/jpg"/>
  <Override PartName="/ppt/media/image77.jpg" ContentType="image/jpg"/>
  <Override PartName="/ppt/media/image81.jpg" ContentType="image/jpg"/>
  <Override PartName="/ppt/media/image84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7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83" r:id="rId3"/>
    <p:sldId id="389" r:id="rId4"/>
    <p:sldId id="429" r:id="rId5"/>
    <p:sldId id="432" r:id="rId6"/>
    <p:sldId id="317" r:id="rId7"/>
    <p:sldId id="258" r:id="rId8"/>
    <p:sldId id="260" r:id="rId9"/>
    <p:sldId id="322" r:id="rId10"/>
    <p:sldId id="339" r:id="rId11"/>
    <p:sldId id="370" r:id="rId12"/>
    <p:sldId id="371" r:id="rId13"/>
    <p:sldId id="377" r:id="rId14"/>
    <p:sldId id="378" r:id="rId15"/>
    <p:sldId id="379" r:id="rId16"/>
    <p:sldId id="380" r:id="rId17"/>
    <p:sldId id="395" r:id="rId18"/>
    <p:sldId id="396" r:id="rId19"/>
    <p:sldId id="397" r:id="rId20"/>
    <p:sldId id="398" r:id="rId21"/>
    <p:sldId id="399" r:id="rId22"/>
    <p:sldId id="476" r:id="rId23"/>
    <p:sldId id="477" r:id="rId24"/>
    <p:sldId id="478" r:id="rId25"/>
    <p:sldId id="479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94674"/>
  </p:normalViewPr>
  <p:slideViewPr>
    <p:cSldViewPr>
      <p:cViewPr varScale="1">
        <p:scale>
          <a:sx n="118" d="100"/>
          <a:sy n="118" d="100"/>
        </p:scale>
        <p:origin x="102" y="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4B8B-F913-1A42-8EE3-E72D70DFFEE5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B2EF-68B1-054C-9C75-E4A572C1B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47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11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1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1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13.jpe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jp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jpg"/><Relationship Id="rId17" Type="http://schemas.openxmlformats.org/officeDocument/2006/relationships/image" Target="../media/image96.png"/><Relationship Id="rId2" Type="http://schemas.openxmlformats.org/officeDocument/2006/relationships/image" Target="../media/image81.jp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5" Type="http://schemas.openxmlformats.org/officeDocument/2006/relationships/image" Target="../media/image94.png"/><Relationship Id="rId10" Type="http://schemas.openxmlformats.org/officeDocument/2006/relationships/image" Target="../media/image89.jp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jpg"/><Relationship Id="rId14" Type="http://schemas.openxmlformats.org/officeDocument/2006/relationships/image" Target="../media/image93.png"/><Relationship Id="rId2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124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119.emf"/><Relationship Id="rId21" Type="http://schemas.openxmlformats.org/officeDocument/2006/relationships/image" Target="../media/image128.emf"/><Relationship Id="rId7" Type="http://schemas.openxmlformats.org/officeDocument/2006/relationships/image" Target="../media/image121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126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123.emf"/><Relationship Id="rId5" Type="http://schemas.openxmlformats.org/officeDocument/2006/relationships/image" Target="../media/image120.emf"/><Relationship Id="rId15" Type="http://schemas.openxmlformats.org/officeDocument/2006/relationships/image" Target="../media/image125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27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122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131590"/>
            <a:ext cx="7344816" cy="15841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B050"/>
                </a:solidFill>
              </a:rPr>
              <a:t>Что такое страноведение для старшеклассников? </a:t>
            </a:r>
            <a:r>
              <a:rPr lang="en-US" sz="3100" dirty="0">
                <a:solidFill>
                  <a:srgbClr val="00B050"/>
                </a:solidFill>
              </a:rPr>
              <a:t/>
            </a:r>
            <a:br>
              <a:rPr lang="en-US" sz="3100" dirty="0">
                <a:solidFill>
                  <a:srgbClr val="00B050"/>
                </a:solidFill>
              </a:rPr>
            </a:br>
            <a:r>
              <a:rPr lang="ru-RU" sz="3100" dirty="0">
                <a:solidFill>
                  <a:srgbClr val="00B050"/>
                </a:solidFill>
              </a:rPr>
              <a:t>Уроки, на которых говорят. США, Австралия, Канада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7030A0"/>
                </a:solidFill>
                <a:cs typeface="Times New Roman" panose="02020603050405020304" pitchFamily="18" charset="0"/>
              </a:rPr>
              <a:t/>
            </a:r>
            <a:br>
              <a:rPr lang="en-US" sz="3100" b="1" dirty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sz="3100" b="1" dirty="0">
                <a:cs typeface="Times New Roman" panose="02020603050405020304" pitchFamily="18" charset="0"/>
              </a:rPr>
              <a:t/>
            </a:r>
            <a:br>
              <a:rPr lang="ru-RU" sz="3100" b="1" dirty="0"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2211710"/>
            <a:ext cx="8712968" cy="201622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ru-RU" sz="2000" b="1" spc="38" dirty="0">
              <a:solidFill>
                <a:srgbClr val="7030A0"/>
              </a:solidFill>
            </a:endParaRPr>
          </a:p>
          <a:p>
            <a:pPr>
              <a:lnSpc>
                <a:spcPct val="140000"/>
              </a:lnSpc>
            </a:pPr>
            <a:r>
              <a:rPr lang="ru-RU" sz="2000" b="1" spc="38" dirty="0">
                <a:solidFill>
                  <a:srgbClr val="7030A0"/>
                </a:solidFill>
              </a:rPr>
              <a:t>Марианна</a:t>
            </a:r>
            <a:r>
              <a:rPr lang="en-US" sz="2000" b="1" spc="38" dirty="0">
                <a:solidFill>
                  <a:srgbClr val="7030A0"/>
                </a:solidFill>
              </a:rPr>
              <a:t>  </a:t>
            </a:r>
            <a:r>
              <a:rPr lang="ru-RU" sz="2000" b="1" spc="38" dirty="0">
                <a:solidFill>
                  <a:srgbClr val="7030A0"/>
                </a:solidFill>
              </a:rPr>
              <a:t>Юрьевна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Кауфман</a:t>
            </a:r>
            <a:br>
              <a:rPr lang="ru-RU" sz="2000" b="1" spc="38" dirty="0">
                <a:solidFill>
                  <a:srgbClr val="7030A0"/>
                </a:solidFill>
              </a:rPr>
            </a:br>
            <a:r>
              <a:rPr lang="ru-RU" sz="2000" b="1" spc="38" dirty="0">
                <a:solidFill>
                  <a:srgbClr val="7030A0"/>
                </a:solidFill>
              </a:rPr>
              <a:t>автор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курса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«</a:t>
            </a:r>
            <a:r>
              <a:rPr lang="en-US" sz="2000" b="1" spc="38" dirty="0">
                <a:solidFill>
                  <a:srgbClr val="7030A0"/>
                </a:solidFill>
              </a:rPr>
              <a:t>Happy English.</a:t>
            </a:r>
            <a:r>
              <a:rPr lang="ru-RU" sz="2000" b="1" spc="38" dirty="0">
                <a:solidFill>
                  <a:srgbClr val="7030A0"/>
                </a:solidFill>
              </a:rPr>
              <a:t> </a:t>
            </a:r>
            <a:r>
              <a:rPr lang="en-US" sz="2000" b="1" spc="38" dirty="0" err="1">
                <a:solidFill>
                  <a:srgbClr val="7030A0"/>
                </a:solidFill>
              </a:rPr>
              <a:t>ru</a:t>
            </a:r>
            <a:r>
              <a:rPr lang="ru-RU" sz="2000" b="1" spc="38" dirty="0">
                <a:solidFill>
                  <a:srgbClr val="7030A0"/>
                </a:solidFill>
              </a:rPr>
              <a:t>»  </a:t>
            </a:r>
            <a:r>
              <a:rPr lang="en-US" sz="2000" b="1" spc="38" dirty="0">
                <a:solidFill>
                  <a:srgbClr val="7030A0"/>
                </a:solidFill>
              </a:rPr>
              <a:t>Master  of Arts in Sociolinguistics University of Essex</a:t>
            </a:r>
            <a:endParaRPr lang="ru-RU" sz="2000" b="1" spc="38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1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Oblogki wse\HappyEng.ru\Readers&amp;Songs\RGB\Kaufman_Songs_5_11_cove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843558"/>
            <a:ext cx="970730" cy="135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Songs_5_11_3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47864" y="604911"/>
            <a:ext cx="3068062" cy="4218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60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0656" y="3580096"/>
            <a:ext cx="3273522" cy="495269"/>
          </a:xfrm>
          <a:custGeom>
            <a:avLst/>
            <a:gdLst/>
            <a:ahLst/>
            <a:cxnLst/>
            <a:rect l="l" t="t" r="r" b="b"/>
            <a:pathLst>
              <a:path w="4902200" h="741679">
                <a:moveTo>
                  <a:pt x="0" y="741603"/>
                </a:moveTo>
                <a:lnTo>
                  <a:pt x="4902111" y="741603"/>
                </a:lnTo>
                <a:lnTo>
                  <a:pt x="4902111" y="0"/>
                </a:lnTo>
                <a:lnTo>
                  <a:pt x="0" y="0"/>
                </a:lnTo>
                <a:lnTo>
                  <a:pt x="0" y="741603"/>
                </a:lnTo>
                <a:close/>
              </a:path>
            </a:pathLst>
          </a:custGeom>
          <a:solidFill>
            <a:srgbClr val="DBEFEB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109553" y="117024"/>
            <a:ext cx="3655489" cy="3307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157109" y="162048"/>
            <a:ext cx="3555687" cy="3211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192816" y="3116087"/>
            <a:ext cx="2340653" cy="313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2236720" y="3116087"/>
            <a:ext cx="2296749" cy="254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3886600" y="270726"/>
            <a:ext cx="8481" cy="3006382"/>
          </a:xfrm>
          <a:custGeom>
            <a:avLst/>
            <a:gdLst/>
            <a:ahLst/>
            <a:cxnLst/>
            <a:rect l="l" t="t" r="r" b="b"/>
            <a:pathLst>
              <a:path w="12700" h="4502150">
                <a:moveTo>
                  <a:pt x="9855" y="0"/>
                </a:moveTo>
                <a:lnTo>
                  <a:pt x="2844" y="0"/>
                </a:lnTo>
                <a:lnTo>
                  <a:pt x="0" y="2844"/>
                </a:lnTo>
                <a:lnTo>
                  <a:pt x="0" y="9855"/>
                </a:lnTo>
                <a:lnTo>
                  <a:pt x="2844" y="12700"/>
                </a:lnTo>
                <a:lnTo>
                  <a:pt x="9855" y="12700"/>
                </a:lnTo>
                <a:lnTo>
                  <a:pt x="12700" y="9855"/>
                </a:lnTo>
                <a:lnTo>
                  <a:pt x="12700" y="2844"/>
                </a:lnTo>
                <a:lnTo>
                  <a:pt x="9855" y="0"/>
                </a:lnTo>
                <a:close/>
              </a:path>
              <a:path w="12700" h="4502150">
                <a:moveTo>
                  <a:pt x="9855" y="25361"/>
                </a:moveTo>
                <a:lnTo>
                  <a:pt x="2844" y="25361"/>
                </a:lnTo>
                <a:lnTo>
                  <a:pt x="0" y="28206"/>
                </a:lnTo>
                <a:lnTo>
                  <a:pt x="0" y="35217"/>
                </a:lnTo>
                <a:lnTo>
                  <a:pt x="2844" y="38061"/>
                </a:lnTo>
                <a:lnTo>
                  <a:pt x="9855" y="38061"/>
                </a:lnTo>
                <a:lnTo>
                  <a:pt x="12700" y="35217"/>
                </a:lnTo>
                <a:lnTo>
                  <a:pt x="12700" y="28206"/>
                </a:lnTo>
                <a:lnTo>
                  <a:pt x="9855" y="25361"/>
                </a:lnTo>
                <a:close/>
              </a:path>
              <a:path w="12700" h="4502150">
                <a:moveTo>
                  <a:pt x="9855" y="50723"/>
                </a:moveTo>
                <a:lnTo>
                  <a:pt x="2844" y="50723"/>
                </a:lnTo>
                <a:lnTo>
                  <a:pt x="0" y="53568"/>
                </a:lnTo>
                <a:lnTo>
                  <a:pt x="0" y="60578"/>
                </a:lnTo>
                <a:lnTo>
                  <a:pt x="2844" y="63423"/>
                </a:lnTo>
                <a:lnTo>
                  <a:pt x="9855" y="63423"/>
                </a:lnTo>
                <a:lnTo>
                  <a:pt x="12700" y="60578"/>
                </a:lnTo>
                <a:lnTo>
                  <a:pt x="12700" y="53568"/>
                </a:lnTo>
                <a:lnTo>
                  <a:pt x="9855" y="50723"/>
                </a:lnTo>
                <a:close/>
              </a:path>
              <a:path w="12700" h="4502150">
                <a:moveTo>
                  <a:pt x="9855" y="76085"/>
                </a:moveTo>
                <a:lnTo>
                  <a:pt x="2844" y="76085"/>
                </a:lnTo>
                <a:lnTo>
                  <a:pt x="0" y="78930"/>
                </a:lnTo>
                <a:lnTo>
                  <a:pt x="0" y="85940"/>
                </a:lnTo>
                <a:lnTo>
                  <a:pt x="2844" y="88785"/>
                </a:lnTo>
                <a:lnTo>
                  <a:pt x="9855" y="88785"/>
                </a:lnTo>
                <a:lnTo>
                  <a:pt x="12700" y="85940"/>
                </a:lnTo>
                <a:lnTo>
                  <a:pt x="12700" y="78930"/>
                </a:lnTo>
                <a:lnTo>
                  <a:pt x="9855" y="76085"/>
                </a:lnTo>
                <a:close/>
              </a:path>
              <a:path w="12700" h="4502150">
                <a:moveTo>
                  <a:pt x="9855" y="101447"/>
                </a:moveTo>
                <a:lnTo>
                  <a:pt x="2844" y="101447"/>
                </a:lnTo>
                <a:lnTo>
                  <a:pt x="0" y="104292"/>
                </a:lnTo>
                <a:lnTo>
                  <a:pt x="0" y="111315"/>
                </a:lnTo>
                <a:lnTo>
                  <a:pt x="2844" y="114147"/>
                </a:lnTo>
                <a:lnTo>
                  <a:pt x="9855" y="114147"/>
                </a:lnTo>
                <a:lnTo>
                  <a:pt x="12700" y="111315"/>
                </a:lnTo>
                <a:lnTo>
                  <a:pt x="12700" y="104292"/>
                </a:lnTo>
                <a:lnTo>
                  <a:pt x="9855" y="101447"/>
                </a:lnTo>
                <a:close/>
              </a:path>
              <a:path w="12700" h="4502150">
                <a:moveTo>
                  <a:pt x="9855" y="126809"/>
                </a:moveTo>
                <a:lnTo>
                  <a:pt x="2844" y="126809"/>
                </a:lnTo>
                <a:lnTo>
                  <a:pt x="0" y="129654"/>
                </a:lnTo>
                <a:lnTo>
                  <a:pt x="0" y="136677"/>
                </a:lnTo>
                <a:lnTo>
                  <a:pt x="2844" y="139509"/>
                </a:lnTo>
                <a:lnTo>
                  <a:pt x="9855" y="139509"/>
                </a:lnTo>
                <a:lnTo>
                  <a:pt x="12700" y="136677"/>
                </a:lnTo>
                <a:lnTo>
                  <a:pt x="12700" y="129654"/>
                </a:lnTo>
                <a:lnTo>
                  <a:pt x="9855" y="126809"/>
                </a:lnTo>
                <a:close/>
              </a:path>
              <a:path w="12700" h="4502150">
                <a:moveTo>
                  <a:pt x="9855" y="152184"/>
                </a:moveTo>
                <a:lnTo>
                  <a:pt x="2844" y="152184"/>
                </a:lnTo>
                <a:lnTo>
                  <a:pt x="0" y="155016"/>
                </a:lnTo>
                <a:lnTo>
                  <a:pt x="0" y="162039"/>
                </a:lnTo>
                <a:lnTo>
                  <a:pt x="2844" y="164884"/>
                </a:lnTo>
                <a:lnTo>
                  <a:pt x="9855" y="164884"/>
                </a:lnTo>
                <a:lnTo>
                  <a:pt x="12700" y="162039"/>
                </a:lnTo>
                <a:lnTo>
                  <a:pt x="12700" y="155016"/>
                </a:lnTo>
                <a:lnTo>
                  <a:pt x="9855" y="152184"/>
                </a:lnTo>
                <a:close/>
              </a:path>
              <a:path w="12700" h="4502150">
                <a:moveTo>
                  <a:pt x="9855" y="177546"/>
                </a:moveTo>
                <a:lnTo>
                  <a:pt x="2844" y="177546"/>
                </a:lnTo>
                <a:lnTo>
                  <a:pt x="0" y="180390"/>
                </a:lnTo>
                <a:lnTo>
                  <a:pt x="0" y="187401"/>
                </a:lnTo>
                <a:lnTo>
                  <a:pt x="2844" y="190246"/>
                </a:lnTo>
                <a:lnTo>
                  <a:pt x="9855" y="190246"/>
                </a:lnTo>
                <a:lnTo>
                  <a:pt x="12700" y="187401"/>
                </a:lnTo>
                <a:lnTo>
                  <a:pt x="12700" y="180390"/>
                </a:lnTo>
                <a:lnTo>
                  <a:pt x="9855" y="177546"/>
                </a:lnTo>
                <a:close/>
              </a:path>
              <a:path w="12700" h="4502150">
                <a:moveTo>
                  <a:pt x="9855" y="202907"/>
                </a:moveTo>
                <a:lnTo>
                  <a:pt x="2844" y="202907"/>
                </a:lnTo>
                <a:lnTo>
                  <a:pt x="0" y="205752"/>
                </a:lnTo>
                <a:lnTo>
                  <a:pt x="0" y="212763"/>
                </a:lnTo>
                <a:lnTo>
                  <a:pt x="2844" y="215607"/>
                </a:lnTo>
                <a:lnTo>
                  <a:pt x="9855" y="215607"/>
                </a:lnTo>
                <a:lnTo>
                  <a:pt x="12700" y="212763"/>
                </a:lnTo>
                <a:lnTo>
                  <a:pt x="12700" y="205752"/>
                </a:lnTo>
                <a:lnTo>
                  <a:pt x="9855" y="202907"/>
                </a:lnTo>
                <a:close/>
              </a:path>
              <a:path w="12700" h="4502150">
                <a:moveTo>
                  <a:pt x="9855" y="228269"/>
                </a:moveTo>
                <a:lnTo>
                  <a:pt x="2844" y="228269"/>
                </a:lnTo>
                <a:lnTo>
                  <a:pt x="0" y="231114"/>
                </a:lnTo>
                <a:lnTo>
                  <a:pt x="0" y="238125"/>
                </a:lnTo>
                <a:lnTo>
                  <a:pt x="2844" y="240969"/>
                </a:lnTo>
                <a:lnTo>
                  <a:pt x="9855" y="240969"/>
                </a:lnTo>
                <a:lnTo>
                  <a:pt x="12700" y="238125"/>
                </a:lnTo>
                <a:lnTo>
                  <a:pt x="12700" y="231114"/>
                </a:lnTo>
                <a:lnTo>
                  <a:pt x="9855" y="228269"/>
                </a:lnTo>
                <a:close/>
              </a:path>
              <a:path w="12700" h="4502150">
                <a:moveTo>
                  <a:pt x="9855" y="253631"/>
                </a:moveTo>
                <a:lnTo>
                  <a:pt x="2844" y="253631"/>
                </a:lnTo>
                <a:lnTo>
                  <a:pt x="0" y="256476"/>
                </a:lnTo>
                <a:lnTo>
                  <a:pt x="0" y="263486"/>
                </a:lnTo>
                <a:lnTo>
                  <a:pt x="2844" y="266331"/>
                </a:lnTo>
                <a:lnTo>
                  <a:pt x="9855" y="266331"/>
                </a:lnTo>
                <a:lnTo>
                  <a:pt x="12700" y="263486"/>
                </a:lnTo>
                <a:lnTo>
                  <a:pt x="12700" y="256476"/>
                </a:lnTo>
                <a:lnTo>
                  <a:pt x="9855" y="253631"/>
                </a:lnTo>
                <a:close/>
              </a:path>
              <a:path w="12700" h="4502150">
                <a:moveTo>
                  <a:pt x="9855" y="278993"/>
                </a:moveTo>
                <a:lnTo>
                  <a:pt x="2844" y="278993"/>
                </a:lnTo>
                <a:lnTo>
                  <a:pt x="0" y="281838"/>
                </a:lnTo>
                <a:lnTo>
                  <a:pt x="0" y="288848"/>
                </a:lnTo>
                <a:lnTo>
                  <a:pt x="2844" y="291693"/>
                </a:lnTo>
                <a:lnTo>
                  <a:pt x="9855" y="291693"/>
                </a:lnTo>
                <a:lnTo>
                  <a:pt x="12700" y="288848"/>
                </a:lnTo>
                <a:lnTo>
                  <a:pt x="12700" y="281838"/>
                </a:lnTo>
                <a:lnTo>
                  <a:pt x="9855" y="278993"/>
                </a:lnTo>
                <a:close/>
              </a:path>
              <a:path w="12700" h="4502150">
                <a:moveTo>
                  <a:pt x="9855" y="304355"/>
                </a:moveTo>
                <a:lnTo>
                  <a:pt x="2844" y="304355"/>
                </a:lnTo>
                <a:lnTo>
                  <a:pt x="0" y="307200"/>
                </a:lnTo>
                <a:lnTo>
                  <a:pt x="0" y="314210"/>
                </a:lnTo>
                <a:lnTo>
                  <a:pt x="2844" y="317055"/>
                </a:lnTo>
                <a:lnTo>
                  <a:pt x="9855" y="317055"/>
                </a:lnTo>
                <a:lnTo>
                  <a:pt x="12700" y="314210"/>
                </a:lnTo>
                <a:lnTo>
                  <a:pt x="12700" y="307200"/>
                </a:lnTo>
                <a:lnTo>
                  <a:pt x="9855" y="304355"/>
                </a:lnTo>
                <a:close/>
              </a:path>
              <a:path w="12700" h="4502150">
                <a:moveTo>
                  <a:pt x="9855" y="329717"/>
                </a:moveTo>
                <a:lnTo>
                  <a:pt x="2844" y="329717"/>
                </a:lnTo>
                <a:lnTo>
                  <a:pt x="0" y="332562"/>
                </a:lnTo>
                <a:lnTo>
                  <a:pt x="0" y="339572"/>
                </a:lnTo>
                <a:lnTo>
                  <a:pt x="2844" y="342417"/>
                </a:lnTo>
                <a:lnTo>
                  <a:pt x="9855" y="342417"/>
                </a:lnTo>
                <a:lnTo>
                  <a:pt x="12700" y="339572"/>
                </a:lnTo>
                <a:lnTo>
                  <a:pt x="12700" y="332562"/>
                </a:lnTo>
                <a:lnTo>
                  <a:pt x="9855" y="329717"/>
                </a:lnTo>
                <a:close/>
              </a:path>
              <a:path w="12700" h="4502150">
                <a:moveTo>
                  <a:pt x="9855" y="355079"/>
                </a:moveTo>
                <a:lnTo>
                  <a:pt x="2844" y="355079"/>
                </a:lnTo>
                <a:lnTo>
                  <a:pt x="0" y="357924"/>
                </a:lnTo>
                <a:lnTo>
                  <a:pt x="0" y="364947"/>
                </a:lnTo>
                <a:lnTo>
                  <a:pt x="2844" y="367779"/>
                </a:lnTo>
                <a:lnTo>
                  <a:pt x="9855" y="367779"/>
                </a:lnTo>
                <a:lnTo>
                  <a:pt x="12700" y="364947"/>
                </a:lnTo>
                <a:lnTo>
                  <a:pt x="12700" y="357924"/>
                </a:lnTo>
                <a:lnTo>
                  <a:pt x="9855" y="355079"/>
                </a:lnTo>
                <a:close/>
              </a:path>
              <a:path w="12700" h="4502150">
                <a:moveTo>
                  <a:pt x="9855" y="380453"/>
                </a:moveTo>
                <a:lnTo>
                  <a:pt x="2844" y="380453"/>
                </a:lnTo>
                <a:lnTo>
                  <a:pt x="0" y="383286"/>
                </a:lnTo>
                <a:lnTo>
                  <a:pt x="0" y="390309"/>
                </a:lnTo>
                <a:lnTo>
                  <a:pt x="2844" y="393153"/>
                </a:lnTo>
                <a:lnTo>
                  <a:pt x="9855" y="393153"/>
                </a:lnTo>
                <a:lnTo>
                  <a:pt x="12700" y="390309"/>
                </a:lnTo>
                <a:lnTo>
                  <a:pt x="12700" y="383286"/>
                </a:lnTo>
                <a:lnTo>
                  <a:pt x="9855" y="380453"/>
                </a:lnTo>
                <a:close/>
              </a:path>
              <a:path w="12700" h="4502150">
                <a:moveTo>
                  <a:pt x="9855" y="405815"/>
                </a:moveTo>
                <a:lnTo>
                  <a:pt x="2844" y="405815"/>
                </a:lnTo>
                <a:lnTo>
                  <a:pt x="0" y="408647"/>
                </a:lnTo>
                <a:lnTo>
                  <a:pt x="0" y="415670"/>
                </a:lnTo>
                <a:lnTo>
                  <a:pt x="2844" y="418515"/>
                </a:lnTo>
                <a:lnTo>
                  <a:pt x="9855" y="418515"/>
                </a:lnTo>
                <a:lnTo>
                  <a:pt x="12700" y="415670"/>
                </a:lnTo>
                <a:lnTo>
                  <a:pt x="12700" y="408647"/>
                </a:lnTo>
                <a:lnTo>
                  <a:pt x="9855" y="405815"/>
                </a:lnTo>
                <a:close/>
              </a:path>
              <a:path w="12700" h="4502150">
                <a:moveTo>
                  <a:pt x="9855" y="431177"/>
                </a:moveTo>
                <a:lnTo>
                  <a:pt x="2844" y="431177"/>
                </a:lnTo>
                <a:lnTo>
                  <a:pt x="0" y="434022"/>
                </a:lnTo>
                <a:lnTo>
                  <a:pt x="0" y="441032"/>
                </a:lnTo>
                <a:lnTo>
                  <a:pt x="2844" y="443877"/>
                </a:lnTo>
                <a:lnTo>
                  <a:pt x="9855" y="443877"/>
                </a:lnTo>
                <a:lnTo>
                  <a:pt x="12700" y="441032"/>
                </a:lnTo>
                <a:lnTo>
                  <a:pt x="12700" y="434022"/>
                </a:lnTo>
                <a:lnTo>
                  <a:pt x="9855" y="431177"/>
                </a:lnTo>
                <a:close/>
              </a:path>
              <a:path w="12700" h="4502150">
                <a:moveTo>
                  <a:pt x="9855" y="456539"/>
                </a:moveTo>
                <a:lnTo>
                  <a:pt x="2844" y="456539"/>
                </a:lnTo>
                <a:lnTo>
                  <a:pt x="0" y="459384"/>
                </a:lnTo>
                <a:lnTo>
                  <a:pt x="0" y="466394"/>
                </a:lnTo>
                <a:lnTo>
                  <a:pt x="2844" y="469239"/>
                </a:lnTo>
                <a:lnTo>
                  <a:pt x="9855" y="469239"/>
                </a:lnTo>
                <a:lnTo>
                  <a:pt x="12700" y="466394"/>
                </a:lnTo>
                <a:lnTo>
                  <a:pt x="12700" y="459384"/>
                </a:lnTo>
                <a:lnTo>
                  <a:pt x="9855" y="456539"/>
                </a:lnTo>
                <a:close/>
              </a:path>
              <a:path w="12700" h="4502150">
                <a:moveTo>
                  <a:pt x="9855" y="481901"/>
                </a:moveTo>
                <a:lnTo>
                  <a:pt x="2844" y="481901"/>
                </a:lnTo>
                <a:lnTo>
                  <a:pt x="0" y="484746"/>
                </a:lnTo>
                <a:lnTo>
                  <a:pt x="0" y="491756"/>
                </a:lnTo>
                <a:lnTo>
                  <a:pt x="2844" y="494601"/>
                </a:lnTo>
                <a:lnTo>
                  <a:pt x="9855" y="494601"/>
                </a:lnTo>
                <a:lnTo>
                  <a:pt x="12700" y="491756"/>
                </a:lnTo>
                <a:lnTo>
                  <a:pt x="12700" y="484746"/>
                </a:lnTo>
                <a:lnTo>
                  <a:pt x="9855" y="481901"/>
                </a:lnTo>
                <a:close/>
              </a:path>
              <a:path w="12700" h="4502150">
                <a:moveTo>
                  <a:pt x="9855" y="507263"/>
                </a:moveTo>
                <a:lnTo>
                  <a:pt x="2844" y="507263"/>
                </a:lnTo>
                <a:lnTo>
                  <a:pt x="0" y="510108"/>
                </a:lnTo>
                <a:lnTo>
                  <a:pt x="0" y="517118"/>
                </a:lnTo>
                <a:lnTo>
                  <a:pt x="2844" y="519963"/>
                </a:lnTo>
                <a:lnTo>
                  <a:pt x="9855" y="519963"/>
                </a:lnTo>
                <a:lnTo>
                  <a:pt x="12700" y="517118"/>
                </a:lnTo>
                <a:lnTo>
                  <a:pt x="12700" y="510108"/>
                </a:lnTo>
                <a:lnTo>
                  <a:pt x="9855" y="507263"/>
                </a:lnTo>
                <a:close/>
              </a:path>
              <a:path w="12700" h="4502150">
                <a:moveTo>
                  <a:pt x="9855" y="532625"/>
                </a:moveTo>
                <a:lnTo>
                  <a:pt x="2844" y="532625"/>
                </a:lnTo>
                <a:lnTo>
                  <a:pt x="0" y="535470"/>
                </a:lnTo>
                <a:lnTo>
                  <a:pt x="0" y="542480"/>
                </a:lnTo>
                <a:lnTo>
                  <a:pt x="2844" y="545325"/>
                </a:lnTo>
                <a:lnTo>
                  <a:pt x="9855" y="545325"/>
                </a:lnTo>
                <a:lnTo>
                  <a:pt x="12700" y="542480"/>
                </a:lnTo>
                <a:lnTo>
                  <a:pt x="12700" y="535470"/>
                </a:lnTo>
                <a:lnTo>
                  <a:pt x="9855" y="532625"/>
                </a:lnTo>
                <a:close/>
              </a:path>
              <a:path w="12700" h="4502150">
                <a:moveTo>
                  <a:pt x="9855" y="557987"/>
                </a:moveTo>
                <a:lnTo>
                  <a:pt x="2844" y="557987"/>
                </a:lnTo>
                <a:lnTo>
                  <a:pt x="0" y="560832"/>
                </a:lnTo>
                <a:lnTo>
                  <a:pt x="0" y="567842"/>
                </a:lnTo>
                <a:lnTo>
                  <a:pt x="2844" y="570687"/>
                </a:lnTo>
                <a:lnTo>
                  <a:pt x="9855" y="570687"/>
                </a:lnTo>
                <a:lnTo>
                  <a:pt x="12700" y="567842"/>
                </a:lnTo>
                <a:lnTo>
                  <a:pt x="12700" y="560832"/>
                </a:lnTo>
                <a:lnTo>
                  <a:pt x="9855" y="557987"/>
                </a:lnTo>
                <a:close/>
              </a:path>
              <a:path w="12700" h="4502150">
                <a:moveTo>
                  <a:pt x="9855" y="583349"/>
                </a:moveTo>
                <a:lnTo>
                  <a:pt x="2844" y="583349"/>
                </a:lnTo>
                <a:lnTo>
                  <a:pt x="0" y="586193"/>
                </a:lnTo>
                <a:lnTo>
                  <a:pt x="0" y="593217"/>
                </a:lnTo>
                <a:lnTo>
                  <a:pt x="2844" y="596049"/>
                </a:lnTo>
                <a:lnTo>
                  <a:pt x="9855" y="596049"/>
                </a:lnTo>
                <a:lnTo>
                  <a:pt x="12700" y="593217"/>
                </a:lnTo>
                <a:lnTo>
                  <a:pt x="12700" y="586193"/>
                </a:lnTo>
                <a:lnTo>
                  <a:pt x="9855" y="583349"/>
                </a:lnTo>
                <a:close/>
              </a:path>
              <a:path w="12700" h="4502150">
                <a:moveTo>
                  <a:pt x="9855" y="608723"/>
                </a:moveTo>
                <a:lnTo>
                  <a:pt x="2844" y="608723"/>
                </a:lnTo>
                <a:lnTo>
                  <a:pt x="0" y="611555"/>
                </a:lnTo>
                <a:lnTo>
                  <a:pt x="0" y="618578"/>
                </a:lnTo>
                <a:lnTo>
                  <a:pt x="2844" y="621423"/>
                </a:lnTo>
                <a:lnTo>
                  <a:pt x="9855" y="621423"/>
                </a:lnTo>
                <a:lnTo>
                  <a:pt x="12700" y="618578"/>
                </a:lnTo>
                <a:lnTo>
                  <a:pt x="12700" y="611555"/>
                </a:lnTo>
                <a:lnTo>
                  <a:pt x="9855" y="608723"/>
                </a:lnTo>
                <a:close/>
              </a:path>
              <a:path w="12700" h="4502150">
                <a:moveTo>
                  <a:pt x="9855" y="634085"/>
                </a:moveTo>
                <a:lnTo>
                  <a:pt x="2844" y="634085"/>
                </a:lnTo>
                <a:lnTo>
                  <a:pt x="0" y="636917"/>
                </a:lnTo>
                <a:lnTo>
                  <a:pt x="0" y="643940"/>
                </a:lnTo>
                <a:lnTo>
                  <a:pt x="2844" y="646785"/>
                </a:lnTo>
                <a:lnTo>
                  <a:pt x="9855" y="646785"/>
                </a:lnTo>
                <a:lnTo>
                  <a:pt x="12700" y="643940"/>
                </a:lnTo>
                <a:lnTo>
                  <a:pt x="12700" y="636917"/>
                </a:lnTo>
                <a:lnTo>
                  <a:pt x="9855" y="634085"/>
                </a:lnTo>
                <a:close/>
              </a:path>
              <a:path w="12700" h="4502150">
                <a:moveTo>
                  <a:pt x="9855" y="659447"/>
                </a:moveTo>
                <a:lnTo>
                  <a:pt x="2844" y="659447"/>
                </a:lnTo>
                <a:lnTo>
                  <a:pt x="0" y="662292"/>
                </a:lnTo>
                <a:lnTo>
                  <a:pt x="0" y="669302"/>
                </a:lnTo>
                <a:lnTo>
                  <a:pt x="2844" y="672147"/>
                </a:lnTo>
                <a:lnTo>
                  <a:pt x="9855" y="672147"/>
                </a:lnTo>
                <a:lnTo>
                  <a:pt x="12700" y="669302"/>
                </a:lnTo>
                <a:lnTo>
                  <a:pt x="12700" y="662292"/>
                </a:lnTo>
                <a:lnTo>
                  <a:pt x="9855" y="659447"/>
                </a:lnTo>
                <a:close/>
              </a:path>
              <a:path w="12700" h="4502150">
                <a:moveTo>
                  <a:pt x="9855" y="684809"/>
                </a:moveTo>
                <a:lnTo>
                  <a:pt x="2844" y="684809"/>
                </a:lnTo>
                <a:lnTo>
                  <a:pt x="0" y="687654"/>
                </a:lnTo>
                <a:lnTo>
                  <a:pt x="0" y="694664"/>
                </a:lnTo>
                <a:lnTo>
                  <a:pt x="2844" y="697509"/>
                </a:lnTo>
                <a:lnTo>
                  <a:pt x="9855" y="697509"/>
                </a:lnTo>
                <a:lnTo>
                  <a:pt x="12700" y="694664"/>
                </a:lnTo>
                <a:lnTo>
                  <a:pt x="12700" y="687654"/>
                </a:lnTo>
                <a:lnTo>
                  <a:pt x="9855" y="684809"/>
                </a:lnTo>
                <a:close/>
              </a:path>
              <a:path w="12700" h="4502150">
                <a:moveTo>
                  <a:pt x="9855" y="710171"/>
                </a:moveTo>
                <a:lnTo>
                  <a:pt x="2844" y="710171"/>
                </a:lnTo>
                <a:lnTo>
                  <a:pt x="0" y="713016"/>
                </a:lnTo>
                <a:lnTo>
                  <a:pt x="0" y="720026"/>
                </a:lnTo>
                <a:lnTo>
                  <a:pt x="2844" y="722871"/>
                </a:lnTo>
                <a:lnTo>
                  <a:pt x="9855" y="722871"/>
                </a:lnTo>
                <a:lnTo>
                  <a:pt x="12700" y="720026"/>
                </a:lnTo>
                <a:lnTo>
                  <a:pt x="12700" y="713016"/>
                </a:lnTo>
                <a:lnTo>
                  <a:pt x="9855" y="710171"/>
                </a:lnTo>
                <a:close/>
              </a:path>
              <a:path w="12700" h="4502150">
                <a:moveTo>
                  <a:pt x="9855" y="735533"/>
                </a:moveTo>
                <a:lnTo>
                  <a:pt x="2844" y="735533"/>
                </a:lnTo>
                <a:lnTo>
                  <a:pt x="0" y="738378"/>
                </a:lnTo>
                <a:lnTo>
                  <a:pt x="0" y="745388"/>
                </a:lnTo>
                <a:lnTo>
                  <a:pt x="2844" y="748233"/>
                </a:lnTo>
                <a:lnTo>
                  <a:pt x="9855" y="748233"/>
                </a:lnTo>
                <a:lnTo>
                  <a:pt x="12700" y="745388"/>
                </a:lnTo>
                <a:lnTo>
                  <a:pt x="12700" y="738378"/>
                </a:lnTo>
                <a:lnTo>
                  <a:pt x="9855" y="735533"/>
                </a:lnTo>
                <a:close/>
              </a:path>
              <a:path w="12700" h="4502150">
                <a:moveTo>
                  <a:pt x="9855" y="760895"/>
                </a:moveTo>
                <a:lnTo>
                  <a:pt x="2844" y="760895"/>
                </a:lnTo>
                <a:lnTo>
                  <a:pt x="0" y="763739"/>
                </a:lnTo>
                <a:lnTo>
                  <a:pt x="0" y="770750"/>
                </a:lnTo>
                <a:lnTo>
                  <a:pt x="2844" y="773595"/>
                </a:lnTo>
                <a:lnTo>
                  <a:pt x="9855" y="773595"/>
                </a:lnTo>
                <a:lnTo>
                  <a:pt x="12700" y="770750"/>
                </a:lnTo>
                <a:lnTo>
                  <a:pt x="12700" y="763739"/>
                </a:lnTo>
                <a:lnTo>
                  <a:pt x="9855" y="760895"/>
                </a:lnTo>
                <a:close/>
              </a:path>
              <a:path w="12700" h="4502150">
                <a:moveTo>
                  <a:pt x="9855" y="786257"/>
                </a:moveTo>
                <a:lnTo>
                  <a:pt x="2844" y="786257"/>
                </a:lnTo>
                <a:lnTo>
                  <a:pt x="0" y="789101"/>
                </a:lnTo>
                <a:lnTo>
                  <a:pt x="0" y="796112"/>
                </a:lnTo>
                <a:lnTo>
                  <a:pt x="2844" y="798957"/>
                </a:lnTo>
                <a:lnTo>
                  <a:pt x="9855" y="798957"/>
                </a:lnTo>
                <a:lnTo>
                  <a:pt x="12700" y="796112"/>
                </a:lnTo>
                <a:lnTo>
                  <a:pt x="12700" y="789101"/>
                </a:lnTo>
                <a:lnTo>
                  <a:pt x="9855" y="786257"/>
                </a:lnTo>
                <a:close/>
              </a:path>
              <a:path w="12700" h="4502150">
                <a:moveTo>
                  <a:pt x="9855" y="811618"/>
                </a:moveTo>
                <a:lnTo>
                  <a:pt x="2844" y="811618"/>
                </a:lnTo>
                <a:lnTo>
                  <a:pt x="0" y="814463"/>
                </a:lnTo>
                <a:lnTo>
                  <a:pt x="0" y="821474"/>
                </a:lnTo>
                <a:lnTo>
                  <a:pt x="2844" y="824318"/>
                </a:lnTo>
                <a:lnTo>
                  <a:pt x="9855" y="824318"/>
                </a:lnTo>
                <a:lnTo>
                  <a:pt x="12700" y="821474"/>
                </a:lnTo>
                <a:lnTo>
                  <a:pt x="12700" y="814463"/>
                </a:lnTo>
                <a:lnTo>
                  <a:pt x="9855" y="811618"/>
                </a:lnTo>
                <a:close/>
              </a:path>
              <a:path w="12700" h="4502150">
                <a:moveTo>
                  <a:pt x="9855" y="836980"/>
                </a:moveTo>
                <a:lnTo>
                  <a:pt x="2844" y="836980"/>
                </a:lnTo>
                <a:lnTo>
                  <a:pt x="0" y="839825"/>
                </a:lnTo>
                <a:lnTo>
                  <a:pt x="0" y="846848"/>
                </a:lnTo>
                <a:lnTo>
                  <a:pt x="2844" y="849680"/>
                </a:lnTo>
                <a:lnTo>
                  <a:pt x="9855" y="849680"/>
                </a:lnTo>
                <a:lnTo>
                  <a:pt x="12700" y="846848"/>
                </a:lnTo>
                <a:lnTo>
                  <a:pt x="12700" y="839825"/>
                </a:lnTo>
                <a:lnTo>
                  <a:pt x="9855" y="836980"/>
                </a:lnTo>
                <a:close/>
              </a:path>
              <a:path w="12700" h="4502150">
                <a:moveTo>
                  <a:pt x="9855" y="862355"/>
                </a:moveTo>
                <a:lnTo>
                  <a:pt x="2844" y="862355"/>
                </a:lnTo>
                <a:lnTo>
                  <a:pt x="0" y="865187"/>
                </a:lnTo>
                <a:lnTo>
                  <a:pt x="0" y="872210"/>
                </a:lnTo>
                <a:lnTo>
                  <a:pt x="2844" y="875055"/>
                </a:lnTo>
                <a:lnTo>
                  <a:pt x="9855" y="875055"/>
                </a:lnTo>
                <a:lnTo>
                  <a:pt x="12700" y="872210"/>
                </a:lnTo>
                <a:lnTo>
                  <a:pt x="12700" y="865187"/>
                </a:lnTo>
                <a:lnTo>
                  <a:pt x="9855" y="862355"/>
                </a:lnTo>
                <a:close/>
              </a:path>
              <a:path w="12700" h="4502150">
                <a:moveTo>
                  <a:pt x="9855" y="887717"/>
                </a:moveTo>
                <a:lnTo>
                  <a:pt x="2844" y="887717"/>
                </a:lnTo>
                <a:lnTo>
                  <a:pt x="0" y="890549"/>
                </a:lnTo>
                <a:lnTo>
                  <a:pt x="0" y="897572"/>
                </a:lnTo>
                <a:lnTo>
                  <a:pt x="2844" y="900417"/>
                </a:lnTo>
                <a:lnTo>
                  <a:pt x="9855" y="900417"/>
                </a:lnTo>
                <a:lnTo>
                  <a:pt x="12700" y="897572"/>
                </a:lnTo>
                <a:lnTo>
                  <a:pt x="12700" y="890549"/>
                </a:lnTo>
                <a:lnTo>
                  <a:pt x="9855" y="887717"/>
                </a:lnTo>
                <a:close/>
              </a:path>
              <a:path w="12700" h="4502150">
                <a:moveTo>
                  <a:pt x="9855" y="913079"/>
                </a:moveTo>
                <a:lnTo>
                  <a:pt x="2844" y="913079"/>
                </a:lnTo>
                <a:lnTo>
                  <a:pt x="0" y="915924"/>
                </a:lnTo>
                <a:lnTo>
                  <a:pt x="0" y="922934"/>
                </a:lnTo>
                <a:lnTo>
                  <a:pt x="2844" y="925779"/>
                </a:lnTo>
                <a:lnTo>
                  <a:pt x="9855" y="925779"/>
                </a:lnTo>
                <a:lnTo>
                  <a:pt x="12700" y="922934"/>
                </a:lnTo>
                <a:lnTo>
                  <a:pt x="12700" y="915924"/>
                </a:lnTo>
                <a:lnTo>
                  <a:pt x="9855" y="913079"/>
                </a:lnTo>
                <a:close/>
              </a:path>
              <a:path w="12700" h="4502150">
                <a:moveTo>
                  <a:pt x="9855" y="938441"/>
                </a:moveTo>
                <a:lnTo>
                  <a:pt x="2844" y="938441"/>
                </a:lnTo>
                <a:lnTo>
                  <a:pt x="0" y="941285"/>
                </a:lnTo>
                <a:lnTo>
                  <a:pt x="0" y="948296"/>
                </a:lnTo>
                <a:lnTo>
                  <a:pt x="2844" y="951141"/>
                </a:lnTo>
                <a:lnTo>
                  <a:pt x="9855" y="951141"/>
                </a:lnTo>
                <a:lnTo>
                  <a:pt x="12700" y="948296"/>
                </a:lnTo>
                <a:lnTo>
                  <a:pt x="12700" y="941285"/>
                </a:lnTo>
                <a:lnTo>
                  <a:pt x="9855" y="938441"/>
                </a:lnTo>
                <a:close/>
              </a:path>
              <a:path w="12700" h="4502150">
                <a:moveTo>
                  <a:pt x="9855" y="963803"/>
                </a:moveTo>
                <a:lnTo>
                  <a:pt x="2844" y="963803"/>
                </a:lnTo>
                <a:lnTo>
                  <a:pt x="0" y="966647"/>
                </a:lnTo>
                <a:lnTo>
                  <a:pt x="0" y="973658"/>
                </a:lnTo>
                <a:lnTo>
                  <a:pt x="2844" y="976503"/>
                </a:lnTo>
                <a:lnTo>
                  <a:pt x="9855" y="976503"/>
                </a:lnTo>
                <a:lnTo>
                  <a:pt x="12700" y="973658"/>
                </a:lnTo>
                <a:lnTo>
                  <a:pt x="12700" y="966647"/>
                </a:lnTo>
                <a:lnTo>
                  <a:pt x="9855" y="963803"/>
                </a:lnTo>
                <a:close/>
              </a:path>
              <a:path w="12700" h="4502150">
                <a:moveTo>
                  <a:pt x="9855" y="989164"/>
                </a:moveTo>
                <a:lnTo>
                  <a:pt x="2844" y="989164"/>
                </a:lnTo>
                <a:lnTo>
                  <a:pt x="0" y="992009"/>
                </a:lnTo>
                <a:lnTo>
                  <a:pt x="0" y="999020"/>
                </a:lnTo>
                <a:lnTo>
                  <a:pt x="2844" y="1001864"/>
                </a:lnTo>
                <a:lnTo>
                  <a:pt x="9855" y="1001864"/>
                </a:lnTo>
                <a:lnTo>
                  <a:pt x="12700" y="999020"/>
                </a:lnTo>
                <a:lnTo>
                  <a:pt x="12700" y="992009"/>
                </a:lnTo>
                <a:lnTo>
                  <a:pt x="9855" y="989164"/>
                </a:lnTo>
                <a:close/>
              </a:path>
              <a:path w="12700" h="4502150">
                <a:moveTo>
                  <a:pt x="9855" y="1014526"/>
                </a:moveTo>
                <a:lnTo>
                  <a:pt x="2844" y="1014526"/>
                </a:lnTo>
                <a:lnTo>
                  <a:pt x="0" y="1017371"/>
                </a:lnTo>
                <a:lnTo>
                  <a:pt x="0" y="1024382"/>
                </a:lnTo>
                <a:lnTo>
                  <a:pt x="2844" y="1027226"/>
                </a:lnTo>
                <a:lnTo>
                  <a:pt x="9855" y="1027226"/>
                </a:lnTo>
                <a:lnTo>
                  <a:pt x="12700" y="1024382"/>
                </a:lnTo>
                <a:lnTo>
                  <a:pt x="12700" y="1017371"/>
                </a:lnTo>
                <a:lnTo>
                  <a:pt x="9855" y="1014526"/>
                </a:lnTo>
                <a:close/>
              </a:path>
              <a:path w="12700" h="4502150">
                <a:moveTo>
                  <a:pt x="9855" y="1039888"/>
                </a:moveTo>
                <a:lnTo>
                  <a:pt x="2844" y="1039888"/>
                </a:lnTo>
                <a:lnTo>
                  <a:pt x="0" y="1042733"/>
                </a:lnTo>
                <a:lnTo>
                  <a:pt x="0" y="1049743"/>
                </a:lnTo>
                <a:lnTo>
                  <a:pt x="2844" y="1052588"/>
                </a:lnTo>
                <a:lnTo>
                  <a:pt x="9855" y="1052588"/>
                </a:lnTo>
                <a:lnTo>
                  <a:pt x="12700" y="1049743"/>
                </a:lnTo>
                <a:lnTo>
                  <a:pt x="12700" y="1042733"/>
                </a:lnTo>
                <a:lnTo>
                  <a:pt x="9855" y="1039888"/>
                </a:lnTo>
                <a:close/>
              </a:path>
              <a:path w="12700" h="4502150">
                <a:moveTo>
                  <a:pt x="9855" y="1065250"/>
                </a:moveTo>
                <a:lnTo>
                  <a:pt x="2844" y="1065250"/>
                </a:lnTo>
                <a:lnTo>
                  <a:pt x="0" y="1068095"/>
                </a:lnTo>
                <a:lnTo>
                  <a:pt x="0" y="1075118"/>
                </a:lnTo>
                <a:lnTo>
                  <a:pt x="2844" y="1077950"/>
                </a:lnTo>
                <a:lnTo>
                  <a:pt x="9855" y="1077950"/>
                </a:lnTo>
                <a:lnTo>
                  <a:pt x="12700" y="1075118"/>
                </a:lnTo>
                <a:lnTo>
                  <a:pt x="12700" y="1068095"/>
                </a:lnTo>
                <a:lnTo>
                  <a:pt x="9855" y="1065250"/>
                </a:lnTo>
                <a:close/>
              </a:path>
              <a:path w="12700" h="4502150">
                <a:moveTo>
                  <a:pt x="9855" y="1090612"/>
                </a:moveTo>
                <a:lnTo>
                  <a:pt x="2844" y="1090612"/>
                </a:lnTo>
                <a:lnTo>
                  <a:pt x="0" y="1093457"/>
                </a:lnTo>
                <a:lnTo>
                  <a:pt x="0" y="1100480"/>
                </a:lnTo>
                <a:lnTo>
                  <a:pt x="2844" y="1103312"/>
                </a:lnTo>
                <a:lnTo>
                  <a:pt x="9855" y="1103312"/>
                </a:lnTo>
                <a:lnTo>
                  <a:pt x="12700" y="1100480"/>
                </a:lnTo>
                <a:lnTo>
                  <a:pt x="12700" y="1093457"/>
                </a:lnTo>
                <a:lnTo>
                  <a:pt x="9855" y="1090612"/>
                </a:lnTo>
                <a:close/>
              </a:path>
              <a:path w="12700" h="4502150">
                <a:moveTo>
                  <a:pt x="9855" y="1115987"/>
                </a:moveTo>
                <a:lnTo>
                  <a:pt x="2844" y="1115987"/>
                </a:lnTo>
                <a:lnTo>
                  <a:pt x="0" y="1118819"/>
                </a:lnTo>
                <a:lnTo>
                  <a:pt x="0" y="1125842"/>
                </a:lnTo>
                <a:lnTo>
                  <a:pt x="2844" y="1128687"/>
                </a:lnTo>
                <a:lnTo>
                  <a:pt x="9855" y="1128687"/>
                </a:lnTo>
                <a:lnTo>
                  <a:pt x="12700" y="1125842"/>
                </a:lnTo>
                <a:lnTo>
                  <a:pt x="12700" y="1118819"/>
                </a:lnTo>
                <a:lnTo>
                  <a:pt x="9855" y="1115987"/>
                </a:lnTo>
                <a:close/>
              </a:path>
              <a:path w="12700" h="4502150">
                <a:moveTo>
                  <a:pt x="9855" y="1141349"/>
                </a:moveTo>
                <a:lnTo>
                  <a:pt x="2844" y="1141349"/>
                </a:lnTo>
                <a:lnTo>
                  <a:pt x="0" y="1144193"/>
                </a:lnTo>
                <a:lnTo>
                  <a:pt x="0" y="1151204"/>
                </a:lnTo>
                <a:lnTo>
                  <a:pt x="2844" y="1154049"/>
                </a:lnTo>
                <a:lnTo>
                  <a:pt x="9855" y="1154049"/>
                </a:lnTo>
                <a:lnTo>
                  <a:pt x="12700" y="1151204"/>
                </a:lnTo>
                <a:lnTo>
                  <a:pt x="12700" y="1144193"/>
                </a:lnTo>
                <a:lnTo>
                  <a:pt x="9855" y="1141349"/>
                </a:lnTo>
                <a:close/>
              </a:path>
              <a:path w="12700" h="4502150">
                <a:moveTo>
                  <a:pt x="9855" y="1166710"/>
                </a:moveTo>
                <a:lnTo>
                  <a:pt x="2844" y="1166710"/>
                </a:lnTo>
                <a:lnTo>
                  <a:pt x="0" y="1169555"/>
                </a:lnTo>
                <a:lnTo>
                  <a:pt x="0" y="1176566"/>
                </a:lnTo>
                <a:lnTo>
                  <a:pt x="2844" y="1179410"/>
                </a:lnTo>
                <a:lnTo>
                  <a:pt x="9855" y="1179410"/>
                </a:lnTo>
                <a:lnTo>
                  <a:pt x="12700" y="1176566"/>
                </a:lnTo>
                <a:lnTo>
                  <a:pt x="12700" y="1169555"/>
                </a:lnTo>
                <a:lnTo>
                  <a:pt x="9855" y="1166710"/>
                </a:lnTo>
                <a:close/>
              </a:path>
              <a:path w="12700" h="4502150">
                <a:moveTo>
                  <a:pt x="9855" y="1192072"/>
                </a:moveTo>
                <a:lnTo>
                  <a:pt x="2844" y="1192072"/>
                </a:lnTo>
                <a:lnTo>
                  <a:pt x="0" y="1194917"/>
                </a:lnTo>
                <a:lnTo>
                  <a:pt x="0" y="1201928"/>
                </a:lnTo>
                <a:lnTo>
                  <a:pt x="2844" y="1204772"/>
                </a:lnTo>
                <a:lnTo>
                  <a:pt x="9855" y="1204772"/>
                </a:lnTo>
                <a:lnTo>
                  <a:pt x="12700" y="1201928"/>
                </a:lnTo>
                <a:lnTo>
                  <a:pt x="12700" y="1194917"/>
                </a:lnTo>
                <a:lnTo>
                  <a:pt x="9855" y="1192072"/>
                </a:lnTo>
                <a:close/>
              </a:path>
              <a:path w="12700" h="4502150">
                <a:moveTo>
                  <a:pt x="9855" y="1217434"/>
                </a:moveTo>
                <a:lnTo>
                  <a:pt x="2844" y="1217434"/>
                </a:lnTo>
                <a:lnTo>
                  <a:pt x="0" y="1220279"/>
                </a:lnTo>
                <a:lnTo>
                  <a:pt x="0" y="1227289"/>
                </a:lnTo>
                <a:lnTo>
                  <a:pt x="2844" y="1230134"/>
                </a:lnTo>
                <a:lnTo>
                  <a:pt x="9855" y="1230134"/>
                </a:lnTo>
                <a:lnTo>
                  <a:pt x="12700" y="1227289"/>
                </a:lnTo>
                <a:lnTo>
                  <a:pt x="12700" y="1220279"/>
                </a:lnTo>
                <a:lnTo>
                  <a:pt x="9855" y="1217434"/>
                </a:lnTo>
                <a:close/>
              </a:path>
              <a:path w="12700" h="4502150">
                <a:moveTo>
                  <a:pt x="9855" y="1242796"/>
                </a:moveTo>
                <a:lnTo>
                  <a:pt x="2844" y="1242796"/>
                </a:lnTo>
                <a:lnTo>
                  <a:pt x="0" y="1245641"/>
                </a:lnTo>
                <a:lnTo>
                  <a:pt x="0" y="1252651"/>
                </a:lnTo>
                <a:lnTo>
                  <a:pt x="2844" y="1255496"/>
                </a:lnTo>
                <a:lnTo>
                  <a:pt x="9855" y="1255496"/>
                </a:lnTo>
                <a:lnTo>
                  <a:pt x="12700" y="1252651"/>
                </a:lnTo>
                <a:lnTo>
                  <a:pt x="12700" y="1245641"/>
                </a:lnTo>
                <a:lnTo>
                  <a:pt x="9855" y="1242796"/>
                </a:lnTo>
                <a:close/>
              </a:path>
              <a:path w="12700" h="4502150">
                <a:moveTo>
                  <a:pt x="9855" y="1268158"/>
                </a:moveTo>
                <a:lnTo>
                  <a:pt x="2844" y="1268158"/>
                </a:lnTo>
                <a:lnTo>
                  <a:pt x="0" y="1271003"/>
                </a:lnTo>
                <a:lnTo>
                  <a:pt x="0" y="1278013"/>
                </a:lnTo>
                <a:lnTo>
                  <a:pt x="2844" y="1280858"/>
                </a:lnTo>
                <a:lnTo>
                  <a:pt x="9855" y="1280858"/>
                </a:lnTo>
                <a:lnTo>
                  <a:pt x="12700" y="1278013"/>
                </a:lnTo>
                <a:lnTo>
                  <a:pt x="12700" y="1271003"/>
                </a:lnTo>
                <a:lnTo>
                  <a:pt x="9855" y="1268158"/>
                </a:lnTo>
                <a:close/>
              </a:path>
              <a:path w="12700" h="4502150">
                <a:moveTo>
                  <a:pt x="9855" y="1293520"/>
                </a:moveTo>
                <a:lnTo>
                  <a:pt x="2844" y="1293520"/>
                </a:lnTo>
                <a:lnTo>
                  <a:pt x="0" y="1296365"/>
                </a:lnTo>
                <a:lnTo>
                  <a:pt x="0" y="1303388"/>
                </a:lnTo>
                <a:lnTo>
                  <a:pt x="2844" y="1306220"/>
                </a:lnTo>
                <a:lnTo>
                  <a:pt x="9855" y="1306220"/>
                </a:lnTo>
                <a:lnTo>
                  <a:pt x="12700" y="1303388"/>
                </a:lnTo>
                <a:lnTo>
                  <a:pt x="12700" y="1296365"/>
                </a:lnTo>
                <a:lnTo>
                  <a:pt x="9855" y="1293520"/>
                </a:lnTo>
                <a:close/>
              </a:path>
              <a:path w="12700" h="4502150">
                <a:moveTo>
                  <a:pt x="9855" y="1318882"/>
                </a:moveTo>
                <a:lnTo>
                  <a:pt x="2844" y="1318882"/>
                </a:lnTo>
                <a:lnTo>
                  <a:pt x="0" y="1321727"/>
                </a:lnTo>
                <a:lnTo>
                  <a:pt x="0" y="1328750"/>
                </a:lnTo>
                <a:lnTo>
                  <a:pt x="2844" y="1331582"/>
                </a:lnTo>
                <a:lnTo>
                  <a:pt x="9855" y="1331582"/>
                </a:lnTo>
                <a:lnTo>
                  <a:pt x="12700" y="1328750"/>
                </a:lnTo>
                <a:lnTo>
                  <a:pt x="12700" y="1321727"/>
                </a:lnTo>
                <a:lnTo>
                  <a:pt x="9855" y="1318882"/>
                </a:lnTo>
                <a:close/>
              </a:path>
              <a:path w="12700" h="4502150">
                <a:moveTo>
                  <a:pt x="9855" y="1344256"/>
                </a:moveTo>
                <a:lnTo>
                  <a:pt x="2844" y="1344256"/>
                </a:lnTo>
                <a:lnTo>
                  <a:pt x="0" y="1347089"/>
                </a:lnTo>
                <a:lnTo>
                  <a:pt x="0" y="1354112"/>
                </a:lnTo>
                <a:lnTo>
                  <a:pt x="2844" y="1356956"/>
                </a:lnTo>
                <a:lnTo>
                  <a:pt x="9855" y="1356956"/>
                </a:lnTo>
                <a:lnTo>
                  <a:pt x="12700" y="1354112"/>
                </a:lnTo>
                <a:lnTo>
                  <a:pt x="12700" y="1347089"/>
                </a:lnTo>
                <a:lnTo>
                  <a:pt x="9855" y="1344256"/>
                </a:lnTo>
                <a:close/>
              </a:path>
              <a:path w="12700" h="4502150">
                <a:moveTo>
                  <a:pt x="9855" y="1369618"/>
                </a:moveTo>
                <a:lnTo>
                  <a:pt x="2844" y="1369618"/>
                </a:lnTo>
                <a:lnTo>
                  <a:pt x="0" y="1372463"/>
                </a:lnTo>
                <a:lnTo>
                  <a:pt x="0" y="1379474"/>
                </a:lnTo>
                <a:lnTo>
                  <a:pt x="2844" y="1382318"/>
                </a:lnTo>
                <a:lnTo>
                  <a:pt x="9855" y="1382318"/>
                </a:lnTo>
                <a:lnTo>
                  <a:pt x="12700" y="1379474"/>
                </a:lnTo>
                <a:lnTo>
                  <a:pt x="12700" y="1372463"/>
                </a:lnTo>
                <a:lnTo>
                  <a:pt x="9855" y="1369618"/>
                </a:lnTo>
                <a:close/>
              </a:path>
              <a:path w="12700" h="4502150">
                <a:moveTo>
                  <a:pt x="9855" y="1394980"/>
                </a:moveTo>
                <a:lnTo>
                  <a:pt x="2844" y="1394980"/>
                </a:lnTo>
                <a:lnTo>
                  <a:pt x="0" y="1397825"/>
                </a:lnTo>
                <a:lnTo>
                  <a:pt x="0" y="1404835"/>
                </a:lnTo>
                <a:lnTo>
                  <a:pt x="2844" y="1407680"/>
                </a:lnTo>
                <a:lnTo>
                  <a:pt x="9855" y="1407680"/>
                </a:lnTo>
                <a:lnTo>
                  <a:pt x="12700" y="1404835"/>
                </a:lnTo>
                <a:lnTo>
                  <a:pt x="12700" y="1397825"/>
                </a:lnTo>
                <a:lnTo>
                  <a:pt x="9855" y="1394980"/>
                </a:lnTo>
                <a:close/>
              </a:path>
              <a:path w="12700" h="4502150">
                <a:moveTo>
                  <a:pt x="9855" y="1420342"/>
                </a:moveTo>
                <a:lnTo>
                  <a:pt x="2844" y="1420342"/>
                </a:lnTo>
                <a:lnTo>
                  <a:pt x="0" y="1423187"/>
                </a:lnTo>
                <a:lnTo>
                  <a:pt x="0" y="1430197"/>
                </a:lnTo>
                <a:lnTo>
                  <a:pt x="2844" y="1433042"/>
                </a:lnTo>
                <a:lnTo>
                  <a:pt x="9855" y="1433042"/>
                </a:lnTo>
                <a:lnTo>
                  <a:pt x="12700" y="1430197"/>
                </a:lnTo>
                <a:lnTo>
                  <a:pt x="12700" y="1423187"/>
                </a:lnTo>
                <a:lnTo>
                  <a:pt x="9855" y="1420342"/>
                </a:lnTo>
                <a:close/>
              </a:path>
              <a:path w="12700" h="4502150">
                <a:moveTo>
                  <a:pt x="9855" y="1445704"/>
                </a:moveTo>
                <a:lnTo>
                  <a:pt x="2844" y="1445704"/>
                </a:lnTo>
                <a:lnTo>
                  <a:pt x="0" y="1448549"/>
                </a:lnTo>
                <a:lnTo>
                  <a:pt x="0" y="1455559"/>
                </a:lnTo>
                <a:lnTo>
                  <a:pt x="2844" y="1458404"/>
                </a:lnTo>
                <a:lnTo>
                  <a:pt x="9855" y="1458404"/>
                </a:lnTo>
                <a:lnTo>
                  <a:pt x="12700" y="1455559"/>
                </a:lnTo>
                <a:lnTo>
                  <a:pt x="12700" y="1448549"/>
                </a:lnTo>
                <a:lnTo>
                  <a:pt x="9855" y="1445704"/>
                </a:lnTo>
                <a:close/>
              </a:path>
              <a:path w="12700" h="4502150">
                <a:moveTo>
                  <a:pt x="9855" y="1471066"/>
                </a:moveTo>
                <a:lnTo>
                  <a:pt x="2844" y="1471066"/>
                </a:lnTo>
                <a:lnTo>
                  <a:pt x="0" y="1473911"/>
                </a:lnTo>
                <a:lnTo>
                  <a:pt x="0" y="1480921"/>
                </a:lnTo>
                <a:lnTo>
                  <a:pt x="2844" y="1483766"/>
                </a:lnTo>
                <a:lnTo>
                  <a:pt x="9855" y="1483766"/>
                </a:lnTo>
                <a:lnTo>
                  <a:pt x="12700" y="1480921"/>
                </a:lnTo>
                <a:lnTo>
                  <a:pt x="12700" y="1473911"/>
                </a:lnTo>
                <a:lnTo>
                  <a:pt x="9855" y="1471066"/>
                </a:lnTo>
                <a:close/>
              </a:path>
              <a:path w="12700" h="4502150">
                <a:moveTo>
                  <a:pt x="9855" y="1496428"/>
                </a:moveTo>
                <a:lnTo>
                  <a:pt x="2844" y="1496428"/>
                </a:lnTo>
                <a:lnTo>
                  <a:pt x="0" y="1499273"/>
                </a:lnTo>
                <a:lnTo>
                  <a:pt x="0" y="1506283"/>
                </a:lnTo>
                <a:lnTo>
                  <a:pt x="2844" y="1509128"/>
                </a:lnTo>
                <a:lnTo>
                  <a:pt x="9855" y="1509128"/>
                </a:lnTo>
                <a:lnTo>
                  <a:pt x="12700" y="1506283"/>
                </a:lnTo>
                <a:lnTo>
                  <a:pt x="12700" y="1499273"/>
                </a:lnTo>
                <a:lnTo>
                  <a:pt x="9855" y="1496428"/>
                </a:lnTo>
                <a:close/>
              </a:path>
              <a:path w="12700" h="4502150">
                <a:moveTo>
                  <a:pt x="9855" y="1521790"/>
                </a:moveTo>
                <a:lnTo>
                  <a:pt x="2844" y="1521790"/>
                </a:lnTo>
                <a:lnTo>
                  <a:pt x="0" y="1524635"/>
                </a:lnTo>
                <a:lnTo>
                  <a:pt x="0" y="1531645"/>
                </a:lnTo>
                <a:lnTo>
                  <a:pt x="2844" y="1534490"/>
                </a:lnTo>
                <a:lnTo>
                  <a:pt x="9855" y="1534490"/>
                </a:lnTo>
                <a:lnTo>
                  <a:pt x="12700" y="1531645"/>
                </a:lnTo>
                <a:lnTo>
                  <a:pt x="12700" y="1524635"/>
                </a:lnTo>
                <a:lnTo>
                  <a:pt x="9855" y="1521790"/>
                </a:lnTo>
                <a:close/>
              </a:path>
              <a:path w="12700" h="4502150">
                <a:moveTo>
                  <a:pt x="9855" y="1547152"/>
                </a:moveTo>
                <a:lnTo>
                  <a:pt x="2844" y="1547152"/>
                </a:lnTo>
                <a:lnTo>
                  <a:pt x="0" y="1549996"/>
                </a:lnTo>
                <a:lnTo>
                  <a:pt x="0" y="1557020"/>
                </a:lnTo>
                <a:lnTo>
                  <a:pt x="2844" y="1559852"/>
                </a:lnTo>
                <a:lnTo>
                  <a:pt x="9855" y="1559852"/>
                </a:lnTo>
                <a:lnTo>
                  <a:pt x="12700" y="1557020"/>
                </a:lnTo>
                <a:lnTo>
                  <a:pt x="12700" y="1549996"/>
                </a:lnTo>
                <a:lnTo>
                  <a:pt x="9855" y="1547152"/>
                </a:lnTo>
                <a:close/>
              </a:path>
              <a:path w="12700" h="4502150">
                <a:moveTo>
                  <a:pt x="9855" y="1572526"/>
                </a:moveTo>
                <a:lnTo>
                  <a:pt x="2844" y="1572526"/>
                </a:lnTo>
                <a:lnTo>
                  <a:pt x="0" y="1575358"/>
                </a:lnTo>
                <a:lnTo>
                  <a:pt x="0" y="1582381"/>
                </a:lnTo>
                <a:lnTo>
                  <a:pt x="2844" y="1585226"/>
                </a:lnTo>
                <a:lnTo>
                  <a:pt x="9855" y="1585226"/>
                </a:lnTo>
                <a:lnTo>
                  <a:pt x="12700" y="1582381"/>
                </a:lnTo>
                <a:lnTo>
                  <a:pt x="12700" y="1575358"/>
                </a:lnTo>
                <a:lnTo>
                  <a:pt x="9855" y="1572526"/>
                </a:lnTo>
                <a:close/>
              </a:path>
              <a:path w="12700" h="4502150">
                <a:moveTo>
                  <a:pt x="9855" y="1597888"/>
                </a:moveTo>
                <a:lnTo>
                  <a:pt x="2844" y="1597888"/>
                </a:lnTo>
                <a:lnTo>
                  <a:pt x="0" y="1600733"/>
                </a:lnTo>
                <a:lnTo>
                  <a:pt x="0" y="1607743"/>
                </a:lnTo>
                <a:lnTo>
                  <a:pt x="2844" y="1610588"/>
                </a:lnTo>
                <a:lnTo>
                  <a:pt x="9855" y="1610588"/>
                </a:lnTo>
                <a:lnTo>
                  <a:pt x="12700" y="1607743"/>
                </a:lnTo>
                <a:lnTo>
                  <a:pt x="12700" y="1600733"/>
                </a:lnTo>
                <a:lnTo>
                  <a:pt x="9855" y="1597888"/>
                </a:lnTo>
                <a:close/>
              </a:path>
              <a:path w="12700" h="4502150">
                <a:moveTo>
                  <a:pt x="9855" y="1623250"/>
                </a:moveTo>
                <a:lnTo>
                  <a:pt x="2844" y="1623250"/>
                </a:lnTo>
                <a:lnTo>
                  <a:pt x="0" y="1626095"/>
                </a:lnTo>
                <a:lnTo>
                  <a:pt x="0" y="1633105"/>
                </a:lnTo>
                <a:lnTo>
                  <a:pt x="2844" y="1635950"/>
                </a:lnTo>
                <a:lnTo>
                  <a:pt x="9855" y="1635950"/>
                </a:lnTo>
                <a:lnTo>
                  <a:pt x="12700" y="1633105"/>
                </a:lnTo>
                <a:lnTo>
                  <a:pt x="12700" y="1626095"/>
                </a:lnTo>
                <a:lnTo>
                  <a:pt x="9855" y="1623250"/>
                </a:lnTo>
                <a:close/>
              </a:path>
              <a:path w="12700" h="4502150">
                <a:moveTo>
                  <a:pt x="9855" y="1648612"/>
                </a:moveTo>
                <a:lnTo>
                  <a:pt x="2844" y="1648612"/>
                </a:lnTo>
                <a:lnTo>
                  <a:pt x="0" y="1651457"/>
                </a:lnTo>
                <a:lnTo>
                  <a:pt x="0" y="1658467"/>
                </a:lnTo>
                <a:lnTo>
                  <a:pt x="2844" y="1661312"/>
                </a:lnTo>
                <a:lnTo>
                  <a:pt x="9855" y="1661312"/>
                </a:lnTo>
                <a:lnTo>
                  <a:pt x="12700" y="1658467"/>
                </a:lnTo>
                <a:lnTo>
                  <a:pt x="12700" y="1651457"/>
                </a:lnTo>
                <a:lnTo>
                  <a:pt x="9855" y="1648612"/>
                </a:lnTo>
                <a:close/>
              </a:path>
              <a:path w="12700" h="4502150">
                <a:moveTo>
                  <a:pt x="9855" y="1673974"/>
                </a:moveTo>
                <a:lnTo>
                  <a:pt x="2844" y="1673974"/>
                </a:lnTo>
                <a:lnTo>
                  <a:pt x="0" y="1676819"/>
                </a:lnTo>
                <a:lnTo>
                  <a:pt x="0" y="1683829"/>
                </a:lnTo>
                <a:lnTo>
                  <a:pt x="2844" y="1686674"/>
                </a:lnTo>
                <a:lnTo>
                  <a:pt x="9855" y="1686674"/>
                </a:lnTo>
                <a:lnTo>
                  <a:pt x="12700" y="1683829"/>
                </a:lnTo>
                <a:lnTo>
                  <a:pt x="12700" y="1676819"/>
                </a:lnTo>
                <a:lnTo>
                  <a:pt x="9855" y="1673974"/>
                </a:lnTo>
                <a:close/>
              </a:path>
              <a:path w="12700" h="4502150">
                <a:moveTo>
                  <a:pt x="9855" y="1699336"/>
                </a:moveTo>
                <a:lnTo>
                  <a:pt x="2844" y="1699336"/>
                </a:lnTo>
                <a:lnTo>
                  <a:pt x="0" y="1702181"/>
                </a:lnTo>
                <a:lnTo>
                  <a:pt x="0" y="1709191"/>
                </a:lnTo>
                <a:lnTo>
                  <a:pt x="2844" y="1712036"/>
                </a:lnTo>
                <a:lnTo>
                  <a:pt x="9855" y="1712036"/>
                </a:lnTo>
                <a:lnTo>
                  <a:pt x="12700" y="1709191"/>
                </a:lnTo>
                <a:lnTo>
                  <a:pt x="12700" y="1702181"/>
                </a:lnTo>
                <a:lnTo>
                  <a:pt x="9855" y="1699336"/>
                </a:lnTo>
                <a:close/>
              </a:path>
              <a:path w="12700" h="4502150">
                <a:moveTo>
                  <a:pt x="9855" y="1724698"/>
                </a:moveTo>
                <a:lnTo>
                  <a:pt x="2844" y="1724698"/>
                </a:lnTo>
                <a:lnTo>
                  <a:pt x="0" y="1727542"/>
                </a:lnTo>
                <a:lnTo>
                  <a:pt x="0" y="1734553"/>
                </a:lnTo>
                <a:lnTo>
                  <a:pt x="2844" y="1737398"/>
                </a:lnTo>
                <a:lnTo>
                  <a:pt x="9855" y="1737398"/>
                </a:lnTo>
                <a:lnTo>
                  <a:pt x="12700" y="1734553"/>
                </a:lnTo>
                <a:lnTo>
                  <a:pt x="12700" y="1727542"/>
                </a:lnTo>
                <a:lnTo>
                  <a:pt x="9855" y="1724698"/>
                </a:lnTo>
                <a:close/>
              </a:path>
              <a:path w="12700" h="4502150">
                <a:moveTo>
                  <a:pt x="9855" y="1750060"/>
                </a:moveTo>
                <a:lnTo>
                  <a:pt x="2844" y="1750060"/>
                </a:lnTo>
                <a:lnTo>
                  <a:pt x="0" y="1752904"/>
                </a:lnTo>
                <a:lnTo>
                  <a:pt x="0" y="1759915"/>
                </a:lnTo>
                <a:lnTo>
                  <a:pt x="2844" y="1762760"/>
                </a:lnTo>
                <a:lnTo>
                  <a:pt x="9855" y="1762760"/>
                </a:lnTo>
                <a:lnTo>
                  <a:pt x="12700" y="1759915"/>
                </a:lnTo>
                <a:lnTo>
                  <a:pt x="12700" y="1752904"/>
                </a:lnTo>
                <a:lnTo>
                  <a:pt x="9855" y="1750060"/>
                </a:lnTo>
                <a:close/>
              </a:path>
              <a:path w="12700" h="4502150">
                <a:moveTo>
                  <a:pt x="9855" y="1775421"/>
                </a:moveTo>
                <a:lnTo>
                  <a:pt x="2844" y="1775421"/>
                </a:lnTo>
                <a:lnTo>
                  <a:pt x="0" y="1778266"/>
                </a:lnTo>
                <a:lnTo>
                  <a:pt x="0" y="1785289"/>
                </a:lnTo>
                <a:lnTo>
                  <a:pt x="2844" y="1788121"/>
                </a:lnTo>
                <a:lnTo>
                  <a:pt x="9855" y="1788121"/>
                </a:lnTo>
                <a:lnTo>
                  <a:pt x="12700" y="1785289"/>
                </a:lnTo>
                <a:lnTo>
                  <a:pt x="12700" y="1778266"/>
                </a:lnTo>
                <a:lnTo>
                  <a:pt x="9855" y="1775421"/>
                </a:lnTo>
                <a:close/>
              </a:path>
              <a:path w="12700" h="4502150">
                <a:moveTo>
                  <a:pt x="9855" y="1800783"/>
                </a:moveTo>
                <a:lnTo>
                  <a:pt x="2844" y="1800783"/>
                </a:lnTo>
                <a:lnTo>
                  <a:pt x="0" y="1803628"/>
                </a:lnTo>
                <a:lnTo>
                  <a:pt x="0" y="1810651"/>
                </a:lnTo>
                <a:lnTo>
                  <a:pt x="2844" y="1813483"/>
                </a:lnTo>
                <a:lnTo>
                  <a:pt x="9855" y="1813483"/>
                </a:lnTo>
                <a:lnTo>
                  <a:pt x="12700" y="1810651"/>
                </a:lnTo>
                <a:lnTo>
                  <a:pt x="12700" y="1803628"/>
                </a:lnTo>
                <a:lnTo>
                  <a:pt x="9855" y="1800783"/>
                </a:lnTo>
                <a:close/>
              </a:path>
              <a:path w="12700" h="4502150">
                <a:moveTo>
                  <a:pt x="9855" y="1826158"/>
                </a:moveTo>
                <a:lnTo>
                  <a:pt x="2844" y="1826158"/>
                </a:lnTo>
                <a:lnTo>
                  <a:pt x="0" y="1828990"/>
                </a:lnTo>
                <a:lnTo>
                  <a:pt x="0" y="1836013"/>
                </a:lnTo>
                <a:lnTo>
                  <a:pt x="2844" y="1838858"/>
                </a:lnTo>
                <a:lnTo>
                  <a:pt x="9855" y="1838858"/>
                </a:lnTo>
                <a:lnTo>
                  <a:pt x="12700" y="1836013"/>
                </a:lnTo>
                <a:lnTo>
                  <a:pt x="12700" y="1828990"/>
                </a:lnTo>
                <a:lnTo>
                  <a:pt x="9855" y="1826158"/>
                </a:lnTo>
                <a:close/>
              </a:path>
              <a:path w="12700" h="4502150">
                <a:moveTo>
                  <a:pt x="9855" y="1851520"/>
                </a:moveTo>
                <a:lnTo>
                  <a:pt x="2844" y="1851520"/>
                </a:lnTo>
                <a:lnTo>
                  <a:pt x="0" y="1854365"/>
                </a:lnTo>
                <a:lnTo>
                  <a:pt x="0" y="1861375"/>
                </a:lnTo>
                <a:lnTo>
                  <a:pt x="2844" y="1864220"/>
                </a:lnTo>
                <a:lnTo>
                  <a:pt x="9855" y="1864220"/>
                </a:lnTo>
                <a:lnTo>
                  <a:pt x="12700" y="1861375"/>
                </a:lnTo>
                <a:lnTo>
                  <a:pt x="12700" y="1854365"/>
                </a:lnTo>
                <a:lnTo>
                  <a:pt x="9855" y="1851520"/>
                </a:lnTo>
                <a:close/>
              </a:path>
              <a:path w="12700" h="4502150">
                <a:moveTo>
                  <a:pt x="9855" y="1876882"/>
                </a:moveTo>
                <a:lnTo>
                  <a:pt x="2844" y="1876882"/>
                </a:lnTo>
                <a:lnTo>
                  <a:pt x="0" y="1879727"/>
                </a:lnTo>
                <a:lnTo>
                  <a:pt x="0" y="1886737"/>
                </a:lnTo>
                <a:lnTo>
                  <a:pt x="2844" y="1889582"/>
                </a:lnTo>
                <a:lnTo>
                  <a:pt x="9855" y="1889582"/>
                </a:lnTo>
                <a:lnTo>
                  <a:pt x="12700" y="1886737"/>
                </a:lnTo>
                <a:lnTo>
                  <a:pt x="12700" y="1879727"/>
                </a:lnTo>
                <a:lnTo>
                  <a:pt x="9855" y="1876882"/>
                </a:lnTo>
                <a:close/>
              </a:path>
              <a:path w="12700" h="4502150">
                <a:moveTo>
                  <a:pt x="9855" y="1902244"/>
                </a:moveTo>
                <a:lnTo>
                  <a:pt x="2844" y="1902244"/>
                </a:lnTo>
                <a:lnTo>
                  <a:pt x="0" y="1905088"/>
                </a:lnTo>
                <a:lnTo>
                  <a:pt x="0" y="1912099"/>
                </a:lnTo>
                <a:lnTo>
                  <a:pt x="2844" y="1914944"/>
                </a:lnTo>
                <a:lnTo>
                  <a:pt x="9855" y="1914944"/>
                </a:lnTo>
                <a:lnTo>
                  <a:pt x="12700" y="1912099"/>
                </a:lnTo>
                <a:lnTo>
                  <a:pt x="12700" y="1905088"/>
                </a:lnTo>
                <a:lnTo>
                  <a:pt x="9855" y="1902244"/>
                </a:lnTo>
                <a:close/>
              </a:path>
              <a:path w="12700" h="4502150">
                <a:moveTo>
                  <a:pt x="9855" y="1927606"/>
                </a:moveTo>
                <a:lnTo>
                  <a:pt x="2844" y="1927606"/>
                </a:lnTo>
                <a:lnTo>
                  <a:pt x="0" y="1930450"/>
                </a:lnTo>
                <a:lnTo>
                  <a:pt x="0" y="1937461"/>
                </a:lnTo>
                <a:lnTo>
                  <a:pt x="2844" y="1940306"/>
                </a:lnTo>
                <a:lnTo>
                  <a:pt x="9855" y="1940306"/>
                </a:lnTo>
                <a:lnTo>
                  <a:pt x="12700" y="1937461"/>
                </a:lnTo>
                <a:lnTo>
                  <a:pt x="12700" y="1930450"/>
                </a:lnTo>
                <a:lnTo>
                  <a:pt x="9855" y="1927606"/>
                </a:lnTo>
                <a:close/>
              </a:path>
              <a:path w="12700" h="4502150">
                <a:moveTo>
                  <a:pt x="9855" y="1952967"/>
                </a:moveTo>
                <a:lnTo>
                  <a:pt x="2844" y="1952967"/>
                </a:lnTo>
                <a:lnTo>
                  <a:pt x="0" y="1955812"/>
                </a:lnTo>
                <a:lnTo>
                  <a:pt x="0" y="1962823"/>
                </a:lnTo>
                <a:lnTo>
                  <a:pt x="2844" y="1965667"/>
                </a:lnTo>
                <a:lnTo>
                  <a:pt x="9855" y="1965667"/>
                </a:lnTo>
                <a:lnTo>
                  <a:pt x="12700" y="1962823"/>
                </a:lnTo>
                <a:lnTo>
                  <a:pt x="12700" y="1955812"/>
                </a:lnTo>
                <a:lnTo>
                  <a:pt x="9855" y="1952967"/>
                </a:lnTo>
                <a:close/>
              </a:path>
              <a:path w="12700" h="4502150">
                <a:moveTo>
                  <a:pt x="9855" y="1978329"/>
                </a:moveTo>
                <a:lnTo>
                  <a:pt x="2844" y="1978329"/>
                </a:lnTo>
                <a:lnTo>
                  <a:pt x="0" y="1981174"/>
                </a:lnTo>
                <a:lnTo>
                  <a:pt x="0" y="1988185"/>
                </a:lnTo>
                <a:lnTo>
                  <a:pt x="2844" y="1991029"/>
                </a:lnTo>
                <a:lnTo>
                  <a:pt x="9855" y="1991029"/>
                </a:lnTo>
                <a:lnTo>
                  <a:pt x="12700" y="1988185"/>
                </a:lnTo>
                <a:lnTo>
                  <a:pt x="12700" y="1981174"/>
                </a:lnTo>
                <a:lnTo>
                  <a:pt x="9855" y="1978329"/>
                </a:lnTo>
                <a:close/>
              </a:path>
              <a:path w="12700" h="4502150">
                <a:moveTo>
                  <a:pt x="9855" y="2003691"/>
                </a:moveTo>
                <a:lnTo>
                  <a:pt x="2844" y="2003691"/>
                </a:lnTo>
                <a:lnTo>
                  <a:pt x="0" y="2006536"/>
                </a:lnTo>
                <a:lnTo>
                  <a:pt x="0" y="2013546"/>
                </a:lnTo>
                <a:lnTo>
                  <a:pt x="2844" y="2016391"/>
                </a:lnTo>
                <a:lnTo>
                  <a:pt x="9855" y="2016391"/>
                </a:lnTo>
                <a:lnTo>
                  <a:pt x="12700" y="2013546"/>
                </a:lnTo>
                <a:lnTo>
                  <a:pt x="12700" y="2006536"/>
                </a:lnTo>
                <a:lnTo>
                  <a:pt x="9855" y="2003691"/>
                </a:lnTo>
                <a:close/>
              </a:path>
              <a:path w="12700" h="4502150">
                <a:moveTo>
                  <a:pt x="9855" y="2029053"/>
                </a:moveTo>
                <a:lnTo>
                  <a:pt x="2844" y="2029053"/>
                </a:lnTo>
                <a:lnTo>
                  <a:pt x="0" y="2031898"/>
                </a:lnTo>
                <a:lnTo>
                  <a:pt x="0" y="2038921"/>
                </a:lnTo>
                <a:lnTo>
                  <a:pt x="2844" y="2041753"/>
                </a:lnTo>
                <a:lnTo>
                  <a:pt x="9855" y="2041753"/>
                </a:lnTo>
                <a:lnTo>
                  <a:pt x="12700" y="2038921"/>
                </a:lnTo>
                <a:lnTo>
                  <a:pt x="12700" y="2031898"/>
                </a:lnTo>
                <a:lnTo>
                  <a:pt x="9855" y="2029053"/>
                </a:lnTo>
                <a:close/>
              </a:path>
              <a:path w="12700" h="4502150">
                <a:moveTo>
                  <a:pt x="9855" y="2054428"/>
                </a:moveTo>
                <a:lnTo>
                  <a:pt x="2844" y="2054428"/>
                </a:lnTo>
                <a:lnTo>
                  <a:pt x="0" y="2057260"/>
                </a:lnTo>
                <a:lnTo>
                  <a:pt x="0" y="2064283"/>
                </a:lnTo>
                <a:lnTo>
                  <a:pt x="2844" y="2067128"/>
                </a:lnTo>
                <a:lnTo>
                  <a:pt x="9855" y="2067128"/>
                </a:lnTo>
                <a:lnTo>
                  <a:pt x="12700" y="2064283"/>
                </a:lnTo>
                <a:lnTo>
                  <a:pt x="12700" y="2057260"/>
                </a:lnTo>
                <a:lnTo>
                  <a:pt x="9855" y="2054428"/>
                </a:lnTo>
                <a:close/>
              </a:path>
              <a:path w="12700" h="4502150">
                <a:moveTo>
                  <a:pt x="9855" y="2079790"/>
                </a:moveTo>
                <a:lnTo>
                  <a:pt x="2844" y="2079790"/>
                </a:lnTo>
                <a:lnTo>
                  <a:pt x="0" y="2082634"/>
                </a:lnTo>
                <a:lnTo>
                  <a:pt x="0" y="2089645"/>
                </a:lnTo>
                <a:lnTo>
                  <a:pt x="2844" y="2092490"/>
                </a:lnTo>
                <a:lnTo>
                  <a:pt x="9855" y="2092490"/>
                </a:lnTo>
                <a:lnTo>
                  <a:pt x="12700" y="2089645"/>
                </a:lnTo>
                <a:lnTo>
                  <a:pt x="12700" y="2082634"/>
                </a:lnTo>
                <a:lnTo>
                  <a:pt x="9855" y="2079790"/>
                </a:lnTo>
                <a:close/>
              </a:path>
              <a:path w="12700" h="4502150">
                <a:moveTo>
                  <a:pt x="9855" y="2105152"/>
                </a:moveTo>
                <a:lnTo>
                  <a:pt x="2844" y="2105152"/>
                </a:lnTo>
                <a:lnTo>
                  <a:pt x="0" y="2107996"/>
                </a:lnTo>
                <a:lnTo>
                  <a:pt x="0" y="2115007"/>
                </a:lnTo>
                <a:lnTo>
                  <a:pt x="2844" y="2117852"/>
                </a:lnTo>
                <a:lnTo>
                  <a:pt x="9855" y="2117852"/>
                </a:lnTo>
                <a:lnTo>
                  <a:pt x="12700" y="2115007"/>
                </a:lnTo>
                <a:lnTo>
                  <a:pt x="12700" y="2107996"/>
                </a:lnTo>
                <a:lnTo>
                  <a:pt x="9855" y="2105152"/>
                </a:lnTo>
                <a:close/>
              </a:path>
              <a:path w="12700" h="4502150">
                <a:moveTo>
                  <a:pt x="9855" y="2130513"/>
                </a:moveTo>
                <a:lnTo>
                  <a:pt x="2844" y="2130513"/>
                </a:lnTo>
                <a:lnTo>
                  <a:pt x="0" y="2133358"/>
                </a:lnTo>
                <a:lnTo>
                  <a:pt x="0" y="2140369"/>
                </a:lnTo>
                <a:lnTo>
                  <a:pt x="2844" y="2143213"/>
                </a:lnTo>
                <a:lnTo>
                  <a:pt x="9855" y="2143213"/>
                </a:lnTo>
                <a:lnTo>
                  <a:pt x="12700" y="2140369"/>
                </a:lnTo>
                <a:lnTo>
                  <a:pt x="12700" y="2133358"/>
                </a:lnTo>
                <a:lnTo>
                  <a:pt x="9855" y="2130513"/>
                </a:lnTo>
                <a:close/>
              </a:path>
              <a:path w="12700" h="4502150">
                <a:moveTo>
                  <a:pt x="9855" y="2155875"/>
                </a:moveTo>
                <a:lnTo>
                  <a:pt x="2844" y="2155875"/>
                </a:lnTo>
                <a:lnTo>
                  <a:pt x="0" y="2158720"/>
                </a:lnTo>
                <a:lnTo>
                  <a:pt x="0" y="2165731"/>
                </a:lnTo>
                <a:lnTo>
                  <a:pt x="2844" y="2168575"/>
                </a:lnTo>
                <a:lnTo>
                  <a:pt x="9855" y="2168575"/>
                </a:lnTo>
                <a:lnTo>
                  <a:pt x="12700" y="2165731"/>
                </a:lnTo>
                <a:lnTo>
                  <a:pt x="12700" y="2158720"/>
                </a:lnTo>
                <a:lnTo>
                  <a:pt x="9855" y="2155875"/>
                </a:lnTo>
                <a:close/>
              </a:path>
              <a:path w="12700" h="4502150">
                <a:moveTo>
                  <a:pt x="9855" y="2181237"/>
                </a:moveTo>
                <a:lnTo>
                  <a:pt x="2844" y="2181237"/>
                </a:lnTo>
                <a:lnTo>
                  <a:pt x="0" y="2184082"/>
                </a:lnTo>
                <a:lnTo>
                  <a:pt x="0" y="2191092"/>
                </a:lnTo>
                <a:lnTo>
                  <a:pt x="2844" y="2193937"/>
                </a:lnTo>
                <a:lnTo>
                  <a:pt x="9855" y="2193937"/>
                </a:lnTo>
                <a:lnTo>
                  <a:pt x="12700" y="2191092"/>
                </a:lnTo>
                <a:lnTo>
                  <a:pt x="12700" y="2184082"/>
                </a:lnTo>
                <a:lnTo>
                  <a:pt x="9855" y="2181237"/>
                </a:lnTo>
                <a:close/>
              </a:path>
              <a:path w="12700" h="4502150">
                <a:moveTo>
                  <a:pt x="9855" y="2206599"/>
                </a:moveTo>
                <a:lnTo>
                  <a:pt x="2844" y="2206599"/>
                </a:lnTo>
                <a:lnTo>
                  <a:pt x="0" y="2209444"/>
                </a:lnTo>
                <a:lnTo>
                  <a:pt x="0" y="2216454"/>
                </a:lnTo>
                <a:lnTo>
                  <a:pt x="2844" y="2219299"/>
                </a:lnTo>
                <a:lnTo>
                  <a:pt x="9855" y="2219299"/>
                </a:lnTo>
                <a:lnTo>
                  <a:pt x="12700" y="2216454"/>
                </a:lnTo>
                <a:lnTo>
                  <a:pt x="12700" y="2209444"/>
                </a:lnTo>
                <a:lnTo>
                  <a:pt x="9855" y="2206599"/>
                </a:lnTo>
                <a:close/>
              </a:path>
              <a:path w="12700" h="4502150">
                <a:moveTo>
                  <a:pt x="9855" y="2231961"/>
                </a:moveTo>
                <a:lnTo>
                  <a:pt x="2844" y="2231961"/>
                </a:lnTo>
                <a:lnTo>
                  <a:pt x="0" y="2234806"/>
                </a:lnTo>
                <a:lnTo>
                  <a:pt x="0" y="2241816"/>
                </a:lnTo>
                <a:lnTo>
                  <a:pt x="2844" y="2244661"/>
                </a:lnTo>
                <a:lnTo>
                  <a:pt x="9855" y="2244661"/>
                </a:lnTo>
                <a:lnTo>
                  <a:pt x="12700" y="2241816"/>
                </a:lnTo>
                <a:lnTo>
                  <a:pt x="12700" y="2234806"/>
                </a:lnTo>
                <a:lnTo>
                  <a:pt x="9855" y="2231961"/>
                </a:lnTo>
                <a:close/>
              </a:path>
              <a:path w="12700" h="4502150">
                <a:moveTo>
                  <a:pt x="9855" y="2257323"/>
                </a:moveTo>
                <a:lnTo>
                  <a:pt x="2844" y="2257323"/>
                </a:lnTo>
                <a:lnTo>
                  <a:pt x="0" y="2260168"/>
                </a:lnTo>
                <a:lnTo>
                  <a:pt x="0" y="2267191"/>
                </a:lnTo>
                <a:lnTo>
                  <a:pt x="2844" y="2270023"/>
                </a:lnTo>
                <a:lnTo>
                  <a:pt x="9855" y="2270023"/>
                </a:lnTo>
                <a:lnTo>
                  <a:pt x="12700" y="2267191"/>
                </a:lnTo>
                <a:lnTo>
                  <a:pt x="12700" y="2260168"/>
                </a:lnTo>
                <a:lnTo>
                  <a:pt x="9855" y="2257323"/>
                </a:lnTo>
                <a:close/>
              </a:path>
              <a:path w="12700" h="4502150">
                <a:moveTo>
                  <a:pt x="9855" y="2282685"/>
                </a:moveTo>
                <a:lnTo>
                  <a:pt x="2844" y="2282685"/>
                </a:lnTo>
                <a:lnTo>
                  <a:pt x="0" y="2285530"/>
                </a:lnTo>
                <a:lnTo>
                  <a:pt x="0" y="2292553"/>
                </a:lnTo>
                <a:lnTo>
                  <a:pt x="2844" y="2295398"/>
                </a:lnTo>
                <a:lnTo>
                  <a:pt x="9855" y="2295398"/>
                </a:lnTo>
                <a:lnTo>
                  <a:pt x="12700" y="2292553"/>
                </a:lnTo>
                <a:lnTo>
                  <a:pt x="12700" y="2285530"/>
                </a:lnTo>
                <a:lnTo>
                  <a:pt x="9855" y="2282685"/>
                </a:lnTo>
                <a:close/>
              </a:path>
              <a:path w="12700" h="4502150">
                <a:moveTo>
                  <a:pt x="9855" y="2308059"/>
                </a:moveTo>
                <a:lnTo>
                  <a:pt x="2844" y="2308059"/>
                </a:lnTo>
                <a:lnTo>
                  <a:pt x="0" y="2310892"/>
                </a:lnTo>
                <a:lnTo>
                  <a:pt x="0" y="2317915"/>
                </a:lnTo>
                <a:lnTo>
                  <a:pt x="2844" y="2320759"/>
                </a:lnTo>
                <a:lnTo>
                  <a:pt x="9855" y="2320759"/>
                </a:lnTo>
                <a:lnTo>
                  <a:pt x="12700" y="2317915"/>
                </a:lnTo>
                <a:lnTo>
                  <a:pt x="12700" y="2310892"/>
                </a:lnTo>
                <a:lnTo>
                  <a:pt x="9855" y="2308059"/>
                </a:lnTo>
                <a:close/>
              </a:path>
              <a:path w="12700" h="4502150">
                <a:moveTo>
                  <a:pt x="9855" y="2333421"/>
                </a:moveTo>
                <a:lnTo>
                  <a:pt x="2844" y="2333421"/>
                </a:lnTo>
                <a:lnTo>
                  <a:pt x="0" y="2336266"/>
                </a:lnTo>
                <a:lnTo>
                  <a:pt x="0" y="2343277"/>
                </a:lnTo>
                <a:lnTo>
                  <a:pt x="2844" y="2346121"/>
                </a:lnTo>
                <a:lnTo>
                  <a:pt x="9855" y="2346121"/>
                </a:lnTo>
                <a:lnTo>
                  <a:pt x="12700" y="2343277"/>
                </a:lnTo>
                <a:lnTo>
                  <a:pt x="12700" y="2336266"/>
                </a:lnTo>
                <a:lnTo>
                  <a:pt x="9855" y="2333421"/>
                </a:lnTo>
                <a:close/>
              </a:path>
              <a:path w="12700" h="4502150">
                <a:moveTo>
                  <a:pt x="9855" y="2358783"/>
                </a:moveTo>
                <a:lnTo>
                  <a:pt x="2844" y="2358783"/>
                </a:lnTo>
                <a:lnTo>
                  <a:pt x="0" y="2361628"/>
                </a:lnTo>
                <a:lnTo>
                  <a:pt x="0" y="2368638"/>
                </a:lnTo>
                <a:lnTo>
                  <a:pt x="2844" y="2371483"/>
                </a:lnTo>
                <a:lnTo>
                  <a:pt x="9855" y="2371483"/>
                </a:lnTo>
                <a:lnTo>
                  <a:pt x="12700" y="2368638"/>
                </a:lnTo>
                <a:lnTo>
                  <a:pt x="12700" y="2361628"/>
                </a:lnTo>
                <a:lnTo>
                  <a:pt x="9855" y="2358783"/>
                </a:lnTo>
                <a:close/>
              </a:path>
              <a:path w="12700" h="4502150">
                <a:moveTo>
                  <a:pt x="9855" y="2384145"/>
                </a:moveTo>
                <a:lnTo>
                  <a:pt x="2844" y="2384145"/>
                </a:lnTo>
                <a:lnTo>
                  <a:pt x="0" y="2386990"/>
                </a:lnTo>
                <a:lnTo>
                  <a:pt x="0" y="2394000"/>
                </a:lnTo>
                <a:lnTo>
                  <a:pt x="2844" y="2396845"/>
                </a:lnTo>
                <a:lnTo>
                  <a:pt x="9855" y="2396845"/>
                </a:lnTo>
                <a:lnTo>
                  <a:pt x="12700" y="2394000"/>
                </a:lnTo>
                <a:lnTo>
                  <a:pt x="12700" y="2386990"/>
                </a:lnTo>
                <a:lnTo>
                  <a:pt x="9855" y="2384145"/>
                </a:lnTo>
                <a:close/>
              </a:path>
              <a:path w="12700" h="4502150">
                <a:moveTo>
                  <a:pt x="9855" y="2409507"/>
                </a:moveTo>
                <a:lnTo>
                  <a:pt x="2844" y="2409507"/>
                </a:lnTo>
                <a:lnTo>
                  <a:pt x="0" y="2412352"/>
                </a:lnTo>
                <a:lnTo>
                  <a:pt x="0" y="2419362"/>
                </a:lnTo>
                <a:lnTo>
                  <a:pt x="2844" y="2422207"/>
                </a:lnTo>
                <a:lnTo>
                  <a:pt x="9855" y="2422207"/>
                </a:lnTo>
                <a:lnTo>
                  <a:pt x="12700" y="2419362"/>
                </a:lnTo>
                <a:lnTo>
                  <a:pt x="12700" y="2412352"/>
                </a:lnTo>
                <a:lnTo>
                  <a:pt x="9855" y="2409507"/>
                </a:lnTo>
                <a:close/>
              </a:path>
              <a:path w="12700" h="4502150">
                <a:moveTo>
                  <a:pt x="9855" y="2434869"/>
                </a:moveTo>
                <a:lnTo>
                  <a:pt x="2844" y="2434869"/>
                </a:lnTo>
                <a:lnTo>
                  <a:pt x="0" y="2437714"/>
                </a:lnTo>
                <a:lnTo>
                  <a:pt x="0" y="2444724"/>
                </a:lnTo>
                <a:lnTo>
                  <a:pt x="2844" y="2447569"/>
                </a:lnTo>
                <a:lnTo>
                  <a:pt x="9855" y="2447569"/>
                </a:lnTo>
                <a:lnTo>
                  <a:pt x="12700" y="2444724"/>
                </a:lnTo>
                <a:lnTo>
                  <a:pt x="12700" y="2437714"/>
                </a:lnTo>
                <a:lnTo>
                  <a:pt x="9855" y="2434869"/>
                </a:lnTo>
                <a:close/>
              </a:path>
              <a:path w="12700" h="4502150">
                <a:moveTo>
                  <a:pt x="9855" y="2460231"/>
                </a:moveTo>
                <a:lnTo>
                  <a:pt x="2844" y="2460231"/>
                </a:lnTo>
                <a:lnTo>
                  <a:pt x="0" y="2463076"/>
                </a:lnTo>
                <a:lnTo>
                  <a:pt x="0" y="2470086"/>
                </a:lnTo>
                <a:lnTo>
                  <a:pt x="2844" y="2472931"/>
                </a:lnTo>
                <a:lnTo>
                  <a:pt x="9855" y="2472931"/>
                </a:lnTo>
                <a:lnTo>
                  <a:pt x="12700" y="2470086"/>
                </a:lnTo>
                <a:lnTo>
                  <a:pt x="12700" y="2463076"/>
                </a:lnTo>
                <a:lnTo>
                  <a:pt x="9855" y="2460231"/>
                </a:lnTo>
                <a:close/>
              </a:path>
              <a:path w="12700" h="4502150">
                <a:moveTo>
                  <a:pt x="9855" y="2485593"/>
                </a:moveTo>
                <a:lnTo>
                  <a:pt x="2844" y="2485593"/>
                </a:lnTo>
                <a:lnTo>
                  <a:pt x="0" y="2488438"/>
                </a:lnTo>
                <a:lnTo>
                  <a:pt x="0" y="2495448"/>
                </a:lnTo>
                <a:lnTo>
                  <a:pt x="2844" y="2498293"/>
                </a:lnTo>
                <a:lnTo>
                  <a:pt x="9855" y="2498293"/>
                </a:lnTo>
                <a:lnTo>
                  <a:pt x="12700" y="2495448"/>
                </a:lnTo>
                <a:lnTo>
                  <a:pt x="12700" y="2488438"/>
                </a:lnTo>
                <a:lnTo>
                  <a:pt x="9855" y="2485593"/>
                </a:lnTo>
                <a:close/>
              </a:path>
              <a:path w="12700" h="4502150">
                <a:moveTo>
                  <a:pt x="9855" y="2510955"/>
                </a:moveTo>
                <a:lnTo>
                  <a:pt x="2844" y="2510955"/>
                </a:lnTo>
                <a:lnTo>
                  <a:pt x="0" y="2513799"/>
                </a:lnTo>
                <a:lnTo>
                  <a:pt x="0" y="2520810"/>
                </a:lnTo>
                <a:lnTo>
                  <a:pt x="2844" y="2523655"/>
                </a:lnTo>
                <a:lnTo>
                  <a:pt x="9855" y="2523655"/>
                </a:lnTo>
                <a:lnTo>
                  <a:pt x="12700" y="2520810"/>
                </a:lnTo>
                <a:lnTo>
                  <a:pt x="12700" y="2513799"/>
                </a:lnTo>
                <a:lnTo>
                  <a:pt x="9855" y="2510955"/>
                </a:lnTo>
                <a:close/>
              </a:path>
              <a:path w="12700" h="4502150">
                <a:moveTo>
                  <a:pt x="9855" y="2536317"/>
                </a:moveTo>
                <a:lnTo>
                  <a:pt x="2844" y="2536317"/>
                </a:lnTo>
                <a:lnTo>
                  <a:pt x="0" y="2539161"/>
                </a:lnTo>
                <a:lnTo>
                  <a:pt x="0" y="2546184"/>
                </a:lnTo>
                <a:lnTo>
                  <a:pt x="2844" y="2549017"/>
                </a:lnTo>
                <a:lnTo>
                  <a:pt x="9855" y="2549017"/>
                </a:lnTo>
                <a:lnTo>
                  <a:pt x="12700" y="2546184"/>
                </a:lnTo>
                <a:lnTo>
                  <a:pt x="12700" y="2539161"/>
                </a:lnTo>
                <a:lnTo>
                  <a:pt x="9855" y="2536317"/>
                </a:lnTo>
                <a:close/>
              </a:path>
              <a:path w="12700" h="4502150">
                <a:moveTo>
                  <a:pt x="9855" y="2561691"/>
                </a:moveTo>
                <a:lnTo>
                  <a:pt x="2844" y="2561691"/>
                </a:lnTo>
                <a:lnTo>
                  <a:pt x="0" y="2564523"/>
                </a:lnTo>
                <a:lnTo>
                  <a:pt x="0" y="2571546"/>
                </a:lnTo>
                <a:lnTo>
                  <a:pt x="2844" y="2574391"/>
                </a:lnTo>
                <a:lnTo>
                  <a:pt x="9855" y="2574391"/>
                </a:lnTo>
                <a:lnTo>
                  <a:pt x="12700" y="2571546"/>
                </a:lnTo>
                <a:lnTo>
                  <a:pt x="12700" y="2564523"/>
                </a:lnTo>
                <a:lnTo>
                  <a:pt x="9855" y="2561691"/>
                </a:lnTo>
                <a:close/>
              </a:path>
              <a:path w="12700" h="4502150">
                <a:moveTo>
                  <a:pt x="9855" y="2587053"/>
                </a:moveTo>
                <a:lnTo>
                  <a:pt x="2844" y="2587053"/>
                </a:lnTo>
                <a:lnTo>
                  <a:pt x="0" y="2589885"/>
                </a:lnTo>
                <a:lnTo>
                  <a:pt x="0" y="2596908"/>
                </a:lnTo>
                <a:lnTo>
                  <a:pt x="2844" y="2599753"/>
                </a:lnTo>
                <a:lnTo>
                  <a:pt x="9855" y="2599753"/>
                </a:lnTo>
                <a:lnTo>
                  <a:pt x="12700" y="2596908"/>
                </a:lnTo>
                <a:lnTo>
                  <a:pt x="12700" y="2589885"/>
                </a:lnTo>
                <a:lnTo>
                  <a:pt x="9855" y="2587053"/>
                </a:lnTo>
                <a:close/>
              </a:path>
              <a:path w="12700" h="4502150">
                <a:moveTo>
                  <a:pt x="9855" y="2612415"/>
                </a:moveTo>
                <a:lnTo>
                  <a:pt x="2844" y="2612415"/>
                </a:lnTo>
                <a:lnTo>
                  <a:pt x="0" y="2615260"/>
                </a:lnTo>
                <a:lnTo>
                  <a:pt x="0" y="2622270"/>
                </a:lnTo>
                <a:lnTo>
                  <a:pt x="2844" y="2625115"/>
                </a:lnTo>
                <a:lnTo>
                  <a:pt x="9855" y="2625115"/>
                </a:lnTo>
                <a:lnTo>
                  <a:pt x="12700" y="2622270"/>
                </a:lnTo>
                <a:lnTo>
                  <a:pt x="12700" y="2615260"/>
                </a:lnTo>
                <a:lnTo>
                  <a:pt x="9855" y="2612415"/>
                </a:lnTo>
                <a:close/>
              </a:path>
              <a:path w="12700" h="4502150">
                <a:moveTo>
                  <a:pt x="9855" y="2637777"/>
                </a:moveTo>
                <a:lnTo>
                  <a:pt x="2844" y="2637777"/>
                </a:lnTo>
                <a:lnTo>
                  <a:pt x="0" y="2640622"/>
                </a:lnTo>
                <a:lnTo>
                  <a:pt x="0" y="2647632"/>
                </a:lnTo>
                <a:lnTo>
                  <a:pt x="2844" y="2650477"/>
                </a:lnTo>
                <a:lnTo>
                  <a:pt x="9855" y="2650477"/>
                </a:lnTo>
                <a:lnTo>
                  <a:pt x="12700" y="2647632"/>
                </a:lnTo>
                <a:lnTo>
                  <a:pt x="12700" y="2640622"/>
                </a:lnTo>
                <a:lnTo>
                  <a:pt x="9855" y="2637777"/>
                </a:lnTo>
                <a:close/>
              </a:path>
              <a:path w="12700" h="4502150">
                <a:moveTo>
                  <a:pt x="9855" y="2663139"/>
                </a:moveTo>
                <a:lnTo>
                  <a:pt x="2844" y="2663139"/>
                </a:lnTo>
                <a:lnTo>
                  <a:pt x="0" y="2665984"/>
                </a:lnTo>
                <a:lnTo>
                  <a:pt x="0" y="2672994"/>
                </a:lnTo>
                <a:lnTo>
                  <a:pt x="2844" y="2675839"/>
                </a:lnTo>
                <a:lnTo>
                  <a:pt x="9855" y="2675839"/>
                </a:lnTo>
                <a:lnTo>
                  <a:pt x="12700" y="2672994"/>
                </a:lnTo>
                <a:lnTo>
                  <a:pt x="12700" y="2665984"/>
                </a:lnTo>
                <a:lnTo>
                  <a:pt x="9855" y="2663139"/>
                </a:lnTo>
                <a:close/>
              </a:path>
              <a:path w="12700" h="4502150">
                <a:moveTo>
                  <a:pt x="9855" y="2688501"/>
                </a:moveTo>
                <a:lnTo>
                  <a:pt x="2844" y="2688501"/>
                </a:lnTo>
                <a:lnTo>
                  <a:pt x="0" y="2691345"/>
                </a:lnTo>
                <a:lnTo>
                  <a:pt x="0" y="2698356"/>
                </a:lnTo>
                <a:lnTo>
                  <a:pt x="2844" y="2701201"/>
                </a:lnTo>
                <a:lnTo>
                  <a:pt x="9855" y="2701201"/>
                </a:lnTo>
                <a:lnTo>
                  <a:pt x="12700" y="2698356"/>
                </a:lnTo>
                <a:lnTo>
                  <a:pt x="12700" y="2691345"/>
                </a:lnTo>
                <a:lnTo>
                  <a:pt x="9855" y="2688501"/>
                </a:lnTo>
                <a:close/>
              </a:path>
              <a:path w="12700" h="4502150">
                <a:moveTo>
                  <a:pt x="9855" y="2713863"/>
                </a:moveTo>
                <a:lnTo>
                  <a:pt x="2844" y="2713863"/>
                </a:lnTo>
                <a:lnTo>
                  <a:pt x="0" y="2716707"/>
                </a:lnTo>
                <a:lnTo>
                  <a:pt x="0" y="2723718"/>
                </a:lnTo>
                <a:lnTo>
                  <a:pt x="2844" y="2726563"/>
                </a:lnTo>
                <a:lnTo>
                  <a:pt x="9855" y="2726563"/>
                </a:lnTo>
                <a:lnTo>
                  <a:pt x="12700" y="2723718"/>
                </a:lnTo>
                <a:lnTo>
                  <a:pt x="12700" y="2716707"/>
                </a:lnTo>
                <a:lnTo>
                  <a:pt x="9855" y="2713863"/>
                </a:lnTo>
                <a:close/>
              </a:path>
              <a:path w="12700" h="4502150">
                <a:moveTo>
                  <a:pt x="9855" y="2739224"/>
                </a:moveTo>
                <a:lnTo>
                  <a:pt x="2844" y="2739224"/>
                </a:lnTo>
                <a:lnTo>
                  <a:pt x="0" y="2742069"/>
                </a:lnTo>
                <a:lnTo>
                  <a:pt x="0" y="2749080"/>
                </a:lnTo>
                <a:lnTo>
                  <a:pt x="2844" y="2751924"/>
                </a:lnTo>
                <a:lnTo>
                  <a:pt x="9855" y="2751924"/>
                </a:lnTo>
                <a:lnTo>
                  <a:pt x="12700" y="2749080"/>
                </a:lnTo>
                <a:lnTo>
                  <a:pt x="12700" y="2742069"/>
                </a:lnTo>
                <a:lnTo>
                  <a:pt x="9855" y="2739224"/>
                </a:lnTo>
                <a:close/>
              </a:path>
              <a:path w="12700" h="4502150">
                <a:moveTo>
                  <a:pt x="9855" y="2764586"/>
                </a:moveTo>
                <a:lnTo>
                  <a:pt x="2844" y="2764586"/>
                </a:lnTo>
                <a:lnTo>
                  <a:pt x="0" y="2767431"/>
                </a:lnTo>
                <a:lnTo>
                  <a:pt x="0" y="2774442"/>
                </a:lnTo>
                <a:lnTo>
                  <a:pt x="2844" y="2777286"/>
                </a:lnTo>
                <a:lnTo>
                  <a:pt x="9855" y="2777286"/>
                </a:lnTo>
                <a:lnTo>
                  <a:pt x="12700" y="2774442"/>
                </a:lnTo>
                <a:lnTo>
                  <a:pt x="12700" y="2767431"/>
                </a:lnTo>
                <a:lnTo>
                  <a:pt x="9855" y="2764586"/>
                </a:lnTo>
                <a:close/>
              </a:path>
              <a:path w="12700" h="4502150">
                <a:moveTo>
                  <a:pt x="9855" y="2789948"/>
                </a:moveTo>
                <a:lnTo>
                  <a:pt x="2844" y="2789948"/>
                </a:lnTo>
                <a:lnTo>
                  <a:pt x="0" y="2792793"/>
                </a:lnTo>
                <a:lnTo>
                  <a:pt x="0" y="2799816"/>
                </a:lnTo>
                <a:lnTo>
                  <a:pt x="2844" y="2802648"/>
                </a:lnTo>
                <a:lnTo>
                  <a:pt x="9855" y="2802648"/>
                </a:lnTo>
                <a:lnTo>
                  <a:pt x="12700" y="2799816"/>
                </a:lnTo>
                <a:lnTo>
                  <a:pt x="12700" y="2792793"/>
                </a:lnTo>
                <a:lnTo>
                  <a:pt x="9855" y="2789948"/>
                </a:lnTo>
                <a:close/>
              </a:path>
              <a:path w="12700" h="4502150">
                <a:moveTo>
                  <a:pt x="9855" y="2815310"/>
                </a:moveTo>
                <a:lnTo>
                  <a:pt x="2844" y="2815310"/>
                </a:lnTo>
                <a:lnTo>
                  <a:pt x="0" y="2818155"/>
                </a:lnTo>
                <a:lnTo>
                  <a:pt x="0" y="2825178"/>
                </a:lnTo>
                <a:lnTo>
                  <a:pt x="2844" y="2828010"/>
                </a:lnTo>
                <a:lnTo>
                  <a:pt x="9855" y="2828010"/>
                </a:lnTo>
                <a:lnTo>
                  <a:pt x="12700" y="2825178"/>
                </a:lnTo>
                <a:lnTo>
                  <a:pt x="12700" y="2818155"/>
                </a:lnTo>
                <a:lnTo>
                  <a:pt x="9855" y="2815310"/>
                </a:lnTo>
                <a:close/>
              </a:path>
              <a:path w="12700" h="4502150">
                <a:moveTo>
                  <a:pt x="9855" y="2840685"/>
                </a:moveTo>
                <a:lnTo>
                  <a:pt x="2844" y="2840685"/>
                </a:lnTo>
                <a:lnTo>
                  <a:pt x="0" y="2843517"/>
                </a:lnTo>
                <a:lnTo>
                  <a:pt x="0" y="2850540"/>
                </a:lnTo>
                <a:lnTo>
                  <a:pt x="2844" y="2853385"/>
                </a:lnTo>
                <a:lnTo>
                  <a:pt x="9855" y="2853385"/>
                </a:lnTo>
                <a:lnTo>
                  <a:pt x="12700" y="2850540"/>
                </a:lnTo>
                <a:lnTo>
                  <a:pt x="12700" y="2843517"/>
                </a:lnTo>
                <a:lnTo>
                  <a:pt x="9855" y="2840685"/>
                </a:lnTo>
                <a:close/>
              </a:path>
              <a:path w="12700" h="4502150">
                <a:moveTo>
                  <a:pt x="9855" y="2866047"/>
                </a:moveTo>
                <a:lnTo>
                  <a:pt x="2844" y="2866047"/>
                </a:lnTo>
                <a:lnTo>
                  <a:pt x="0" y="2868891"/>
                </a:lnTo>
                <a:lnTo>
                  <a:pt x="0" y="2875902"/>
                </a:lnTo>
                <a:lnTo>
                  <a:pt x="2844" y="2878747"/>
                </a:lnTo>
                <a:lnTo>
                  <a:pt x="9855" y="2878747"/>
                </a:lnTo>
                <a:lnTo>
                  <a:pt x="12700" y="2875902"/>
                </a:lnTo>
                <a:lnTo>
                  <a:pt x="12700" y="2868891"/>
                </a:lnTo>
                <a:lnTo>
                  <a:pt x="9855" y="2866047"/>
                </a:lnTo>
                <a:close/>
              </a:path>
              <a:path w="12700" h="4502150">
                <a:moveTo>
                  <a:pt x="9855" y="2891409"/>
                </a:moveTo>
                <a:lnTo>
                  <a:pt x="2844" y="2891409"/>
                </a:lnTo>
                <a:lnTo>
                  <a:pt x="0" y="2894253"/>
                </a:lnTo>
                <a:lnTo>
                  <a:pt x="0" y="2901264"/>
                </a:lnTo>
                <a:lnTo>
                  <a:pt x="2844" y="2904109"/>
                </a:lnTo>
                <a:lnTo>
                  <a:pt x="9855" y="2904109"/>
                </a:lnTo>
                <a:lnTo>
                  <a:pt x="12700" y="2901264"/>
                </a:lnTo>
                <a:lnTo>
                  <a:pt x="12700" y="2894253"/>
                </a:lnTo>
                <a:lnTo>
                  <a:pt x="9855" y="2891409"/>
                </a:lnTo>
                <a:close/>
              </a:path>
              <a:path w="12700" h="4502150">
                <a:moveTo>
                  <a:pt x="9855" y="2916770"/>
                </a:moveTo>
                <a:lnTo>
                  <a:pt x="2844" y="2916770"/>
                </a:lnTo>
                <a:lnTo>
                  <a:pt x="0" y="2919615"/>
                </a:lnTo>
                <a:lnTo>
                  <a:pt x="0" y="2926626"/>
                </a:lnTo>
                <a:lnTo>
                  <a:pt x="2844" y="2929470"/>
                </a:lnTo>
                <a:lnTo>
                  <a:pt x="9855" y="2929470"/>
                </a:lnTo>
                <a:lnTo>
                  <a:pt x="12700" y="2926626"/>
                </a:lnTo>
                <a:lnTo>
                  <a:pt x="12700" y="2919615"/>
                </a:lnTo>
                <a:lnTo>
                  <a:pt x="9855" y="2916770"/>
                </a:lnTo>
                <a:close/>
              </a:path>
              <a:path w="12700" h="4502150">
                <a:moveTo>
                  <a:pt x="9855" y="2942132"/>
                </a:moveTo>
                <a:lnTo>
                  <a:pt x="2844" y="2942132"/>
                </a:lnTo>
                <a:lnTo>
                  <a:pt x="0" y="2944977"/>
                </a:lnTo>
                <a:lnTo>
                  <a:pt x="0" y="2951988"/>
                </a:lnTo>
                <a:lnTo>
                  <a:pt x="2844" y="2954832"/>
                </a:lnTo>
                <a:lnTo>
                  <a:pt x="9855" y="2954832"/>
                </a:lnTo>
                <a:lnTo>
                  <a:pt x="12700" y="2951988"/>
                </a:lnTo>
                <a:lnTo>
                  <a:pt x="12700" y="2944977"/>
                </a:lnTo>
                <a:lnTo>
                  <a:pt x="9855" y="2942132"/>
                </a:lnTo>
                <a:close/>
              </a:path>
              <a:path w="12700" h="4502150">
                <a:moveTo>
                  <a:pt x="9855" y="2967494"/>
                </a:moveTo>
                <a:lnTo>
                  <a:pt x="2844" y="2967494"/>
                </a:lnTo>
                <a:lnTo>
                  <a:pt x="0" y="2970339"/>
                </a:lnTo>
                <a:lnTo>
                  <a:pt x="0" y="2977349"/>
                </a:lnTo>
                <a:lnTo>
                  <a:pt x="2844" y="2980194"/>
                </a:lnTo>
                <a:lnTo>
                  <a:pt x="9855" y="2980194"/>
                </a:lnTo>
                <a:lnTo>
                  <a:pt x="12700" y="2977349"/>
                </a:lnTo>
                <a:lnTo>
                  <a:pt x="12700" y="2970339"/>
                </a:lnTo>
                <a:lnTo>
                  <a:pt x="9855" y="2967494"/>
                </a:lnTo>
                <a:close/>
              </a:path>
              <a:path w="12700" h="4502150">
                <a:moveTo>
                  <a:pt x="9855" y="2992856"/>
                </a:moveTo>
                <a:lnTo>
                  <a:pt x="2844" y="2992856"/>
                </a:lnTo>
                <a:lnTo>
                  <a:pt x="0" y="2995701"/>
                </a:lnTo>
                <a:lnTo>
                  <a:pt x="0" y="3002711"/>
                </a:lnTo>
                <a:lnTo>
                  <a:pt x="2844" y="3005556"/>
                </a:lnTo>
                <a:lnTo>
                  <a:pt x="9855" y="3005556"/>
                </a:lnTo>
                <a:lnTo>
                  <a:pt x="12700" y="3002711"/>
                </a:lnTo>
                <a:lnTo>
                  <a:pt x="12700" y="2995701"/>
                </a:lnTo>
                <a:lnTo>
                  <a:pt x="9855" y="2992856"/>
                </a:lnTo>
                <a:close/>
              </a:path>
              <a:path w="12700" h="4502150">
                <a:moveTo>
                  <a:pt x="9855" y="3018218"/>
                </a:moveTo>
                <a:lnTo>
                  <a:pt x="2844" y="3018218"/>
                </a:lnTo>
                <a:lnTo>
                  <a:pt x="0" y="3021063"/>
                </a:lnTo>
                <a:lnTo>
                  <a:pt x="0" y="3028073"/>
                </a:lnTo>
                <a:lnTo>
                  <a:pt x="2844" y="3030918"/>
                </a:lnTo>
                <a:lnTo>
                  <a:pt x="9855" y="3030918"/>
                </a:lnTo>
                <a:lnTo>
                  <a:pt x="12700" y="3028073"/>
                </a:lnTo>
                <a:lnTo>
                  <a:pt x="12700" y="3021063"/>
                </a:lnTo>
                <a:lnTo>
                  <a:pt x="9855" y="3018218"/>
                </a:lnTo>
                <a:close/>
              </a:path>
              <a:path w="12700" h="4502150">
                <a:moveTo>
                  <a:pt x="9855" y="3043580"/>
                </a:moveTo>
                <a:lnTo>
                  <a:pt x="2844" y="3043580"/>
                </a:lnTo>
                <a:lnTo>
                  <a:pt x="0" y="3046425"/>
                </a:lnTo>
                <a:lnTo>
                  <a:pt x="0" y="3053435"/>
                </a:lnTo>
                <a:lnTo>
                  <a:pt x="2844" y="3056280"/>
                </a:lnTo>
                <a:lnTo>
                  <a:pt x="9855" y="3056280"/>
                </a:lnTo>
                <a:lnTo>
                  <a:pt x="12700" y="3053435"/>
                </a:lnTo>
                <a:lnTo>
                  <a:pt x="12700" y="3046425"/>
                </a:lnTo>
                <a:lnTo>
                  <a:pt x="9855" y="3043580"/>
                </a:lnTo>
                <a:close/>
              </a:path>
              <a:path w="12700" h="4502150">
                <a:moveTo>
                  <a:pt x="9855" y="3068942"/>
                </a:moveTo>
                <a:lnTo>
                  <a:pt x="2844" y="3068942"/>
                </a:lnTo>
                <a:lnTo>
                  <a:pt x="0" y="3071787"/>
                </a:lnTo>
                <a:lnTo>
                  <a:pt x="0" y="3078810"/>
                </a:lnTo>
                <a:lnTo>
                  <a:pt x="2844" y="3081642"/>
                </a:lnTo>
                <a:lnTo>
                  <a:pt x="9855" y="3081642"/>
                </a:lnTo>
                <a:lnTo>
                  <a:pt x="12700" y="3078810"/>
                </a:lnTo>
                <a:lnTo>
                  <a:pt x="12700" y="3071787"/>
                </a:lnTo>
                <a:lnTo>
                  <a:pt x="9855" y="3068942"/>
                </a:lnTo>
                <a:close/>
              </a:path>
              <a:path w="12700" h="4502150">
                <a:moveTo>
                  <a:pt x="9855" y="3094316"/>
                </a:moveTo>
                <a:lnTo>
                  <a:pt x="2844" y="3094316"/>
                </a:lnTo>
                <a:lnTo>
                  <a:pt x="0" y="3097149"/>
                </a:lnTo>
                <a:lnTo>
                  <a:pt x="0" y="3104172"/>
                </a:lnTo>
                <a:lnTo>
                  <a:pt x="2844" y="3107016"/>
                </a:lnTo>
                <a:lnTo>
                  <a:pt x="9855" y="3107016"/>
                </a:lnTo>
                <a:lnTo>
                  <a:pt x="12700" y="3104172"/>
                </a:lnTo>
                <a:lnTo>
                  <a:pt x="12700" y="3097149"/>
                </a:lnTo>
                <a:lnTo>
                  <a:pt x="9855" y="3094316"/>
                </a:lnTo>
                <a:close/>
              </a:path>
              <a:path w="12700" h="4502150">
                <a:moveTo>
                  <a:pt x="9855" y="3119678"/>
                </a:moveTo>
                <a:lnTo>
                  <a:pt x="2844" y="3119678"/>
                </a:lnTo>
                <a:lnTo>
                  <a:pt x="0" y="3122510"/>
                </a:lnTo>
                <a:lnTo>
                  <a:pt x="0" y="3129534"/>
                </a:lnTo>
                <a:lnTo>
                  <a:pt x="2844" y="3132378"/>
                </a:lnTo>
                <a:lnTo>
                  <a:pt x="9855" y="3132378"/>
                </a:lnTo>
                <a:lnTo>
                  <a:pt x="12700" y="3129534"/>
                </a:lnTo>
                <a:lnTo>
                  <a:pt x="12700" y="3122510"/>
                </a:lnTo>
                <a:lnTo>
                  <a:pt x="9855" y="3119678"/>
                </a:lnTo>
                <a:close/>
              </a:path>
              <a:path w="12700" h="4502150">
                <a:moveTo>
                  <a:pt x="9855" y="3145040"/>
                </a:moveTo>
                <a:lnTo>
                  <a:pt x="2844" y="3145040"/>
                </a:lnTo>
                <a:lnTo>
                  <a:pt x="0" y="3147885"/>
                </a:lnTo>
                <a:lnTo>
                  <a:pt x="0" y="3154895"/>
                </a:lnTo>
                <a:lnTo>
                  <a:pt x="2844" y="3157740"/>
                </a:lnTo>
                <a:lnTo>
                  <a:pt x="9855" y="3157740"/>
                </a:lnTo>
                <a:lnTo>
                  <a:pt x="12700" y="3154895"/>
                </a:lnTo>
                <a:lnTo>
                  <a:pt x="12700" y="3147885"/>
                </a:lnTo>
                <a:lnTo>
                  <a:pt x="9855" y="3145040"/>
                </a:lnTo>
                <a:close/>
              </a:path>
              <a:path w="12700" h="4502150">
                <a:moveTo>
                  <a:pt x="9855" y="3170402"/>
                </a:moveTo>
                <a:lnTo>
                  <a:pt x="2844" y="3170402"/>
                </a:lnTo>
                <a:lnTo>
                  <a:pt x="0" y="3173247"/>
                </a:lnTo>
                <a:lnTo>
                  <a:pt x="0" y="3180257"/>
                </a:lnTo>
                <a:lnTo>
                  <a:pt x="2844" y="3183102"/>
                </a:lnTo>
                <a:lnTo>
                  <a:pt x="9855" y="3183102"/>
                </a:lnTo>
                <a:lnTo>
                  <a:pt x="12700" y="3180257"/>
                </a:lnTo>
                <a:lnTo>
                  <a:pt x="12700" y="3173247"/>
                </a:lnTo>
                <a:lnTo>
                  <a:pt x="9855" y="3170402"/>
                </a:lnTo>
                <a:close/>
              </a:path>
              <a:path w="12700" h="4502150">
                <a:moveTo>
                  <a:pt x="9855" y="3195764"/>
                </a:moveTo>
                <a:lnTo>
                  <a:pt x="2844" y="3195764"/>
                </a:lnTo>
                <a:lnTo>
                  <a:pt x="0" y="3198609"/>
                </a:lnTo>
                <a:lnTo>
                  <a:pt x="0" y="3205619"/>
                </a:lnTo>
                <a:lnTo>
                  <a:pt x="2844" y="3208464"/>
                </a:lnTo>
                <a:lnTo>
                  <a:pt x="9855" y="3208464"/>
                </a:lnTo>
                <a:lnTo>
                  <a:pt x="12700" y="3205619"/>
                </a:lnTo>
                <a:lnTo>
                  <a:pt x="12700" y="3198609"/>
                </a:lnTo>
                <a:lnTo>
                  <a:pt x="9855" y="3195764"/>
                </a:lnTo>
                <a:close/>
              </a:path>
              <a:path w="12700" h="4502150">
                <a:moveTo>
                  <a:pt x="9855" y="3221126"/>
                </a:moveTo>
                <a:lnTo>
                  <a:pt x="2844" y="3221126"/>
                </a:lnTo>
                <a:lnTo>
                  <a:pt x="0" y="3223971"/>
                </a:lnTo>
                <a:lnTo>
                  <a:pt x="0" y="3230981"/>
                </a:lnTo>
                <a:lnTo>
                  <a:pt x="2844" y="3233826"/>
                </a:lnTo>
                <a:lnTo>
                  <a:pt x="9855" y="3233826"/>
                </a:lnTo>
                <a:lnTo>
                  <a:pt x="12700" y="3230981"/>
                </a:lnTo>
                <a:lnTo>
                  <a:pt x="12700" y="3223971"/>
                </a:lnTo>
                <a:lnTo>
                  <a:pt x="9855" y="3221126"/>
                </a:lnTo>
                <a:close/>
              </a:path>
              <a:path w="12700" h="4502150">
                <a:moveTo>
                  <a:pt x="9855" y="3246488"/>
                </a:moveTo>
                <a:lnTo>
                  <a:pt x="2844" y="3246488"/>
                </a:lnTo>
                <a:lnTo>
                  <a:pt x="0" y="3249333"/>
                </a:lnTo>
                <a:lnTo>
                  <a:pt x="0" y="3256343"/>
                </a:lnTo>
                <a:lnTo>
                  <a:pt x="2844" y="3259188"/>
                </a:lnTo>
                <a:lnTo>
                  <a:pt x="9855" y="3259188"/>
                </a:lnTo>
                <a:lnTo>
                  <a:pt x="12700" y="3256343"/>
                </a:lnTo>
                <a:lnTo>
                  <a:pt x="12700" y="3249333"/>
                </a:lnTo>
                <a:lnTo>
                  <a:pt x="9855" y="3246488"/>
                </a:lnTo>
                <a:close/>
              </a:path>
              <a:path w="12700" h="4502150">
                <a:moveTo>
                  <a:pt x="9855" y="3271850"/>
                </a:moveTo>
                <a:lnTo>
                  <a:pt x="2844" y="3271850"/>
                </a:lnTo>
                <a:lnTo>
                  <a:pt x="0" y="3274695"/>
                </a:lnTo>
                <a:lnTo>
                  <a:pt x="0" y="3281705"/>
                </a:lnTo>
                <a:lnTo>
                  <a:pt x="2844" y="3284550"/>
                </a:lnTo>
                <a:lnTo>
                  <a:pt x="9855" y="3284550"/>
                </a:lnTo>
                <a:lnTo>
                  <a:pt x="12700" y="3281705"/>
                </a:lnTo>
                <a:lnTo>
                  <a:pt x="12700" y="3274695"/>
                </a:lnTo>
                <a:lnTo>
                  <a:pt x="9855" y="3271850"/>
                </a:lnTo>
                <a:close/>
              </a:path>
              <a:path w="12700" h="4502150">
                <a:moveTo>
                  <a:pt x="9855" y="3297212"/>
                </a:moveTo>
                <a:lnTo>
                  <a:pt x="2844" y="3297212"/>
                </a:lnTo>
                <a:lnTo>
                  <a:pt x="0" y="3300056"/>
                </a:lnTo>
                <a:lnTo>
                  <a:pt x="0" y="3307067"/>
                </a:lnTo>
                <a:lnTo>
                  <a:pt x="2844" y="3309912"/>
                </a:lnTo>
                <a:lnTo>
                  <a:pt x="9855" y="3309912"/>
                </a:lnTo>
                <a:lnTo>
                  <a:pt x="12700" y="3307067"/>
                </a:lnTo>
                <a:lnTo>
                  <a:pt x="12700" y="3300056"/>
                </a:lnTo>
                <a:lnTo>
                  <a:pt x="9855" y="3297212"/>
                </a:lnTo>
                <a:close/>
              </a:path>
              <a:path w="12700" h="4502150">
                <a:moveTo>
                  <a:pt x="9855" y="3322574"/>
                </a:moveTo>
                <a:lnTo>
                  <a:pt x="2844" y="3322574"/>
                </a:lnTo>
                <a:lnTo>
                  <a:pt x="0" y="3325418"/>
                </a:lnTo>
                <a:lnTo>
                  <a:pt x="0" y="3332441"/>
                </a:lnTo>
                <a:lnTo>
                  <a:pt x="2844" y="3335274"/>
                </a:lnTo>
                <a:lnTo>
                  <a:pt x="9855" y="3335274"/>
                </a:lnTo>
                <a:lnTo>
                  <a:pt x="12700" y="3332441"/>
                </a:lnTo>
                <a:lnTo>
                  <a:pt x="12700" y="3325418"/>
                </a:lnTo>
                <a:lnTo>
                  <a:pt x="9855" y="3322574"/>
                </a:lnTo>
                <a:close/>
              </a:path>
              <a:path w="12700" h="4502150">
                <a:moveTo>
                  <a:pt x="9855" y="3347935"/>
                </a:moveTo>
                <a:lnTo>
                  <a:pt x="2844" y="3347935"/>
                </a:lnTo>
                <a:lnTo>
                  <a:pt x="0" y="3350780"/>
                </a:lnTo>
                <a:lnTo>
                  <a:pt x="0" y="3357803"/>
                </a:lnTo>
                <a:lnTo>
                  <a:pt x="2844" y="3360635"/>
                </a:lnTo>
                <a:lnTo>
                  <a:pt x="9855" y="3360635"/>
                </a:lnTo>
                <a:lnTo>
                  <a:pt x="12700" y="3357803"/>
                </a:lnTo>
                <a:lnTo>
                  <a:pt x="12700" y="3350780"/>
                </a:lnTo>
                <a:lnTo>
                  <a:pt x="9855" y="3347935"/>
                </a:lnTo>
                <a:close/>
              </a:path>
              <a:path w="12700" h="4502150">
                <a:moveTo>
                  <a:pt x="9855" y="3373310"/>
                </a:moveTo>
                <a:lnTo>
                  <a:pt x="2844" y="3373310"/>
                </a:lnTo>
                <a:lnTo>
                  <a:pt x="0" y="3376142"/>
                </a:lnTo>
                <a:lnTo>
                  <a:pt x="0" y="3383165"/>
                </a:lnTo>
                <a:lnTo>
                  <a:pt x="2844" y="3386010"/>
                </a:lnTo>
                <a:lnTo>
                  <a:pt x="9855" y="3386010"/>
                </a:lnTo>
                <a:lnTo>
                  <a:pt x="12700" y="3383165"/>
                </a:lnTo>
                <a:lnTo>
                  <a:pt x="12700" y="3376142"/>
                </a:lnTo>
                <a:lnTo>
                  <a:pt x="9855" y="3373310"/>
                </a:lnTo>
                <a:close/>
              </a:path>
              <a:path w="12700" h="4502150">
                <a:moveTo>
                  <a:pt x="9855" y="3398672"/>
                </a:moveTo>
                <a:lnTo>
                  <a:pt x="2844" y="3398672"/>
                </a:lnTo>
                <a:lnTo>
                  <a:pt x="0" y="3401517"/>
                </a:lnTo>
                <a:lnTo>
                  <a:pt x="0" y="3408527"/>
                </a:lnTo>
                <a:lnTo>
                  <a:pt x="2844" y="3411372"/>
                </a:lnTo>
                <a:lnTo>
                  <a:pt x="9855" y="3411372"/>
                </a:lnTo>
                <a:lnTo>
                  <a:pt x="12700" y="3408527"/>
                </a:lnTo>
                <a:lnTo>
                  <a:pt x="12700" y="3401517"/>
                </a:lnTo>
                <a:lnTo>
                  <a:pt x="9855" y="3398672"/>
                </a:lnTo>
                <a:close/>
              </a:path>
              <a:path w="12700" h="4502150">
                <a:moveTo>
                  <a:pt x="9855" y="3424034"/>
                </a:moveTo>
                <a:lnTo>
                  <a:pt x="2844" y="3424034"/>
                </a:lnTo>
                <a:lnTo>
                  <a:pt x="0" y="3426879"/>
                </a:lnTo>
                <a:lnTo>
                  <a:pt x="0" y="3433889"/>
                </a:lnTo>
                <a:lnTo>
                  <a:pt x="2844" y="3436734"/>
                </a:lnTo>
                <a:lnTo>
                  <a:pt x="9855" y="3436734"/>
                </a:lnTo>
                <a:lnTo>
                  <a:pt x="12700" y="3433889"/>
                </a:lnTo>
                <a:lnTo>
                  <a:pt x="12700" y="3426879"/>
                </a:lnTo>
                <a:lnTo>
                  <a:pt x="9855" y="3424034"/>
                </a:lnTo>
                <a:close/>
              </a:path>
              <a:path w="12700" h="4502150">
                <a:moveTo>
                  <a:pt x="9855" y="3449396"/>
                </a:moveTo>
                <a:lnTo>
                  <a:pt x="2844" y="3449396"/>
                </a:lnTo>
                <a:lnTo>
                  <a:pt x="0" y="3452241"/>
                </a:lnTo>
                <a:lnTo>
                  <a:pt x="0" y="3459251"/>
                </a:lnTo>
                <a:lnTo>
                  <a:pt x="2844" y="3462096"/>
                </a:lnTo>
                <a:lnTo>
                  <a:pt x="9855" y="3462096"/>
                </a:lnTo>
                <a:lnTo>
                  <a:pt x="12700" y="3459251"/>
                </a:lnTo>
                <a:lnTo>
                  <a:pt x="12700" y="3452241"/>
                </a:lnTo>
                <a:lnTo>
                  <a:pt x="9855" y="3449396"/>
                </a:lnTo>
                <a:close/>
              </a:path>
              <a:path w="12700" h="4502150">
                <a:moveTo>
                  <a:pt x="9855" y="3474758"/>
                </a:moveTo>
                <a:lnTo>
                  <a:pt x="2844" y="3474758"/>
                </a:lnTo>
                <a:lnTo>
                  <a:pt x="0" y="3477602"/>
                </a:lnTo>
                <a:lnTo>
                  <a:pt x="0" y="3484613"/>
                </a:lnTo>
                <a:lnTo>
                  <a:pt x="2844" y="3487458"/>
                </a:lnTo>
                <a:lnTo>
                  <a:pt x="9855" y="3487458"/>
                </a:lnTo>
                <a:lnTo>
                  <a:pt x="12700" y="3484613"/>
                </a:lnTo>
                <a:lnTo>
                  <a:pt x="12700" y="3477602"/>
                </a:lnTo>
                <a:lnTo>
                  <a:pt x="9855" y="3474758"/>
                </a:lnTo>
                <a:close/>
              </a:path>
              <a:path w="12700" h="4502150">
                <a:moveTo>
                  <a:pt x="9855" y="3500120"/>
                </a:moveTo>
                <a:lnTo>
                  <a:pt x="2844" y="3500120"/>
                </a:lnTo>
                <a:lnTo>
                  <a:pt x="0" y="3502964"/>
                </a:lnTo>
                <a:lnTo>
                  <a:pt x="0" y="3509975"/>
                </a:lnTo>
                <a:lnTo>
                  <a:pt x="2844" y="3512820"/>
                </a:lnTo>
                <a:lnTo>
                  <a:pt x="9855" y="3512820"/>
                </a:lnTo>
                <a:lnTo>
                  <a:pt x="12700" y="3509975"/>
                </a:lnTo>
                <a:lnTo>
                  <a:pt x="12700" y="3502964"/>
                </a:lnTo>
                <a:lnTo>
                  <a:pt x="9855" y="3500120"/>
                </a:lnTo>
                <a:close/>
              </a:path>
              <a:path w="12700" h="4502150">
                <a:moveTo>
                  <a:pt x="9855" y="3525481"/>
                </a:moveTo>
                <a:lnTo>
                  <a:pt x="2844" y="3525481"/>
                </a:lnTo>
                <a:lnTo>
                  <a:pt x="0" y="3528326"/>
                </a:lnTo>
                <a:lnTo>
                  <a:pt x="0" y="3535337"/>
                </a:lnTo>
                <a:lnTo>
                  <a:pt x="2844" y="3538181"/>
                </a:lnTo>
                <a:lnTo>
                  <a:pt x="9855" y="3538181"/>
                </a:lnTo>
                <a:lnTo>
                  <a:pt x="12700" y="3535337"/>
                </a:lnTo>
                <a:lnTo>
                  <a:pt x="12700" y="3528326"/>
                </a:lnTo>
                <a:lnTo>
                  <a:pt x="9855" y="3525481"/>
                </a:lnTo>
                <a:close/>
              </a:path>
              <a:path w="12700" h="4502150">
                <a:moveTo>
                  <a:pt x="9855" y="3550843"/>
                </a:moveTo>
                <a:lnTo>
                  <a:pt x="2844" y="3550843"/>
                </a:lnTo>
                <a:lnTo>
                  <a:pt x="0" y="3553688"/>
                </a:lnTo>
                <a:lnTo>
                  <a:pt x="0" y="3560699"/>
                </a:lnTo>
                <a:lnTo>
                  <a:pt x="2844" y="3563543"/>
                </a:lnTo>
                <a:lnTo>
                  <a:pt x="9855" y="3563543"/>
                </a:lnTo>
                <a:lnTo>
                  <a:pt x="12700" y="3560699"/>
                </a:lnTo>
                <a:lnTo>
                  <a:pt x="12700" y="3553688"/>
                </a:lnTo>
                <a:lnTo>
                  <a:pt x="9855" y="3550843"/>
                </a:lnTo>
                <a:close/>
              </a:path>
              <a:path w="12700" h="4502150">
                <a:moveTo>
                  <a:pt x="9855" y="3576205"/>
                </a:moveTo>
                <a:lnTo>
                  <a:pt x="2844" y="3576205"/>
                </a:lnTo>
                <a:lnTo>
                  <a:pt x="0" y="3579050"/>
                </a:lnTo>
                <a:lnTo>
                  <a:pt x="0" y="3586060"/>
                </a:lnTo>
                <a:lnTo>
                  <a:pt x="2844" y="3588905"/>
                </a:lnTo>
                <a:lnTo>
                  <a:pt x="9855" y="3588905"/>
                </a:lnTo>
                <a:lnTo>
                  <a:pt x="12700" y="3586060"/>
                </a:lnTo>
                <a:lnTo>
                  <a:pt x="12700" y="3579050"/>
                </a:lnTo>
                <a:lnTo>
                  <a:pt x="9855" y="3576205"/>
                </a:lnTo>
                <a:close/>
              </a:path>
              <a:path w="12700" h="4502150">
                <a:moveTo>
                  <a:pt x="9855" y="3601567"/>
                </a:moveTo>
                <a:lnTo>
                  <a:pt x="2844" y="3601567"/>
                </a:lnTo>
                <a:lnTo>
                  <a:pt x="0" y="3604412"/>
                </a:lnTo>
                <a:lnTo>
                  <a:pt x="0" y="3611435"/>
                </a:lnTo>
                <a:lnTo>
                  <a:pt x="2844" y="3614267"/>
                </a:lnTo>
                <a:lnTo>
                  <a:pt x="9855" y="3614267"/>
                </a:lnTo>
                <a:lnTo>
                  <a:pt x="12700" y="3611435"/>
                </a:lnTo>
                <a:lnTo>
                  <a:pt x="12700" y="3604412"/>
                </a:lnTo>
                <a:lnTo>
                  <a:pt x="9855" y="3601567"/>
                </a:lnTo>
                <a:close/>
              </a:path>
              <a:path w="12700" h="4502150">
                <a:moveTo>
                  <a:pt x="9855" y="3626942"/>
                </a:moveTo>
                <a:lnTo>
                  <a:pt x="2844" y="3626942"/>
                </a:lnTo>
                <a:lnTo>
                  <a:pt x="0" y="3629774"/>
                </a:lnTo>
                <a:lnTo>
                  <a:pt x="0" y="3636797"/>
                </a:lnTo>
                <a:lnTo>
                  <a:pt x="2844" y="3639642"/>
                </a:lnTo>
                <a:lnTo>
                  <a:pt x="9855" y="3639642"/>
                </a:lnTo>
                <a:lnTo>
                  <a:pt x="12700" y="3636797"/>
                </a:lnTo>
                <a:lnTo>
                  <a:pt x="12700" y="3629774"/>
                </a:lnTo>
                <a:lnTo>
                  <a:pt x="9855" y="3626942"/>
                </a:lnTo>
                <a:close/>
              </a:path>
              <a:path w="12700" h="4502150">
                <a:moveTo>
                  <a:pt x="9855" y="3652304"/>
                </a:moveTo>
                <a:lnTo>
                  <a:pt x="2844" y="3652304"/>
                </a:lnTo>
                <a:lnTo>
                  <a:pt x="0" y="3655136"/>
                </a:lnTo>
                <a:lnTo>
                  <a:pt x="0" y="3662159"/>
                </a:lnTo>
                <a:lnTo>
                  <a:pt x="2844" y="3665004"/>
                </a:lnTo>
                <a:lnTo>
                  <a:pt x="9855" y="3665004"/>
                </a:lnTo>
                <a:lnTo>
                  <a:pt x="12700" y="3662159"/>
                </a:lnTo>
                <a:lnTo>
                  <a:pt x="12700" y="3655136"/>
                </a:lnTo>
                <a:lnTo>
                  <a:pt x="9855" y="3652304"/>
                </a:lnTo>
                <a:close/>
              </a:path>
              <a:path w="12700" h="4502150">
                <a:moveTo>
                  <a:pt x="9855" y="3677666"/>
                </a:moveTo>
                <a:lnTo>
                  <a:pt x="2844" y="3677666"/>
                </a:lnTo>
                <a:lnTo>
                  <a:pt x="0" y="3680510"/>
                </a:lnTo>
                <a:lnTo>
                  <a:pt x="0" y="3687521"/>
                </a:lnTo>
                <a:lnTo>
                  <a:pt x="2844" y="3690366"/>
                </a:lnTo>
                <a:lnTo>
                  <a:pt x="9855" y="3690366"/>
                </a:lnTo>
                <a:lnTo>
                  <a:pt x="12700" y="3687521"/>
                </a:lnTo>
                <a:lnTo>
                  <a:pt x="12700" y="3680510"/>
                </a:lnTo>
                <a:lnTo>
                  <a:pt x="9855" y="3677666"/>
                </a:lnTo>
                <a:close/>
              </a:path>
              <a:path w="12700" h="4502150">
                <a:moveTo>
                  <a:pt x="9855" y="3703027"/>
                </a:moveTo>
                <a:lnTo>
                  <a:pt x="2844" y="3703027"/>
                </a:lnTo>
                <a:lnTo>
                  <a:pt x="0" y="3705872"/>
                </a:lnTo>
                <a:lnTo>
                  <a:pt x="0" y="3712883"/>
                </a:lnTo>
                <a:lnTo>
                  <a:pt x="2844" y="3715727"/>
                </a:lnTo>
                <a:lnTo>
                  <a:pt x="9855" y="3715727"/>
                </a:lnTo>
                <a:lnTo>
                  <a:pt x="12700" y="3712883"/>
                </a:lnTo>
                <a:lnTo>
                  <a:pt x="12700" y="3705872"/>
                </a:lnTo>
                <a:lnTo>
                  <a:pt x="9855" y="3703027"/>
                </a:lnTo>
                <a:close/>
              </a:path>
              <a:path w="12700" h="4502150">
                <a:moveTo>
                  <a:pt x="9855" y="3728389"/>
                </a:moveTo>
                <a:lnTo>
                  <a:pt x="2844" y="3728389"/>
                </a:lnTo>
                <a:lnTo>
                  <a:pt x="0" y="3731234"/>
                </a:lnTo>
                <a:lnTo>
                  <a:pt x="0" y="3738245"/>
                </a:lnTo>
                <a:lnTo>
                  <a:pt x="2844" y="3741089"/>
                </a:lnTo>
                <a:lnTo>
                  <a:pt x="9855" y="3741089"/>
                </a:lnTo>
                <a:lnTo>
                  <a:pt x="12700" y="3738245"/>
                </a:lnTo>
                <a:lnTo>
                  <a:pt x="12700" y="3731234"/>
                </a:lnTo>
                <a:lnTo>
                  <a:pt x="9855" y="3728389"/>
                </a:lnTo>
                <a:close/>
              </a:path>
              <a:path w="12700" h="4502150">
                <a:moveTo>
                  <a:pt x="9855" y="3753751"/>
                </a:moveTo>
                <a:lnTo>
                  <a:pt x="2844" y="3753751"/>
                </a:lnTo>
                <a:lnTo>
                  <a:pt x="0" y="3756596"/>
                </a:lnTo>
                <a:lnTo>
                  <a:pt x="0" y="3763606"/>
                </a:lnTo>
                <a:lnTo>
                  <a:pt x="2844" y="3766451"/>
                </a:lnTo>
                <a:lnTo>
                  <a:pt x="9855" y="3766451"/>
                </a:lnTo>
                <a:lnTo>
                  <a:pt x="12700" y="3763606"/>
                </a:lnTo>
                <a:lnTo>
                  <a:pt x="12700" y="3756596"/>
                </a:lnTo>
                <a:lnTo>
                  <a:pt x="9855" y="3753751"/>
                </a:lnTo>
                <a:close/>
              </a:path>
              <a:path w="12700" h="4502150">
                <a:moveTo>
                  <a:pt x="9855" y="3779113"/>
                </a:moveTo>
                <a:lnTo>
                  <a:pt x="2844" y="3779113"/>
                </a:lnTo>
                <a:lnTo>
                  <a:pt x="0" y="3781958"/>
                </a:lnTo>
                <a:lnTo>
                  <a:pt x="0" y="3788968"/>
                </a:lnTo>
                <a:lnTo>
                  <a:pt x="2844" y="3791813"/>
                </a:lnTo>
                <a:lnTo>
                  <a:pt x="9855" y="3791813"/>
                </a:lnTo>
                <a:lnTo>
                  <a:pt x="12700" y="3788968"/>
                </a:lnTo>
                <a:lnTo>
                  <a:pt x="12700" y="3781958"/>
                </a:lnTo>
                <a:lnTo>
                  <a:pt x="9855" y="3779113"/>
                </a:lnTo>
                <a:close/>
              </a:path>
              <a:path w="12700" h="4502150">
                <a:moveTo>
                  <a:pt x="9855" y="3804475"/>
                </a:moveTo>
                <a:lnTo>
                  <a:pt x="2844" y="3804475"/>
                </a:lnTo>
                <a:lnTo>
                  <a:pt x="0" y="3807320"/>
                </a:lnTo>
                <a:lnTo>
                  <a:pt x="0" y="3814330"/>
                </a:lnTo>
                <a:lnTo>
                  <a:pt x="2844" y="3817175"/>
                </a:lnTo>
                <a:lnTo>
                  <a:pt x="9855" y="3817175"/>
                </a:lnTo>
                <a:lnTo>
                  <a:pt x="12700" y="3814330"/>
                </a:lnTo>
                <a:lnTo>
                  <a:pt x="12700" y="3807320"/>
                </a:lnTo>
                <a:lnTo>
                  <a:pt x="9855" y="3804475"/>
                </a:lnTo>
                <a:close/>
              </a:path>
              <a:path w="12700" h="4502150">
                <a:moveTo>
                  <a:pt x="9855" y="3829837"/>
                </a:moveTo>
                <a:lnTo>
                  <a:pt x="2844" y="3829837"/>
                </a:lnTo>
                <a:lnTo>
                  <a:pt x="0" y="3832682"/>
                </a:lnTo>
                <a:lnTo>
                  <a:pt x="0" y="3839692"/>
                </a:lnTo>
                <a:lnTo>
                  <a:pt x="2844" y="3842537"/>
                </a:lnTo>
                <a:lnTo>
                  <a:pt x="9855" y="3842537"/>
                </a:lnTo>
                <a:lnTo>
                  <a:pt x="12700" y="3839692"/>
                </a:lnTo>
                <a:lnTo>
                  <a:pt x="12700" y="3832682"/>
                </a:lnTo>
                <a:lnTo>
                  <a:pt x="9855" y="3829837"/>
                </a:lnTo>
                <a:close/>
              </a:path>
              <a:path w="12700" h="4502150">
                <a:moveTo>
                  <a:pt x="9855" y="3855199"/>
                </a:moveTo>
                <a:lnTo>
                  <a:pt x="2844" y="3855199"/>
                </a:lnTo>
                <a:lnTo>
                  <a:pt x="0" y="3858044"/>
                </a:lnTo>
                <a:lnTo>
                  <a:pt x="0" y="3865067"/>
                </a:lnTo>
                <a:lnTo>
                  <a:pt x="2844" y="3867899"/>
                </a:lnTo>
                <a:lnTo>
                  <a:pt x="9855" y="3867899"/>
                </a:lnTo>
                <a:lnTo>
                  <a:pt x="12700" y="3865067"/>
                </a:lnTo>
                <a:lnTo>
                  <a:pt x="12700" y="3858044"/>
                </a:lnTo>
                <a:lnTo>
                  <a:pt x="9855" y="3855199"/>
                </a:lnTo>
                <a:close/>
              </a:path>
              <a:path w="12700" h="4502150">
                <a:moveTo>
                  <a:pt x="9855" y="3880561"/>
                </a:moveTo>
                <a:lnTo>
                  <a:pt x="2844" y="3880561"/>
                </a:lnTo>
                <a:lnTo>
                  <a:pt x="0" y="3883405"/>
                </a:lnTo>
                <a:lnTo>
                  <a:pt x="0" y="3890429"/>
                </a:lnTo>
                <a:lnTo>
                  <a:pt x="2844" y="3893261"/>
                </a:lnTo>
                <a:lnTo>
                  <a:pt x="9855" y="3893261"/>
                </a:lnTo>
                <a:lnTo>
                  <a:pt x="12700" y="3890429"/>
                </a:lnTo>
                <a:lnTo>
                  <a:pt x="12700" y="3883405"/>
                </a:lnTo>
                <a:lnTo>
                  <a:pt x="9855" y="3880561"/>
                </a:lnTo>
                <a:close/>
              </a:path>
              <a:path w="12700" h="4502150">
                <a:moveTo>
                  <a:pt x="9855" y="3905935"/>
                </a:moveTo>
                <a:lnTo>
                  <a:pt x="2844" y="3905935"/>
                </a:lnTo>
                <a:lnTo>
                  <a:pt x="0" y="3908767"/>
                </a:lnTo>
                <a:lnTo>
                  <a:pt x="0" y="3915791"/>
                </a:lnTo>
                <a:lnTo>
                  <a:pt x="2844" y="3918635"/>
                </a:lnTo>
                <a:lnTo>
                  <a:pt x="9855" y="3918635"/>
                </a:lnTo>
                <a:lnTo>
                  <a:pt x="12700" y="3915791"/>
                </a:lnTo>
                <a:lnTo>
                  <a:pt x="12700" y="3908767"/>
                </a:lnTo>
                <a:lnTo>
                  <a:pt x="9855" y="3905935"/>
                </a:lnTo>
                <a:close/>
              </a:path>
              <a:path w="12700" h="4502150">
                <a:moveTo>
                  <a:pt x="9855" y="3931297"/>
                </a:moveTo>
                <a:lnTo>
                  <a:pt x="2844" y="3931297"/>
                </a:lnTo>
                <a:lnTo>
                  <a:pt x="0" y="3934142"/>
                </a:lnTo>
                <a:lnTo>
                  <a:pt x="0" y="3941152"/>
                </a:lnTo>
                <a:lnTo>
                  <a:pt x="2844" y="3943997"/>
                </a:lnTo>
                <a:lnTo>
                  <a:pt x="9855" y="3943997"/>
                </a:lnTo>
                <a:lnTo>
                  <a:pt x="12700" y="3941152"/>
                </a:lnTo>
                <a:lnTo>
                  <a:pt x="12700" y="3934142"/>
                </a:lnTo>
                <a:lnTo>
                  <a:pt x="9855" y="3931297"/>
                </a:lnTo>
                <a:close/>
              </a:path>
              <a:path w="12700" h="4502150">
                <a:moveTo>
                  <a:pt x="9855" y="3956659"/>
                </a:moveTo>
                <a:lnTo>
                  <a:pt x="2844" y="3956659"/>
                </a:lnTo>
                <a:lnTo>
                  <a:pt x="0" y="3959504"/>
                </a:lnTo>
                <a:lnTo>
                  <a:pt x="0" y="3966514"/>
                </a:lnTo>
                <a:lnTo>
                  <a:pt x="2844" y="3969359"/>
                </a:lnTo>
                <a:lnTo>
                  <a:pt x="9855" y="3969359"/>
                </a:lnTo>
                <a:lnTo>
                  <a:pt x="12700" y="3966514"/>
                </a:lnTo>
                <a:lnTo>
                  <a:pt x="12700" y="3959504"/>
                </a:lnTo>
                <a:lnTo>
                  <a:pt x="9855" y="3956659"/>
                </a:lnTo>
                <a:close/>
              </a:path>
              <a:path w="12700" h="4502150">
                <a:moveTo>
                  <a:pt x="9855" y="3982021"/>
                </a:moveTo>
                <a:lnTo>
                  <a:pt x="2844" y="3982021"/>
                </a:lnTo>
                <a:lnTo>
                  <a:pt x="0" y="3984866"/>
                </a:lnTo>
                <a:lnTo>
                  <a:pt x="0" y="3991876"/>
                </a:lnTo>
                <a:lnTo>
                  <a:pt x="2844" y="3994721"/>
                </a:lnTo>
                <a:lnTo>
                  <a:pt x="9855" y="3994721"/>
                </a:lnTo>
                <a:lnTo>
                  <a:pt x="12700" y="3991876"/>
                </a:lnTo>
                <a:lnTo>
                  <a:pt x="12700" y="3984866"/>
                </a:lnTo>
                <a:lnTo>
                  <a:pt x="9855" y="3982021"/>
                </a:lnTo>
                <a:close/>
              </a:path>
              <a:path w="12700" h="4502150">
                <a:moveTo>
                  <a:pt x="9855" y="4007383"/>
                </a:moveTo>
                <a:lnTo>
                  <a:pt x="2844" y="4007383"/>
                </a:lnTo>
                <a:lnTo>
                  <a:pt x="0" y="4010228"/>
                </a:lnTo>
                <a:lnTo>
                  <a:pt x="0" y="4017238"/>
                </a:lnTo>
                <a:lnTo>
                  <a:pt x="2844" y="4020083"/>
                </a:lnTo>
                <a:lnTo>
                  <a:pt x="9855" y="4020083"/>
                </a:lnTo>
                <a:lnTo>
                  <a:pt x="12700" y="4017238"/>
                </a:lnTo>
                <a:lnTo>
                  <a:pt x="12700" y="4010228"/>
                </a:lnTo>
                <a:lnTo>
                  <a:pt x="9855" y="4007383"/>
                </a:lnTo>
                <a:close/>
              </a:path>
              <a:path w="12700" h="4502150">
                <a:moveTo>
                  <a:pt x="9855" y="4032745"/>
                </a:moveTo>
                <a:lnTo>
                  <a:pt x="2844" y="4032745"/>
                </a:lnTo>
                <a:lnTo>
                  <a:pt x="0" y="4035590"/>
                </a:lnTo>
                <a:lnTo>
                  <a:pt x="0" y="4042600"/>
                </a:lnTo>
                <a:lnTo>
                  <a:pt x="2844" y="4045445"/>
                </a:lnTo>
                <a:lnTo>
                  <a:pt x="9855" y="4045445"/>
                </a:lnTo>
                <a:lnTo>
                  <a:pt x="12700" y="4042600"/>
                </a:lnTo>
                <a:lnTo>
                  <a:pt x="12700" y="4035590"/>
                </a:lnTo>
                <a:lnTo>
                  <a:pt x="9855" y="4032745"/>
                </a:lnTo>
                <a:close/>
              </a:path>
              <a:path w="12700" h="4502150">
                <a:moveTo>
                  <a:pt x="9855" y="4058107"/>
                </a:moveTo>
                <a:lnTo>
                  <a:pt x="2844" y="4058107"/>
                </a:lnTo>
                <a:lnTo>
                  <a:pt x="0" y="4060952"/>
                </a:lnTo>
                <a:lnTo>
                  <a:pt x="0" y="4067962"/>
                </a:lnTo>
                <a:lnTo>
                  <a:pt x="2844" y="4070807"/>
                </a:lnTo>
                <a:lnTo>
                  <a:pt x="9855" y="4070807"/>
                </a:lnTo>
                <a:lnTo>
                  <a:pt x="12700" y="4067962"/>
                </a:lnTo>
                <a:lnTo>
                  <a:pt x="12700" y="4060952"/>
                </a:lnTo>
                <a:lnTo>
                  <a:pt x="9855" y="4058107"/>
                </a:lnTo>
                <a:close/>
              </a:path>
              <a:path w="12700" h="4502150">
                <a:moveTo>
                  <a:pt x="9855" y="4083469"/>
                </a:moveTo>
                <a:lnTo>
                  <a:pt x="2844" y="4083469"/>
                </a:lnTo>
                <a:lnTo>
                  <a:pt x="0" y="4086313"/>
                </a:lnTo>
                <a:lnTo>
                  <a:pt x="0" y="4093324"/>
                </a:lnTo>
                <a:lnTo>
                  <a:pt x="2844" y="4096169"/>
                </a:lnTo>
                <a:lnTo>
                  <a:pt x="9855" y="4096169"/>
                </a:lnTo>
                <a:lnTo>
                  <a:pt x="12700" y="4093324"/>
                </a:lnTo>
                <a:lnTo>
                  <a:pt x="12700" y="4086313"/>
                </a:lnTo>
                <a:lnTo>
                  <a:pt x="9855" y="4083469"/>
                </a:lnTo>
                <a:close/>
              </a:path>
              <a:path w="12700" h="4502150">
                <a:moveTo>
                  <a:pt x="9855" y="4108830"/>
                </a:moveTo>
                <a:lnTo>
                  <a:pt x="2844" y="4108830"/>
                </a:lnTo>
                <a:lnTo>
                  <a:pt x="0" y="4111675"/>
                </a:lnTo>
                <a:lnTo>
                  <a:pt x="0" y="4118686"/>
                </a:lnTo>
                <a:lnTo>
                  <a:pt x="2844" y="4121530"/>
                </a:lnTo>
                <a:lnTo>
                  <a:pt x="9855" y="4121530"/>
                </a:lnTo>
                <a:lnTo>
                  <a:pt x="12700" y="4118686"/>
                </a:lnTo>
                <a:lnTo>
                  <a:pt x="12700" y="4111675"/>
                </a:lnTo>
                <a:lnTo>
                  <a:pt x="9855" y="4108830"/>
                </a:lnTo>
                <a:close/>
              </a:path>
              <a:path w="12700" h="4502150">
                <a:moveTo>
                  <a:pt x="9855" y="4134192"/>
                </a:moveTo>
                <a:lnTo>
                  <a:pt x="2844" y="4134192"/>
                </a:lnTo>
                <a:lnTo>
                  <a:pt x="0" y="4137037"/>
                </a:lnTo>
                <a:lnTo>
                  <a:pt x="0" y="4144060"/>
                </a:lnTo>
                <a:lnTo>
                  <a:pt x="2844" y="4146892"/>
                </a:lnTo>
                <a:lnTo>
                  <a:pt x="9855" y="4146892"/>
                </a:lnTo>
                <a:lnTo>
                  <a:pt x="12700" y="4144060"/>
                </a:lnTo>
                <a:lnTo>
                  <a:pt x="12700" y="4137037"/>
                </a:lnTo>
                <a:lnTo>
                  <a:pt x="9855" y="4134192"/>
                </a:lnTo>
                <a:close/>
              </a:path>
              <a:path w="12700" h="4502150">
                <a:moveTo>
                  <a:pt x="9855" y="4159567"/>
                </a:moveTo>
                <a:lnTo>
                  <a:pt x="2844" y="4159567"/>
                </a:lnTo>
                <a:lnTo>
                  <a:pt x="0" y="4162399"/>
                </a:lnTo>
                <a:lnTo>
                  <a:pt x="0" y="4169422"/>
                </a:lnTo>
                <a:lnTo>
                  <a:pt x="2844" y="4172267"/>
                </a:lnTo>
                <a:lnTo>
                  <a:pt x="9855" y="4172267"/>
                </a:lnTo>
                <a:lnTo>
                  <a:pt x="12700" y="4169422"/>
                </a:lnTo>
                <a:lnTo>
                  <a:pt x="12700" y="4162399"/>
                </a:lnTo>
                <a:lnTo>
                  <a:pt x="9855" y="4159567"/>
                </a:lnTo>
                <a:close/>
              </a:path>
              <a:path w="12700" h="4502150">
                <a:moveTo>
                  <a:pt x="9855" y="4184929"/>
                </a:moveTo>
                <a:lnTo>
                  <a:pt x="2844" y="4184929"/>
                </a:lnTo>
                <a:lnTo>
                  <a:pt x="0" y="4187761"/>
                </a:lnTo>
                <a:lnTo>
                  <a:pt x="0" y="4194784"/>
                </a:lnTo>
                <a:lnTo>
                  <a:pt x="2844" y="4197629"/>
                </a:lnTo>
                <a:lnTo>
                  <a:pt x="9855" y="4197629"/>
                </a:lnTo>
                <a:lnTo>
                  <a:pt x="12700" y="4194784"/>
                </a:lnTo>
                <a:lnTo>
                  <a:pt x="12700" y="4187761"/>
                </a:lnTo>
                <a:lnTo>
                  <a:pt x="9855" y="4184929"/>
                </a:lnTo>
                <a:close/>
              </a:path>
              <a:path w="12700" h="4502150">
                <a:moveTo>
                  <a:pt x="9855" y="4210291"/>
                </a:moveTo>
                <a:lnTo>
                  <a:pt x="2844" y="4210291"/>
                </a:lnTo>
                <a:lnTo>
                  <a:pt x="0" y="4213136"/>
                </a:lnTo>
                <a:lnTo>
                  <a:pt x="0" y="4220146"/>
                </a:lnTo>
                <a:lnTo>
                  <a:pt x="2844" y="4222991"/>
                </a:lnTo>
                <a:lnTo>
                  <a:pt x="9855" y="4222991"/>
                </a:lnTo>
                <a:lnTo>
                  <a:pt x="12700" y="4220146"/>
                </a:lnTo>
                <a:lnTo>
                  <a:pt x="12700" y="4213136"/>
                </a:lnTo>
                <a:lnTo>
                  <a:pt x="9855" y="4210291"/>
                </a:lnTo>
                <a:close/>
              </a:path>
              <a:path w="12700" h="4502150">
                <a:moveTo>
                  <a:pt x="9855" y="4235653"/>
                </a:moveTo>
                <a:lnTo>
                  <a:pt x="2844" y="4235653"/>
                </a:lnTo>
                <a:lnTo>
                  <a:pt x="0" y="4238498"/>
                </a:lnTo>
                <a:lnTo>
                  <a:pt x="0" y="4245508"/>
                </a:lnTo>
                <a:lnTo>
                  <a:pt x="2844" y="4248353"/>
                </a:lnTo>
                <a:lnTo>
                  <a:pt x="9855" y="4248353"/>
                </a:lnTo>
                <a:lnTo>
                  <a:pt x="12700" y="4245508"/>
                </a:lnTo>
                <a:lnTo>
                  <a:pt x="12700" y="4238498"/>
                </a:lnTo>
                <a:lnTo>
                  <a:pt x="9855" y="4235653"/>
                </a:lnTo>
                <a:close/>
              </a:path>
              <a:path w="12700" h="4502150">
                <a:moveTo>
                  <a:pt x="9855" y="4261015"/>
                </a:moveTo>
                <a:lnTo>
                  <a:pt x="2844" y="4261015"/>
                </a:lnTo>
                <a:lnTo>
                  <a:pt x="0" y="4263859"/>
                </a:lnTo>
                <a:lnTo>
                  <a:pt x="0" y="4270870"/>
                </a:lnTo>
                <a:lnTo>
                  <a:pt x="2844" y="4273715"/>
                </a:lnTo>
                <a:lnTo>
                  <a:pt x="9855" y="4273715"/>
                </a:lnTo>
                <a:lnTo>
                  <a:pt x="12700" y="4270870"/>
                </a:lnTo>
                <a:lnTo>
                  <a:pt x="12700" y="4263859"/>
                </a:lnTo>
                <a:lnTo>
                  <a:pt x="9855" y="4261015"/>
                </a:lnTo>
                <a:close/>
              </a:path>
              <a:path w="12700" h="4502150">
                <a:moveTo>
                  <a:pt x="9855" y="4286377"/>
                </a:moveTo>
                <a:lnTo>
                  <a:pt x="2844" y="4286377"/>
                </a:lnTo>
                <a:lnTo>
                  <a:pt x="0" y="4289221"/>
                </a:lnTo>
                <a:lnTo>
                  <a:pt x="0" y="4296232"/>
                </a:lnTo>
                <a:lnTo>
                  <a:pt x="2844" y="4299077"/>
                </a:lnTo>
                <a:lnTo>
                  <a:pt x="9855" y="4299077"/>
                </a:lnTo>
                <a:lnTo>
                  <a:pt x="12700" y="4296232"/>
                </a:lnTo>
                <a:lnTo>
                  <a:pt x="12700" y="4289221"/>
                </a:lnTo>
                <a:lnTo>
                  <a:pt x="9855" y="4286377"/>
                </a:lnTo>
                <a:close/>
              </a:path>
              <a:path w="12700" h="4502150">
                <a:moveTo>
                  <a:pt x="9855" y="4311738"/>
                </a:moveTo>
                <a:lnTo>
                  <a:pt x="2844" y="4311738"/>
                </a:lnTo>
                <a:lnTo>
                  <a:pt x="0" y="4314583"/>
                </a:lnTo>
                <a:lnTo>
                  <a:pt x="0" y="4321594"/>
                </a:lnTo>
                <a:lnTo>
                  <a:pt x="2844" y="4324438"/>
                </a:lnTo>
                <a:lnTo>
                  <a:pt x="9855" y="4324438"/>
                </a:lnTo>
                <a:lnTo>
                  <a:pt x="12700" y="4321594"/>
                </a:lnTo>
                <a:lnTo>
                  <a:pt x="12700" y="4314583"/>
                </a:lnTo>
                <a:lnTo>
                  <a:pt x="9855" y="4311738"/>
                </a:lnTo>
                <a:close/>
              </a:path>
              <a:path w="12700" h="4502150">
                <a:moveTo>
                  <a:pt x="9855" y="4337100"/>
                </a:moveTo>
                <a:lnTo>
                  <a:pt x="2844" y="4337100"/>
                </a:lnTo>
                <a:lnTo>
                  <a:pt x="0" y="4339945"/>
                </a:lnTo>
                <a:lnTo>
                  <a:pt x="0" y="4346956"/>
                </a:lnTo>
                <a:lnTo>
                  <a:pt x="2844" y="4349800"/>
                </a:lnTo>
                <a:lnTo>
                  <a:pt x="9855" y="4349800"/>
                </a:lnTo>
                <a:lnTo>
                  <a:pt x="12700" y="4346956"/>
                </a:lnTo>
                <a:lnTo>
                  <a:pt x="12700" y="4339945"/>
                </a:lnTo>
                <a:lnTo>
                  <a:pt x="9855" y="4337100"/>
                </a:lnTo>
                <a:close/>
              </a:path>
              <a:path w="12700" h="4502150">
                <a:moveTo>
                  <a:pt x="9855" y="4362462"/>
                </a:moveTo>
                <a:lnTo>
                  <a:pt x="2844" y="4362462"/>
                </a:lnTo>
                <a:lnTo>
                  <a:pt x="0" y="4365307"/>
                </a:lnTo>
                <a:lnTo>
                  <a:pt x="0" y="4372317"/>
                </a:lnTo>
                <a:lnTo>
                  <a:pt x="2844" y="4375162"/>
                </a:lnTo>
                <a:lnTo>
                  <a:pt x="9855" y="4375162"/>
                </a:lnTo>
                <a:lnTo>
                  <a:pt x="12700" y="4372317"/>
                </a:lnTo>
                <a:lnTo>
                  <a:pt x="12700" y="4365307"/>
                </a:lnTo>
                <a:lnTo>
                  <a:pt x="9855" y="4362462"/>
                </a:lnTo>
                <a:close/>
              </a:path>
              <a:path w="12700" h="4502150">
                <a:moveTo>
                  <a:pt x="9855" y="4387824"/>
                </a:moveTo>
                <a:lnTo>
                  <a:pt x="2844" y="4387824"/>
                </a:lnTo>
                <a:lnTo>
                  <a:pt x="0" y="4390669"/>
                </a:lnTo>
                <a:lnTo>
                  <a:pt x="0" y="4397692"/>
                </a:lnTo>
                <a:lnTo>
                  <a:pt x="2844" y="4400524"/>
                </a:lnTo>
                <a:lnTo>
                  <a:pt x="9855" y="4400524"/>
                </a:lnTo>
                <a:lnTo>
                  <a:pt x="12700" y="4397692"/>
                </a:lnTo>
                <a:lnTo>
                  <a:pt x="12700" y="4390669"/>
                </a:lnTo>
                <a:lnTo>
                  <a:pt x="9855" y="4387824"/>
                </a:lnTo>
                <a:close/>
              </a:path>
              <a:path w="12700" h="4502150">
                <a:moveTo>
                  <a:pt x="9855" y="4413186"/>
                </a:moveTo>
                <a:lnTo>
                  <a:pt x="2844" y="4413186"/>
                </a:lnTo>
                <a:lnTo>
                  <a:pt x="0" y="4416031"/>
                </a:lnTo>
                <a:lnTo>
                  <a:pt x="0" y="4423054"/>
                </a:lnTo>
                <a:lnTo>
                  <a:pt x="2844" y="4425886"/>
                </a:lnTo>
                <a:lnTo>
                  <a:pt x="9855" y="4425886"/>
                </a:lnTo>
                <a:lnTo>
                  <a:pt x="12700" y="4423054"/>
                </a:lnTo>
                <a:lnTo>
                  <a:pt x="12700" y="4416031"/>
                </a:lnTo>
                <a:lnTo>
                  <a:pt x="9855" y="4413186"/>
                </a:lnTo>
                <a:close/>
              </a:path>
              <a:path w="12700" h="4502150">
                <a:moveTo>
                  <a:pt x="9855" y="4438561"/>
                </a:moveTo>
                <a:lnTo>
                  <a:pt x="2844" y="4438561"/>
                </a:lnTo>
                <a:lnTo>
                  <a:pt x="0" y="4441393"/>
                </a:lnTo>
                <a:lnTo>
                  <a:pt x="0" y="4448416"/>
                </a:lnTo>
                <a:lnTo>
                  <a:pt x="2844" y="4451261"/>
                </a:lnTo>
                <a:lnTo>
                  <a:pt x="9855" y="4451261"/>
                </a:lnTo>
                <a:lnTo>
                  <a:pt x="12700" y="4448416"/>
                </a:lnTo>
                <a:lnTo>
                  <a:pt x="12700" y="4441393"/>
                </a:lnTo>
                <a:lnTo>
                  <a:pt x="9855" y="4438561"/>
                </a:lnTo>
                <a:close/>
              </a:path>
              <a:path w="12700" h="4502150">
                <a:moveTo>
                  <a:pt x="9855" y="4463923"/>
                </a:moveTo>
                <a:lnTo>
                  <a:pt x="2844" y="4463923"/>
                </a:lnTo>
                <a:lnTo>
                  <a:pt x="0" y="4466767"/>
                </a:lnTo>
                <a:lnTo>
                  <a:pt x="0" y="4473778"/>
                </a:lnTo>
                <a:lnTo>
                  <a:pt x="2844" y="4476623"/>
                </a:lnTo>
                <a:lnTo>
                  <a:pt x="9855" y="4476623"/>
                </a:lnTo>
                <a:lnTo>
                  <a:pt x="12700" y="4473778"/>
                </a:lnTo>
                <a:lnTo>
                  <a:pt x="12700" y="4466767"/>
                </a:lnTo>
                <a:lnTo>
                  <a:pt x="9855" y="4463923"/>
                </a:lnTo>
                <a:close/>
              </a:path>
              <a:path w="12700" h="4502150">
                <a:moveTo>
                  <a:pt x="9855" y="4489284"/>
                </a:moveTo>
                <a:lnTo>
                  <a:pt x="2844" y="4489284"/>
                </a:lnTo>
                <a:lnTo>
                  <a:pt x="0" y="4492129"/>
                </a:lnTo>
                <a:lnTo>
                  <a:pt x="0" y="4499140"/>
                </a:lnTo>
                <a:lnTo>
                  <a:pt x="2844" y="4501984"/>
                </a:lnTo>
                <a:lnTo>
                  <a:pt x="9855" y="4501984"/>
                </a:lnTo>
                <a:lnTo>
                  <a:pt x="12700" y="4499140"/>
                </a:lnTo>
                <a:lnTo>
                  <a:pt x="12700" y="4492129"/>
                </a:lnTo>
                <a:lnTo>
                  <a:pt x="9855" y="4489284"/>
                </a:lnTo>
                <a:close/>
              </a:path>
            </a:pathLst>
          </a:custGeom>
          <a:solidFill>
            <a:srgbClr val="C59E8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3886600" y="253790"/>
            <a:ext cx="8481" cy="3040305"/>
          </a:xfrm>
          <a:custGeom>
            <a:avLst/>
            <a:gdLst/>
            <a:ahLst/>
            <a:cxnLst/>
            <a:rect l="l" t="t" r="r" b="b"/>
            <a:pathLst>
              <a:path w="12700" h="4552950">
                <a:moveTo>
                  <a:pt x="8026" y="0"/>
                </a:moveTo>
                <a:lnTo>
                  <a:pt x="4673" y="0"/>
                </a:lnTo>
                <a:lnTo>
                  <a:pt x="3048" y="673"/>
                </a:lnTo>
                <a:lnTo>
                  <a:pt x="673" y="3048"/>
                </a:lnTo>
                <a:lnTo>
                  <a:pt x="0" y="4673"/>
                </a:lnTo>
                <a:lnTo>
                  <a:pt x="0" y="8026"/>
                </a:lnTo>
                <a:lnTo>
                  <a:pt x="673" y="9652"/>
                </a:lnTo>
                <a:lnTo>
                  <a:pt x="3048" y="12026"/>
                </a:lnTo>
                <a:lnTo>
                  <a:pt x="4673" y="12700"/>
                </a:lnTo>
                <a:lnTo>
                  <a:pt x="8026" y="12700"/>
                </a:lnTo>
                <a:lnTo>
                  <a:pt x="9652" y="12026"/>
                </a:lnTo>
                <a:lnTo>
                  <a:pt x="12026" y="9652"/>
                </a:lnTo>
                <a:lnTo>
                  <a:pt x="12700" y="8026"/>
                </a:lnTo>
                <a:lnTo>
                  <a:pt x="12700" y="4673"/>
                </a:lnTo>
                <a:lnTo>
                  <a:pt x="12026" y="3048"/>
                </a:lnTo>
                <a:lnTo>
                  <a:pt x="9652" y="673"/>
                </a:lnTo>
                <a:lnTo>
                  <a:pt x="8026" y="0"/>
                </a:lnTo>
                <a:close/>
              </a:path>
              <a:path w="12700" h="4552950">
                <a:moveTo>
                  <a:pt x="8026" y="4540021"/>
                </a:moveTo>
                <a:lnTo>
                  <a:pt x="4673" y="4540021"/>
                </a:lnTo>
                <a:lnTo>
                  <a:pt x="3048" y="4540694"/>
                </a:lnTo>
                <a:lnTo>
                  <a:pt x="673" y="4543069"/>
                </a:lnTo>
                <a:lnTo>
                  <a:pt x="0" y="4544695"/>
                </a:lnTo>
                <a:lnTo>
                  <a:pt x="0" y="4548047"/>
                </a:lnTo>
                <a:lnTo>
                  <a:pt x="673" y="4549673"/>
                </a:lnTo>
                <a:lnTo>
                  <a:pt x="3048" y="4552048"/>
                </a:lnTo>
                <a:lnTo>
                  <a:pt x="4673" y="4552721"/>
                </a:lnTo>
                <a:lnTo>
                  <a:pt x="8026" y="4552721"/>
                </a:lnTo>
                <a:lnTo>
                  <a:pt x="9652" y="4552048"/>
                </a:lnTo>
                <a:lnTo>
                  <a:pt x="12026" y="4549673"/>
                </a:lnTo>
                <a:lnTo>
                  <a:pt x="12700" y="4548047"/>
                </a:lnTo>
                <a:lnTo>
                  <a:pt x="12700" y="4544695"/>
                </a:lnTo>
                <a:lnTo>
                  <a:pt x="12026" y="4543069"/>
                </a:lnTo>
                <a:lnTo>
                  <a:pt x="9652" y="4540694"/>
                </a:lnTo>
                <a:lnTo>
                  <a:pt x="8026" y="4540021"/>
                </a:lnTo>
                <a:close/>
              </a:path>
            </a:pathLst>
          </a:custGeom>
          <a:solidFill>
            <a:srgbClr val="C59E8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2300656" y="3541339"/>
            <a:ext cx="745447" cy="118729"/>
          </a:xfrm>
          <a:custGeom>
            <a:avLst/>
            <a:gdLst/>
            <a:ahLst/>
            <a:cxnLst/>
            <a:rect l="l" t="t" r="r" b="b"/>
            <a:pathLst>
              <a:path w="1116330" h="177800">
                <a:moveTo>
                  <a:pt x="0" y="177799"/>
                </a:moveTo>
                <a:lnTo>
                  <a:pt x="1116012" y="177799"/>
                </a:lnTo>
                <a:lnTo>
                  <a:pt x="1116012" y="0"/>
                </a:lnTo>
                <a:lnTo>
                  <a:pt x="0" y="0"/>
                </a:lnTo>
                <a:lnTo>
                  <a:pt x="0" y="177799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2300774" y="4127928"/>
            <a:ext cx="189949" cy="1346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 txBox="1"/>
          <p:nvPr/>
        </p:nvSpPr>
        <p:spPr>
          <a:xfrm>
            <a:off x="2292177" y="3348986"/>
            <a:ext cx="3286667" cy="1600640"/>
          </a:xfrm>
          <a:prstGeom prst="rect">
            <a:avLst/>
          </a:prstGeom>
        </p:spPr>
        <p:txBody>
          <a:bodyPr vert="horz" wrap="square" lIns="0" tIns="44523" rIns="0" bIns="0" rtlCol="0">
            <a:spAutoFit/>
          </a:bodyPr>
          <a:lstStyle/>
          <a:p>
            <a:pPr marL="8481">
              <a:spcBef>
                <a:spcPts val="351"/>
              </a:spcBef>
            </a:pPr>
            <a:r>
              <a:rPr sz="735" spc="17" dirty="0">
                <a:solidFill>
                  <a:srgbClr val="00A88E"/>
                </a:solidFill>
                <a:latin typeface="Calibri"/>
                <a:cs typeface="Calibri"/>
              </a:rPr>
              <a:t>Using </a:t>
            </a:r>
            <a:r>
              <a:rPr sz="735" spc="20" dirty="0">
                <a:solidFill>
                  <a:srgbClr val="00A88E"/>
                </a:solidFill>
                <a:latin typeface="Calibri"/>
                <a:cs typeface="Calibri"/>
              </a:rPr>
              <a:t>adverbs </a:t>
            </a:r>
            <a:r>
              <a:rPr sz="735" spc="27" dirty="0">
                <a:solidFill>
                  <a:srgbClr val="00A88E"/>
                </a:solidFill>
                <a:latin typeface="Calibri"/>
                <a:cs typeface="Calibri"/>
              </a:rPr>
              <a:t>and</a:t>
            </a:r>
            <a:r>
              <a:rPr sz="735" spc="160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conjunctions</a:t>
            </a:r>
            <a:endParaRPr sz="735">
              <a:latin typeface="Calibri"/>
              <a:cs typeface="Calibri"/>
            </a:endParaRPr>
          </a:p>
          <a:p>
            <a:pPr marL="80570" algn="just">
              <a:spcBef>
                <a:spcPts val="270"/>
              </a:spcBef>
            </a:pPr>
            <a:r>
              <a:rPr sz="701" b="1" spc="7" dirty="0">
                <a:solidFill>
                  <a:srgbClr val="FFFFFF"/>
                </a:solidFill>
                <a:latin typeface="Century Gothic"/>
                <a:cs typeface="Century Gothic"/>
              </a:rPr>
              <a:t>Exam</a:t>
            </a:r>
            <a:r>
              <a:rPr sz="701" b="1" spc="-3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1" b="1" spc="23" dirty="0">
                <a:solidFill>
                  <a:srgbClr val="FFFFFF"/>
                </a:solidFill>
                <a:latin typeface="Century Gothic"/>
                <a:cs typeface="Century Gothic"/>
              </a:rPr>
              <a:t>tip</a:t>
            </a:r>
            <a:endParaRPr sz="701">
              <a:latin typeface="Century Gothic"/>
              <a:cs typeface="Century Gothic"/>
            </a:endParaRPr>
          </a:p>
          <a:p>
            <a:pPr marL="80570" marR="75905" algn="just">
              <a:lnSpc>
                <a:spcPct val="109700"/>
              </a:lnSpc>
              <a:spcBef>
                <a:spcPts val="267"/>
              </a:spcBef>
            </a:pP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Неправильное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понимание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употребление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наречий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7" dirty="0">
                <a:solidFill>
                  <a:srgbClr val="231F20"/>
                </a:solidFill>
                <a:latin typeface="Trebuchet MS"/>
                <a:cs typeface="Trebuchet MS"/>
              </a:rPr>
              <a:t>союзов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10" dirty="0">
                <a:solidFill>
                  <a:srgbClr val="231F20"/>
                </a:solidFill>
                <a:latin typeface="Trebuchet MS"/>
                <a:cs typeface="Trebuchet MS"/>
              </a:rPr>
              <a:t>может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привести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33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sz="634" spc="-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dirty="0">
                <a:solidFill>
                  <a:srgbClr val="231F20"/>
                </a:solidFill>
                <a:latin typeface="Trebuchet MS"/>
                <a:cs typeface="Trebuchet MS"/>
              </a:rPr>
              <a:t>боль-  шому </a:t>
            </a:r>
            <a:r>
              <a:rPr sz="634" spc="-13" dirty="0">
                <a:solidFill>
                  <a:srgbClr val="231F20"/>
                </a:solidFill>
                <a:latin typeface="Trebuchet MS"/>
                <a:cs typeface="Trebuchet MS"/>
              </a:rPr>
              <a:t>количеству </a:t>
            </a:r>
            <a:r>
              <a:rPr sz="634" dirty="0">
                <a:solidFill>
                  <a:srgbClr val="231F20"/>
                </a:solidFill>
                <a:latin typeface="Trebuchet MS"/>
                <a:cs typeface="Trebuchet MS"/>
              </a:rPr>
              <a:t>ошибок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в </a:t>
            </a:r>
            <a:r>
              <a:rPr sz="634" dirty="0">
                <a:solidFill>
                  <a:srgbClr val="231F20"/>
                </a:solidFill>
                <a:latin typeface="Trebuchet MS"/>
                <a:cs typeface="Trebuchet MS"/>
              </a:rPr>
              <a:t>любом разделе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экзамена. </a:t>
            </a:r>
            <a:r>
              <a:rPr sz="634" spc="3" dirty="0">
                <a:solidFill>
                  <a:srgbClr val="231F20"/>
                </a:solidFill>
                <a:latin typeface="Trebuchet MS"/>
                <a:cs typeface="Trebuchet MS"/>
              </a:rPr>
              <a:t>Запишите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изученные</a:t>
            </a:r>
            <a:r>
              <a:rPr sz="634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наречия  и </a:t>
            </a:r>
            <a:r>
              <a:rPr sz="634" spc="7" dirty="0">
                <a:solidFill>
                  <a:srgbClr val="231F20"/>
                </a:solidFill>
                <a:latin typeface="Trebuchet MS"/>
                <a:cs typeface="Trebuchet MS"/>
              </a:rPr>
              <a:t>союзы </a:t>
            </a:r>
            <a:r>
              <a:rPr sz="634" spc="-7" dirty="0">
                <a:solidFill>
                  <a:srgbClr val="231F20"/>
                </a:solidFill>
                <a:latin typeface="Trebuchet MS"/>
                <a:cs typeface="Trebuchet MS"/>
              </a:rPr>
              <a:t>и проиллюстрируйте </a:t>
            </a:r>
            <a:r>
              <a:rPr sz="634" spc="-20" dirty="0">
                <a:solidFill>
                  <a:srgbClr val="231F20"/>
                </a:solidFill>
                <a:latin typeface="Trebuchet MS"/>
                <a:cs typeface="Trebuchet MS"/>
              </a:rPr>
              <a:t>их </a:t>
            </a:r>
            <a:r>
              <a:rPr sz="634" dirty="0">
                <a:solidFill>
                  <a:srgbClr val="231F20"/>
                </a:solidFill>
                <a:latin typeface="Trebuchet MS"/>
                <a:cs typeface="Trebuchet MS"/>
              </a:rPr>
              <a:t>собственными</a:t>
            </a:r>
            <a:r>
              <a:rPr sz="634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634" spc="-3" dirty="0">
                <a:solidFill>
                  <a:srgbClr val="231F20"/>
                </a:solidFill>
                <a:latin typeface="Trebuchet MS"/>
                <a:cs typeface="Trebuchet MS"/>
              </a:rPr>
              <a:t>примерами.</a:t>
            </a:r>
            <a:endParaRPr sz="634">
              <a:latin typeface="Trebuchet MS"/>
              <a:cs typeface="Trebuchet MS"/>
            </a:endParaRPr>
          </a:p>
          <a:p>
            <a:pPr>
              <a:spcBef>
                <a:spcPts val="33"/>
              </a:spcBef>
            </a:pPr>
            <a:endParaRPr sz="968">
              <a:latin typeface="Times New Roman"/>
              <a:cs typeface="Times New Roman"/>
            </a:endParaRPr>
          </a:p>
          <a:p>
            <a:pPr marL="224748" marR="381224" indent="-172590">
              <a:lnSpc>
                <a:spcPts val="801"/>
              </a:lnSpc>
            </a:pP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11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Choose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suitable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conjunction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adverb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complete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sentences.  Sometimes both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answers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701" spc="9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possible.</a:t>
            </a:r>
            <a:endParaRPr sz="701">
              <a:latin typeface="Calibri"/>
              <a:cs typeface="Calibri"/>
            </a:endParaRPr>
          </a:p>
          <a:p>
            <a:pPr marL="368926" marR="206090" indent="-107709">
              <a:lnSpc>
                <a:spcPct val="104099"/>
              </a:lnSpc>
              <a:spcBef>
                <a:spcPts val="160"/>
              </a:spcBef>
              <a:buAutoNum type="arabicPeriod"/>
              <a:tabLst>
                <a:tab pos="369350" algn="l"/>
              </a:tabLst>
            </a:pP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(In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spite of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However)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nice climate,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doesn’t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grow  much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wheat.</a:t>
            </a:r>
            <a:endParaRPr sz="668">
              <a:latin typeface="Book Antiqua"/>
              <a:cs typeface="Book Antiqua"/>
            </a:endParaRPr>
          </a:p>
          <a:p>
            <a:pPr marL="368926" marR="307438" indent="-111950">
              <a:lnSpc>
                <a:spcPct val="104099"/>
              </a:lnSpc>
              <a:buAutoNum type="arabicPeriod"/>
              <a:tabLst>
                <a:tab pos="369350" algn="l"/>
              </a:tabLst>
            </a:pP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(Both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Since)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Kate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Jeremy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tomatoes.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(However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So)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Kate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eats them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only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7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salad.</a:t>
            </a:r>
            <a:endParaRPr sz="668">
              <a:latin typeface="Book Antiqua"/>
              <a:cs typeface="Book Antiqua"/>
            </a:endParaRPr>
          </a:p>
          <a:p>
            <a:pPr marR="3392" algn="r">
              <a:spcBef>
                <a:spcPts val="180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3,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4</a:t>
            </a:r>
            <a:r>
              <a:rPr sz="668" spc="25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115</a:t>
            </a:r>
            <a:endParaRPr sz="634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0618" y="270537"/>
            <a:ext cx="1522272" cy="275038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18735" indent="-109406">
              <a:spcBef>
                <a:spcPts val="80"/>
              </a:spcBef>
              <a:buAutoNum type="arabicPeriod" startAt="3"/>
              <a:tabLst>
                <a:tab pos="119159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name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given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First</a:t>
            </a:r>
            <a:r>
              <a:rPr sz="668" spc="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Nations.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French.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Vikings.</a:t>
            </a:r>
            <a:endParaRPr sz="668" dirty="0">
              <a:latin typeface="Book Antiqua"/>
              <a:cs typeface="Book Antiqua"/>
            </a:endParaRPr>
          </a:p>
          <a:p>
            <a:pPr marL="118735" indent="-108982">
              <a:spcBef>
                <a:spcPts val="33"/>
              </a:spcBef>
              <a:buAutoNum type="arabicPeriod" startAt="3"/>
              <a:tabLst>
                <a:tab pos="119159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Nations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</a:t>
            </a:r>
            <a:endParaRPr sz="668" dirty="0">
              <a:latin typeface="Book Antiqua"/>
              <a:cs typeface="Book Antiqua"/>
            </a:endParaRPr>
          </a:p>
          <a:p>
            <a:pPr marL="226868" marR="53007" lvl="1" indent="-108134">
              <a:lnSpc>
                <a:spcPct val="104099"/>
              </a:lnSpc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1603.</a:t>
            </a:r>
            <a:endParaRPr sz="668" dirty="0">
              <a:latin typeface="Book Antiqua"/>
              <a:cs typeface="Book Antiqua"/>
            </a:endParaRPr>
          </a:p>
          <a:p>
            <a:pPr marL="226868" marR="82690" lvl="1" indent="-108134">
              <a:lnSpc>
                <a:spcPct val="104099"/>
              </a:lnSpc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after  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r>
              <a:rPr sz="668" spc="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 of</a:t>
            </a:r>
            <a:r>
              <a:rPr sz="668" spc="1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</a:t>
            </a:r>
            <a:endParaRPr sz="668" dirty="0">
              <a:latin typeface="Book Antiqua"/>
              <a:cs typeface="Book Antiqua"/>
            </a:endParaRPr>
          </a:p>
          <a:p>
            <a:pPr marL="118735" indent="-108982">
              <a:spcBef>
                <a:spcPts val="127"/>
              </a:spcBef>
              <a:buAutoNum type="arabicPeriod" startAt="3"/>
              <a:tabLst>
                <a:tab pos="119159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thirteen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colonies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later</a:t>
            </a:r>
            <a:r>
              <a:rPr sz="668" spc="1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became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 states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1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USA.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biggest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part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1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part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12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</a:t>
            </a:r>
            <a:endParaRPr sz="668" dirty="0">
              <a:latin typeface="Book Antiqua"/>
              <a:cs typeface="Book Antiqua"/>
            </a:endParaRPr>
          </a:p>
          <a:p>
            <a:pPr marL="119159" indent="-110678">
              <a:spcBef>
                <a:spcPts val="124"/>
              </a:spcBef>
              <a:buAutoNum type="arabicPeriod" startAt="3"/>
              <a:tabLst>
                <a:tab pos="119583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is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world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known for</a:t>
            </a:r>
            <a:r>
              <a:rPr sz="668" spc="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its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warm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 climate.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rich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natural</a:t>
            </a:r>
            <a:r>
              <a:rPr sz="668" spc="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resources.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ties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Great</a:t>
            </a:r>
            <a:r>
              <a:rPr sz="668" spc="9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Britain.</a:t>
            </a:r>
            <a:endParaRPr sz="668" dirty="0">
              <a:latin typeface="Book Antiqua"/>
              <a:cs typeface="Book Antiqua"/>
            </a:endParaRPr>
          </a:p>
          <a:p>
            <a:pPr marL="118735" indent="-100501">
              <a:spcBef>
                <a:spcPts val="127"/>
              </a:spcBef>
              <a:buAutoNum type="arabicPeriod" startAt="3"/>
              <a:tabLst>
                <a:tab pos="119159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official language(s)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1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French.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English.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3"/>
              </a:spcBef>
              <a:buAutoNum type="alphaLcParenR"/>
              <a:tabLst>
                <a:tab pos="227292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both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French.</a:t>
            </a:r>
            <a:endParaRPr sz="668" dirty="0">
              <a:latin typeface="Book Antiqua"/>
              <a:cs typeface="Book Antiqua"/>
            </a:endParaRPr>
          </a:p>
          <a:p>
            <a:pPr marL="118735" indent="-110254">
              <a:spcBef>
                <a:spcPts val="127"/>
              </a:spcBef>
              <a:buAutoNum type="arabicPeriod" startAt="3"/>
              <a:tabLst>
                <a:tab pos="11915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mostly spoken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Quebec.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Toronto.</a:t>
            </a:r>
            <a:endParaRPr sz="668" dirty="0">
              <a:latin typeface="Book Antiqua"/>
              <a:cs typeface="Book Antiqua"/>
            </a:endParaRPr>
          </a:p>
          <a:p>
            <a:pPr marL="226868" lvl="1" indent="-108134">
              <a:spcBef>
                <a:spcPts val="30"/>
              </a:spcBef>
              <a:buAutoNum type="alphaLcParenR"/>
              <a:tabLst>
                <a:tab pos="227292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</a:t>
            </a:r>
            <a:endParaRPr sz="668" dirty="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85429" y="269499"/>
            <a:ext cx="1637609" cy="300109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68349" indent="-104741">
              <a:spcBef>
                <a:spcPts val="80"/>
              </a:spcBef>
              <a:buAutoNum type="arabicPeriod" startAt="9"/>
              <a:tabLst>
                <a:tab pos="16877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Loyalists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</a:t>
            </a:r>
            <a:endParaRPr sz="668">
              <a:latin typeface="Book Antiqua"/>
              <a:cs typeface="Book Antiqua"/>
            </a:endParaRPr>
          </a:p>
          <a:p>
            <a:pPr marL="276483" marR="61488" lvl="1" indent="-108134">
              <a:lnSpc>
                <a:spcPct val="104099"/>
              </a:lnSpc>
              <a:buAutoNum type="alphaLcParenR"/>
              <a:tabLst>
                <a:tab pos="277331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after 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</a:t>
            </a:r>
            <a:endParaRPr sz="668">
              <a:latin typeface="Book Antiqua"/>
              <a:cs typeface="Book Antiqua"/>
            </a:endParaRPr>
          </a:p>
          <a:p>
            <a:pPr marL="276483" marR="81418" lvl="1" indent="-108134">
              <a:lnSpc>
                <a:spcPct val="104099"/>
              </a:lnSpc>
              <a:buAutoNum type="alphaLcParenR"/>
              <a:tabLst>
                <a:tab pos="277331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after 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</a:t>
            </a:r>
            <a:endParaRPr sz="668">
              <a:latin typeface="Book Antiqua"/>
              <a:cs typeface="Book Antiqua"/>
            </a:endParaRPr>
          </a:p>
          <a:p>
            <a:pPr marL="276483" marR="3392" lvl="1" indent="-108134">
              <a:lnSpc>
                <a:spcPct val="104099"/>
              </a:lnSpc>
              <a:buAutoNum type="alphaLcParenR"/>
              <a:tabLst>
                <a:tab pos="277331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Nations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loyal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Europeans during various</a:t>
            </a:r>
            <a:r>
              <a:rPr sz="668" spc="1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wars.</a:t>
            </a:r>
            <a:endParaRPr sz="668">
              <a:latin typeface="Book Antiqua"/>
              <a:cs typeface="Book Antiqua"/>
            </a:endParaRPr>
          </a:p>
          <a:p>
            <a:pPr marL="168349" indent="-153931">
              <a:spcBef>
                <a:spcPts val="127"/>
              </a:spcBef>
              <a:buAutoNum type="arabicPeriod" startAt="9"/>
              <a:tabLst>
                <a:tab pos="16877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is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British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dominion.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colony.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independent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state.</a:t>
            </a:r>
            <a:endParaRPr sz="668">
              <a:latin typeface="Book Antiqua"/>
              <a:cs typeface="Book Antiqua"/>
            </a:endParaRPr>
          </a:p>
          <a:p>
            <a:pPr marL="168349" indent="-152659">
              <a:spcBef>
                <a:spcPts val="124"/>
              </a:spcBef>
              <a:buAutoNum type="arabicPeriod" startAt="9"/>
              <a:tabLst>
                <a:tab pos="16877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official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head of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state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Canada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is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president.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prime</a:t>
            </a:r>
            <a:r>
              <a:rPr sz="668" spc="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minister.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British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king or</a:t>
            </a:r>
            <a:r>
              <a:rPr sz="668" spc="1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queen.</a:t>
            </a:r>
            <a:endParaRPr sz="668">
              <a:latin typeface="Book Antiqua"/>
              <a:cs typeface="Book Antiqua"/>
            </a:endParaRPr>
          </a:p>
          <a:p>
            <a:pPr marL="168349" marR="338818" indent="-159868">
              <a:lnSpc>
                <a:spcPct val="104099"/>
              </a:lnSpc>
              <a:spcBef>
                <a:spcPts val="93"/>
              </a:spcBef>
              <a:buAutoNum type="arabicPeriod" startAt="9"/>
              <a:tabLst>
                <a:tab pos="16877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Nowadays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biggest  problems is</a:t>
            </a:r>
            <a:r>
              <a:rPr sz="668" spc="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endParaRPr sz="668">
              <a:latin typeface="Book Antiqua"/>
              <a:cs typeface="Book Antiqua"/>
            </a:endParaRPr>
          </a:p>
          <a:p>
            <a:pPr marL="276483" marR="38589" lvl="1" indent="-108134">
              <a:lnSpc>
                <a:spcPct val="104099"/>
              </a:lnSpc>
              <a:buAutoNum type="alphaLcParenR"/>
              <a:tabLst>
                <a:tab pos="276907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wants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gain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independence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Great</a:t>
            </a:r>
            <a:r>
              <a:rPr sz="668" spc="136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Britain.</a:t>
            </a:r>
            <a:endParaRPr sz="668">
              <a:latin typeface="Book Antiqua"/>
              <a:cs typeface="Book Antiqua"/>
            </a:endParaRPr>
          </a:p>
          <a:p>
            <a:pPr marL="276483" marR="171741" lvl="1" indent="-108134">
              <a:lnSpc>
                <a:spcPct val="104099"/>
              </a:lnSpc>
              <a:buAutoNum type="alphaLcParenR"/>
              <a:tabLst>
                <a:tab pos="277331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Quebec wants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gain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independence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</a:t>
            </a:r>
            <a:endParaRPr sz="668">
              <a:latin typeface="Book Antiqua"/>
              <a:cs typeface="Book Antiqua"/>
            </a:endParaRPr>
          </a:p>
          <a:p>
            <a:pPr marL="276483" marR="224324" lvl="1" indent="-108134">
              <a:lnSpc>
                <a:spcPct val="104099"/>
              </a:lnSpc>
              <a:buAutoNum type="alphaLcParenR"/>
              <a:tabLst>
                <a:tab pos="277331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wants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gain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independence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USA.</a:t>
            </a:r>
            <a:endParaRPr sz="668">
              <a:latin typeface="Book Antiqua"/>
              <a:cs typeface="Book Antiqua"/>
            </a:endParaRPr>
          </a:p>
          <a:p>
            <a:pPr marL="168772" indent="-157324">
              <a:spcBef>
                <a:spcPts val="127"/>
              </a:spcBef>
              <a:buAutoNum type="arabicPeriod" startAt="9"/>
              <a:tabLst>
                <a:tab pos="169197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symbol of Canada</a:t>
            </a:r>
            <a:r>
              <a:rPr sz="668" spc="1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pine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tree.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maple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leaf.</a:t>
            </a:r>
            <a:endParaRPr sz="668">
              <a:latin typeface="Book Antiqua"/>
              <a:cs typeface="Book Antiqua"/>
            </a:endParaRPr>
          </a:p>
          <a:p>
            <a:pPr marL="276483" lvl="1" indent="-108134">
              <a:spcBef>
                <a:spcPts val="30"/>
              </a:spcBef>
              <a:buAutoNum type="alphaLcParenR"/>
              <a:tabLst>
                <a:tab pos="276907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polar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bear.</a:t>
            </a:r>
            <a:endParaRPr sz="668">
              <a:latin typeface="Book Antiqua"/>
              <a:cs typeface="Book Antiqua"/>
            </a:endParaRPr>
          </a:p>
        </p:txBody>
      </p:sp>
      <p:pic>
        <p:nvPicPr>
          <p:cNvPr id="14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043E0516-3A75-6640-9FA0-703CE10B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24" y="488591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0774" y="2466005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 txBox="1"/>
          <p:nvPr/>
        </p:nvSpPr>
        <p:spPr>
          <a:xfrm>
            <a:off x="2292177" y="266969"/>
            <a:ext cx="3285819" cy="4652587"/>
          </a:xfrm>
          <a:prstGeom prst="rect">
            <a:avLst/>
          </a:prstGeom>
        </p:spPr>
        <p:txBody>
          <a:bodyPr vert="horz" wrap="square" lIns="0" tIns="5936" rIns="0" bIns="0" rtlCol="0">
            <a:spAutoFit/>
          </a:bodyPr>
          <a:lstStyle/>
          <a:p>
            <a:pPr marL="368926" marR="314647" indent="-109406">
              <a:lnSpc>
                <a:spcPct val="104099"/>
              </a:lnSpc>
              <a:spcBef>
                <a:spcPts val="47"/>
              </a:spcBef>
              <a:buClr>
                <a:srgbClr val="231F20"/>
              </a:buClr>
              <a:buFont typeface="Book Antiqua"/>
              <a:buAutoNum type="arabicPeriod" startAt="3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parents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welcome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friends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(although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spite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of)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fact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Jenny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asked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them</a:t>
            </a:r>
            <a:r>
              <a:rPr sz="668" spc="1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to.</a:t>
            </a:r>
            <a:endParaRPr sz="668">
              <a:latin typeface="Book Antiqua"/>
              <a:cs typeface="Book Antiqua"/>
            </a:endParaRPr>
          </a:p>
          <a:p>
            <a:pPr marL="368926" indent="-108982">
              <a:spcBef>
                <a:spcPts val="30"/>
              </a:spcBef>
              <a:buAutoNum type="arabicPeriod" startAt="3"/>
              <a:tabLst>
                <a:tab pos="369350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Neither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Jane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(nor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or)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husband 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good 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swimmer.</a:t>
            </a:r>
            <a:endParaRPr sz="668">
              <a:latin typeface="Book Antiqua"/>
              <a:cs typeface="Book Antiqua"/>
            </a:endParaRPr>
          </a:p>
          <a:p>
            <a:pPr marL="368926">
              <a:spcBef>
                <a:spcPts val="30"/>
              </a:spcBef>
            </a:pP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(So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Therefore)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waves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higher,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out 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136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water.</a:t>
            </a:r>
            <a:endParaRPr sz="668">
              <a:latin typeface="Book Antiqua"/>
              <a:cs typeface="Book Antiqua"/>
            </a:endParaRPr>
          </a:p>
          <a:p>
            <a:pPr marL="368926" indent="-108558">
              <a:spcBef>
                <a:spcPts val="30"/>
              </a:spcBef>
              <a:buAutoNum type="arabicPeriod" startAt="5"/>
              <a:tabLst>
                <a:tab pos="369350" algn="l"/>
              </a:tabLst>
            </a:pP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(Since/ So)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Monday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public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holiday,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shops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closed.</a:t>
            </a:r>
            <a:endParaRPr sz="668">
              <a:latin typeface="Book Antiqua"/>
              <a:cs typeface="Book Antiqua"/>
            </a:endParaRPr>
          </a:p>
          <a:p>
            <a:pPr marL="368926" marR="197609" indent="-110254">
              <a:lnSpc>
                <a:spcPct val="104099"/>
              </a:lnSpc>
              <a:buAutoNum type="arabicPeriod" startAt="5"/>
              <a:tabLst>
                <a:tab pos="369774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Nations lived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for thousands 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years.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(So/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Both) 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Canadian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towns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names.</a:t>
            </a:r>
            <a:endParaRPr sz="668">
              <a:latin typeface="Book Antiqua"/>
              <a:cs typeface="Book Antiqua"/>
            </a:endParaRPr>
          </a:p>
          <a:p>
            <a:pPr marL="368926" marR="298109" indent="-100501">
              <a:lnSpc>
                <a:spcPct val="104099"/>
              </a:lnSpc>
              <a:buAutoNum type="arabicPeriod" startAt="5"/>
              <a:tabLst>
                <a:tab pos="369350" algn="l"/>
              </a:tabLst>
            </a:pP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friend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(so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as)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brave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(that/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and)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run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away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were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attacked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dog.</a:t>
            </a:r>
            <a:endParaRPr sz="668">
              <a:latin typeface="Book Antiqua"/>
              <a:cs typeface="Book Antiqua"/>
            </a:endParaRPr>
          </a:p>
          <a:p>
            <a:pPr marL="369350" indent="-110678">
              <a:spcBef>
                <a:spcPts val="30"/>
              </a:spcBef>
              <a:buAutoNum type="arabicPeriod" startAt="5"/>
              <a:tabLst>
                <a:tab pos="369774" algn="l"/>
              </a:tabLst>
            </a:pP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happy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see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us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(as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if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spite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of)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his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best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friends.</a:t>
            </a:r>
            <a:endParaRPr sz="668">
              <a:latin typeface="Book Antiqua"/>
              <a:cs typeface="Book Antiqua"/>
            </a:endParaRPr>
          </a:p>
          <a:p>
            <a:pPr marL="368926" marR="329489" indent="-105165">
              <a:lnSpc>
                <a:spcPct val="104099"/>
              </a:lnSpc>
              <a:buAutoNum type="arabicPeriod" startAt="5"/>
              <a:tabLst>
                <a:tab pos="3693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(Either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Both)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Granny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(or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and)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mother has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taken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key.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table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I</a:t>
            </a:r>
            <a:r>
              <a:rPr sz="668" spc="1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left.</a:t>
            </a:r>
            <a:endParaRPr sz="668">
              <a:latin typeface="Book Antiqua"/>
              <a:cs typeface="Book Antiqua"/>
            </a:endParaRPr>
          </a:p>
          <a:p>
            <a:pPr marL="368926" marR="299805" indent="-154355">
              <a:lnSpc>
                <a:spcPct val="104099"/>
              </a:lnSpc>
              <a:buAutoNum type="arabicPeriod" startAt="5"/>
              <a:tabLst>
                <a:tab pos="369350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Alex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good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Mathematics.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(Besides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So)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speaks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German.</a:t>
            </a:r>
            <a:endParaRPr sz="668">
              <a:latin typeface="Book Antiqua"/>
              <a:cs typeface="Book Antiqua"/>
            </a:endParaRPr>
          </a:p>
          <a:p>
            <a:pPr marL="368926" indent="-152659">
              <a:spcBef>
                <a:spcPts val="30"/>
              </a:spcBef>
              <a:buAutoNum type="arabicPeriod" startAt="5"/>
              <a:tabLst>
                <a:tab pos="369350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Mary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best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friend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(since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unless)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she’s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never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let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down.</a:t>
            </a:r>
            <a:endParaRPr sz="668">
              <a:latin typeface="Book Antiqua"/>
              <a:cs typeface="Book Antiqua"/>
            </a:endParaRPr>
          </a:p>
          <a:p>
            <a:pPr marL="368926" marR="606820" indent="-160291">
              <a:lnSpc>
                <a:spcPct val="104099"/>
              </a:lnSpc>
              <a:buAutoNum type="arabicPeriod" startAt="5"/>
              <a:tabLst>
                <a:tab pos="369350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population of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Moscow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more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11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million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people.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(Thus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Moreover) it 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largest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city in</a:t>
            </a:r>
            <a:r>
              <a:rPr sz="668" spc="1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Russia.</a:t>
            </a:r>
            <a:endParaRPr sz="668">
              <a:latin typeface="Book Antiqua"/>
              <a:cs typeface="Book Antiqua"/>
            </a:endParaRPr>
          </a:p>
          <a:p>
            <a:pPr marL="368926" marR="760751" indent="-156900">
              <a:lnSpc>
                <a:spcPct val="104099"/>
              </a:lnSpc>
              <a:buAutoNum type="arabicPeriod" startAt="5"/>
              <a:tabLst>
                <a:tab pos="369350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(Although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Since)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city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big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old, it 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country’s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capital.</a:t>
            </a:r>
            <a:endParaRPr sz="668">
              <a:latin typeface="Book Antiqua"/>
              <a:cs typeface="Book Antiqua"/>
            </a:endParaRPr>
          </a:p>
          <a:p>
            <a:pPr marL="8481">
              <a:spcBef>
                <a:spcPts val="371"/>
              </a:spcBef>
            </a:pPr>
            <a:r>
              <a:rPr sz="735" spc="3" dirty="0">
                <a:solidFill>
                  <a:srgbClr val="00A88E"/>
                </a:solidFill>
                <a:latin typeface="Calibri"/>
                <a:cs typeface="Calibri"/>
              </a:rPr>
              <a:t>Transforming</a:t>
            </a:r>
            <a:r>
              <a:rPr sz="735" spc="83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spc="-13" dirty="0">
                <a:solidFill>
                  <a:srgbClr val="00A88E"/>
                </a:solidFill>
                <a:latin typeface="Calibri"/>
                <a:cs typeface="Calibri"/>
              </a:rPr>
              <a:t>statements</a:t>
            </a:r>
            <a:endParaRPr sz="735">
              <a:latin typeface="Calibri"/>
              <a:cs typeface="Calibri"/>
            </a:endParaRPr>
          </a:p>
          <a:p>
            <a:pPr marL="224748" marR="346027" indent="-175134">
              <a:lnSpc>
                <a:spcPct val="121700"/>
              </a:lnSpc>
              <a:spcBef>
                <a:spcPts val="53"/>
              </a:spcBef>
            </a:pPr>
            <a:r>
              <a:rPr sz="701" spc="50" dirty="0">
                <a:solidFill>
                  <a:srgbClr val="231F20"/>
                </a:solidFill>
                <a:latin typeface="Calibri"/>
                <a:cs typeface="Calibri"/>
              </a:rPr>
              <a:t>12 </a:t>
            </a: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Change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sentences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Passive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Voice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using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verbs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brackets. 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Model: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our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speak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either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or</a:t>
            </a:r>
            <a:r>
              <a:rPr sz="668" spc="136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French.</a:t>
            </a:r>
            <a:endParaRPr sz="668">
              <a:latin typeface="Book Antiqua"/>
              <a:cs typeface="Book Antiqua"/>
            </a:endParaRPr>
          </a:p>
          <a:p>
            <a:pPr marL="537275" marR="145026">
              <a:lnSpc>
                <a:spcPts val="835"/>
              </a:lnSpc>
              <a:spcBef>
                <a:spcPts val="23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Both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languages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official. (speak)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— </a:t>
            </a:r>
            <a:r>
              <a:rPr sz="668" i="1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i="1" spc="27" dirty="0">
                <a:solidFill>
                  <a:srgbClr val="231F20"/>
                </a:solidFill>
                <a:latin typeface="Book Antiqua"/>
                <a:cs typeface="Book Antiqua"/>
              </a:rPr>
              <a:t>our </a:t>
            </a:r>
            <a:r>
              <a:rPr sz="668" i="1" spc="20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i="1" spc="37" dirty="0">
                <a:solidFill>
                  <a:srgbClr val="231F20"/>
                </a:solidFill>
                <a:latin typeface="Book Antiqua"/>
                <a:cs typeface="Book Antiqua"/>
              </a:rPr>
              <a:t>both </a:t>
            </a:r>
            <a:r>
              <a:rPr sz="668" i="1" spc="10" dirty="0">
                <a:solidFill>
                  <a:srgbClr val="231F20"/>
                </a:solidFill>
                <a:latin typeface="Book Antiqua"/>
                <a:cs typeface="Book Antiqua"/>
              </a:rPr>
              <a:t>English  </a:t>
            </a:r>
            <a:r>
              <a:rPr sz="668" i="1" spc="4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i="1" spc="1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i="1" spc="4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i="1" spc="33" dirty="0">
                <a:solidFill>
                  <a:srgbClr val="231F20"/>
                </a:solidFill>
                <a:latin typeface="Book Antiqua"/>
                <a:cs typeface="Book Antiqua"/>
              </a:rPr>
              <a:t>spoken </a:t>
            </a:r>
            <a:r>
              <a:rPr sz="668" i="1" spc="43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i="1" spc="33" dirty="0">
                <a:solidFill>
                  <a:srgbClr val="231F20"/>
                </a:solidFill>
                <a:latin typeface="Book Antiqua"/>
                <a:cs typeface="Book Antiqua"/>
              </a:rPr>
              <a:t>official</a:t>
            </a:r>
            <a:r>
              <a:rPr sz="668" i="1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i="1" spc="27" dirty="0">
                <a:solidFill>
                  <a:srgbClr val="231F20"/>
                </a:solidFill>
                <a:latin typeface="Book Antiqua"/>
                <a:cs typeface="Book Antiqua"/>
              </a:rPr>
              <a:t>languages.</a:t>
            </a:r>
            <a:endParaRPr sz="668">
              <a:latin typeface="Book Antiqua"/>
              <a:cs typeface="Book Antiqua"/>
            </a:endParaRPr>
          </a:p>
          <a:p>
            <a:pPr marL="332882" marR="349420" indent="-108134">
              <a:lnSpc>
                <a:spcPct val="104099"/>
              </a:lnSpc>
              <a:spcBef>
                <a:spcPts val="247"/>
              </a:spcBef>
              <a:buAutoNum type="arabicPeriod"/>
              <a:tabLst>
                <a:tab pos="333305" algn="l"/>
              </a:tabLst>
            </a:pPr>
            <a:r>
              <a:rPr sz="668" spc="-73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names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our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lakes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language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First Nations.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(give)</a:t>
            </a:r>
            <a:endParaRPr sz="668">
              <a:latin typeface="Book Antiqua"/>
              <a:cs typeface="Book Antiqua"/>
            </a:endParaRPr>
          </a:p>
          <a:p>
            <a:pPr marL="332882" indent="-108134">
              <a:spcBef>
                <a:spcPts val="30"/>
              </a:spcBef>
              <a:buAutoNum type="arabicPeriod"/>
              <a:tabLst>
                <a:tab pos="333305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Besides,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produce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15%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world’s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diamonds.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(produce)</a:t>
            </a:r>
            <a:endParaRPr sz="668">
              <a:latin typeface="Book Antiqua"/>
              <a:cs typeface="Book Antiqua"/>
            </a:endParaRPr>
          </a:p>
          <a:p>
            <a:pPr marL="332882" marR="279451" indent="-108134">
              <a:lnSpc>
                <a:spcPct val="104099"/>
              </a:lnSpc>
              <a:buAutoNum type="arabicPeriod"/>
              <a:tabLst>
                <a:tab pos="333305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spite 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fact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climate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so cold,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people,  or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Nations, had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lived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thousands of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years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before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Europeans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came.</a:t>
            </a:r>
            <a:r>
              <a:rPr sz="668" spc="9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(populate)</a:t>
            </a:r>
            <a:endParaRPr sz="668">
              <a:latin typeface="Book Antiqua"/>
              <a:cs typeface="Book Antiqua"/>
            </a:endParaRPr>
          </a:p>
          <a:p>
            <a:pPr marL="332882" marR="3392" indent="-108134">
              <a:lnSpc>
                <a:spcPct val="104099"/>
              </a:lnSpc>
              <a:buAutoNum type="arabicPeriod"/>
              <a:tabLst>
                <a:tab pos="333305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1603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explorer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Samuel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de Champlain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started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colonization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country.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(start)</a:t>
            </a:r>
            <a:endParaRPr sz="668">
              <a:latin typeface="Book Antiqua"/>
              <a:cs typeface="Book Antiqua"/>
            </a:endParaRPr>
          </a:p>
          <a:p>
            <a:pPr marL="332882" marR="365110" indent="-108134">
              <a:lnSpc>
                <a:spcPct val="104099"/>
              </a:lnSpc>
              <a:buAutoNum type="arabicPeriod"/>
              <a:tabLst>
                <a:tab pos="333305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established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 of our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major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cities: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Quebec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City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Montreal.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(establish)</a:t>
            </a:r>
            <a:endParaRPr sz="668">
              <a:latin typeface="Book Antiqua"/>
              <a:cs typeface="Book Antiqua"/>
            </a:endParaRPr>
          </a:p>
          <a:p>
            <a:pPr marL="332882" indent="-108134">
              <a:spcBef>
                <a:spcPts val="33"/>
              </a:spcBef>
              <a:buAutoNum type="arabicPeriod"/>
              <a:tabLst>
                <a:tab pos="333305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1787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settlers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founded Toronto. </a:t>
            </a:r>
            <a:r>
              <a:rPr sz="668" spc="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(found)</a:t>
            </a:r>
            <a:endParaRPr sz="668">
              <a:latin typeface="Book Antiqua"/>
              <a:cs typeface="Book Antiqua"/>
            </a:endParaRPr>
          </a:p>
          <a:p>
            <a:pPr marL="332882" marR="194216" indent="-108134">
              <a:lnSpc>
                <a:spcPct val="104099"/>
              </a:lnSpc>
              <a:buAutoNum type="arabicPeriod"/>
              <a:tabLst>
                <a:tab pos="333305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choice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surprised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 so much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made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jokes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it.</a:t>
            </a:r>
            <a:r>
              <a:rPr sz="668" spc="76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(surprise)</a:t>
            </a:r>
            <a:endParaRPr sz="668">
              <a:latin typeface="Book Antiqua"/>
              <a:cs typeface="Book Antiqua"/>
            </a:endParaRPr>
          </a:p>
          <a:p>
            <a:pPr marL="332882" marR="299381" indent="-108134">
              <a:lnSpc>
                <a:spcPct val="104099"/>
              </a:lnSpc>
              <a:buAutoNum type="arabicPeriod"/>
              <a:tabLst>
                <a:tab pos="333305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Canadian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province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has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its own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which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makes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important decisions.</a:t>
            </a:r>
            <a:r>
              <a:rPr sz="668" spc="1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(make)</a:t>
            </a:r>
            <a:endParaRPr sz="668">
              <a:latin typeface="Book Antiqua"/>
              <a:cs typeface="Book Antiqua"/>
            </a:endParaRPr>
          </a:p>
          <a:p>
            <a:pPr marL="332882" indent="-108134">
              <a:spcBef>
                <a:spcPts val="30"/>
              </a:spcBef>
              <a:buAutoNum type="arabicPeriod"/>
              <a:tabLst>
                <a:tab pos="333305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Quebec 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made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French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only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official language. </a:t>
            </a:r>
            <a:r>
              <a:rPr sz="668" spc="7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(make)</a:t>
            </a:r>
            <a:endParaRPr sz="668">
              <a:latin typeface="Book Antiqua"/>
              <a:cs typeface="Book Antiqua"/>
            </a:endParaRPr>
          </a:p>
          <a:p>
            <a:pPr>
              <a:spcBef>
                <a:spcPts val="33"/>
              </a:spcBef>
            </a:pPr>
            <a:endParaRPr sz="1068">
              <a:latin typeface="Times New Roman"/>
              <a:cs typeface="Times New Roman"/>
            </a:endParaRPr>
          </a:p>
          <a:p>
            <a:pPr marL="8481"/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116 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3,</a:t>
            </a:r>
            <a:r>
              <a:rPr sz="668" spc="23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4</a:t>
            </a:r>
            <a:endParaRPr sz="668">
              <a:latin typeface="Arial Narrow"/>
              <a:cs typeface="Arial Narrow"/>
            </a:endParaRPr>
          </a:p>
        </p:txBody>
      </p:sp>
      <p:pic>
        <p:nvPicPr>
          <p:cNvPr id="4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A68AC6D8-A14B-DC46-BADE-619D0542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555526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7282" y="273288"/>
            <a:ext cx="921055" cy="1198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5744468" y="3110626"/>
            <a:ext cx="123868" cy="1611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4947281" y="3017110"/>
            <a:ext cx="801113" cy="1704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191417" y="216917"/>
            <a:ext cx="2755864" cy="4608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4794057" y="2674221"/>
            <a:ext cx="153224" cy="204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4609074" y="273288"/>
            <a:ext cx="338207" cy="1198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2240878" y="298288"/>
            <a:ext cx="2621885" cy="44472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 txBox="1"/>
          <p:nvPr/>
        </p:nvSpPr>
        <p:spPr>
          <a:xfrm>
            <a:off x="2292176" y="457840"/>
            <a:ext cx="2363126" cy="4371379"/>
          </a:xfrm>
          <a:prstGeom prst="rect">
            <a:avLst/>
          </a:prstGeom>
        </p:spPr>
        <p:txBody>
          <a:bodyPr vert="horz" wrap="square" lIns="0" tIns="33074" rIns="0" bIns="0" rtlCol="0">
            <a:spAutoFit/>
          </a:bodyPr>
          <a:lstStyle/>
          <a:p>
            <a:pPr marL="224748">
              <a:spcBef>
                <a:spcPts val="260"/>
              </a:spcBef>
            </a:pPr>
            <a:r>
              <a:rPr sz="801" spc="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01" spc="37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801" spc="5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Forever</a:t>
            </a:r>
            <a:endParaRPr sz="801">
              <a:latin typeface="Calibri"/>
              <a:cs typeface="Calibri"/>
            </a:endParaRPr>
          </a:p>
          <a:p>
            <a:pPr marL="332882" marR="703504" indent="-108134">
              <a:lnSpc>
                <a:spcPct val="102800"/>
              </a:lnSpc>
              <a:spcBef>
                <a:spcPts val="170"/>
              </a:spcBef>
              <a:buAutoNum type="arabicPeriod"/>
              <a:tabLst>
                <a:tab pos="333305" algn="l"/>
              </a:tabLst>
            </a:pP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Days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yore,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Britain’s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shore, 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Wolfe,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dauntless hero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came,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planted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firm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Britannia’s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flag,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Canada’s 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fair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domain.</a:t>
            </a:r>
            <a:endParaRPr sz="668">
              <a:latin typeface="Calibri"/>
              <a:cs typeface="Calibri"/>
            </a:endParaRPr>
          </a:p>
          <a:p>
            <a:pPr marL="332882" marR="578832">
              <a:lnSpc>
                <a:spcPts val="835"/>
              </a:lnSpc>
              <a:spcBef>
                <a:spcPts val="23"/>
              </a:spcBef>
            </a:pP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Here may </a:t>
            </a:r>
            <a:r>
              <a:rPr sz="668" spc="-4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wave,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boast,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pride,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joined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love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together,</a:t>
            </a:r>
            <a:endParaRPr sz="668">
              <a:latin typeface="Calibri"/>
              <a:cs typeface="Calibri"/>
            </a:endParaRPr>
          </a:p>
          <a:p>
            <a:pPr marL="332882" marR="742517">
              <a:lnSpc>
                <a:spcPts val="835"/>
              </a:lnSpc>
            </a:pP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thistle,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shamrock,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rose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entwine,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609363"/>
            <a:r>
              <a:rPr sz="668" i="1" spc="20" dirty="0">
                <a:solidFill>
                  <a:srgbClr val="231F20"/>
                </a:solidFill>
                <a:latin typeface="Arial Narrow"/>
                <a:cs typeface="Arial Narrow"/>
              </a:rPr>
              <a:t>Chorus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668">
              <a:latin typeface="Calibri"/>
              <a:cs typeface="Calibri"/>
            </a:endParaRPr>
          </a:p>
          <a:p>
            <a:pPr marL="609363" marR="486389">
              <a:spcBef>
                <a:spcPts val="30"/>
              </a:spcBef>
            </a:pP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Leaf,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emblem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dear,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609363" marR="3392">
              <a:lnSpc>
                <a:spcPts val="835"/>
              </a:lnSpc>
              <a:spcBef>
                <a:spcPts val="23"/>
              </a:spcBef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save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King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(Queen), and Heaven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bless,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555933" indent="-108134">
              <a:lnSpc>
                <a:spcPct val="104200"/>
              </a:lnSpc>
              <a:spcBef>
                <a:spcPts val="57"/>
              </a:spcBef>
              <a:buAutoNum type="arabicPeriod" startAt="2"/>
              <a:tabLst>
                <a:tab pos="333305" algn="l"/>
              </a:tabLst>
            </a:pP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Queenston Heights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Lundy’s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Lane,  </a:t>
            </a: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brave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fathers,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side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side,</a:t>
            </a:r>
            <a:endParaRPr sz="668">
              <a:latin typeface="Calibri"/>
              <a:cs typeface="Calibri"/>
            </a:endParaRPr>
          </a:p>
          <a:p>
            <a:pPr marL="332882" marR="475363"/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For freedom, homes,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loved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ones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dear, 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Firmly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stood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nobly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died;</a:t>
            </a:r>
            <a:endParaRPr sz="668">
              <a:latin typeface="Calibri"/>
              <a:cs typeface="Calibri"/>
            </a:endParaRPr>
          </a:p>
          <a:p>
            <a:pPr marL="332882" marR="384192">
              <a:lnSpc>
                <a:spcPts val="835"/>
              </a:lnSpc>
              <a:spcBef>
                <a:spcPts val="27"/>
              </a:spcBef>
            </a:pP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those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dear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rights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maintained,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swear 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yield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never!</a:t>
            </a:r>
            <a:endParaRPr sz="668">
              <a:latin typeface="Calibri"/>
              <a:cs typeface="Calibri"/>
            </a:endParaRPr>
          </a:p>
          <a:p>
            <a:pPr marL="332882" marR="761175">
              <a:lnSpc>
                <a:spcPts val="835"/>
              </a:lnSpc>
            </a:pP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watchword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evermore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shall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741245" indent="-108134">
              <a:lnSpc>
                <a:spcPct val="102099"/>
              </a:lnSpc>
              <a:spcBef>
                <a:spcPts val="174"/>
              </a:spcBef>
              <a:buAutoNum type="arabicPeriod" startAt="3"/>
              <a:tabLst>
                <a:tab pos="333305" algn="l"/>
              </a:tabLst>
            </a:pP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fair Dominion now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extends 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668" spc="43" dirty="0">
                <a:solidFill>
                  <a:srgbClr val="231F20"/>
                </a:solidFill>
                <a:latin typeface="Calibri"/>
                <a:cs typeface="Calibri"/>
              </a:rPr>
              <a:t>Cape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Race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Nootka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Sound;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peace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 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lot,</a:t>
            </a:r>
            <a:endParaRPr sz="668">
              <a:latin typeface="Calibri"/>
              <a:cs typeface="Calibri"/>
            </a:endParaRPr>
          </a:p>
          <a:p>
            <a:pPr marL="332882">
              <a:spcBef>
                <a:spcPts val="23"/>
              </a:spcBef>
            </a:pP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plenteous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store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abound:</a:t>
            </a:r>
            <a:endParaRPr sz="668">
              <a:latin typeface="Calibri"/>
              <a:cs typeface="Calibri"/>
            </a:endParaRPr>
          </a:p>
          <a:p>
            <a:pPr marL="332882" marR="765416">
              <a:lnSpc>
                <a:spcPts val="835"/>
              </a:lnSpc>
              <a:spcBef>
                <a:spcPts val="30"/>
              </a:spcBef>
            </a:pP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those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ties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love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ours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discord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cannot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sever,</a:t>
            </a:r>
            <a:endParaRPr sz="668">
              <a:latin typeface="Calibri"/>
              <a:cs typeface="Calibri"/>
            </a:endParaRPr>
          </a:p>
          <a:p>
            <a:pPr marL="332882" marR="594522">
              <a:lnSpc>
                <a:spcPts val="835"/>
              </a:lnSpc>
            </a:pP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flourish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green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o’er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freedom’s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home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708169" indent="-108134">
              <a:lnSpc>
                <a:spcPct val="102200"/>
              </a:lnSpc>
              <a:spcBef>
                <a:spcPts val="136"/>
              </a:spcBef>
              <a:buSzPct val="105000"/>
              <a:buAutoNum type="arabicPeriod" startAt="4"/>
              <a:tabLst>
                <a:tab pos="333305" algn="l"/>
              </a:tabLst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merry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England’s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far-famed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land,  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kind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Heaven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sweetly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smile;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bless </a:t>
            </a: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Old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Scotland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evermore,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Ireland’s  Emer’ld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Isle!</a:t>
            </a:r>
            <a:endParaRPr sz="668">
              <a:latin typeface="Calibri"/>
              <a:cs typeface="Calibri"/>
            </a:endParaRPr>
          </a:p>
          <a:p>
            <a:pPr marL="332882" marR="539819"/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Then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swell </a:t>
            </a:r>
            <a:r>
              <a:rPr sz="668" spc="-3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song,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loud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long,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Till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rocks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forest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quiver,</a:t>
            </a:r>
            <a:endParaRPr sz="668">
              <a:latin typeface="Calibri"/>
              <a:cs typeface="Calibri"/>
            </a:endParaRPr>
          </a:p>
          <a:p>
            <a:pPr marL="332882" marR="305318">
              <a:lnSpc>
                <a:spcPts val="835"/>
              </a:lnSpc>
              <a:spcBef>
                <a:spcPts val="27"/>
              </a:spcBef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save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King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(Queen),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Heaven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bless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8481">
              <a:spcBef>
                <a:spcPts val="618"/>
              </a:spcBef>
            </a:pP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122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</a:t>
            </a:r>
            <a:r>
              <a:rPr sz="668" spc="17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7282" y="1471727"/>
            <a:ext cx="921055" cy="16388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4814245" y="1471728"/>
            <a:ext cx="133035" cy="1545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4692881" y="1471728"/>
            <a:ext cx="173068" cy="12024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13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D66E28E6-6218-D848-9536-AC6142B0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6683" y="555526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2370" y="273288"/>
            <a:ext cx="959554" cy="593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958006" y="273288"/>
            <a:ext cx="276163" cy="202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002371" y="862582"/>
            <a:ext cx="307046" cy="609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002371" y="3110626"/>
            <a:ext cx="933815" cy="1611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2936185" y="475585"/>
            <a:ext cx="2698875" cy="4359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2936185" y="3110626"/>
            <a:ext cx="180179" cy="1611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2936186" y="475585"/>
            <a:ext cx="297983" cy="147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3017922" y="556956"/>
            <a:ext cx="2587856" cy="4200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2300774" y="387013"/>
            <a:ext cx="189949" cy="1346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 txBox="1"/>
          <p:nvPr/>
        </p:nvSpPr>
        <p:spPr>
          <a:xfrm>
            <a:off x="2292177" y="216984"/>
            <a:ext cx="3286667" cy="475036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8481">
              <a:spcBef>
                <a:spcPts val="297"/>
              </a:spcBef>
            </a:pPr>
            <a:r>
              <a:rPr sz="735" spc="3" dirty="0">
                <a:solidFill>
                  <a:srgbClr val="00A88E"/>
                </a:solidFill>
                <a:latin typeface="Calibri"/>
                <a:cs typeface="Calibri"/>
              </a:rPr>
              <a:t>Self-assessment</a:t>
            </a:r>
            <a:endParaRPr sz="735">
              <a:latin typeface="Calibri"/>
              <a:cs typeface="Calibri"/>
            </a:endParaRPr>
          </a:p>
          <a:p>
            <a:pPr marL="73785">
              <a:spcBef>
                <a:spcPts val="237"/>
              </a:spcBef>
              <a:tabLst>
                <a:tab pos="224324" algn="l"/>
              </a:tabLst>
            </a:pPr>
            <a:r>
              <a:rPr sz="701" spc="73" dirty="0">
                <a:solidFill>
                  <a:srgbClr val="231F20"/>
                </a:solidFill>
                <a:latin typeface="Calibri"/>
                <a:cs typeface="Calibri"/>
              </a:rPr>
              <a:t>5	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Russian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translation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song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check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answers.</a:t>
            </a:r>
            <a:endParaRPr sz="701">
              <a:latin typeface="Calibri"/>
              <a:cs typeface="Calibri"/>
            </a:endParaRPr>
          </a:p>
          <a:p>
            <a:pPr>
              <a:spcBef>
                <a:spcPts val="27"/>
              </a:spcBef>
            </a:pPr>
            <a:endParaRPr sz="801">
              <a:latin typeface="Times New Roman"/>
              <a:cs typeface="Times New Roman"/>
            </a:endParaRPr>
          </a:p>
          <a:p>
            <a:pPr marL="1067765">
              <a:spcBef>
                <a:spcPts val="3"/>
              </a:spcBef>
            </a:pPr>
            <a:r>
              <a:rPr sz="801" spc="20" dirty="0">
                <a:solidFill>
                  <a:srgbClr val="231F20"/>
                </a:solidFill>
                <a:latin typeface="Calibri"/>
                <a:cs typeface="Calibri"/>
              </a:rPr>
              <a:t>Кленовый </a:t>
            </a:r>
            <a:r>
              <a:rPr sz="801" spc="3" dirty="0">
                <a:solidFill>
                  <a:srgbClr val="231F20"/>
                </a:solidFill>
                <a:latin typeface="Calibri"/>
                <a:cs typeface="Calibri"/>
              </a:rPr>
              <a:t>лист</a:t>
            </a:r>
            <a:r>
              <a:rPr sz="801" spc="3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навеки</a:t>
            </a:r>
            <a:endParaRPr sz="801">
              <a:latin typeface="Calibri"/>
              <a:cs typeface="Calibri"/>
            </a:endParaRPr>
          </a:p>
          <a:p>
            <a:pPr marL="1188197" marR="970657" indent="-108134">
              <a:spcBef>
                <a:spcPts val="163"/>
              </a:spcBef>
              <a:buAutoNum type="arabicPeriod"/>
              <a:tabLst>
                <a:tab pos="1188621" algn="l"/>
              </a:tabLst>
            </a:pP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славу </a:t>
            </a:r>
            <a:r>
              <a:rPr sz="668" spc="-50" dirty="0">
                <a:solidFill>
                  <a:srgbClr val="231F20"/>
                </a:solidFill>
                <a:latin typeface="Arial"/>
                <a:cs typeface="Arial"/>
              </a:rPr>
              <a:t>Вольфу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пропоем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Отважному</a:t>
            </a:r>
            <a:r>
              <a:rPr sz="668" spc="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герою.</a:t>
            </a:r>
            <a:endParaRPr sz="668">
              <a:latin typeface="Arial"/>
              <a:cs typeface="Arial"/>
            </a:endParaRPr>
          </a:p>
          <a:p>
            <a:pPr marL="1188197" marR="933765"/>
            <a:r>
              <a:rPr sz="668" dirty="0">
                <a:solidFill>
                  <a:srgbClr val="231F20"/>
                </a:solidFill>
                <a:latin typeface="Arial"/>
                <a:cs typeface="Arial"/>
              </a:rPr>
              <a:t>Он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водрузил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британский </a:t>
            </a:r>
            <a:r>
              <a:rPr sz="668" spc="-43" dirty="0">
                <a:solidFill>
                  <a:srgbClr val="231F20"/>
                </a:solidFill>
                <a:latin typeface="Arial"/>
                <a:cs typeface="Arial"/>
              </a:rPr>
              <a:t>флаг 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Над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нашею</a:t>
            </a:r>
            <a:r>
              <a:rPr sz="668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землею.</a:t>
            </a:r>
            <a:endParaRPr sz="668">
              <a:latin typeface="Arial"/>
              <a:cs typeface="Arial"/>
            </a:endParaRPr>
          </a:p>
          <a:p>
            <a:pPr marL="1188197" marR="1054620"/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Трилистник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чертополох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нем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любви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сердечной,  </a:t>
            </a:r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розы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стебли оплели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08982" algn="ctr"/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Припев:</a:t>
            </a:r>
            <a:endParaRPr sz="668">
              <a:latin typeface="Arial"/>
              <a:cs typeface="Arial"/>
            </a:endParaRPr>
          </a:p>
          <a:p>
            <a:pPr marL="1548642" marR="365110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добрый </a:t>
            </a:r>
            <a:r>
              <a:rPr sz="668" spc="-3" dirty="0">
                <a:solidFill>
                  <a:srgbClr val="231F20"/>
                </a:solidFill>
                <a:latin typeface="Arial"/>
                <a:cs typeface="Arial"/>
              </a:rPr>
              <a:t>знак,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 </a:t>
            </a:r>
            <a:r>
              <a:rPr sz="668" spc="-9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вперед!</a:t>
            </a:r>
            <a:endParaRPr sz="668">
              <a:latin typeface="Arial"/>
              <a:cs typeface="Arial"/>
            </a:endParaRPr>
          </a:p>
          <a:p>
            <a:pPr marL="1548642" marR="570351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вечно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царствует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монарх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клена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цветет!</a:t>
            </a:r>
            <a:endParaRPr sz="668">
              <a:latin typeface="Arial"/>
              <a:cs typeface="Arial"/>
            </a:endParaRPr>
          </a:p>
          <a:p>
            <a:pPr marL="1188197" marR="779833" indent="-108134">
              <a:buAutoNum type="arabicPeriod" startAt="2"/>
              <a:tabLst>
                <a:tab pos="1188621" algn="l"/>
              </a:tabLst>
            </a:pPr>
            <a:r>
              <a:rPr sz="668" spc="-7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боях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при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Лунди,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Квинстон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Хайтс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Отцы наши</a:t>
            </a:r>
            <a:r>
              <a:rPr sz="668" spc="4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стояли,</a:t>
            </a:r>
            <a:endParaRPr sz="668">
              <a:latin typeface="Arial"/>
              <a:cs typeface="Arial"/>
            </a:endParaRPr>
          </a:p>
          <a:p>
            <a:pPr marL="1188197" marR="1080911"/>
            <a:r>
              <a:rPr sz="668" dirty="0">
                <a:solidFill>
                  <a:srgbClr val="231F20"/>
                </a:solidFill>
                <a:latin typeface="Arial"/>
                <a:cs typeface="Arial"/>
              </a:rPr>
              <a:t>За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дом,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свободу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любовь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Дрались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668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умирали.</a:t>
            </a:r>
            <a:endParaRPr sz="668">
              <a:latin typeface="Arial"/>
              <a:cs typeface="Arial"/>
            </a:endParaRPr>
          </a:p>
          <a:p>
            <a:pPr marL="1188197" marR="978290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то, </a:t>
            </a:r>
            <a:r>
              <a:rPr sz="668" spc="-3" dirty="0">
                <a:solidFill>
                  <a:srgbClr val="231F20"/>
                </a:solidFill>
                <a:latin typeface="Arial"/>
                <a:cs typeface="Arial"/>
              </a:rPr>
              <a:t>за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что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лилась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их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кровь, 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Хранить  клянемся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вечно;</a:t>
            </a:r>
            <a:endParaRPr sz="668">
              <a:latin typeface="Arial"/>
              <a:cs typeface="Arial"/>
            </a:endParaRPr>
          </a:p>
          <a:p>
            <a:pPr marL="1188197" marR="1073278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тот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же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все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нас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пароль: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188197" marR="965145" indent="-108134">
              <a:spcBef>
                <a:spcPts val="93"/>
              </a:spcBef>
              <a:buAutoNum type="arabicPeriod" startAt="3"/>
              <a:tabLst>
                <a:tab pos="1188621" algn="l"/>
              </a:tabLst>
            </a:pP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пролива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Нутка </a:t>
            </a:r>
            <a:r>
              <a:rPr sz="668" spc="3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мысу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Рейс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Раскинулась</a:t>
            </a:r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Канада,</a:t>
            </a:r>
            <a:endParaRPr sz="668">
              <a:latin typeface="Arial"/>
              <a:cs typeface="Arial"/>
            </a:endParaRPr>
          </a:p>
          <a:p>
            <a:pPr marL="1188197" marR="919771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будет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мирным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удел,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большего  не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надо.</a:t>
            </a:r>
            <a:endParaRPr sz="668">
              <a:latin typeface="Arial"/>
              <a:cs typeface="Arial"/>
            </a:endParaRPr>
          </a:p>
          <a:p>
            <a:pPr marL="1188197" marR="865492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6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будем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жить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любви,  </a:t>
            </a:r>
            <a:r>
              <a:rPr sz="668" spc="-70" dirty="0">
                <a:solidFill>
                  <a:srgbClr val="231F20"/>
                </a:solidFill>
                <a:latin typeface="Arial"/>
                <a:cs typeface="Arial"/>
              </a:rPr>
              <a:t>В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спокойствии</a:t>
            </a:r>
            <a:r>
              <a:rPr sz="668" spc="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беспечном;</a:t>
            </a:r>
            <a:endParaRPr sz="668">
              <a:latin typeface="Arial"/>
              <a:cs typeface="Arial"/>
            </a:endParaRPr>
          </a:p>
          <a:p>
            <a:pPr marL="1188197" marR="1157665"/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Наш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дом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свободы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осени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188197" marR="814182" indent="-108134">
              <a:spcBef>
                <a:spcPts val="93"/>
              </a:spcBef>
              <a:buAutoNum type="arabicPeriod" startAt="4"/>
              <a:tabLst>
                <a:tab pos="1188621" algn="l"/>
              </a:tabLst>
            </a:pP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Господь,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храни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дальний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дом,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Его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солдат,</a:t>
            </a:r>
            <a:r>
              <a:rPr sz="668" spc="-6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матросов,</a:t>
            </a:r>
            <a:endParaRPr sz="668">
              <a:latin typeface="Arial"/>
              <a:cs typeface="Arial"/>
            </a:endParaRPr>
          </a:p>
          <a:p>
            <a:pPr marL="1188197" marR="1182683"/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Шотландию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благослови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 Изумрудный</a:t>
            </a:r>
            <a:r>
              <a:rPr sz="668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остров.</a:t>
            </a:r>
            <a:endParaRPr sz="668">
              <a:latin typeface="Arial"/>
              <a:cs typeface="Arial"/>
            </a:endParaRPr>
          </a:p>
          <a:p>
            <a:pPr marL="1188197" marR="904505"/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вместе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песню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пропоем,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47" dirty="0">
                <a:solidFill>
                  <a:srgbClr val="231F20"/>
                </a:solidFill>
                <a:latin typeface="Arial"/>
                <a:cs typeface="Arial"/>
              </a:rPr>
              <a:t>слышат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горы,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реки…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вечно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царствует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монарх,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навеки!</a:t>
            </a:r>
            <a:endParaRPr sz="668">
              <a:latin typeface="Arial"/>
              <a:cs typeface="Arial"/>
            </a:endParaRPr>
          </a:p>
          <a:p>
            <a:pPr marL="1921384">
              <a:spcBef>
                <a:spcPts val="30"/>
              </a:spcBef>
            </a:pPr>
            <a:r>
              <a:rPr sz="668" i="1" spc="-37" dirty="0">
                <a:solidFill>
                  <a:srgbClr val="231F20"/>
                </a:solidFill>
                <a:latin typeface="Arial"/>
                <a:cs typeface="Arial"/>
              </a:rPr>
              <a:t>Перевод  </a:t>
            </a:r>
            <a:r>
              <a:rPr sz="668" i="1" spc="-30" dirty="0">
                <a:solidFill>
                  <a:srgbClr val="231F20"/>
                </a:solidFill>
                <a:latin typeface="Arial"/>
                <a:cs typeface="Arial"/>
              </a:rPr>
              <a:t>Марианны</a:t>
            </a:r>
            <a:r>
              <a:rPr sz="668" i="1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i="1" spc="-43" dirty="0">
                <a:solidFill>
                  <a:srgbClr val="231F20"/>
                </a:solidFill>
                <a:latin typeface="Arial"/>
                <a:cs typeface="Arial"/>
              </a:rPr>
              <a:t>Кауфман</a:t>
            </a:r>
            <a:endParaRPr sz="668">
              <a:latin typeface="Arial"/>
              <a:cs typeface="Arial"/>
            </a:endParaRPr>
          </a:p>
          <a:p>
            <a:pPr>
              <a:spcBef>
                <a:spcPts val="17"/>
              </a:spcBef>
            </a:pPr>
            <a:endParaRPr sz="1035">
              <a:latin typeface="Times New Roman"/>
              <a:cs typeface="Times New Roman"/>
            </a:endParaRPr>
          </a:p>
          <a:p>
            <a:pPr marR="3392" algn="r"/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r>
              <a:rPr sz="668" spc="21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123</a:t>
            </a:r>
            <a:endParaRPr sz="634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54279" y="654781"/>
            <a:ext cx="805379" cy="8169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2309416" y="1770161"/>
            <a:ext cx="899794" cy="0"/>
          </a:xfrm>
          <a:custGeom>
            <a:avLst/>
            <a:gdLst/>
            <a:ahLst/>
            <a:cxnLst/>
            <a:rect l="l" t="t" r="r" b="b"/>
            <a:pathLst>
              <a:path w="1347470">
                <a:moveTo>
                  <a:pt x="0" y="0"/>
                </a:moveTo>
                <a:lnTo>
                  <a:pt x="1347152" y="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2317897" y="639693"/>
            <a:ext cx="0" cy="1121987"/>
          </a:xfrm>
          <a:custGeom>
            <a:avLst/>
            <a:gdLst/>
            <a:ahLst/>
            <a:cxnLst/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2309416" y="635453"/>
            <a:ext cx="8481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309416" y="626972"/>
            <a:ext cx="899794" cy="0"/>
          </a:xfrm>
          <a:custGeom>
            <a:avLst/>
            <a:gdLst/>
            <a:ahLst/>
            <a:cxnLst/>
            <a:rect l="l" t="t" r="r" b="b"/>
            <a:pathLst>
              <a:path w="1347470">
                <a:moveTo>
                  <a:pt x="0" y="0"/>
                </a:moveTo>
                <a:lnTo>
                  <a:pt x="1347152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3200518" y="639693"/>
            <a:ext cx="0" cy="1121987"/>
          </a:xfrm>
          <a:custGeom>
            <a:avLst/>
            <a:gdLst/>
            <a:ahLst/>
            <a:cxnLst/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2326378" y="635453"/>
            <a:ext cx="882833" cy="0"/>
          </a:xfrm>
          <a:custGeom>
            <a:avLst/>
            <a:gdLst/>
            <a:ahLst/>
            <a:cxnLst/>
            <a:rect l="l" t="t" r="r" b="b"/>
            <a:pathLst>
              <a:path w="1322070">
                <a:moveTo>
                  <a:pt x="0" y="0"/>
                </a:moveTo>
                <a:lnTo>
                  <a:pt x="1321752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2317897" y="635453"/>
            <a:ext cx="8481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2002371" y="1471727"/>
            <a:ext cx="933815" cy="16388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2936185" y="1778633"/>
            <a:ext cx="189366" cy="13319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2" name="object 22"/>
          <p:cNvSpPr/>
          <p:nvPr/>
        </p:nvSpPr>
        <p:spPr>
          <a:xfrm>
            <a:off x="3105043" y="1471727"/>
            <a:ext cx="168857" cy="1638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3" name="object 23"/>
          <p:cNvSpPr/>
          <p:nvPr/>
        </p:nvSpPr>
        <p:spPr>
          <a:xfrm>
            <a:off x="2326377" y="1471727"/>
            <a:ext cx="865660" cy="2899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4" name="object 24"/>
          <p:cNvSpPr/>
          <p:nvPr/>
        </p:nvSpPr>
        <p:spPr>
          <a:xfrm>
            <a:off x="2354279" y="1471727"/>
            <a:ext cx="805379" cy="2648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5" name="object 25"/>
          <p:cNvSpPr/>
          <p:nvPr/>
        </p:nvSpPr>
        <p:spPr>
          <a:xfrm>
            <a:off x="2309416" y="1471727"/>
            <a:ext cx="899582" cy="3069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26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81042365-84BD-1C45-8D7D-F041269F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997" y="522085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2804" y="1153467"/>
            <a:ext cx="3341791" cy="1653722"/>
          </a:xfrm>
          <a:custGeom>
            <a:avLst/>
            <a:gdLst/>
            <a:ahLst/>
            <a:cxnLst/>
            <a:rect l="l" t="t" r="r" b="b"/>
            <a:pathLst>
              <a:path w="5004435" h="2476500">
                <a:moveTo>
                  <a:pt x="1159876" y="2463799"/>
                </a:moveTo>
                <a:lnTo>
                  <a:pt x="857666" y="2463799"/>
                </a:lnTo>
                <a:lnTo>
                  <a:pt x="908597" y="2476499"/>
                </a:lnTo>
                <a:lnTo>
                  <a:pt x="1111027" y="2476499"/>
                </a:lnTo>
                <a:lnTo>
                  <a:pt x="1159876" y="2463799"/>
                </a:lnTo>
                <a:close/>
              </a:path>
              <a:path w="5004435" h="2476500">
                <a:moveTo>
                  <a:pt x="1308164" y="2438399"/>
                </a:moveTo>
                <a:lnTo>
                  <a:pt x="653720" y="2438399"/>
                </a:lnTo>
                <a:lnTo>
                  <a:pt x="704597" y="2451099"/>
                </a:lnTo>
                <a:lnTo>
                  <a:pt x="755595" y="2451099"/>
                </a:lnTo>
                <a:lnTo>
                  <a:pt x="806642" y="2463799"/>
                </a:lnTo>
                <a:lnTo>
                  <a:pt x="1208536" y="2463799"/>
                </a:lnTo>
                <a:lnTo>
                  <a:pt x="1308164" y="2438399"/>
                </a:lnTo>
                <a:close/>
              </a:path>
              <a:path w="5004435" h="2476500">
                <a:moveTo>
                  <a:pt x="2598561" y="2425699"/>
                </a:moveTo>
                <a:lnTo>
                  <a:pt x="1990137" y="2425699"/>
                </a:lnTo>
                <a:lnTo>
                  <a:pt x="2039967" y="2438399"/>
                </a:lnTo>
                <a:lnTo>
                  <a:pt x="2089741" y="2438399"/>
                </a:lnTo>
                <a:lnTo>
                  <a:pt x="2193149" y="2451099"/>
                </a:lnTo>
                <a:lnTo>
                  <a:pt x="2246833" y="2451099"/>
                </a:lnTo>
                <a:lnTo>
                  <a:pt x="2300559" y="2463799"/>
                </a:lnTo>
                <a:lnTo>
                  <a:pt x="2462276" y="2463799"/>
                </a:lnTo>
                <a:lnTo>
                  <a:pt x="2554221" y="2438399"/>
                </a:lnTo>
                <a:lnTo>
                  <a:pt x="2598561" y="2425699"/>
                </a:lnTo>
                <a:close/>
              </a:path>
              <a:path w="5004435" h="2476500">
                <a:moveTo>
                  <a:pt x="2657239" y="2400299"/>
                </a:moveTo>
                <a:lnTo>
                  <a:pt x="397312" y="2400299"/>
                </a:lnTo>
                <a:lnTo>
                  <a:pt x="449530" y="2412999"/>
                </a:lnTo>
                <a:lnTo>
                  <a:pt x="502527" y="2412999"/>
                </a:lnTo>
                <a:lnTo>
                  <a:pt x="603035" y="2438399"/>
                </a:lnTo>
                <a:lnTo>
                  <a:pt x="1360820" y="2438399"/>
                </a:lnTo>
                <a:lnTo>
                  <a:pt x="1413890" y="2425699"/>
                </a:lnTo>
                <a:lnTo>
                  <a:pt x="2598561" y="2425699"/>
                </a:lnTo>
                <a:lnTo>
                  <a:pt x="2657239" y="2400299"/>
                </a:lnTo>
                <a:close/>
              </a:path>
              <a:path w="5004435" h="2476500">
                <a:moveTo>
                  <a:pt x="2903157" y="76199"/>
                </a:moveTo>
                <a:lnTo>
                  <a:pt x="817220" y="76199"/>
                </a:lnTo>
                <a:lnTo>
                  <a:pt x="799598" y="88899"/>
                </a:lnTo>
                <a:lnTo>
                  <a:pt x="787631" y="101599"/>
                </a:lnTo>
                <a:lnTo>
                  <a:pt x="778228" y="114299"/>
                </a:lnTo>
                <a:lnTo>
                  <a:pt x="768300" y="126999"/>
                </a:lnTo>
                <a:lnTo>
                  <a:pt x="753452" y="139699"/>
                </a:lnTo>
                <a:lnTo>
                  <a:pt x="735146" y="152399"/>
                </a:lnTo>
                <a:lnTo>
                  <a:pt x="720822" y="165099"/>
                </a:lnTo>
                <a:lnTo>
                  <a:pt x="717919" y="190499"/>
                </a:lnTo>
                <a:lnTo>
                  <a:pt x="1061378" y="647699"/>
                </a:lnTo>
                <a:lnTo>
                  <a:pt x="1059912" y="660399"/>
                </a:lnTo>
                <a:lnTo>
                  <a:pt x="1006412" y="736599"/>
                </a:lnTo>
                <a:lnTo>
                  <a:pt x="978143" y="787399"/>
                </a:lnTo>
                <a:lnTo>
                  <a:pt x="964794" y="812799"/>
                </a:lnTo>
                <a:lnTo>
                  <a:pt x="939733" y="850899"/>
                </a:lnTo>
                <a:lnTo>
                  <a:pt x="912150" y="901699"/>
                </a:lnTo>
                <a:lnTo>
                  <a:pt x="882691" y="939799"/>
                </a:lnTo>
                <a:lnTo>
                  <a:pt x="852005" y="990599"/>
                </a:lnTo>
                <a:lnTo>
                  <a:pt x="820738" y="1028699"/>
                </a:lnTo>
                <a:lnTo>
                  <a:pt x="788049" y="1066799"/>
                </a:lnTo>
                <a:lnTo>
                  <a:pt x="752232" y="1104899"/>
                </a:lnTo>
                <a:lnTo>
                  <a:pt x="715266" y="1130299"/>
                </a:lnTo>
                <a:lnTo>
                  <a:pt x="679131" y="1168399"/>
                </a:lnTo>
                <a:lnTo>
                  <a:pt x="645808" y="1206499"/>
                </a:lnTo>
                <a:lnTo>
                  <a:pt x="617070" y="1244599"/>
                </a:lnTo>
                <a:lnTo>
                  <a:pt x="531724" y="1358899"/>
                </a:lnTo>
                <a:lnTo>
                  <a:pt x="511581" y="1384299"/>
                </a:lnTo>
                <a:lnTo>
                  <a:pt x="480836" y="1447799"/>
                </a:lnTo>
                <a:lnTo>
                  <a:pt x="470294" y="1485899"/>
                </a:lnTo>
                <a:lnTo>
                  <a:pt x="466708" y="1523999"/>
                </a:lnTo>
                <a:lnTo>
                  <a:pt x="466442" y="1536699"/>
                </a:lnTo>
                <a:lnTo>
                  <a:pt x="448522" y="1612899"/>
                </a:lnTo>
                <a:lnTo>
                  <a:pt x="427871" y="1650999"/>
                </a:lnTo>
                <a:lnTo>
                  <a:pt x="402689" y="1689099"/>
                </a:lnTo>
                <a:lnTo>
                  <a:pt x="373920" y="1714499"/>
                </a:lnTo>
                <a:lnTo>
                  <a:pt x="342505" y="1739899"/>
                </a:lnTo>
                <a:lnTo>
                  <a:pt x="309386" y="1765299"/>
                </a:lnTo>
                <a:lnTo>
                  <a:pt x="275504" y="1790699"/>
                </a:lnTo>
                <a:lnTo>
                  <a:pt x="241802" y="1828799"/>
                </a:lnTo>
                <a:lnTo>
                  <a:pt x="209221" y="1854199"/>
                </a:lnTo>
                <a:lnTo>
                  <a:pt x="178702" y="1892299"/>
                </a:lnTo>
                <a:lnTo>
                  <a:pt x="154568" y="1930399"/>
                </a:lnTo>
                <a:lnTo>
                  <a:pt x="128045" y="1993899"/>
                </a:lnTo>
                <a:lnTo>
                  <a:pt x="102632" y="2044699"/>
                </a:lnTo>
                <a:lnTo>
                  <a:pt x="81827" y="2082799"/>
                </a:lnTo>
                <a:lnTo>
                  <a:pt x="66764" y="2120899"/>
                </a:lnTo>
                <a:lnTo>
                  <a:pt x="59036" y="2158999"/>
                </a:lnTo>
                <a:lnTo>
                  <a:pt x="50913" y="2197099"/>
                </a:lnTo>
                <a:lnTo>
                  <a:pt x="34666" y="2235199"/>
                </a:lnTo>
                <a:lnTo>
                  <a:pt x="2566" y="2273299"/>
                </a:lnTo>
                <a:lnTo>
                  <a:pt x="0" y="2285999"/>
                </a:lnTo>
                <a:lnTo>
                  <a:pt x="2923" y="2311399"/>
                </a:lnTo>
                <a:lnTo>
                  <a:pt x="5668" y="2324099"/>
                </a:lnTo>
                <a:lnTo>
                  <a:pt x="2566" y="2336799"/>
                </a:lnTo>
                <a:lnTo>
                  <a:pt x="8875" y="2349499"/>
                </a:lnTo>
                <a:lnTo>
                  <a:pt x="35901" y="2374899"/>
                </a:lnTo>
                <a:lnTo>
                  <a:pt x="78420" y="2400299"/>
                </a:lnTo>
                <a:lnTo>
                  <a:pt x="131208" y="2412999"/>
                </a:lnTo>
                <a:lnTo>
                  <a:pt x="293773" y="2412999"/>
                </a:lnTo>
                <a:lnTo>
                  <a:pt x="345512" y="2400299"/>
                </a:lnTo>
                <a:lnTo>
                  <a:pt x="2657239" y="2400299"/>
                </a:lnTo>
                <a:lnTo>
                  <a:pt x="2686578" y="2387599"/>
                </a:lnTo>
                <a:lnTo>
                  <a:pt x="2731298" y="2374899"/>
                </a:lnTo>
                <a:lnTo>
                  <a:pt x="2777186" y="2349499"/>
                </a:lnTo>
                <a:lnTo>
                  <a:pt x="2826482" y="2349499"/>
                </a:lnTo>
                <a:lnTo>
                  <a:pt x="2875798" y="2336799"/>
                </a:lnTo>
                <a:lnTo>
                  <a:pt x="3434245" y="2336799"/>
                </a:lnTo>
                <a:lnTo>
                  <a:pt x="3448373" y="2324099"/>
                </a:lnTo>
                <a:lnTo>
                  <a:pt x="3462146" y="2311399"/>
                </a:lnTo>
                <a:lnTo>
                  <a:pt x="3474327" y="2311399"/>
                </a:lnTo>
                <a:lnTo>
                  <a:pt x="3482241" y="2298699"/>
                </a:lnTo>
                <a:lnTo>
                  <a:pt x="3494978" y="2298699"/>
                </a:lnTo>
                <a:lnTo>
                  <a:pt x="3500984" y="2285999"/>
                </a:lnTo>
                <a:lnTo>
                  <a:pt x="3506498" y="2285999"/>
                </a:lnTo>
                <a:lnTo>
                  <a:pt x="3511843" y="2273299"/>
                </a:lnTo>
                <a:lnTo>
                  <a:pt x="3517340" y="2260599"/>
                </a:lnTo>
                <a:lnTo>
                  <a:pt x="3523311" y="2260599"/>
                </a:lnTo>
                <a:lnTo>
                  <a:pt x="3529188" y="2247899"/>
                </a:lnTo>
                <a:lnTo>
                  <a:pt x="3538755" y="2247899"/>
                </a:lnTo>
                <a:lnTo>
                  <a:pt x="3548544" y="2235199"/>
                </a:lnTo>
                <a:lnTo>
                  <a:pt x="3555086" y="2235199"/>
                </a:lnTo>
                <a:lnTo>
                  <a:pt x="3562461" y="2222499"/>
                </a:lnTo>
                <a:lnTo>
                  <a:pt x="3577939" y="2222499"/>
                </a:lnTo>
                <a:lnTo>
                  <a:pt x="3585071" y="2209799"/>
                </a:lnTo>
                <a:lnTo>
                  <a:pt x="3598221" y="2209799"/>
                </a:lnTo>
                <a:lnTo>
                  <a:pt x="3624506" y="2184399"/>
                </a:lnTo>
                <a:lnTo>
                  <a:pt x="3637306" y="2171699"/>
                </a:lnTo>
                <a:lnTo>
                  <a:pt x="3668195" y="2133599"/>
                </a:lnTo>
                <a:lnTo>
                  <a:pt x="3696864" y="2108199"/>
                </a:lnTo>
                <a:lnTo>
                  <a:pt x="3723268" y="2070099"/>
                </a:lnTo>
                <a:lnTo>
                  <a:pt x="3747364" y="2031999"/>
                </a:lnTo>
                <a:lnTo>
                  <a:pt x="3765340" y="2006599"/>
                </a:lnTo>
                <a:lnTo>
                  <a:pt x="3785121" y="1993899"/>
                </a:lnTo>
                <a:lnTo>
                  <a:pt x="3804893" y="1968499"/>
                </a:lnTo>
                <a:lnTo>
                  <a:pt x="3822840" y="1943099"/>
                </a:lnTo>
                <a:lnTo>
                  <a:pt x="3836255" y="1917699"/>
                </a:lnTo>
                <a:lnTo>
                  <a:pt x="3848164" y="1904999"/>
                </a:lnTo>
                <a:lnTo>
                  <a:pt x="3860588" y="1879599"/>
                </a:lnTo>
                <a:lnTo>
                  <a:pt x="3875545" y="1866899"/>
                </a:lnTo>
                <a:lnTo>
                  <a:pt x="3904524" y="1816099"/>
                </a:lnTo>
                <a:lnTo>
                  <a:pt x="3930563" y="1777999"/>
                </a:lnTo>
                <a:lnTo>
                  <a:pt x="3954486" y="1739899"/>
                </a:lnTo>
                <a:lnTo>
                  <a:pt x="3977118" y="1701799"/>
                </a:lnTo>
                <a:lnTo>
                  <a:pt x="3999281" y="1650999"/>
                </a:lnTo>
                <a:lnTo>
                  <a:pt x="4023839" y="1600199"/>
                </a:lnTo>
                <a:lnTo>
                  <a:pt x="4049502" y="1562099"/>
                </a:lnTo>
                <a:lnTo>
                  <a:pt x="4076051" y="1511299"/>
                </a:lnTo>
                <a:lnTo>
                  <a:pt x="4103266" y="1473199"/>
                </a:lnTo>
                <a:lnTo>
                  <a:pt x="4130927" y="1422399"/>
                </a:lnTo>
                <a:lnTo>
                  <a:pt x="4158816" y="1384299"/>
                </a:lnTo>
                <a:lnTo>
                  <a:pt x="4186711" y="1333499"/>
                </a:lnTo>
                <a:lnTo>
                  <a:pt x="4214394" y="1295399"/>
                </a:lnTo>
                <a:lnTo>
                  <a:pt x="4240489" y="1257299"/>
                </a:lnTo>
                <a:lnTo>
                  <a:pt x="4267269" y="1206499"/>
                </a:lnTo>
                <a:lnTo>
                  <a:pt x="4294878" y="1168399"/>
                </a:lnTo>
                <a:lnTo>
                  <a:pt x="4323463" y="1130299"/>
                </a:lnTo>
                <a:lnTo>
                  <a:pt x="4353167" y="1092199"/>
                </a:lnTo>
                <a:lnTo>
                  <a:pt x="4381841" y="1054099"/>
                </a:lnTo>
                <a:lnTo>
                  <a:pt x="4409387" y="1015999"/>
                </a:lnTo>
                <a:lnTo>
                  <a:pt x="4436312" y="965199"/>
                </a:lnTo>
                <a:lnTo>
                  <a:pt x="4463122" y="927099"/>
                </a:lnTo>
                <a:lnTo>
                  <a:pt x="4490322" y="888999"/>
                </a:lnTo>
                <a:lnTo>
                  <a:pt x="4518419" y="850899"/>
                </a:lnTo>
                <a:lnTo>
                  <a:pt x="4551221" y="812799"/>
                </a:lnTo>
                <a:lnTo>
                  <a:pt x="4582905" y="761999"/>
                </a:lnTo>
                <a:lnTo>
                  <a:pt x="4612886" y="711199"/>
                </a:lnTo>
                <a:lnTo>
                  <a:pt x="4640580" y="660399"/>
                </a:lnTo>
                <a:lnTo>
                  <a:pt x="4655720" y="634999"/>
                </a:lnTo>
                <a:lnTo>
                  <a:pt x="4668000" y="596899"/>
                </a:lnTo>
                <a:lnTo>
                  <a:pt x="4680118" y="558799"/>
                </a:lnTo>
                <a:lnTo>
                  <a:pt x="4694771" y="520699"/>
                </a:lnTo>
                <a:lnTo>
                  <a:pt x="4705710" y="507999"/>
                </a:lnTo>
                <a:lnTo>
                  <a:pt x="4717250" y="495299"/>
                </a:lnTo>
                <a:lnTo>
                  <a:pt x="4728086" y="482599"/>
                </a:lnTo>
                <a:lnTo>
                  <a:pt x="4736910" y="457199"/>
                </a:lnTo>
                <a:lnTo>
                  <a:pt x="4741851" y="444499"/>
                </a:lnTo>
                <a:lnTo>
                  <a:pt x="4746606" y="419099"/>
                </a:lnTo>
                <a:lnTo>
                  <a:pt x="4755960" y="393699"/>
                </a:lnTo>
                <a:lnTo>
                  <a:pt x="4761691" y="380999"/>
                </a:lnTo>
                <a:lnTo>
                  <a:pt x="4767860" y="355599"/>
                </a:lnTo>
                <a:lnTo>
                  <a:pt x="4774334" y="342899"/>
                </a:lnTo>
                <a:lnTo>
                  <a:pt x="4780979" y="330199"/>
                </a:lnTo>
                <a:lnTo>
                  <a:pt x="4783664" y="317499"/>
                </a:lnTo>
                <a:lnTo>
                  <a:pt x="4787569" y="304799"/>
                </a:lnTo>
                <a:lnTo>
                  <a:pt x="4791500" y="304799"/>
                </a:lnTo>
                <a:lnTo>
                  <a:pt x="4794263" y="292099"/>
                </a:lnTo>
                <a:lnTo>
                  <a:pt x="4803483" y="279399"/>
                </a:lnTo>
                <a:lnTo>
                  <a:pt x="4814164" y="266699"/>
                </a:lnTo>
                <a:lnTo>
                  <a:pt x="4824988" y="241299"/>
                </a:lnTo>
                <a:lnTo>
                  <a:pt x="4834636" y="228599"/>
                </a:lnTo>
                <a:lnTo>
                  <a:pt x="4838257" y="215899"/>
                </a:lnTo>
                <a:lnTo>
                  <a:pt x="4840652" y="203199"/>
                </a:lnTo>
                <a:lnTo>
                  <a:pt x="4843211" y="203199"/>
                </a:lnTo>
                <a:lnTo>
                  <a:pt x="4847324" y="190499"/>
                </a:lnTo>
                <a:lnTo>
                  <a:pt x="4864964" y="165099"/>
                </a:lnTo>
                <a:lnTo>
                  <a:pt x="4888704" y="152399"/>
                </a:lnTo>
                <a:lnTo>
                  <a:pt x="4414622" y="152399"/>
                </a:lnTo>
                <a:lnTo>
                  <a:pt x="4427819" y="126999"/>
                </a:lnTo>
                <a:lnTo>
                  <a:pt x="4442065" y="114299"/>
                </a:lnTo>
                <a:lnTo>
                  <a:pt x="4454775" y="101599"/>
                </a:lnTo>
                <a:lnTo>
                  <a:pt x="4463365" y="88899"/>
                </a:lnTo>
                <a:lnTo>
                  <a:pt x="2949164" y="88899"/>
                </a:lnTo>
                <a:lnTo>
                  <a:pt x="2903157" y="76199"/>
                </a:lnTo>
                <a:close/>
              </a:path>
              <a:path w="5004435" h="2476500">
                <a:moveTo>
                  <a:pt x="5003889" y="12699"/>
                </a:moveTo>
                <a:lnTo>
                  <a:pt x="4956391" y="25399"/>
                </a:lnTo>
                <a:lnTo>
                  <a:pt x="4907870" y="25399"/>
                </a:lnTo>
                <a:lnTo>
                  <a:pt x="4762399" y="63499"/>
                </a:lnTo>
                <a:lnTo>
                  <a:pt x="4711718" y="63499"/>
                </a:lnTo>
                <a:lnTo>
                  <a:pt x="4559986" y="101599"/>
                </a:lnTo>
                <a:lnTo>
                  <a:pt x="4521301" y="101599"/>
                </a:lnTo>
                <a:lnTo>
                  <a:pt x="4451400" y="126999"/>
                </a:lnTo>
                <a:lnTo>
                  <a:pt x="4414622" y="152399"/>
                </a:lnTo>
                <a:lnTo>
                  <a:pt x="4888704" y="152399"/>
                </a:lnTo>
                <a:lnTo>
                  <a:pt x="4913286" y="139699"/>
                </a:lnTo>
                <a:lnTo>
                  <a:pt x="4933455" y="114299"/>
                </a:lnTo>
                <a:lnTo>
                  <a:pt x="4948563" y="88899"/>
                </a:lnTo>
                <a:lnTo>
                  <a:pt x="4962819" y="63499"/>
                </a:lnTo>
                <a:lnTo>
                  <a:pt x="4980002" y="38099"/>
                </a:lnTo>
                <a:lnTo>
                  <a:pt x="5003889" y="12699"/>
                </a:lnTo>
                <a:close/>
              </a:path>
              <a:path w="5004435" h="2476500">
                <a:moveTo>
                  <a:pt x="4416474" y="76199"/>
                </a:moveTo>
                <a:lnTo>
                  <a:pt x="3839200" y="76199"/>
                </a:lnTo>
                <a:lnTo>
                  <a:pt x="3789207" y="88899"/>
                </a:lnTo>
                <a:lnTo>
                  <a:pt x="4463365" y="88899"/>
                </a:lnTo>
                <a:lnTo>
                  <a:pt x="4416474" y="76199"/>
                </a:lnTo>
                <a:close/>
              </a:path>
              <a:path w="5004435" h="2476500">
                <a:moveTo>
                  <a:pt x="2843175" y="63499"/>
                </a:moveTo>
                <a:lnTo>
                  <a:pt x="1846115" y="63499"/>
                </a:lnTo>
                <a:lnTo>
                  <a:pt x="1795716" y="76199"/>
                </a:lnTo>
                <a:lnTo>
                  <a:pt x="2857912" y="76199"/>
                </a:lnTo>
                <a:lnTo>
                  <a:pt x="2843175" y="63499"/>
                </a:lnTo>
                <a:close/>
              </a:path>
              <a:path w="5004435" h="2476500">
                <a:moveTo>
                  <a:pt x="2706007" y="12699"/>
                </a:moveTo>
                <a:lnTo>
                  <a:pt x="2196354" y="12699"/>
                </a:lnTo>
                <a:lnTo>
                  <a:pt x="2145947" y="25399"/>
                </a:lnTo>
                <a:lnTo>
                  <a:pt x="2095427" y="25399"/>
                </a:lnTo>
                <a:lnTo>
                  <a:pt x="1946081" y="63499"/>
                </a:lnTo>
                <a:lnTo>
                  <a:pt x="2831771" y="63499"/>
                </a:lnTo>
                <a:lnTo>
                  <a:pt x="2821561" y="50799"/>
                </a:lnTo>
                <a:lnTo>
                  <a:pt x="2812173" y="50799"/>
                </a:lnTo>
                <a:lnTo>
                  <a:pt x="2803233" y="38099"/>
                </a:lnTo>
                <a:lnTo>
                  <a:pt x="2706007" y="12699"/>
                </a:lnTo>
                <a:close/>
              </a:path>
              <a:path w="5004435" h="2476500">
                <a:moveTo>
                  <a:pt x="2604926" y="0"/>
                </a:moveTo>
                <a:lnTo>
                  <a:pt x="2451019" y="0"/>
                </a:lnTo>
                <a:lnTo>
                  <a:pt x="2348590" y="12699"/>
                </a:lnTo>
                <a:lnTo>
                  <a:pt x="2655807" y="12699"/>
                </a:lnTo>
                <a:lnTo>
                  <a:pt x="2604926" y="0"/>
                </a:lnTo>
                <a:close/>
              </a:path>
            </a:pathLst>
          </a:custGeom>
          <a:solidFill>
            <a:srgbClr val="F6E4D3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302580" y="409852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2580" y="1009873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2293983" y="239820"/>
            <a:ext cx="3180235" cy="87231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8481">
              <a:spcBef>
                <a:spcPts val="297"/>
              </a:spcBef>
            </a:pPr>
            <a:r>
              <a:rPr sz="735" spc="17" dirty="0">
                <a:solidFill>
                  <a:srgbClr val="00A88E"/>
                </a:solidFill>
                <a:latin typeface="Calibri"/>
                <a:cs typeface="Calibri"/>
              </a:rPr>
              <a:t>Critical </a:t>
            </a:r>
            <a:r>
              <a:rPr sz="735" spc="-7" dirty="0">
                <a:solidFill>
                  <a:srgbClr val="00A88E"/>
                </a:solidFill>
                <a:latin typeface="Calibri"/>
                <a:cs typeface="Calibri"/>
              </a:rPr>
              <a:t>text</a:t>
            </a:r>
            <a:r>
              <a:rPr sz="735" spc="107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spc="17" dirty="0">
                <a:solidFill>
                  <a:srgbClr val="00A88E"/>
                </a:solidFill>
                <a:latin typeface="Calibri"/>
                <a:cs typeface="Calibri"/>
              </a:rPr>
              <a:t>analysis</a:t>
            </a:r>
            <a:endParaRPr sz="735">
              <a:latin typeface="Calibri"/>
              <a:cs typeface="Calibri"/>
            </a:endParaRPr>
          </a:p>
          <a:p>
            <a:pPr marL="224748" indent="-150963">
              <a:lnSpc>
                <a:spcPts val="821"/>
              </a:lnSpc>
              <a:spcBef>
                <a:spcPts val="237"/>
              </a:spcBef>
              <a:buAutoNum type="arabicPlain" startAt="6"/>
              <a:tabLst>
                <a:tab pos="224324" algn="l"/>
                <a:tab pos="225172" algn="l"/>
              </a:tabLst>
            </a:pPr>
            <a:r>
              <a:rPr sz="701" spc="83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701" spc="-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competition.</a:t>
            </a:r>
            <a:endParaRPr sz="701">
              <a:latin typeface="Tahoma"/>
              <a:cs typeface="Tahoma"/>
            </a:endParaRPr>
          </a:p>
          <a:p>
            <a:pPr marL="224748" marR="3392">
              <a:lnSpc>
                <a:spcPts val="801"/>
              </a:lnSpc>
              <a:spcBef>
                <a:spcPts val="40"/>
              </a:spcBef>
            </a:pP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Look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closely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words of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think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about why 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never 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became </a:t>
            </a:r>
            <a:r>
              <a:rPr sz="701" spc="23" dirty="0">
                <a:solidFill>
                  <a:srgbClr val="231F20"/>
                </a:solidFill>
                <a:latin typeface="Tahoma"/>
                <a:cs typeface="Tahoma"/>
              </a:rPr>
              <a:t>Canada’s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official national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anthem?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first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write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701" spc="-12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answer 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pass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701" spc="-11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teacher.</a:t>
            </a:r>
            <a:endParaRPr sz="701">
              <a:latin typeface="Tahoma"/>
              <a:cs typeface="Tahoma"/>
            </a:endParaRPr>
          </a:p>
          <a:p>
            <a:pPr marL="8481">
              <a:spcBef>
                <a:spcPts val="340"/>
              </a:spcBef>
            </a:pP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Information  </a:t>
            </a:r>
            <a:r>
              <a:rPr sz="735" spc="50" dirty="0">
                <a:solidFill>
                  <a:srgbClr val="00A88E"/>
                </a:solidFill>
                <a:latin typeface="Calibri"/>
                <a:cs typeface="Calibri"/>
              </a:rPr>
              <a:t>gap</a:t>
            </a:r>
            <a:r>
              <a:rPr sz="735" spc="-7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completion</a:t>
            </a:r>
            <a:endParaRPr sz="735">
              <a:latin typeface="Calibri"/>
              <a:cs typeface="Calibri"/>
            </a:endParaRPr>
          </a:p>
          <a:p>
            <a:pPr marL="224748" indent="-150963">
              <a:spcBef>
                <a:spcPts val="234"/>
              </a:spcBef>
              <a:buAutoNum type="arabicPlain" startAt="7"/>
              <a:tabLst>
                <a:tab pos="224324" algn="l"/>
                <a:tab pos="225172" algn="l"/>
              </a:tabLst>
            </a:pP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Fill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gaps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sz="701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facts.</a:t>
            </a:r>
            <a:endParaRPr sz="701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02580" y="4215049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 txBox="1"/>
          <p:nvPr/>
        </p:nvSpPr>
        <p:spPr>
          <a:xfrm>
            <a:off x="2292177" y="2840039"/>
            <a:ext cx="3256985" cy="207853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226444">
              <a:spcBef>
                <a:spcPts val="8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Sergey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Mikhalkov,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Sergey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Mikhalkov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G.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El-Registan,</a:t>
            </a:r>
            <a:r>
              <a:rPr sz="668" spc="-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Stalin,</a:t>
            </a:r>
            <a:endParaRPr sz="668">
              <a:latin typeface="Book Antiqua"/>
              <a:cs typeface="Book Antiqua"/>
            </a:endParaRPr>
          </a:p>
          <a:p>
            <a:pPr marL="226444" marR="145026" indent="-424">
              <a:lnSpc>
                <a:spcPct val="104200"/>
              </a:lnSpc>
            </a:pP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2000, </a:t>
            </a:r>
            <a:r>
              <a:rPr sz="668" i="1" spc="17" dirty="0">
                <a:solidFill>
                  <a:srgbClr val="231F20"/>
                </a:solidFill>
                <a:latin typeface="Cambria"/>
                <a:cs typeface="Cambria"/>
              </a:rPr>
              <a:t>The </a:t>
            </a:r>
            <a:r>
              <a:rPr sz="668" i="1" spc="27" dirty="0">
                <a:solidFill>
                  <a:srgbClr val="231F20"/>
                </a:solidFill>
                <a:latin typeface="Cambria"/>
                <a:cs typeface="Cambria"/>
              </a:rPr>
              <a:t>Russian </a:t>
            </a:r>
            <a:r>
              <a:rPr sz="668" i="1" spc="3" dirty="0">
                <a:solidFill>
                  <a:srgbClr val="231F20"/>
                </a:solidFill>
                <a:latin typeface="Cambria"/>
                <a:cs typeface="Cambria"/>
              </a:rPr>
              <a:t>People’s </a:t>
            </a:r>
            <a:r>
              <a:rPr sz="668" i="1" spc="7" dirty="0">
                <a:solidFill>
                  <a:srgbClr val="231F20"/>
                </a:solidFill>
                <a:latin typeface="Cambria"/>
                <a:cs typeface="Cambria"/>
              </a:rPr>
              <a:t>Prayer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,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after 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October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Socialist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until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220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 was 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wrote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modern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State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Federation.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0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modern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adopted.</a:t>
            </a:r>
            <a:endParaRPr sz="668">
              <a:latin typeface="Book Antiqua"/>
              <a:cs typeface="Book Antiqua"/>
            </a:endParaRPr>
          </a:p>
          <a:p>
            <a:pPr marL="334578" marR="27563" indent="-108134">
              <a:lnSpc>
                <a:spcPct val="104099"/>
              </a:lnSpc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used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national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before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October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Socialist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song was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known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everybody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“God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Save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Tsar!”.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“The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Internationale”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chosen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anthem.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“The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Internationale”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replaced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anthem.</a:t>
            </a:r>
            <a:endParaRPr sz="668">
              <a:latin typeface="Book Antiqua"/>
              <a:cs typeface="Book Antiqua"/>
            </a:endParaRPr>
          </a:p>
          <a:p>
            <a:pPr marL="335002" indent="-108558">
              <a:spcBef>
                <a:spcPts val="33"/>
              </a:spcBef>
              <a:buAutoNum type="arabicPeriod"/>
              <a:tabLst>
                <a:tab pos="335425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approved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wrote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lyrics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10177">
              <a:spcBef>
                <a:spcPts val="371"/>
              </a:spcBef>
            </a:pP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Presenting  </a:t>
            </a:r>
            <a:r>
              <a:rPr sz="735" spc="27" dirty="0">
                <a:solidFill>
                  <a:srgbClr val="00A88E"/>
                </a:solidFill>
                <a:latin typeface="Calibri"/>
                <a:cs typeface="Calibri"/>
              </a:rPr>
              <a:t>and </a:t>
            </a:r>
            <a:r>
              <a:rPr sz="735" spc="7" dirty="0">
                <a:solidFill>
                  <a:srgbClr val="00A88E"/>
                </a:solidFill>
                <a:latin typeface="Calibri"/>
                <a:cs typeface="Calibri"/>
              </a:rPr>
              <a:t>discussing</a:t>
            </a:r>
            <a:r>
              <a:rPr sz="735" spc="-17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information</a:t>
            </a:r>
            <a:endParaRPr sz="735">
              <a:latin typeface="Calibri"/>
              <a:cs typeface="Calibri"/>
            </a:endParaRPr>
          </a:p>
          <a:p>
            <a:pPr marL="226444" marR="3392" indent="-150963">
              <a:lnSpc>
                <a:spcPts val="801"/>
              </a:lnSpc>
              <a:spcBef>
                <a:spcPts val="297"/>
              </a:spcBef>
              <a:tabLst>
                <a:tab pos="226444" algn="l"/>
              </a:tabLst>
            </a:pPr>
            <a:r>
              <a:rPr sz="701" spc="50" dirty="0">
                <a:solidFill>
                  <a:srgbClr val="231F20"/>
                </a:solidFill>
                <a:latin typeface="Tahoma"/>
                <a:cs typeface="Tahoma"/>
              </a:rPr>
              <a:t>8	</a:t>
            </a:r>
            <a:r>
              <a:rPr sz="701" spc="20" dirty="0">
                <a:solidFill>
                  <a:srgbClr val="231F20"/>
                </a:solidFill>
                <a:latin typeface="Tahoma"/>
                <a:cs typeface="Tahoma"/>
              </a:rPr>
              <a:t>Group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work.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Talk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Russia.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anthem?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27" dirty="0">
                <a:solidFill>
                  <a:srgbClr val="231F20"/>
                </a:solidFill>
                <a:latin typeface="Tahoma"/>
                <a:cs typeface="Tahoma"/>
              </a:rPr>
              <a:t>Who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wrote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it?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Did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country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anthems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50" dirty="0">
                <a:solidFill>
                  <a:srgbClr val="231F20"/>
                </a:solidFill>
                <a:latin typeface="Tahoma"/>
                <a:cs typeface="Tahoma"/>
              </a:rPr>
              <a:t>100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years? 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favourite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Russian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patriotic song? </a:t>
            </a:r>
            <a:r>
              <a:rPr sz="701" spc="20" dirty="0">
                <a:solidFill>
                  <a:srgbClr val="231F20"/>
                </a:solidFill>
                <a:latin typeface="Tahoma"/>
                <a:cs typeface="Tahoma"/>
              </a:rPr>
              <a:t>Why? </a:t>
            </a:r>
            <a:r>
              <a:rPr sz="701" spc="-53" dirty="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sz="701" spc="33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which 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could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unofficial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Russia?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23" dirty="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reasons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endParaRPr sz="701">
              <a:latin typeface="Tahoma"/>
              <a:cs typeface="Tahoma"/>
            </a:endParaRPr>
          </a:p>
          <a:p>
            <a:pPr marL="226444">
              <a:lnSpc>
                <a:spcPts val="781"/>
              </a:lnSpc>
            </a:pP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against</a:t>
            </a:r>
            <a:r>
              <a:rPr sz="701" spc="-9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701">
              <a:latin typeface="Tahoma"/>
              <a:cs typeface="Tahoma"/>
            </a:endParaRPr>
          </a:p>
          <a:p>
            <a:pPr marL="8481">
              <a:spcBef>
                <a:spcPts val="611"/>
              </a:spcBef>
            </a:pPr>
            <a:r>
              <a:rPr sz="634" spc="23" dirty="0">
                <a:solidFill>
                  <a:srgbClr val="231F20"/>
                </a:solidFill>
                <a:latin typeface="Tahoma"/>
                <a:cs typeface="Tahoma"/>
              </a:rPr>
              <a:t>124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</a:t>
            </a:r>
            <a:r>
              <a:rPr sz="668" spc="-11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7408" y="1231523"/>
            <a:ext cx="244589" cy="448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5290738" y="1231637"/>
            <a:ext cx="41009" cy="15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3992379" y="1230666"/>
            <a:ext cx="1640034" cy="449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3966335" y="1679927"/>
            <a:ext cx="1589651" cy="1072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3201103" y="2767534"/>
            <a:ext cx="572281" cy="13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2429926" y="2754719"/>
            <a:ext cx="363581" cy="26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2429926" y="1199678"/>
            <a:ext cx="621630" cy="1273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3248637" y="1199678"/>
            <a:ext cx="262747" cy="22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429926" y="1199678"/>
            <a:ext cx="1536409" cy="1581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3835497" y="1679927"/>
            <a:ext cx="130839" cy="1072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3841662" y="1256227"/>
            <a:ext cx="847401" cy="844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3833181" y="1247754"/>
            <a:ext cx="864600" cy="864600"/>
          </a:xfrm>
          <a:custGeom>
            <a:avLst/>
            <a:gdLst/>
            <a:ahLst/>
            <a:cxnLst/>
            <a:rect l="l" t="t" r="r" b="b"/>
            <a:pathLst>
              <a:path w="1294764" h="1294764">
                <a:moveTo>
                  <a:pt x="647204" y="0"/>
                </a:moveTo>
                <a:lnTo>
                  <a:pt x="598903" y="1775"/>
                </a:lnTo>
                <a:lnTo>
                  <a:pt x="551565" y="7017"/>
                </a:lnTo>
                <a:lnTo>
                  <a:pt x="505317" y="15600"/>
                </a:lnTo>
                <a:lnTo>
                  <a:pt x="460284" y="27400"/>
                </a:lnTo>
                <a:lnTo>
                  <a:pt x="416590" y="42292"/>
                </a:lnTo>
                <a:lnTo>
                  <a:pt x="374361" y="60150"/>
                </a:lnTo>
                <a:lnTo>
                  <a:pt x="333722" y="80849"/>
                </a:lnTo>
                <a:lnTo>
                  <a:pt x="294798" y="104264"/>
                </a:lnTo>
                <a:lnTo>
                  <a:pt x="257713" y="130270"/>
                </a:lnTo>
                <a:lnTo>
                  <a:pt x="222595" y="158742"/>
                </a:lnTo>
                <a:lnTo>
                  <a:pt x="189566" y="189555"/>
                </a:lnTo>
                <a:lnTo>
                  <a:pt x="158753" y="222583"/>
                </a:lnTo>
                <a:lnTo>
                  <a:pt x="130281" y="257702"/>
                </a:lnTo>
                <a:lnTo>
                  <a:pt x="104274" y="294785"/>
                </a:lnTo>
                <a:lnTo>
                  <a:pt x="80858" y="333710"/>
                </a:lnTo>
                <a:lnTo>
                  <a:pt x="60158" y="374349"/>
                </a:lnTo>
                <a:lnTo>
                  <a:pt x="42299" y="416578"/>
                </a:lnTo>
                <a:lnTo>
                  <a:pt x="27406" y="460271"/>
                </a:lnTo>
                <a:lnTo>
                  <a:pt x="15605" y="505305"/>
                </a:lnTo>
                <a:lnTo>
                  <a:pt x="7020" y="551553"/>
                </a:lnTo>
                <a:lnTo>
                  <a:pt x="1776" y="598890"/>
                </a:lnTo>
                <a:lnTo>
                  <a:pt x="0" y="647191"/>
                </a:lnTo>
                <a:lnTo>
                  <a:pt x="1776" y="695495"/>
                </a:lnTo>
                <a:lnTo>
                  <a:pt x="7020" y="742833"/>
                </a:lnTo>
                <a:lnTo>
                  <a:pt x="15605" y="789082"/>
                </a:lnTo>
                <a:lnTo>
                  <a:pt x="27406" y="834116"/>
                </a:lnTo>
                <a:lnTo>
                  <a:pt x="42299" y="877811"/>
                </a:lnTo>
                <a:lnTo>
                  <a:pt x="60158" y="920040"/>
                </a:lnTo>
                <a:lnTo>
                  <a:pt x="80858" y="960680"/>
                </a:lnTo>
                <a:lnTo>
                  <a:pt x="104274" y="999604"/>
                </a:lnTo>
                <a:lnTo>
                  <a:pt x="130281" y="1036688"/>
                </a:lnTo>
                <a:lnTo>
                  <a:pt x="158753" y="1071806"/>
                </a:lnTo>
                <a:lnTo>
                  <a:pt x="189566" y="1104834"/>
                </a:lnTo>
                <a:lnTo>
                  <a:pt x="222595" y="1135647"/>
                </a:lnTo>
                <a:lnTo>
                  <a:pt x="257713" y="1164119"/>
                </a:lnTo>
                <a:lnTo>
                  <a:pt x="294798" y="1190125"/>
                </a:lnTo>
                <a:lnTo>
                  <a:pt x="333722" y="1213541"/>
                </a:lnTo>
                <a:lnTo>
                  <a:pt x="374361" y="1234240"/>
                </a:lnTo>
                <a:lnTo>
                  <a:pt x="416590" y="1252098"/>
                </a:lnTo>
                <a:lnTo>
                  <a:pt x="460284" y="1266991"/>
                </a:lnTo>
                <a:lnTo>
                  <a:pt x="505317" y="1278792"/>
                </a:lnTo>
                <a:lnTo>
                  <a:pt x="551565" y="1287376"/>
                </a:lnTo>
                <a:lnTo>
                  <a:pt x="598903" y="1292620"/>
                </a:lnTo>
                <a:lnTo>
                  <a:pt x="647204" y="1294396"/>
                </a:lnTo>
                <a:lnTo>
                  <a:pt x="647204" y="1268996"/>
                </a:lnTo>
                <a:lnTo>
                  <a:pt x="596199" y="1266932"/>
                </a:lnTo>
                <a:lnTo>
                  <a:pt x="546335" y="1260854"/>
                </a:lnTo>
                <a:lnTo>
                  <a:pt x="497770" y="1250922"/>
                </a:lnTo>
                <a:lnTo>
                  <a:pt x="450664" y="1237295"/>
                </a:lnTo>
                <a:lnTo>
                  <a:pt x="405174" y="1220133"/>
                </a:lnTo>
                <a:lnTo>
                  <a:pt x="361460" y="1199595"/>
                </a:lnTo>
                <a:lnTo>
                  <a:pt x="319680" y="1175841"/>
                </a:lnTo>
                <a:lnTo>
                  <a:pt x="279992" y="1149031"/>
                </a:lnTo>
                <a:lnTo>
                  <a:pt x="242556" y="1119323"/>
                </a:lnTo>
                <a:lnTo>
                  <a:pt x="207530" y="1086878"/>
                </a:lnTo>
                <a:lnTo>
                  <a:pt x="175082" y="1051849"/>
                </a:lnTo>
                <a:lnTo>
                  <a:pt x="145372" y="1014411"/>
                </a:lnTo>
                <a:lnTo>
                  <a:pt x="118559" y="974723"/>
                </a:lnTo>
                <a:lnTo>
                  <a:pt x="94803" y="932942"/>
                </a:lnTo>
                <a:lnTo>
                  <a:pt x="74264" y="889228"/>
                </a:lnTo>
                <a:lnTo>
                  <a:pt x="57101" y="843738"/>
                </a:lnTo>
                <a:lnTo>
                  <a:pt x="43474" y="796631"/>
                </a:lnTo>
                <a:lnTo>
                  <a:pt x="33541" y="748066"/>
                </a:lnTo>
                <a:lnTo>
                  <a:pt x="27463" y="698200"/>
                </a:lnTo>
                <a:lnTo>
                  <a:pt x="25400" y="647191"/>
                </a:lnTo>
                <a:lnTo>
                  <a:pt x="27463" y="596186"/>
                </a:lnTo>
                <a:lnTo>
                  <a:pt x="33541" y="546322"/>
                </a:lnTo>
                <a:lnTo>
                  <a:pt x="43474" y="497758"/>
                </a:lnTo>
                <a:lnTo>
                  <a:pt x="57101" y="450651"/>
                </a:lnTo>
                <a:lnTo>
                  <a:pt x="74264" y="405161"/>
                </a:lnTo>
                <a:lnTo>
                  <a:pt x="94803" y="361447"/>
                </a:lnTo>
                <a:lnTo>
                  <a:pt x="118559" y="319667"/>
                </a:lnTo>
                <a:lnTo>
                  <a:pt x="145372" y="279979"/>
                </a:lnTo>
                <a:lnTo>
                  <a:pt x="175082" y="242543"/>
                </a:lnTo>
                <a:lnTo>
                  <a:pt x="207530" y="207517"/>
                </a:lnTo>
                <a:lnTo>
                  <a:pt x="242556" y="175069"/>
                </a:lnTo>
                <a:lnTo>
                  <a:pt x="279992" y="145359"/>
                </a:lnTo>
                <a:lnTo>
                  <a:pt x="319680" y="118547"/>
                </a:lnTo>
                <a:lnTo>
                  <a:pt x="361460" y="94791"/>
                </a:lnTo>
                <a:lnTo>
                  <a:pt x="405174" y="74253"/>
                </a:lnTo>
                <a:lnTo>
                  <a:pt x="450664" y="57091"/>
                </a:lnTo>
                <a:lnTo>
                  <a:pt x="497770" y="43466"/>
                </a:lnTo>
                <a:lnTo>
                  <a:pt x="546335" y="33535"/>
                </a:lnTo>
                <a:lnTo>
                  <a:pt x="596199" y="27460"/>
                </a:lnTo>
                <a:lnTo>
                  <a:pt x="647204" y="25399"/>
                </a:lnTo>
                <a:lnTo>
                  <a:pt x="826488" y="25399"/>
                </a:lnTo>
                <a:lnTo>
                  <a:pt x="789091" y="15600"/>
                </a:lnTo>
                <a:lnTo>
                  <a:pt x="742843" y="7017"/>
                </a:lnTo>
                <a:lnTo>
                  <a:pt x="695506" y="1775"/>
                </a:lnTo>
                <a:lnTo>
                  <a:pt x="647204" y="0"/>
                </a:lnTo>
                <a:close/>
              </a:path>
              <a:path w="1294764" h="1294764">
                <a:moveTo>
                  <a:pt x="826488" y="25399"/>
                </a:moveTo>
                <a:lnTo>
                  <a:pt x="647204" y="25399"/>
                </a:lnTo>
                <a:lnTo>
                  <a:pt x="698209" y="27460"/>
                </a:lnTo>
                <a:lnTo>
                  <a:pt x="748073" y="33535"/>
                </a:lnTo>
                <a:lnTo>
                  <a:pt x="796638" y="43466"/>
                </a:lnTo>
                <a:lnTo>
                  <a:pt x="843745" y="57091"/>
                </a:lnTo>
                <a:lnTo>
                  <a:pt x="889234" y="74253"/>
                </a:lnTo>
                <a:lnTo>
                  <a:pt x="932949" y="94791"/>
                </a:lnTo>
                <a:lnTo>
                  <a:pt x="974729" y="118547"/>
                </a:lnTo>
                <a:lnTo>
                  <a:pt x="1014416" y="145359"/>
                </a:lnTo>
                <a:lnTo>
                  <a:pt x="1051852" y="175069"/>
                </a:lnTo>
                <a:lnTo>
                  <a:pt x="1086878" y="207517"/>
                </a:lnTo>
                <a:lnTo>
                  <a:pt x="1119327" y="242543"/>
                </a:lnTo>
                <a:lnTo>
                  <a:pt x="1149037" y="279979"/>
                </a:lnTo>
                <a:lnTo>
                  <a:pt x="1175849" y="319667"/>
                </a:lnTo>
                <a:lnTo>
                  <a:pt x="1199605" y="361447"/>
                </a:lnTo>
                <a:lnTo>
                  <a:pt x="1220144" y="405161"/>
                </a:lnTo>
                <a:lnTo>
                  <a:pt x="1237307" y="450651"/>
                </a:lnTo>
                <a:lnTo>
                  <a:pt x="1250935" y="497758"/>
                </a:lnTo>
                <a:lnTo>
                  <a:pt x="1260867" y="546322"/>
                </a:lnTo>
                <a:lnTo>
                  <a:pt x="1266945" y="596186"/>
                </a:lnTo>
                <a:lnTo>
                  <a:pt x="1269009" y="647191"/>
                </a:lnTo>
                <a:lnTo>
                  <a:pt x="1266945" y="698200"/>
                </a:lnTo>
                <a:lnTo>
                  <a:pt x="1260867" y="748066"/>
                </a:lnTo>
                <a:lnTo>
                  <a:pt x="1250935" y="796631"/>
                </a:lnTo>
                <a:lnTo>
                  <a:pt x="1237307" y="843738"/>
                </a:lnTo>
                <a:lnTo>
                  <a:pt x="1220144" y="889228"/>
                </a:lnTo>
                <a:lnTo>
                  <a:pt x="1199605" y="932942"/>
                </a:lnTo>
                <a:lnTo>
                  <a:pt x="1175849" y="974723"/>
                </a:lnTo>
                <a:lnTo>
                  <a:pt x="1149037" y="1014411"/>
                </a:lnTo>
                <a:lnTo>
                  <a:pt x="1119327" y="1051849"/>
                </a:lnTo>
                <a:lnTo>
                  <a:pt x="1086878" y="1086878"/>
                </a:lnTo>
                <a:lnTo>
                  <a:pt x="1051852" y="1119323"/>
                </a:lnTo>
                <a:lnTo>
                  <a:pt x="1014416" y="1149031"/>
                </a:lnTo>
                <a:lnTo>
                  <a:pt x="974729" y="1175841"/>
                </a:lnTo>
                <a:lnTo>
                  <a:pt x="932949" y="1199595"/>
                </a:lnTo>
                <a:lnTo>
                  <a:pt x="889234" y="1220133"/>
                </a:lnTo>
                <a:lnTo>
                  <a:pt x="843745" y="1237295"/>
                </a:lnTo>
                <a:lnTo>
                  <a:pt x="796638" y="1250922"/>
                </a:lnTo>
                <a:lnTo>
                  <a:pt x="748073" y="1260854"/>
                </a:lnTo>
                <a:lnTo>
                  <a:pt x="698209" y="1266932"/>
                </a:lnTo>
                <a:lnTo>
                  <a:pt x="647204" y="1268996"/>
                </a:lnTo>
                <a:lnTo>
                  <a:pt x="647204" y="1294396"/>
                </a:lnTo>
                <a:lnTo>
                  <a:pt x="695506" y="1292620"/>
                </a:lnTo>
                <a:lnTo>
                  <a:pt x="742843" y="1287376"/>
                </a:lnTo>
                <a:lnTo>
                  <a:pt x="789091" y="1278792"/>
                </a:lnTo>
                <a:lnTo>
                  <a:pt x="834125" y="1266991"/>
                </a:lnTo>
                <a:lnTo>
                  <a:pt x="877818" y="1252098"/>
                </a:lnTo>
                <a:lnTo>
                  <a:pt x="920047" y="1234240"/>
                </a:lnTo>
                <a:lnTo>
                  <a:pt x="960687" y="1213541"/>
                </a:lnTo>
                <a:lnTo>
                  <a:pt x="999611" y="1190125"/>
                </a:lnTo>
                <a:lnTo>
                  <a:pt x="1036695" y="1164119"/>
                </a:lnTo>
                <a:lnTo>
                  <a:pt x="1071814" y="1135647"/>
                </a:lnTo>
                <a:lnTo>
                  <a:pt x="1104842" y="1104834"/>
                </a:lnTo>
                <a:lnTo>
                  <a:pt x="1135655" y="1071806"/>
                </a:lnTo>
                <a:lnTo>
                  <a:pt x="1164128" y="1036688"/>
                </a:lnTo>
                <a:lnTo>
                  <a:pt x="1190135" y="999604"/>
                </a:lnTo>
                <a:lnTo>
                  <a:pt x="1213551" y="960680"/>
                </a:lnTo>
                <a:lnTo>
                  <a:pt x="1234251" y="920040"/>
                </a:lnTo>
                <a:lnTo>
                  <a:pt x="1252110" y="877811"/>
                </a:lnTo>
                <a:lnTo>
                  <a:pt x="1267002" y="834116"/>
                </a:lnTo>
                <a:lnTo>
                  <a:pt x="1278804" y="789082"/>
                </a:lnTo>
                <a:lnTo>
                  <a:pt x="1287389" y="742833"/>
                </a:lnTo>
                <a:lnTo>
                  <a:pt x="1292632" y="695495"/>
                </a:lnTo>
                <a:lnTo>
                  <a:pt x="1294409" y="647191"/>
                </a:lnTo>
                <a:lnTo>
                  <a:pt x="1292632" y="598890"/>
                </a:lnTo>
                <a:lnTo>
                  <a:pt x="1287389" y="551553"/>
                </a:lnTo>
                <a:lnTo>
                  <a:pt x="1278804" y="505305"/>
                </a:lnTo>
                <a:lnTo>
                  <a:pt x="1267002" y="460271"/>
                </a:lnTo>
                <a:lnTo>
                  <a:pt x="1252110" y="416578"/>
                </a:lnTo>
                <a:lnTo>
                  <a:pt x="1234251" y="374349"/>
                </a:lnTo>
                <a:lnTo>
                  <a:pt x="1213551" y="333710"/>
                </a:lnTo>
                <a:lnTo>
                  <a:pt x="1190135" y="294785"/>
                </a:lnTo>
                <a:lnTo>
                  <a:pt x="1164128" y="257702"/>
                </a:lnTo>
                <a:lnTo>
                  <a:pt x="1135655" y="222583"/>
                </a:lnTo>
                <a:lnTo>
                  <a:pt x="1104842" y="189555"/>
                </a:lnTo>
                <a:lnTo>
                  <a:pt x="1071814" y="158742"/>
                </a:lnTo>
                <a:lnTo>
                  <a:pt x="1036695" y="130270"/>
                </a:lnTo>
                <a:lnTo>
                  <a:pt x="999611" y="104264"/>
                </a:lnTo>
                <a:lnTo>
                  <a:pt x="960687" y="80849"/>
                </a:lnTo>
                <a:lnTo>
                  <a:pt x="920047" y="60150"/>
                </a:lnTo>
                <a:lnTo>
                  <a:pt x="877818" y="42292"/>
                </a:lnTo>
                <a:lnTo>
                  <a:pt x="834125" y="27400"/>
                </a:lnTo>
                <a:lnTo>
                  <a:pt x="826488" y="25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3330187" y="1714646"/>
            <a:ext cx="1085079" cy="10843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3322342" y="1706802"/>
            <a:ext cx="1100785" cy="1100785"/>
          </a:xfrm>
          <a:custGeom>
            <a:avLst/>
            <a:gdLst/>
            <a:ahLst/>
            <a:cxnLst/>
            <a:rect l="l" t="t" r="r" b="b"/>
            <a:pathLst>
              <a:path w="1648460" h="1648460">
                <a:moveTo>
                  <a:pt x="824217" y="0"/>
                </a:moveTo>
                <a:lnTo>
                  <a:pt x="775787" y="1399"/>
                </a:lnTo>
                <a:lnTo>
                  <a:pt x="728095" y="5545"/>
                </a:lnTo>
                <a:lnTo>
                  <a:pt x="681217" y="12360"/>
                </a:lnTo>
                <a:lnTo>
                  <a:pt x="635230" y="21767"/>
                </a:lnTo>
                <a:lnTo>
                  <a:pt x="590212" y="33690"/>
                </a:lnTo>
                <a:lnTo>
                  <a:pt x="546241" y="48050"/>
                </a:lnTo>
                <a:lnTo>
                  <a:pt x="503393" y="64770"/>
                </a:lnTo>
                <a:lnTo>
                  <a:pt x="461745" y="83773"/>
                </a:lnTo>
                <a:lnTo>
                  <a:pt x="421376" y="104982"/>
                </a:lnTo>
                <a:lnTo>
                  <a:pt x="382362" y="128319"/>
                </a:lnTo>
                <a:lnTo>
                  <a:pt x="344781" y="153708"/>
                </a:lnTo>
                <a:lnTo>
                  <a:pt x="308709" y="181070"/>
                </a:lnTo>
                <a:lnTo>
                  <a:pt x="274225" y="210328"/>
                </a:lnTo>
                <a:lnTo>
                  <a:pt x="241406" y="241406"/>
                </a:lnTo>
                <a:lnTo>
                  <a:pt x="210328" y="274225"/>
                </a:lnTo>
                <a:lnTo>
                  <a:pt x="181070" y="308709"/>
                </a:lnTo>
                <a:lnTo>
                  <a:pt x="153708" y="344781"/>
                </a:lnTo>
                <a:lnTo>
                  <a:pt x="128319" y="382362"/>
                </a:lnTo>
                <a:lnTo>
                  <a:pt x="104982" y="421376"/>
                </a:lnTo>
                <a:lnTo>
                  <a:pt x="83773" y="461745"/>
                </a:lnTo>
                <a:lnTo>
                  <a:pt x="64770" y="503393"/>
                </a:lnTo>
                <a:lnTo>
                  <a:pt x="48050" y="546241"/>
                </a:lnTo>
                <a:lnTo>
                  <a:pt x="33690" y="590212"/>
                </a:lnTo>
                <a:lnTo>
                  <a:pt x="21767" y="635230"/>
                </a:lnTo>
                <a:lnTo>
                  <a:pt x="12360" y="681217"/>
                </a:lnTo>
                <a:lnTo>
                  <a:pt x="5545" y="728095"/>
                </a:lnTo>
                <a:lnTo>
                  <a:pt x="1399" y="775787"/>
                </a:lnTo>
                <a:lnTo>
                  <a:pt x="0" y="824217"/>
                </a:lnTo>
                <a:lnTo>
                  <a:pt x="1399" y="872646"/>
                </a:lnTo>
                <a:lnTo>
                  <a:pt x="5545" y="920338"/>
                </a:lnTo>
                <a:lnTo>
                  <a:pt x="12360" y="967216"/>
                </a:lnTo>
                <a:lnTo>
                  <a:pt x="21767" y="1013203"/>
                </a:lnTo>
                <a:lnTo>
                  <a:pt x="33690" y="1058220"/>
                </a:lnTo>
                <a:lnTo>
                  <a:pt x="48050" y="1102191"/>
                </a:lnTo>
                <a:lnTo>
                  <a:pt x="64770" y="1145039"/>
                </a:lnTo>
                <a:lnTo>
                  <a:pt x="83773" y="1186686"/>
                </a:lnTo>
                <a:lnTo>
                  <a:pt x="104982" y="1227055"/>
                </a:lnTo>
                <a:lnTo>
                  <a:pt x="128319" y="1266068"/>
                </a:lnTo>
                <a:lnTo>
                  <a:pt x="153708" y="1303649"/>
                </a:lnTo>
                <a:lnTo>
                  <a:pt x="181070" y="1339720"/>
                </a:lnTo>
                <a:lnTo>
                  <a:pt x="210328" y="1374204"/>
                </a:lnTo>
                <a:lnTo>
                  <a:pt x="241406" y="1407023"/>
                </a:lnTo>
                <a:lnTo>
                  <a:pt x="274225" y="1438100"/>
                </a:lnTo>
                <a:lnTo>
                  <a:pt x="308709" y="1467359"/>
                </a:lnTo>
                <a:lnTo>
                  <a:pt x="344781" y="1494720"/>
                </a:lnTo>
                <a:lnTo>
                  <a:pt x="382362" y="1520109"/>
                </a:lnTo>
                <a:lnTo>
                  <a:pt x="421376" y="1543446"/>
                </a:lnTo>
                <a:lnTo>
                  <a:pt x="461745" y="1564655"/>
                </a:lnTo>
                <a:lnTo>
                  <a:pt x="503393" y="1583658"/>
                </a:lnTo>
                <a:lnTo>
                  <a:pt x="546241" y="1600379"/>
                </a:lnTo>
                <a:lnTo>
                  <a:pt x="590212" y="1614739"/>
                </a:lnTo>
                <a:lnTo>
                  <a:pt x="635230" y="1626662"/>
                </a:lnTo>
                <a:lnTo>
                  <a:pt x="681217" y="1636070"/>
                </a:lnTo>
                <a:lnTo>
                  <a:pt x="728095" y="1642887"/>
                </a:lnTo>
                <a:lnTo>
                  <a:pt x="775787" y="1647034"/>
                </a:lnTo>
                <a:lnTo>
                  <a:pt x="824217" y="1648434"/>
                </a:lnTo>
                <a:lnTo>
                  <a:pt x="824217" y="1624939"/>
                </a:lnTo>
                <a:lnTo>
                  <a:pt x="773572" y="1623361"/>
                </a:lnTo>
                <a:lnTo>
                  <a:pt x="723768" y="1618697"/>
                </a:lnTo>
                <a:lnTo>
                  <a:pt x="674896" y="1611039"/>
                </a:lnTo>
                <a:lnTo>
                  <a:pt x="627051" y="1600481"/>
                </a:lnTo>
                <a:lnTo>
                  <a:pt x="580326" y="1587117"/>
                </a:lnTo>
                <a:lnTo>
                  <a:pt x="534813" y="1571040"/>
                </a:lnTo>
                <a:lnTo>
                  <a:pt x="490607" y="1552344"/>
                </a:lnTo>
                <a:lnTo>
                  <a:pt x="447801" y="1531123"/>
                </a:lnTo>
                <a:lnTo>
                  <a:pt x="406487" y="1507470"/>
                </a:lnTo>
                <a:lnTo>
                  <a:pt x="366760" y="1481478"/>
                </a:lnTo>
                <a:lnTo>
                  <a:pt x="328711" y="1453241"/>
                </a:lnTo>
                <a:lnTo>
                  <a:pt x="292435" y="1422854"/>
                </a:lnTo>
                <a:lnTo>
                  <a:pt x="258025" y="1390408"/>
                </a:lnTo>
                <a:lnTo>
                  <a:pt x="225577" y="1355998"/>
                </a:lnTo>
                <a:lnTo>
                  <a:pt x="195187" y="1319722"/>
                </a:lnTo>
                <a:lnTo>
                  <a:pt x="166949" y="1281674"/>
                </a:lnTo>
                <a:lnTo>
                  <a:pt x="140956" y="1241946"/>
                </a:lnTo>
                <a:lnTo>
                  <a:pt x="117302" y="1200633"/>
                </a:lnTo>
                <a:lnTo>
                  <a:pt x="96080" y="1157826"/>
                </a:lnTo>
                <a:lnTo>
                  <a:pt x="77384" y="1113620"/>
                </a:lnTo>
                <a:lnTo>
                  <a:pt x="61308" y="1068108"/>
                </a:lnTo>
                <a:lnTo>
                  <a:pt x="47944" y="1021383"/>
                </a:lnTo>
                <a:lnTo>
                  <a:pt x="37388" y="973538"/>
                </a:lnTo>
                <a:lnTo>
                  <a:pt x="29732" y="924666"/>
                </a:lnTo>
                <a:lnTo>
                  <a:pt x="25069" y="874861"/>
                </a:lnTo>
                <a:lnTo>
                  <a:pt x="23495" y="824217"/>
                </a:lnTo>
                <a:lnTo>
                  <a:pt x="25069" y="773570"/>
                </a:lnTo>
                <a:lnTo>
                  <a:pt x="29732" y="723763"/>
                </a:lnTo>
                <a:lnTo>
                  <a:pt x="37388" y="674891"/>
                </a:lnTo>
                <a:lnTo>
                  <a:pt x="47944" y="627045"/>
                </a:lnTo>
                <a:lnTo>
                  <a:pt x="61308" y="580319"/>
                </a:lnTo>
                <a:lnTo>
                  <a:pt x="77384" y="534807"/>
                </a:lnTo>
                <a:lnTo>
                  <a:pt x="96080" y="490601"/>
                </a:lnTo>
                <a:lnTo>
                  <a:pt x="117302" y="447794"/>
                </a:lnTo>
                <a:lnTo>
                  <a:pt x="140956" y="406480"/>
                </a:lnTo>
                <a:lnTo>
                  <a:pt x="166949" y="366752"/>
                </a:lnTo>
                <a:lnTo>
                  <a:pt x="195187" y="328703"/>
                </a:lnTo>
                <a:lnTo>
                  <a:pt x="225577" y="292425"/>
                </a:lnTo>
                <a:lnTo>
                  <a:pt x="258025" y="258013"/>
                </a:lnTo>
                <a:lnTo>
                  <a:pt x="292435" y="225567"/>
                </a:lnTo>
                <a:lnTo>
                  <a:pt x="328710" y="195180"/>
                </a:lnTo>
                <a:lnTo>
                  <a:pt x="366758" y="166943"/>
                </a:lnTo>
                <a:lnTo>
                  <a:pt x="406485" y="140952"/>
                </a:lnTo>
                <a:lnTo>
                  <a:pt x="447797" y="117299"/>
                </a:lnTo>
                <a:lnTo>
                  <a:pt x="490603" y="96078"/>
                </a:lnTo>
                <a:lnTo>
                  <a:pt x="534808" y="77383"/>
                </a:lnTo>
                <a:lnTo>
                  <a:pt x="580320" y="61307"/>
                </a:lnTo>
                <a:lnTo>
                  <a:pt x="627045" y="47944"/>
                </a:lnTo>
                <a:lnTo>
                  <a:pt x="674891" y="37388"/>
                </a:lnTo>
                <a:lnTo>
                  <a:pt x="723763" y="29732"/>
                </a:lnTo>
                <a:lnTo>
                  <a:pt x="773570" y="25069"/>
                </a:lnTo>
                <a:lnTo>
                  <a:pt x="824217" y="23494"/>
                </a:lnTo>
                <a:lnTo>
                  <a:pt x="1019724" y="23494"/>
                </a:lnTo>
                <a:lnTo>
                  <a:pt x="1013203" y="21767"/>
                </a:lnTo>
                <a:lnTo>
                  <a:pt x="967217" y="12360"/>
                </a:lnTo>
                <a:lnTo>
                  <a:pt x="920339" y="5545"/>
                </a:lnTo>
                <a:lnTo>
                  <a:pt x="872646" y="1399"/>
                </a:lnTo>
                <a:lnTo>
                  <a:pt x="824217" y="0"/>
                </a:lnTo>
                <a:close/>
              </a:path>
              <a:path w="1648460" h="1648460">
                <a:moveTo>
                  <a:pt x="1019724" y="23494"/>
                </a:moveTo>
                <a:lnTo>
                  <a:pt x="824217" y="23494"/>
                </a:lnTo>
                <a:lnTo>
                  <a:pt x="874861" y="25069"/>
                </a:lnTo>
                <a:lnTo>
                  <a:pt x="924666" y="29732"/>
                </a:lnTo>
                <a:lnTo>
                  <a:pt x="973538" y="37388"/>
                </a:lnTo>
                <a:lnTo>
                  <a:pt x="1021383" y="47944"/>
                </a:lnTo>
                <a:lnTo>
                  <a:pt x="1068108" y="61307"/>
                </a:lnTo>
                <a:lnTo>
                  <a:pt x="1113620" y="77383"/>
                </a:lnTo>
                <a:lnTo>
                  <a:pt x="1157826" y="96078"/>
                </a:lnTo>
                <a:lnTo>
                  <a:pt x="1200633" y="117299"/>
                </a:lnTo>
                <a:lnTo>
                  <a:pt x="1241946" y="140952"/>
                </a:lnTo>
                <a:lnTo>
                  <a:pt x="1281674" y="166943"/>
                </a:lnTo>
                <a:lnTo>
                  <a:pt x="1319722" y="195180"/>
                </a:lnTo>
                <a:lnTo>
                  <a:pt x="1355998" y="225567"/>
                </a:lnTo>
                <a:lnTo>
                  <a:pt x="1390408" y="258013"/>
                </a:lnTo>
                <a:lnTo>
                  <a:pt x="1422856" y="292425"/>
                </a:lnTo>
                <a:lnTo>
                  <a:pt x="1453246" y="328703"/>
                </a:lnTo>
                <a:lnTo>
                  <a:pt x="1481485" y="366752"/>
                </a:lnTo>
                <a:lnTo>
                  <a:pt x="1507478" y="406480"/>
                </a:lnTo>
                <a:lnTo>
                  <a:pt x="1531132" y="447794"/>
                </a:lnTo>
                <a:lnTo>
                  <a:pt x="1552354" y="490601"/>
                </a:lnTo>
                <a:lnTo>
                  <a:pt x="1571050" y="534807"/>
                </a:lnTo>
                <a:lnTo>
                  <a:pt x="1587126" y="580319"/>
                </a:lnTo>
                <a:lnTo>
                  <a:pt x="1600489" y="627045"/>
                </a:lnTo>
                <a:lnTo>
                  <a:pt x="1611046" y="674891"/>
                </a:lnTo>
                <a:lnTo>
                  <a:pt x="1618702" y="723763"/>
                </a:lnTo>
                <a:lnTo>
                  <a:pt x="1623364" y="773570"/>
                </a:lnTo>
                <a:lnTo>
                  <a:pt x="1624939" y="824217"/>
                </a:lnTo>
                <a:lnTo>
                  <a:pt x="1623364" y="874861"/>
                </a:lnTo>
                <a:lnTo>
                  <a:pt x="1618702" y="924666"/>
                </a:lnTo>
                <a:lnTo>
                  <a:pt x="1611046" y="973538"/>
                </a:lnTo>
                <a:lnTo>
                  <a:pt x="1600489" y="1021383"/>
                </a:lnTo>
                <a:lnTo>
                  <a:pt x="1587126" y="1068108"/>
                </a:lnTo>
                <a:lnTo>
                  <a:pt x="1571050" y="1113620"/>
                </a:lnTo>
                <a:lnTo>
                  <a:pt x="1552354" y="1157826"/>
                </a:lnTo>
                <a:lnTo>
                  <a:pt x="1531132" y="1200633"/>
                </a:lnTo>
                <a:lnTo>
                  <a:pt x="1507478" y="1241946"/>
                </a:lnTo>
                <a:lnTo>
                  <a:pt x="1481485" y="1281674"/>
                </a:lnTo>
                <a:lnTo>
                  <a:pt x="1453246" y="1319722"/>
                </a:lnTo>
                <a:lnTo>
                  <a:pt x="1422856" y="1355998"/>
                </a:lnTo>
                <a:lnTo>
                  <a:pt x="1390408" y="1390408"/>
                </a:lnTo>
                <a:lnTo>
                  <a:pt x="1355998" y="1422854"/>
                </a:lnTo>
                <a:lnTo>
                  <a:pt x="1319722" y="1453241"/>
                </a:lnTo>
                <a:lnTo>
                  <a:pt x="1281674" y="1481478"/>
                </a:lnTo>
                <a:lnTo>
                  <a:pt x="1241946" y="1507470"/>
                </a:lnTo>
                <a:lnTo>
                  <a:pt x="1200633" y="1531123"/>
                </a:lnTo>
                <a:lnTo>
                  <a:pt x="1157826" y="1552344"/>
                </a:lnTo>
                <a:lnTo>
                  <a:pt x="1113620" y="1571040"/>
                </a:lnTo>
                <a:lnTo>
                  <a:pt x="1068108" y="1587117"/>
                </a:lnTo>
                <a:lnTo>
                  <a:pt x="1021383" y="1600481"/>
                </a:lnTo>
                <a:lnTo>
                  <a:pt x="973538" y="1611039"/>
                </a:lnTo>
                <a:lnTo>
                  <a:pt x="924666" y="1618697"/>
                </a:lnTo>
                <a:lnTo>
                  <a:pt x="874861" y="1623361"/>
                </a:lnTo>
                <a:lnTo>
                  <a:pt x="824217" y="1624939"/>
                </a:lnTo>
                <a:lnTo>
                  <a:pt x="824217" y="1648434"/>
                </a:lnTo>
                <a:lnTo>
                  <a:pt x="872646" y="1647034"/>
                </a:lnTo>
                <a:lnTo>
                  <a:pt x="920339" y="1642887"/>
                </a:lnTo>
                <a:lnTo>
                  <a:pt x="967217" y="1636070"/>
                </a:lnTo>
                <a:lnTo>
                  <a:pt x="1013203" y="1626662"/>
                </a:lnTo>
                <a:lnTo>
                  <a:pt x="1058221" y="1614739"/>
                </a:lnTo>
                <a:lnTo>
                  <a:pt x="1102193" y="1600379"/>
                </a:lnTo>
                <a:lnTo>
                  <a:pt x="1145041" y="1583658"/>
                </a:lnTo>
                <a:lnTo>
                  <a:pt x="1186688" y="1564655"/>
                </a:lnTo>
                <a:lnTo>
                  <a:pt x="1227058" y="1543446"/>
                </a:lnTo>
                <a:lnTo>
                  <a:pt x="1266071" y="1520109"/>
                </a:lnTo>
                <a:lnTo>
                  <a:pt x="1303653" y="1494720"/>
                </a:lnTo>
                <a:lnTo>
                  <a:pt x="1339724" y="1467359"/>
                </a:lnTo>
                <a:lnTo>
                  <a:pt x="1374208" y="1438100"/>
                </a:lnTo>
                <a:lnTo>
                  <a:pt x="1407028" y="1407023"/>
                </a:lnTo>
                <a:lnTo>
                  <a:pt x="1438105" y="1374204"/>
                </a:lnTo>
                <a:lnTo>
                  <a:pt x="1467364" y="1339720"/>
                </a:lnTo>
                <a:lnTo>
                  <a:pt x="1494726" y="1303649"/>
                </a:lnTo>
                <a:lnTo>
                  <a:pt x="1520114" y="1266068"/>
                </a:lnTo>
                <a:lnTo>
                  <a:pt x="1543451" y="1227055"/>
                </a:lnTo>
                <a:lnTo>
                  <a:pt x="1564660" y="1186686"/>
                </a:lnTo>
                <a:lnTo>
                  <a:pt x="1583664" y="1145039"/>
                </a:lnTo>
                <a:lnTo>
                  <a:pt x="1600384" y="1102191"/>
                </a:lnTo>
                <a:lnTo>
                  <a:pt x="1614744" y="1058220"/>
                </a:lnTo>
                <a:lnTo>
                  <a:pt x="1626666" y="1013203"/>
                </a:lnTo>
                <a:lnTo>
                  <a:pt x="1636074" y="967216"/>
                </a:lnTo>
                <a:lnTo>
                  <a:pt x="1642889" y="920338"/>
                </a:lnTo>
                <a:lnTo>
                  <a:pt x="1647035" y="872646"/>
                </a:lnTo>
                <a:lnTo>
                  <a:pt x="1648434" y="824217"/>
                </a:lnTo>
                <a:lnTo>
                  <a:pt x="1647035" y="775787"/>
                </a:lnTo>
                <a:lnTo>
                  <a:pt x="1642889" y="728095"/>
                </a:lnTo>
                <a:lnTo>
                  <a:pt x="1636074" y="681217"/>
                </a:lnTo>
                <a:lnTo>
                  <a:pt x="1626666" y="635230"/>
                </a:lnTo>
                <a:lnTo>
                  <a:pt x="1614744" y="590212"/>
                </a:lnTo>
                <a:lnTo>
                  <a:pt x="1600384" y="546241"/>
                </a:lnTo>
                <a:lnTo>
                  <a:pt x="1583664" y="503393"/>
                </a:lnTo>
                <a:lnTo>
                  <a:pt x="1564660" y="461745"/>
                </a:lnTo>
                <a:lnTo>
                  <a:pt x="1543451" y="421376"/>
                </a:lnTo>
                <a:lnTo>
                  <a:pt x="1520114" y="382362"/>
                </a:lnTo>
                <a:lnTo>
                  <a:pt x="1494726" y="344781"/>
                </a:lnTo>
                <a:lnTo>
                  <a:pt x="1467364" y="308709"/>
                </a:lnTo>
                <a:lnTo>
                  <a:pt x="1438105" y="274225"/>
                </a:lnTo>
                <a:lnTo>
                  <a:pt x="1407028" y="241406"/>
                </a:lnTo>
                <a:lnTo>
                  <a:pt x="1374208" y="210328"/>
                </a:lnTo>
                <a:lnTo>
                  <a:pt x="1339724" y="181070"/>
                </a:lnTo>
                <a:lnTo>
                  <a:pt x="1303653" y="153708"/>
                </a:lnTo>
                <a:lnTo>
                  <a:pt x="1266071" y="128319"/>
                </a:lnTo>
                <a:lnTo>
                  <a:pt x="1227058" y="104982"/>
                </a:lnTo>
                <a:lnTo>
                  <a:pt x="1186688" y="83773"/>
                </a:lnTo>
                <a:lnTo>
                  <a:pt x="1145041" y="64770"/>
                </a:lnTo>
                <a:lnTo>
                  <a:pt x="1102193" y="48050"/>
                </a:lnTo>
                <a:lnTo>
                  <a:pt x="1058221" y="33690"/>
                </a:lnTo>
                <a:lnTo>
                  <a:pt x="1019724" y="234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22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4469F19D-8B34-694F-8642-687863B3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7657" y="617008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737" y="610478"/>
            <a:ext cx="3427530" cy="2360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294448" y="691841"/>
            <a:ext cx="3265889" cy="2200299"/>
          </a:xfrm>
          <a:custGeom>
            <a:avLst/>
            <a:gdLst/>
            <a:ahLst/>
            <a:cxnLst/>
            <a:rect l="l" t="t" r="r" b="b"/>
            <a:pathLst>
              <a:path w="4890770" h="3295015">
                <a:moveTo>
                  <a:pt x="0" y="3294786"/>
                </a:moveTo>
                <a:lnTo>
                  <a:pt x="4890503" y="3294786"/>
                </a:lnTo>
                <a:lnTo>
                  <a:pt x="4890503" y="0"/>
                </a:lnTo>
                <a:lnTo>
                  <a:pt x="0" y="0"/>
                </a:lnTo>
                <a:lnTo>
                  <a:pt x="0" y="32947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0656" y="878287"/>
            <a:ext cx="3269706" cy="0"/>
          </a:xfrm>
          <a:custGeom>
            <a:avLst/>
            <a:gdLst/>
            <a:ahLst/>
            <a:cxnLst/>
            <a:rect l="l" t="t" r="r" b="b"/>
            <a:pathLst>
              <a:path w="4896485">
                <a:moveTo>
                  <a:pt x="0" y="0"/>
                </a:moveTo>
                <a:lnTo>
                  <a:pt x="4896015" y="0"/>
                </a:lnTo>
              </a:path>
            </a:pathLst>
          </a:custGeom>
          <a:ln w="12700">
            <a:solidFill>
              <a:srgbClr val="8B85C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300774" y="407121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2300774" y="3105342"/>
            <a:ext cx="189949" cy="134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 txBox="1"/>
          <p:nvPr/>
        </p:nvSpPr>
        <p:spPr>
          <a:xfrm>
            <a:off x="2292171" y="237085"/>
            <a:ext cx="3118326" cy="3293871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8481">
              <a:spcBef>
                <a:spcPts val="297"/>
              </a:spcBef>
            </a:pPr>
            <a:r>
              <a:rPr sz="735" spc="-17" dirty="0">
                <a:solidFill>
                  <a:srgbClr val="00A88E"/>
                </a:solidFill>
                <a:latin typeface="Tahoma"/>
                <a:cs typeface="Tahoma"/>
              </a:rPr>
              <a:t>Extensive</a:t>
            </a:r>
            <a:r>
              <a:rPr sz="735" spc="7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dirty="0">
                <a:solidFill>
                  <a:srgbClr val="00A88E"/>
                </a:solidFill>
                <a:latin typeface="Tahoma"/>
                <a:cs typeface="Tahoma"/>
              </a:rPr>
              <a:t>reading</a:t>
            </a:r>
            <a:endParaRPr sz="735">
              <a:latin typeface="Tahoma"/>
              <a:cs typeface="Tahoma"/>
            </a:endParaRPr>
          </a:p>
          <a:p>
            <a:pPr marL="224748" marR="114494" indent="-150963">
              <a:lnSpc>
                <a:spcPts val="801"/>
              </a:lnSpc>
              <a:spcBef>
                <a:spcPts val="297"/>
              </a:spcBef>
              <a:buAutoNum type="arabicPlain" startAt="9"/>
              <a:tabLst>
                <a:tab pos="224324" algn="l"/>
                <a:tab pos="225172" algn="l"/>
              </a:tabLst>
            </a:pP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Discuss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answers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Ex. 6.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teacher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tell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whose answers 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correct.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Then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701" spc="-13" dirty="0">
                <a:solidFill>
                  <a:srgbClr val="231F20"/>
                </a:solidFill>
                <a:latin typeface="Calibri"/>
                <a:cs typeface="Calibri"/>
              </a:rPr>
              <a:t>this 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piece on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political</a:t>
            </a:r>
            <a:r>
              <a:rPr sz="701" spc="10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correctness.</a:t>
            </a:r>
            <a:endParaRPr sz="701">
              <a:latin typeface="Calibri"/>
              <a:cs typeface="Calibri"/>
            </a:endParaRPr>
          </a:p>
          <a:p>
            <a:pPr>
              <a:spcBef>
                <a:spcPts val="23"/>
              </a:spcBef>
              <a:buClr>
                <a:srgbClr val="231F20"/>
              </a:buClr>
              <a:buFont typeface="Calibri"/>
              <a:buAutoNum type="arabicPlain" startAt="9"/>
            </a:pPr>
            <a:endParaRPr sz="801">
              <a:latin typeface="Times New Roman"/>
              <a:cs typeface="Times New Roman"/>
            </a:endParaRPr>
          </a:p>
          <a:p>
            <a:pPr marL="128488" algn="just"/>
            <a:r>
              <a:rPr sz="801" spc="17" dirty="0">
                <a:solidFill>
                  <a:srgbClr val="7D77B7"/>
                </a:solidFill>
                <a:latin typeface="Calibri"/>
                <a:cs typeface="Calibri"/>
              </a:rPr>
              <a:t>For your </a:t>
            </a:r>
            <a:r>
              <a:rPr sz="801" dirty="0">
                <a:solidFill>
                  <a:srgbClr val="7D77B7"/>
                </a:solidFill>
                <a:latin typeface="Calibri"/>
                <a:cs typeface="Calibri"/>
              </a:rPr>
              <a:t>information</a:t>
            </a:r>
            <a:endParaRPr sz="801">
              <a:latin typeface="Calibri"/>
              <a:cs typeface="Calibri"/>
            </a:endParaRPr>
          </a:p>
          <a:p>
            <a:pPr marL="128488" marR="3392" algn="just">
              <a:lnSpc>
                <a:spcPts val="835"/>
              </a:lnSpc>
              <a:spcBef>
                <a:spcPts val="571"/>
              </a:spcBef>
            </a:pP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47" dirty="0">
                <a:solidFill>
                  <a:srgbClr val="231F20"/>
                </a:solidFill>
                <a:latin typeface="Calibri"/>
                <a:cs typeface="Calibri"/>
              </a:rPr>
              <a:t>term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“political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correctness” or </a:t>
            </a:r>
            <a:r>
              <a:rPr sz="735" spc="27" dirty="0">
                <a:solidFill>
                  <a:srgbClr val="231F20"/>
                </a:solidFill>
                <a:latin typeface="Calibri"/>
                <a:cs typeface="Calibri"/>
              </a:rPr>
              <a:t>PC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Western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particularly  American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society. 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correct means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behave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speak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such  </a:t>
            </a:r>
            <a:r>
              <a:rPr sz="735" spc="17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don’t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anyone.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example,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man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wouldn’t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tell 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dirty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joke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women in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woman or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wouldn’t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make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fun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particular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ethnic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group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person who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was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part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ethnicity.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past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we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politeness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nowadays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it’s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“political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correctness”.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idea 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show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respect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everybody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17" dirty="0">
                <a:solidFill>
                  <a:srgbClr val="231F20"/>
                </a:solidFill>
                <a:latin typeface="Calibri"/>
                <a:cs typeface="Calibri"/>
              </a:rPr>
              <a:t>good,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735" spc="-5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often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happens, people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soon 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started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overdo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it.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American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men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never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open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woman,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or 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offer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2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her in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restaurant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anymore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because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don’t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want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her.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ask: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opening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anybody?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women 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think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man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opens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woman,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demonstrates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he 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thinks 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she 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weak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can’t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take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care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735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herself.</a:t>
            </a:r>
            <a:endParaRPr sz="735">
              <a:latin typeface="Calibri"/>
              <a:cs typeface="Calibri"/>
            </a:endParaRPr>
          </a:p>
          <a:p>
            <a:pPr marL="128488" marR="3392" indent="95836" algn="just">
              <a:lnSpc>
                <a:spcPts val="835"/>
              </a:lnSpc>
            </a:pP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Political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changed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language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too.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Older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people are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not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“old”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anymore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because </a:t>
            </a:r>
            <a:r>
              <a:rPr sz="735" spc="-5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them,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officially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“senior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citizens”. </a:t>
            </a:r>
            <a:r>
              <a:rPr sz="735" spc="-43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lot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think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political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nonsense.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fact, 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47" dirty="0">
                <a:solidFill>
                  <a:srgbClr val="231F20"/>
                </a:solidFill>
                <a:latin typeface="Calibri"/>
                <a:cs typeface="Calibri"/>
              </a:rPr>
              <a:t>term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sometimes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ironically, especially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somebody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uses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awkward 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language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instead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more 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traditional 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words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describe</a:t>
            </a:r>
            <a:r>
              <a:rPr sz="735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someone.</a:t>
            </a:r>
            <a:endParaRPr sz="73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8481">
              <a:spcBef>
                <a:spcPts val="680"/>
              </a:spcBef>
            </a:pP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Guessing</a:t>
            </a:r>
            <a:r>
              <a:rPr sz="735" spc="7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spc="-13" dirty="0">
                <a:solidFill>
                  <a:srgbClr val="00A88E"/>
                </a:solidFill>
                <a:latin typeface="Tahoma"/>
                <a:cs typeface="Tahoma"/>
              </a:rPr>
              <a:t>meaning</a:t>
            </a:r>
            <a:endParaRPr sz="735">
              <a:latin typeface="Tahoma"/>
              <a:cs typeface="Tahoma"/>
            </a:endParaRPr>
          </a:p>
          <a:p>
            <a:pPr marL="224748" marR="37741" indent="-175982">
              <a:lnSpc>
                <a:spcPts val="801"/>
              </a:lnSpc>
              <a:spcBef>
                <a:spcPts val="487"/>
              </a:spcBef>
              <a:buAutoNum type="arabicPlain" startAt="10"/>
              <a:tabLst>
                <a:tab pos="225172" algn="l"/>
              </a:tabLst>
            </a:pP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list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generally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modern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English. Try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match these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with their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more traditional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equivalents.</a:t>
            </a:r>
            <a:endParaRPr sz="701">
              <a:latin typeface="Calibri"/>
              <a:cs typeface="Calibri"/>
            </a:endParaRPr>
          </a:p>
          <a:p>
            <a:pPr marL="224748">
              <a:spcBef>
                <a:spcPts val="160"/>
              </a:spcBef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Model: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old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—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senior</a:t>
            </a: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citizen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8684" y="3572764"/>
            <a:ext cx="1552803" cy="1140907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62412" indent="-107709">
              <a:spcBef>
                <a:spcPts val="80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peacekeeper</a:t>
            </a:r>
            <a:endParaRPr sz="668">
              <a:latin typeface="Book Antiqua"/>
              <a:cs typeface="Book Antiqua"/>
            </a:endParaRPr>
          </a:p>
          <a:p>
            <a:pPr marL="162412" indent="-111950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rainforest</a:t>
            </a:r>
            <a:endParaRPr sz="668">
              <a:latin typeface="Book Antiqua"/>
              <a:cs typeface="Book Antiqua"/>
            </a:endParaRPr>
          </a:p>
          <a:p>
            <a:pPr marL="162412" indent="-109406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African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endParaRPr sz="668">
              <a:latin typeface="Book Antiqua"/>
              <a:cs typeface="Book Antiqua"/>
            </a:endParaRPr>
          </a:p>
          <a:p>
            <a:pPr marL="162412" indent="-108982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law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enforcement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officer</a:t>
            </a:r>
            <a:endParaRPr sz="668">
              <a:latin typeface="Book Antiqua"/>
              <a:cs typeface="Book Antiqua"/>
            </a:endParaRPr>
          </a:p>
          <a:p>
            <a:pPr marL="162412" indent="-108558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differently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abled</a:t>
            </a:r>
            <a:r>
              <a:rPr sz="668" spc="8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10254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Native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(US)</a:t>
            </a:r>
            <a:endParaRPr sz="668">
              <a:latin typeface="Book Antiqua"/>
              <a:cs typeface="Book Antiqua"/>
            </a:endParaRPr>
          </a:p>
          <a:p>
            <a:pPr marL="162412" indent="-100501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differently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sized</a:t>
            </a:r>
            <a:r>
              <a:rPr sz="668" spc="9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10254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mentally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challenged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05165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intellectually challenged</a:t>
            </a:r>
            <a:r>
              <a:rPr sz="668" spc="1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53931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letter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carrier</a:t>
            </a:r>
            <a:endParaRPr sz="668">
              <a:latin typeface="Book Antiqua"/>
              <a:cs typeface="Book Antiqua"/>
            </a:endParaRPr>
          </a:p>
          <a:p>
            <a:pPr marL="162412" indent="-152659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newcomer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8297" y="3572764"/>
            <a:ext cx="1320433" cy="132063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45026" indent="-128912">
              <a:spcBef>
                <a:spcPts val="80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soldier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mission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abroad</a:t>
            </a:r>
            <a:endParaRPr sz="668">
              <a:latin typeface="Book Antiqua"/>
              <a:cs typeface="Book Antiqua"/>
            </a:endParaRPr>
          </a:p>
          <a:p>
            <a:pPr marL="145450" indent="-130184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postman</a:t>
            </a:r>
            <a:endParaRPr sz="668">
              <a:latin typeface="Book Antiqua"/>
              <a:cs typeface="Book Antiqua"/>
            </a:endParaRPr>
          </a:p>
          <a:p>
            <a:pPr marL="145026" indent="-122551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invalid</a:t>
            </a:r>
            <a:endParaRPr sz="668">
              <a:latin typeface="Book Antiqua"/>
              <a:cs typeface="Book Antiqua"/>
            </a:endParaRPr>
          </a:p>
          <a:p>
            <a:pPr marL="145026" indent="-136545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slow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learner</a:t>
            </a:r>
            <a:endParaRPr sz="668">
              <a:latin typeface="Book Antiqua"/>
              <a:cs typeface="Book Antiqua"/>
            </a:endParaRPr>
          </a:p>
          <a:p>
            <a:pPr marL="145450" indent="-125944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mad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45450" indent="-122127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Negro</a:t>
            </a:r>
            <a:endParaRPr sz="668">
              <a:latin typeface="Book Antiqua"/>
              <a:cs typeface="Book Antiqua"/>
            </a:endParaRPr>
          </a:p>
          <a:p>
            <a:pPr marL="144602" indent="-134425">
              <a:spcBef>
                <a:spcPts val="33"/>
              </a:spcBef>
              <a:buAutoNum type="alphaLcParenR"/>
              <a:tabLst>
                <a:tab pos="14502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jungle</a:t>
            </a:r>
            <a:endParaRPr sz="668">
              <a:latin typeface="Book Antiqua"/>
              <a:cs typeface="Book Antiqua"/>
            </a:endParaRPr>
          </a:p>
          <a:p>
            <a:pPr marL="145026" indent="-134001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fat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45450" indent="-112798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Indian</a:t>
            </a:r>
            <a:endParaRPr sz="668">
              <a:latin typeface="Book Antiqua"/>
              <a:cs typeface="Book Antiqua"/>
            </a:endParaRPr>
          </a:p>
          <a:p>
            <a:pPr marL="145450" indent="-111526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immigrant</a:t>
            </a:r>
            <a:endParaRPr sz="668">
              <a:latin typeface="Book Antiqua"/>
              <a:cs typeface="Book Antiqua"/>
            </a:endParaRPr>
          </a:p>
          <a:p>
            <a:pPr marL="145026" indent="-131032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policeman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policewoman</a:t>
            </a:r>
            <a:endParaRPr sz="668">
              <a:latin typeface="Book Antiqua"/>
              <a:cs typeface="Book Antiqua"/>
            </a:endParaRPr>
          </a:p>
          <a:p>
            <a:pPr marL="370198">
              <a:spcBef>
                <a:spcPts val="564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r>
              <a:rPr sz="668" spc="21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125</a:t>
            </a:r>
            <a:endParaRPr sz="634">
              <a:latin typeface="Calibri"/>
              <a:cs typeface="Calibri"/>
            </a:endParaRPr>
          </a:p>
        </p:txBody>
      </p:sp>
      <p:pic>
        <p:nvPicPr>
          <p:cNvPr id="10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0BEFC9EB-AFBD-6343-85AA-1E3C40D6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610478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0130" y="685311"/>
            <a:ext cx="486058" cy="433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303785" y="403576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3785" y="800062"/>
            <a:ext cx="189949" cy="134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4079398" y="914409"/>
            <a:ext cx="14459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8"/>
              </a:lnSpc>
            </a:pP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ble.</a:t>
            </a:r>
            <a:endParaRPr sz="701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87752" y="1661575"/>
            <a:ext cx="569796" cy="368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2303666" y="2012817"/>
            <a:ext cx="2168369" cy="803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3390255" y="1161481"/>
            <a:ext cx="2177986" cy="8522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 txBox="1"/>
          <p:nvPr/>
        </p:nvSpPr>
        <p:spPr>
          <a:xfrm>
            <a:off x="2292177" y="2923876"/>
            <a:ext cx="3265041" cy="1970506"/>
          </a:xfrm>
          <a:prstGeom prst="rect">
            <a:avLst/>
          </a:prstGeom>
        </p:spPr>
        <p:txBody>
          <a:bodyPr vert="horz" wrap="square" lIns="0" tIns="5936" rIns="0" bIns="0" rtlCol="0">
            <a:spAutoFit/>
          </a:bodyPr>
          <a:lstStyle/>
          <a:p>
            <a:pPr marL="371894" marR="169621" indent="-107709">
              <a:lnSpc>
                <a:spcPct val="104099"/>
              </a:lnSpc>
              <a:spcBef>
                <a:spcPts val="47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one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oldest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parliaments 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sometimes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called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Parliaments.</a:t>
            </a:r>
            <a:endParaRPr sz="668">
              <a:latin typeface="Book Antiqua"/>
              <a:cs typeface="Book Antiqua"/>
            </a:endParaRPr>
          </a:p>
          <a:p>
            <a:pPr marL="371894" indent="-111950">
              <a:spcBef>
                <a:spcPts val="30"/>
              </a:spcBef>
              <a:buAutoNum type="arabicPeriod"/>
              <a:tabLst>
                <a:tab pos="372319" algn="l"/>
              </a:tabLst>
            </a:pPr>
            <a:r>
              <a:rPr sz="668" spc="-73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citizen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invented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telephone.</a:t>
            </a:r>
            <a:endParaRPr sz="668">
              <a:latin typeface="Book Antiqua"/>
              <a:cs typeface="Book Antiqua"/>
            </a:endParaRPr>
          </a:p>
          <a:p>
            <a:pPr marL="371894" indent="-109406">
              <a:spcBef>
                <a:spcPts val="30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never 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Civil  War.</a:t>
            </a:r>
            <a:endParaRPr sz="668">
              <a:latin typeface="Book Antiqua"/>
              <a:cs typeface="Book Antiqua"/>
            </a:endParaRPr>
          </a:p>
          <a:p>
            <a:pPr marL="371894" indent="-108982">
              <a:spcBef>
                <a:spcPts val="30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never 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</a:t>
            </a:r>
            <a:endParaRPr sz="668">
              <a:latin typeface="Book Antiqua"/>
              <a:cs typeface="Book Antiqua"/>
            </a:endParaRPr>
          </a:p>
          <a:p>
            <a:pPr marL="371894" indent="-108558">
              <a:spcBef>
                <a:spcPts val="30"/>
              </a:spcBef>
              <a:buAutoNum type="arabicPeriod"/>
              <a:tabLst>
                <a:tab pos="372319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nuclear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power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station 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world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 opened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country.</a:t>
            </a:r>
            <a:endParaRPr sz="668">
              <a:latin typeface="Book Antiqua"/>
              <a:cs typeface="Book Antiqua"/>
            </a:endParaRPr>
          </a:p>
          <a:p>
            <a:pPr marL="371894" marR="98380" indent="-110254">
              <a:lnSpc>
                <a:spcPct val="104099"/>
              </a:lnSpc>
              <a:buAutoNum type="arabicPeriod"/>
              <a:tabLst>
                <a:tab pos="372743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more inland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waters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lakes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other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 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</a:t>
            </a:r>
            <a:endParaRPr sz="668">
              <a:latin typeface="Book Antiqua"/>
              <a:cs typeface="Book Antiqua"/>
            </a:endParaRPr>
          </a:p>
          <a:p>
            <a:pPr marL="371894" indent="-100501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Internet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 invented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country.</a:t>
            </a:r>
            <a:endParaRPr sz="668">
              <a:latin typeface="Book Antiqua"/>
              <a:cs typeface="Book Antiqua"/>
            </a:endParaRPr>
          </a:p>
          <a:p>
            <a:pPr marL="372319" indent="-110678">
              <a:spcBef>
                <a:spcPts val="33"/>
              </a:spcBef>
              <a:buAutoNum type="arabicPeriod"/>
              <a:tabLst>
                <a:tab pos="372743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 was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president  was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elected.</a:t>
            </a:r>
            <a:endParaRPr sz="668">
              <a:latin typeface="Book Antiqua"/>
              <a:cs typeface="Book Antiqua"/>
            </a:endParaRPr>
          </a:p>
          <a:p>
            <a:pPr marL="371894" indent="-105165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sent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sputnik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orbit.</a:t>
            </a:r>
            <a:endParaRPr sz="668">
              <a:latin typeface="Book Antiqua"/>
              <a:cs typeface="Book Antiqua"/>
            </a:endParaRPr>
          </a:p>
          <a:p>
            <a:pPr marL="371894" indent="-154355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 home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one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oldest  universities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</a:t>
            </a:r>
            <a:endParaRPr sz="668">
              <a:latin typeface="Book Antiqua"/>
              <a:cs typeface="Book Antiqua"/>
            </a:endParaRPr>
          </a:p>
          <a:p>
            <a:pPr marL="371894" indent="-152659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Basketball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 invented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-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country.</a:t>
            </a:r>
            <a:endParaRPr sz="668">
              <a:latin typeface="Book Antiqua"/>
              <a:cs typeface="Book Antiqua"/>
            </a:endParaRPr>
          </a:p>
          <a:p>
            <a:pPr marL="371894" marR="365110" indent="-160291">
              <a:lnSpc>
                <a:spcPct val="104099"/>
              </a:lnSpc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home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unique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animals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which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don’t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live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anywhere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else.</a:t>
            </a:r>
            <a:endParaRPr sz="668">
              <a:latin typeface="Book Antiqua"/>
              <a:cs typeface="Book Antiqua"/>
            </a:endParaRPr>
          </a:p>
          <a:p>
            <a:pPr marL="371894" indent="-156900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highest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quality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life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</a:t>
            </a:r>
            <a:endParaRPr sz="668">
              <a:latin typeface="Book Antiqua"/>
              <a:cs typeface="Book Antiqua"/>
            </a:endParaRPr>
          </a:p>
          <a:p>
            <a:pPr marL="371894" indent="-152659">
              <a:spcBef>
                <a:spcPts val="33"/>
              </a:spcBef>
              <a:buAutoNum type="arabicPeriod"/>
              <a:tabLst>
                <a:tab pos="372319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country’s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hockey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team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always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one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best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</a:t>
            </a:r>
            <a:endParaRPr sz="668">
              <a:latin typeface="Book Antiqua"/>
              <a:cs typeface="Book Antiqua"/>
            </a:endParaRPr>
          </a:p>
          <a:p>
            <a:pPr marL="8481">
              <a:spcBef>
                <a:spcPts val="668"/>
              </a:spcBef>
            </a:pP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140 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10,</a:t>
            </a:r>
            <a:r>
              <a:rPr sz="668" spc="8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20" dirty="0">
                <a:solidFill>
                  <a:srgbClr val="6D6E71"/>
                </a:solidFill>
                <a:latin typeface="Arial Narrow"/>
                <a:cs typeface="Arial Narrow"/>
              </a:rPr>
              <a:t>11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3049" y="1384386"/>
            <a:ext cx="407206" cy="628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3390255" y="2013690"/>
            <a:ext cx="411005" cy="1889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3202748" y="1960797"/>
            <a:ext cx="187506" cy="520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2983049" y="2012817"/>
            <a:ext cx="407206" cy="1897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3390255" y="1384386"/>
            <a:ext cx="411005" cy="6293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3042948" y="1443945"/>
            <a:ext cx="695877" cy="6958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3034467" y="1435473"/>
            <a:ext cx="713221" cy="713221"/>
          </a:xfrm>
          <a:custGeom>
            <a:avLst/>
            <a:gdLst/>
            <a:ahLst/>
            <a:cxnLst/>
            <a:rect l="l" t="t" r="r" b="b"/>
            <a:pathLst>
              <a:path w="1068070" h="1068070">
                <a:moveTo>
                  <a:pt x="533755" y="0"/>
                </a:moveTo>
                <a:lnTo>
                  <a:pt x="485171" y="2183"/>
                </a:lnTo>
                <a:lnTo>
                  <a:pt x="437810" y="8602"/>
                </a:lnTo>
                <a:lnTo>
                  <a:pt x="391860" y="19070"/>
                </a:lnTo>
                <a:lnTo>
                  <a:pt x="347509" y="33397"/>
                </a:lnTo>
                <a:lnTo>
                  <a:pt x="304946" y="51395"/>
                </a:lnTo>
                <a:lnTo>
                  <a:pt x="264358" y="72876"/>
                </a:lnTo>
                <a:lnTo>
                  <a:pt x="225935" y="97652"/>
                </a:lnTo>
                <a:lnTo>
                  <a:pt x="189864" y="125534"/>
                </a:lnTo>
                <a:lnTo>
                  <a:pt x="156335" y="156333"/>
                </a:lnTo>
                <a:lnTo>
                  <a:pt x="125535" y="189862"/>
                </a:lnTo>
                <a:lnTo>
                  <a:pt x="97653" y="225932"/>
                </a:lnTo>
                <a:lnTo>
                  <a:pt x="72877" y="264354"/>
                </a:lnTo>
                <a:lnTo>
                  <a:pt x="51395" y="304941"/>
                </a:lnTo>
                <a:lnTo>
                  <a:pt x="33397" y="347503"/>
                </a:lnTo>
                <a:lnTo>
                  <a:pt x="19070" y="391853"/>
                </a:lnTo>
                <a:lnTo>
                  <a:pt x="8602" y="437801"/>
                </a:lnTo>
                <a:lnTo>
                  <a:pt x="2183" y="485161"/>
                </a:lnTo>
                <a:lnTo>
                  <a:pt x="0" y="533742"/>
                </a:lnTo>
                <a:lnTo>
                  <a:pt x="2183" y="582326"/>
                </a:lnTo>
                <a:lnTo>
                  <a:pt x="8602" y="629687"/>
                </a:lnTo>
                <a:lnTo>
                  <a:pt x="19070" y="675637"/>
                </a:lnTo>
                <a:lnTo>
                  <a:pt x="33397" y="719989"/>
                </a:lnTo>
                <a:lnTo>
                  <a:pt x="51395" y="762552"/>
                </a:lnTo>
                <a:lnTo>
                  <a:pt x="72877" y="803140"/>
                </a:lnTo>
                <a:lnTo>
                  <a:pt x="97653" y="841563"/>
                </a:lnTo>
                <a:lnTo>
                  <a:pt x="125535" y="877633"/>
                </a:lnTo>
                <a:lnTo>
                  <a:pt x="156335" y="911163"/>
                </a:lnTo>
                <a:lnTo>
                  <a:pt x="189864" y="941963"/>
                </a:lnTo>
                <a:lnTo>
                  <a:pt x="225935" y="969845"/>
                </a:lnTo>
                <a:lnTo>
                  <a:pt x="264358" y="994621"/>
                </a:lnTo>
                <a:lnTo>
                  <a:pt x="304946" y="1016102"/>
                </a:lnTo>
                <a:lnTo>
                  <a:pt x="347509" y="1034101"/>
                </a:lnTo>
                <a:lnTo>
                  <a:pt x="391860" y="1048428"/>
                </a:lnTo>
                <a:lnTo>
                  <a:pt x="437810" y="1058895"/>
                </a:lnTo>
                <a:lnTo>
                  <a:pt x="485171" y="1065315"/>
                </a:lnTo>
                <a:lnTo>
                  <a:pt x="533755" y="1067498"/>
                </a:lnTo>
                <a:lnTo>
                  <a:pt x="533755" y="1042098"/>
                </a:lnTo>
                <a:lnTo>
                  <a:pt x="481747" y="1039470"/>
                </a:lnTo>
                <a:lnTo>
                  <a:pt x="431275" y="1031767"/>
                </a:lnTo>
                <a:lnTo>
                  <a:pt x="382568" y="1019242"/>
                </a:lnTo>
                <a:lnTo>
                  <a:pt x="335874" y="1002150"/>
                </a:lnTo>
                <a:lnTo>
                  <a:pt x="291448" y="980746"/>
                </a:lnTo>
                <a:lnTo>
                  <a:pt x="249540" y="955284"/>
                </a:lnTo>
                <a:lnTo>
                  <a:pt x="210405" y="926018"/>
                </a:lnTo>
                <a:lnTo>
                  <a:pt x="174294" y="893203"/>
                </a:lnTo>
                <a:lnTo>
                  <a:pt x="141480" y="857093"/>
                </a:lnTo>
                <a:lnTo>
                  <a:pt x="112214" y="817956"/>
                </a:lnTo>
                <a:lnTo>
                  <a:pt x="86752" y="776047"/>
                </a:lnTo>
                <a:lnTo>
                  <a:pt x="65347" y="731618"/>
                </a:lnTo>
                <a:lnTo>
                  <a:pt x="48255" y="684920"/>
                </a:lnTo>
                <a:lnTo>
                  <a:pt x="35731" y="636207"/>
                </a:lnTo>
                <a:lnTo>
                  <a:pt x="28027" y="585730"/>
                </a:lnTo>
                <a:lnTo>
                  <a:pt x="25399" y="533742"/>
                </a:lnTo>
                <a:lnTo>
                  <a:pt x="28027" y="481758"/>
                </a:lnTo>
                <a:lnTo>
                  <a:pt x="35731" y="431284"/>
                </a:lnTo>
                <a:lnTo>
                  <a:pt x="48255" y="382571"/>
                </a:lnTo>
                <a:lnTo>
                  <a:pt x="65347" y="335873"/>
                </a:lnTo>
                <a:lnTo>
                  <a:pt x="86752" y="291444"/>
                </a:lnTo>
                <a:lnTo>
                  <a:pt x="112214" y="249535"/>
                </a:lnTo>
                <a:lnTo>
                  <a:pt x="141480" y="210401"/>
                </a:lnTo>
                <a:lnTo>
                  <a:pt x="174294" y="174294"/>
                </a:lnTo>
                <a:lnTo>
                  <a:pt x="210405" y="141479"/>
                </a:lnTo>
                <a:lnTo>
                  <a:pt x="249541" y="112212"/>
                </a:lnTo>
                <a:lnTo>
                  <a:pt x="291450" y="86748"/>
                </a:lnTo>
                <a:lnTo>
                  <a:pt x="335880" y="65343"/>
                </a:lnTo>
                <a:lnTo>
                  <a:pt x="382577" y="48250"/>
                </a:lnTo>
                <a:lnTo>
                  <a:pt x="431291" y="35725"/>
                </a:lnTo>
                <a:lnTo>
                  <a:pt x="481767" y="28023"/>
                </a:lnTo>
                <a:lnTo>
                  <a:pt x="533755" y="25400"/>
                </a:lnTo>
                <a:lnTo>
                  <a:pt x="695245" y="25400"/>
                </a:lnTo>
                <a:lnTo>
                  <a:pt x="675650" y="19070"/>
                </a:lnTo>
                <a:lnTo>
                  <a:pt x="629700" y="8602"/>
                </a:lnTo>
                <a:lnTo>
                  <a:pt x="582339" y="2183"/>
                </a:lnTo>
                <a:lnTo>
                  <a:pt x="533755" y="0"/>
                </a:lnTo>
                <a:close/>
              </a:path>
              <a:path w="1068070" h="1068070">
                <a:moveTo>
                  <a:pt x="695245" y="25400"/>
                </a:moveTo>
                <a:lnTo>
                  <a:pt x="533755" y="25400"/>
                </a:lnTo>
                <a:lnTo>
                  <a:pt x="585739" y="28023"/>
                </a:lnTo>
                <a:lnTo>
                  <a:pt x="636214" y="35725"/>
                </a:lnTo>
                <a:lnTo>
                  <a:pt x="684927" y="48250"/>
                </a:lnTo>
                <a:lnTo>
                  <a:pt x="731626" y="65343"/>
                </a:lnTo>
                <a:lnTo>
                  <a:pt x="776057" y="86748"/>
                </a:lnTo>
                <a:lnTo>
                  <a:pt x="817967" y="112212"/>
                </a:lnTo>
                <a:lnTo>
                  <a:pt x="857105" y="141479"/>
                </a:lnTo>
                <a:lnTo>
                  <a:pt x="893216" y="174294"/>
                </a:lnTo>
                <a:lnTo>
                  <a:pt x="926031" y="210401"/>
                </a:lnTo>
                <a:lnTo>
                  <a:pt x="955296" y="249535"/>
                </a:lnTo>
                <a:lnTo>
                  <a:pt x="980759" y="291444"/>
                </a:lnTo>
                <a:lnTo>
                  <a:pt x="1002163" y="335873"/>
                </a:lnTo>
                <a:lnTo>
                  <a:pt x="1019255" y="382571"/>
                </a:lnTo>
                <a:lnTo>
                  <a:pt x="1031780" y="431284"/>
                </a:lnTo>
                <a:lnTo>
                  <a:pt x="1039483" y="481758"/>
                </a:lnTo>
                <a:lnTo>
                  <a:pt x="1042111" y="533742"/>
                </a:lnTo>
                <a:lnTo>
                  <a:pt x="1039483" y="585730"/>
                </a:lnTo>
                <a:lnTo>
                  <a:pt x="1031780" y="636207"/>
                </a:lnTo>
                <a:lnTo>
                  <a:pt x="1019255" y="684920"/>
                </a:lnTo>
                <a:lnTo>
                  <a:pt x="1002163" y="731618"/>
                </a:lnTo>
                <a:lnTo>
                  <a:pt x="980759" y="776047"/>
                </a:lnTo>
                <a:lnTo>
                  <a:pt x="955296" y="817956"/>
                </a:lnTo>
                <a:lnTo>
                  <a:pt x="926031" y="857093"/>
                </a:lnTo>
                <a:lnTo>
                  <a:pt x="893216" y="893203"/>
                </a:lnTo>
                <a:lnTo>
                  <a:pt x="857104" y="926018"/>
                </a:lnTo>
                <a:lnTo>
                  <a:pt x="817964" y="955285"/>
                </a:lnTo>
                <a:lnTo>
                  <a:pt x="776050" y="980749"/>
                </a:lnTo>
                <a:lnTo>
                  <a:pt x="731613" y="1002155"/>
                </a:lnTo>
                <a:lnTo>
                  <a:pt x="684906" y="1019248"/>
                </a:lnTo>
                <a:lnTo>
                  <a:pt x="636179" y="1031772"/>
                </a:lnTo>
                <a:lnTo>
                  <a:pt x="585667" y="1039474"/>
                </a:lnTo>
                <a:lnTo>
                  <a:pt x="533755" y="1042098"/>
                </a:lnTo>
                <a:lnTo>
                  <a:pt x="533755" y="1067498"/>
                </a:lnTo>
                <a:lnTo>
                  <a:pt x="582339" y="1065315"/>
                </a:lnTo>
                <a:lnTo>
                  <a:pt x="629700" y="1058895"/>
                </a:lnTo>
                <a:lnTo>
                  <a:pt x="675650" y="1048428"/>
                </a:lnTo>
                <a:lnTo>
                  <a:pt x="720001" y="1034101"/>
                </a:lnTo>
                <a:lnTo>
                  <a:pt x="762565" y="1016102"/>
                </a:lnTo>
                <a:lnTo>
                  <a:pt x="803152" y="994621"/>
                </a:lnTo>
                <a:lnTo>
                  <a:pt x="841575" y="969845"/>
                </a:lnTo>
                <a:lnTo>
                  <a:pt x="877646" y="941963"/>
                </a:lnTo>
                <a:lnTo>
                  <a:pt x="911175" y="911163"/>
                </a:lnTo>
                <a:lnTo>
                  <a:pt x="941975" y="877633"/>
                </a:lnTo>
                <a:lnTo>
                  <a:pt x="969857" y="841563"/>
                </a:lnTo>
                <a:lnTo>
                  <a:pt x="994633" y="803140"/>
                </a:lnTo>
                <a:lnTo>
                  <a:pt x="1016115" y="762552"/>
                </a:lnTo>
                <a:lnTo>
                  <a:pt x="1034113" y="719989"/>
                </a:lnTo>
                <a:lnTo>
                  <a:pt x="1048441" y="675637"/>
                </a:lnTo>
                <a:lnTo>
                  <a:pt x="1058908" y="629687"/>
                </a:lnTo>
                <a:lnTo>
                  <a:pt x="1065328" y="582326"/>
                </a:lnTo>
                <a:lnTo>
                  <a:pt x="1067511" y="533742"/>
                </a:lnTo>
                <a:lnTo>
                  <a:pt x="1065328" y="485161"/>
                </a:lnTo>
                <a:lnTo>
                  <a:pt x="1058908" y="437801"/>
                </a:lnTo>
                <a:lnTo>
                  <a:pt x="1048441" y="391853"/>
                </a:lnTo>
                <a:lnTo>
                  <a:pt x="1034113" y="347503"/>
                </a:lnTo>
                <a:lnTo>
                  <a:pt x="1016115" y="304941"/>
                </a:lnTo>
                <a:lnTo>
                  <a:pt x="994633" y="264354"/>
                </a:lnTo>
                <a:lnTo>
                  <a:pt x="969857" y="225932"/>
                </a:lnTo>
                <a:lnTo>
                  <a:pt x="941975" y="189862"/>
                </a:lnTo>
                <a:lnTo>
                  <a:pt x="911175" y="156333"/>
                </a:lnTo>
                <a:lnTo>
                  <a:pt x="877646" y="125534"/>
                </a:lnTo>
                <a:lnTo>
                  <a:pt x="841575" y="97652"/>
                </a:lnTo>
                <a:lnTo>
                  <a:pt x="803152" y="72876"/>
                </a:lnTo>
                <a:lnTo>
                  <a:pt x="762565" y="51395"/>
                </a:lnTo>
                <a:lnTo>
                  <a:pt x="720001" y="33397"/>
                </a:lnTo>
                <a:lnTo>
                  <a:pt x="695245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4132140" y="921692"/>
            <a:ext cx="704231" cy="2409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4132140" y="933946"/>
            <a:ext cx="85612" cy="857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 txBox="1"/>
          <p:nvPr/>
        </p:nvSpPr>
        <p:spPr>
          <a:xfrm>
            <a:off x="2295185" y="233544"/>
            <a:ext cx="3262073" cy="132968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8481">
              <a:spcBef>
                <a:spcPts val="297"/>
              </a:spcBef>
            </a:pP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Presenting  </a:t>
            </a:r>
            <a:r>
              <a:rPr sz="735" spc="27" dirty="0">
                <a:solidFill>
                  <a:srgbClr val="00A88E"/>
                </a:solidFill>
                <a:latin typeface="Calibri"/>
                <a:cs typeface="Calibri"/>
              </a:rPr>
              <a:t>and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justifying</a:t>
            </a:r>
            <a:r>
              <a:rPr sz="735" spc="7" dirty="0">
                <a:solidFill>
                  <a:srgbClr val="00A88E"/>
                </a:solidFill>
                <a:latin typeface="Calibri"/>
                <a:cs typeface="Calibri"/>
              </a:rPr>
              <a:t> opinions</a:t>
            </a:r>
            <a:endParaRPr sz="735">
              <a:latin typeface="Calibri"/>
              <a:cs typeface="Calibri"/>
            </a:endParaRPr>
          </a:p>
          <a:p>
            <a:pPr marL="224748" marR="3392" indent="-150963">
              <a:lnSpc>
                <a:spcPts val="801"/>
              </a:lnSpc>
              <a:spcBef>
                <a:spcPts val="297"/>
              </a:spcBef>
              <a:buAutoNum type="arabicPlain" startAt="3"/>
              <a:tabLst>
                <a:tab pos="224324" algn="l"/>
                <a:tab pos="225172" algn="l"/>
              </a:tabLst>
            </a:pP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achievements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countries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would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suggest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Lisa,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Belle,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David,  </a:t>
            </a:r>
            <a:r>
              <a:rPr sz="701" spc="43" dirty="0">
                <a:solidFill>
                  <a:srgbClr val="231F20"/>
                </a:solidFill>
                <a:latin typeface="Calibri"/>
                <a:cs typeface="Calibri"/>
              </a:rPr>
              <a:t>Mary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701" spc="-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Daniel?</a:t>
            </a:r>
            <a:endParaRPr sz="701">
              <a:latin typeface="Calibri"/>
              <a:cs typeface="Calibri"/>
            </a:endParaRPr>
          </a:p>
          <a:p>
            <a:pPr marL="8481">
              <a:spcBef>
                <a:spcPts val="340"/>
              </a:spcBef>
            </a:pPr>
            <a:r>
              <a:rPr sz="735" spc="17" dirty="0">
                <a:solidFill>
                  <a:srgbClr val="00A88E"/>
                </a:solidFill>
                <a:latin typeface="Calibri"/>
                <a:cs typeface="Calibri"/>
              </a:rPr>
              <a:t>Matching</a:t>
            </a:r>
            <a:endParaRPr sz="735">
              <a:latin typeface="Calibri"/>
              <a:cs typeface="Calibri"/>
            </a:endParaRPr>
          </a:p>
          <a:p>
            <a:pPr marL="224748" marR="550845" indent="-150963">
              <a:lnSpc>
                <a:spcPts val="801"/>
              </a:lnSpc>
              <a:spcBef>
                <a:spcPts val="297"/>
              </a:spcBef>
              <a:buAutoNum type="arabicPlain" startAt="4"/>
              <a:tabLst>
                <a:tab pos="224324" algn="l"/>
                <a:tab pos="225172" algn="l"/>
              </a:tabLst>
            </a:pP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Match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countries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things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make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players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proud. </a:t>
            </a:r>
            <a:r>
              <a:rPr sz="701" spc="19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Sometimes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match is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possi  </a:t>
            </a:r>
            <a:r>
              <a:rPr sz="701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701">
              <a:latin typeface="Calibri"/>
              <a:cs typeface="Calibri"/>
            </a:endParaRPr>
          </a:p>
          <a:p>
            <a:pPr marL="323552" lvl="1" indent="-98804">
              <a:spcBef>
                <a:spcPts val="194"/>
              </a:spcBef>
              <a:buAutoNum type="arabicPeriod"/>
              <a:tabLst>
                <a:tab pos="32397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7" dirty="0">
                <a:solidFill>
                  <a:srgbClr val="231F20"/>
                </a:solidFill>
                <a:latin typeface="Book Antiqua"/>
                <a:cs typeface="Book Antiqua"/>
              </a:rPr>
              <a:t>UK</a:t>
            </a:r>
            <a:endParaRPr sz="668">
              <a:latin typeface="Book Antiqua"/>
              <a:cs typeface="Book Antiqua"/>
            </a:endParaRPr>
          </a:p>
          <a:p>
            <a:pPr marL="327369" lvl="1" indent="-102621">
              <a:spcBef>
                <a:spcPts val="30"/>
              </a:spcBef>
              <a:buAutoNum type="arabicPeriod"/>
              <a:tabLst>
                <a:tab pos="327793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USA</a:t>
            </a:r>
            <a:endParaRPr sz="668">
              <a:latin typeface="Book Antiqua"/>
              <a:cs typeface="Book Antiqua"/>
            </a:endParaRPr>
          </a:p>
          <a:p>
            <a:pPr marL="324824" lvl="1" indent="-100077">
              <a:spcBef>
                <a:spcPts val="30"/>
              </a:spcBef>
              <a:buAutoNum type="arabicPeriod"/>
              <a:tabLst>
                <a:tab pos="325249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</a:t>
            </a:r>
            <a:endParaRPr sz="668">
              <a:latin typeface="Book Antiqua"/>
              <a:cs typeface="Book Antiqua"/>
            </a:endParaRPr>
          </a:p>
          <a:p>
            <a:pPr marL="324824" lvl="1" indent="-100077">
              <a:spcBef>
                <a:spcPts val="30"/>
              </a:spcBef>
              <a:buAutoNum type="arabicPeriod"/>
              <a:tabLst>
                <a:tab pos="325249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</a:t>
            </a:r>
            <a:endParaRPr sz="668">
              <a:latin typeface="Book Antiqua"/>
              <a:cs typeface="Book Antiqua"/>
            </a:endParaRPr>
          </a:p>
          <a:p>
            <a:pPr marL="323976" lvl="1" indent="-99228">
              <a:spcBef>
                <a:spcPts val="30"/>
              </a:spcBef>
              <a:buAutoNum type="arabicPeriod"/>
              <a:tabLst>
                <a:tab pos="324401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Australia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32140" y="1161481"/>
            <a:ext cx="704231" cy="4644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4192038" y="981250"/>
            <a:ext cx="581627" cy="5816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2" name="object 22"/>
          <p:cNvSpPr/>
          <p:nvPr/>
        </p:nvSpPr>
        <p:spPr>
          <a:xfrm>
            <a:off x="4183567" y="972770"/>
            <a:ext cx="598732" cy="598732"/>
          </a:xfrm>
          <a:custGeom>
            <a:avLst/>
            <a:gdLst/>
            <a:ahLst/>
            <a:cxnLst/>
            <a:rect l="l" t="t" r="r" b="b"/>
            <a:pathLst>
              <a:path w="896620" h="896619">
                <a:moveTo>
                  <a:pt x="448195" y="0"/>
                </a:moveTo>
                <a:lnTo>
                  <a:pt x="399359" y="2632"/>
                </a:lnTo>
                <a:lnTo>
                  <a:pt x="352045" y="10341"/>
                </a:lnTo>
                <a:lnTo>
                  <a:pt x="306529" y="22853"/>
                </a:lnTo>
                <a:lnTo>
                  <a:pt x="263083" y="39896"/>
                </a:lnTo>
                <a:lnTo>
                  <a:pt x="221980" y="61197"/>
                </a:lnTo>
                <a:lnTo>
                  <a:pt x="183495" y="86480"/>
                </a:lnTo>
                <a:lnTo>
                  <a:pt x="147900" y="115475"/>
                </a:lnTo>
                <a:lnTo>
                  <a:pt x="115468" y="147906"/>
                </a:lnTo>
                <a:lnTo>
                  <a:pt x="86474" y="183501"/>
                </a:lnTo>
                <a:lnTo>
                  <a:pt x="61190" y="221987"/>
                </a:lnTo>
                <a:lnTo>
                  <a:pt x="39891" y="263090"/>
                </a:lnTo>
                <a:lnTo>
                  <a:pt x="22848" y="306537"/>
                </a:lnTo>
                <a:lnTo>
                  <a:pt x="10337" y="352054"/>
                </a:lnTo>
                <a:lnTo>
                  <a:pt x="2629" y="399369"/>
                </a:lnTo>
                <a:lnTo>
                  <a:pt x="0" y="448208"/>
                </a:lnTo>
                <a:lnTo>
                  <a:pt x="2629" y="497044"/>
                </a:lnTo>
                <a:lnTo>
                  <a:pt x="10337" y="544357"/>
                </a:lnTo>
                <a:lnTo>
                  <a:pt x="22848" y="589873"/>
                </a:lnTo>
                <a:lnTo>
                  <a:pt x="39891" y="633318"/>
                </a:lnTo>
                <a:lnTo>
                  <a:pt x="61190" y="674420"/>
                </a:lnTo>
                <a:lnTo>
                  <a:pt x="86474" y="712905"/>
                </a:lnTo>
                <a:lnTo>
                  <a:pt x="115468" y="748499"/>
                </a:lnTo>
                <a:lnTo>
                  <a:pt x="147900" y="780930"/>
                </a:lnTo>
                <a:lnTo>
                  <a:pt x="183495" y="809924"/>
                </a:lnTo>
                <a:lnTo>
                  <a:pt x="221980" y="835207"/>
                </a:lnTo>
                <a:lnTo>
                  <a:pt x="263083" y="856507"/>
                </a:lnTo>
                <a:lnTo>
                  <a:pt x="306529" y="873550"/>
                </a:lnTo>
                <a:lnTo>
                  <a:pt x="352045" y="886062"/>
                </a:lnTo>
                <a:lnTo>
                  <a:pt x="399359" y="893771"/>
                </a:lnTo>
                <a:lnTo>
                  <a:pt x="448195" y="896404"/>
                </a:lnTo>
                <a:lnTo>
                  <a:pt x="448195" y="871004"/>
                </a:lnTo>
                <a:lnTo>
                  <a:pt x="398878" y="868160"/>
                </a:lnTo>
                <a:lnTo>
                  <a:pt x="351242" y="859840"/>
                </a:lnTo>
                <a:lnTo>
                  <a:pt x="305598" y="846360"/>
                </a:lnTo>
                <a:lnTo>
                  <a:pt x="262262" y="828036"/>
                </a:lnTo>
                <a:lnTo>
                  <a:pt x="221545" y="805185"/>
                </a:lnTo>
                <a:lnTo>
                  <a:pt x="183762" y="778123"/>
                </a:lnTo>
                <a:lnTo>
                  <a:pt x="149224" y="747166"/>
                </a:lnTo>
                <a:lnTo>
                  <a:pt x="118268" y="712629"/>
                </a:lnTo>
                <a:lnTo>
                  <a:pt x="91208" y="674848"/>
                </a:lnTo>
                <a:lnTo>
                  <a:pt x="68359" y="634134"/>
                </a:lnTo>
                <a:lnTo>
                  <a:pt x="50038" y="590800"/>
                </a:lnTo>
                <a:lnTo>
                  <a:pt x="36561" y="545159"/>
                </a:lnTo>
                <a:lnTo>
                  <a:pt x="28242" y="497524"/>
                </a:lnTo>
                <a:lnTo>
                  <a:pt x="25400" y="448208"/>
                </a:lnTo>
                <a:lnTo>
                  <a:pt x="28242" y="398887"/>
                </a:lnTo>
                <a:lnTo>
                  <a:pt x="36561" y="351249"/>
                </a:lnTo>
                <a:lnTo>
                  <a:pt x="50038" y="305606"/>
                </a:lnTo>
                <a:lnTo>
                  <a:pt x="68359" y="262271"/>
                </a:lnTo>
                <a:lnTo>
                  <a:pt x="91208" y="221556"/>
                </a:lnTo>
                <a:lnTo>
                  <a:pt x="118268" y="183774"/>
                </a:lnTo>
                <a:lnTo>
                  <a:pt x="149224" y="149237"/>
                </a:lnTo>
                <a:lnTo>
                  <a:pt x="183762" y="118281"/>
                </a:lnTo>
                <a:lnTo>
                  <a:pt x="221545" y="91220"/>
                </a:lnTo>
                <a:lnTo>
                  <a:pt x="262262" y="68371"/>
                </a:lnTo>
                <a:lnTo>
                  <a:pt x="305598" y="50049"/>
                </a:lnTo>
                <a:lnTo>
                  <a:pt x="351242" y="36569"/>
                </a:lnTo>
                <a:lnTo>
                  <a:pt x="398878" y="28247"/>
                </a:lnTo>
                <a:lnTo>
                  <a:pt x="448195" y="25399"/>
                </a:lnTo>
                <a:lnTo>
                  <a:pt x="596352" y="25399"/>
                </a:lnTo>
                <a:lnTo>
                  <a:pt x="589861" y="22853"/>
                </a:lnTo>
                <a:lnTo>
                  <a:pt x="544345" y="10341"/>
                </a:lnTo>
                <a:lnTo>
                  <a:pt x="497032" y="2632"/>
                </a:lnTo>
                <a:lnTo>
                  <a:pt x="448195" y="0"/>
                </a:lnTo>
                <a:close/>
              </a:path>
              <a:path w="896620" h="896619">
                <a:moveTo>
                  <a:pt x="596352" y="25399"/>
                </a:moveTo>
                <a:lnTo>
                  <a:pt x="448195" y="25399"/>
                </a:lnTo>
                <a:lnTo>
                  <a:pt x="497512" y="28247"/>
                </a:lnTo>
                <a:lnTo>
                  <a:pt x="545149" y="36569"/>
                </a:lnTo>
                <a:lnTo>
                  <a:pt x="590792" y="50049"/>
                </a:lnTo>
                <a:lnTo>
                  <a:pt x="634129" y="68371"/>
                </a:lnTo>
                <a:lnTo>
                  <a:pt x="674845" y="91220"/>
                </a:lnTo>
                <a:lnTo>
                  <a:pt x="712629" y="118281"/>
                </a:lnTo>
                <a:lnTo>
                  <a:pt x="747166" y="149237"/>
                </a:lnTo>
                <a:lnTo>
                  <a:pt x="778122" y="183774"/>
                </a:lnTo>
                <a:lnTo>
                  <a:pt x="805182" y="221556"/>
                </a:lnTo>
                <a:lnTo>
                  <a:pt x="828031" y="262271"/>
                </a:lnTo>
                <a:lnTo>
                  <a:pt x="846352" y="305606"/>
                </a:lnTo>
                <a:lnTo>
                  <a:pt x="859830" y="351249"/>
                </a:lnTo>
                <a:lnTo>
                  <a:pt x="868148" y="398887"/>
                </a:lnTo>
                <a:lnTo>
                  <a:pt x="870991" y="448208"/>
                </a:lnTo>
                <a:lnTo>
                  <a:pt x="868148" y="497524"/>
                </a:lnTo>
                <a:lnTo>
                  <a:pt x="859830" y="545159"/>
                </a:lnTo>
                <a:lnTo>
                  <a:pt x="846352" y="590800"/>
                </a:lnTo>
                <a:lnTo>
                  <a:pt x="828031" y="634134"/>
                </a:lnTo>
                <a:lnTo>
                  <a:pt x="805182" y="674848"/>
                </a:lnTo>
                <a:lnTo>
                  <a:pt x="778122" y="712629"/>
                </a:lnTo>
                <a:lnTo>
                  <a:pt x="747166" y="747166"/>
                </a:lnTo>
                <a:lnTo>
                  <a:pt x="712629" y="778123"/>
                </a:lnTo>
                <a:lnTo>
                  <a:pt x="674845" y="805185"/>
                </a:lnTo>
                <a:lnTo>
                  <a:pt x="634129" y="828036"/>
                </a:lnTo>
                <a:lnTo>
                  <a:pt x="590792" y="846360"/>
                </a:lnTo>
                <a:lnTo>
                  <a:pt x="545149" y="859840"/>
                </a:lnTo>
                <a:lnTo>
                  <a:pt x="497512" y="868160"/>
                </a:lnTo>
                <a:lnTo>
                  <a:pt x="448195" y="871004"/>
                </a:lnTo>
                <a:lnTo>
                  <a:pt x="448195" y="896404"/>
                </a:lnTo>
                <a:lnTo>
                  <a:pt x="497032" y="893771"/>
                </a:lnTo>
                <a:lnTo>
                  <a:pt x="544345" y="886062"/>
                </a:lnTo>
                <a:lnTo>
                  <a:pt x="589861" y="873550"/>
                </a:lnTo>
                <a:lnTo>
                  <a:pt x="633307" y="856507"/>
                </a:lnTo>
                <a:lnTo>
                  <a:pt x="674410" y="835207"/>
                </a:lnTo>
                <a:lnTo>
                  <a:pt x="712896" y="809924"/>
                </a:lnTo>
                <a:lnTo>
                  <a:pt x="748491" y="780930"/>
                </a:lnTo>
                <a:lnTo>
                  <a:pt x="780922" y="748499"/>
                </a:lnTo>
                <a:lnTo>
                  <a:pt x="809916" y="712905"/>
                </a:lnTo>
                <a:lnTo>
                  <a:pt x="835200" y="674420"/>
                </a:lnTo>
                <a:lnTo>
                  <a:pt x="856500" y="633318"/>
                </a:lnTo>
                <a:lnTo>
                  <a:pt x="873542" y="589873"/>
                </a:lnTo>
                <a:lnTo>
                  <a:pt x="886054" y="544357"/>
                </a:lnTo>
                <a:lnTo>
                  <a:pt x="893761" y="497044"/>
                </a:lnTo>
                <a:lnTo>
                  <a:pt x="896391" y="448208"/>
                </a:lnTo>
                <a:lnTo>
                  <a:pt x="893761" y="399369"/>
                </a:lnTo>
                <a:lnTo>
                  <a:pt x="886054" y="352054"/>
                </a:lnTo>
                <a:lnTo>
                  <a:pt x="873542" y="306537"/>
                </a:lnTo>
                <a:lnTo>
                  <a:pt x="856500" y="263090"/>
                </a:lnTo>
                <a:lnTo>
                  <a:pt x="835200" y="221987"/>
                </a:lnTo>
                <a:lnTo>
                  <a:pt x="809916" y="183501"/>
                </a:lnTo>
                <a:lnTo>
                  <a:pt x="780922" y="147906"/>
                </a:lnTo>
                <a:lnTo>
                  <a:pt x="748491" y="115475"/>
                </a:lnTo>
                <a:lnTo>
                  <a:pt x="712896" y="86480"/>
                </a:lnTo>
                <a:lnTo>
                  <a:pt x="674410" y="61197"/>
                </a:lnTo>
                <a:lnTo>
                  <a:pt x="633307" y="39896"/>
                </a:lnTo>
                <a:lnTo>
                  <a:pt x="596352" y="25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3" name="object 23"/>
          <p:cNvSpPr/>
          <p:nvPr/>
        </p:nvSpPr>
        <p:spPr>
          <a:xfrm>
            <a:off x="3208685" y="2816611"/>
            <a:ext cx="474788" cy="650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4" name="object 24"/>
          <p:cNvSpPr/>
          <p:nvPr/>
        </p:nvSpPr>
        <p:spPr>
          <a:xfrm>
            <a:off x="3208685" y="2241064"/>
            <a:ext cx="474788" cy="57554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5" name="object 25"/>
          <p:cNvSpPr/>
          <p:nvPr/>
        </p:nvSpPr>
        <p:spPr>
          <a:xfrm>
            <a:off x="4228888" y="2012817"/>
            <a:ext cx="1339353" cy="8042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6" name="object 26"/>
          <p:cNvSpPr/>
          <p:nvPr/>
        </p:nvSpPr>
        <p:spPr>
          <a:xfrm>
            <a:off x="4228887" y="2269602"/>
            <a:ext cx="475975" cy="5474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27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85394B84-1636-CF4B-A93F-777752A1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638222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7262" y="213933"/>
            <a:ext cx="1106297" cy="2400017"/>
          </a:xfrm>
          <a:custGeom>
            <a:avLst/>
            <a:gdLst/>
            <a:ahLst/>
            <a:cxnLst/>
            <a:rect l="l" t="t" r="r" b="b"/>
            <a:pathLst>
              <a:path w="1656714" h="3594100">
                <a:moveTo>
                  <a:pt x="284066" y="2387600"/>
                </a:moveTo>
                <a:lnTo>
                  <a:pt x="119205" y="2387600"/>
                </a:lnTo>
                <a:lnTo>
                  <a:pt x="84688" y="2413000"/>
                </a:lnTo>
                <a:lnTo>
                  <a:pt x="63518" y="2451100"/>
                </a:lnTo>
                <a:lnTo>
                  <a:pt x="55983" y="2489200"/>
                </a:lnTo>
                <a:lnTo>
                  <a:pt x="44757" y="2540000"/>
                </a:lnTo>
                <a:lnTo>
                  <a:pt x="31226" y="2590800"/>
                </a:lnTo>
                <a:lnTo>
                  <a:pt x="16778" y="2641600"/>
                </a:lnTo>
                <a:lnTo>
                  <a:pt x="2800" y="2679700"/>
                </a:lnTo>
                <a:lnTo>
                  <a:pt x="0" y="2679700"/>
                </a:lnTo>
                <a:lnTo>
                  <a:pt x="3720" y="2692400"/>
                </a:lnTo>
                <a:lnTo>
                  <a:pt x="13459" y="2717800"/>
                </a:lnTo>
                <a:lnTo>
                  <a:pt x="28717" y="2743200"/>
                </a:lnTo>
                <a:lnTo>
                  <a:pt x="48992" y="2781300"/>
                </a:lnTo>
                <a:lnTo>
                  <a:pt x="73783" y="2819400"/>
                </a:lnTo>
                <a:lnTo>
                  <a:pt x="102589" y="2857500"/>
                </a:lnTo>
                <a:lnTo>
                  <a:pt x="134909" y="2895600"/>
                </a:lnTo>
                <a:lnTo>
                  <a:pt x="170243" y="2946400"/>
                </a:lnTo>
                <a:lnTo>
                  <a:pt x="208089" y="2997200"/>
                </a:lnTo>
                <a:lnTo>
                  <a:pt x="247946" y="3048000"/>
                </a:lnTo>
                <a:lnTo>
                  <a:pt x="289313" y="3098800"/>
                </a:lnTo>
                <a:lnTo>
                  <a:pt x="331689" y="3149600"/>
                </a:lnTo>
                <a:lnTo>
                  <a:pt x="417465" y="3251200"/>
                </a:lnTo>
                <a:lnTo>
                  <a:pt x="459862" y="3302000"/>
                </a:lnTo>
                <a:lnTo>
                  <a:pt x="501265" y="3340100"/>
                </a:lnTo>
                <a:lnTo>
                  <a:pt x="541171" y="3390900"/>
                </a:lnTo>
                <a:lnTo>
                  <a:pt x="579081" y="3429000"/>
                </a:lnTo>
                <a:lnTo>
                  <a:pt x="614493" y="3467100"/>
                </a:lnTo>
                <a:lnTo>
                  <a:pt x="646906" y="3505200"/>
                </a:lnTo>
                <a:lnTo>
                  <a:pt x="675818" y="3543300"/>
                </a:lnTo>
                <a:lnTo>
                  <a:pt x="700730" y="3568700"/>
                </a:lnTo>
                <a:lnTo>
                  <a:pt x="721140" y="3581400"/>
                </a:lnTo>
                <a:lnTo>
                  <a:pt x="736547" y="3594100"/>
                </a:lnTo>
                <a:lnTo>
                  <a:pt x="750347" y="3594100"/>
                </a:lnTo>
                <a:lnTo>
                  <a:pt x="751424" y="3581400"/>
                </a:lnTo>
                <a:lnTo>
                  <a:pt x="750082" y="3581400"/>
                </a:lnTo>
                <a:lnTo>
                  <a:pt x="749438" y="3568700"/>
                </a:lnTo>
                <a:lnTo>
                  <a:pt x="752608" y="3556000"/>
                </a:lnTo>
                <a:lnTo>
                  <a:pt x="773759" y="3543300"/>
                </a:lnTo>
                <a:lnTo>
                  <a:pt x="788414" y="3517900"/>
                </a:lnTo>
                <a:lnTo>
                  <a:pt x="802837" y="3505200"/>
                </a:lnTo>
                <a:lnTo>
                  <a:pt x="823296" y="3492500"/>
                </a:lnTo>
                <a:lnTo>
                  <a:pt x="1070532" y="3492500"/>
                </a:lnTo>
                <a:lnTo>
                  <a:pt x="1093844" y="3479800"/>
                </a:lnTo>
                <a:lnTo>
                  <a:pt x="1111168" y="3454400"/>
                </a:lnTo>
                <a:lnTo>
                  <a:pt x="1140600" y="3441700"/>
                </a:lnTo>
                <a:lnTo>
                  <a:pt x="1175759" y="3441700"/>
                </a:lnTo>
                <a:lnTo>
                  <a:pt x="1210266" y="3429000"/>
                </a:lnTo>
                <a:lnTo>
                  <a:pt x="1237742" y="3416300"/>
                </a:lnTo>
                <a:lnTo>
                  <a:pt x="1251806" y="3390900"/>
                </a:lnTo>
                <a:lnTo>
                  <a:pt x="1246079" y="3365500"/>
                </a:lnTo>
                <a:lnTo>
                  <a:pt x="1232807" y="3327400"/>
                </a:lnTo>
                <a:lnTo>
                  <a:pt x="1214921" y="3263900"/>
                </a:lnTo>
                <a:lnTo>
                  <a:pt x="1194855" y="3213100"/>
                </a:lnTo>
                <a:lnTo>
                  <a:pt x="1175044" y="3149600"/>
                </a:lnTo>
                <a:lnTo>
                  <a:pt x="1157923" y="3086100"/>
                </a:lnTo>
                <a:lnTo>
                  <a:pt x="1145927" y="3048000"/>
                </a:lnTo>
                <a:lnTo>
                  <a:pt x="1126528" y="2997200"/>
                </a:lnTo>
                <a:lnTo>
                  <a:pt x="1083938" y="2895600"/>
                </a:lnTo>
                <a:lnTo>
                  <a:pt x="1064647" y="2844800"/>
                </a:lnTo>
                <a:lnTo>
                  <a:pt x="1056009" y="2806700"/>
                </a:lnTo>
                <a:lnTo>
                  <a:pt x="1048889" y="2768600"/>
                </a:lnTo>
                <a:lnTo>
                  <a:pt x="1049898" y="2730500"/>
                </a:lnTo>
                <a:lnTo>
                  <a:pt x="1065650" y="2705100"/>
                </a:lnTo>
                <a:lnTo>
                  <a:pt x="1351024" y="2705100"/>
                </a:lnTo>
                <a:lnTo>
                  <a:pt x="1358983" y="2692400"/>
                </a:lnTo>
                <a:lnTo>
                  <a:pt x="1365357" y="2667000"/>
                </a:lnTo>
                <a:lnTo>
                  <a:pt x="1376120" y="2641600"/>
                </a:lnTo>
                <a:lnTo>
                  <a:pt x="1402111" y="2641600"/>
                </a:lnTo>
                <a:lnTo>
                  <a:pt x="1431483" y="2628900"/>
                </a:lnTo>
                <a:lnTo>
                  <a:pt x="1452390" y="2603500"/>
                </a:lnTo>
                <a:lnTo>
                  <a:pt x="1460481" y="2590800"/>
                </a:lnTo>
                <a:lnTo>
                  <a:pt x="1452598" y="2552700"/>
                </a:lnTo>
                <a:lnTo>
                  <a:pt x="1447249" y="2540000"/>
                </a:lnTo>
                <a:lnTo>
                  <a:pt x="307967" y="2540000"/>
                </a:lnTo>
                <a:lnTo>
                  <a:pt x="301351" y="2527300"/>
                </a:lnTo>
                <a:lnTo>
                  <a:pt x="294985" y="2501900"/>
                </a:lnTo>
                <a:lnTo>
                  <a:pt x="289135" y="2451100"/>
                </a:lnTo>
                <a:lnTo>
                  <a:pt x="284066" y="2387600"/>
                </a:lnTo>
                <a:close/>
              </a:path>
              <a:path w="1656714" h="3594100">
                <a:moveTo>
                  <a:pt x="1070532" y="3492500"/>
                </a:moveTo>
                <a:lnTo>
                  <a:pt x="823296" y="3492500"/>
                </a:lnTo>
                <a:lnTo>
                  <a:pt x="851389" y="3505200"/>
                </a:lnTo>
                <a:lnTo>
                  <a:pt x="892467" y="3517900"/>
                </a:lnTo>
                <a:lnTo>
                  <a:pt x="941892" y="3530600"/>
                </a:lnTo>
                <a:lnTo>
                  <a:pt x="995022" y="3530600"/>
                </a:lnTo>
                <a:lnTo>
                  <a:pt x="1047220" y="3505200"/>
                </a:lnTo>
                <a:lnTo>
                  <a:pt x="1070532" y="3492500"/>
                </a:lnTo>
                <a:close/>
              </a:path>
              <a:path w="1656714" h="3594100">
                <a:moveTo>
                  <a:pt x="1351024" y="2705100"/>
                </a:moveTo>
                <a:lnTo>
                  <a:pt x="1120755" y="2705100"/>
                </a:lnTo>
                <a:lnTo>
                  <a:pt x="1155029" y="2717800"/>
                </a:lnTo>
                <a:lnTo>
                  <a:pt x="1178146" y="2717800"/>
                </a:lnTo>
                <a:lnTo>
                  <a:pt x="1207437" y="2730500"/>
                </a:lnTo>
                <a:lnTo>
                  <a:pt x="1244939" y="2743200"/>
                </a:lnTo>
                <a:lnTo>
                  <a:pt x="1281217" y="2755900"/>
                </a:lnTo>
                <a:lnTo>
                  <a:pt x="1306836" y="2755900"/>
                </a:lnTo>
                <a:lnTo>
                  <a:pt x="1323661" y="2743200"/>
                </a:lnTo>
                <a:lnTo>
                  <a:pt x="1343064" y="2717800"/>
                </a:lnTo>
                <a:lnTo>
                  <a:pt x="1351024" y="2705100"/>
                </a:lnTo>
                <a:close/>
              </a:path>
              <a:path w="1656714" h="3594100">
                <a:moveTo>
                  <a:pt x="1155704" y="215900"/>
                </a:moveTo>
                <a:lnTo>
                  <a:pt x="1143397" y="228600"/>
                </a:lnTo>
                <a:lnTo>
                  <a:pt x="1131553" y="254000"/>
                </a:lnTo>
                <a:lnTo>
                  <a:pt x="1118883" y="266700"/>
                </a:lnTo>
                <a:lnTo>
                  <a:pt x="1104099" y="292100"/>
                </a:lnTo>
                <a:lnTo>
                  <a:pt x="1085912" y="304800"/>
                </a:lnTo>
                <a:lnTo>
                  <a:pt x="155911" y="304800"/>
                </a:lnTo>
                <a:lnTo>
                  <a:pt x="153667" y="317500"/>
                </a:lnTo>
                <a:lnTo>
                  <a:pt x="154792" y="330200"/>
                </a:lnTo>
                <a:lnTo>
                  <a:pt x="159093" y="355600"/>
                </a:lnTo>
                <a:lnTo>
                  <a:pt x="166380" y="381000"/>
                </a:lnTo>
                <a:lnTo>
                  <a:pt x="176461" y="406400"/>
                </a:lnTo>
                <a:lnTo>
                  <a:pt x="189143" y="444500"/>
                </a:lnTo>
                <a:lnTo>
                  <a:pt x="204234" y="495300"/>
                </a:lnTo>
                <a:lnTo>
                  <a:pt x="211116" y="546100"/>
                </a:lnTo>
                <a:lnTo>
                  <a:pt x="219062" y="609600"/>
                </a:lnTo>
                <a:lnTo>
                  <a:pt x="227864" y="660400"/>
                </a:lnTo>
                <a:lnTo>
                  <a:pt x="237317" y="723900"/>
                </a:lnTo>
                <a:lnTo>
                  <a:pt x="247214" y="800100"/>
                </a:lnTo>
                <a:lnTo>
                  <a:pt x="257348" y="863600"/>
                </a:lnTo>
                <a:lnTo>
                  <a:pt x="267513" y="927100"/>
                </a:lnTo>
                <a:lnTo>
                  <a:pt x="277503" y="990600"/>
                </a:lnTo>
                <a:lnTo>
                  <a:pt x="287110" y="1054100"/>
                </a:lnTo>
                <a:lnTo>
                  <a:pt x="296129" y="1104900"/>
                </a:lnTo>
                <a:lnTo>
                  <a:pt x="304352" y="1155700"/>
                </a:lnTo>
                <a:lnTo>
                  <a:pt x="311574" y="1193800"/>
                </a:lnTo>
                <a:lnTo>
                  <a:pt x="317587" y="1231900"/>
                </a:lnTo>
                <a:lnTo>
                  <a:pt x="325164" y="1270000"/>
                </a:lnTo>
                <a:lnTo>
                  <a:pt x="368808" y="1308100"/>
                </a:lnTo>
                <a:lnTo>
                  <a:pt x="403480" y="1320800"/>
                </a:lnTo>
                <a:lnTo>
                  <a:pt x="482965" y="1320800"/>
                </a:lnTo>
                <a:lnTo>
                  <a:pt x="521553" y="1333500"/>
                </a:lnTo>
                <a:lnTo>
                  <a:pt x="555222" y="1333500"/>
                </a:lnTo>
                <a:lnTo>
                  <a:pt x="580861" y="1358900"/>
                </a:lnTo>
                <a:lnTo>
                  <a:pt x="595356" y="1384300"/>
                </a:lnTo>
                <a:lnTo>
                  <a:pt x="593597" y="1409700"/>
                </a:lnTo>
                <a:lnTo>
                  <a:pt x="580299" y="1422400"/>
                </a:lnTo>
                <a:lnTo>
                  <a:pt x="557081" y="1460500"/>
                </a:lnTo>
                <a:lnTo>
                  <a:pt x="525565" y="1485900"/>
                </a:lnTo>
                <a:lnTo>
                  <a:pt x="487371" y="1511300"/>
                </a:lnTo>
                <a:lnTo>
                  <a:pt x="444120" y="1549400"/>
                </a:lnTo>
                <a:lnTo>
                  <a:pt x="397431" y="1574800"/>
                </a:lnTo>
                <a:lnTo>
                  <a:pt x="348925" y="1612900"/>
                </a:lnTo>
                <a:lnTo>
                  <a:pt x="300223" y="1638300"/>
                </a:lnTo>
                <a:lnTo>
                  <a:pt x="252945" y="1676400"/>
                </a:lnTo>
                <a:lnTo>
                  <a:pt x="208711" y="1701800"/>
                </a:lnTo>
                <a:lnTo>
                  <a:pt x="169142" y="1739900"/>
                </a:lnTo>
                <a:lnTo>
                  <a:pt x="135858" y="1765300"/>
                </a:lnTo>
                <a:lnTo>
                  <a:pt x="110480" y="1790700"/>
                </a:lnTo>
                <a:lnTo>
                  <a:pt x="94628" y="1816100"/>
                </a:lnTo>
                <a:lnTo>
                  <a:pt x="89922" y="1841500"/>
                </a:lnTo>
                <a:lnTo>
                  <a:pt x="83549" y="1854200"/>
                </a:lnTo>
                <a:lnTo>
                  <a:pt x="101915" y="1879600"/>
                </a:lnTo>
                <a:lnTo>
                  <a:pt x="128874" y="1905000"/>
                </a:lnTo>
                <a:lnTo>
                  <a:pt x="148280" y="1943100"/>
                </a:lnTo>
                <a:lnTo>
                  <a:pt x="143985" y="1955800"/>
                </a:lnTo>
                <a:lnTo>
                  <a:pt x="139662" y="1981200"/>
                </a:lnTo>
                <a:lnTo>
                  <a:pt x="159649" y="2006600"/>
                </a:lnTo>
                <a:lnTo>
                  <a:pt x="184064" y="2032000"/>
                </a:lnTo>
                <a:lnTo>
                  <a:pt x="193020" y="2070100"/>
                </a:lnTo>
                <a:lnTo>
                  <a:pt x="196848" y="2095500"/>
                </a:lnTo>
                <a:lnTo>
                  <a:pt x="213831" y="2146300"/>
                </a:lnTo>
                <a:lnTo>
                  <a:pt x="239363" y="2197100"/>
                </a:lnTo>
                <a:lnTo>
                  <a:pt x="268843" y="2247900"/>
                </a:lnTo>
                <a:lnTo>
                  <a:pt x="297667" y="2298700"/>
                </a:lnTo>
                <a:lnTo>
                  <a:pt x="321230" y="2349500"/>
                </a:lnTo>
                <a:lnTo>
                  <a:pt x="334930" y="2374900"/>
                </a:lnTo>
                <a:lnTo>
                  <a:pt x="338018" y="2387600"/>
                </a:lnTo>
                <a:lnTo>
                  <a:pt x="338965" y="2413000"/>
                </a:lnTo>
                <a:lnTo>
                  <a:pt x="338037" y="2438400"/>
                </a:lnTo>
                <a:lnTo>
                  <a:pt x="335499" y="2463800"/>
                </a:lnTo>
                <a:lnTo>
                  <a:pt x="331618" y="2489200"/>
                </a:lnTo>
                <a:lnTo>
                  <a:pt x="326658" y="2514600"/>
                </a:lnTo>
                <a:lnTo>
                  <a:pt x="320886" y="2540000"/>
                </a:lnTo>
                <a:lnTo>
                  <a:pt x="1447249" y="2540000"/>
                </a:lnTo>
                <a:lnTo>
                  <a:pt x="1436550" y="2514600"/>
                </a:lnTo>
                <a:lnTo>
                  <a:pt x="1420149" y="2463800"/>
                </a:lnTo>
                <a:lnTo>
                  <a:pt x="1411205" y="2438400"/>
                </a:lnTo>
                <a:lnTo>
                  <a:pt x="1561815" y="2438400"/>
                </a:lnTo>
                <a:lnTo>
                  <a:pt x="1564121" y="2425700"/>
                </a:lnTo>
                <a:lnTo>
                  <a:pt x="1569367" y="2400300"/>
                </a:lnTo>
                <a:lnTo>
                  <a:pt x="1572905" y="2374900"/>
                </a:lnTo>
                <a:lnTo>
                  <a:pt x="1574699" y="2349500"/>
                </a:lnTo>
                <a:lnTo>
                  <a:pt x="1574713" y="2336800"/>
                </a:lnTo>
                <a:lnTo>
                  <a:pt x="1572910" y="2324100"/>
                </a:lnTo>
                <a:lnTo>
                  <a:pt x="1569253" y="2324100"/>
                </a:lnTo>
                <a:lnTo>
                  <a:pt x="1563707" y="2311400"/>
                </a:lnTo>
                <a:lnTo>
                  <a:pt x="1556234" y="2298700"/>
                </a:lnTo>
                <a:lnTo>
                  <a:pt x="1546799" y="2286000"/>
                </a:lnTo>
                <a:lnTo>
                  <a:pt x="1535365" y="2273300"/>
                </a:lnTo>
                <a:lnTo>
                  <a:pt x="1521896" y="2247900"/>
                </a:lnTo>
                <a:lnTo>
                  <a:pt x="1506355" y="2222500"/>
                </a:lnTo>
                <a:lnTo>
                  <a:pt x="1488707" y="2197100"/>
                </a:lnTo>
                <a:lnTo>
                  <a:pt x="1468914" y="2159000"/>
                </a:lnTo>
                <a:lnTo>
                  <a:pt x="1446940" y="2108200"/>
                </a:lnTo>
                <a:lnTo>
                  <a:pt x="1422748" y="2044700"/>
                </a:lnTo>
                <a:lnTo>
                  <a:pt x="1490107" y="2044700"/>
                </a:lnTo>
                <a:lnTo>
                  <a:pt x="1516346" y="2032000"/>
                </a:lnTo>
                <a:lnTo>
                  <a:pt x="1540725" y="2006600"/>
                </a:lnTo>
                <a:lnTo>
                  <a:pt x="1559096" y="1981200"/>
                </a:lnTo>
                <a:lnTo>
                  <a:pt x="1592814" y="1955800"/>
                </a:lnTo>
                <a:lnTo>
                  <a:pt x="1622689" y="1930400"/>
                </a:lnTo>
                <a:lnTo>
                  <a:pt x="1645015" y="1905000"/>
                </a:lnTo>
                <a:lnTo>
                  <a:pt x="1656088" y="1879600"/>
                </a:lnTo>
                <a:lnTo>
                  <a:pt x="1652199" y="1841500"/>
                </a:lnTo>
                <a:lnTo>
                  <a:pt x="1642713" y="1803400"/>
                </a:lnTo>
                <a:lnTo>
                  <a:pt x="1627361" y="1752600"/>
                </a:lnTo>
                <a:lnTo>
                  <a:pt x="1608564" y="1701800"/>
                </a:lnTo>
                <a:lnTo>
                  <a:pt x="1588744" y="1651000"/>
                </a:lnTo>
                <a:lnTo>
                  <a:pt x="1570321" y="1600200"/>
                </a:lnTo>
                <a:lnTo>
                  <a:pt x="1555717" y="1574800"/>
                </a:lnTo>
                <a:lnTo>
                  <a:pt x="1543405" y="1549400"/>
                </a:lnTo>
                <a:lnTo>
                  <a:pt x="1529819" y="1536700"/>
                </a:lnTo>
                <a:lnTo>
                  <a:pt x="1517438" y="1511300"/>
                </a:lnTo>
                <a:lnTo>
                  <a:pt x="1508740" y="1485900"/>
                </a:lnTo>
                <a:lnTo>
                  <a:pt x="1506902" y="1485900"/>
                </a:lnTo>
                <a:lnTo>
                  <a:pt x="1499097" y="1460500"/>
                </a:lnTo>
                <a:lnTo>
                  <a:pt x="1486877" y="1422400"/>
                </a:lnTo>
                <a:lnTo>
                  <a:pt x="1471797" y="1371600"/>
                </a:lnTo>
                <a:lnTo>
                  <a:pt x="1455410" y="1320800"/>
                </a:lnTo>
                <a:lnTo>
                  <a:pt x="1439269" y="1257300"/>
                </a:lnTo>
                <a:lnTo>
                  <a:pt x="1424929" y="1193800"/>
                </a:lnTo>
                <a:lnTo>
                  <a:pt x="1413943" y="1130300"/>
                </a:lnTo>
                <a:lnTo>
                  <a:pt x="1407864" y="1079500"/>
                </a:lnTo>
                <a:lnTo>
                  <a:pt x="1409079" y="1041400"/>
                </a:lnTo>
                <a:lnTo>
                  <a:pt x="1413965" y="1016000"/>
                </a:lnTo>
                <a:lnTo>
                  <a:pt x="1419867" y="990600"/>
                </a:lnTo>
                <a:lnTo>
                  <a:pt x="1424133" y="952500"/>
                </a:lnTo>
                <a:lnTo>
                  <a:pt x="1426538" y="914400"/>
                </a:lnTo>
                <a:lnTo>
                  <a:pt x="1425546" y="876300"/>
                </a:lnTo>
                <a:lnTo>
                  <a:pt x="1421129" y="825500"/>
                </a:lnTo>
                <a:lnTo>
                  <a:pt x="1413262" y="787400"/>
                </a:lnTo>
                <a:lnTo>
                  <a:pt x="1403548" y="749300"/>
                </a:lnTo>
                <a:lnTo>
                  <a:pt x="1388381" y="711200"/>
                </a:lnTo>
                <a:lnTo>
                  <a:pt x="1368853" y="660400"/>
                </a:lnTo>
                <a:lnTo>
                  <a:pt x="1346058" y="609600"/>
                </a:lnTo>
                <a:lnTo>
                  <a:pt x="1321090" y="546100"/>
                </a:lnTo>
                <a:lnTo>
                  <a:pt x="1295042" y="482600"/>
                </a:lnTo>
                <a:lnTo>
                  <a:pt x="1269006" y="431800"/>
                </a:lnTo>
                <a:lnTo>
                  <a:pt x="1244076" y="368300"/>
                </a:lnTo>
                <a:lnTo>
                  <a:pt x="1221347" y="330200"/>
                </a:lnTo>
                <a:lnTo>
                  <a:pt x="1201910" y="279400"/>
                </a:lnTo>
                <a:lnTo>
                  <a:pt x="1186859" y="254000"/>
                </a:lnTo>
                <a:lnTo>
                  <a:pt x="1169762" y="228600"/>
                </a:lnTo>
                <a:lnTo>
                  <a:pt x="1155704" y="215900"/>
                </a:lnTo>
                <a:close/>
              </a:path>
              <a:path w="1656714" h="3594100">
                <a:moveTo>
                  <a:pt x="1561815" y="2438400"/>
                </a:moveTo>
                <a:lnTo>
                  <a:pt x="1417529" y="2438400"/>
                </a:lnTo>
                <a:lnTo>
                  <a:pt x="1451615" y="2451100"/>
                </a:lnTo>
                <a:lnTo>
                  <a:pt x="1495815" y="2476500"/>
                </a:lnTo>
                <a:lnTo>
                  <a:pt x="1535790" y="2489200"/>
                </a:lnTo>
                <a:lnTo>
                  <a:pt x="1557203" y="2463800"/>
                </a:lnTo>
                <a:lnTo>
                  <a:pt x="1561815" y="2438400"/>
                </a:lnTo>
                <a:close/>
              </a:path>
              <a:path w="1656714" h="3594100">
                <a:moveTo>
                  <a:pt x="1490107" y="2044700"/>
                </a:moveTo>
                <a:lnTo>
                  <a:pt x="1443919" y="2044700"/>
                </a:lnTo>
                <a:lnTo>
                  <a:pt x="1454295" y="2057400"/>
                </a:lnTo>
                <a:lnTo>
                  <a:pt x="1466157" y="2057400"/>
                </a:lnTo>
                <a:lnTo>
                  <a:pt x="1490107" y="2044700"/>
                </a:lnTo>
                <a:close/>
              </a:path>
              <a:path w="1656714" h="3594100">
                <a:moveTo>
                  <a:pt x="779874" y="0"/>
                </a:moveTo>
                <a:lnTo>
                  <a:pt x="769774" y="0"/>
                </a:lnTo>
                <a:lnTo>
                  <a:pt x="754144" y="12700"/>
                </a:lnTo>
                <a:lnTo>
                  <a:pt x="733819" y="25400"/>
                </a:lnTo>
                <a:lnTo>
                  <a:pt x="709631" y="38100"/>
                </a:lnTo>
                <a:lnTo>
                  <a:pt x="679921" y="63500"/>
                </a:lnTo>
                <a:lnTo>
                  <a:pt x="669615" y="88900"/>
                </a:lnTo>
                <a:lnTo>
                  <a:pt x="659101" y="114300"/>
                </a:lnTo>
                <a:lnTo>
                  <a:pt x="628770" y="152400"/>
                </a:lnTo>
                <a:lnTo>
                  <a:pt x="457790" y="152400"/>
                </a:lnTo>
                <a:lnTo>
                  <a:pt x="405831" y="177800"/>
                </a:lnTo>
                <a:lnTo>
                  <a:pt x="359350" y="215900"/>
                </a:lnTo>
                <a:lnTo>
                  <a:pt x="318156" y="228600"/>
                </a:lnTo>
                <a:lnTo>
                  <a:pt x="282057" y="254000"/>
                </a:lnTo>
                <a:lnTo>
                  <a:pt x="250861" y="266700"/>
                </a:lnTo>
                <a:lnTo>
                  <a:pt x="224376" y="279400"/>
                </a:lnTo>
                <a:lnTo>
                  <a:pt x="202412" y="279400"/>
                </a:lnTo>
                <a:lnTo>
                  <a:pt x="184774" y="292100"/>
                </a:lnTo>
                <a:lnTo>
                  <a:pt x="171273" y="292100"/>
                </a:lnTo>
                <a:lnTo>
                  <a:pt x="161716" y="304800"/>
                </a:lnTo>
                <a:lnTo>
                  <a:pt x="1063035" y="304800"/>
                </a:lnTo>
                <a:lnTo>
                  <a:pt x="1034179" y="292100"/>
                </a:lnTo>
                <a:lnTo>
                  <a:pt x="1011254" y="279400"/>
                </a:lnTo>
                <a:lnTo>
                  <a:pt x="981248" y="241300"/>
                </a:lnTo>
                <a:lnTo>
                  <a:pt x="946435" y="190500"/>
                </a:lnTo>
                <a:lnTo>
                  <a:pt x="918425" y="152400"/>
                </a:lnTo>
                <a:lnTo>
                  <a:pt x="541694" y="152400"/>
                </a:lnTo>
                <a:lnTo>
                  <a:pt x="490029" y="139700"/>
                </a:lnTo>
                <a:lnTo>
                  <a:pt x="909089" y="139700"/>
                </a:lnTo>
                <a:lnTo>
                  <a:pt x="871486" y="101600"/>
                </a:lnTo>
                <a:lnTo>
                  <a:pt x="835899" y="50800"/>
                </a:lnTo>
                <a:lnTo>
                  <a:pt x="804604" y="25400"/>
                </a:lnTo>
                <a:lnTo>
                  <a:pt x="779874" y="0"/>
                </a:lnTo>
                <a:close/>
              </a:path>
            </a:pathLst>
          </a:custGeom>
          <a:solidFill>
            <a:srgbClr val="E3E4F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013213" y="3016272"/>
            <a:ext cx="1584605" cy="1150820"/>
          </a:xfrm>
          <a:custGeom>
            <a:avLst/>
            <a:gdLst/>
            <a:ahLst/>
            <a:cxnLst/>
            <a:rect l="l" t="t" r="r" b="b"/>
            <a:pathLst>
              <a:path w="2372995" h="1723389">
                <a:moveTo>
                  <a:pt x="1104010" y="1478442"/>
                </a:moveTo>
                <a:lnTo>
                  <a:pt x="864286" y="1478442"/>
                </a:lnTo>
                <a:lnTo>
                  <a:pt x="872109" y="1482938"/>
                </a:lnTo>
                <a:lnTo>
                  <a:pt x="863356" y="1516260"/>
                </a:lnTo>
                <a:lnTo>
                  <a:pt x="850180" y="1565286"/>
                </a:lnTo>
                <a:lnTo>
                  <a:pt x="838265" y="1619920"/>
                </a:lnTo>
                <a:lnTo>
                  <a:pt x="833292" y="1670067"/>
                </a:lnTo>
                <a:lnTo>
                  <a:pt x="840943" y="1705632"/>
                </a:lnTo>
                <a:lnTo>
                  <a:pt x="861483" y="1723221"/>
                </a:lnTo>
                <a:lnTo>
                  <a:pt x="887066" y="1722869"/>
                </a:lnTo>
                <a:lnTo>
                  <a:pt x="948205" y="1681093"/>
                </a:lnTo>
                <a:lnTo>
                  <a:pt x="981181" y="1646045"/>
                </a:lnTo>
                <a:lnTo>
                  <a:pt x="1014043" y="1605809"/>
                </a:lnTo>
                <a:lnTo>
                  <a:pt x="1045501" y="1563571"/>
                </a:lnTo>
                <a:lnTo>
                  <a:pt x="1074266" y="1522521"/>
                </a:lnTo>
                <a:lnTo>
                  <a:pt x="1099048" y="1485846"/>
                </a:lnTo>
                <a:lnTo>
                  <a:pt x="1104010" y="1478442"/>
                </a:lnTo>
                <a:close/>
              </a:path>
              <a:path w="2372995" h="1723389">
                <a:moveTo>
                  <a:pt x="1605344" y="1438374"/>
                </a:moveTo>
                <a:lnTo>
                  <a:pt x="1131506" y="1438374"/>
                </a:lnTo>
                <a:lnTo>
                  <a:pt x="1130533" y="1450650"/>
                </a:lnTo>
                <a:lnTo>
                  <a:pt x="1127846" y="1462218"/>
                </a:lnTo>
                <a:lnTo>
                  <a:pt x="1125334" y="1474042"/>
                </a:lnTo>
                <a:lnTo>
                  <a:pt x="1124890" y="1487091"/>
                </a:lnTo>
                <a:lnTo>
                  <a:pt x="1132288" y="1511828"/>
                </a:lnTo>
                <a:lnTo>
                  <a:pt x="1165097" y="1560775"/>
                </a:lnTo>
                <a:lnTo>
                  <a:pt x="1223472" y="1606901"/>
                </a:lnTo>
                <a:lnTo>
                  <a:pt x="1268265" y="1617624"/>
                </a:lnTo>
                <a:lnTo>
                  <a:pt x="1314007" y="1612112"/>
                </a:lnTo>
                <a:lnTo>
                  <a:pt x="1359370" y="1592539"/>
                </a:lnTo>
                <a:lnTo>
                  <a:pt x="1409243" y="1561392"/>
                </a:lnTo>
                <a:lnTo>
                  <a:pt x="1455153" y="1520949"/>
                </a:lnTo>
                <a:lnTo>
                  <a:pt x="1478888" y="1488051"/>
                </a:lnTo>
                <a:lnTo>
                  <a:pt x="1491306" y="1472116"/>
                </a:lnTo>
                <a:lnTo>
                  <a:pt x="1505394" y="1459887"/>
                </a:lnTo>
                <a:lnTo>
                  <a:pt x="1575553" y="1459887"/>
                </a:lnTo>
                <a:lnTo>
                  <a:pt x="1577252" y="1459007"/>
                </a:lnTo>
                <a:lnTo>
                  <a:pt x="1605344" y="1438374"/>
                </a:lnTo>
                <a:close/>
              </a:path>
              <a:path w="2372995" h="1723389">
                <a:moveTo>
                  <a:pt x="2098992" y="1125476"/>
                </a:moveTo>
                <a:lnTo>
                  <a:pt x="643821" y="1125476"/>
                </a:lnTo>
                <a:lnTo>
                  <a:pt x="663842" y="1138819"/>
                </a:lnTo>
                <a:lnTo>
                  <a:pt x="667413" y="1161508"/>
                </a:lnTo>
                <a:lnTo>
                  <a:pt x="666601" y="1198488"/>
                </a:lnTo>
                <a:lnTo>
                  <a:pt x="664117" y="1236418"/>
                </a:lnTo>
                <a:lnTo>
                  <a:pt x="662673" y="1261958"/>
                </a:lnTo>
                <a:lnTo>
                  <a:pt x="657814" y="1294905"/>
                </a:lnTo>
                <a:lnTo>
                  <a:pt x="648468" y="1337694"/>
                </a:lnTo>
                <a:lnTo>
                  <a:pt x="642399" y="1378512"/>
                </a:lnTo>
                <a:lnTo>
                  <a:pt x="660589" y="1421361"/>
                </a:lnTo>
                <a:lnTo>
                  <a:pt x="695206" y="1453254"/>
                </a:lnTo>
                <a:lnTo>
                  <a:pt x="710362" y="1457284"/>
                </a:lnTo>
                <a:lnTo>
                  <a:pt x="727380" y="1465743"/>
                </a:lnTo>
                <a:lnTo>
                  <a:pt x="735382" y="1492590"/>
                </a:lnTo>
                <a:lnTo>
                  <a:pt x="743625" y="1523085"/>
                </a:lnTo>
                <a:lnTo>
                  <a:pt x="761365" y="1542488"/>
                </a:lnTo>
                <a:lnTo>
                  <a:pt x="776211" y="1547855"/>
                </a:lnTo>
                <a:lnTo>
                  <a:pt x="805522" y="1527743"/>
                </a:lnTo>
                <a:lnTo>
                  <a:pt x="838485" y="1498991"/>
                </a:lnTo>
                <a:lnTo>
                  <a:pt x="864286" y="1478442"/>
                </a:lnTo>
                <a:lnTo>
                  <a:pt x="1104010" y="1478442"/>
                </a:lnTo>
                <a:lnTo>
                  <a:pt x="1118558" y="1456734"/>
                </a:lnTo>
                <a:lnTo>
                  <a:pt x="1131506" y="1438374"/>
                </a:lnTo>
                <a:lnTo>
                  <a:pt x="1605344" y="1438374"/>
                </a:lnTo>
                <a:lnTo>
                  <a:pt x="1614257" y="1431827"/>
                </a:lnTo>
                <a:lnTo>
                  <a:pt x="1653203" y="1398739"/>
                </a:lnTo>
                <a:lnTo>
                  <a:pt x="1725901" y="1332925"/>
                </a:lnTo>
                <a:lnTo>
                  <a:pt x="1754149" y="1309241"/>
                </a:lnTo>
                <a:lnTo>
                  <a:pt x="1773326" y="1297734"/>
                </a:lnTo>
                <a:lnTo>
                  <a:pt x="1792748" y="1295297"/>
                </a:lnTo>
                <a:lnTo>
                  <a:pt x="1889879" y="1295297"/>
                </a:lnTo>
                <a:lnTo>
                  <a:pt x="1911458" y="1290280"/>
                </a:lnTo>
                <a:lnTo>
                  <a:pt x="1965947" y="1266289"/>
                </a:lnTo>
                <a:lnTo>
                  <a:pt x="2024009" y="1213838"/>
                </a:lnTo>
                <a:lnTo>
                  <a:pt x="2060014" y="1172885"/>
                </a:lnTo>
                <a:lnTo>
                  <a:pt x="2098292" y="1126359"/>
                </a:lnTo>
                <a:lnTo>
                  <a:pt x="2098992" y="1125476"/>
                </a:lnTo>
                <a:close/>
              </a:path>
              <a:path w="2372995" h="1723389">
                <a:moveTo>
                  <a:pt x="1575553" y="1459887"/>
                </a:moveTo>
                <a:lnTo>
                  <a:pt x="1505394" y="1459887"/>
                </a:lnTo>
                <a:lnTo>
                  <a:pt x="1520067" y="1477558"/>
                </a:lnTo>
                <a:lnTo>
                  <a:pt x="1544937" y="1475758"/>
                </a:lnTo>
                <a:lnTo>
                  <a:pt x="1575553" y="1459887"/>
                </a:lnTo>
                <a:close/>
              </a:path>
              <a:path w="2372995" h="1723389">
                <a:moveTo>
                  <a:pt x="2269857" y="910984"/>
                </a:moveTo>
                <a:lnTo>
                  <a:pt x="55420" y="910984"/>
                </a:lnTo>
                <a:lnTo>
                  <a:pt x="72542" y="911336"/>
                </a:lnTo>
                <a:lnTo>
                  <a:pt x="82680" y="932483"/>
                </a:lnTo>
                <a:lnTo>
                  <a:pt x="98409" y="945447"/>
                </a:lnTo>
                <a:lnTo>
                  <a:pt x="111962" y="958580"/>
                </a:lnTo>
                <a:lnTo>
                  <a:pt x="115570" y="980234"/>
                </a:lnTo>
                <a:lnTo>
                  <a:pt x="111540" y="1011714"/>
                </a:lnTo>
                <a:lnTo>
                  <a:pt x="107631" y="1057360"/>
                </a:lnTo>
                <a:lnTo>
                  <a:pt x="106802" y="1111528"/>
                </a:lnTo>
                <a:lnTo>
                  <a:pt x="112011" y="1168576"/>
                </a:lnTo>
                <a:lnTo>
                  <a:pt x="126216" y="1222860"/>
                </a:lnTo>
                <a:lnTo>
                  <a:pt x="152375" y="1268740"/>
                </a:lnTo>
                <a:lnTo>
                  <a:pt x="169977" y="1288888"/>
                </a:lnTo>
                <a:lnTo>
                  <a:pt x="180710" y="1326794"/>
                </a:lnTo>
                <a:lnTo>
                  <a:pt x="188860" y="1370556"/>
                </a:lnTo>
                <a:lnTo>
                  <a:pt x="198715" y="1408272"/>
                </a:lnTo>
                <a:lnTo>
                  <a:pt x="214563" y="1428042"/>
                </a:lnTo>
                <a:lnTo>
                  <a:pt x="240690" y="1417965"/>
                </a:lnTo>
                <a:lnTo>
                  <a:pt x="271100" y="1393980"/>
                </a:lnTo>
                <a:lnTo>
                  <a:pt x="314861" y="1360914"/>
                </a:lnTo>
                <a:lnTo>
                  <a:pt x="407252" y="1292741"/>
                </a:lnTo>
                <a:lnTo>
                  <a:pt x="438290" y="1270238"/>
                </a:lnTo>
                <a:lnTo>
                  <a:pt x="472337" y="1242441"/>
                </a:lnTo>
                <a:lnTo>
                  <a:pt x="538490" y="1183084"/>
                </a:lnTo>
                <a:lnTo>
                  <a:pt x="572402" y="1155430"/>
                </a:lnTo>
                <a:lnTo>
                  <a:pt x="617731" y="1129427"/>
                </a:lnTo>
                <a:lnTo>
                  <a:pt x="643821" y="1125476"/>
                </a:lnTo>
                <a:lnTo>
                  <a:pt x="2098992" y="1125476"/>
                </a:lnTo>
                <a:lnTo>
                  <a:pt x="2137060" y="1077448"/>
                </a:lnTo>
                <a:lnTo>
                  <a:pt x="2208931" y="985208"/>
                </a:lnTo>
                <a:lnTo>
                  <a:pt x="2238468" y="948251"/>
                </a:lnTo>
                <a:lnTo>
                  <a:pt x="2261362" y="921649"/>
                </a:lnTo>
                <a:lnTo>
                  <a:pt x="2269857" y="910984"/>
                </a:lnTo>
                <a:close/>
              </a:path>
              <a:path w="2372995" h="1723389">
                <a:moveTo>
                  <a:pt x="1889879" y="1295297"/>
                </a:moveTo>
                <a:lnTo>
                  <a:pt x="1792748" y="1295297"/>
                </a:lnTo>
                <a:lnTo>
                  <a:pt x="1813838" y="1296549"/>
                </a:lnTo>
                <a:lnTo>
                  <a:pt x="1834982" y="1298902"/>
                </a:lnTo>
                <a:lnTo>
                  <a:pt x="1854568" y="1299766"/>
                </a:lnTo>
                <a:lnTo>
                  <a:pt x="1883380" y="1296808"/>
                </a:lnTo>
                <a:lnTo>
                  <a:pt x="1889879" y="1295297"/>
                </a:lnTo>
                <a:close/>
              </a:path>
              <a:path w="2372995" h="1723389">
                <a:moveTo>
                  <a:pt x="703275" y="44256"/>
                </a:moveTo>
                <a:lnTo>
                  <a:pt x="665983" y="58011"/>
                </a:lnTo>
                <a:lnTo>
                  <a:pt x="632282" y="84757"/>
                </a:lnTo>
                <a:lnTo>
                  <a:pt x="584797" y="136887"/>
                </a:lnTo>
                <a:lnTo>
                  <a:pt x="557940" y="169271"/>
                </a:lnTo>
                <a:lnTo>
                  <a:pt x="526724" y="207678"/>
                </a:lnTo>
                <a:lnTo>
                  <a:pt x="491842" y="251220"/>
                </a:lnTo>
                <a:lnTo>
                  <a:pt x="453987" y="299009"/>
                </a:lnTo>
                <a:lnTo>
                  <a:pt x="413852" y="350157"/>
                </a:lnTo>
                <a:lnTo>
                  <a:pt x="372130" y="403775"/>
                </a:lnTo>
                <a:lnTo>
                  <a:pt x="329515" y="458975"/>
                </a:lnTo>
                <a:lnTo>
                  <a:pt x="286699" y="514869"/>
                </a:lnTo>
                <a:lnTo>
                  <a:pt x="244376" y="570569"/>
                </a:lnTo>
                <a:lnTo>
                  <a:pt x="203239" y="625187"/>
                </a:lnTo>
                <a:lnTo>
                  <a:pt x="163980" y="677834"/>
                </a:lnTo>
                <a:lnTo>
                  <a:pt x="127294" y="727622"/>
                </a:lnTo>
                <a:lnTo>
                  <a:pt x="93872" y="773663"/>
                </a:lnTo>
                <a:lnTo>
                  <a:pt x="64409" y="815069"/>
                </a:lnTo>
                <a:lnTo>
                  <a:pt x="39597" y="850951"/>
                </a:lnTo>
                <a:lnTo>
                  <a:pt x="6699" y="902593"/>
                </a:lnTo>
                <a:lnTo>
                  <a:pt x="0" y="916577"/>
                </a:lnTo>
                <a:lnTo>
                  <a:pt x="724" y="921484"/>
                </a:lnTo>
                <a:lnTo>
                  <a:pt x="18646" y="919385"/>
                </a:lnTo>
                <a:lnTo>
                  <a:pt x="37166" y="914776"/>
                </a:lnTo>
                <a:lnTo>
                  <a:pt x="55420" y="910984"/>
                </a:lnTo>
                <a:lnTo>
                  <a:pt x="2269857" y="910984"/>
                </a:lnTo>
                <a:lnTo>
                  <a:pt x="2277484" y="901409"/>
                </a:lnTo>
                <a:lnTo>
                  <a:pt x="2222076" y="901409"/>
                </a:lnTo>
                <a:lnTo>
                  <a:pt x="2204408" y="897094"/>
                </a:lnTo>
                <a:lnTo>
                  <a:pt x="2195751" y="881140"/>
                </a:lnTo>
                <a:lnTo>
                  <a:pt x="2201367" y="848598"/>
                </a:lnTo>
                <a:lnTo>
                  <a:pt x="2216490" y="812895"/>
                </a:lnTo>
                <a:lnTo>
                  <a:pt x="2239201" y="767139"/>
                </a:lnTo>
                <a:lnTo>
                  <a:pt x="2265274" y="716190"/>
                </a:lnTo>
                <a:lnTo>
                  <a:pt x="2290478" y="664907"/>
                </a:lnTo>
                <a:lnTo>
                  <a:pt x="2310586" y="618151"/>
                </a:lnTo>
                <a:lnTo>
                  <a:pt x="2321369" y="580781"/>
                </a:lnTo>
                <a:lnTo>
                  <a:pt x="2325790" y="560269"/>
                </a:lnTo>
                <a:lnTo>
                  <a:pt x="2334676" y="522069"/>
                </a:lnTo>
                <a:lnTo>
                  <a:pt x="2345928" y="471755"/>
                </a:lnTo>
                <a:lnTo>
                  <a:pt x="2357442" y="414905"/>
                </a:lnTo>
                <a:lnTo>
                  <a:pt x="2362965" y="381896"/>
                </a:lnTo>
                <a:lnTo>
                  <a:pt x="1153936" y="381896"/>
                </a:lnTo>
                <a:lnTo>
                  <a:pt x="1127220" y="375828"/>
                </a:lnTo>
                <a:lnTo>
                  <a:pt x="1103305" y="362402"/>
                </a:lnTo>
                <a:lnTo>
                  <a:pt x="1084872" y="355610"/>
                </a:lnTo>
                <a:lnTo>
                  <a:pt x="1037069" y="355610"/>
                </a:lnTo>
                <a:lnTo>
                  <a:pt x="1036333" y="317828"/>
                </a:lnTo>
                <a:lnTo>
                  <a:pt x="1039682" y="275993"/>
                </a:lnTo>
                <a:lnTo>
                  <a:pt x="741997" y="275993"/>
                </a:lnTo>
                <a:lnTo>
                  <a:pt x="741277" y="238494"/>
                </a:lnTo>
                <a:lnTo>
                  <a:pt x="743225" y="191941"/>
                </a:lnTo>
                <a:lnTo>
                  <a:pt x="744120" y="142789"/>
                </a:lnTo>
                <a:lnTo>
                  <a:pt x="740241" y="97490"/>
                </a:lnTo>
                <a:lnTo>
                  <a:pt x="727867" y="62495"/>
                </a:lnTo>
                <a:lnTo>
                  <a:pt x="703275" y="44256"/>
                </a:lnTo>
                <a:close/>
              </a:path>
              <a:path w="2372995" h="1723389">
                <a:moveTo>
                  <a:pt x="2276509" y="894020"/>
                </a:moveTo>
                <a:lnTo>
                  <a:pt x="2263389" y="894922"/>
                </a:lnTo>
                <a:lnTo>
                  <a:pt x="2243490" y="899035"/>
                </a:lnTo>
                <a:lnTo>
                  <a:pt x="2222076" y="901409"/>
                </a:lnTo>
                <a:lnTo>
                  <a:pt x="2277484" y="901409"/>
                </a:lnTo>
                <a:lnTo>
                  <a:pt x="2277587" y="901279"/>
                </a:lnTo>
                <a:lnTo>
                  <a:pt x="2276509" y="894020"/>
                </a:lnTo>
                <a:close/>
              </a:path>
              <a:path w="2372995" h="1723389">
                <a:moveTo>
                  <a:pt x="1889283" y="0"/>
                </a:moveTo>
                <a:lnTo>
                  <a:pt x="1829217" y="2993"/>
                </a:lnTo>
                <a:lnTo>
                  <a:pt x="1770457" y="17052"/>
                </a:lnTo>
                <a:lnTo>
                  <a:pt x="1715403" y="38310"/>
                </a:lnTo>
                <a:lnTo>
                  <a:pt x="1666456" y="62903"/>
                </a:lnTo>
                <a:lnTo>
                  <a:pt x="1626014" y="86966"/>
                </a:lnTo>
                <a:lnTo>
                  <a:pt x="1580248" y="118043"/>
                </a:lnTo>
                <a:lnTo>
                  <a:pt x="1511376" y="164246"/>
                </a:lnTo>
                <a:lnTo>
                  <a:pt x="1359363" y="264017"/>
                </a:lnTo>
                <a:lnTo>
                  <a:pt x="1259887" y="327696"/>
                </a:lnTo>
                <a:lnTo>
                  <a:pt x="1219799" y="352562"/>
                </a:lnTo>
                <a:lnTo>
                  <a:pt x="1153936" y="381896"/>
                </a:lnTo>
                <a:lnTo>
                  <a:pt x="2362965" y="381896"/>
                </a:lnTo>
                <a:lnTo>
                  <a:pt x="2367115" y="357093"/>
                </a:lnTo>
                <a:lnTo>
                  <a:pt x="2372846" y="303895"/>
                </a:lnTo>
                <a:lnTo>
                  <a:pt x="2372532" y="260888"/>
                </a:lnTo>
                <a:lnTo>
                  <a:pt x="2364071" y="233646"/>
                </a:lnTo>
                <a:lnTo>
                  <a:pt x="2345360" y="227746"/>
                </a:lnTo>
                <a:lnTo>
                  <a:pt x="2303353" y="198841"/>
                </a:lnTo>
                <a:lnTo>
                  <a:pt x="2249746" y="179988"/>
                </a:lnTo>
                <a:lnTo>
                  <a:pt x="2190517" y="169129"/>
                </a:lnTo>
                <a:lnTo>
                  <a:pt x="2134856" y="164475"/>
                </a:lnTo>
                <a:lnTo>
                  <a:pt x="1958073" y="164475"/>
                </a:lnTo>
                <a:lnTo>
                  <a:pt x="1963901" y="125540"/>
                </a:lnTo>
                <a:lnTo>
                  <a:pt x="1961404" y="89953"/>
                </a:lnTo>
                <a:lnTo>
                  <a:pt x="1954787" y="53491"/>
                </a:lnTo>
                <a:lnTo>
                  <a:pt x="1948256" y="11935"/>
                </a:lnTo>
                <a:lnTo>
                  <a:pt x="1889283" y="0"/>
                </a:lnTo>
                <a:close/>
              </a:path>
              <a:path w="2372995" h="1723389">
                <a:moveTo>
                  <a:pt x="1075489" y="352152"/>
                </a:moveTo>
                <a:lnTo>
                  <a:pt x="1037069" y="355610"/>
                </a:lnTo>
                <a:lnTo>
                  <a:pt x="1084872" y="355610"/>
                </a:lnTo>
                <a:lnTo>
                  <a:pt x="1075489" y="352152"/>
                </a:lnTo>
                <a:close/>
              </a:path>
              <a:path w="2372995" h="1723389">
                <a:moveTo>
                  <a:pt x="942193" y="162884"/>
                </a:moveTo>
                <a:lnTo>
                  <a:pt x="883757" y="172722"/>
                </a:lnTo>
                <a:lnTo>
                  <a:pt x="828576" y="211126"/>
                </a:lnTo>
                <a:lnTo>
                  <a:pt x="801113" y="237323"/>
                </a:lnTo>
                <a:lnTo>
                  <a:pt x="772711" y="260723"/>
                </a:lnTo>
                <a:lnTo>
                  <a:pt x="741997" y="275993"/>
                </a:lnTo>
                <a:lnTo>
                  <a:pt x="1039682" y="275993"/>
                </a:lnTo>
                <a:lnTo>
                  <a:pt x="1039874" y="273596"/>
                </a:lnTo>
                <a:lnTo>
                  <a:pt x="1041775" y="230569"/>
                </a:lnTo>
                <a:lnTo>
                  <a:pt x="1036117" y="196402"/>
                </a:lnTo>
                <a:lnTo>
                  <a:pt x="1024437" y="178587"/>
                </a:lnTo>
                <a:lnTo>
                  <a:pt x="1009394" y="169570"/>
                </a:lnTo>
                <a:lnTo>
                  <a:pt x="991577" y="165931"/>
                </a:lnTo>
                <a:lnTo>
                  <a:pt x="971575" y="164246"/>
                </a:lnTo>
                <a:lnTo>
                  <a:pt x="942193" y="162884"/>
                </a:lnTo>
                <a:close/>
              </a:path>
              <a:path w="2372995" h="1723389">
                <a:moveTo>
                  <a:pt x="2079106" y="163161"/>
                </a:moveTo>
                <a:lnTo>
                  <a:pt x="2016950" y="164475"/>
                </a:lnTo>
                <a:lnTo>
                  <a:pt x="2134856" y="164475"/>
                </a:lnTo>
                <a:lnTo>
                  <a:pt x="2131644" y="164206"/>
                </a:lnTo>
                <a:lnTo>
                  <a:pt x="2079106" y="163161"/>
                </a:lnTo>
                <a:close/>
              </a:path>
            </a:pathLst>
          </a:custGeom>
          <a:solidFill>
            <a:srgbClr val="E3E4F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3785" y="404509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4803780" y="378880"/>
            <a:ext cx="811808" cy="901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4592231" y="1357706"/>
            <a:ext cx="918604" cy="10560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2138285" y="2985180"/>
            <a:ext cx="1354729" cy="1120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 txBox="1"/>
          <p:nvPr/>
        </p:nvSpPr>
        <p:spPr>
          <a:xfrm>
            <a:off x="2284295" y="234480"/>
            <a:ext cx="3294299" cy="473869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19082">
              <a:spcBef>
                <a:spcPts val="297"/>
              </a:spcBef>
            </a:pPr>
            <a:r>
              <a:rPr sz="735" spc="23" dirty="0">
                <a:solidFill>
                  <a:srgbClr val="00A88E"/>
                </a:solidFill>
                <a:latin typeface="Calibri"/>
                <a:cs typeface="Calibri"/>
              </a:rPr>
              <a:t>Reading </a:t>
            </a:r>
            <a:r>
              <a:rPr sz="735" spc="3" dirty="0">
                <a:solidFill>
                  <a:srgbClr val="00A88E"/>
                </a:solidFill>
                <a:latin typeface="Calibri"/>
                <a:cs typeface="Calibri"/>
              </a:rPr>
              <a:t>for  </a:t>
            </a:r>
            <a:r>
              <a:rPr sz="735" spc="10" dirty="0">
                <a:solidFill>
                  <a:srgbClr val="00A88E"/>
                </a:solidFill>
                <a:latin typeface="Calibri"/>
                <a:cs typeface="Calibri"/>
              </a:rPr>
              <a:t>specific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 information</a:t>
            </a:r>
            <a:endParaRPr sz="735">
              <a:latin typeface="Calibri"/>
              <a:cs typeface="Calibri"/>
            </a:endParaRPr>
          </a:p>
          <a:p>
            <a:pPr marL="235349" marR="884151" indent="-150963">
              <a:lnSpc>
                <a:spcPts val="801"/>
              </a:lnSpc>
              <a:spcBef>
                <a:spcPts val="297"/>
              </a:spcBef>
              <a:tabLst>
                <a:tab pos="235349" algn="l"/>
              </a:tabLst>
            </a:pPr>
            <a:r>
              <a:rPr sz="701" spc="73" dirty="0">
                <a:solidFill>
                  <a:srgbClr val="231F20"/>
                </a:solidFill>
                <a:latin typeface="Calibri"/>
                <a:cs typeface="Calibri"/>
              </a:rPr>
              <a:t>5	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conversation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say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Mary,</a:t>
            </a:r>
            <a:r>
              <a:rPr sz="701" spc="-1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David,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Belle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Lisa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proud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of. </a:t>
            </a:r>
            <a:r>
              <a:rPr sz="701" spc="43" dirty="0">
                <a:solidFill>
                  <a:srgbClr val="231F20"/>
                </a:solidFill>
                <a:latin typeface="Calibri"/>
                <a:cs typeface="Calibri"/>
              </a:rPr>
              <a:t>Who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ashamed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events in his </a:t>
            </a:r>
            <a:r>
              <a:rPr sz="701" spc="136" dirty="0">
                <a:solidFill>
                  <a:srgbClr val="231F20"/>
                </a:solidFill>
                <a:latin typeface="Calibri"/>
                <a:cs typeface="Calibri"/>
              </a:rPr>
              <a:t>/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her country?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ashamed</a:t>
            </a:r>
            <a:r>
              <a:rPr sz="701" spc="-6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of?</a:t>
            </a:r>
            <a:endParaRPr sz="701">
              <a:latin typeface="Calibri"/>
              <a:cs typeface="Calibri"/>
            </a:endParaRPr>
          </a:p>
          <a:p>
            <a:pPr marL="8481">
              <a:spcBef>
                <a:spcPts val="304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Counsellor: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Let’s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start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you,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Lisa.</a:t>
            </a:r>
            <a:endParaRPr sz="668">
              <a:latin typeface="Book Antiqua"/>
              <a:cs typeface="Book Antiqua"/>
            </a:endParaRPr>
          </a:p>
          <a:p>
            <a:pPr marL="482996" marR="894752" indent="-214571">
              <a:lnSpc>
                <a:spcPct val="1083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Lisa: Russia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of achievements which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recognised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over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world,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I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most wonderful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thing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 done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build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first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spaceship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send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man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space.</a:t>
            </a:r>
            <a:endParaRPr sz="668">
              <a:latin typeface="Book Antiqua"/>
              <a:cs typeface="Book Antiqua"/>
            </a:endParaRPr>
          </a:p>
          <a:p>
            <a:pPr marL="482996" marR="1010518" indent="-254432">
              <a:lnSpc>
                <a:spcPct val="108300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first,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course,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USA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it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too.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I’m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keeping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482996" marR="1100842" indent="-289204">
              <a:lnSpc>
                <a:spcPct val="108300"/>
              </a:lnSpc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David: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hasn’t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it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yet.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I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don’t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need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 many spaceships anyway.  It is much wiser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spend money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health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education.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167077" indent="46646">
              <a:spcBef>
                <a:spcPts val="67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Mary: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it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either.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483420" marR="1006278" indent="-316343">
              <a:lnSpc>
                <a:spcPct val="108300"/>
              </a:lnSpc>
              <a:spcBef>
                <a:spcPts val="3"/>
              </a:spcBef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Take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mine too.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Australia hasn’t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built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spaceship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either.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should.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You’ll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surprised,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Russian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scientist Sergey 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Korolyov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role model.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dream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fly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space  and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he  fulfilled  it,</a:t>
            </a:r>
            <a:r>
              <a:rPr sz="668" spc="9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although</a:t>
            </a:r>
            <a:endParaRPr sz="668">
              <a:latin typeface="Book Antiqua"/>
              <a:cs typeface="Book Antiqua"/>
            </a:endParaRPr>
          </a:p>
          <a:p>
            <a:pPr marL="483420">
              <a:spcBef>
                <a:spcPts val="67"/>
              </a:spcBef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nobody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believed it was  possible.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His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story is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fascinating.</a:t>
            </a:r>
            <a:endParaRPr sz="668">
              <a:latin typeface="Book Antiqua"/>
              <a:cs typeface="Book Antiqua"/>
            </a:endParaRPr>
          </a:p>
          <a:p>
            <a:pPr marL="266305" marR="309982" indent="-37741">
              <a:lnSpc>
                <a:spcPct val="108300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OK.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turn. </a:t>
            </a:r>
            <a:r>
              <a:rPr sz="668" spc="-73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citizen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landed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moon.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Lisa: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it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yet.</a:t>
            </a:r>
            <a:endParaRPr sz="668">
              <a:latin typeface="Book Antiqua"/>
              <a:cs typeface="Book Antiqua"/>
            </a:endParaRPr>
          </a:p>
          <a:p>
            <a:pPr marL="1423970" marR="97532" indent="-289204">
              <a:lnSpc>
                <a:spcPct val="108300"/>
              </a:lnSpc>
              <a:spcBef>
                <a:spcPts val="93"/>
              </a:spcBef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David: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Nobody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else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it,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right?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each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us  should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put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1423970" marR="104741" indent="-424" algn="just">
              <a:lnSpc>
                <a:spcPct val="108300"/>
              </a:lnSpc>
            </a:pP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Now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it’s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turn.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Although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island, we,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together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France,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 made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tunnel connecting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Britain 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continent.  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Channel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Tunnel  which was  opened</a:t>
            </a:r>
            <a:r>
              <a:rPr sz="668" spc="-4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endParaRPr sz="668">
              <a:latin typeface="Book Antiqua"/>
              <a:cs typeface="Book Antiqua"/>
            </a:endParaRPr>
          </a:p>
          <a:p>
            <a:pPr marL="1423970" marR="13570">
              <a:lnSpc>
                <a:spcPct val="108300"/>
              </a:lnSpc>
            </a:pP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1994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second-longest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tunnel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world.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Amazing,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isn’t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it?</a:t>
            </a:r>
            <a:endParaRPr sz="668">
              <a:latin typeface="Book Antiqua"/>
              <a:cs typeface="Book Antiqua"/>
            </a:endParaRPr>
          </a:p>
          <a:p>
            <a:pPr marL="1423970" marR="100925" indent="-217115">
              <a:lnSpc>
                <a:spcPct val="1083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Lisa: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couldn’t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agree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more. 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real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wonder.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tunnel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496142" marR="279451" indent="-254432">
              <a:lnSpc>
                <a:spcPts val="868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done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anything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either,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agree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awesome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project.</a:t>
            </a:r>
            <a:endParaRPr sz="668">
              <a:latin typeface="Book Antiqua"/>
              <a:cs typeface="Book Antiqua"/>
            </a:endParaRPr>
          </a:p>
          <a:p>
            <a:pPr marL="226868">
              <a:spcBef>
                <a:spcPts val="27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Mary: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Neither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everybody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needs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tunnel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that.</a:t>
            </a:r>
            <a:endParaRPr sz="668">
              <a:latin typeface="Book Antiqua"/>
              <a:cs typeface="Book Antiqua"/>
            </a:endParaRPr>
          </a:p>
          <a:p>
            <a:pPr marL="496142" marR="321856" indent="-316343">
              <a:lnSpc>
                <a:spcPct val="108300"/>
              </a:lnSpc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That’s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exactly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what I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think.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don’t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need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tunnel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this.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Here’s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R="3392" algn="r">
              <a:spcBef>
                <a:spcPts val="661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10, </a:t>
            </a:r>
            <a:r>
              <a:rPr sz="668" spc="20" dirty="0">
                <a:solidFill>
                  <a:srgbClr val="6D6E71"/>
                </a:solidFill>
                <a:latin typeface="Arial Narrow"/>
                <a:cs typeface="Arial Narrow"/>
              </a:rPr>
              <a:t>11 </a:t>
            </a:r>
            <a:r>
              <a:rPr sz="668" spc="5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141</a:t>
            </a:r>
            <a:endParaRPr sz="634">
              <a:latin typeface="Calibri"/>
              <a:cs typeface="Calibri"/>
            </a:endParaRPr>
          </a:p>
        </p:txBody>
      </p:sp>
      <p:pic>
        <p:nvPicPr>
          <p:cNvPr id="9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8A3B5877-BE67-4840-ACBE-2334FFBB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697412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5559" y="269684"/>
            <a:ext cx="1543898" cy="1223330"/>
          </a:xfrm>
          <a:custGeom>
            <a:avLst/>
            <a:gdLst/>
            <a:ahLst/>
            <a:cxnLst/>
            <a:rect l="l" t="t" r="r" b="b"/>
            <a:pathLst>
              <a:path w="2312035" h="1831975">
                <a:moveTo>
                  <a:pt x="1624734" y="1523428"/>
                </a:moveTo>
                <a:lnTo>
                  <a:pt x="1163272" y="1523428"/>
                </a:lnTo>
                <a:lnTo>
                  <a:pt x="1175042" y="1541110"/>
                </a:lnTo>
                <a:lnTo>
                  <a:pt x="1214634" y="1603807"/>
                </a:lnTo>
                <a:lnTo>
                  <a:pt x="1240440" y="1643519"/>
                </a:lnTo>
                <a:lnTo>
                  <a:pt x="1268908" y="1685271"/>
                </a:lnTo>
                <a:lnTo>
                  <a:pt x="1299032" y="1726414"/>
                </a:lnTo>
                <a:lnTo>
                  <a:pt x="1329802" y="1764294"/>
                </a:lnTo>
                <a:lnTo>
                  <a:pt x="1360212" y="1796263"/>
                </a:lnTo>
                <a:lnTo>
                  <a:pt x="1415919" y="1831856"/>
                </a:lnTo>
                <a:lnTo>
                  <a:pt x="1439200" y="1830179"/>
                </a:lnTo>
                <a:lnTo>
                  <a:pt x="1458090" y="1811985"/>
                </a:lnTo>
                <a:lnTo>
                  <a:pt x="1465861" y="1773583"/>
                </a:lnTo>
                <a:lnTo>
                  <a:pt x="1460819" y="1719440"/>
                </a:lnTo>
                <a:lnTo>
                  <a:pt x="1448728" y="1660454"/>
                </a:lnTo>
                <a:lnTo>
                  <a:pt x="1435355" y="1607524"/>
                </a:lnTo>
                <a:lnTo>
                  <a:pt x="1426467" y="1571548"/>
                </a:lnTo>
                <a:lnTo>
                  <a:pt x="1434411" y="1566693"/>
                </a:lnTo>
                <a:lnTo>
                  <a:pt x="1569488" y="1566693"/>
                </a:lnTo>
                <a:lnTo>
                  <a:pt x="1573326" y="1552984"/>
                </a:lnTo>
                <a:lnTo>
                  <a:pt x="1590589" y="1543850"/>
                </a:lnTo>
                <a:lnTo>
                  <a:pt x="1605968" y="1539501"/>
                </a:lnTo>
                <a:lnTo>
                  <a:pt x="1623859" y="1524409"/>
                </a:lnTo>
                <a:lnTo>
                  <a:pt x="1624734" y="1523428"/>
                </a:lnTo>
                <a:close/>
              </a:path>
              <a:path w="2312035" h="1831975">
                <a:moveTo>
                  <a:pt x="1166442" y="1546656"/>
                </a:moveTo>
                <a:lnTo>
                  <a:pt x="783910" y="1546656"/>
                </a:lnTo>
                <a:lnTo>
                  <a:pt x="798206" y="1559861"/>
                </a:lnTo>
                <a:lnTo>
                  <a:pt x="810804" y="1577068"/>
                </a:lnTo>
                <a:lnTo>
                  <a:pt x="834888" y="1612595"/>
                </a:lnTo>
                <a:lnTo>
                  <a:pt x="881468" y="1656249"/>
                </a:lnTo>
                <a:lnTo>
                  <a:pt x="932068" y="1689874"/>
                </a:lnTo>
                <a:lnTo>
                  <a:pt x="978099" y="1711010"/>
                </a:lnTo>
                <a:lnTo>
                  <a:pt x="1024515" y="1716962"/>
                </a:lnTo>
                <a:lnTo>
                  <a:pt x="1069964" y="1705385"/>
                </a:lnTo>
                <a:lnTo>
                  <a:pt x="1113094" y="1673936"/>
                </a:lnTo>
                <a:lnTo>
                  <a:pt x="1147267" y="1630556"/>
                </a:lnTo>
                <a:lnTo>
                  <a:pt x="1169990" y="1576031"/>
                </a:lnTo>
                <a:lnTo>
                  <a:pt x="1169540" y="1561944"/>
                </a:lnTo>
                <a:lnTo>
                  <a:pt x="1166993" y="1549177"/>
                </a:lnTo>
                <a:lnTo>
                  <a:pt x="1166442" y="1546656"/>
                </a:lnTo>
                <a:close/>
              </a:path>
              <a:path w="2312035" h="1831975">
                <a:moveTo>
                  <a:pt x="1569488" y="1566693"/>
                </a:moveTo>
                <a:lnTo>
                  <a:pt x="1434411" y="1566693"/>
                </a:lnTo>
                <a:lnTo>
                  <a:pt x="1460594" y="1588880"/>
                </a:lnTo>
                <a:lnTo>
                  <a:pt x="1494042" y="1619925"/>
                </a:lnTo>
                <a:lnTo>
                  <a:pt x="1523784" y="1641642"/>
                </a:lnTo>
                <a:lnTo>
                  <a:pt x="1538849" y="1635848"/>
                </a:lnTo>
                <a:lnTo>
                  <a:pt x="1556847" y="1614898"/>
                </a:lnTo>
                <a:lnTo>
                  <a:pt x="1565209" y="1581972"/>
                </a:lnTo>
                <a:lnTo>
                  <a:pt x="1569488" y="1566693"/>
                </a:lnTo>
                <a:close/>
              </a:path>
              <a:path w="2312035" h="1831975">
                <a:moveTo>
                  <a:pt x="1643999" y="1368969"/>
                </a:moveTo>
                <a:lnTo>
                  <a:pt x="492346" y="1368969"/>
                </a:lnTo>
                <a:lnTo>
                  <a:pt x="512054" y="1371600"/>
                </a:lnTo>
                <a:lnTo>
                  <a:pt x="531507" y="1384024"/>
                </a:lnTo>
                <a:lnTo>
                  <a:pt x="560165" y="1409594"/>
                </a:lnTo>
                <a:lnTo>
                  <a:pt x="633925" y="1480647"/>
                </a:lnTo>
                <a:lnTo>
                  <a:pt x="673441" y="1516368"/>
                </a:lnTo>
                <a:lnTo>
                  <a:pt x="710990" y="1545710"/>
                </a:lnTo>
                <a:lnTo>
                  <a:pt x="743780" y="1563793"/>
                </a:lnTo>
                <a:lnTo>
                  <a:pt x="769018" y="1565735"/>
                </a:lnTo>
                <a:lnTo>
                  <a:pt x="783910" y="1546656"/>
                </a:lnTo>
                <a:lnTo>
                  <a:pt x="1166442" y="1546656"/>
                </a:lnTo>
                <a:lnTo>
                  <a:pt x="1164264" y="1536687"/>
                </a:lnTo>
                <a:lnTo>
                  <a:pt x="1163272" y="1523428"/>
                </a:lnTo>
                <a:lnTo>
                  <a:pt x="1624734" y="1523428"/>
                </a:lnTo>
                <a:lnTo>
                  <a:pt x="1641098" y="1505073"/>
                </a:lnTo>
                <a:lnTo>
                  <a:pt x="1654520" y="1487995"/>
                </a:lnTo>
                <a:lnTo>
                  <a:pt x="1659557" y="1458807"/>
                </a:lnTo>
                <a:lnTo>
                  <a:pt x="1653396" y="1414740"/>
                </a:lnTo>
                <a:lnTo>
                  <a:pt x="1643999" y="1368969"/>
                </a:lnTo>
                <a:close/>
              </a:path>
              <a:path w="2312035" h="1831975">
                <a:moveTo>
                  <a:pt x="2202004" y="1185628"/>
                </a:moveTo>
                <a:lnTo>
                  <a:pt x="1658109" y="1185628"/>
                </a:lnTo>
                <a:lnTo>
                  <a:pt x="1684583" y="1189897"/>
                </a:lnTo>
                <a:lnTo>
                  <a:pt x="1710859" y="1203716"/>
                </a:lnTo>
                <a:lnTo>
                  <a:pt x="1730581" y="1217968"/>
                </a:lnTo>
                <a:lnTo>
                  <a:pt x="1764988" y="1247822"/>
                </a:lnTo>
                <a:lnTo>
                  <a:pt x="1832111" y="1311908"/>
                </a:lnTo>
                <a:lnTo>
                  <a:pt x="1866661" y="1341920"/>
                </a:lnTo>
                <a:lnTo>
                  <a:pt x="1898156" y="1366214"/>
                </a:lnTo>
                <a:lnTo>
                  <a:pt x="1991900" y="1439810"/>
                </a:lnTo>
                <a:lnTo>
                  <a:pt x="2036301" y="1475509"/>
                </a:lnTo>
                <a:lnTo>
                  <a:pt x="2067156" y="1501406"/>
                </a:lnTo>
                <a:lnTo>
                  <a:pt x="2090617" y="1513004"/>
                </a:lnTo>
                <a:lnTo>
                  <a:pt x="2105960" y="1499578"/>
                </a:lnTo>
                <a:lnTo>
                  <a:pt x="2115923" y="1469221"/>
                </a:lnTo>
                <a:lnTo>
                  <a:pt x="2123246" y="1430024"/>
                </a:lnTo>
                <a:lnTo>
                  <a:pt x="2130669" y="1390078"/>
                </a:lnTo>
                <a:lnTo>
                  <a:pt x="2140929" y="1357476"/>
                </a:lnTo>
                <a:lnTo>
                  <a:pt x="2156767" y="1340307"/>
                </a:lnTo>
                <a:lnTo>
                  <a:pt x="2180332" y="1298548"/>
                </a:lnTo>
                <a:lnTo>
                  <a:pt x="2194668" y="1249482"/>
                </a:lnTo>
                <a:lnTo>
                  <a:pt x="2201668" y="1196945"/>
                </a:lnTo>
                <a:lnTo>
                  <a:pt x="2202004" y="1185628"/>
                </a:lnTo>
                <a:close/>
              </a:path>
              <a:path w="2312035" h="1831975">
                <a:moveTo>
                  <a:pt x="9334" y="935746"/>
                </a:moveTo>
                <a:lnTo>
                  <a:pt x="0" y="936536"/>
                </a:lnTo>
                <a:lnTo>
                  <a:pt x="1257" y="945226"/>
                </a:lnTo>
                <a:lnTo>
                  <a:pt x="16855" y="965568"/>
                </a:lnTo>
                <a:lnTo>
                  <a:pt x="37429" y="990856"/>
                </a:lnTo>
                <a:lnTo>
                  <a:pt x="63609" y="1025480"/>
                </a:lnTo>
                <a:lnTo>
                  <a:pt x="127510" y="1112703"/>
                </a:lnTo>
                <a:lnTo>
                  <a:pt x="162594" y="1160287"/>
                </a:lnTo>
                <a:lnTo>
                  <a:pt x="198009" y="1207178"/>
                </a:lnTo>
                <a:lnTo>
                  <a:pt x="232436" y="1250867"/>
                </a:lnTo>
                <a:lnTo>
                  <a:pt x="264556" y="1288847"/>
                </a:lnTo>
                <a:lnTo>
                  <a:pt x="293050" y="1318611"/>
                </a:lnTo>
                <a:lnTo>
                  <a:pt x="344006" y="1352590"/>
                </a:lnTo>
                <a:lnTo>
                  <a:pt x="400377" y="1370603"/>
                </a:lnTo>
                <a:lnTo>
                  <a:pt x="429618" y="1373797"/>
                </a:lnTo>
                <a:lnTo>
                  <a:pt x="449491" y="1372862"/>
                </a:lnTo>
                <a:lnTo>
                  <a:pt x="470946" y="1370322"/>
                </a:lnTo>
                <a:lnTo>
                  <a:pt x="492346" y="1368969"/>
                </a:lnTo>
                <a:lnTo>
                  <a:pt x="1643999" y="1368969"/>
                </a:lnTo>
                <a:lnTo>
                  <a:pt x="1643912" y="1368546"/>
                </a:lnTo>
                <a:lnTo>
                  <a:pt x="1638976" y="1332979"/>
                </a:lnTo>
                <a:lnTo>
                  <a:pt x="1637512" y="1305404"/>
                </a:lnTo>
                <a:lnTo>
                  <a:pt x="1634994" y="1264453"/>
                </a:lnTo>
                <a:lnTo>
                  <a:pt x="1634171" y="1224526"/>
                </a:lnTo>
                <a:lnTo>
                  <a:pt x="1637795" y="1200023"/>
                </a:lnTo>
                <a:lnTo>
                  <a:pt x="1658109" y="1185628"/>
                </a:lnTo>
                <a:lnTo>
                  <a:pt x="2202004" y="1185628"/>
                </a:lnTo>
                <a:lnTo>
                  <a:pt x="2203220" y="1144775"/>
                </a:lnTo>
                <a:lnTo>
                  <a:pt x="2201217" y="1096807"/>
                </a:lnTo>
                <a:lnTo>
                  <a:pt x="2197548" y="1056879"/>
                </a:lnTo>
                <a:lnTo>
                  <a:pt x="2194105" y="1028827"/>
                </a:lnTo>
                <a:lnTo>
                  <a:pt x="2197766" y="1005447"/>
                </a:lnTo>
                <a:lnTo>
                  <a:pt x="2211517" y="991268"/>
                </a:lnTo>
                <a:lnTo>
                  <a:pt x="2227477" y="977272"/>
                </a:lnTo>
                <a:lnTo>
                  <a:pt x="2237768" y="954443"/>
                </a:lnTo>
                <a:lnTo>
                  <a:pt x="2255141" y="954058"/>
                </a:lnTo>
                <a:lnTo>
                  <a:pt x="2308678" y="954058"/>
                </a:lnTo>
                <a:lnTo>
                  <a:pt x="2305451" y="946672"/>
                </a:lnTo>
                <a:lnTo>
                  <a:pt x="2303525" y="943239"/>
                </a:lnTo>
                <a:lnTo>
                  <a:pt x="63379" y="943239"/>
                </a:lnTo>
                <a:lnTo>
                  <a:pt x="44774" y="942851"/>
                </a:lnTo>
                <a:lnTo>
                  <a:pt x="25509" y="939102"/>
                </a:lnTo>
                <a:lnTo>
                  <a:pt x="9334" y="935746"/>
                </a:lnTo>
                <a:close/>
              </a:path>
              <a:path w="2312035" h="1831975">
                <a:moveTo>
                  <a:pt x="2308678" y="954058"/>
                </a:moveTo>
                <a:lnTo>
                  <a:pt x="2255141" y="954058"/>
                </a:lnTo>
                <a:lnTo>
                  <a:pt x="2273661" y="958149"/>
                </a:lnTo>
                <a:lnTo>
                  <a:pt x="2292453" y="963124"/>
                </a:lnTo>
                <a:lnTo>
                  <a:pt x="2310641" y="965390"/>
                </a:lnTo>
                <a:lnTo>
                  <a:pt x="2311506" y="960532"/>
                </a:lnTo>
                <a:lnTo>
                  <a:pt x="2308678" y="954058"/>
                </a:lnTo>
                <a:close/>
              </a:path>
              <a:path w="2312035" h="1831975">
                <a:moveTo>
                  <a:pt x="179632" y="135665"/>
                </a:moveTo>
                <a:lnTo>
                  <a:pt x="122610" y="154203"/>
                </a:lnTo>
                <a:lnTo>
                  <a:pt x="89576" y="197618"/>
                </a:lnTo>
                <a:lnTo>
                  <a:pt x="76325" y="259805"/>
                </a:lnTo>
                <a:lnTo>
                  <a:pt x="75804" y="296031"/>
                </a:lnTo>
                <a:lnTo>
                  <a:pt x="78651" y="334661"/>
                </a:lnTo>
                <a:lnTo>
                  <a:pt x="84342" y="374932"/>
                </a:lnTo>
                <a:lnTo>
                  <a:pt x="92349" y="416081"/>
                </a:lnTo>
                <a:lnTo>
                  <a:pt x="102148" y="457345"/>
                </a:lnTo>
                <a:lnTo>
                  <a:pt x="113212" y="497961"/>
                </a:lnTo>
                <a:lnTo>
                  <a:pt x="125016" y="537166"/>
                </a:lnTo>
                <a:lnTo>
                  <a:pt x="137035" y="574197"/>
                </a:lnTo>
                <a:lnTo>
                  <a:pt x="159611" y="638685"/>
                </a:lnTo>
                <a:lnTo>
                  <a:pt x="176736" y="685320"/>
                </a:lnTo>
                <a:lnTo>
                  <a:pt x="181940" y="700036"/>
                </a:lnTo>
                <a:lnTo>
                  <a:pt x="184203" y="707999"/>
                </a:lnTo>
                <a:lnTo>
                  <a:pt x="174865" y="746306"/>
                </a:lnTo>
                <a:lnTo>
                  <a:pt x="145052" y="781797"/>
                </a:lnTo>
                <a:lnTo>
                  <a:pt x="109261" y="816006"/>
                </a:lnTo>
                <a:lnTo>
                  <a:pt x="81987" y="850467"/>
                </a:lnTo>
                <a:lnTo>
                  <a:pt x="77727" y="886714"/>
                </a:lnTo>
                <a:lnTo>
                  <a:pt x="83606" y="918924"/>
                </a:lnTo>
                <a:lnTo>
                  <a:pt x="77573" y="936515"/>
                </a:lnTo>
                <a:lnTo>
                  <a:pt x="63379" y="943239"/>
                </a:lnTo>
                <a:lnTo>
                  <a:pt x="2303525" y="943239"/>
                </a:lnTo>
                <a:lnTo>
                  <a:pt x="2275044" y="895297"/>
                </a:lnTo>
                <a:lnTo>
                  <a:pt x="2251923" y="859461"/>
                </a:lnTo>
                <a:lnTo>
                  <a:pt x="2224344" y="817979"/>
                </a:lnTo>
                <a:lnTo>
                  <a:pt x="2192922" y="771690"/>
                </a:lnTo>
                <a:lnTo>
                  <a:pt x="2158273" y="721432"/>
                </a:lnTo>
                <a:lnTo>
                  <a:pt x="2121012" y="668045"/>
                </a:lnTo>
                <a:lnTo>
                  <a:pt x="2081755" y="612369"/>
                </a:lnTo>
                <a:lnTo>
                  <a:pt x="2041118" y="555242"/>
                </a:lnTo>
                <a:lnTo>
                  <a:pt x="1999716" y="497504"/>
                </a:lnTo>
                <a:lnTo>
                  <a:pt x="1958164" y="439993"/>
                </a:lnTo>
                <a:lnTo>
                  <a:pt x="1917078" y="383550"/>
                </a:lnTo>
                <a:lnTo>
                  <a:pt x="1895737" y="354457"/>
                </a:lnTo>
                <a:lnTo>
                  <a:pt x="1259093" y="354457"/>
                </a:lnTo>
                <a:lnTo>
                  <a:pt x="1225814" y="340581"/>
                </a:lnTo>
                <a:lnTo>
                  <a:pt x="1185803" y="319100"/>
                </a:lnTo>
                <a:lnTo>
                  <a:pt x="1141377" y="292253"/>
                </a:lnTo>
                <a:lnTo>
                  <a:pt x="1094852" y="262283"/>
                </a:lnTo>
                <a:lnTo>
                  <a:pt x="1041592" y="226747"/>
                </a:lnTo>
                <a:lnTo>
                  <a:pt x="985614" y="189194"/>
                </a:lnTo>
                <a:lnTo>
                  <a:pt x="772494" y="189194"/>
                </a:lnTo>
                <a:lnTo>
                  <a:pt x="735653" y="183150"/>
                </a:lnTo>
                <a:lnTo>
                  <a:pt x="693954" y="162498"/>
                </a:lnTo>
                <a:lnTo>
                  <a:pt x="676714" y="148107"/>
                </a:lnTo>
                <a:lnTo>
                  <a:pt x="264848" y="148107"/>
                </a:lnTo>
                <a:lnTo>
                  <a:pt x="218453" y="137632"/>
                </a:lnTo>
                <a:lnTo>
                  <a:pt x="179632" y="135665"/>
                </a:lnTo>
                <a:close/>
              </a:path>
              <a:path w="2312035" h="1831975">
                <a:moveTo>
                  <a:pt x="1355368" y="146385"/>
                </a:moveTo>
                <a:lnTo>
                  <a:pt x="1305259" y="149674"/>
                </a:lnTo>
                <a:lnTo>
                  <a:pt x="1260058" y="182575"/>
                </a:lnTo>
                <a:lnTo>
                  <a:pt x="1254316" y="219461"/>
                </a:lnTo>
                <a:lnTo>
                  <a:pt x="1256247" y="265915"/>
                </a:lnTo>
                <a:lnTo>
                  <a:pt x="1259842" y="313670"/>
                </a:lnTo>
                <a:lnTo>
                  <a:pt x="1259093" y="354457"/>
                </a:lnTo>
                <a:lnTo>
                  <a:pt x="1895737" y="354457"/>
                </a:lnTo>
                <a:lnTo>
                  <a:pt x="1877073" y="329013"/>
                </a:lnTo>
                <a:lnTo>
                  <a:pt x="1838765" y="277221"/>
                </a:lnTo>
                <a:lnTo>
                  <a:pt x="1832266" y="268516"/>
                </a:lnTo>
                <a:lnTo>
                  <a:pt x="1558496" y="268516"/>
                </a:lnTo>
                <a:lnTo>
                  <a:pt x="1527331" y="252022"/>
                </a:lnTo>
                <a:lnTo>
                  <a:pt x="1498502" y="226747"/>
                </a:lnTo>
                <a:lnTo>
                  <a:pt x="1470649" y="198475"/>
                </a:lnTo>
                <a:lnTo>
                  <a:pt x="1442342" y="172923"/>
                </a:lnTo>
                <a:lnTo>
                  <a:pt x="1414662" y="157009"/>
                </a:lnTo>
                <a:lnTo>
                  <a:pt x="1385371" y="148801"/>
                </a:lnTo>
                <a:lnTo>
                  <a:pt x="1355368" y="146385"/>
                </a:lnTo>
                <a:close/>
              </a:path>
              <a:path w="2312035" h="1831975">
                <a:moveTo>
                  <a:pt x="1597790" y="18326"/>
                </a:moveTo>
                <a:lnTo>
                  <a:pt x="1572836" y="38012"/>
                </a:lnTo>
                <a:lnTo>
                  <a:pt x="1560277" y="75790"/>
                </a:lnTo>
                <a:lnTo>
                  <a:pt x="1556340" y="124694"/>
                </a:lnTo>
                <a:lnTo>
                  <a:pt x="1557247" y="177760"/>
                </a:lnTo>
                <a:lnTo>
                  <a:pt x="1559174" y="226747"/>
                </a:lnTo>
                <a:lnTo>
                  <a:pt x="1559163" y="231431"/>
                </a:lnTo>
                <a:lnTo>
                  <a:pt x="1558496" y="268516"/>
                </a:lnTo>
                <a:lnTo>
                  <a:pt x="1832266" y="268516"/>
                </a:lnTo>
                <a:lnTo>
                  <a:pt x="1802770" y="229013"/>
                </a:lnTo>
                <a:lnTo>
                  <a:pt x="1769702" y="185230"/>
                </a:lnTo>
                <a:lnTo>
                  <a:pt x="1740178" y="146709"/>
                </a:lnTo>
                <a:lnTo>
                  <a:pt x="1714813" y="114290"/>
                </a:lnTo>
                <a:lnTo>
                  <a:pt x="1679020" y="71116"/>
                </a:lnTo>
                <a:lnTo>
                  <a:pt x="1635626" y="33162"/>
                </a:lnTo>
                <a:lnTo>
                  <a:pt x="1615974" y="20916"/>
                </a:lnTo>
                <a:lnTo>
                  <a:pt x="1597790" y="18326"/>
                </a:lnTo>
                <a:close/>
              </a:path>
              <a:path w="2312035" h="1831975">
                <a:moveTo>
                  <a:pt x="910431" y="148608"/>
                </a:moveTo>
                <a:lnTo>
                  <a:pt x="886478" y="152040"/>
                </a:lnTo>
                <a:lnTo>
                  <a:pt x="861468" y="162053"/>
                </a:lnTo>
                <a:lnTo>
                  <a:pt x="834641" y="174408"/>
                </a:lnTo>
                <a:lnTo>
                  <a:pt x="805236" y="184868"/>
                </a:lnTo>
                <a:lnTo>
                  <a:pt x="772494" y="189194"/>
                </a:lnTo>
                <a:lnTo>
                  <a:pt x="985614" y="189194"/>
                </a:lnTo>
                <a:lnTo>
                  <a:pt x="965846" y="176045"/>
                </a:lnTo>
                <a:lnTo>
                  <a:pt x="934088" y="155994"/>
                </a:lnTo>
                <a:lnTo>
                  <a:pt x="910431" y="148608"/>
                </a:lnTo>
                <a:close/>
              </a:path>
              <a:path w="2312035" h="1831975">
                <a:moveTo>
                  <a:pt x="434165" y="0"/>
                </a:moveTo>
                <a:lnTo>
                  <a:pt x="383238" y="24758"/>
                </a:lnTo>
                <a:lnTo>
                  <a:pt x="345473" y="60371"/>
                </a:lnTo>
                <a:lnTo>
                  <a:pt x="324660" y="102825"/>
                </a:lnTo>
                <a:lnTo>
                  <a:pt x="324589" y="148107"/>
                </a:lnTo>
                <a:lnTo>
                  <a:pt x="676714" y="148107"/>
                </a:lnTo>
                <a:lnTo>
                  <a:pt x="646636" y="122999"/>
                </a:lnTo>
                <a:lnTo>
                  <a:pt x="625613" y="102287"/>
                </a:lnTo>
                <a:lnTo>
                  <a:pt x="589927" y="70793"/>
                </a:lnTo>
                <a:lnTo>
                  <a:pt x="543506" y="37355"/>
                </a:lnTo>
                <a:lnTo>
                  <a:pt x="490276" y="10811"/>
                </a:lnTo>
                <a:lnTo>
                  <a:pt x="434165" y="0"/>
                </a:lnTo>
                <a:close/>
              </a:path>
            </a:pathLst>
          </a:custGeom>
          <a:solidFill>
            <a:srgbClr val="E3E4F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242368" y="436629"/>
            <a:ext cx="1298611" cy="1054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4562973" y="3254895"/>
            <a:ext cx="1261493" cy="1644393"/>
          </a:xfrm>
          <a:custGeom>
            <a:avLst/>
            <a:gdLst/>
            <a:ahLst/>
            <a:cxnLst/>
            <a:rect l="l" t="t" r="r" b="b"/>
            <a:pathLst>
              <a:path w="1889125" h="2462529">
                <a:moveTo>
                  <a:pt x="1091273" y="2336970"/>
                </a:moveTo>
                <a:lnTo>
                  <a:pt x="828002" y="2336970"/>
                </a:lnTo>
                <a:lnTo>
                  <a:pt x="852107" y="2340872"/>
                </a:lnTo>
                <a:lnTo>
                  <a:pt x="866726" y="2355518"/>
                </a:lnTo>
                <a:lnTo>
                  <a:pt x="881157" y="2372517"/>
                </a:lnTo>
                <a:lnTo>
                  <a:pt x="904698" y="2383477"/>
                </a:lnTo>
                <a:lnTo>
                  <a:pt x="905091" y="2401976"/>
                </a:lnTo>
                <a:lnTo>
                  <a:pt x="900872" y="2421701"/>
                </a:lnTo>
                <a:lnTo>
                  <a:pt x="895743" y="2441716"/>
                </a:lnTo>
                <a:lnTo>
                  <a:pt x="893407" y="2461087"/>
                </a:lnTo>
                <a:lnTo>
                  <a:pt x="932147" y="2444387"/>
                </a:lnTo>
                <a:lnTo>
                  <a:pt x="994422" y="2404091"/>
                </a:lnTo>
                <a:lnTo>
                  <a:pt x="1034209" y="2376925"/>
                </a:lnTo>
                <a:lnTo>
                  <a:pt x="1078747" y="2345850"/>
                </a:lnTo>
                <a:lnTo>
                  <a:pt x="1091273" y="2336970"/>
                </a:lnTo>
                <a:close/>
              </a:path>
              <a:path w="1889125" h="2462529">
                <a:moveTo>
                  <a:pt x="1855549" y="1740575"/>
                </a:moveTo>
                <a:lnTo>
                  <a:pt x="626213" y="1740575"/>
                </a:lnTo>
                <a:lnTo>
                  <a:pt x="651472" y="1744438"/>
                </a:lnTo>
                <a:lnTo>
                  <a:pt x="666319" y="1766072"/>
                </a:lnTo>
                <a:lnTo>
                  <a:pt x="647668" y="1822252"/>
                </a:lnTo>
                <a:lnTo>
                  <a:pt x="602191" y="1879908"/>
                </a:lnTo>
                <a:lnTo>
                  <a:pt x="536117" y="1951401"/>
                </a:lnTo>
                <a:lnTo>
                  <a:pt x="505168" y="1988202"/>
                </a:lnTo>
                <a:lnTo>
                  <a:pt x="480118" y="2021748"/>
                </a:lnTo>
                <a:lnTo>
                  <a:pt x="444134" y="2069381"/>
                </a:lnTo>
                <a:lnTo>
                  <a:pt x="404229" y="2121598"/>
                </a:lnTo>
                <a:lnTo>
                  <a:pt x="367418" y="2168890"/>
                </a:lnTo>
                <a:lnTo>
                  <a:pt x="340716" y="2201753"/>
                </a:lnTo>
                <a:lnTo>
                  <a:pt x="328763" y="2226740"/>
                </a:lnTo>
                <a:lnTo>
                  <a:pt x="342608" y="2243081"/>
                </a:lnTo>
                <a:lnTo>
                  <a:pt x="373909" y="2253691"/>
                </a:lnTo>
                <a:lnTo>
                  <a:pt x="455511" y="2269395"/>
                </a:lnTo>
                <a:lnTo>
                  <a:pt x="489128" y="2280323"/>
                </a:lnTo>
                <a:lnTo>
                  <a:pt x="549887" y="2322290"/>
                </a:lnTo>
                <a:lnTo>
                  <a:pt x="600478" y="2337559"/>
                </a:lnTo>
                <a:lnTo>
                  <a:pt x="654647" y="2345015"/>
                </a:lnTo>
                <a:lnTo>
                  <a:pt x="708440" y="2346671"/>
                </a:lnTo>
                <a:lnTo>
                  <a:pt x="757901" y="2344539"/>
                </a:lnTo>
                <a:lnTo>
                  <a:pt x="799073" y="2340634"/>
                </a:lnTo>
                <a:lnTo>
                  <a:pt x="828002" y="2336970"/>
                </a:lnTo>
                <a:lnTo>
                  <a:pt x="1091273" y="2336970"/>
                </a:lnTo>
                <a:lnTo>
                  <a:pt x="1179031" y="2274281"/>
                </a:lnTo>
                <a:lnTo>
                  <a:pt x="1346051" y="2152031"/>
                </a:lnTo>
                <a:lnTo>
                  <a:pt x="1514706" y="2025753"/>
                </a:lnTo>
                <a:lnTo>
                  <a:pt x="1617896" y="1947024"/>
                </a:lnTo>
                <a:lnTo>
                  <a:pt x="1706581" y="1878044"/>
                </a:lnTo>
                <a:lnTo>
                  <a:pt x="1743580" y="1848652"/>
                </a:lnTo>
                <a:lnTo>
                  <a:pt x="1774668" y="1823429"/>
                </a:lnTo>
                <a:lnTo>
                  <a:pt x="1816065" y="1787795"/>
                </a:lnTo>
                <a:lnTo>
                  <a:pt x="1854616" y="1742121"/>
                </a:lnTo>
                <a:lnTo>
                  <a:pt x="1855549" y="1740575"/>
                </a:lnTo>
                <a:close/>
              </a:path>
              <a:path w="1889125" h="2462529">
                <a:moveTo>
                  <a:pt x="1719922" y="1519344"/>
                </a:moveTo>
                <a:lnTo>
                  <a:pt x="268402" y="1519344"/>
                </a:lnTo>
                <a:lnTo>
                  <a:pt x="275013" y="1524733"/>
                </a:lnTo>
                <a:lnTo>
                  <a:pt x="260093" y="1544963"/>
                </a:lnTo>
                <a:lnTo>
                  <a:pt x="234492" y="1573273"/>
                </a:lnTo>
                <a:lnTo>
                  <a:pt x="209058" y="1602897"/>
                </a:lnTo>
                <a:lnTo>
                  <a:pt x="194643" y="1627075"/>
                </a:lnTo>
                <a:lnTo>
                  <a:pt x="202095" y="1639041"/>
                </a:lnTo>
                <a:lnTo>
                  <a:pt x="223702" y="1658215"/>
                </a:lnTo>
                <a:lnTo>
                  <a:pt x="257653" y="1667124"/>
                </a:lnTo>
                <a:lnTo>
                  <a:pt x="287540" y="1675771"/>
                </a:lnTo>
                <a:lnTo>
                  <a:pt x="296952" y="1694159"/>
                </a:lnTo>
                <a:lnTo>
                  <a:pt x="301438" y="1710537"/>
                </a:lnTo>
                <a:lnTo>
                  <a:pt x="317000" y="1729592"/>
                </a:lnTo>
                <a:lnTo>
                  <a:pt x="336937" y="1747952"/>
                </a:lnTo>
                <a:lnTo>
                  <a:pt x="354546" y="1762244"/>
                </a:lnTo>
                <a:lnTo>
                  <a:pt x="384642" y="1767609"/>
                </a:lnTo>
                <a:lnTo>
                  <a:pt x="430081" y="1761047"/>
                </a:lnTo>
                <a:lnTo>
                  <a:pt x="477713" y="1750946"/>
                </a:lnTo>
                <a:lnTo>
                  <a:pt x="514388" y="1745696"/>
                </a:lnTo>
                <a:lnTo>
                  <a:pt x="585045" y="1741452"/>
                </a:lnTo>
                <a:lnTo>
                  <a:pt x="626213" y="1740575"/>
                </a:lnTo>
                <a:lnTo>
                  <a:pt x="1855549" y="1740575"/>
                </a:lnTo>
                <a:lnTo>
                  <a:pt x="1867245" y="1721188"/>
                </a:lnTo>
                <a:lnTo>
                  <a:pt x="1869923" y="1701817"/>
                </a:lnTo>
                <a:lnTo>
                  <a:pt x="1849623" y="1675241"/>
                </a:lnTo>
                <a:lnTo>
                  <a:pt x="1810669" y="1661868"/>
                </a:lnTo>
                <a:lnTo>
                  <a:pt x="1797218" y="1660750"/>
                </a:lnTo>
                <a:lnTo>
                  <a:pt x="1653708" y="1660750"/>
                </a:lnTo>
                <a:lnTo>
                  <a:pt x="1611961" y="1659971"/>
                </a:lnTo>
                <a:lnTo>
                  <a:pt x="1628960" y="1626776"/>
                </a:lnTo>
                <a:lnTo>
                  <a:pt x="1655007" y="1596080"/>
                </a:lnTo>
                <a:lnTo>
                  <a:pt x="1684170" y="1566398"/>
                </a:lnTo>
                <a:lnTo>
                  <a:pt x="1710513" y="1536247"/>
                </a:lnTo>
                <a:lnTo>
                  <a:pt x="1719922" y="1519344"/>
                </a:lnTo>
                <a:close/>
              </a:path>
              <a:path w="1889125" h="2462529">
                <a:moveTo>
                  <a:pt x="1760244" y="1657677"/>
                </a:moveTo>
                <a:lnTo>
                  <a:pt x="1705529" y="1658645"/>
                </a:lnTo>
                <a:lnTo>
                  <a:pt x="1653708" y="1660750"/>
                </a:lnTo>
                <a:lnTo>
                  <a:pt x="1797218" y="1660750"/>
                </a:lnTo>
                <a:lnTo>
                  <a:pt x="1760244" y="1657677"/>
                </a:lnTo>
                <a:close/>
              </a:path>
              <a:path w="1889125" h="2462529">
                <a:moveTo>
                  <a:pt x="1573822" y="1239016"/>
                </a:moveTo>
                <a:lnTo>
                  <a:pt x="318008" y="1239016"/>
                </a:lnTo>
                <a:lnTo>
                  <a:pt x="299778" y="1251553"/>
                </a:lnTo>
                <a:lnTo>
                  <a:pt x="235136" y="1293722"/>
                </a:lnTo>
                <a:lnTo>
                  <a:pt x="194190" y="1321208"/>
                </a:lnTo>
                <a:lnTo>
                  <a:pt x="151141" y="1351530"/>
                </a:lnTo>
                <a:lnTo>
                  <a:pt x="108720" y="1383615"/>
                </a:lnTo>
                <a:lnTo>
                  <a:pt x="69662" y="1416390"/>
                </a:lnTo>
                <a:lnTo>
                  <a:pt x="36701" y="1448781"/>
                </a:lnTo>
                <a:lnTo>
                  <a:pt x="12568" y="1479714"/>
                </a:lnTo>
                <a:lnTo>
                  <a:pt x="0" y="1508117"/>
                </a:lnTo>
                <a:lnTo>
                  <a:pt x="1727" y="1532916"/>
                </a:lnTo>
                <a:lnTo>
                  <a:pt x="20485" y="1553037"/>
                </a:lnTo>
                <a:lnTo>
                  <a:pt x="60082" y="1561305"/>
                </a:lnTo>
                <a:lnTo>
                  <a:pt x="115909" y="1555930"/>
                </a:lnTo>
                <a:lnTo>
                  <a:pt x="176728" y="1543051"/>
                </a:lnTo>
                <a:lnTo>
                  <a:pt x="268402" y="1519344"/>
                </a:lnTo>
                <a:lnTo>
                  <a:pt x="1719922" y="1519344"/>
                </a:lnTo>
                <a:lnTo>
                  <a:pt x="1726922" y="1506768"/>
                </a:lnTo>
                <a:lnTo>
                  <a:pt x="1735384" y="1475570"/>
                </a:lnTo>
                <a:lnTo>
                  <a:pt x="1737871" y="1443614"/>
                </a:lnTo>
                <a:lnTo>
                  <a:pt x="1736357" y="1411863"/>
                </a:lnTo>
                <a:lnTo>
                  <a:pt x="1730436" y="1370987"/>
                </a:lnTo>
                <a:lnTo>
                  <a:pt x="1700568" y="1342102"/>
                </a:lnTo>
                <a:lnTo>
                  <a:pt x="1699114" y="1341868"/>
                </a:lnTo>
                <a:lnTo>
                  <a:pt x="1565391" y="1341868"/>
                </a:lnTo>
                <a:lnTo>
                  <a:pt x="1523327" y="1341074"/>
                </a:lnTo>
                <a:lnTo>
                  <a:pt x="1537635" y="1305625"/>
                </a:lnTo>
                <a:lnTo>
                  <a:pt x="1559786" y="1263008"/>
                </a:lnTo>
                <a:lnTo>
                  <a:pt x="1573822" y="1239016"/>
                </a:lnTo>
                <a:close/>
              </a:path>
              <a:path w="1889125" h="2462529">
                <a:moveTo>
                  <a:pt x="1662534" y="1335986"/>
                </a:moveTo>
                <a:lnTo>
                  <a:pt x="1614634" y="1338040"/>
                </a:lnTo>
                <a:lnTo>
                  <a:pt x="1565391" y="1341868"/>
                </a:lnTo>
                <a:lnTo>
                  <a:pt x="1699114" y="1341868"/>
                </a:lnTo>
                <a:lnTo>
                  <a:pt x="1662534" y="1335986"/>
                </a:lnTo>
                <a:close/>
              </a:path>
              <a:path w="1889125" h="2462529">
                <a:moveTo>
                  <a:pt x="923161" y="0"/>
                </a:moveTo>
                <a:lnTo>
                  <a:pt x="914202" y="1337"/>
                </a:lnTo>
                <a:lnTo>
                  <a:pt x="893229" y="17950"/>
                </a:lnTo>
                <a:lnTo>
                  <a:pt x="867153" y="39863"/>
                </a:lnTo>
                <a:lnTo>
                  <a:pt x="831452" y="67748"/>
                </a:lnTo>
                <a:lnTo>
                  <a:pt x="692452" y="173182"/>
                </a:lnTo>
                <a:lnTo>
                  <a:pt x="644103" y="210904"/>
                </a:lnTo>
                <a:lnTo>
                  <a:pt x="599055" y="247573"/>
                </a:lnTo>
                <a:lnTo>
                  <a:pt x="559892" y="281784"/>
                </a:lnTo>
                <a:lnTo>
                  <a:pt x="529199" y="312133"/>
                </a:lnTo>
                <a:lnTo>
                  <a:pt x="494162" y="366404"/>
                </a:lnTo>
                <a:lnTo>
                  <a:pt x="475592" y="426446"/>
                </a:lnTo>
                <a:lnTo>
                  <a:pt x="472301" y="457585"/>
                </a:lnTo>
                <a:lnTo>
                  <a:pt x="473261" y="478755"/>
                </a:lnTo>
                <a:lnTo>
                  <a:pt x="475879" y="501608"/>
                </a:lnTo>
                <a:lnTo>
                  <a:pt x="477273" y="524403"/>
                </a:lnTo>
                <a:lnTo>
                  <a:pt x="463728" y="563553"/>
                </a:lnTo>
                <a:lnTo>
                  <a:pt x="411565" y="622250"/>
                </a:lnTo>
                <a:lnTo>
                  <a:pt x="377575" y="658449"/>
                </a:lnTo>
                <a:lnTo>
                  <a:pt x="343204" y="696325"/>
                </a:lnTo>
                <a:lnTo>
                  <a:pt x="312121" y="733708"/>
                </a:lnTo>
                <a:lnTo>
                  <a:pt x="287996" y="768429"/>
                </a:lnTo>
                <a:lnTo>
                  <a:pt x="274497" y="798321"/>
                </a:lnTo>
                <a:lnTo>
                  <a:pt x="275294" y="821214"/>
                </a:lnTo>
                <a:lnTo>
                  <a:pt x="294056" y="834941"/>
                </a:lnTo>
                <a:lnTo>
                  <a:pt x="280444" y="850171"/>
                </a:lnTo>
                <a:lnTo>
                  <a:pt x="262703" y="863593"/>
                </a:lnTo>
                <a:lnTo>
                  <a:pt x="243643" y="876265"/>
                </a:lnTo>
                <a:lnTo>
                  <a:pt x="226073" y="889246"/>
                </a:lnTo>
                <a:lnTo>
                  <a:pt x="181061" y="938861"/>
                </a:lnTo>
                <a:lnTo>
                  <a:pt x="146393" y="992763"/>
                </a:lnTo>
                <a:lnTo>
                  <a:pt x="124601" y="1041787"/>
                </a:lnTo>
                <a:lnTo>
                  <a:pt x="118463" y="1091220"/>
                </a:lnTo>
                <a:lnTo>
                  <a:pt x="130398" y="1139625"/>
                </a:lnTo>
                <a:lnTo>
                  <a:pt x="162827" y="1185562"/>
                </a:lnTo>
                <a:lnTo>
                  <a:pt x="207555" y="1221965"/>
                </a:lnTo>
                <a:lnTo>
                  <a:pt x="263779" y="1246167"/>
                </a:lnTo>
                <a:lnTo>
                  <a:pt x="278302" y="1245685"/>
                </a:lnTo>
                <a:lnTo>
                  <a:pt x="291461" y="1242973"/>
                </a:lnTo>
                <a:lnTo>
                  <a:pt x="304336" y="1240069"/>
                </a:lnTo>
                <a:lnTo>
                  <a:pt x="318008" y="1239016"/>
                </a:lnTo>
                <a:lnTo>
                  <a:pt x="1573822" y="1239016"/>
                </a:lnTo>
                <a:lnTo>
                  <a:pt x="1587470" y="1215688"/>
                </a:lnTo>
                <a:lnTo>
                  <a:pt x="1618374" y="1166134"/>
                </a:lnTo>
                <a:lnTo>
                  <a:pt x="1650188" y="1116813"/>
                </a:lnTo>
                <a:lnTo>
                  <a:pt x="1680601" y="1070190"/>
                </a:lnTo>
                <a:lnTo>
                  <a:pt x="1707300" y="1028733"/>
                </a:lnTo>
                <a:lnTo>
                  <a:pt x="1727975" y="994910"/>
                </a:lnTo>
                <a:lnTo>
                  <a:pt x="1735402" y="972235"/>
                </a:lnTo>
                <a:lnTo>
                  <a:pt x="1733440" y="949369"/>
                </a:lnTo>
                <a:lnTo>
                  <a:pt x="1725275" y="925722"/>
                </a:lnTo>
                <a:lnTo>
                  <a:pt x="1714092" y="900703"/>
                </a:lnTo>
                <a:lnTo>
                  <a:pt x="1703077" y="873723"/>
                </a:lnTo>
                <a:lnTo>
                  <a:pt x="1695414" y="844191"/>
                </a:lnTo>
                <a:lnTo>
                  <a:pt x="1694290" y="811517"/>
                </a:lnTo>
                <a:lnTo>
                  <a:pt x="1702889" y="775110"/>
                </a:lnTo>
                <a:lnTo>
                  <a:pt x="1724397" y="734381"/>
                </a:lnTo>
                <a:lnTo>
                  <a:pt x="1761998" y="688738"/>
                </a:lnTo>
                <a:lnTo>
                  <a:pt x="1783352" y="666345"/>
                </a:lnTo>
                <a:lnTo>
                  <a:pt x="1815824" y="628336"/>
                </a:lnTo>
                <a:lnTo>
                  <a:pt x="1850302" y="578892"/>
                </a:lnTo>
                <a:lnTo>
                  <a:pt x="1877672" y="522198"/>
                </a:lnTo>
                <a:lnTo>
                  <a:pt x="1888821" y="462437"/>
                </a:lnTo>
                <a:lnTo>
                  <a:pt x="1869424" y="418052"/>
                </a:lnTo>
                <a:lnTo>
                  <a:pt x="1842335" y="382121"/>
                </a:lnTo>
                <a:lnTo>
                  <a:pt x="1809673" y="356710"/>
                </a:lnTo>
                <a:lnTo>
                  <a:pt x="1778725" y="345724"/>
                </a:lnTo>
                <a:lnTo>
                  <a:pt x="1736103" y="345724"/>
                </a:lnTo>
                <a:lnTo>
                  <a:pt x="1736170" y="281784"/>
                </a:lnTo>
                <a:lnTo>
                  <a:pt x="1746624" y="234645"/>
                </a:lnTo>
                <a:lnTo>
                  <a:pt x="1748989" y="196194"/>
                </a:lnTo>
                <a:lnTo>
                  <a:pt x="1158812" y="196194"/>
                </a:lnTo>
                <a:lnTo>
                  <a:pt x="1125643" y="189837"/>
                </a:lnTo>
                <a:lnTo>
                  <a:pt x="1094679" y="166549"/>
                </a:lnTo>
                <a:lnTo>
                  <a:pt x="1065002" y="135266"/>
                </a:lnTo>
                <a:lnTo>
                  <a:pt x="1035696" y="104922"/>
                </a:lnTo>
                <a:lnTo>
                  <a:pt x="1012558" y="89057"/>
                </a:lnTo>
                <a:lnTo>
                  <a:pt x="941321" y="89057"/>
                </a:lnTo>
                <a:lnTo>
                  <a:pt x="923182" y="82630"/>
                </a:lnTo>
                <a:lnTo>
                  <a:pt x="916248" y="67511"/>
                </a:lnTo>
                <a:lnTo>
                  <a:pt x="916648" y="47693"/>
                </a:lnTo>
                <a:lnTo>
                  <a:pt x="920514" y="27172"/>
                </a:lnTo>
                <a:lnTo>
                  <a:pt x="923975" y="9943"/>
                </a:lnTo>
                <a:lnTo>
                  <a:pt x="923161" y="0"/>
                </a:lnTo>
                <a:close/>
              </a:path>
              <a:path w="1889125" h="2462529">
                <a:moveTo>
                  <a:pt x="1773556" y="343889"/>
                </a:moveTo>
                <a:lnTo>
                  <a:pt x="1736103" y="345724"/>
                </a:lnTo>
                <a:lnTo>
                  <a:pt x="1778725" y="345724"/>
                </a:lnTo>
                <a:lnTo>
                  <a:pt x="1773556" y="343889"/>
                </a:lnTo>
                <a:close/>
              </a:path>
              <a:path w="1889125" h="2462529">
                <a:moveTo>
                  <a:pt x="1598540" y="80495"/>
                </a:moveTo>
                <a:lnTo>
                  <a:pt x="1522251" y="86589"/>
                </a:lnTo>
                <a:lnTo>
                  <a:pt x="1482004" y="93636"/>
                </a:lnTo>
                <a:lnTo>
                  <a:pt x="1441272" y="102695"/>
                </a:lnTo>
                <a:lnTo>
                  <a:pt x="1400745" y="113278"/>
                </a:lnTo>
                <a:lnTo>
                  <a:pt x="1361111" y="124893"/>
                </a:lnTo>
                <a:lnTo>
                  <a:pt x="1323058" y="137052"/>
                </a:lnTo>
                <a:lnTo>
                  <a:pt x="1254452" y="161036"/>
                </a:lnTo>
                <a:lnTo>
                  <a:pt x="1180618" y="188833"/>
                </a:lnTo>
                <a:lnTo>
                  <a:pt x="1166514" y="193957"/>
                </a:lnTo>
                <a:lnTo>
                  <a:pt x="1158812" y="196194"/>
                </a:lnTo>
                <a:lnTo>
                  <a:pt x="1748989" y="196194"/>
                </a:lnTo>
                <a:lnTo>
                  <a:pt x="1748990" y="193957"/>
                </a:lnTo>
                <a:lnTo>
                  <a:pt x="1744180" y="161487"/>
                </a:lnTo>
                <a:lnTo>
                  <a:pt x="1715013" y="114023"/>
                </a:lnTo>
                <a:lnTo>
                  <a:pt x="1664630" y="88333"/>
                </a:lnTo>
                <a:lnTo>
                  <a:pt x="1633204" y="82427"/>
                </a:lnTo>
                <a:lnTo>
                  <a:pt x="1598540" y="80495"/>
                </a:lnTo>
                <a:close/>
              </a:path>
              <a:path w="1889125" h="2462529">
                <a:moveTo>
                  <a:pt x="974535" y="82796"/>
                </a:moveTo>
                <a:lnTo>
                  <a:pt x="941321" y="89057"/>
                </a:lnTo>
                <a:lnTo>
                  <a:pt x="1012558" y="89057"/>
                </a:lnTo>
                <a:lnTo>
                  <a:pt x="1005846" y="84454"/>
                </a:lnTo>
                <a:lnTo>
                  <a:pt x="974535" y="82796"/>
                </a:lnTo>
                <a:close/>
              </a:path>
            </a:pathLst>
          </a:custGeom>
          <a:solidFill>
            <a:srgbClr val="E3E4F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2292177" y="264290"/>
            <a:ext cx="3267585" cy="4699100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1367146" marR="3392" indent="-283691">
              <a:lnSpc>
                <a:spcPct val="110000"/>
              </a:lnSpc>
              <a:spcBef>
                <a:spcPts val="63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Mary: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achievements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mentioned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great. 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I’d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speak about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something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which is less impressive, but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less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important.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greatness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how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treats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old,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poor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weak.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I’m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proud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only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free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its slaves  but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gave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equal rights.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Moreover, it  helped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USA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times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 slavery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still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legal.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shows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Canada 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real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democracy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which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has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true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respect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everybody’s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rights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8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freedoms.</a:t>
            </a:r>
            <a:endParaRPr sz="668">
              <a:latin typeface="Book Antiqua"/>
              <a:cs typeface="Book Antiqua"/>
            </a:endParaRPr>
          </a:p>
          <a:p>
            <a:pPr marL="457553">
              <a:lnSpc>
                <a:spcPts val="745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USA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freed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its slaves, but  it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happen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until</a:t>
            </a:r>
            <a:r>
              <a:rPr sz="668" spc="1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after</a:t>
            </a:r>
            <a:endParaRPr sz="668">
              <a:latin typeface="Book Antiqua"/>
              <a:cs typeface="Book Antiqua"/>
            </a:endParaRPr>
          </a:p>
          <a:p>
            <a:pPr marL="725979" marR="38589">
              <a:lnSpc>
                <a:spcPct val="110000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Civil War.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come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South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Carolina,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Southern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states.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great-grandfather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used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 slaves.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 not</a:t>
            </a:r>
            <a:endParaRPr sz="668">
              <a:latin typeface="Book Antiqua"/>
              <a:cs typeface="Book Antiqua"/>
            </a:endParaRPr>
          </a:p>
          <a:p>
            <a:pPr marL="725979" marR="173013">
              <a:lnSpc>
                <a:spcPct val="110000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good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master 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his slaves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often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tried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run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away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shameful part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our family  history. 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725979" marR="208210" indent="-231109">
              <a:lnSpc>
                <a:spcPct val="1100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Lisa: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didn’t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 many slaves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Africa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Russia, but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Russian people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themselves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used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until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1861.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Although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slavery was abolished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opinion, it  happened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late.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423205">
              <a:spcBef>
                <a:spcPts val="80"/>
              </a:spcBef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David: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believe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wasn’t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any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real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slavery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modern England.</a:t>
            </a:r>
            <a:endParaRPr sz="668">
              <a:latin typeface="Book Antiqua"/>
              <a:cs typeface="Book Antiqua"/>
            </a:endParaRPr>
          </a:p>
          <a:p>
            <a:pPr marL="725979" marR="123823">
              <a:lnSpc>
                <a:spcPct val="110000"/>
              </a:lnSpc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However,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I’m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sure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there’s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 law which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makes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slavery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illegal.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keep</a:t>
            </a:r>
            <a:r>
              <a:rPr sz="668" spc="1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725979" marR="485965" indent="-497838" algn="just">
              <a:lnSpc>
                <a:spcPct val="1100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Counsellor: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May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interrupt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here?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I’m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sure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agree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you.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British colonies?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Those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colonies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had  slavery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they were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part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Great</a:t>
            </a:r>
            <a:endParaRPr sz="668">
              <a:latin typeface="Book Antiqua"/>
              <a:cs typeface="Book Antiqua"/>
            </a:endParaRPr>
          </a:p>
          <a:p>
            <a:pPr marL="725979" marR="954543">
              <a:lnSpc>
                <a:spcPct val="110000"/>
              </a:lnSpc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Britain.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need 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give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us your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stone,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David.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Now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what about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you,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Daniel?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weren’t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real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Australia,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</a:t>
            </a:r>
            <a:r>
              <a:rPr sz="668" spc="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there?</a:t>
            </a:r>
            <a:endParaRPr sz="668">
              <a:latin typeface="Book Antiqua"/>
              <a:cs typeface="Book Antiqua"/>
            </a:endParaRPr>
          </a:p>
          <a:p>
            <a:pPr marL="725979" marR="988468" indent="-330761" algn="just">
              <a:lnSpc>
                <a:spcPct val="110000"/>
              </a:lnSpc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real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slavery,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it’s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true.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what we had was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probably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ways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worse.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heard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stolen</a:t>
            </a:r>
            <a:r>
              <a:rPr sz="668" spc="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generations?</a:t>
            </a:r>
            <a:endParaRPr sz="668">
              <a:latin typeface="Book Antiqua"/>
              <a:cs typeface="Book Antiqua"/>
            </a:endParaRPr>
          </a:p>
          <a:p>
            <a:pPr marL="725979" marR="1040202" indent="-303198">
              <a:lnSpc>
                <a:spcPct val="1100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David: Yeah,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I’ve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read something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aboriginal children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brought 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up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church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missionaries,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ages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ago,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right?</a:t>
            </a:r>
            <a:endParaRPr sz="66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8481">
              <a:spcBef>
                <a:spcPts val="618"/>
              </a:spcBef>
            </a:pP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142 </a:t>
            </a:r>
            <a:r>
              <a:rPr sz="634" spc="2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10,</a:t>
            </a:r>
            <a:r>
              <a:rPr sz="668" spc="83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20" dirty="0">
                <a:solidFill>
                  <a:srgbClr val="6D6E71"/>
                </a:solidFill>
                <a:latin typeface="Arial Narrow"/>
                <a:cs typeface="Arial Narrow"/>
              </a:rPr>
              <a:t>11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4421" y="3254870"/>
            <a:ext cx="1012224" cy="1396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7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FD29B7EA-A044-1C4B-9CBD-5581AEF8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627534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1138998"/>
            <a:ext cx="2075690" cy="1373514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59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4" y="702286"/>
            <a:ext cx="26761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0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6" y="277898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0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59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6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3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396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2575" y="177378"/>
            <a:ext cx="1089336" cy="1009195"/>
          </a:xfrm>
          <a:custGeom>
            <a:avLst/>
            <a:gdLst/>
            <a:ahLst/>
            <a:cxnLst/>
            <a:rect l="l" t="t" r="r" b="b"/>
            <a:pathLst>
              <a:path w="1631314" h="1511300">
                <a:moveTo>
                  <a:pt x="942174" y="1434544"/>
                </a:moveTo>
                <a:lnTo>
                  <a:pt x="714867" y="1434544"/>
                </a:lnTo>
                <a:lnTo>
                  <a:pt x="735688" y="1436938"/>
                </a:lnTo>
                <a:lnTo>
                  <a:pt x="748315" y="1445928"/>
                </a:lnTo>
                <a:lnTo>
                  <a:pt x="760776" y="1456363"/>
                </a:lnTo>
                <a:lnTo>
                  <a:pt x="781097" y="1463093"/>
                </a:lnTo>
                <a:lnTo>
                  <a:pt x="781440" y="1474444"/>
                </a:lnTo>
                <a:lnTo>
                  <a:pt x="777799" y="1486549"/>
                </a:lnTo>
                <a:lnTo>
                  <a:pt x="773371" y="1498832"/>
                </a:lnTo>
                <a:lnTo>
                  <a:pt x="771356" y="1510718"/>
                </a:lnTo>
                <a:lnTo>
                  <a:pt x="823420" y="1492205"/>
                </a:lnTo>
                <a:lnTo>
                  <a:pt x="860273" y="1474928"/>
                </a:lnTo>
                <a:lnTo>
                  <a:pt x="904666" y="1453287"/>
                </a:lnTo>
                <a:lnTo>
                  <a:pt x="942174" y="1434544"/>
                </a:lnTo>
                <a:close/>
              </a:path>
              <a:path w="1631314" h="1511300">
                <a:moveTo>
                  <a:pt x="1602155" y="1068518"/>
                </a:moveTo>
                <a:lnTo>
                  <a:pt x="540630" y="1068518"/>
                </a:lnTo>
                <a:lnTo>
                  <a:pt x="562441" y="1070892"/>
                </a:lnTo>
                <a:lnTo>
                  <a:pt x="575265" y="1084168"/>
                </a:lnTo>
                <a:lnTo>
                  <a:pt x="546465" y="1131534"/>
                </a:lnTo>
                <a:lnTo>
                  <a:pt x="462833" y="1197914"/>
                </a:lnTo>
                <a:lnTo>
                  <a:pt x="436115" y="1220498"/>
                </a:lnTo>
                <a:lnTo>
                  <a:pt x="407366" y="1247810"/>
                </a:lnTo>
                <a:lnTo>
                  <a:pt x="366230" y="1286354"/>
                </a:lnTo>
                <a:lnTo>
                  <a:pt x="324536" y="1324736"/>
                </a:lnTo>
                <a:lnTo>
                  <a:pt x="294116" y="1351562"/>
                </a:lnTo>
                <a:lnTo>
                  <a:pt x="284429" y="1368890"/>
                </a:lnTo>
                <a:lnTo>
                  <a:pt x="303433" y="1379399"/>
                </a:lnTo>
                <a:lnTo>
                  <a:pt x="339687" y="1385934"/>
                </a:lnTo>
                <a:lnTo>
                  <a:pt x="381751" y="1391339"/>
                </a:lnTo>
                <a:lnTo>
                  <a:pt x="418185" y="1398458"/>
                </a:lnTo>
                <a:lnTo>
                  <a:pt x="437550" y="1410134"/>
                </a:lnTo>
                <a:lnTo>
                  <a:pt x="481650" y="1427486"/>
                </a:lnTo>
                <a:lnTo>
                  <a:pt x="533831" y="1436907"/>
                </a:lnTo>
                <a:lnTo>
                  <a:pt x="588667" y="1440360"/>
                </a:lnTo>
                <a:lnTo>
                  <a:pt x="640735" y="1439809"/>
                </a:lnTo>
                <a:lnTo>
                  <a:pt x="684609" y="1437216"/>
                </a:lnTo>
                <a:lnTo>
                  <a:pt x="714867" y="1434544"/>
                </a:lnTo>
                <a:lnTo>
                  <a:pt x="942174" y="1434544"/>
                </a:lnTo>
                <a:lnTo>
                  <a:pt x="1069831" y="1369322"/>
                </a:lnTo>
                <a:lnTo>
                  <a:pt x="1315205" y="1239578"/>
                </a:lnTo>
                <a:lnTo>
                  <a:pt x="1424814" y="1179927"/>
                </a:lnTo>
                <a:lnTo>
                  <a:pt x="1471710" y="1153904"/>
                </a:lnTo>
                <a:lnTo>
                  <a:pt x="1511567" y="1131369"/>
                </a:lnTo>
                <a:lnTo>
                  <a:pt x="1564861" y="1099614"/>
                </a:lnTo>
                <a:lnTo>
                  <a:pt x="1601354" y="1069462"/>
                </a:lnTo>
                <a:lnTo>
                  <a:pt x="1602155" y="1068518"/>
                </a:lnTo>
                <a:close/>
              </a:path>
              <a:path w="1631314" h="1511300">
                <a:moveTo>
                  <a:pt x="1485045" y="932741"/>
                </a:moveTo>
                <a:lnTo>
                  <a:pt x="231657" y="932741"/>
                </a:lnTo>
                <a:lnTo>
                  <a:pt x="232665" y="941379"/>
                </a:lnTo>
                <a:lnTo>
                  <a:pt x="202379" y="965841"/>
                </a:lnTo>
                <a:lnTo>
                  <a:pt x="172420" y="992117"/>
                </a:lnTo>
                <a:lnTo>
                  <a:pt x="174406" y="1006198"/>
                </a:lnTo>
                <a:lnTo>
                  <a:pt x="193066" y="1017967"/>
                </a:lnTo>
                <a:lnTo>
                  <a:pt x="222383" y="1023438"/>
                </a:lnTo>
                <a:lnTo>
                  <a:pt x="248190" y="1028747"/>
                </a:lnTo>
                <a:lnTo>
                  <a:pt x="256321" y="1040031"/>
                </a:lnTo>
                <a:lnTo>
                  <a:pt x="260193" y="1050085"/>
                </a:lnTo>
                <a:lnTo>
                  <a:pt x="273629" y="1061780"/>
                </a:lnTo>
                <a:lnTo>
                  <a:pt x="290845" y="1073046"/>
                </a:lnTo>
                <a:lnTo>
                  <a:pt x="306054" y="1081814"/>
                </a:lnTo>
                <a:lnTo>
                  <a:pt x="332038" y="1085113"/>
                </a:lnTo>
                <a:lnTo>
                  <a:pt x="371273" y="1081088"/>
                </a:lnTo>
                <a:lnTo>
                  <a:pt x="412401" y="1074890"/>
                </a:lnTo>
                <a:lnTo>
                  <a:pt x="444065" y="1071667"/>
                </a:lnTo>
                <a:lnTo>
                  <a:pt x="505082" y="1069055"/>
                </a:lnTo>
                <a:lnTo>
                  <a:pt x="540630" y="1068518"/>
                </a:lnTo>
                <a:lnTo>
                  <a:pt x="1602155" y="1068518"/>
                </a:lnTo>
                <a:lnTo>
                  <a:pt x="1612261" y="1056615"/>
                </a:lnTo>
                <a:lnTo>
                  <a:pt x="1614573" y="1044730"/>
                </a:lnTo>
                <a:lnTo>
                  <a:pt x="1591404" y="1026210"/>
                </a:lnTo>
                <a:lnTo>
                  <a:pt x="1550864" y="1019332"/>
                </a:lnTo>
                <a:lnTo>
                  <a:pt x="1436314" y="1019332"/>
                </a:lnTo>
                <a:lnTo>
                  <a:pt x="1391815" y="1019051"/>
                </a:lnTo>
                <a:lnTo>
                  <a:pt x="1406496" y="998680"/>
                </a:lnTo>
                <a:lnTo>
                  <a:pt x="1428989" y="979841"/>
                </a:lnTo>
                <a:lnTo>
                  <a:pt x="1454171" y="961624"/>
                </a:lnTo>
                <a:lnTo>
                  <a:pt x="1476918" y="943117"/>
                </a:lnTo>
                <a:lnTo>
                  <a:pt x="1485045" y="932741"/>
                </a:lnTo>
                <a:close/>
              </a:path>
              <a:path w="1631314" h="1511300">
                <a:moveTo>
                  <a:pt x="1491557" y="1017775"/>
                </a:moveTo>
                <a:lnTo>
                  <a:pt x="1436314" y="1019332"/>
                </a:lnTo>
                <a:lnTo>
                  <a:pt x="1550864" y="1019332"/>
                </a:lnTo>
                <a:lnTo>
                  <a:pt x="1546826" y="1018646"/>
                </a:lnTo>
                <a:lnTo>
                  <a:pt x="1491557" y="1017775"/>
                </a:lnTo>
                <a:close/>
              </a:path>
              <a:path w="1631314" h="1511300">
                <a:moveTo>
                  <a:pt x="1359292" y="760694"/>
                </a:moveTo>
                <a:lnTo>
                  <a:pt x="274507" y="760694"/>
                </a:lnTo>
                <a:lnTo>
                  <a:pt x="254473" y="770395"/>
                </a:lnTo>
                <a:lnTo>
                  <a:pt x="182081" y="804146"/>
                </a:lnTo>
                <a:lnTo>
                  <a:pt x="137882" y="825919"/>
                </a:lnTo>
                <a:lnTo>
                  <a:pt x="93784" y="849440"/>
                </a:lnTo>
                <a:lnTo>
                  <a:pt x="53869" y="873571"/>
                </a:lnTo>
                <a:lnTo>
                  <a:pt x="22213" y="897172"/>
                </a:lnTo>
                <a:lnTo>
                  <a:pt x="0" y="938233"/>
                </a:lnTo>
                <a:lnTo>
                  <a:pt x="17599" y="953417"/>
                </a:lnTo>
                <a:lnTo>
                  <a:pt x="62906" y="958309"/>
                </a:lnTo>
                <a:lnTo>
                  <a:pt x="126319" y="951585"/>
                </a:lnTo>
                <a:lnTo>
                  <a:pt x="231657" y="932741"/>
                </a:lnTo>
                <a:lnTo>
                  <a:pt x="1485045" y="932741"/>
                </a:lnTo>
                <a:lnTo>
                  <a:pt x="1491091" y="925022"/>
                </a:lnTo>
                <a:lnTo>
                  <a:pt x="1498400" y="905876"/>
                </a:lnTo>
                <a:lnTo>
                  <a:pt x="1500546" y="886265"/>
                </a:lnTo>
                <a:lnTo>
                  <a:pt x="1499232" y="866778"/>
                </a:lnTo>
                <a:lnTo>
                  <a:pt x="1468332" y="823966"/>
                </a:lnTo>
                <a:lnTo>
                  <a:pt x="1467067" y="823821"/>
                </a:lnTo>
                <a:lnTo>
                  <a:pt x="1351604" y="823821"/>
                </a:lnTo>
                <a:lnTo>
                  <a:pt x="1315285" y="823331"/>
                </a:lnTo>
                <a:lnTo>
                  <a:pt x="1338433" y="786313"/>
                </a:lnTo>
                <a:lnTo>
                  <a:pt x="1359292" y="760694"/>
                </a:lnTo>
                <a:close/>
              </a:path>
              <a:path w="1631314" h="1511300">
                <a:moveTo>
                  <a:pt x="1435486" y="820211"/>
                </a:moveTo>
                <a:lnTo>
                  <a:pt x="1394123" y="821472"/>
                </a:lnTo>
                <a:lnTo>
                  <a:pt x="1351604" y="823821"/>
                </a:lnTo>
                <a:lnTo>
                  <a:pt x="1467067" y="823821"/>
                </a:lnTo>
                <a:lnTo>
                  <a:pt x="1435486" y="820211"/>
                </a:lnTo>
                <a:close/>
              </a:path>
              <a:path w="1631314" h="1511300">
                <a:moveTo>
                  <a:pt x="792427" y="0"/>
                </a:moveTo>
                <a:lnTo>
                  <a:pt x="771191" y="11280"/>
                </a:lnTo>
                <a:lnTo>
                  <a:pt x="741664" y="28699"/>
                </a:lnTo>
                <a:lnTo>
                  <a:pt x="597832" y="106554"/>
                </a:lnTo>
                <a:lnTo>
                  <a:pt x="546004" y="135425"/>
                </a:lnTo>
                <a:lnTo>
                  <a:pt x="499502" y="162951"/>
                </a:lnTo>
                <a:lnTo>
                  <a:pt x="462685" y="187446"/>
                </a:lnTo>
                <a:lnTo>
                  <a:pt x="426611" y="225140"/>
                </a:lnTo>
                <a:lnTo>
                  <a:pt x="410572" y="261992"/>
                </a:lnTo>
                <a:lnTo>
                  <a:pt x="407730" y="281104"/>
                </a:lnTo>
                <a:lnTo>
                  <a:pt x="408561" y="294094"/>
                </a:lnTo>
                <a:lnTo>
                  <a:pt x="410823" y="308119"/>
                </a:lnTo>
                <a:lnTo>
                  <a:pt x="412027" y="322108"/>
                </a:lnTo>
                <a:lnTo>
                  <a:pt x="409686" y="334990"/>
                </a:lnTo>
                <a:lnTo>
                  <a:pt x="393125" y="352528"/>
                </a:lnTo>
                <a:lnTo>
                  <a:pt x="359269" y="379148"/>
                </a:lnTo>
                <a:lnTo>
                  <a:pt x="317352" y="410972"/>
                </a:lnTo>
                <a:lnTo>
                  <a:pt x="276612" y="444119"/>
                </a:lnTo>
                <a:lnTo>
                  <a:pt x="246285" y="474710"/>
                </a:lnTo>
                <a:lnTo>
                  <a:pt x="235609" y="498864"/>
                </a:lnTo>
                <a:lnTo>
                  <a:pt x="253819" y="512702"/>
                </a:lnTo>
                <a:lnTo>
                  <a:pt x="242065" y="522047"/>
                </a:lnTo>
                <a:lnTo>
                  <a:pt x="226746" y="530283"/>
                </a:lnTo>
                <a:lnTo>
                  <a:pt x="210288" y="538060"/>
                </a:lnTo>
                <a:lnTo>
                  <a:pt x="195119" y="546026"/>
                </a:lnTo>
                <a:lnTo>
                  <a:pt x="156248" y="576479"/>
                </a:lnTo>
                <a:lnTo>
                  <a:pt x="126311" y="609552"/>
                </a:lnTo>
                <a:lnTo>
                  <a:pt x="102197" y="669983"/>
                </a:lnTo>
                <a:lnTo>
                  <a:pt x="112505" y="699693"/>
                </a:lnTo>
                <a:lnTo>
                  <a:pt x="140509" y="727890"/>
                </a:lnTo>
                <a:lnTo>
                  <a:pt x="179127" y="750231"/>
                </a:lnTo>
                <a:lnTo>
                  <a:pt x="227669" y="765076"/>
                </a:lnTo>
                <a:lnTo>
                  <a:pt x="240212" y="764782"/>
                </a:lnTo>
                <a:lnTo>
                  <a:pt x="251579" y="763119"/>
                </a:lnTo>
                <a:lnTo>
                  <a:pt x="262701" y="761338"/>
                </a:lnTo>
                <a:lnTo>
                  <a:pt x="274507" y="760694"/>
                </a:lnTo>
                <a:lnTo>
                  <a:pt x="1359292" y="760694"/>
                </a:lnTo>
                <a:lnTo>
                  <a:pt x="1375851" y="740356"/>
                </a:lnTo>
                <a:lnTo>
                  <a:pt x="1419365" y="691662"/>
                </a:lnTo>
                <a:lnTo>
                  <a:pt x="1460804" y="646433"/>
                </a:lnTo>
                <a:lnTo>
                  <a:pt x="1491993" y="610873"/>
                </a:lnTo>
                <a:lnTo>
                  <a:pt x="1498513" y="590977"/>
                </a:lnTo>
                <a:lnTo>
                  <a:pt x="1490894" y="570526"/>
                </a:lnTo>
                <a:lnTo>
                  <a:pt x="1477155" y="548463"/>
                </a:lnTo>
                <a:lnTo>
                  <a:pt x="1465315" y="523731"/>
                </a:lnTo>
                <a:lnTo>
                  <a:pt x="1463393" y="495275"/>
                </a:lnTo>
                <a:lnTo>
                  <a:pt x="1479408" y="462038"/>
                </a:lnTo>
                <a:lnTo>
                  <a:pt x="1521380" y="422963"/>
                </a:lnTo>
                <a:lnTo>
                  <a:pt x="1546234" y="404189"/>
                </a:lnTo>
                <a:lnTo>
                  <a:pt x="1583018" y="371441"/>
                </a:lnTo>
                <a:lnTo>
                  <a:pt x="1616362" y="329732"/>
                </a:lnTo>
                <a:lnTo>
                  <a:pt x="1630892" y="284076"/>
                </a:lnTo>
                <a:lnTo>
                  <a:pt x="1608842" y="250787"/>
                </a:lnTo>
                <a:lnTo>
                  <a:pt x="1577132" y="226102"/>
                </a:lnTo>
                <a:lnTo>
                  <a:pt x="1539333" y="212498"/>
                </a:lnTo>
                <a:lnTo>
                  <a:pt x="1499016" y="212448"/>
                </a:lnTo>
                <a:lnTo>
                  <a:pt x="1499016" y="173396"/>
                </a:lnTo>
                <a:lnTo>
                  <a:pt x="1509615" y="135105"/>
                </a:lnTo>
                <a:lnTo>
                  <a:pt x="1508776" y="120678"/>
                </a:lnTo>
                <a:lnTo>
                  <a:pt x="1000528" y="120678"/>
                </a:lnTo>
                <a:lnTo>
                  <a:pt x="958335" y="110588"/>
                </a:lnTo>
                <a:lnTo>
                  <a:pt x="919531" y="83284"/>
                </a:lnTo>
                <a:lnTo>
                  <a:pt x="881445" y="57279"/>
                </a:lnTo>
                <a:lnTo>
                  <a:pt x="863381" y="54483"/>
                </a:lnTo>
                <a:lnTo>
                  <a:pt x="807074" y="54483"/>
                </a:lnTo>
                <a:lnTo>
                  <a:pt x="792676" y="46170"/>
                </a:lnTo>
                <a:lnTo>
                  <a:pt x="791114" y="31355"/>
                </a:lnTo>
                <a:lnTo>
                  <a:pt x="795287" y="15248"/>
                </a:lnTo>
                <a:lnTo>
                  <a:pt x="798092" y="3059"/>
                </a:lnTo>
                <a:lnTo>
                  <a:pt x="792427" y="0"/>
                </a:lnTo>
                <a:close/>
              </a:path>
              <a:path w="1631314" h="1511300">
                <a:moveTo>
                  <a:pt x="1365346" y="49872"/>
                </a:moveTo>
                <a:lnTo>
                  <a:pt x="1320400" y="52800"/>
                </a:lnTo>
                <a:lnTo>
                  <a:pt x="1273409" y="58637"/>
                </a:lnTo>
                <a:lnTo>
                  <a:pt x="1225844" y="66638"/>
                </a:lnTo>
                <a:lnTo>
                  <a:pt x="1179179" y="76059"/>
                </a:lnTo>
                <a:lnTo>
                  <a:pt x="1134885" y="86154"/>
                </a:lnTo>
                <a:lnTo>
                  <a:pt x="1094436" y="96178"/>
                </a:lnTo>
                <a:lnTo>
                  <a:pt x="1010877" y="118383"/>
                </a:lnTo>
                <a:lnTo>
                  <a:pt x="1000528" y="120678"/>
                </a:lnTo>
                <a:lnTo>
                  <a:pt x="1508776" y="120678"/>
                </a:lnTo>
                <a:lnTo>
                  <a:pt x="1507862" y="104937"/>
                </a:lnTo>
                <a:lnTo>
                  <a:pt x="1495229" y="82148"/>
                </a:lnTo>
                <a:lnTo>
                  <a:pt x="1473188" y="65991"/>
                </a:lnTo>
                <a:lnTo>
                  <a:pt x="1443213" y="55723"/>
                </a:lnTo>
                <a:lnTo>
                  <a:pt x="1406775" y="50598"/>
                </a:lnTo>
                <a:lnTo>
                  <a:pt x="1365346" y="49872"/>
                </a:lnTo>
                <a:close/>
              </a:path>
              <a:path w="1631314" h="1511300">
                <a:moveTo>
                  <a:pt x="841410" y="51082"/>
                </a:moveTo>
                <a:lnTo>
                  <a:pt x="807074" y="54483"/>
                </a:lnTo>
                <a:lnTo>
                  <a:pt x="863381" y="54483"/>
                </a:lnTo>
                <a:lnTo>
                  <a:pt x="841410" y="51082"/>
                </a:lnTo>
                <a:close/>
              </a:path>
            </a:pathLst>
          </a:custGeom>
          <a:solidFill>
            <a:srgbClr val="E3E4F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 txBox="1"/>
          <p:nvPr/>
        </p:nvSpPr>
        <p:spPr>
          <a:xfrm>
            <a:off x="2503285" y="255772"/>
            <a:ext cx="3075499" cy="4734494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338818" marR="859131" indent="-330761">
              <a:lnSpc>
                <a:spcPct val="112500"/>
              </a:lnSpc>
              <a:spcBef>
                <a:spcPts val="63"/>
              </a:spcBef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truth, that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everybody knows, 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a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large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number 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children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taken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own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parents until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1970.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100,000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children</a:t>
            </a:r>
            <a:endParaRPr sz="668">
              <a:latin typeface="Book Antiqua"/>
              <a:cs typeface="Book Antiqua"/>
            </a:endParaRPr>
          </a:p>
          <a:p>
            <a:pPr marL="338818" marR="1024936">
              <a:lnSpc>
                <a:spcPct val="1125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either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taken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away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officials,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or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simply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stolen from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own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families. When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children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removed</a:t>
            </a:r>
            <a:endParaRPr sz="668">
              <a:latin typeface="Book Antiqua"/>
              <a:cs typeface="Book Antiqua"/>
            </a:endParaRPr>
          </a:p>
          <a:p>
            <a:pPr marL="338818" algn="just">
              <a:spcBef>
                <a:spcPts val="10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homes, they were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usually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</a:t>
            </a:r>
            <a:r>
              <a:rPr sz="668" spc="1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young,</a:t>
            </a:r>
            <a:endParaRPr sz="668">
              <a:latin typeface="Book Antiqua"/>
              <a:cs typeface="Book Antiqua"/>
            </a:endParaRPr>
          </a:p>
          <a:p>
            <a:pPr marL="338818" marR="587737" algn="just">
              <a:lnSpc>
                <a:spcPct val="1125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remember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parents.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told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orphans.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Later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those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children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were  raised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foster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families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or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church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missionaries.</a:t>
            </a:r>
            <a:endParaRPr sz="668">
              <a:latin typeface="Book Antiqua"/>
              <a:cs typeface="Book Antiqua"/>
            </a:endParaRPr>
          </a:p>
          <a:p>
            <a:pPr marL="55127">
              <a:spcBef>
                <a:spcPts val="100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Mary: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how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could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explain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these</a:t>
            </a:r>
            <a:r>
              <a:rPr sz="668" spc="1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actions?</a:t>
            </a:r>
            <a:endParaRPr sz="668">
              <a:latin typeface="Book Antiqua"/>
              <a:cs typeface="Book Antiqua"/>
            </a:endParaRPr>
          </a:p>
          <a:p>
            <a:pPr marL="338818" marR="78450" indent="-330761">
              <a:lnSpc>
                <a:spcPct val="112500"/>
              </a:lnSpc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Australian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said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trying 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help.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European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Australians had decided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 were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 fit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raise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own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children.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said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policy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would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help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children to integrate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into  Western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society.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However,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reality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just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wanted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wipe out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</a:t>
            </a:r>
            <a:r>
              <a:rPr sz="668" spc="1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culture.</a:t>
            </a:r>
            <a:endParaRPr sz="668">
              <a:latin typeface="Book Antiqua"/>
              <a:cs typeface="Book Antiqua"/>
            </a:endParaRPr>
          </a:p>
          <a:p>
            <a:pPr marL="338818" marR="128488" indent="-231109">
              <a:lnSpc>
                <a:spcPct val="1125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Lisa: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easiest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way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kill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culture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interrupt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connection  between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generations.</a:t>
            </a:r>
            <a:endParaRPr sz="668">
              <a:latin typeface="Book Antiqua"/>
              <a:cs typeface="Book Antiqua"/>
            </a:endParaRPr>
          </a:p>
          <a:p>
            <a:pPr marL="338818" marR="53855" indent="-330761">
              <a:lnSpc>
                <a:spcPct val="112500"/>
              </a:lnSpc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Exactly.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Children 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stolen generations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know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own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language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even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remember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faces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their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own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mothers.</a:t>
            </a:r>
            <a:endParaRPr sz="668">
              <a:latin typeface="Book Antiqua"/>
              <a:cs typeface="Book Antiqua"/>
            </a:endParaRPr>
          </a:p>
          <a:p>
            <a:pPr marL="338818" marR="109830" indent="-268850">
              <a:lnSpc>
                <a:spcPct val="112500"/>
              </a:lnSpc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what happened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these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children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grew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up?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Anyway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those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children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grew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up,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good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education,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good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jobs and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became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useful members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9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society.</a:t>
            </a:r>
            <a:endParaRPr sz="668">
              <a:latin typeface="Book Antiqua"/>
              <a:cs typeface="Book Antiqua"/>
            </a:endParaRPr>
          </a:p>
          <a:p>
            <a:pPr marL="338818" marR="45798" indent="-330761">
              <a:lnSpc>
                <a:spcPct val="112500"/>
              </a:lnSpc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can’t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agree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here.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talking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is our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Western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values. But we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need 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understand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our values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NOT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universal.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I’ll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tell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story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happened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me.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Before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moved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Sydney,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our family had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lived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outback.</a:t>
            </a:r>
            <a:endParaRPr sz="668">
              <a:latin typeface="Book Antiqua"/>
              <a:cs typeface="Book Antiqua"/>
            </a:endParaRPr>
          </a:p>
          <a:p>
            <a:pPr marL="338818" marR="44102" indent="-424">
              <a:lnSpc>
                <a:spcPct val="1125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was playing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garden when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old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woman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up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me.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smiled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started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sing.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jumped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endParaRPr sz="668">
              <a:latin typeface="Book Antiqua"/>
              <a:cs typeface="Book Antiqua"/>
            </a:endParaRPr>
          </a:p>
          <a:p>
            <a:pPr marL="338818" marR="124248" algn="just">
              <a:lnSpc>
                <a:spcPct val="112500"/>
              </a:lnSpc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feet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ran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away.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“Mum,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help!”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shouted,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“There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dark, scary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woman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garden!”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Mum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hurried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garden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while I stayed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inside.</a:t>
            </a:r>
            <a:endParaRPr sz="668">
              <a:latin typeface="Book Antiqua"/>
              <a:cs typeface="Book Antiqua"/>
            </a:endParaRPr>
          </a:p>
          <a:p>
            <a:pPr marL="338818" algn="just">
              <a:spcBef>
                <a:spcPts val="100"/>
              </a:spcBef>
            </a:pP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night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Mum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cried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lot,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refused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tell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why.</a:t>
            </a:r>
            <a:endParaRPr sz="668">
              <a:latin typeface="Book Antiqua"/>
              <a:cs typeface="Book Antiqua"/>
            </a:endParaRPr>
          </a:p>
          <a:p>
            <a:pPr marL="338818" marR="102197">
              <a:lnSpc>
                <a:spcPct val="112500"/>
              </a:lnSpc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Only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later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she told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woman had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mother,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granny.</a:t>
            </a:r>
            <a:endParaRPr sz="668">
              <a:latin typeface="Book Antiqua"/>
              <a:cs typeface="Book Antiqua"/>
            </a:endParaRPr>
          </a:p>
          <a:p>
            <a:pPr marL="69969">
              <a:spcBef>
                <a:spcPts val="100"/>
              </a:spcBef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Belle: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That’s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awful!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why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introduce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her?</a:t>
            </a:r>
            <a:endParaRPr sz="66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R="3392" algn="r">
              <a:spcBef>
                <a:spcPts val="678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10, </a:t>
            </a:r>
            <a:r>
              <a:rPr sz="668" spc="20" dirty="0">
                <a:solidFill>
                  <a:srgbClr val="6D6E71"/>
                </a:solidFill>
                <a:latin typeface="Arial Narrow"/>
                <a:cs typeface="Arial Narrow"/>
              </a:rPr>
              <a:t>11</a:t>
            </a:r>
            <a:r>
              <a:rPr sz="668" spc="184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143</a:t>
            </a:r>
            <a:endParaRPr sz="634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18841" y="301969"/>
            <a:ext cx="759584" cy="759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4818842" y="301969"/>
            <a:ext cx="759864" cy="759864"/>
          </a:xfrm>
          <a:custGeom>
            <a:avLst/>
            <a:gdLst/>
            <a:ahLst/>
            <a:cxnLst/>
            <a:rect l="l" t="t" r="r" b="b"/>
            <a:pathLst>
              <a:path w="1137920" h="1137920">
                <a:moveTo>
                  <a:pt x="568744" y="1137500"/>
                </a:moveTo>
                <a:lnTo>
                  <a:pt x="617817" y="1135413"/>
                </a:lnTo>
                <a:lnTo>
                  <a:pt x="665731" y="1129264"/>
                </a:lnTo>
                <a:lnTo>
                  <a:pt x="712316" y="1119224"/>
                </a:lnTo>
                <a:lnTo>
                  <a:pt x="757399" y="1105464"/>
                </a:lnTo>
                <a:lnTo>
                  <a:pt x="800812" y="1088155"/>
                </a:lnTo>
                <a:lnTo>
                  <a:pt x="842382" y="1067467"/>
                </a:lnTo>
                <a:lnTo>
                  <a:pt x="881939" y="1043572"/>
                </a:lnTo>
                <a:lnTo>
                  <a:pt x="919313" y="1016639"/>
                </a:lnTo>
                <a:lnTo>
                  <a:pt x="954333" y="986840"/>
                </a:lnTo>
                <a:lnTo>
                  <a:pt x="986828" y="954346"/>
                </a:lnTo>
                <a:lnTo>
                  <a:pt x="1016627" y="919326"/>
                </a:lnTo>
                <a:lnTo>
                  <a:pt x="1043559" y="881952"/>
                </a:lnTo>
                <a:lnTo>
                  <a:pt x="1067455" y="842395"/>
                </a:lnTo>
                <a:lnTo>
                  <a:pt x="1088142" y="800824"/>
                </a:lnTo>
                <a:lnTo>
                  <a:pt x="1105451" y="757412"/>
                </a:lnTo>
                <a:lnTo>
                  <a:pt x="1119211" y="712328"/>
                </a:lnTo>
                <a:lnTo>
                  <a:pt x="1129251" y="665744"/>
                </a:lnTo>
                <a:lnTo>
                  <a:pt x="1135400" y="617830"/>
                </a:lnTo>
                <a:lnTo>
                  <a:pt x="1137488" y="568756"/>
                </a:lnTo>
                <a:lnTo>
                  <a:pt x="1135400" y="519681"/>
                </a:lnTo>
                <a:lnTo>
                  <a:pt x="1129251" y="471765"/>
                </a:lnTo>
                <a:lnTo>
                  <a:pt x="1119211" y="425179"/>
                </a:lnTo>
                <a:lnTo>
                  <a:pt x="1105451" y="380094"/>
                </a:lnTo>
                <a:lnTo>
                  <a:pt x="1088142" y="336681"/>
                </a:lnTo>
                <a:lnTo>
                  <a:pt x="1067455" y="295109"/>
                </a:lnTo>
                <a:lnTo>
                  <a:pt x="1043559" y="255551"/>
                </a:lnTo>
                <a:lnTo>
                  <a:pt x="1016627" y="218176"/>
                </a:lnTo>
                <a:lnTo>
                  <a:pt x="986828" y="183156"/>
                </a:lnTo>
                <a:lnTo>
                  <a:pt x="954333" y="150661"/>
                </a:lnTo>
                <a:lnTo>
                  <a:pt x="919313" y="120862"/>
                </a:lnTo>
                <a:lnTo>
                  <a:pt x="881939" y="93929"/>
                </a:lnTo>
                <a:lnTo>
                  <a:pt x="842382" y="70033"/>
                </a:lnTo>
                <a:lnTo>
                  <a:pt x="800812" y="49345"/>
                </a:lnTo>
                <a:lnTo>
                  <a:pt x="757399" y="32036"/>
                </a:lnTo>
                <a:lnTo>
                  <a:pt x="712316" y="18276"/>
                </a:lnTo>
                <a:lnTo>
                  <a:pt x="665731" y="8236"/>
                </a:lnTo>
                <a:lnTo>
                  <a:pt x="617817" y="2087"/>
                </a:lnTo>
                <a:lnTo>
                  <a:pt x="568744" y="0"/>
                </a:lnTo>
                <a:lnTo>
                  <a:pt x="519670" y="2087"/>
                </a:lnTo>
                <a:lnTo>
                  <a:pt x="471756" y="8236"/>
                </a:lnTo>
                <a:lnTo>
                  <a:pt x="425172" y="18276"/>
                </a:lnTo>
                <a:lnTo>
                  <a:pt x="380088" y="32036"/>
                </a:lnTo>
                <a:lnTo>
                  <a:pt x="336676" y="49345"/>
                </a:lnTo>
                <a:lnTo>
                  <a:pt x="295105" y="70033"/>
                </a:lnTo>
                <a:lnTo>
                  <a:pt x="255548" y="93929"/>
                </a:lnTo>
                <a:lnTo>
                  <a:pt x="218174" y="120862"/>
                </a:lnTo>
                <a:lnTo>
                  <a:pt x="183154" y="150661"/>
                </a:lnTo>
                <a:lnTo>
                  <a:pt x="150660" y="183156"/>
                </a:lnTo>
                <a:lnTo>
                  <a:pt x="120861" y="218176"/>
                </a:lnTo>
                <a:lnTo>
                  <a:pt x="93928" y="255551"/>
                </a:lnTo>
                <a:lnTo>
                  <a:pt x="70032" y="295109"/>
                </a:lnTo>
                <a:lnTo>
                  <a:pt x="49345" y="336681"/>
                </a:lnTo>
                <a:lnTo>
                  <a:pt x="32036" y="380094"/>
                </a:lnTo>
                <a:lnTo>
                  <a:pt x="18276" y="425179"/>
                </a:lnTo>
                <a:lnTo>
                  <a:pt x="8236" y="471765"/>
                </a:lnTo>
                <a:lnTo>
                  <a:pt x="2087" y="519681"/>
                </a:lnTo>
                <a:lnTo>
                  <a:pt x="0" y="568756"/>
                </a:lnTo>
                <a:lnTo>
                  <a:pt x="2087" y="617830"/>
                </a:lnTo>
                <a:lnTo>
                  <a:pt x="8236" y="665744"/>
                </a:lnTo>
                <a:lnTo>
                  <a:pt x="18276" y="712328"/>
                </a:lnTo>
                <a:lnTo>
                  <a:pt x="32036" y="757412"/>
                </a:lnTo>
                <a:lnTo>
                  <a:pt x="49345" y="800824"/>
                </a:lnTo>
                <a:lnTo>
                  <a:pt x="70032" y="842395"/>
                </a:lnTo>
                <a:lnTo>
                  <a:pt x="93928" y="881952"/>
                </a:lnTo>
                <a:lnTo>
                  <a:pt x="120861" y="919326"/>
                </a:lnTo>
                <a:lnTo>
                  <a:pt x="150660" y="954346"/>
                </a:lnTo>
                <a:lnTo>
                  <a:pt x="183154" y="986840"/>
                </a:lnTo>
                <a:lnTo>
                  <a:pt x="218174" y="1016639"/>
                </a:lnTo>
                <a:lnTo>
                  <a:pt x="255548" y="1043572"/>
                </a:lnTo>
                <a:lnTo>
                  <a:pt x="295105" y="1067467"/>
                </a:lnTo>
                <a:lnTo>
                  <a:pt x="336676" y="1088155"/>
                </a:lnTo>
                <a:lnTo>
                  <a:pt x="380088" y="1105464"/>
                </a:lnTo>
                <a:lnTo>
                  <a:pt x="425172" y="1119224"/>
                </a:lnTo>
                <a:lnTo>
                  <a:pt x="471756" y="1129264"/>
                </a:lnTo>
                <a:lnTo>
                  <a:pt x="519670" y="1135413"/>
                </a:lnTo>
                <a:lnTo>
                  <a:pt x="568744" y="1137500"/>
                </a:lnTo>
                <a:close/>
              </a:path>
            </a:pathLst>
          </a:custGeom>
          <a:ln w="12700">
            <a:solidFill>
              <a:srgbClr val="DFE0F1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6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21B3DA26-5838-314D-B530-42A59819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78883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0775" y="1562284"/>
            <a:ext cx="189957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300775" y="3683178"/>
            <a:ext cx="189957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0775" y="4079664"/>
            <a:ext cx="189957" cy="134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2292177" y="260810"/>
            <a:ext cx="3285819" cy="4630298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513104" marR="13146" indent="-330761">
              <a:lnSpc>
                <a:spcPct val="108300"/>
              </a:lnSpc>
              <a:spcBef>
                <a:spcPts val="63"/>
              </a:spcBef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Daniel: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first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had ever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met.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two,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ill 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Granny brought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hospital.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Later Granny was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told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daughter had died, but she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believe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it.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started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looking for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child 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didn’t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give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up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even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30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later.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When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met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day,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couldn’t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talk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each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other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properly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because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Mum didn’t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speak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word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mother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tongue and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Granny’s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English was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poor.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Soon after that,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left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Sydney.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That’s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end of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story.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Here is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513104" marR="37741" indent="-497838">
              <a:lnSpc>
                <a:spcPts val="881"/>
              </a:lnSpc>
              <a:spcBef>
                <a:spcPts val="3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Counsellor: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Thanks,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Daniel.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obviously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touchy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subject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you. </a:t>
            </a:r>
            <a:r>
              <a:rPr sz="668" i="1" spc="20" dirty="0">
                <a:solidFill>
                  <a:srgbClr val="231F20"/>
                </a:solidFill>
                <a:latin typeface="Cambria"/>
                <a:cs typeface="Cambria"/>
              </a:rPr>
              <a:t>(pause)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Well,  it looks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it’s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dinner.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Hurry  up,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everyone,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or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we’ll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be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late.</a:t>
            </a:r>
            <a:endParaRPr sz="668">
              <a:latin typeface="Book Antiqua"/>
              <a:cs typeface="Book Antiqua"/>
            </a:endParaRPr>
          </a:p>
          <a:p>
            <a:pPr marL="8481">
              <a:spcBef>
                <a:spcPts val="404"/>
              </a:spcBef>
            </a:pPr>
            <a:r>
              <a:rPr sz="735" spc="10" dirty="0">
                <a:solidFill>
                  <a:srgbClr val="00A88E"/>
                </a:solidFill>
                <a:latin typeface="Tahoma"/>
                <a:cs typeface="Tahoma"/>
              </a:rPr>
              <a:t>Giving </a:t>
            </a:r>
            <a:r>
              <a:rPr sz="735" spc="-20" dirty="0">
                <a:solidFill>
                  <a:srgbClr val="00A88E"/>
                </a:solidFill>
                <a:latin typeface="Tahoma"/>
                <a:cs typeface="Tahoma"/>
              </a:rPr>
              <a:t>short </a:t>
            </a:r>
            <a:r>
              <a:rPr sz="735" dirty="0">
                <a:solidFill>
                  <a:srgbClr val="00A88E"/>
                </a:solidFill>
                <a:latin typeface="Tahoma"/>
                <a:cs typeface="Tahoma"/>
              </a:rPr>
              <a:t>and </a:t>
            </a: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extended</a:t>
            </a:r>
            <a:r>
              <a:rPr sz="735" spc="27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spc="-17" dirty="0">
                <a:solidFill>
                  <a:srgbClr val="00A88E"/>
                </a:solidFill>
                <a:latin typeface="Tahoma"/>
                <a:cs typeface="Tahoma"/>
              </a:rPr>
              <a:t>answers</a:t>
            </a:r>
            <a:endParaRPr sz="735">
              <a:latin typeface="Tahoma"/>
              <a:cs typeface="Tahoma"/>
            </a:endParaRPr>
          </a:p>
          <a:p>
            <a:pPr marL="224748" indent="-150963">
              <a:spcBef>
                <a:spcPts val="237"/>
              </a:spcBef>
              <a:buAutoNum type="arabicPlain" startAt="6"/>
              <a:tabLst>
                <a:tab pos="224324" algn="l"/>
                <a:tab pos="225172" algn="l"/>
              </a:tabLst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endParaRPr sz="701">
              <a:latin typeface="Calibri"/>
              <a:cs typeface="Calibri"/>
            </a:endParaRPr>
          </a:p>
          <a:p>
            <a:pPr marL="368926" lvl="1" indent="-107709">
              <a:spcBef>
                <a:spcPts val="214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Lisa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proud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of?</a:t>
            </a:r>
            <a:endParaRPr sz="668">
              <a:latin typeface="Book Antiqua"/>
              <a:cs typeface="Book Antiqua"/>
            </a:endParaRPr>
          </a:p>
          <a:p>
            <a:pPr marL="368926" lvl="1" indent="-111950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Do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countries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have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spaceships?</a:t>
            </a:r>
            <a:endParaRPr sz="668">
              <a:latin typeface="Book Antiqua"/>
              <a:cs typeface="Book Antiqua"/>
            </a:endParaRPr>
          </a:p>
          <a:p>
            <a:pPr marL="368926" lvl="1" indent="-109406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73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citizen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which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landed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moon?</a:t>
            </a:r>
            <a:endParaRPr sz="668">
              <a:latin typeface="Book Antiqua"/>
              <a:cs typeface="Book Antiqua"/>
            </a:endParaRPr>
          </a:p>
          <a:p>
            <a:pPr marL="368926" lvl="1" indent="-108982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Which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managed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connect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itself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continent?</a:t>
            </a:r>
            <a:endParaRPr sz="668">
              <a:latin typeface="Book Antiqua"/>
              <a:cs typeface="Book Antiqua"/>
            </a:endParaRPr>
          </a:p>
          <a:p>
            <a:pPr marL="368926" lvl="1" indent="-108558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countries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connected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Channel</a:t>
            </a:r>
            <a:r>
              <a:rPr sz="668" spc="17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Tunnel?</a:t>
            </a:r>
            <a:endParaRPr sz="668">
              <a:latin typeface="Book Antiqua"/>
              <a:cs typeface="Book Antiqua"/>
            </a:endParaRPr>
          </a:p>
          <a:p>
            <a:pPr marL="369350" lvl="1" indent="-110678">
              <a:spcBef>
                <a:spcPts val="30"/>
              </a:spcBef>
              <a:buAutoNum type="arabicPeriod"/>
              <a:tabLst>
                <a:tab pos="369774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does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Mary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think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makes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great?</a:t>
            </a:r>
            <a:endParaRPr sz="668">
              <a:latin typeface="Book Antiqua"/>
              <a:cs typeface="Book Antiqua"/>
            </a:endParaRPr>
          </a:p>
          <a:p>
            <a:pPr marL="368926" lvl="1" indent="-100501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Mary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proud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of?</a:t>
            </a:r>
            <a:endParaRPr sz="668">
              <a:latin typeface="Book Antiqua"/>
              <a:cs typeface="Book Antiqua"/>
            </a:endParaRPr>
          </a:p>
          <a:p>
            <a:pPr marL="368926" lvl="1" indent="-110254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Why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 slaves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run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away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Canada?</a:t>
            </a:r>
            <a:endParaRPr sz="668">
              <a:latin typeface="Book Antiqua"/>
              <a:cs typeface="Book Antiqua"/>
            </a:endParaRPr>
          </a:p>
          <a:p>
            <a:pPr marL="368926" lvl="1" indent="-105165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Belle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ashamed</a:t>
            </a:r>
            <a:r>
              <a:rPr sz="668" spc="1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of?</a:t>
            </a:r>
            <a:endParaRPr sz="668">
              <a:latin typeface="Book Antiqua"/>
              <a:cs typeface="Book Antiqua"/>
            </a:endParaRPr>
          </a:p>
          <a:p>
            <a:pPr marL="368926" lvl="1" indent="-154355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touchy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subject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7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Daniel?</a:t>
            </a:r>
            <a:endParaRPr sz="668">
              <a:latin typeface="Book Antiqua"/>
              <a:cs typeface="Book Antiqua"/>
            </a:endParaRPr>
          </a:p>
          <a:p>
            <a:pPr marL="368926" lvl="1" indent="-152659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stolen</a:t>
            </a:r>
            <a:r>
              <a:rPr sz="668" spc="1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generations?</a:t>
            </a:r>
            <a:endParaRPr sz="668">
              <a:latin typeface="Book Antiqua"/>
              <a:cs typeface="Book Antiqua"/>
            </a:endParaRPr>
          </a:p>
          <a:p>
            <a:pPr marL="368926" lvl="1" indent="-160291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happened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aboriginal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children?</a:t>
            </a:r>
            <a:endParaRPr sz="668">
              <a:latin typeface="Book Antiqua"/>
              <a:cs typeface="Book Antiqua"/>
            </a:endParaRPr>
          </a:p>
          <a:p>
            <a:pPr marL="368926" lvl="1" indent="-156900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How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Australian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government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explain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its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actions?</a:t>
            </a:r>
            <a:endParaRPr sz="668">
              <a:latin typeface="Book Antiqua"/>
              <a:cs typeface="Book Antiqua"/>
            </a:endParaRPr>
          </a:p>
          <a:p>
            <a:pPr marL="368926" lvl="1" indent="-152659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easiest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way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kill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7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culture?</a:t>
            </a:r>
            <a:endParaRPr sz="668">
              <a:latin typeface="Book Antiqua"/>
              <a:cs typeface="Book Antiqua"/>
            </a:endParaRPr>
          </a:p>
          <a:p>
            <a:pPr marL="368926" lvl="1" indent="-156476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Why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does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Daniel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take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story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stolen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generations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close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heart?</a:t>
            </a:r>
            <a:endParaRPr sz="668">
              <a:latin typeface="Book Antiqua"/>
              <a:cs typeface="Book Antiqua"/>
            </a:endParaRPr>
          </a:p>
          <a:p>
            <a:pPr marL="368926" lvl="1" indent="-155203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lesson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should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everybody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learn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Daniel’s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story?</a:t>
            </a:r>
            <a:endParaRPr sz="668">
              <a:latin typeface="Book Antiqua"/>
              <a:cs typeface="Book Antiqua"/>
            </a:endParaRPr>
          </a:p>
          <a:p>
            <a:pPr marL="368926" lvl="1" indent="-144602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Why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did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counsellor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try 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change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topic?</a:t>
            </a:r>
            <a:endParaRPr sz="668">
              <a:latin typeface="Book Antiqua"/>
              <a:cs typeface="Book Antiqua"/>
            </a:endParaRPr>
          </a:p>
          <a:p>
            <a:pPr marL="8481">
              <a:spcBef>
                <a:spcPts val="371"/>
              </a:spcBef>
            </a:pPr>
            <a:r>
              <a:rPr sz="735" dirty="0">
                <a:solidFill>
                  <a:srgbClr val="00A88E"/>
                </a:solidFill>
                <a:latin typeface="Tahoma"/>
                <a:cs typeface="Tahoma"/>
              </a:rPr>
              <a:t>Expanding </a:t>
            </a: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on </a:t>
            </a:r>
            <a:r>
              <a:rPr sz="735" spc="-30" dirty="0">
                <a:solidFill>
                  <a:srgbClr val="00A88E"/>
                </a:solidFill>
                <a:latin typeface="Tahoma"/>
                <a:cs typeface="Tahoma"/>
              </a:rPr>
              <a:t>the</a:t>
            </a:r>
            <a:r>
              <a:rPr sz="735" spc="-10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topic</a:t>
            </a:r>
            <a:endParaRPr sz="735">
              <a:latin typeface="Tahoma"/>
              <a:cs typeface="Tahoma"/>
            </a:endParaRPr>
          </a:p>
          <a:p>
            <a:pPr marL="224748" marR="163260" indent="-150963">
              <a:lnSpc>
                <a:spcPts val="801"/>
              </a:lnSpc>
              <a:spcBef>
                <a:spcPts val="297"/>
              </a:spcBef>
              <a:buAutoNum type="arabicPlain" startAt="7"/>
              <a:tabLst>
                <a:tab pos="224324" algn="l"/>
                <a:tab pos="225172" algn="l"/>
              </a:tabLst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achievements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701" spc="136" dirty="0">
                <a:solidFill>
                  <a:srgbClr val="231F20"/>
                </a:solidFill>
                <a:latin typeface="Calibri"/>
                <a:cs typeface="Calibri"/>
              </a:rPr>
              <a:t>/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less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you?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70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other 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facts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Russian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history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make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701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proud?</a:t>
            </a:r>
            <a:endParaRPr sz="701">
              <a:latin typeface="Calibri"/>
              <a:cs typeface="Calibri"/>
            </a:endParaRPr>
          </a:p>
          <a:p>
            <a:pPr marL="8481">
              <a:spcBef>
                <a:spcPts val="340"/>
              </a:spcBef>
            </a:pP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Building </a:t>
            </a:r>
            <a:r>
              <a:rPr sz="735" spc="-10" dirty="0">
                <a:solidFill>
                  <a:srgbClr val="00A88E"/>
                </a:solidFill>
                <a:latin typeface="Tahoma"/>
                <a:cs typeface="Tahoma"/>
              </a:rPr>
              <a:t>up </a:t>
            </a: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speaking</a:t>
            </a:r>
            <a:r>
              <a:rPr sz="735" spc="60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spc="-17" dirty="0">
                <a:solidFill>
                  <a:srgbClr val="00A88E"/>
                </a:solidFill>
                <a:latin typeface="Tahoma"/>
                <a:cs typeface="Tahoma"/>
              </a:rPr>
              <a:t>skills</a:t>
            </a:r>
            <a:endParaRPr sz="735">
              <a:latin typeface="Tahoma"/>
              <a:cs typeface="Tahoma"/>
            </a:endParaRPr>
          </a:p>
          <a:p>
            <a:pPr marL="224748" marR="156900" indent="-150963">
              <a:lnSpc>
                <a:spcPts val="801"/>
              </a:lnSpc>
              <a:spcBef>
                <a:spcPts val="297"/>
              </a:spcBef>
              <a:buAutoNum type="arabicPlain" startAt="8"/>
              <a:tabLst>
                <a:tab pos="224324" algn="l"/>
                <a:tab pos="225172" algn="l"/>
              </a:tabLst>
            </a:pP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Group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work.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Form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groups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83" dirty="0">
                <a:solidFill>
                  <a:srgbClr val="231F20"/>
                </a:solidFill>
                <a:latin typeface="Calibri"/>
                <a:cs typeface="Calibri"/>
              </a:rPr>
              <a:t>4–5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players.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game 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“I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done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it”. 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rules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same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Ex.</a:t>
            </a:r>
            <a:r>
              <a:rPr sz="701" spc="1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2.</a:t>
            </a:r>
            <a:endParaRPr sz="701">
              <a:latin typeface="Calibri"/>
              <a:cs typeface="Calibri"/>
            </a:endParaRPr>
          </a:p>
          <a:p>
            <a:pPr marL="224748">
              <a:spcBef>
                <a:spcPts val="160"/>
              </a:spcBef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Model: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have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been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Turkey.</a:t>
            </a:r>
            <a:endParaRPr sz="668">
              <a:latin typeface="Book Antiqua"/>
              <a:cs typeface="Book Antiqua"/>
            </a:endParaRPr>
          </a:p>
          <a:p>
            <a:pPr marL="537275">
              <a:spcBef>
                <a:spcPts val="23"/>
              </a:spcBef>
            </a:pP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B: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too.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keep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 marL="537275">
              <a:spcBef>
                <a:spcPts val="3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C: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haven’t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yet,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but we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going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next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year. Here is</a:t>
            </a:r>
            <a:r>
              <a:rPr sz="668" spc="1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stone.</a:t>
            </a:r>
            <a:endParaRPr sz="66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8481">
              <a:spcBef>
                <a:spcPts val="471"/>
              </a:spcBef>
            </a:pP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144 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10,</a:t>
            </a:r>
            <a:r>
              <a:rPr sz="668" spc="76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20" dirty="0">
                <a:solidFill>
                  <a:srgbClr val="6D6E71"/>
                </a:solidFill>
                <a:latin typeface="Arial Narrow"/>
                <a:cs typeface="Arial Narrow"/>
              </a:rPr>
              <a:t>11</a:t>
            </a:r>
            <a:endParaRPr sz="668">
              <a:latin typeface="Arial Narrow"/>
              <a:cs typeface="Arial Narrow"/>
            </a:endParaRPr>
          </a:p>
        </p:txBody>
      </p:sp>
      <p:pic>
        <p:nvPicPr>
          <p:cNvPr id="6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9E6E641D-4DFD-6F47-AE51-99D516A2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627534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5011" y="4811952"/>
            <a:ext cx="159860" cy="106155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221</a:t>
            </a:r>
            <a:endParaRPr sz="634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8505" y="4812099"/>
            <a:ext cx="741207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4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23" dirty="0">
                <a:solidFill>
                  <a:srgbClr val="6D6E71"/>
                </a:solidFill>
                <a:latin typeface="Arial Narrow"/>
                <a:cs typeface="Arial Narrow"/>
              </a:rPr>
              <a:t>13,</a:t>
            </a:r>
            <a:r>
              <a:rPr sz="668" spc="10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50" dirty="0">
                <a:solidFill>
                  <a:srgbClr val="6D6E71"/>
                </a:solidFill>
                <a:latin typeface="Arial Narrow"/>
                <a:cs typeface="Arial Narrow"/>
              </a:rPr>
              <a:t>14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0943" y="2143088"/>
            <a:ext cx="3261225" cy="2550124"/>
          </a:xfrm>
          <a:custGeom>
            <a:avLst/>
            <a:gdLst/>
            <a:ahLst/>
            <a:cxnLst/>
            <a:rect l="l" t="t" r="r" b="b"/>
            <a:pathLst>
              <a:path w="4883785" h="3818890">
                <a:moveTo>
                  <a:pt x="0" y="3818636"/>
                </a:moveTo>
                <a:lnTo>
                  <a:pt x="4883315" y="3818636"/>
                </a:lnTo>
                <a:lnTo>
                  <a:pt x="4883315" y="0"/>
                </a:lnTo>
                <a:lnTo>
                  <a:pt x="0" y="0"/>
                </a:lnTo>
                <a:lnTo>
                  <a:pt x="0" y="3818636"/>
                </a:lnTo>
                <a:close/>
              </a:path>
            </a:pathLst>
          </a:custGeom>
          <a:solidFill>
            <a:srgbClr val="EEF5E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5222528" y="2702182"/>
            <a:ext cx="857417" cy="1341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 txBox="1"/>
          <p:nvPr/>
        </p:nvSpPr>
        <p:spPr>
          <a:xfrm>
            <a:off x="3144577" y="267417"/>
            <a:ext cx="2949986" cy="4247096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104317" indent="-95836" algn="just">
              <a:spcBef>
                <a:spcPts val="67"/>
              </a:spcBef>
              <a:buAutoNum type="arabicPeriod" startAt="5"/>
              <a:tabLst>
                <a:tab pos="104741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7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were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dangerous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were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serious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crimes.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were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nothing more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scared and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hungry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teenagers.</a:t>
            </a:r>
            <a:endParaRPr sz="668">
              <a:latin typeface="Book Antiqua"/>
              <a:cs typeface="Book Antiqua"/>
            </a:endParaRPr>
          </a:p>
          <a:p>
            <a:pPr marL="104741" indent="-96260" algn="just">
              <a:spcBef>
                <a:spcPts val="33"/>
              </a:spcBef>
              <a:buAutoNum type="arabicPeriod" startAt="5"/>
              <a:tabLst>
                <a:tab pos="105165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used</a:t>
            </a:r>
            <a:r>
              <a:rPr sz="668" spc="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proud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-6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ancestors.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ashamed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-9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ancestors.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study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country’s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history</a:t>
            </a:r>
            <a:r>
              <a:rPr sz="668" spc="-10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carefully.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look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relatives in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America.</a:t>
            </a:r>
            <a:endParaRPr sz="668">
              <a:latin typeface="Book Antiqua"/>
              <a:cs typeface="Book Antiqua"/>
            </a:endParaRPr>
          </a:p>
          <a:p>
            <a:pPr marL="104317" marR="270546" indent="-95836">
              <a:lnSpc>
                <a:spcPct val="104200"/>
              </a:lnSpc>
              <a:buAutoNum type="arabicPeriod" startAt="5"/>
              <a:tabLst>
                <a:tab pos="104741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twenty-first century,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claim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due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ancestors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travel to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America.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British</a:t>
            </a:r>
            <a:r>
              <a:rPr sz="668" spc="136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rule.</a:t>
            </a:r>
            <a:endParaRPr sz="668">
              <a:latin typeface="Book Antiqua"/>
              <a:cs typeface="Book Antiqua"/>
            </a:endParaRPr>
          </a:p>
          <a:p>
            <a:pPr marL="224748" lvl="1" indent="-120431">
              <a:spcBef>
                <a:spcPts val="33"/>
              </a:spcBef>
              <a:buAutoNum type="alphaLcParenR"/>
              <a:tabLst>
                <a:tab pos="22517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always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something 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talk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about.</a:t>
            </a:r>
            <a:endParaRPr sz="668">
              <a:latin typeface="Book Antiqua"/>
              <a:cs typeface="Book Antiqua"/>
            </a:endParaRPr>
          </a:p>
          <a:p>
            <a:pPr marL="224748" marR="391401" lvl="1" indent="-120431">
              <a:lnSpc>
                <a:spcPct val="102600"/>
              </a:lnSpc>
              <a:spcBef>
                <a:spcPts val="10"/>
              </a:spcBef>
              <a:buAutoNum type="alphaLcParenR"/>
              <a:tabLst>
                <a:tab pos="225172" algn="l"/>
              </a:tabLst>
            </a:pP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independence and equality before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law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country’s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fundamental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values.</a:t>
            </a:r>
            <a:endParaRPr sz="66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455433">
              <a:spcBef>
                <a:spcPts val="711"/>
              </a:spcBef>
            </a:pPr>
            <a:r>
              <a:rPr sz="701" b="1" dirty="0">
                <a:solidFill>
                  <a:srgbClr val="231F20"/>
                </a:solidFill>
                <a:latin typeface="Book Antiqua"/>
                <a:cs typeface="Book Antiqua"/>
              </a:rPr>
              <a:t>Campbell Town</a:t>
            </a:r>
            <a:r>
              <a:rPr sz="701" b="1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701" b="1" dirty="0">
                <a:solidFill>
                  <a:srgbClr val="231F20"/>
                </a:solidFill>
                <a:latin typeface="Book Antiqua"/>
                <a:cs typeface="Book Antiqua"/>
              </a:rPr>
              <a:t>Trail</a:t>
            </a:r>
            <a:endParaRPr sz="701">
              <a:latin typeface="Book Antiqua"/>
              <a:cs typeface="Book Antiqua"/>
            </a:endParaRPr>
          </a:p>
          <a:p>
            <a:pPr marL="8481" marR="985923" algn="just">
              <a:lnSpc>
                <a:spcPct val="104200"/>
              </a:lnSpc>
              <a:spcBef>
                <a:spcPts val="180"/>
              </a:spcBef>
            </a:pP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some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tourists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visit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Tasmania,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Campbell</a:t>
            </a:r>
            <a:r>
              <a:rPr sz="668" spc="-1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Town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just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another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good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highway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stop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with delicious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coffee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meals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available.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They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visit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antique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and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speciality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shops,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admire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colonial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architecture,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take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couple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pictures, and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drive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away.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After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all,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it’s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nothing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but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small town with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population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about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900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people.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However,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 locals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like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say: ”There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more to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Campbell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Town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what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meets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eye,”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themselves try to  make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1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visit.</a:t>
            </a:r>
            <a:endParaRPr sz="668">
              <a:latin typeface="Book Antiqua"/>
              <a:cs typeface="Book Antiqua"/>
            </a:endParaRPr>
          </a:p>
          <a:p>
            <a:pPr marL="8481" marR="985923" indent="95836" algn="just">
              <a:lnSpc>
                <a:spcPct val="1042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thing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attracts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them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may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seem strange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ordinary tourist.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called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Trail.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trail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bricks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created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3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commemorate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nearly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200,000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were transported to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 for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almost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100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years from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1788</a:t>
            </a:r>
            <a:r>
              <a:rPr sz="668" spc="1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onwards.</a:t>
            </a:r>
            <a:endParaRPr sz="668">
              <a:latin typeface="Book Antiqua"/>
              <a:cs typeface="Book Antiqua"/>
            </a:endParaRPr>
          </a:p>
          <a:p>
            <a:pPr marL="8481" algn="just">
              <a:spcBef>
                <a:spcPts val="33"/>
              </a:spcBef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Over  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70,000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them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to  one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Australia’s</a:t>
            </a:r>
            <a:endParaRPr sz="668">
              <a:latin typeface="Book Antiqua"/>
              <a:cs typeface="Book Antiqua"/>
            </a:endParaRPr>
          </a:p>
          <a:p>
            <a:pPr marL="8481" marR="3392" algn="just">
              <a:lnSpc>
                <a:spcPct val="104200"/>
              </a:lnSpc>
              <a:spcBef>
                <a:spcPts val="30"/>
              </a:spcBef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states called Tasmania.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Today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estimated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80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%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or four out of every  five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Tasmanians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little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blood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veins.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bricks record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names,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ages,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crimes,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sentencing dates and transport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ships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many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  transported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Australia.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2528" y="2227402"/>
            <a:ext cx="857417" cy="4351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8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C4B0AB6A-8AD8-3043-B310-E9333B8E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843558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24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8224" y="4811952"/>
            <a:ext cx="159860" cy="106155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222</a:t>
            </a:r>
            <a:endParaRPr sz="634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6994" y="4812099"/>
            <a:ext cx="741207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4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23" dirty="0">
                <a:solidFill>
                  <a:srgbClr val="6D6E71"/>
                </a:solidFill>
                <a:latin typeface="Arial Narrow"/>
                <a:cs typeface="Arial Narrow"/>
              </a:rPr>
              <a:t>13,</a:t>
            </a:r>
            <a:r>
              <a:rPr sz="668" spc="10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50" dirty="0">
                <a:solidFill>
                  <a:srgbClr val="6D6E71"/>
                </a:solidFill>
                <a:latin typeface="Arial Narrow"/>
                <a:cs typeface="Arial Narrow"/>
              </a:rPr>
              <a:t>14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5751" y="298288"/>
            <a:ext cx="3261225" cy="4447241"/>
          </a:xfrm>
          <a:custGeom>
            <a:avLst/>
            <a:gdLst/>
            <a:ahLst/>
            <a:cxnLst/>
            <a:rect l="l" t="t" r="r" b="b"/>
            <a:pathLst>
              <a:path w="4883785" h="6659880">
                <a:moveTo>
                  <a:pt x="0" y="6659854"/>
                </a:moveTo>
                <a:lnTo>
                  <a:pt x="4883315" y="6659854"/>
                </a:lnTo>
                <a:lnTo>
                  <a:pt x="4883315" y="0"/>
                </a:lnTo>
                <a:lnTo>
                  <a:pt x="0" y="0"/>
                </a:lnTo>
                <a:lnTo>
                  <a:pt x="0" y="6659854"/>
                </a:lnTo>
                <a:close/>
              </a:path>
            </a:pathLst>
          </a:custGeom>
          <a:solidFill>
            <a:srgbClr val="EEF5E2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3144569" y="368943"/>
            <a:ext cx="2949986" cy="535389"/>
          </a:xfrm>
          <a:prstGeom prst="rect">
            <a:avLst/>
          </a:prstGeom>
        </p:spPr>
        <p:txBody>
          <a:bodyPr vert="horz" wrap="square" lIns="0" tIns="4240" rIns="0" bIns="0" rtlCol="0">
            <a:spAutoFit/>
          </a:bodyPr>
          <a:lstStyle/>
          <a:p>
            <a:pPr marL="8481" marR="3392" indent="95836" algn="just">
              <a:lnSpc>
                <a:spcPct val="104200"/>
              </a:lnSpc>
              <a:spcBef>
                <a:spcPts val="33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first brick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laid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by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Mayor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Kim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Polley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August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28th 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2003.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dedicated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those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died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way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Australia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never got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life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beautiful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land.</a:t>
            </a:r>
            <a:endParaRPr sz="668">
              <a:latin typeface="Book Antiqua"/>
              <a:cs typeface="Book Antiqua"/>
            </a:endParaRPr>
          </a:p>
          <a:p>
            <a:pPr marL="8481" marR="831992" indent="95836">
              <a:lnSpc>
                <a:spcPct val="104200"/>
              </a:lnSpc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Indeed,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carefully read,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Campbell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Town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tell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heartbreaking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 story.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44583" y="1862635"/>
            <a:ext cx="2951682" cy="2780041"/>
          </a:xfrm>
          <a:prstGeom prst="rect">
            <a:avLst/>
          </a:prstGeom>
        </p:spPr>
        <p:txBody>
          <a:bodyPr vert="horz" wrap="square" lIns="0" tIns="4240" rIns="0" bIns="0" rtlCol="0">
            <a:spAutoFit/>
          </a:bodyPr>
          <a:lstStyle/>
          <a:p>
            <a:pPr marL="8481" marR="4665" indent="95836" algn="just">
              <a:lnSpc>
                <a:spcPct val="104200"/>
              </a:lnSpc>
              <a:spcBef>
                <a:spcPts val="33"/>
              </a:spcBef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Walking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along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trail,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will soon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find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out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many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“convicts”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were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sent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Australia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by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corrupt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judges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minor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crimes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such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as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stealing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bread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or riding 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off with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someone’s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horse based on accusations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rich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aristocrats.</a:t>
            </a:r>
            <a:endParaRPr sz="668">
              <a:latin typeface="Book Antiqua"/>
              <a:cs typeface="Book Antiqua"/>
            </a:endParaRPr>
          </a:p>
          <a:p>
            <a:pPr marL="8481" marR="4241" indent="95836" algn="just">
              <a:lnSpc>
                <a:spcPct val="104200"/>
              </a:lnSpc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youngest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ever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transported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Mary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Wade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who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sentenced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death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stealing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another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girl’s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clothes.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only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11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 death sentence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changed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living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Australia.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Not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only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did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she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survive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transportation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across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but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she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later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gave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birth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21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children.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Mary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Wade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considered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Australia’s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founding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mothers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 death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had 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300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descendants.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One of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most famous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descendants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Australian ex-prime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minister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Kevin </a:t>
            </a:r>
            <a:r>
              <a:rPr sz="668" spc="9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Rudd!</a:t>
            </a:r>
            <a:endParaRPr sz="668">
              <a:latin typeface="Book Antiqua"/>
              <a:cs typeface="Book Antiqua"/>
            </a:endParaRPr>
          </a:p>
          <a:p>
            <a:pPr marL="8481" marR="3392" indent="95836" algn="just">
              <a:lnSpc>
                <a:spcPct val="104200"/>
              </a:lnSpc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may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having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convicts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among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ancestors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should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treated  as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“skeleton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closet”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Australians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used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agree.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40" dirty="0">
                <a:solidFill>
                  <a:srgbClr val="231F20"/>
                </a:solidFill>
                <a:latin typeface="Book Antiqua"/>
                <a:cs typeface="Book Antiqua"/>
              </a:rPr>
              <a:t>At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school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Australian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history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wasn’t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even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proper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subject,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as students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would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told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history.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However,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attitude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started to change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after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World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War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II.  </a:t>
            </a:r>
            <a:r>
              <a:rPr sz="668" spc="-9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new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generation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Australians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regards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their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ancestry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as</a:t>
            </a: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enormously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desirable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takes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great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pride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family history. Australians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now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hope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when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begin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searches,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will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able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find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someone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early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family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who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has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had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such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interesting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life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is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worth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repeating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everyone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prepared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listen. 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Trail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gives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every Australian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chance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search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ancestor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amongst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thousands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bricks lining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High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Street.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Many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surprised Australians even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discover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shared heritage with  Americans, as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England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also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 convicts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American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colonies until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Revolution.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So,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all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all,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nowadays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most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challenging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question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Australian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history receives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confident answer from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themselves.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“What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effect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did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national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character?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They made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us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truly democratic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nation.”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4612" y="724110"/>
            <a:ext cx="1015427" cy="521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4603816" y="1275994"/>
            <a:ext cx="1045152" cy="536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2848563" y="1232514"/>
            <a:ext cx="1043677" cy="535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3718438" y="963568"/>
            <a:ext cx="1068186" cy="548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11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E08C013D-D64B-7B4E-B7A6-AE0A8198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073" y="843558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236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5011" y="4811952"/>
            <a:ext cx="159860" cy="106155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223</a:t>
            </a:r>
            <a:endParaRPr sz="634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8505" y="4812099"/>
            <a:ext cx="741207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4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23" dirty="0">
                <a:solidFill>
                  <a:srgbClr val="6D6E71"/>
                </a:solidFill>
                <a:latin typeface="Arial Narrow"/>
                <a:cs typeface="Arial Narrow"/>
              </a:rPr>
              <a:t>13,</a:t>
            </a:r>
            <a:r>
              <a:rPr sz="668" spc="10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50" dirty="0">
                <a:solidFill>
                  <a:srgbClr val="6D6E71"/>
                </a:solidFill>
                <a:latin typeface="Arial Narrow"/>
                <a:cs typeface="Arial Narrow"/>
              </a:rPr>
              <a:t>14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36821" y="303598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5991849" y="660802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5991849" y="771050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5991849" y="991546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5991849" y="1212043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5991849" y="1322291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5991849" y="1542787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5991849" y="1763283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5991849" y="1983780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4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5991849" y="2204275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5991849" y="2424772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 txBox="1"/>
          <p:nvPr/>
        </p:nvSpPr>
        <p:spPr>
          <a:xfrm>
            <a:off x="2994818" y="303996"/>
            <a:ext cx="3085252" cy="2465934"/>
          </a:xfrm>
          <a:prstGeom prst="rect">
            <a:avLst/>
          </a:prstGeom>
        </p:spPr>
        <p:txBody>
          <a:bodyPr vert="horz" wrap="square" lIns="0" tIns="14417" rIns="0" bIns="0" rtlCol="0">
            <a:spAutoFit/>
          </a:bodyPr>
          <a:lstStyle/>
          <a:p>
            <a:pPr marL="158171" marR="3392" indent="-150115">
              <a:lnSpc>
                <a:spcPct val="94500"/>
              </a:lnSpc>
              <a:spcBef>
                <a:spcPts val="114"/>
              </a:spcBef>
              <a:tabLst>
                <a:tab pos="157748" algn="l"/>
              </a:tabLst>
            </a:pP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8	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Определите, какие из этих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утверждений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соответствуют</a:t>
            </a:r>
            <a:r>
              <a:rPr sz="701" spc="1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содержанию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тек-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ста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(True),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какие </a:t>
            </a:r>
            <a:r>
              <a:rPr sz="701" spc="-33" dirty="0">
                <a:solidFill>
                  <a:srgbClr val="231F20"/>
                </a:solidFill>
                <a:latin typeface="Calibri"/>
                <a:cs typeface="Calibri"/>
              </a:rPr>
              <a:t>—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не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соответствуют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(False)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и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о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чем в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тексте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не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сказано 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(Not</a:t>
            </a:r>
            <a:r>
              <a:rPr sz="701" spc="-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Stated).</a:t>
            </a:r>
            <a:endParaRPr sz="701">
              <a:latin typeface="Calibri"/>
              <a:cs typeface="Calibri"/>
            </a:endParaRPr>
          </a:p>
          <a:p>
            <a:pPr marL="302350" indent="-94564">
              <a:spcBef>
                <a:spcPts val="250"/>
              </a:spcBef>
              <a:buAutoNum type="arabicPeriod"/>
              <a:tabLst>
                <a:tab pos="302774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Campbell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Town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situated in</a:t>
            </a:r>
            <a:r>
              <a:rPr sz="668" spc="-7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Tasmania.</a:t>
            </a:r>
            <a:endParaRPr sz="668">
              <a:latin typeface="Book Antiqua"/>
              <a:cs typeface="Book Antiqua"/>
            </a:endParaRPr>
          </a:p>
          <a:p>
            <a:pPr marL="302350" indent="-98380">
              <a:spcBef>
                <a:spcPts val="67"/>
              </a:spcBef>
              <a:buAutoNum type="arabicPeriod"/>
              <a:tabLst>
                <a:tab pos="302774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More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50</a:t>
            </a:r>
            <a:r>
              <a:rPr sz="668" spc="-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%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Australia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went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Tasmania.</a:t>
            </a:r>
            <a:endParaRPr sz="668">
              <a:latin typeface="Book Antiqua"/>
              <a:cs typeface="Book Antiqua"/>
            </a:endParaRPr>
          </a:p>
          <a:p>
            <a:pPr marL="302350" marR="286659" indent="-95836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bricks make it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obvious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how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insignificant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crimes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some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were.</a:t>
            </a:r>
            <a:endParaRPr sz="668">
              <a:latin typeface="Book Antiqua"/>
              <a:cs typeface="Book Antiqua"/>
            </a:endParaRPr>
          </a:p>
          <a:p>
            <a:pPr marL="302350" marR="243830" indent="-95836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Nowadays,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England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sentenced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10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years 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prison  for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stealing.</a:t>
            </a:r>
            <a:endParaRPr sz="668">
              <a:latin typeface="Book Antiqua"/>
              <a:cs typeface="Book Antiqua"/>
            </a:endParaRPr>
          </a:p>
          <a:p>
            <a:pPr marL="302350" indent="-95412">
              <a:spcBef>
                <a:spcPts val="67"/>
              </a:spcBef>
              <a:buAutoNum type="arabicPeriod"/>
              <a:tabLst>
                <a:tab pos="302774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Australians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used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keep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roots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</a:t>
            </a:r>
            <a:r>
              <a:rPr sz="668" spc="-9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quiet.</a:t>
            </a:r>
            <a:endParaRPr sz="668">
              <a:latin typeface="Book Antiqua"/>
              <a:cs typeface="Book Antiqua"/>
            </a:endParaRPr>
          </a:p>
          <a:p>
            <a:pPr marL="302350" marR="201425" indent="-97108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 is believed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most of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population of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Tasmania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ancestors.</a:t>
            </a:r>
            <a:endParaRPr sz="668">
              <a:latin typeface="Book Antiqua"/>
              <a:cs typeface="Book Antiqua"/>
            </a:endParaRPr>
          </a:p>
          <a:p>
            <a:pPr marL="302350" marR="458401" indent="-87355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bricks 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Trail witnessed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days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when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came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1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Australia.</a:t>
            </a:r>
            <a:endParaRPr sz="668">
              <a:latin typeface="Book Antiqua"/>
              <a:cs typeface="Book Antiqua"/>
            </a:endParaRPr>
          </a:p>
          <a:p>
            <a:pPr marL="302350" marR="182343" indent="-97108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Kevin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Rudd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mainly famous for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being related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Australia’s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founding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mothers,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Mary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Wade.</a:t>
            </a:r>
            <a:endParaRPr sz="668">
              <a:latin typeface="Book Antiqua"/>
              <a:cs typeface="Book Antiqua"/>
            </a:endParaRPr>
          </a:p>
          <a:p>
            <a:pPr marL="302350" marR="418540" indent="-92020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World </a:t>
            </a:r>
            <a:r>
              <a:rPr sz="668" spc="-13" dirty="0">
                <a:solidFill>
                  <a:srgbClr val="231F20"/>
                </a:solidFill>
                <a:latin typeface="Book Antiqua"/>
                <a:cs typeface="Book Antiqua"/>
              </a:rPr>
              <a:t>War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II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turning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point when Australians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started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accepting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1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history.</a:t>
            </a:r>
            <a:endParaRPr sz="668">
              <a:latin typeface="Book Antiqua"/>
              <a:cs typeface="Book Antiqua"/>
            </a:endParaRPr>
          </a:p>
          <a:p>
            <a:pPr marL="302350" marR="244679" indent="-139937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Modern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Australians invest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free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time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digging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roots.</a:t>
            </a:r>
            <a:endParaRPr sz="668">
              <a:latin typeface="Book Antiqua"/>
              <a:cs typeface="Book Antiqua"/>
            </a:endParaRPr>
          </a:p>
          <a:p>
            <a:pPr marL="302350" marR="217539" indent="-138665">
              <a:lnSpc>
                <a:spcPct val="108300"/>
              </a:lnSpc>
              <a:buAutoNum type="arabicPeriod"/>
              <a:tabLst>
                <a:tab pos="302774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thanks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convict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background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Australian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sportsmen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hard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12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beat.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91849" y="2645268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 txBox="1"/>
          <p:nvPr/>
        </p:nvSpPr>
        <p:spPr>
          <a:xfrm>
            <a:off x="2936703" y="2973639"/>
            <a:ext cx="3261225" cy="164917"/>
          </a:xfrm>
          <a:prstGeom prst="rect">
            <a:avLst/>
          </a:prstGeom>
          <a:solidFill>
            <a:srgbClr val="D8E7F6"/>
          </a:solidFill>
        </p:spPr>
        <p:txBody>
          <a:bodyPr vert="horz" wrap="square" lIns="0" tIns="51308" rIns="0" bIns="0" rtlCol="0">
            <a:spAutoFit/>
          </a:bodyPr>
          <a:lstStyle/>
          <a:p>
            <a:pPr marL="216267">
              <a:spcBef>
                <a:spcPts val="404"/>
              </a:spcBef>
            </a:pP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Письмо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и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Говорение</a:t>
            </a:r>
            <a:endParaRPr sz="735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6821" y="3292009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3153061" y="3571234"/>
            <a:ext cx="29258" cy="29258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602" y="0"/>
                </a:moveTo>
                <a:lnTo>
                  <a:pt x="13196" y="1696"/>
                </a:lnTo>
                <a:lnTo>
                  <a:pt x="6329" y="6324"/>
                </a:lnTo>
                <a:lnTo>
                  <a:pt x="1698" y="13190"/>
                </a:lnTo>
                <a:lnTo>
                  <a:pt x="0" y="21602"/>
                </a:lnTo>
                <a:lnTo>
                  <a:pt x="1698" y="30009"/>
                </a:lnTo>
                <a:lnTo>
                  <a:pt x="6329" y="36876"/>
                </a:lnTo>
                <a:lnTo>
                  <a:pt x="13196" y="41506"/>
                </a:lnTo>
                <a:lnTo>
                  <a:pt x="21602" y="43205"/>
                </a:lnTo>
                <a:lnTo>
                  <a:pt x="30009" y="41506"/>
                </a:lnTo>
                <a:lnTo>
                  <a:pt x="36876" y="36876"/>
                </a:lnTo>
                <a:lnTo>
                  <a:pt x="41506" y="30009"/>
                </a:lnTo>
                <a:lnTo>
                  <a:pt x="43205" y="21602"/>
                </a:lnTo>
                <a:lnTo>
                  <a:pt x="41506" y="13190"/>
                </a:lnTo>
                <a:lnTo>
                  <a:pt x="36876" y="6324"/>
                </a:lnTo>
                <a:lnTo>
                  <a:pt x="30009" y="1696"/>
                </a:lnTo>
                <a:lnTo>
                  <a:pt x="216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3153061" y="3807284"/>
            <a:ext cx="29258" cy="29258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602" y="0"/>
                </a:moveTo>
                <a:lnTo>
                  <a:pt x="13196" y="1696"/>
                </a:lnTo>
                <a:lnTo>
                  <a:pt x="6329" y="6324"/>
                </a:lnTo>
                <a:lnTo>
                  <a:pt x="1698" y="13190"/>
                </a:lnTo>
                <a:lnTo>
                  <a:pt x="0" y="21602"/>
                </a:lnTo>
                <a:lnTo>
                  <a:pt x="1698" y="30009"/>
                </a:lnTo>
                <a:lnTo>
                  <a:pt x="6329" y="36876"/>
                </a:lnTo>
                <a:lnTo>
                  <a:pt x="13196" y="41506"/>
                </a:lnTo>
                <a:lnTo>
                  <a:pt x="21602" y="43205"/>
                </a:lnTo>
                <a:lnTo>
                  <a:pt x="30009" y="41506"/>
                </a:lnTo>
                <a:lnTo>
                  <a:pt x="36876" y="36876"/>
                </a:lnTo>
                <a:lnTo>
                  <a:pt x="41506" y="30009"/>
                </a:lnTo>
                <a:lnTo>
                  <a:pt x="43205" y="21602"/>
                </a:lnTo>
                <a:lnTo>
                  <a:pt x="41506" y="13190"/>
                </a:lnTo>
                <a:lnTo>
                  <a:pt x="36876" y="6324"/>
                </a:lnTo>
                <a:lnTo>
                  <a:pt x="30009" y="1696"/>
                </a:lnTo>
                <a:lnTo>
                  <a:pt x="216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3153061" y="4043333"/>
            <a:ext cx="29258" cy="29258"/>
          </a:xfrm>
          <a:custGeom>
            <a:avLst/>
            <a:gdLst/>
            <a:ahLst/>
            <a:cxnLst/>
            <a:rect l="l" t="t" r="r" b="b"/>
            <a:pathLst>
              <a:path w="43815" h="43814">
                <a:moveTo>
                  <a:pt x="21602" y="0"/>
                </a:moveTo>
                <a:lnTo>
                  <a:pt x="13196" y="1696"/>
                </a:lnTo>
                <a:lnTo>
                  <a:pt x="6329" y="6324"/>
                </a:lnTo>
                <a:lnTo>
                  <a:pt x="1698" y="13190"/>
                </a:lnTo>
                <a:lnTo>
                  <a:pt x="0" y="21602"/>
                </a:lnTo>
                <a:lnTo>
                  <a:pt x="1698" y="30009"/>
                </a:lnTo>
                <a:lnTo>
                  <a:pt x="6329" y="36876"/>
                </a:lnTo>
                <a:lnTo>
                  <a:pt x="13196" y="41506"/>
                </a:lnTo>
                <a:lnTo>
                  <a:pt x="21602" y="43205"/>
                </a:lnTo>
                <a:lnTo>
                  <a:pt x="30009" y="41506"/>
                </a:lnTo>
                <a:lnTo>
                  <a:pt x="36876" y="36876"/>
                </a:lnTo>
                <a:lnTo>
                  <a:pt x="41506" y="30009"/>
                </a:lnTo>
                <a:lnTo>
                  <a:pt x="43205" y="21602"/>
                </a:lnTo>
                <a:lnTo>
                  <a:pt x="41506" y="13190"/>
                </a:lnTo>
                <a:lnTo>
                  <a:pt x="36876" y="6324"/>
                </a:lnTo>
                <a:lnTo>
                  <a:pt x="30009" y="1696"/>
                </a:lnTo>
                <a:lnTo>
                  <a:pt x="216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2" name="object 22"/>
          <p:cNvSpPr/>
          <p:nvPr/>
        </p:nvSpPr>
        <p:spPr>
          <a:xfrm>
            <a:off x="2936821" y="4309718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3" name="object 23"/>
          <p:cNvSpPr txBox="1"/>
          <p:nvPr/>
        </p:nvSpPr>
        <p:spPr>
          <a:xfrm>
            <a:off x="2967762" y="3292409"/>
            <a:ext cx="3175571" cy="1156713"/>
          </a:xfrm>
          <a:prstGeom prst="rect">
            <a:avLst/>
          </a:prstGeom>
        </p:spPr>
        <p:txBody>
          <a:bodyPr vert="horz" wrap="square" lIns="0" tIns="17385" rIns="0" bIns="0" rtlCol="0">
            <a:spAutoFit/>
          </a:bodyPr>
          <a:lstStyle/>
          <a:p>
            <a:pPr marL="185311" marR="347299" indent="-150115">
              <a:lnSpc>
                <a:spcPts val="788"/>
              </a:lnSpc>
              <a:spcBef>
                <a:spcPts val="136"/>
              </a:spcBef>
              <a:tabLst>
                <a:tab pos="184887" algn="l"/>
              </a:tabLst>
            </a:pP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9	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Обсудите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эти </a:t>
            </a:r>
            <a:r>
              <a:rPr sz="701" spc="-13" dirty="0">
                <a:solidFill>
                  <a:srgbClr val="231F20"/>
                </a:solidFill>
                <a:latin typeface="Calibri"/>
                <a:cs typeface="Calibri"/>
              </a:rPr>
              <a:t>темы 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и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напишите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план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сочинения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или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высказывания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для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каждой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из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них.</a:t>
            </a:r>
            <a:endParaRPr sz="701">
              <a:latin typeface="Calibri"/>
              <a:cs typeface="Calibri"/>
            </a:endParaRPr>
          </a:p>
          <a:p>
            <a:pPr marL="281147" marR="3392">
              <a:lnSpc>
                <a:spcPct val="104200"/>
              </a:lnSpc>
              <a:spcBef>
                <a:spcPts val="164"/>
              </a:spcBef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Trying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pretend some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things in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history never happened,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will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only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make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them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more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problem.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Comment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give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examples.</a:t>
            </a:r>
            <a:endParaRPr sz="668">
              <a:latin typeface="Book Antiqua"/>
              <a:cs typeface="Book Antiqua"/>
            </a:endParaRPr>
          </a:p>
          <a:p>
            <a:pPr marL="281147" marR="3816">
              <a:lnSpc>
                <a:spcPct val="104200"/>
              </a:lnSpc>
              <a:spcBef>
                <a:spcPts val="187"/>
              </a:spcBef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Dwelling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 unpleasant parts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history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prevents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nation from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moving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on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has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negative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effect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national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spirit.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Comment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give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examples.</a:t>
            </a:r>
            <a:endParaRPr sz="668">
              <a:latin typeface="Book Antiqua"/>
              <a:cs typeface="Book Antiqua"/>
            </a:endParaRPr>
          </a:p>
          <a:p>
            <a:pPr marL="281147" marR="3816">
              <a:lnSpc>
                <a:spcPct val="104200"/>
              </a:lnSpc>
              <a:spcBef>
                <a:spcPts val="187"/>
              </a:spcBef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Celebrating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Victory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Day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every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as important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 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generation, as it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generation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our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grandparents.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Comment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give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examples.</a:t>
            </a:r>
            <a:endParaRPr sz="668">
              <a:latin typeface="Book Antiqua"/>
              <a:cs typeface="Book Antiqua"/>
            </a:endParaRPr>
          </a:p>
          <a:p>
            <a:pPr>
              <a:spcBef>
                <a:spcPts val="3"/>
              </a:spcBef>
            </a:pPr>
            <a:endParaRPr sz="701">
              <a:latin typeface="Times New Roman"/>
              <a:cs typeface="Times New Roman"/>
            </a:endParaRPr>
          </a:p>
          <a:p>
            <a:pPr marL="8481"/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10 </a:t>
            </a:r>
            <a:r>
              <a:rPr sz="701" spc="29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Напишите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сочинение </a:t>
            </a: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(200–250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слов)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на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одну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из вышеуказанных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 тем.</a:t>
            </a:r>
            <a:endParaRPr sz="701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36821" y="4541537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5" name="object 25"/>
          <p:cNvSpPr txBox="1"/>
          <p:nvPr/>
        </p:nvSpPr>
        <p:spPr>
          <a:xfrm>
            <a:off x="2967762" y="4541934"/>
            <a:ext cx="125513" cy="116414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endParaRPr sz="701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44502" y="4540420"/>
            <a:ext cx="2392808" cy="116414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Подготовьте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высказывание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на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одну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из вышеуказанных</a:t>
            </a:r>
            <a:r>
              <a:rPr sz="701" spc="1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тем.</a:t>
            </a:r>
            <a:endParaRPr sz="701">
              <a:latin typeface="Calibri"/>
              <a:cs typeface="Calibri"/>
            </a:endParaRPr>
          </a:p>
        </p:txBody>
      </p:sp>
      <p:pic>
        <p:nvPicPr>
          <p:cNvPr id="27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D7B484DD-1457-F941-A10F-5383013D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771050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985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sz="1800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6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67770" y="632351"/>
            <a:ext cx="209104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7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46345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iram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41" y="291142"/>
            <a:ext cx="5519630" cy="4363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3792" y="1164567"/>
            <a:ext cx="13452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dirty="0">
                <a:solidFill>
                  <a:schemeClr val="bg1"/>
                </a:solidFill>
                <a:latin typeface="Arno Pro Light Display" pitchFamily="18" charset="0"/>
              </a:rPr>
              <a:t>Знания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9643" y="2348542"/>
            <a:ext cx="2956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Arno Pro Light Display" pitchFamily="18" charset="0"/>
              </a:rPr>
              <a:t>ПРЕДСТАВЛЕНИЯ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59969" y="3506638"/>
            <a:ext cx="273145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50" i="1" dirty="0">
                <a:solidFill>
                  <a:schemeClr val="bg1"/>
                </a:solidFill>
                <a:latin typeface="Arno Pro Light Display" pitchFamily="18" charset="0"/>
              </a:rPr>
              <a:t>Ощущения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BC52D-5013-F54C-90CA-D82E29E755EC}"/>
              </a:ext>
            </a:extLst>
          </p:cNvPr>
          <p:cNvSpPr txBox="1"/>
          <p:nvPr/>
        </p:nvSpPr>
        <p:spPr>
          <a:xfrm>
            <a:off x="1173085" y="698158"/>
            <a:ext cx="237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Когнитивный треугольник</a:t>
            </a:r>
          </a:p>
        </p:txBody>
      </p:sp>
    </p:spTree>
    <p:extLst>
      <p:ext uri="{BB962C8B-B14F-4D97-AF65-F5344CB8AC3E}">
        <p14:creationId xmlns:p14="http://schemas.microsoft.com/office/powerpoint/2010/main" val="29003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6BD0D-D2FE-7D48-81E8-709AF87F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8"/>
            <a:ext cx="8363272" cy="106962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Использование художественных текстов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9B976C-C57C-0D4D-AFDE-96709B197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Важнейшим средством приобщения учащихся к культуре страны изучаемого языка являются </a:t>
            </a:r>
            <a:r>
              <a:rPr lang="ru-RU" b="1" dirty="0"/>
              <a:t>адаптированные тексты </a:t>
            </a:r>
            <a:r>
              <a:rPr lang="ru-RU" dirty="0"/>
              <a:t>художественных произведений.  Читая литературные тексты учащиеся становятся виртуальными, эмоциональными свидетелями и участниками происходящих событий, связанных с историей или традициями, знакомятся со специфической стороной культуры другого народа и поэтому являются наиболее значимым средством усвоения лингвострановедческой информации. </a:t>
            </a:r>
          </a:p>
          <a:p>
            <a:r>
              <a:rPr lang="ru-RU" dirty="0"/>
              <a:t>Чтение специально отобранных художественных произведений способствует более прочному усвоению культурологических сведений.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70579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lnSpcReduction="10000"/>
          </a:bodyPr>
          <a:lstStyle/>
          <a:p>
            <a:fld id="{291BB11F-B62B-4C02-829E-6CB28FEA19E6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 descr="Reader_9_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95406" y="555526"/>
            <a:ext cx="3173726" cy="4211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Reader_9_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54622" y="555526"/>
            <a:ext cx="3174978" cy="4213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Reader_9_cover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504" y="771550"/>
            <a:ext cx="960659" cy="135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8381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9SB_p44-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4" y="525576"/>
            <a:ext cx="6470658" cy="4293487"/>
          </a:xfrm>
          <a:prstGeom prst="rect">
            <a:avLst/>
          </a:prstGeom>
        </p:spPr>
      </p:pic>
      <p:pic>
        <p:nvPicPr>
          <p:cNvPr id="6" name="Содержимое 5" descr="HEru9SB_coverFGO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13" y="627534"/>
            <a:ext cx="1071834" cy="1433508"/>
          </a:xfrm>
        </p:spPr>
      </p:pic>
    </p:spTree>
    <p:extLst>
      <p:ext uri="{BB962C8B-B14F-4D97-AF65-F5344CB8AC3E}">
        <p14:creationId xmlns:p14="http://schemas.microsoft.com/office/powerpoint/2010/main" val="204195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ru9SB_p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555526"/>
            <a:ext cx="3165353" cy="4200625"/>
          </a:xfrm>
          <a:prstGeom prst="rect">
            <a:avLst/>
          </a:prstGeom>
        </p:spPr>
      </p:pic>
      <p:pic>
        <p:nvPicPr>
          <p:cNvPr id="6" name="Содержимое 5" descr="HEru9SB_coverFG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7534"/>
            <a:ext cx="1071834" cy="14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eader9_6-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95735" y="483518"/>
            <a:ext cx="6420329" cy="4260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Reader_9_cove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7504" y="483518"/>
            <a:ext cx="960659" cy="135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0306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423</TotalTime>
  <Words>3916</Words>
  <Application>Microsoft Office PowerPoint</Application>
  <PresentationFormat>Экран (16:9)</PresentationFormat>
  <Paragraphs>344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Arial Narrow</vt:lpstr>
      <vt:lpstr>Arno Pro Light Display</vt:lpstr>
      <vt:lpstr>Book Antiqua</vt:lpstr>
      <vt:lpstr>Calibri</vt:lpstr>
      <vt:lpstr>Cambria</vt:lpstr>
      <vt:lpstr>Century Gothic</vt:lpstr>
      <vt:lpstr>Roboto Black</vt:lpstr>
      <vt:lpstr>Tahoma</vt:lpstr>
      <vt:lpstr>Times New Roman</vt:lpstr>
      <vt:lpstr>Trebuchet MS</vt:lpstr>
      <vt:lpstr>Тема Office</vt:lpstr>
      <vt:lpstr>    Что такое страноведение для старшеклассников?  Уроки, на которых говорят. США, Австралия, Канада      </vt:lpstr>
      <vt:lpstr>Презентация PowerPoint</vt:lpstr>
      <vt:lpstr>Презентация PowerPoint</vt:lpstr>
      <vt:lpstr>Презентация PowerPoint</vt:lpstr>
      <vt:lpstr>Использование художественных текстов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Анастасия Бределева</cp:lastModifiedBy>
  <cp:revision>35</cp:revision>
  <dcterms:created xsi:type="dcterms:W3CDTF">2019-11-08T08:59:02Z</dcterms:created>
  <dcterms:modified xsi:type="dcterms:W3CDTF">2021-10-20T13:28:18Z</dcterms:modified>
</cp:coreProperties>
</file>