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embeddedFontLst>
    <p:embeddedFont>
      <p:font typeface="Trebuchet MS" panose="020B0603020202020204" pitchFamily="34" charset="0"/>
      <p:regular r:id="rId33"/>
      <p:bold r:id="rId34"/>
      <p:italic r:id="rId35"/>
      <p:boldItalic r:id="rId36"/>
    </p:embeddedFont>
    <p:embeddedFont>
      <p:font typeface="Roboto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7" d="100"/>
          <a:sy n="117" d="100"/>
        </p:scale>
        <p:origin x="-102" y="-5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03268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ea51fb8c36_0_0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r>
              <a:rPr lang="ru"/>
              <a:t>В рамках вебинара мы познакомимся сущностью междисциплинарного подхода и возможностями его реализации на уроках в начальной школе. Познакомимся с многогранными возможностями соединяющихся кубиков, покажем мастер-класс по их использованию для реализации междисциплинарного подхода при обучении русскому языку.</a:t>
            </a:r>
            <a:endParaRPr/>
          </a:p>
        </p:txBody>
      </p:sp>
      <p:sp>
        <p:nvSpPr>
          <p:cNvPr id="62" name="Google Shape;62;g2ea51fb8c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f31faaf42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f31faaf42c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f31faaf42c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f31faaf42c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f31faaf42c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f31faaf42c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ea51fb8c36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2ea51fb8c36_0_268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/>
          </a:p>
        </p:txBody>
      </p:sp>
      <p:sp>
        <p:nvSpPr>
          <p:cNvPr id="310" name="Google Shape;310;g2ea51fb8c36_0_268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ru" sz="700"/>
              <a:t>13</a:t>
            </a:fld>
            <a:endParaRPr sz="7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f31faaf42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2f31faaf42c_0_18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/>
          </a:p>
        </p:txBody>
      </p:sp>
      <p:sp>
        <p:nvSpPr>
          <p:cNvPr id="338" name="Google Shape;338;g2f31faaf42c_0_18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ru" sz="700"/>
              <a:t>14</a:t>
            </a:fld>
            <a:endParaRPr sz="7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f31faaf42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f31faaf42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f31faaf42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f31faaf42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f31faaf42c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f31faaf42c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f31faaf42c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f31faaf42c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f31faaf42c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f31faaf42c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ea51fb8c36_0_57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/>
          </a:p>
        </p:txBody>
      </p:sp>
      <p:sp>
        <p:nvSpPr>
          <p:cNvPr id="79" name="Google Shape;79;g2ea51fb8c3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f31faaf42c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f31faaf42c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f31faaf42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f31faaf42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f31faaf42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2f31faaf42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f31faaf42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f31faaf42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f31faaf42c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f31faaf42c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f31faaf42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f31faaf42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ed5ad6510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ed5ad6510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ea51fb8c36_0_1583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/>
          </a:p>
        </p:txBody>
      </p:sp>
      <p:sp>
        <p:nvSpPr>
          <p:cNvPr id="454" name="Google Shape;454;g2ea51fb8c36_0_1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eb69039a0a_0_368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/>
          </a:p>
        </p:txBody>
      </p:sp>
      <p:sp>
        <p:nvSpPr>
          <p:cNvPr id="504" name="Google Shape;504;g2eb69039a0a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ed5ad6510b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ed5ad6510b_0_266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g2ed5ad6510b_0_266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700"/>
              <a:t>29</a:t>
            </a:fld>
            <a:endParaRPr sz="7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ed5ad6510b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ed5ad6510b_0_137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d5ad6510b_0_137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700"/>
              <a:t>3</a:t>
            </a:fld>
            <a:endParaRPr sz="7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eb69039a0a_0_301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/>
          </a:p>
        </p:txBody>
      </p:sp>
      <p:sp>
        <p:nvSpPr>
          <p:cNvPr id="569" name="Google Shape;569;g2eb69039a0a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a51fb8c36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2ea51fb8c36_0_131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/>
          </a:p>
        </p:txBody>
      </p:sp>
      <p:sp>
        <p:nvSpPr>
          <p:cNvPr id="147" name="Google Shape;147;g2ea51fb8c36_0_131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ru" sz="700"/>
              <a:t>4</a:t>
            </a:fld>
            <a:endParaRPr sz="7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a51fb8c3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2ea51fb8c36_0_202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/>
          </a:p>
        </p:txBody>
      </p:sp>
      <p:sp>
        <p:nvSpPr>
          <p:cNvPr id="180" name="Google Shape;180;g2ea51fb8c36_0_202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fld id="{00000000-1234-1234-1234-123412341234}" type="slidenum">
              <a:rPr lang="ru" sz="700"/>
              <a:t>5</a:t>
            </a:fld>
            <a:endParaRPr sz="7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f31faaf42c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2f31faaf42c_0_141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/>
          </a:p>
        </p:txBody>
      </p:sp>
      <p:sp>
        <p:nvSpPr>
          <p:cNvPr id="212" name="Google Shape;212;g2f31faaf42c_0_141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ru" sz="700"/>
              <a:t>6</a:t>
            </a:fld>
            <a:endParaRPr sz="7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f31faaf42c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2f31faaf42c_0_257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/>
          </a:p>
        </p:txBody>
      </p:sp>
      <p:sp>
        <p:nvSpPr>
          <p:cNvPr id="241" name="Google Shape;241;g2f31faaf42c_0_257:notes"/>
          <p:cNvSpPr txBox="1">
            <a:spLocks noGrp="1"/>
          </p:cNvSpPr>
          <p:nvPr>
            <p:ph type="sldNum" idx="12"/>
          </p:nvPr>
        </p:nvSpPr>
        <p:spPr>
          <a:xfrm>
            <a:off x="3884431" y="868577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ru" sz="700"/>
              <a:t>7</a:t>
            </a:fld>
            <a:endParaRPr sz="7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f31faaf42c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f31faaf42c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f31faaf42c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f31faaf42c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549047" y="1592704"/>
            <a:ext cx="4545000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5300" b="1" i="0">
                <a:solidFill>
                  <a:srgbClr val="90C044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7443078" y="4767418"/>
            <a:ext cx="13149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200" b="0" i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ftr" idx="11"/>
          </p:nvPr>
        </p:nvSpPr>
        <p:spPr>
          <a:xfrm>
            <a:off x="7443078" y="4767418"/>
            <a:ext cx="13149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200" b="0" i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leninka.ru/article/n/mezhdistsiplinarnoe-obuchenie-v-shkole-teoriya-i-praktik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leninka.ru/article/n/mezhdistsiplinarnoe-obuchenie-v-shkole-teoriya-i-praktik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leninka.ru/article/n/mezhdistsiplinarnoe-obuchenie-v-shkole-teoriya-i-praktik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8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leninka.ru/article/n/mezhdistsiplinarnoe-obuchenie-v-shkole-teoriya-i-praktik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leninka.ru/article/n/mezhdistsiplinarnoe-obuchenie-v-shkole-teoriya-i-praktik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 r="6733"/>
          <a:stretch/>
        </p:blipFill>
        <p:spPr>
          <a:xfrm>
            <a:off x="1946205" y="-23"/>
            <a:ext cx="71977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/>
          <p:nvPr/>
        </p:nvSpPr>
        <p:spPr>
          <a:xfrm rot="-5400000">
            <a:off x="3000829" y="721350"/>
            <a:ext cx="5143500" cy="3700800"/>
          </a:xfrm>
          <a:prstGeom prst="rect">
            <a:avLst/>
          </a:prstGeom>
          <a:gradFill>
            <a:gsLst>
              <a:gs pos="0">
                <a:schemeClr val="lt1"/>
              </a:gs>
              <a:gs pos="3400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14088" y="4696"/>
            <a:ext cx="37428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1575" tIns="41575" rIns="41575" bIns="41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549051" y="1824444"/>
            <a:ext cx="57516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700">
                <a:solidFill>
                  <a:srgbClr val="17478E"/>
                </a:solidFill>
                <a:latin typeface="Arial"/>
                <a:ea typeface="Arial"/>
                <a:cs typeface="Arial"/>
                <a:sym typeface="Arial"/>
              </a:rPr>
              <a:t>Междисциплинарный подход </a:t>
            </a:r>
            <a:endParaRPr sz="2700">
              <a:solidFill>
                <a:srgbClr val="1747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700">
                <a:solidFill>
                  <a:srgbClr val="17478E"/>
                </a:solidFill>
                <a:latin typeface="Arial"/>
                <a:ea typeface="Arial"/>
                <a:cs typeface="Arial"/>
                <a:sym typeface="Arial"/>
              </a:rPr>
              <a:t>в начальной школе </a:t>
            </a:r>
            <a:endParaRPr sz="2700">
              <a:solidFill>
                <a:srgbClr val="1747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700">
                <a:solidFill>
                  <a:srgbClr val="17478E"/>
                </a:solidFill>
                <a:latin typeface="Arial"/>
                <a:ea typeface="Arial"/>
                <a:cs typeface="Arial"/>
                <a:sym typeface="Arial"/>
              </a:rPr>
              <a:t>с соединяющимися кубиками</a:t>
            </a:r>
            <a:endParaRPr sz="2700" cap="none">
              <a:solidFill>
                <a:srgbClr val="1747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" name="Google Shape;68;p15"/>
          <p:cNvGrpSpPr/>
          <p:nvPr/>
        </p:nvGrpSpPr>
        <p:grpSpPr>
          <a:xfrm>
            <a:off x="549039" y="451575"/>
            <a:ext cx="2260461" cy="546104"/>
            <a:chOff x="1219838" y="1213404"/>
            <a:chExt cx="4970230" cy="1200757"/>
          </a:xfrm>
        </p:grpSpPr>
        <p:sp>
          <p:nvSpPr>
            <p:cNvPr id="69" name="Google Shape;69;p15"/>
            <p:cNvSpPr/>
            <p:nvPr/>
          </p:nvSpPr>
          <p:spPr>
            <a:xfrm>
              <a:off x="2046989" y="1814203"/>
              <a:ext cx="474980" cy="567055"/>
            </a:xfrm>
            <a:custGeom>
              <a:avLst/>
              <a:gdLst/>
              <a:ahLst/>
              <a:cxnLst/>
              <a:rect l="l" t="t" r="r" b="b"/>
              <a:pathLst>
                <a:path w="474980" h="567055" extrusionOk="0">
                  <a:moveTo>
                    <a:pt x="474582" y="0"/>
                  </a:moveTo>
                  <a:lnTo>
                    <a:pt x="0" y="271237"/>
                  </a:lnTo>
                  <a:lnTo>
                    <a:pt x="0" y="566893"/>
                  </a:lnTo>
                  <a:lnTo>
                    <a:pt x="474582" y="292943"/>
                  </a:lnTo>
                  <a:lnTo>
                    <a:pt x="47458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2014440" y="1778938"/>
              <a:ext cx="545464" cy="635000"/>
            </a:xfrm>
            <a:custGeom>
              <a:avLst/>
              <a:gdLst/>
              <a:ahLst/>
              <a:cxnLst/>
              <a:rect l="l" t="t" r="r" b="b"/>
              <a:pathLst>
                <a:path w="545464" h="635000" extrusionOk="0">
                  <a:moveTo>
                    <a:pt x="509837" y="0"/>
                  </a:moveTo>
                  <a:lnTo>
                    <a:pt x="496320" y="2839"/>
                  </a:lnTo>
                  <a:lnTo>
                    <a:pt x="485091" y="10510"/>
                  </a:lnTo>
                  <a:lnTo>
                    <a:pt x="477421" y="21742"/>
                  </a:lnTo>
                  <a:lnTo>
                    <a:pt x="474582" y="35265"/>
                  </a:lnTo>
                  <a:lnTo>
                    <a:pt x="474582" y="309215"/>
                  </a:lnTo>
                  <a:lnTo>
                    <a:pt x="70510" y="542475"/>
                  </a:lnTo>
                  <a:lnTo>
                    <a:pt x="70510" y="306503"/>
                  </a:lnTo>
                  <a:lnTo>
                    <a:pt x="67671" y="292986"/>
                  </a:lnTo>
                  <a:lnTo>
                    <a:pt x="60002" y="281757"/>
                  </a:lnTo>
                  <a:lnTo>
                    <a:pt x="48772" y="274087"/>
                  </a:lnTo>
                  <a:lnTo>
                    <a:pt x="35255" y="271248"/>
                  </a:lnTo>
                  <a:lnTo>
                    <a:pt x="21738" y="274087"/>
                  </a:lnTo>
                  <a:lnTo>
                    <a:pt x="10508" y="281757"/>
                  </a:lnTo>
                  <a:lnTo>
                    <a:pt x="2839" y="292986"/>
                  </a:lnTo>
                  <a:lnTo>
                    <a:pt x="0" y="306503"/>
                  </a:lnTo>
                  <a:lnTo>
                    <a:pt x="0" y="599437"/>
                  </a:lnTo>
                  <a:lnTo>
                    <a:pt x="27119" y="634703"/>
                  </a:lnTo>
                  <a:lnTo>
                    <a:pt x="32543" y="634703"/>
                  </a:lnTo>
                  <a:lnTo>
                    <a:pt x="46103" y="634703"/>
                  </a:lnTo>
                  <a:lnTo>
                    <a:pt x="528821" y="358041"/>
                  </a:lnTo>
                  <a:lnTo>
                    <a:pt x="545093" y="328209"/>
                  </a:lnTo>
                  <a:lnTo>
                    <a:pt x="545093" y="35265"/>
                  </a:lnTo>
                  <a:lnTo>
                    <a:pt x="542254" y="21742"/>
                  </a:lnTo>
                  <a:lnTo>
                    <a:pt x="534584" y="10510"/>
                  </a:lnTo>
                  <a:lnTo>
                    <a:pt x="523355" y="2839"/>
                  </a:lnTo>
                  <a:lnTo>
                    <a:pt x="509837" y="0"/>
                  </a:lnTo>
                  <a:close/>
                </a:path>
              </a:pathLst>
            </a:custGeom>
            <a:solidFill>
              <a:srgbClr val="17478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1575088" y="1814203"/>
              <a:ext cx="472439" cy="567055"/>
            </a:xfrm>
            <a:custGeom>
              <a:avLst/>
              <a:gdLst/>
              <a:ahLst/>
              <a:cxnLst/>
              <a:rect l="l" t="t" r="r" b="b"/>
              <a:pathLst>
                <a:path w="472439" h="567055" extrusionOk="0">
                  <a:moveTo>
                    <a:pt x="0" y="0"/>
                  </a:moveTo>
                  <a:lnTo>
                    <a:pt x="0" y="292943"/>
                  </a:lnTo>
                  <a:lnTo>
                    <a:pt x="471870" y="566893"/>
                  </a:lnTo>
                  <a:lnTo>
                    <a:pt x="471870" y="271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1287627" y="1632476"/>
              <a:ext cx="800100" cy="781685"/>
            </a:xfrm>
            <a:custGeom>
              <a:avLst/>
              <a:gdLst/>
              <a:ahLst/>
              <a:cxnLst/>
              <a:rect l="l" t="t" r="r" b="b"/>
              <a:pathLst>
                <a:path w="800100" h="781685" extrusionOk="0">
                  <a:moveTo>
                    <a:pt x="67792" y="35255"/>
                  </a:moveTo>
                  <a:lnTo>
                    <a:pt x="65379" y="21742"/>
                  </a:lnTo>
                  <a:lnTo>
                    <a:pt x="58648" y="10502"/>
                  </a:lnTo>
                  <a:lnTo>
                    <a:pt x="48348" y="2844"/>
                  </a:lnTo>
                  <a:lnTo>
                    <a:pt x="35255" y="0"/>
                  </a:lnTo>
                  <a:lnTo>
                    <a:pt x="21742" y="2844"/>
                  </a:lnTo>
                  <a:lnTo>
                    <a:pt x="10502" y="10502"/>
                  </a:lnTo>
                  <a:lnTo>
                    <a:pt x="2832" y="21742"/>
                  </a:lnTo>
                  <a:lnTo>
                    <a:pt x="0" y="35255"/>
                  </a:lnTo>
                  <a:lnTo>
                    <a:pt x="0" y="433971"/>
                  </a:lnTo>
                  <a:lnTo>
                    <a:pt x="2832" y="447497"/>
                  </a:lnTo>
                  <a:lnTo>
                    <a:pt x="10502" y="458736"/>
                  </a:lnTo>
                  <a:lnTo>
                    <a:pt x="21742" y="466407"/>
                  </a:lnTo>
                  <a:lnTo>
                    <a:pt x="35255" y="469239"/>
                  </a:lnTo>
                  <a:lnTo>
                    <a:pt x="47205" y="466407"/>
                  </a:lnTo>
                  <a:lnTo>
                    <a:pt x="57632" y="458736"/>
                  </a:lnTo>
                  <a:lnTo>
                    <a:pt x="64998" y="447497"/>
                  </a:lnTo>
                  <a:lnTo>
                    <a:pt x="67792" y="433971"/>
                  </a:lnTo>
                  <a:lnTo>
                    <a:pt x="67792" y="35255"/>
                  </a:lnTo>
                  <a:close/>
                </a:path>
                <a:path w="800100" h="781685" extrusionOk="0">
                  <a:moveTo>
                    <a:pt x="799998" y="452970"/>
                  </a:moveTo>
                  <a:lnTo>
                    <a:pt x="797166" y="439458"/>
                  </a:lnTo>
                  <a:lnTo>
                    <a:pt x="789495" y="428218"/>
                  </a:lnTo>
                  <a:lnTo>
                    <a:pt x="778268" y="420560"/>
                  </a:lnTo>
                  <a:lnTo>
                    <a:pt x="764743" y="417715"/>
                  </a:lnTo>
                  <a:lnTo>
                    <a:pt x="751230" y="420560"/>
                  </a:lnTo>
                  <a:lnTo>
                    <a:pt x="740003" y="428218"/>
                  </a:lnTo>
                  <a:lnTo>
                    <a:pt x="732332" y="439458"/>
                  </a:lnTo>
                  <a:lnTo>
                    <a:pt x="729488" y="452970"/>
                  </a:lnTo>
                  <a:lnTo>
                    <a:pt x="729488" y="688949"/>
                  </a:lnTo>
                  <a:lnTo>
                    <a:pt x="325424" y="455688"/>
                  </a:lnTo>
                  <a:lnTo>
                    <a:pt x="325424" y="181737"/>
                  </a:lnTo>
                  <a:lnTo>
                    <a:pt x="303682" y="149301"/>
                  </a:lnTo>
                  <a:lnTo>
                    <a:pt x="290169" y="146469"/>
                  </a:lnTo>
                  <a:lnTo>
                    <a:pt x="276644" y="149301"/>
                  </a:lnTo>
                  <a:lnTo>
                    <a:pt x="265417" y="156972"/>
                  </a:lnTo>
                  <a:lnTo>
                    <a:pt x="257746" y="168211"/>
                  </a:lnTo>
                  <a:lnTo>
                    <a:pt x="254914" y="181737"/>
                  </a:lnTo>
                  <a:lnTo>
                    <a:pt x="254914" y="471957"/>
                  </a:lnTo>
                  <a:lnTo>
                    <a:pt x="743051" y="775741"/>
                  </a:lnTo>
                  <a:lnTo>
                    <a:pt x="753897" y="781177"/>
                  </a:lnTo>
                  <a:lnTo>
                    <a:pt x="759320" y="781177"/>
                  </a:lnTo>
                  <a:lnTo>
                    <a:pt x="772883" y="781177"/>
                  </a:lnTo>
                  <a:lnTo>
                    <a:pt x="799998" y="745909"/>
                  </a:lnTo>
                  <a:lnTo>
                    <a:pt x="799998" y="452970"/>
                  </a:lnTo>
                  <a:close/>
                </a:path>
              </a:pathLst>
            </a:custGeom>
            <a:solidFill>
              <a:srgbClr val="17478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1322887" y="1247306"/>
              <a:ext cx="1454150" cy="838200"/>
            </a:xfrm>
            <a:custGeom>
              <a:avLst/>
              <a:gdLst/>
              <a:ahLst/>
              <a:cxnLst/>
              <a:rect l="l" t="t" r="r" b="b"/>
              <a:pathLst>
                <a:path w="1454150" h="838200" extrusionOk="0">
                  <a:moveTo>
                    <a:pt x="724072" y="0"/>
                  </a:moveTo>
                  <a:lnTo>
                    <a:pt x="0" y="420426"/>
                  </a:lnTo>
                  <a:lnTo>
                    <a:pt x="724072" y="838131"/>
                  </a:lnTo>
                  <a:lnTo>
                    <a:pt x="1453578" y="420426"/>
                  </a:lnTo>
                  <a:lnTo>
                    <a:pt x="724072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1287627" y="1213404"/>
              <a:ext cx="1521460" cy="907414"/>
            </a:xfrm>
            <a:custGeom>
              <a:avLst/>
              <a:gdLst/>
              <a:ahLst/>
              <a:cxnLst/>
              <a:rect l="l" t="t" r="r" b="b"/>
              <a:pathLst>
                <a:path w="1521460" h="907414" extrusionOk="0">
                  <a:moveTo>
                    <a:pt x="760694" y="0"/>
                  </a:moveTo>
                  <a:lnTo>
                    <a:pt x="16271" y="424494"/>
                  </a:lnTo>
                  <a:lnTo>
                    <a:pt x="0" y="454326"/>
                  </a:lnTo>
                  <a:lnTo>
                    <a:pt x="1018" y="463945"/>
                  </a:lnTo>
                  <a:lnTo>
                    <a:pt x="743066" y="901873"/>
                  </a:lnTo>
                  <a:lnTo>
                    <a:pt x="753914" y="907296"/>
                  </a:lnTo>
                  <a:lnTo>
                    <a:pt x="767474" y="907296"/>
                  </a:lnTo>
                  <a:lnTo>
                    <a:pt x="772897" y="904585"/>
                  </a:lnTo>
                  <a:lnTo>
                    <a:pt x="778321" y="904585"/>
                  </a:lnTo>
                  <a:lnTo>
                    <a:pt x="900232" y="834063"/>
                  </a:lnTo>
                  <a:lnTo>
                    <a:pt x="762050" y="834063"/>
                  </a:lnTo>
                  <a:lnTo>
                    <a:pt x="103054" y="454326"/>
                  </a:lnTo>
                  <a:lnTo>
                    <a:pt x="759338" y="71877"/>
                  </a:lnTo>
                  <a:lnTo>
                    <a:pt x="895544" y="71877"/>
                  </a:lnTo>
                  <a:lnTo>
                    <a:pt x="778321" y="4067"/>
                  </a:lnTo>
                  <a:lnTo>
                    <a:pt x="769762" y="1016"/>
                  </a:lnTo>
                  <a:lnTo>
                    <a:pt x="760694" y="0"/>
                  </a:lnTo>
                  <a:close/>
                </a:path>
                <a:path w="1521460" h="907414" extrusionOk="0">
                  <a:moveTo>
                    <a:pt x="895544" y="71877"/>
                  </a:moveTo>
                  <a:lnTo>
                    <a:pt x="759338" y="71877"/>
                  </a:lnTo>
                  <a:lnTo>
                    <a:pt x="1421045" y="454326"/>
                  </a:lnTo>
                  <a:lnTo>
                    <a:pt x="762050" y="834063"/>
                  </a:lnTo>
                  <a:lnTo>
                    <a:pt x="900232" y="834063"/>
                  </a:lnTo>
                  <a:lnTo>
                    <a:pt x="1505116" y="484158"/>
                  </a:lnTo>
                  <a:lnTo>
                    <a:pt x="1512235" y="478734"/>
                  </a:lnTo>
                  <a:lnTo>
                    <a:pt x="1517320" y="471276"/>
                  </a:lnTo>
                  <a:lnTo>
                    <a:pt x="1520371" y="462801"/>
                  </a:lnTo>
                  <a:lnTo>
                    <a:pt x="1521388" y="454326"/>
                  </a:lnTo>
                  <a:lnTo>
                    <a:pt x="1520371" y="444707"/>
                  </a:lnTo>
                  <a:lnTo>
                    <a:pt x="1517320" y="436359"/>
                  </a:lnTo>
                  <a:lnTo>
                    <a:pt x="1512235" y="429537"/>
                  </a:lnTo>
                  <a:lnTo>
                    <a:pt x="1505116" y="424494"/>
                  </a:lnTo>
                  <a:lnTo>
                    <a:pt x="895544" y="71877"/>
                  </a:lnTo>
                  <a:close/>
                </a:path>
              </a:pathLst>
            </a:custGeom>
            <a:solidFill>
              <a:srgbClr val="17478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" name="Google Shape;75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19838" y="1933550"/>
              <a:ext cx="203396" cy="206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Google Shape;76;p15"/>
            <p:cNvSpPr/>
            <p:nvPr/>
          </p:nvSpPr>
          <p:spPr>
            <a:xfrm>
              <a:off x="3008083" y="1536883"/>
              <a:ext cx="3181985" cy="553719"/>
            </a:xfrm>
            <a:custGeom>
              <a:avLst/>
              <a:gdLst/>
              <a:ahLst/>
              <a:cxnLst/>
              <a:rect l="l" t="t" r="r" b="b"/>
              <a:pathLst>
                <a:path w="3181985" h="553719" extrusionOk="0">
                  <a:moveTo>
                    <a:pt x="388493" y="366191"/>
                  </a:moveTo>
                  <a:lnTo>
                    <a:pt x="342455" y="303212"/>
                  </a:lnTo>
                  <a:lnTo>
                    <a:pt x="337921" y="307644"/>
                  </a:lnTo>
                  <a:lnTo>
                    <a:pt x="311238" y="329806"/>
                  </a:lnTo>
                  <a:lnTo>
                    <a:pt x="282943" y="345681"/>
                  </a:lnTo>
                  <a:lnTo>
                    <a:pt x="253123" y="355244"/>
                  </a:lnTo>
                  <a:lnTo>
                    <a:pt x="221907" y="358444"/>
                  </a:lnTo>
                  <a:lnTo>
                    <a:pt x="192595" y="355841"/>
                  </a:lnTo>
                  <a:lnTo>
                    <a:pt x="143687" y="335089"/>
                  </a:lnTo>
                  <a:lnTo>
                    <a:pt x="108597" y="295059"/>
                  </a:lnTo>
                  <a:lnTo>
                    <a:pt x="90601" y="244525"/>
                  </a:lnTo>
                  <a:lnTo>
                    <a:pt x="88341" y="216128"/>
                  </a:lnTo>
                  <a:lnTo>
                    <a:pt x="90563" y="188188"/>
                  </a:lnTo>
                  <a:lnTo>
                    <a:pt x="108216" y="139306"/>
                  </a:lnTo>
                  <a:lnTo>
                    <a:pt x="142811" y="101574"/>
                  </a:lnTo>
                  <a:lnTo>
                    <a:pt x="191770" y="82080"/>
                  </a:lnTo>
                  <a:lnTo>
                    <a:pt x="221322" y="79629"/>
                  </a:lnTo>
                  <a:lnTo>
                    <a:pt x="235419" y="80378"/>
                  </a:lnTo>
                  <a:lnTo>
                    <a:pt x="278930" y="91452"/>
                  </a:lnTo>
                  <a:lnTo>
                    <a:pt x="319189" y="113106"/>
                  </a:lnTo>
                  <a:lnTo>
                    <a:pt x="335419" y="126009"/>
                  </a:lnTo>
                  <a:lnTo>
                    <a:pt x="377317" y="61112"/>
                  </a:lnTo>
                  <a:lnTo>
                    <a:pt x="341934" y="32689"/>
                  </a:lnTo>
                  <a:lnTo>
                    <a:pt x="305092" y="14554"/>
                  </a:lnTo>
                  <a:lnTo>
                    <a:pt x="263677" y="3644"/>
                  </a:lnTo>
                  <a:lnTo>
                    <a:pt x="217830" y="0"/>
                  </a:lnTo>
                  <a:lnTo>
                    <a:pt x="172618" y="3911"/>
                  </a:lnTo>
                  <a:lnTo>
                    <a:pt x="131394" y="15608"/>
                  </a:lnTo>
                  <a:lnTo>
                    <a:pt x="94322" y="35026"/>
                  </a:lnTo>
                  <a:lnTo>
                    <a:pt x="61506" y="62141"/>
                  </a:lnTo>
                  <a:lnTo>
                    <a:pt x="34683" y="95097"/>
                  </a:lnTo>
                  <a:lnTo>
                    <a:pt x="15455" y="132029"/>
                  </a:lnTo>
                  <a:lnTo>
                    <a:pt x="3873" y="172808"/>
                  </a:lnTo>
                  <a:lnTo>
                    <a:pt x="0" y="217284"/>
                  </a:lnTo>
                  <a:lnTo>
                    <a:pt x="3797" y="262813"/>
                  </a:lnTo>
                  <a:lnTo>
                    <a:pt x="15151" y="304406"/>
                  </a:lnTo>
                  <a:lnTo>
                    <a:pt x="33997" y="341947"/>
                  </a:lnTo>
                  <a:lnTo>
                    <a:pt x="60299" y="375285"/>
                  </a:lnTo>
                  <a:lnTo>
                    <a:pt x="92811" y="402678"/>
                  </a:lnTo>
                  <a:lnTo>
                    <a:pt x="130200" y="422313"/>
                  </a:lnTo>
                  <a:lnTo>
                    <a:pt x="172313" y="434136"/>
                  </a:lnTo>
                  <a:lnTo>
                    <a:pt x="218998" y="438086"/>
                  </a:lnTo>
                  <a:lnTo>
                    <a:pt x="266369" y="433768"/>
                  </a:lnTo>
                  <a:lnTo>
                    <a:pt x="309956" y="420865"/>
                  </a:lnTo>
                  <a:lnTo>
                    <a:pt x="349631" y="399427"/>
                  </a:lnTo>
                  <a:lnTo>
                    <a:pt x="385241" y="369519"/>
                  </a:lnTo>
                  <a:lnTo>
                    <a:pt x="388493" y="366191"/>
                  </a:lnTo>
                  <a:close/>
                </a:path>
                <a:path w="3181985" h="553719" extrusionOk="0">
                  <a:moveTo>
                    <a:pt x="699236" y="262686"/>
                  </a:moveTo>
                  <a:lnTo>
                    <a:pt x="697153" y="235077"/>
                  </a:lnTo>
                  <a:lnTo>
                    <a:pt x="696950" y="232524"/>
                  </a:lnTo>
                  <a:lnTo>
                    <a:pt x="690130" y="204990"/>
                  </a:lnTo>
                  <a:lnTo>
                    <a:pt x="680186" y="183210"/>
                  </a:lnTo>
                  <a:lnTo>
                    <a:pt x="678789" y="180149"/>
                  </a:lnTo>
                  <a:lnTo>
                    <a:pt x="662978" y="158115"/>
                  </a:lnTo>
                  <a:lnTo>
                    <a:pt x="643001" y="139903"/>
                  </a:lnTo>
                  <a:lnTo>
                    <a:pt x="619493" y="126860"/>
                  </a:lnTo>
                  <a:lnTo>
                    <a:pt x="614095" y="125285"/>
                  </a:lnTo>
                  <a:lnTo>
                    <a:pt x="614095" y="235077"/>
                  </a:lnTo>
                  <a:lnTo>
                    <a:pt x="495782" y="235077"/>
                  </a:lnTo>
                  <a:lnTo>
                    <a:pt x="517055" y="198983"/>
                  </a:lnTo>
                  <a:lnTo>
                    <a:pt x="560514" y="183210"/>
                  </a:lnTo>
                  <a:lnTo>
                    <a:pt x="571703" y="184150"/>
                  </a:lnTo>
                  <a:lnTo>
                    <a:pt x="604774" y="205854"/>
                  </a:lnTo>
                  <a:lnTo>
                    <a:pt x="614095" y="235077"/>
                  </a:lnTo>
                  <a:lnTo>
                    <a:pt x="614095" y="125285"/>
                  </a:lnTo>
                  <a:lnTo>
                    <a:pt x="592556" y="118999"/>
                  </a:lnTo>
                  <a:lnTo>
                    <a:pt x="562279" y="116370"/>
                  </a:lnTo>
                  <a:lnTo>
                    <a:pt x="529336" y="119202"/>
                  </a:lnTo>
                  <a:lnTo>
                    <a:pt x="472719" y="141744"/>
                  </a:lnTo>
                  <a:lnTo>
                    <a:pt x="430174" y="185445"/>
                  </a:lnTo>
                  <a:lnTo>
                    <a:pt x="408266" y="243471"/>
                  </a:lnTo>
                  <a:lnTo>
                    <a:pt x="405523" y="277228"/>
                  </a:lnTo>
                  <a:lnTo>
                    <a:pt x="408393" y="309575"/>
                  </a:lnTo>
                  <a:lnTo>
                    <a:pt x="431330" y="366725"/>
                  </a:lnTo>
                  <a:lnTo>
                    <a:pt x="475932" y="411734"/>
                  </a:lnTo>
                  <a:lnTo>
                    <a:pt x="535889" y="435140"/>
                  </a:lnTo>
                  <a:lnTo>
                    <a:pt x="571004" y="438086"/>
                  </a:lnTo>
                  <a:lnTo>
                    <a:pt x="587705" y="437349"/>
                  </a:lnTo>
                  <a:lnTo>
                    <a:pt x="637692" y="426427"/>
                  </a:lnTo>
                  <a:lnTo>
                    <a:pt x="681824" y="403898"/>
                  </a:lnTo>
                  <a:lnTo>
                    <a:pt x="697179" y="391299"/>
                  </a:lnTo>
                  <a:lnTo>
                    <a:pt x="682320" y="364261"/>
                  </a:lnTo>
                  <a:lnTo>
                    <a:pt x="662838" y="328803"/>
                  </a:lnTo>
                  <a:lnTo>
                    <a:pt x="617766" y="356374"/>
                  </a:lnTo>
                  <a:lnTo>
                    <a:pt x="576237" y="364261"/>
                  </a:lnTo>
                  <a:lnTo>
                    <a:pt x="560120" y="363042"/>
                  </a:lnTo>
                  <a:lnTo>
                    <a:pt x="519226" y="344855"/>
                  </a:lnTo>
                  <a:lnTo>
                    <a:pt x="496709" y="311238"/>
                  </a:lnTo>
                  <a:lnTo>
                    <a:pt x="493395" y="296684"/>
                  </a:lnTo>
                  <a:lnTo>
                    <a:pt x="696277" y="296684"/>
                  </a:lnTo>
                  <a:lnTo>
                    <a:pt x="696874" y="291871"/>
                  </a:lnTo>
                  <a:lnTo>
                    <a:pt x="697915" y="282854"/>
                  </a:lnTo>
                  <a:lnTo>
                    <a:pt x="698652" y="275018"/>
                  </a:lnTo>
                  <a:lnTo>
                    <a:pt x="699096" y="268312"/>
                  </a:lnTo>
                  <a:lnTo>
                    <a:pt x="699236" y="262686"/>
                  </a:lnTo>
                  <a:close/>
                </a:path>
                <a:path w="3181985" h="553719" extrusionOk="0">
                  <a:moveTo>
                    <a:pt x="1035507" y="123685"/>
                  </a:moveTo>
                  <a:lnTo>
                    <a:pt x="950658" y="123685"/>
                  </a:lnTo>
                  <a:lnTo>
                    <a:pt x="950658" y="237985"/>
                  </a:lnTo>
                  <a:lnTo>
                    <a:pt x="834796" y="237985"/>
                  </a:lnTo>
                  <a:lnTo>
                    <a:pt x="834796" y="123685"/>
                  </a:lnTo>
                  <a:lnTo>
                    <a:pt x="749922" y="123685"/>
                  </a:lnTo>
                  <a:lnTo>
                    <a:pt x="749922" y="237985"/>
                  </a:lnTo>
                  <a:lnTo>
                    <a:pt x="749922" y="311645"/>
                  </a:lnTo>
                  <a:lnTo>
                    <a:pt x="749922" y="431025"/>
                  </a:lnTo>
                  <a:lnTo>
                    <a:pt x="834796" y="431025"/>
                  </a:lnTo>
                  <a:lnTo>
                    <a:pt x="834796" y="311645"/>
                  </a:lnTo>
                  <a:lnTo>
                    <a:pt x="950658" y="311645"/>
                  </a:lnTo>
                  <a:lnTo>
                    <a:pt x="950658" y="431025"/>
                  </a:lnTo>
                  <a:lnTo>
                    <a:pt x="1035507" y="431025"/>
                  </a:lnTo>
                  <a:lnTo>
                    <a:pt x="1035507" y="311645"/>
                  </a:lnTo>
                  <a:lnTo>
                    <a:pt x="1035507" y="237985"/>
                  </a:lnTo>
                  <a:lnTo>
                    <a:pt x="1035507" y="123685"/>
                  </a:lnTo>
                  <a:close/>
                </a:path>
                <a:path w="3181985" h="553719" extrusionOk="0">
                  <a:moveTo>
                    <a:pt x="1381150" y="385165"/>
                  </a:moveTo>
                  <a:lnTo>
                    <a:pt x="1347292" y="322961"/>
                  </a:lnTo>
                  <a:lnTo>
                    <a:pt x="1342110" y="327990"/>
                  </a:lnTo>
                  <a:lnTo>
                    <a:pt x="1322908" y="343801"/>
                  </a:lnTo>
                  <a:lnTo>
                    <a:pt x="1302537" y="355142"/>
                  </a:lnTo>
                  <a:lnTo>
                    <a:pt x="1281099" y="361975"/>
                  </a:lnTo>
                  <a:lnTo>
                    <a:pt x="1258658" y="364261"/>
                  </a:lnTo>
                  <a:lnTo>
                    <a:pt x="1240028" y="362699"/>
                  </a:lnTo>
                  <a:lnTo>
                    <a:pt x="1195743" y="338924"/>
                  </a:lnTo>
                  <a:lnTo>
                    <a:pt x="1173162" y="294309"/>
                  </a:lnTo>
                  <a:lnTo>
                    <a:pt x="1171638" y="276644"/>
                  </a:lnTo>
                  <a:lnTo>
                    <a:pt x="1173124" y="259029"/>
                  </a:lnTo>
                  <a:lnTo>
                    <a:pt x="1195146" y="214947"/>
                  </a:lnTo>
                  <a:lnTo>
                    <a:pt x="1238262" y="191719"/>
                  </a:lnTo>
                  <a:lnTo>
                    <a:pt x="1256334" y="190195"/>
                  </a:lnTo>
                  <a:lnTo>
                    <a:pt x="1276781" y="192100"/>
                  </a:lnTo>
                  <a:lnTo>
                    <a:pt x="1295806" y="197827"/>
                  </a:lnTo>
                  <a:lnTo>
                    <a:pt x="1313307" y="207327"/>
                  </a:lnTo>
                  <a:lnTo>
                    <a:pt x="1329258" y="220586"/>
                  </a:lnTo>
                  <a:lnTo>
                    <a:pt x="1334020" y="225361"/>
                  </a:lnTo>
                  <a:lnTo>
                    <a:pt x="1373225" y="165506"/>
                  </a:lnTo>
                  <a:lnTo>
                    <a:pt x="1332280" y="134226"/>
                  </a:lnTo>
                  <a:lnTo>
                    <a:pt x="1284884" y="119227"/>
                  </a:lnTo>
                  <a:lnTo>
                    <a:pt x="1252258" y="116370"/>
                  </a:lnTo>
                  <a:lnTo>
                    <a:pt x="1216901" y="119316"/>
                  </a:lnTo>
                  <a:lnTo>
                    <a:pt x="1156512" y="142722"/>
                  </a:lnTo>
                  <a:lnTo>
                    <a:pt x="1111605" y="187718"/>
                  </a:lnTo>
                  <a:lnTo>
                    <a:pt x="1088517" y="244881"/>
                  </a:lnTo>
                  <a:lnTo>
                    <a:pt x="1085621" y="277228"/>
                  </a:lnTo>
                  <a:lnTo>
                    <a:pt x="1088517" y="310057"/>
                  </a:lnTo>
                  <a:lnTo>
                    <a:pt x="1111618" y="367525"/>
                  </a:lnTo>
                  <a:lnTo>
                    <a:pt x="1156538" y="412076"/>
                  </a:lnTo>
                  <a:lnTo>
                    <a:pt x="1216901" y="435190"/>
                  </a:lnTo>
                  <a:lnTo>
                    <a:pt x="1252258" y="438086"/>
                  </a:lnTo>
                  <a:lnTo>
                    <a:pt x="1270330" y="437235"/>
                  </a:lnTo>
                  <a:lnTo>
                    <a:pt x="1322641" y="424599"/>
                  </a:lnTo>
                  <a:lnTo>
                    <a:pt x="1366786" y="398945"/>
                  </a:lnTo>
                  <a:lnTo>
                    <a:pt x="1378419" y="388073"/>
                  </a:lnTo>
                  <a:lnTo>
                    <a:pt x="1381150" y="385165"/>
                  </a:lnTo>
                  <a:close/>
                </a:path>
                <a:path w="3181985" h="553719" extrusionOk="0">
                  <a:moveTo>
                    <a:pt x="1734820" y="277215"/>
                  </a:moveTo>
                  <a:lnTo>
                    <a:pt x="1722475" y="213436"/>
                  </a:lnTo>
                  <a:lnTo>
                    <a:pt x="1685658" y="161772"/>
                  </a:lnTo>
                  <a:lnTo>
                    <a:pt x="1649399" y="136804"/>
                  </a:lnTo>
                  <a:lnTo>
                    <a:pt x="1649399" y="277215"/>
                  </a:lnTo>
                  <a:lnTo>
                    <a:pt x="1647875" y="295554"/>
                  </a:lnTo>
                  <a:lnTo>
                    <a:pt x="1625346" y="340017"/>
                  </a:lnTo>
                  <a:lnTo>
                    <a:pt x="1583270" y="362775"/>
                  </a:lnTo>
                  <a:lnTo>
                    <a:pt x="1566430" y="364261"/>
                  </a:lnTo>
                  <a:lnTo>
                    <a:pt x="1549603" y="362762"/>
                  </a:lnTo>
                  <a:lnTo>
                    <a:pt x="1507794" y="340004"/>
                  </a:lnTo>
                  <a:lnTo>
                    <a:pt x="1485569" y="295529"/>
                  </a:lnTo>
                  <a:lnTo>
                    <a:pt x="1484083" y="277215"/>
                  </a:lnTo>
                  <a:lnTo>
                    <a:pt x="1485595" y="259130"/>
                  </a:lnTo>
                  <a:lnTo>
                    <a:pt x="1508112" y="214731"/>
                  </a:lnTo>
                  <a:lnTo>
                    <a:pt x="1549831" y="191693"/>
                  </a:lnTo>
                  <a:lnTo>
                    <a:pt x="1566430" y="190182"/>
                  </a:lnTo>
                  <a:lnTo>
                    <a:pt x="1583055" y="191693"/>
                  </a:lnTo>
                  <a:lnTo>
                    <a:pt x="1625079" y="214744"/>
                  </a:lnTo>
                  <a:lnTo>
                    <a:pt x="1647863" y="259156"/>
                  </a:lnTo>
                  <a:lnTo>
                    <a:pt x="1649399" y="277215"/>
                  </a:lnTo>
                  <a:lnTo>
                    <a:pt x="1649399" y="136804"/>
                  </a:lnTo>
                  <a:lnTo>
                    <a:pt x="1631175" y="127774"/>
                  </a:lnTo>
                  <a:lnTo>
                    <a:pt x="1599819" y="119227"/>
                  </a:lnTo>
                  <a:lnTo>
                    <a:pt x="1565859" y="116370"/>
                  </a:lnTo>
                  <a:lnTo>
                    <a:pt x="1532166" y="119227"/>
                  </a:lnTo>
                  <a:lnTo>
                    <a:pt x="1472590" y="141973"/>
                  </a:lnTo>
                  <a:lnTo>
                    <a:pt x="1425600" y="186055"/>
                  </a:lnTo>
                  <a:lnTo>
                    <a:pt x="1401114" y="243878"/>
                  </a:lnTo>
                  <a:lnTo>
                    <a:pt x="1398041" y="277215"/>
                  </a:lnTo>
                  <a:lnTo>
                    <a:pt x="1401127" y="310578"/>
                  </a:lnTo>
                  <a:lnTo>
                    <a:pt x="1425600" y="368401"/>
                  </a:lnTo>
                  <a:lnTo>
                    <a:pt x="1472615" y="412483"/>
                  </a:lnTo>
                  <a:lnTo>
                    <a:pt x="1532483" y="435229"/>
                  </a:lnTo>
                  <a:lnTo>
                    <a:pt x="1566430" y="438086"/>
                  </a:lnTo>
                  <a:lnTo>
                    <a:pt x="1600390" y="435229"/>
                  </a:lnTo>
                  <a:lnTo>
                    <a:pt x="1660258" y="412483"/>
                  </a:lnTo>
                  <a:lnTo>
                    <a:pt x="1707273" y="368401"/>
                  </a:lnTo>
                  <a:lnTo>
                    <a:pt x="1731746" y="310565"/>
                  </a:lnTo>
                  <a:lnTo>
                    <a:pt x="1734820" y="277215"/>
                  </a:lnTo>
                  <a:close/>
                </a:path>
                <a:path w="3181985" h="553719" extrusionOk="0">
                  <a:moveTo>
                    <a:pt x="2090293" y="277228"/>
                  </a:moveTo>
                  <a:lnTo>
                    <a:pt x="2087956" y="243357"/>
                  </a:lnTo>
                  <a:lnTo>
                    <a:pt x="2080983" y="212699"/>
                  </a:lnTo>
                  <a:lnTo>
                    <a:pt x="2071687" y="190766"/>
                  </a:lnTo>
                  <a:lnTo>
                    <a:pt x="2069401" y="185356"/>
                  </a:lnTo>
                  <a:lnTo>
                    <a:pt x="2053234" y="161417"/>
                  </a:lnTo>
                  <a:lnTo>
                    <a:pt x="2046960" y="155333"/>
                  </a:lnTo>
                  <a:lnTo>
                    <a:pt x="2032977" y="141770"/>
                  </a:lnTo>
                  <a:lnTo>
                    <a:pt x="2009508" y="127685"/>
                  </a:lnTo>
                  <a:lnTo>
                    <a:pt x="2004809" y="126199"/>
                  </a:lnTo>
                  <a:lnTo>
                    <a:pt x="2004809" y="278980"/>
                  </a:lnTo>
                  <a:lnTo>
                    <a:pt x="2003590" y="297484"/>
                  </a:lnTo>
                  <a:lnTo>
                    <a:pt x="1984933" y="342036"/>
                  </a:lnTo>
                  <a:lnTo>
                    <a:pt x="1950034" y="363435"/>
                  </a:lnTo>
                  <a:lnTo>
                    <a:pt x="1935861" y="364845"/>
                  </a:lnTo>
                  <a:lnTo>
                    <a:pt x="1920862" y="363321"/>
                  </a:lnTo>
                  <a:lnTo>
                    <a:pt x="1886178" y="340042"/>
                  </a:lnTo>
                  <a:lnTo>
                    <a:pt x="1868639" y="296049"/>
                  </a:lnTo>
                  <a:lnTo>
                    <a:pt x="1867458" y="278980"/>
                  </a:lnTo>
                  <a:lnTo>
                    <a:pt x="1868728" y="258216"/>
                  </a:lnTo>
                  <a:lnTo>
                    <a:pt x="1887537" y="212547"/>
                  </a:lnTo>
                  <a:lnTo>
                    <a:pt x="1922767" y="192112"/>
                  </a:lnTo>
                  <a:lnTo>
                    <a:pt x="1937016" y="190766"/>
                  </a:lnTo>
                  <a:lnTo>
                    <a:pt x="1951342" y="192214"/>
                  </a:lnTo>
                  <a:lnTo>
                    <a:pt x="1985670" y="214299"/>
                  </a:lnTo>
                  <a:lnTo>
                    <a:pt x="2003640" y="259448"/>
                  </a:lnTo>
                  <a:lnTo>
                    <a:pt x="2004809" y="278980"/>
                  </a:lnTo>
                  <a:lnTo>
                    <a:pt x="2004809" y="126199"/>
                  </a:lnTo>
                  <a:lnTo>
                    <a:pt x="1982927" y="119214"/>
                  </a:lnTo>
                  <a:lnTo>
                    <a:pt x="1953310" y="116370"/>
                  </a:lnTo>
                  <a:lnTo>
                    <a:pt x="1937867" y="117233"/>
                  </a:lnTo>
                  <a:lnTo>
                    <a:pt x="1895233" y="130086"/>
                  </a:lnTo>
                  <a:lnTo>
                    <a:pt x="1863140" y="155333"/>
                  </a:lnTo>
                  <a:lnTo>
                    <a:pt x="1863382" y="123355"/>
                  </a:lnTo>
                  <a:lnTo>
                    <a:pt x="1784934" y="123355"/>
                  </a:lnTo>
                  <a:lnTo>
                    <a:pt x="1784934" y="547484"/>
                  </a:lnTo>
                  <a:lnTo>
                    <a:pt x="1869782" y="547484"/>
                  </a:lnTo>
                  <a:lnTo>
                    <a:pt x="1869706" y="409028"/>
                  </a:lnTo>
                  <a:lnTo>
                    <a:pt x="1869541" y="405663"/>
                  </a:lnTo>
                  <a:lnTo>
                    <a:pt x="1886534" y="419811"/>
                  </a:lnTo>
                  <a:lnTo>
                    <a:pt x="1905520" y="429945"/>
                  </a:lnTo>
                  <a:lnTo>
                    <a:pt x="1926437" y="436041"/>
                  </a:lnTo>
                  <a:lnTo>
                    <a:pt x="1949234" y="438086"/>
                  </a:lnTo>
                  <a:lnTo>
                    <a:pt x="1978698" y="435279"/>
                  </a:lnTo>
                  <a:lnTo>
                    <a:pt x="2029561" y="412927"/>
                  </a:lnTo>
                  <a:lnTo>
                    <a:pt x="2068017" y="369608"/>
                  </a:lnTo>
                  <a:lnTo>
                    <a:pt x="2070163" y="364845"/>
                  </a:lnTo>
                  <a:lnTo>
                    <a:pt x="2080374" y="342201"/>
                  </a:lnTo>
                  <a:lnTo>
                    <a:pt x="2087803" y="311378"/>
                  </a:lnTo>
                  <a:lnTo>
                    <a:pt x="2090293" y="277228"/>
                  </a:lnTo>
                  <a:close/>
                </a:path>
                <a:path w="3181985" h="553719" extrusionOk="0">
                  <a:moveTo>
                    <a:pt x="2426563" y="123355"/>
                  </a:moveTo>
                  <a:lnTo>
                    <a:pt x="2346642" y="123355"/>
                  </a:lnTo>
                  <a:lnTo>
                    <a:pt x="2234971" y="284695"/>
                  </a:lnTo>
                  <a:lnTo>
                    <a:pt x="2223274" y="302780"/>
                  </a:lnTo>
                  <a:lnTo>
                    <a:pt x="2223503" y="287705"/>
                  </a:lnTo>
                  <a:lnTo>
                    <a:pt x="2223503" y="123355"/>
                  </a:lnTo>
                  <a:lnTo>
                    <a:pt x="2142147" y="123355"/>
                  </a:lnTo>
                  <a:lnTo>
                    <a:pt x="2142147" y="431101"/>
                  </a:lnTo>
                  <a:lnTo>
                    <a:pt x="2222068" y="431101"/>
                  </a:lnTo>
                  <a:lnTo>
                    <a:pt x="2333739" y="270319"/>
                  </a:lnTo>
                  <a:lnTo>
                    <a:pt x="2345639" y="251828"/>
                  </a:lnTo>
                  <a:lnTo>
                    <a:pt x="2345194" y="263004"/>
                  </a:lnTo>
                  <a:lnTo>
                    <a:pt x="2345194" y="431101"/>
                  </a:lnTo>
                  <a:lnTo>
                    <a:pt x="2426563" y="431101"/>
                  </a:lnTo>
                  <a:lnTo>
                    <a:pt x="2426563" y="123355"/>
                  </a:lnTo>
                  <a:close/>
                </a:path>
                <a:path w="3181985" h="553719" extrusionOk="0">
                  <a:moveTo>
                    <a:pt x="2776994" y="123367"/>
                  </a:moveTo>
                  <a:lnTo>
                    <a:pt x="2684767" y="123367"/>
                  </a:lnTo>
                  <a:lnTo>
                    <a:pt x="2625267" y="299516"/>
                  </a:lnTo>
                  <a:lnTo>
                    <a:pt x="2621623" y="312420"/>
                  </a:lnTo>
                  <a:lnTo>
                    <a:pt x="2619692" y="320217"/>
                  </a:lnTo>
                  <a:lnTo>
                    <a:pt x="2613571" y="298043"/>
                  </a:lnTo>
                  <a:lnTo>
                    <a:pt x="2550020" y="123367"/>
                  </a:lnTo>
                  <a:lnTo>
                    <a:pt x="2454656" y="123367"/>
                  </a:lnTo>
                  <a:lnTo>
                    <a:pt x="2582087" y="420966"/>
                  </a:lnTo>
                  <a:lnTo>
                    <a:pt x="2571966" y="444995"/>
                  </a:lnTo>
                  <a:lnTo>
                    <a:pt x="2563444" y="460425"/>
                  </a:lnTo>
                  <a:lnTo>
                    <a:pt x="2552877" y="471373"/>
                  </a:lnTo>
                  <a:lnTo>
                    <a:pt x="2540152" y="477901"/>
                  </a:lnTo>
                  <a:lnTo>
                    <a:pt x="2525217" y="480060"/>
                  </a:lnTo>
                  <a:lnTo>
                    <a:pt x="2517978" y="479361"/>
                  </a:lnTo>
                  <a:lnTo>
                    <a:pt x="2510663" y="477266"/>
                  </a:lnTo>
                  <a:lnTo>
                    <a:pt x="2503297" y="473786"/>
                  </a:lnTo>
                  <a:lnTo>
                    <a:pt x="2495918" y="468947"/>
                  </a:lnTo>
                  <a:lnTo>
                    <a:pt x="2490406" y="464794"/>
                  </a:lnTo>
                  <a:lnTo>
                    <a:pt x="2461361" y="530529"/>
                  </a:lnTo>
                  <a:lnTo>
                    <a:pt x="2497163" y="548411"/>
                  </a:lnTo>
                  <a:lnTo>
                    <a:pt x="2529865" y="553300"/>
                  </a:lnTo>
                  <a:lnTo>
                    <a:pt x="2547721" y="552030"/>
                  </a:lnTo>
                  <a:lnTo>
                    <a:pt x="2596616" y="533158"/>
                  </a:lnTo>
                  <a:lnTo>
                    <a:pt x="2633535" y="491375"/>
                  </a:lnTo>
                  <a:lnTo>
                    <a:pt x="2642044" y="472401"/>
                  </a:lnTo>
                  <a:lnTo>
                    <a:pt x="2776994" y="123367"/>
                  </a:lnTo>
                  <a:close/>
                </a:path>
                <a:path w="3181985" h="553719" extrusionOk="0">
                  <a:moveTo>
                    <a:pt x="3181667" y="431101"/>
                  </a:moveTo>
                  <a:lnTo>
                    <a:pt x="3153905" y="123355"/>
                  </a:lnTo>
                  <a:lnTo>
                    <a:pt x="3062630" y="123355"/>
                  </a:lnTo>
                  <a:lnTo>
                    <a:pt x="2997174" y="279946"/>
                  </a:lnTo>
                  <a:lnTo>
                    <a:pt x="2987179" y="305981"/>
                  </a:lnTo>
                  <a:lnTo>
                    <a:pt x="2912897" y="123355"/>
                  </a:lnTo>
                  <a:lnTo>
                    <a:pt x="2820416" y="123355"/>
                  </a:lnTo>
                  <a:lnTo>
                    <a:pt x="2792653" y="431101"/>
                  </a:lnTo>
                  <a:lnTo>
                    <a:pt x="2874784" y="431101"/>
                  </a:lnTo>
                  <a:lnTo>
                    <a:pt x="2885592" y="264947"/>
                  </a:lnTo>
                  <a:lnTo>
                    <a:pt x="2885300" y="239903"/>
                  </a:lnTo>
                  <a:lnTo>
                    <a:pt x="2953359" y="393852"/>
                  </a:lnTo>
                  <a:lnTo>
                    <a:pt x="3021571" y="393852"/>
                  </a:lnTo>
                  <a:lnTo>
                    <a:pt x="3086481" y="247561"/>
                  </a:lnTo>
                  <a:lnTo>
                    <a:pt x="3089008" y="241350"/>
                  </a:lnTo>
                  <a:lnTo>
                    <a:pt x="3088754" y="265366"/>
                  </a:lnTo>
                  <a:lnTo>
                    <a:pt x="3099549" y="431101"/>
                  </a:lnTo>
                  <a:lnTo>
                    <a:pt x="3181667" y="431101"/>
                  </a:lnTo>
                  <a:close/>
                </a:path>
              </a:pathLst>
            </a:custGeom>
            <a:solidFill>
              <a:srgbClr val="17478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"/>
          <p:cNvSpPr txBox="1"/>
          <p:nvPr/>
        </p:nvSpPr>
        <p:spPr>
          <a:xfrm>
            <a:off x="238800" y="4465900"/>
            <a:ext cx="8666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A62AC"/>
                </a:solidFill>
              </a:rPr>
              <a:t>Лихарева О.А., Плетнева Д.Ю. Междисциплинарное обучение в школе: теория и практика / О.А. Лихарева, Д.Ю. Плетнева. ー Текст : непосредственный // Концепт. ー 2021. ー №5. ー С. 42–58. ー URL: </a:t>
            </a:r>
            <a:r>
              <a:rPr lang="ru" sz="900" u="sng">
                <a:solidFill>
                  <a:srgbClr val="0A62A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https://cyberleninka.ru/article/n/mezhdistsiplinarnoe-obuchenie-v-shkole-teoriya-i-praktika</a:t>
            </a:r>
            <a:r>
              <a:rPr lang="ru" sz="900">
                <a:solidFill>
                  <a:srgbClr val="0A62AC"/>
                </a:solidFill>
              </a:rPr>
              <a:t> (дата обращения: 16.08.2024)</a:t>
            </a:r>
            <a:endParaRPr sz="900">
              <a:solidFill>
                <a:srgbClr val="0A62AC"/>
              </a:solidFill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0" y="399918"/>
            <a:ext cx="5336032" cy="571782"/>
          </a:xfrm>
          <a:custGeom>
            <a:avLst/>
            <a:gdLst/>
            <a:ahLst/>
            <a:cxnLst/>
            <a:rect l="l" t="t" r="r" b="b"/>
            <a:pathLst>
              <a:path w="10261600" h="1256664" extrusionOk="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4"/>
          <p:cNvSpPr txBox="1">
            <a:spLocks noGrp="1"/>
          </p:cNvSpPr>
          <p:nvPr>
            <p:ph type="title" idx="4294967295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</a:rPr>
              <a:t>Результаты опроса педагогов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6650" y="1042400"/>
            <a:ext cx="6838950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5"/>
          <p:cNvSpPr txBox="1"/>
          <p:nvPr/>
        </p:nvSpPr>
        <p:spPr>
          <a:xfrm>
            <a:off x="238800" y="4465900"/>
            <a:ext cx="8666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A62AC"/>
                </a:solidFill>
              </a:rPr>
              <a:t>Лихарева О.А., Плетнева Д.Ю. Междисциплинарное обучение в школе: теория и практика / О.А. Лихарева, Д.Ю. Плетнева. ー Текст : непосредственный // Концепт. ー 2021. ー №5. ー С. 42–58. ー URL: </a:t>
            </a:r>
            <a:r>
              <a:rPr lang="ru" sz="900" u="sng">
                <a:solidFill>
                  <a:srgbClr val="0A62A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https://cyberleninka.ru/article/n/mezhdistsiplinarnoe-obuchenie-v-shkole-teoriya-i-praktika</a:t>
            </a:r>
            <a:r>
              <a:rPr lang="ru" sz="900">
                <a:solidFill>
                  <a:srgbClr val="0A62AC"/>
                </a:solidFill>
              </a:rPr>
              <a:t> (дата обращения: 16.08.2024)</a:t>
            </a:r>
            <a:endParaRPr sz="900">
              <a:solidFill>
                <a:srgbClr val="0A62AC"/>
              </a:solidFill>
            </a:endParaRPr>
          </a:p>
        </p:txBody>
      </p:sp>
      <p:sp>
        <p:nvSpPr>
          <p:cNvPr id="296" name="Google Shape;296;p25"/>
          <p:cNvSpPr/>
          <p:nvPr/>
        </p:nvSpPr>
        <p:spPr>
          <a:xfrm>
            <a:off x="0" y="399918"/>
            <a:ext cx="5336032" cy="571782"/>
          </a:xfrm>
          <a:custGeom>
            <a:avLst/>
            <a:gdLst/>
            <a:ahLst/>
            <a:cxnLst/>
            <a:rect l="l" t="t" r="r" b="b"/>
            <a:pathLst>
              <a:path w="10261600" h="1256664" extrusionOk="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5"/>
          <p:cNvSpPr txBox="1">
            <a:spLocks noGrp="1"/>
          </p:cNvSpPr>
          <p:nvPr>
            <p:ph type="title" idx="4294967295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</a:rPr>
              <a:t>Результаты опроса педагогов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6325" y="1157400"/>
            <a:ext cx="6251360" cy="33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6"/>
          <p:cNvSpPr txBox="1"/>
          <p:nvPr/>
        </p:nvSpPr>
        <p:spPr>
          <a:xfrm>
            <a:off x="238800" y="4465900"/>
            <a:ext cx="8666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A62AC"/>
                </a:solidFill>
              </a:rPr>
              <a:t>Лихарева О.А., Плетнева Д.Ю. Междисциплинарное обучение в школе: теория и практика / О.А. Лихарева, Д.Ю. Плетнева. ー Текст : непосредственный // Концепт. ー 2021. ー №5. ー С. 42–58. ー URL: </a:t>
            </a:r>
            <a:r>
              <a:rPr lang="ru" sz="900" u="sng">
                <a:solidFill>
                  <a:srgbClr val="0A62A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https://cyberleninka.ru/article/n/mezhdistsiplinarnoe-obuchenie-v-shkole-teoriya-i-praktika</a:t>
            </a:r>
            <a:r>
              <a:rPr lang="ru" sz="900">
                <a:solidFill>
                  <a:srgbClr val="0A62AC"/>
                </a:solidFill>
              </a:rPr>
              <a:t> (дата обращения: 16.08.2024)</a:t>
            </a:r>
            <a:endParaRPr sz="900">
              <a:solidFill>
                <a:srgbClr val="0A62AC"/>
              </a:solidFill>
            </a:endParaRPr>
          </a:p>
        </p:txBody>
      </p:sp>
      <p:sp>
        <p:nvSpPr>
          <p:cNvPr id="304" name="Google Shape;304;p26"/>
          <p:cNvSpPr/>
          <p:nvPr/>
        </p:nvSpPr>
        <p:spPr>
          <a:xfrm>
            <a:off x="0" y="399918"/>
            <a:ext cx="5336032" cy="571782"/>
          </a:xfrm>
          <a:custGeom>
            <a:avLst/>
            <a:gdLst/>
            <a:ahLst/>
            <a:cxnLst/>
            <a:rect l="l" t="t" r="r" b="b"/>
            <a:pathLst>
              <a:path w="10261600" h="1256664" extrusionOk="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6"/>
          <p:cNvSpPr txBox="1">
            <a:spLocks noGrp="1"/>
          </p:cNvSpPr>
          <p:nvPr>
            <p:ph type="title" idx="4294967295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</a:rPr>
              <a:t>Результаты опроса педагогов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4038" y="1182113"/>
            <a:ext cx="5495929" cy="3283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7"/>
          <p:cNvPicPr preferRelativeResize="0"/>
          <p:nvPr/>
        </p:nvPicPr>
        <p:blipFill rotWithShape="1">
          <a:blip r:embed="rId3">
            <a:alphaModFix/>
          </a:blip>
          <a:srcRect t="20531" b="12196"/>
          <a:stretch/>
        </p:blipFill>
        <p:spPr>
          <a:xfrm>
            <a:off x="0" y="1055422"/>
            <a:ext cx="9144000" cy="345825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7"/>
          <p:cNvSpPr/>
          <p:nvPr/>
        </p:nvSpPr>
        <p:spPr>
          <a:xfrm>
            <a:off x="0" y="399918"/>
            <a:ext cx="5336032" cy="571782"/>
          </a:xfrm>
          <a:custGeom>
            <a:avLst/>
            <a:gdLst/>
            <a:ahLst/>
            <a:cxnLst/>
            <a:rect l="l" t="t" r="r" b="b"/>
            <a:pathLst>
              <a:path w="10261600" h="1256664" extrusionOk="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7"/>
          <p:cNvSpPr txBox="1">
            <a:spLocks noGrp="1"/>
          </p:cNvSpPr>
          <p:nvPr>
            <p:ph type="title" idx="4294967295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 направлений комплектов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5" name="Google Shape;315;p27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316" name="Google Shape;316;p27"/>
            <p:cNvSpPr/>
            <p:nvPr/>
          </p:nvSpPr>
          <p:spPr>
            <a:xfrm>
              <a:off x="0" y="10109513"/>
              <a:ext cx="20104100" cy="1199515"/>
            </a:xfrm>
            <a:custGeom>
              <a:avLst/>
              <a:gdLst/>
              <a:ahLst/>
              <a:cxnLst/>
              <a:rect l="l" t="t" r="r" b="b"/>
              <a:pathLst>
                <a:path w="20104100" h="1199515" extrusionOk="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1360146" y="10709445"/>
              <a:ext cx="286385" cy="342265"/>
            </a:xfrm>
            <a:custGeom>
              <a:avLst/>
              <a:gdLst/>
              <a:ahLst/>
              <a:cxnLst/>
              <a:rect l="l" t="t" r="r" b="b"/>
              <a:pathLst>
                <a:path w="286385" h="342265" extrusionOk="0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1340529" y="10688188"/>
              <a:ext cx="328930" cy="382904"/>
            </a:xfrm>
            <a:custGeom>
              <a:avLst/>
              <a:gdLst/>
              <a:ahLst/>
              <a:cxnLst/>
              <a:rect l="l" t="t" r="r" b="b"/>
              <a:pathLst>
                <a:path w="328930" h="382904" extrusionOk="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1075730" y="10709445"/>
              <a:ext cx="284480" cy="342265"/>
            </a:xfrm>
            <a:custGeom>
              <a:avLst/>
              <a:gdLst/>
              <a:ahLst/>
              <a:cxnLst/>
              <a:rect l="l" t="t" r="r" b="b"/>
              <a:pathLst>
                <a:path w="284480" h="342265" extrusionOk="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902474" y="10599908"/>
              <a:ext cx="482600" cy="471170"/>
            </a:xfrm>
            <a:custGeom>
              <a:avLst/>
              <a:gdLst/>
              <a:ahLst/>
              <a:cxnLst/>
              <a:rect l="l" t="t" r="r" b="b"/>
              <a:pathLst>
                <a:path w="482600" h="471170" extrusionOk="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w="482600" h="471170" extrusionOk="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923727" y="10367783"/>
              <a:ext cx="876300" cy="505459"/>
            </a:xfrm>
            <a:custGeom>
              <a:avLst/>
              <a:gdLst/>
              <a:ahLst/>
              <a:cxnLst/>
              <a:rect l="l" t="t" r="r" b="b"/>
              <a:pathLst>
                <a:path w="876300" h="505459" extrusionOk="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902480" y="10346520"/>
              <a:ext cx="916939" cy="548004"/>
            </a:xfrm>
            <a:custGeom>
              <a:avLst/>
              <a:gdLst/>
              <a:ahLst/>
              <a:cxnLst/>
              <a:rect l="l" t="t" r="r" b="b"/>
              <a:pathLst>
                <a:path w="916939" h="548004" extrusionOk="0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w="916939" h="548004" extrusionOk="0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3" name="Google Shape;323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" name="Google Shape;324;p27"/>
            <p:cNvSpPr/>
            <p:nvPr/>
          </p:nvSpPr>
          <p:spPr>
            <a:xfrm>
              <a:off x="1939395" y="10542299"/>
              <a:ext cx="234314" cy="264159"/>
            </a:xfrm>
            <a:custGeom>
              <a:avLst/>
              <a:gdLst/>
              <a:ahLst/>
              <a:cxnLst/>
              <a:rect l="l" t="t" r="r" b="b"/>
              <a:pathLst>
                <a:path w="234314" h="264159" extrusionOk="0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5" name="Google Shape;325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27"/>
            <p:cNvSpPr/>
            <p:nvPr/>
          </p:nvSpPr>
          <p:spPr>
            <a:xfrm>
              <a:off x="2391372" y="10617155"/>
              <a:ext cx="172719" cy="185420"/>
            </a:xfrm>
            <a:custGeom>
              <a:avLst/>
              <a:gdLst/>
              <a:ahLst/>
              <a:cxnLst/>
              <a:rect l="l" t="t" r="r" b="b"/>
              <a:pathLst>
                <a:path w="172719" h="185420" extrusionOk="0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7" name="Google Shape;327;p2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Google Shape;328;p27"/>
            <p:cNvSpPr/>
            <p:nvPr/>
          </p:nvSpPr>
          <p:spPr>
            <a:xfrm>
              <a:off x="3015177" y="10612437"/>
              <a:ext cx="184150" cy="260350"/>
            </a:xfrm>
            <a:custGeom>
              <a:avLst/>
              <a:gdLst/>
              <a:ahLst/>
              <a:cxnLst/>
              <a:rect l="l" t="t" r="r" b="b"/>
              <a:pathLst>
                <a:path w="184150" h="260350" extrusionOk="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w="184150" h="260350" extrusionOk="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w="184150" h="260350" extrusionOk="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w="184150" h="260350" extrusionOk="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9" name="Google Shape;329;p2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p27"/>
            <p:cNvSpPr/>
            <p:nvPr/>
          </p:nvSpPr>
          <p:spPr>
            <a:xfrm>
              <a:off x="3418828" y="10616645"/>
              <a:ext cx="194310" cy="259715"/>
            </a:xfrm>
            <a:custGeom>
              <a:avLst/>
              <a:gdLst/>
              <a:ahLst/>
              <a:cxnLst/>
              <a:rect l="l" t="t" r="r" b="b"/>
              <a:pathLst>
                <a:path w="194310" h="259715" extrusionOk="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1" name="Google Shape;331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2" name="Google Shape;332;p27"/>
            <p:cNvSpPr/>
            <p:nvPr/>
          </p:nvSpPr>
          <p:spPr>
            <a:xfrm>
              <a:off x="11559006" y="10576883"/>
              <a:ext cx="4582159" cy="285115"/>
            </a:xfrm>
            <a:custGeom>
              <a:avLst/>
              <a:gdLst/>
              <a:ahLst/>
              <a:cxnLst/>
              <a:rect l="l" t="t" r="r" b="b"/>
              <a:pathLst>
                <a:path w="4582159" h="285115" extrusionOk="0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w="4582159" h="285115" extrusionOk="0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3" name="Google Shape;333;p27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7"/>
          <p:cNvSpPr txBox="1"/>
          <p:nvPr/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</a:rPr>
              <a:t>+7 (499) 372-01-02</a:t>
            </a: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28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341" name="Google Shape;341;p28"/>
            <p:cNvSpPr/>
            <p:nvPr/>
          </p:nvSpPr>
          <p:spPr>
            <a:xfrm>
              <a:off x="0" y="10109513"/>
              <a:ext cx="20104100" cy="1199515"/>
            </a:xfrm>
            <a:custGeom>
              <a:avLst/>
              <a:gdLst/>
              <a:ahLst/>
              <a:cxnLst/>
              <a:rect l="l" t="t" r="r" b="b"/>
              <a:pathLst>
                <a:path w="20104100" h="1199515" extrusionOk="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1360140" y="10709445"/>
              <a:ext cx="286385" cy="342265"/>
            </a:xfrm>
            <a:custGeom>
              <a:avLst/>
              <a:gdLst/>
              <a:ahLst/>
              <a:cxnLst/>
              <a:rect l="l" t="t" r="r" b="b"/>
              <a:pathLst>
                <a:path w="286385" h="342265" extrusionOk="0">
                  <a:moveTo>
                    <a:pt x="286033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33" y="176549"/>
                  </a:lnTo>
                  <a:lnTo>
                    <a:pt x="286033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1340529" y="10688193"/>
              <a:ext cx="328930" cy="382904"/>
            </a:xfrm>
            <a:custGeom>
              <a:avLst/>
              <a:gdLst/>
              <a:ahLst/>
              <a:cxnLst/>
              <a:rect l="l" t="t" r="r" b="b"/>
              <a:pathLst>
                <a:path w="328930" h="382904" extrusionOk="0">
                  <a:moveTo>
                    <a:pt x="307278" y="0"/>
                  </a:moveTo>
                  <a:lnTo>
                    <a:pt x="299130" y="1710"/>
                  </a:lnTo>
                  <a:lnTo>
                    <a:pt x="292364" y="6332"/>
                  </a:lnTo>
                  <a:lnTo>
                    <a:pt x="287743" y="13102"/>
                  </a:lnTo>
                  <a:lnTo>
                    <a:pt x="286033" y="21255"/>
                  </a:lnTo>
                  <a:lnTo>
                    <a:pt x="286033" y="186360"/>
                  </a:lnTo>
                  <a:lnTo>
                    <a:pt x="42490" y="326953"/>
                  </a:lnTo>
                  <a:lnTo>
                    <a:pt x="42490" y="184727"/>
                  </a:lnTo>
                  <a:lnTo>
                    <a:pt x="40780" y="176577"/>
                  </a:lnTo>
                  <a:lnTo>
                    <a:pt x="36159" y="169807"/>
                  </a:lnTo>
                  <a:lnTo>
                    <a:pt x="29393" y="165183"/>
                  </a:lnTo>
                  <a:lnTo>
                    <a:pt x="21245" y="163471"/>
                  </a:lnTo>
                  <a:lnTo>
                    <a:pt x="13097" y="165183"/>
                  </a:lnTo>
                  <a:lnTo>
                    <a:pt x="6330" y="169807"/>
                  </a:lnTo>
                  <a:lnTo>
                    <a:pt x="1710" y="176577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88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899"/>
                  </a:lnTo>
                  <a:lnTo>
                    <a:pt x="318712" y="215784"/>
                  </a:lnTo>
                  <a:lnTo>
                    <a:pt x="325257" y="21251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2"/>
                  </a:lnTo>
                  <a:lnTo>
                    <a:pt x="322189" y="6332"/>
                  </a:lnTo>
                  <a:lnTo>
                    <a:pt x="315422" y="1710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1075730" y="10709445"/>
              <a:ext cx="284480" cy="342265"/>
            </a:xfrm>
            <a:custGeom>
              <a:avLst/>
              <a:gdLst/>
              <a:ahLst/>
              <a:cxnLst/>
              <a:rect l="l" t="t" r="r" b="b"/>
              <a:pathLst>
                <a:path w="284480" h="342265" extrusionOk="0">
                  <a:moveTo>
                    <a:pt x="0" y="0"/>
                  </a:moveTo>
                  <a:lnTo>
                    <a:pt x="0" y="176549"/>
                  </a:lnTo>
                  <a:lnTo>
                    <a:pt x="284399" y="341664"/>
                  </a:lnTo>
                  <a:lnTo>
                    <a:pt x="28439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902474" y="10599921"/>
              <a:ext cx="482600" cy="471170"/>
            </a:xfrm>
            <a:custGeom>
              <a:avLst/>
              <a:gdLst/>
              <a:ahLst/>
              <a:cxnLst/>
              <a:rect l="l" t="t" r="r" b="b"/>
              <a:pathLst>
                <a:path w="482600" h="471170" extrusionOk="0">
                  <a:moveTo>
                    <a:pt x="40855" y="21247"/>
                  </a:moveTo>
                  <a:lnTo>
                    <a:pt x="39408" y="13106"/>
                  </a:lnTo>
                  <a:lnTo>
                    <a:pt x="35344" y="6337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37"/>
                  </a:lnTo>
                  <a:lnTo>
                    <a:pt x="1714" y="13106"/>
                  </a:lnTo>
                  <a:lnTo>
                    <a:pt x="0" y="21247"/>
                  </a:lnTo>
                  <a:lnTo>
                    <a:pt x="0" y="261569"/>
                  </a:lnTo>
                  <a:lnTo>
                    <a:pt x="1714" y="269709"/>
                  </a:lnTo>
                  <a:lnTo>
                    <a:pt x="6337" y="276479"/>
                  </a:lnTo>
                  <a:lnTo>
                    <a:pt x="13106" y="281101"/>
                  </a:lnTo>
                  <a:lnTo>
                    <a:pt x="21247" y="282816"/>
                  </a:lnTo>
                  <a:lnTo>
                    <a:pt x="28448" y="281101"/>
                  </a:lnTo>
                  <a:lnTo>
                    <a:pt x="34734" y="276479"/>
                  </a:lnTo>
                  <a:lnTo>
                    <a:pt x="39179" y="269709"/>
                  </a:lnTo>
                  <a:lnTo>
                    <a:pt x="40855" y="261569"/>
                  </a:lnTo>
                  <a:lnTo>
                    <a:pt x="40855" y="21247"/>
                  </a:lnTo>
                  <a:close/>
                </a:path>
                <a:path w="482600" h="471170" extrusionOk="0">
                  <a:moveTo>
                    <a:pt x="482155" y="273011"/>
                  </a:moveTo>
                  <a:lnTo>
                    <a:pt x="480441" y="264858"/>
                  </a:lnTo>
                  <a:lnTo>
                    <a:pt x="475830" y="258089"/>
                  </a:lnTo>
                  <a:lnTo>
                    <a:pt x="469061" y="253466"/>
                  </a:lnTo>
                  <a:lnTo>
                    <a:pt x="460908" y="251752"/>
                  </a:lnTo>
                  <a:lnTo>
                    <a:pt x="452767" y="253466"/>
                  </a:lnTo>
                  <a:lnTo>
                    <a:pt x="445998" y="258089"/>
                  </a:lnTo>
                  <a:lnTo>
                    <a:pt x="441375" y="264858"/>
                  </a:lnTo>
                  <a:lnTo>
                    <a:pt x="439661" y="273011"/>
                  </a:lnTo>
                  <a:lnTo>
                    <a:pt x="439661" y="415226"/>
                  </a:lnTo>
                  <a:lnTo>
                    <a:pt x="196126" y="274637"/>
                  </a:lnTo>
                  <a:lnTo>
                    <a:pt x="196126" y="109537"/>
                  </a:lnTo>
                  <a:lnTo>
                    <a:pt x="194411" y="101384"/>
                  </a:lnTo>
                  <a:lnTo>
                    <a:pt x="189788" y="94615"/>
                  </a:lnTo>
                  <a:lnTo>
                    <a:pt x="183032" y="89992"/>
                  </a:lnTo>
                  <a:lnTo>
                    <a:pt x="174879" y="88277"/>
                  </a:lnTo>
                  <a:lnTo>
                    <a:pt x="166725" y="89992"/>
                  </a:lnTo>
                  <a:lnTo>
                    <a:pt x="159969" y="94615"/>
                  </a:lnTo>
                  <a:lnTo>
                    <a:pt x="155346" y="101384"/>
                  </a:lnTo>
                  <a:lnTo>
                    <a:pt x="153631" y="109537"/>
                  </a:lnTo>
                  <a:lnTo>
                    <a:pt x="153631" y="292620"/>
                  </a:lnTo>
                  <a:lnTo>
                    <a:pt x="156895" y="299161"/>
                  </a:lnTo>
                  <a:lnTo>
                    <a:pt x="163436" y="302425"/>
                  </a:lnTo>
                  <a:lnTo>
                    <a:pt x="447840" y="467550"/>
                  </a:lnTo>
                  <a:lnTo>
                    <a:pt x="454380" y="470814"/>
                  </a:lnTo>
                  <a:lnTo>
                    <a:pt x="457644" y="470814"/>
                  </a:lnTo>
                  <a:lnTo>
                    <a:pt x="465810" y="470814"/>
                  </a:lnTo>
                  <a:lnTo>
                    <a:pt x="478891" y="464261"/>
                  </a:lnTo>
                  <a:lnTo>
                    <a:pt x="482155" y="456095"/>
                  </a:lnTo>
                  <a:lnTo>
                    <a:pt x="482155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923722" y="10367773"/>
              <a:ext cx="876300" cy="505459"/>
            </a:xfrm>
            <a:custGeom>
              <a:avLst/>
              <a:gdLst/>
              <a:ahLst/>
              <a:cxnLst/>
              <a:rect l="l" t="t" r="r" b="b"/>
              <a:pathLst>
                <a:path w="876300" h="505459" extrusionOk="0">
                  <a:moveTo>
                    <a:pt x="436405" y="0"/>
                  </a:moveTo>
                  <a:lnTo>
                    <a:pt x="0" y="253395"/>
                  </a:lnTo>
                  <a:lnTo>
                    <a:pt x="436405" y="505146"/>
                  </a:lnTo>
                  <a:lnTo>
                    <a:pt x="876078" y="253395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902480" y="10346525"/>
              <a:ext cx="916939" cy="548004"/>
            </a:xfrm>
            <a:custGeom>
              <a:avLst/>
              <a:gdLst/>
              <a:ahLst/>
              <a:cxnLst/>
              <a:rect l="l" t="t" r="r" b="b"/>
              <a:pathLst>
                <a:path w="916939" h="548004" extrusionOk="0">
                  <a:moveTo>
                    <a:pt x="462551" y="0"/>
                  </a:moveTo>
                  <a:lnTo>
                    <a:pt x="454384" y="0"/>
                  </a:lnTo>
                  <a:lnTo>
                    <a:pt x="447839" y="3266"/>
                  </a:lnTo>
                  <a:lnTo>
                    <a:pt x="9800" y="256651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5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8" y="503513"/>
                  </a:lnTo>
                  <a:lnTo>
                    <a:pt x="459284" y="503513"/>
                  </a:lnTo>
                  <a:lnTo>
                    <a:pt x="62113" y="274640"/>
                  </a:lnTo>
                  <a:lnTo>
                    <a:pt x="457650" y="44145"/>
                  </a:lnTo>
                  <a:lnTo>
                    <a:pt x="539762" y="44145"/>
                  </a:lnTo>
                  <a:lnTo>
                    <a:pt x="469095" y="3266"/>
                  </a:lnTo>
                  <a:lnTo>
                    <a:pt x="462551" y="0"/>
                  </a:lnTo>
                  <a:close/>
                </a:path>
                <a:path w="916939" h="548004" extrusionOk="0">
                  <a:moveTo>
                    <a:pt x="539762" y="44145"/>
                  </a:moveTo>
                  <a:lnTo>
                    <a:pt x="457650" y="44145"/>
                  </a:lnTo>
                  <a:lnTo>
                    <a:pt x="856455" y="274640"/>
                  </a:lnTo>
                  <a:lnTo>
                    <a:pt x="459284" y="503513"/>
                  </a:lnTo>
                  <a:lnTo>
                    <a:pt x="542568" y="503513"/>
                  </a:lnTo>
                  <a:lnTo>
                    <a:pt x="907124" y="292629"/>
                  </a:lnTo>
                  <a:lnTo>
                    <a:pt x="913668" y="28935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24" y="256651"/>
                  </a:lnTo>
                  <a:lnTo>
                    <a:pt x="539762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8" name="Google Shape;348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1617" y="10781370"/>
              <a:ext cx="122593" cy="124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9" name="Google Shape;349;p28"/>
            <p:cNvSpPr/>
            <p:nvPr/>
          </p:nvSpPr>
          <p:spPr>
            <a:xfrm>
              <a:off x="1939395" y="10542294"/>
              <a:ext cx="234314" cy="264159"/>
            </a:xfrm>
            <a:custGeom>
              <a:avLst/>
              <a:gdLst/>
              <a:ahLst/>
              <a:cxnLst/>
              <a:rect l="l" t="t" r="r" b="b"/>
              <a:pathLst>
                <a:path w="234314" h="264159" extrusionOk="0">
                  <a:moveTo>
                    <a:pt x="131294" y="0"/>
                  </a:moveTo>
                  <a:lnTo>
                    <a:pt x="79197" y="9409"/>
                  </a:lnTo>
                  <a:lnTo>
                    <a:pt x="37066" y="37454"/>
                  </a:lnTo>
                  <a:lnTo>
                    <a:pt x="9313" y="79578"/>
                  </a:lnTo>
                  <a:lnTo>
                    <a:pt x="0" y="130969"/>
                  </a:lnTo>
                  <a:lnTo>
                    <a:pt x="2287" y="158402"/>
                  </a:lnTo>
                  <a:lnTo>
                    <a:pt x="20492" y="206102"/>
                  </a:lnTo>
                  <a:lnTo>
                    <a:pt x="55945" y="242702"/>
                  </a:lnTo>
                  <a:lnTo>
                    <a:pt x="103854" y="261652"/>
                  </a:lnTo>
                  <a:lnTo>
                    <a:pt x="131995" y="264033"/>
                  </a:lnTo>
                  <a:lnTo>
                    <a:pt x="160541" y="261434"/>
                  </a:lnTo>
                  <a:lnTo>
                    <a:pt x="186812" y="253658"/>
                  </a:lnTo>
                  <a:lnTo>
                    <a:pt x="210721" y="240740"/>
                  </a:lnTo>
                  <a:lnTo>
                    <a:pt x="232181" y="222715"/>
                  </a:lnTo>
                  <a:lnTo>
                    <a:pt x="234149" y="22071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6"/>
                  </a:lnTo>
                  <a:lnTo>
                    <a:pt x="170532" y="208348"/>
                  </a:lnTo>
                  <a:lnTo>
                    <a:pt x="152564" y="214109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98" y="191072"/>
                  </a:lnTo>
                  <a:lnTo>
                    <a:pt x="54607" y="147383"/>
                  </a:lnTo>
                  <a:lnTo>
                    <a:pt x="53244" y="130268"/>
                  </a:lnTo>
                  <a:lnTo>
                    <a:pt x="54582" y="113426"/>
                  </a:lnTo>
                  <a:lnTo>
                    <a:pt x="74500" y="71453"/>
                  </a:lnTo>
                  <a:lnTo>
                    <a:pt x="115585" y="49475"/>
                  </a:lnTo>
                  <a:lnTo>
                    <a:pt x="133399" y="47998"/>
                  </a:lnTo>
                  <a:lnTo>
                    <a:pt x="141891" y="48447"/>
                  </a:lnTo>
                  <a:lnTo>
                    <a:pt x="184855" y="63313"/>
                  </a:lnTo>
                  <a:lnTo>
                    <a:pt x="202161" y="75945"/>
                  </a:lnTo>
                  <a:lnTo>
                    <a:pt x="227417" y="36847"/>
                  </a:lnTo>
                  <a:lnTo>
                    <a:pt x="225469" y="34951"/>
                  </a:lnTo>
                  <a:lnTo>
                    <a:pt x="206089" y="19710"/>
                  </a:lnTo>
                  <a:lnTo>
                    <a:pt x="183879" y="8782"/>
                  </a:lnTo>
                  <a:lnTo>
                    <a:pt x="158919" y="2201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0" name="Google Shape;350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83801" y="10612437"/>
              <a:ext cx="177031" cy="193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1" name="Google Shape;351;p28"/>
            <p:cNvSpPr/>
            <p:nvPr/>
          </p:nvSpPr>
          <p:spPr>
            <a:xfrm>
              <a:off x="2391372" y="10617167"/>
              <a:ext cx="172719" cy="185420"/>
            </a:xfrm>
            <a:custGeom>
              <a:avLst/>
              <a:gdLst/>
              <a:ahLst/>
              <a:cxnLst/>
              <a:rect l="l" t="t" r="r" b="b"/>
              <a:pathLst>
                <a:path w="172719" h="185420" extrusionOk="0">
                  <a:moveTo>
                    <a:pt x="172123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23" y="185420"/>
                  </a:lnTo>
                  <a:lnTo>
                    <a:pt x="172123" y="113030"/>
                  </a:lnTo>
                  <a:lnTo>
                    <a:pt x="172123" y="68580"/>
                  </a:lnTo>
                  <a:lnTo>
                    <a:pt x="172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2" name="Google Shape;352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3" name="Google Shape;353;p28"/>
            <p:cNvSpPr/>
            <p:nvPr/>
          </p:nvSpPr>
          <p:spPr>
            <a:xfrm>
              <a:off x="3015172" y="10612432"/>
              <a:ext cx="184150" cy="260350"/>
            </a:xfrm>
            <a:custGeom>
              <a:avLst/>
              <a:gdLst/>
              <a:ahLst/>
              <a:cxnLst/>
              <a:rect l="l" t="t" r="r" b="b"/>
              <a:pathLst>
                <a:path w="184150" h="260350" extrusionOk="0">
                  <a:moveTo>
                    <a:pt x="47286" y="4219"/>
                  </a:moveTo>
                  <a:lnTo>
                    <a:pt x="0" y="4219"/>
                  </a:lnTo>
                  <a:lnTo>
                    <a:pt x="0" y="259835"/>
                  </a:lnTo>
                  <a:lnTo>
                    <a:pt x="51150" y="259835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26" y="174361"/>
                  </a:lnTo>
                  <a:lnTo>
                    <a:pt x="160235" y="167021"/>
                  </a:lnTo>
                  <a:lnTo>
                    <a:pt x="170622" y="152632"/>
                  </a:lnTo>
                  <a:lnTo>
                    <a:pt x="171914" y="149765"/>
                  </a:lnTo>
                  <a:lnTo>
                    <a:pt x="90971" y="149765"/>
                  </a:lnTo>
                  <a:lnTo>
                    <a:pt x="81928" y="148842"/>
                  </a:lnTo>
                  <a:lnTo>
                    <a:pt x="52578" y="117886"/>
                  </a:lnTo>
                  <a:lnTo>
                    <a:pt x="49747" y="98007"/>
                  </a:lnTo>
                  <a:lnTo>
                    <a:pt x="50507" y="85491"/>
                  </a:lnTo>
                  <a:lnTo>
                    <a:pt x="75285" y="48096"/>
                  </a:lnTo>
                  <a:lnTo>
                    <a:pt x="91672" y="44846"/>
                  </a:lnTo>
                  <a:lnTo>
                    <a:pt x="172837" y="44846"/>
                  </a:lnTo>
                  <a:lnTo>
                    <a:pt x="171452" y="41579"/>
                  </a:lnTo>
                  <a:lnTo>
                    <a:pt x="161712" y="27151"/>
                  </a:lnTo>
                  <a:lnTo>
                    <a:pt x="157932" y="23486"/>
                  </a:lnTo>
                  <a:lnTo>
                    <a:pt x="47139" y="23486"/>
                  </a:lnTo>
                  <a:lnTo>
                    <a:pt x="47286" y="4219"/>
                  </a:lnTo>
                  <a:close/>
                </a:path>
                <a:path w="184150" h="260350" extrusionOk="0">
                  <a:moveTo>
                    <a:pt x="152226" y="174361"/>
                  </a:moveTo>
                  <a:lnTo>
                    <a:pt x="50993" y="174361"/>
                  </a:lnTo>
                  <a:lnTo>
                    <a:pt x="61238" y="182887"/>
                  </a:lnTo>
                  <a:lnTo>
                    <a:pt x="72681" y="188995"/>
                  </a:lnTo>
                  <a:lnTo>
                    <a:pt x="85289" y="192671"/>
                  </a:lnTo>
                  <a:lnTo>
                    <a:pt x="99033" y="193899"/>
                  </a:lnTo>
                  <a:lnTo>
                    <a:pt x="116790" y="192207"/>
                  </a:lnTo>
                  <a:lnTo>
                    <a:pt x="132944" y="187147"/>
                  </a:lnTo>
                  <a:lnTo>
                    <a:pt x="147443" y="178743"/>
                  </a:lnTo>
                  <a:lnTo>
                    <a:pt x="152226" y="174361"/>
                  </a:lnTo>
                  <a:close/>
                </a:path>
                <a:path w="184150" h="260350" extrusionOk="0">
                  <a:moveTo>
                    <a:pt x="172837" y="44846"/>
                  </a:moveTo>
                  <a:lnTo>
                    <a:pt x="91672" y="44846"/>
                  </a:lnTo>
                  <a:lnTo>
                    <a:pt x="100304" y="45720"/>
                  </a:lnTo>
                  <a:lnTo>
                    <a:pt x="108032" y="48359"/>
                  </a:lnTo>
                  <a:lnTo>
                    <a:pt x="131822" y="86232"/>
                  </a:lnTo>
                  <a:lnTo>
                    <a:pt x="132527" y="98007"/>
                  </a:lnTo>
                  <a:lnTo>
                    <a:pt x="131795" y="109164"/>
                  </a:lnTo>
                  <a:lnTo>
                    <a:pt x="107257" y="146356"/>
                  </a:lnTo>
                  <a:lnTo>
                    <a:pt x="90971" y="149765"/>
                  </a:lnTo>
                  <a:lnTo>
                    <a:pt x="171914" y="149765"/>
                  </a:lnTo>
                  <a:lnTo>
                    <a:pt x="178066" y="136116"/>
                  </a:lnTo>
                  <a:lnTo>
                    <a:pt x="182548" y="117534"/>
                  </a:lnTo>
                  <a:lnTo>
                    <a:pt x="184046" y="96949"/>
                  </a:lnTo>
                  <a:lnTo>
                    <a:pt x="182640" y="76537"/>
                  </a:lnTo>
                  <a:lnTo>
                    <a:pt x="178435" y="58061"/>
                  </a:lnTo>
                  <a:lnTo>
                    <a:pt x="172837" y="44846"/>
                  </a:lnTo>
                  <a:close/>
                </a:path>
                <a:path w="184150" h="260350" extrusionOk="0">
                  <a:moveTo>
                    <a:pt x="101494" y="0"/>
                  </a:moveTo>
                  <a:lnTo>
                    <a:pt x="58930" y="12177"/>
                  </a:lnTo>
                  <a:lnTo>
                    <a:pt x="47139" y="23486"/>
                  </a:lnTo>
                  <a:lnTo>
                    <a:pt x="157932" y="23486"/>
                  </a:lnTo>
                  <a:lnTo>
                    <a:pt x="149499" y="15310"/>
                  </a:lnTo>
                  <a:lnTo>
                    <a:pt x="135357" y="6821"/>
                  </a:lnTo>
                  <a:lnTo>
                    <a:pt x="119337" y="1709"/>
                  </a:lnTo>
                  <a:lnTo>
                    <a:pt x="101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4" name="Google Shape;354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30470" y="10616645"/>
              <a:ext cx="171418" cy="185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p28"/>
            <p:cNvSpPr/>
            <p:nvPr/>
          </p:nvSpPr>
          <p:spPr>
            <a:xfrm>
              <a:off x="3418823" y="10616645"/>
              <a:ext cx="194310" cy="259715"/>
            </a:xfrm>
            <a:custGeom>
              <a:avLst/>
              <a:gdLst/>
              <a:ahLst/>
              <a:cxnLst/>
              <a:rect l="l" t="t" r="r" b="b"/>
              <a:pathLst>
                <a:path w="194310" h="259715" extrusionOk="0">
                  <a:moveTo>
                    <a:pt x="194266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77" y="105295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76"/>
                  </a:lnTo>
                  <a:lnTo>
                    <a:pt x="70699" y="193857"/>
                  </a:lnTo>
                  <a:lnTo>
                    <a:pt x="65564" y="203158"/>
                  </a:lnTo>
                  <a:lnTo>
                    <a:pt x="59190" y="209755"/>
                  </a:lnTo>
                  <a:lnTo>
                    <a:pt x="51526" y="213686"/>
                  </a:lnTo>
                  <a:lnTo>
                    <a:pt x="42522" y="214988"/>
                  </a:lnTo>
                  <a:lnTo>
                    <a:pt x="36731" y="214988"/>
                  </a:lnTo>
                  <a:lnTo>
                    <a:pt x="30805" y="212736"/>
                  </a:lnTo>
                  <a:lnTo>
                    <a:pt x="21549" y="205784"/>
                  </a:lnTo>
                  <a:lnTo>
                    <a:pt x="404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6" name="Google Shape;356;p2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22531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7" name="Google Shape;357;p28"/>
            <p:cNvSpPr/>
            <p:nvPr/>
          </p:nvSpPr>
          <p:spPr>
            <a:xfrm>
              <a:off x="11559006" y="10576883"/>
              <a:ext cx="4582159" cy="285115"/>
            </a:xfrm>
            <a:custGeom>
              <a:avLst/>
              <a:gdLst/>
              <a:ahLst/>
              <a:cxnLst/>
              <a:rect l="l" t="t" r="r" b="b"/>
              <a:pathLst>
                <a:path w="4582159" h="285115" extrusionOk="0">
                  <a:moveTo>
                    <a:pt x="319722" y="30518"/>
                  </a:moveTo>
                  <a:close/>
                </a:path>
                <a:path w="4582159" h="285115" extrusionOk="0">
                  <a:moveTo>
                    <a:pt x="331000" y="227812"/>
                  </a:moveTo>
                  <a:lnTo>
                    <a:pt x="330936" y="56476"/>
                  </a:lnTo>
                  <a:lnTo>
                    <a:pt x="309943" y="23634"/>
                  </a:lnTo>
                  <a:lnTo>
                    <a:pt x="309943" y="57137"/>
                  </a:lnTo>
                  <a:lnTo>
                    <a:pt x="309943" y="227812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89" y="244297"/>
                  </a:lnTo>
                  <a:lnTo>
                    <a:pt x="293116" y="244640"/>
                  </a:lnTo>
                  <a:lnTo>
                    <a:pt x="37884" y="244640"/>
                  </a:lnTo>
                  <a:lnTo>
                    <a:pt x="37211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16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89" y="169811"/>
                  </a:lnTo>
                  <a:lnTo>
                    <a:pt x="207772" y="157416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67" y="157416"/>
                  </a:lnTo>
                  <a:lnTo>
                    <a:pt x="222719" y="142481"/>
                  </a:lnTo>
                  <a:lnTo>
                    <a:pt x="309486" y="55714"/>
                  </a:lnTo>
                  <a:lnTo>
                    <a:pt x="309587" y="56476"/>
                  </a:lnTo>
                  <a:lnTo>
                    <a:pt x="309943" y="57137"/>
                  </a:lnTo>
                  <a:lnTo>
                    <a:pt x="309943" y="23634"/>
                  </a:lnTo>
                  <a:lnTo>
                    <a:pt x="307340" y="22212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67"/>
                  </a:lnTo>
                  <a:lnTo>
                    <a:pt x="165493" y="169811"/>
                  </a:lnTo>
                  <a:lnTo>
                    <a:pt x="153098" y="157416"/>
                  </a:lnTo>
                  <a:lnTo>
                    <a:pt x="108280" y="112598"/>
                  </a:lnTo>
                  <a:lnTo>
                    <a:pt x="108280" y="142481"/>
                  </a:lnTo>
                  <a:lnTo>
                    <a:pt x="21501" y="229247"/>
                  </a:lnTo>
                  <a:lnTo>
                    <a:pt x="21399" y="228485"/>
                  </a:lnTo>
                  <a:lnTo>
                    <a:pt x="21056" y="227812"/>
                  </a:lnTo>
                  <a:lnTo>
                    <a:pt x="21056" y="57137"/>
                  </a:lnTo>
                  <a:lnTo>
                    <a:pt x="21399" y="56476"/>
                  </a:lnTo>
                  <a:lnTo>
                    <a:pt x="21501" y="55702"/>
                  </a:lnTo>
                  <a:lnTo>
                    <a:pt x="108280" y="142481"/>
                  </a:lnTo>
                  <a:lnTo>
                    <a:pt x="108280" y="112598"/>
                  </a:lnTo>
                  <a:lnTo>
                    <a:pt x="51396" y="55702"/>
                  </a:lnTo>
                  <a:lnTo>
                    <a:pt x="36449" y="40767"/>
                  </a:lnTo>
                  <a:lnTo>
                    <a:pt x="37211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89" y="40665"/>
                  </a:lnTo>
                  <a:lnTo>
                    <a:pt x="294551" y="40767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698" y="50152"/>
                  </a:lnTo>
                  <a:lnTo>
                    <a:pt x="0" y="227812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55"/>
                  </a:lnTo>
                  <a:lnTo>
                    <a:pt x="17081" y="259181"/>
                  </a:lnTo>
                  <a:lnTo>
                    <a:pt x="23660" y="262750"/>
                  </a:lnTo>
                  <a:lnTo>
                    <a:pt x="30899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37"/>
                  </a:lnTo>
                  <a:lnTo>
                    <a:pt x="313918" y="259168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40"/>
                  </a:lnTo>
                  <a:lnTo>
                    <a:pt x="328041" y="242036"/>
                  </a:lnTo>
                  <a:lnTo>
                    <a:pt x="330288" y="234797"/>
                  </a:lnTo>
                  <a:lnTo>
                    <a:pt x="330860" y="229247"/>
                  </a:lnTo>
                  <a:lnTo>
                    <a:pt x="331000" y="227812"/>
                  </a:lnTo>
                  <a:close/>
                </a:path>
                <a:path w="4582159" h="285115" extrusionOk="0">
                  <a:moveTo>
                    <a:pt x="4582020" y="207010"/>
                  </a:moveTo>
                  <a:lnTo>
                    <a:pt x="4558271" y="167474"/>
                  </a:lnTo>
                  <a:lnTo>
                    <a:pt x="4558271" y="198501"/>
                  </a:lnTo>
                  <a:lnTo>
                    <a:pt x="4558271" y="212801"/>
                  </a:lnTo>
                  <a:lnTo>
                    <a:pt x="4528617" y="245668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68" y="246341"/>
                  </a:lnTo>
                  <a:lnTo>
                    <a:pt x="4394466" y="221488"/>
                  </a:lnTo>
                  <a:lnTo>
                    <a:pt x="4360545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19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83"/>
                  </a:lnTo>
                  <a:lnTo>
                    <a:pt x="4472419" y="216281"/>
                  </a:lnTo>
                  <a:lnTo>
                    <a:pt x="4478083" y="218782"/>
                  </a:lnTo>
                  <a:lnTo>
                    <a:pt x="4484725" y="216535"/>
                  </a:lnTo>
                  <a:lnTo>
                    <a:pt x="4490631" y="205638"/>
                  </a:lnTo>
                  <a:lnTo>
                    <a:pt x="4500829" y="193243"/>
                  </a:lnTo>
                  <a:lnTo>
                    <a:pt x="4506798" y="189941"/>
                  </a:lnTo>
                  <a:lnTo>
                    <a:pt x="4514469" y="185674"/>
                  </a:lnTo>
                  <a:lnTo>
                    <a:pt x="4529925" y="183489"/>
                  </a:lnTo>
                  <a:lnTo>
                    <a:pt x="4545546" y="187223"/>
                  </a:lnTo>
                  <a:lnTo>
                    <a:pt x="4553267" y="190741"/>
                  </a:lnTo>
                  <a:lnTo>
                    <a:pt x="4558271" y="198501"/>
                  </a:lnTo>
                  <a:lnTo>
                    <a:pt x="4558271" y="167474"/>
                  </a:lnTo>
                  <a:lnTo>
                    <a:pt x="4555375" y="165608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61" y="172732"/>
                  </a:lnTo>
                  <a:lnTo>
                    <a:pt x="4472368" y="189941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16412" y="26657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26"/>
                  </a:lnTo>
                  <a:lnTo>
                    <a:pt x="4297299" y="84810"/>
                  </a:lnTo>
                  <a:lnTo>
                    <a:pt x="4298086" y="102806"/>
                  </a:lnTo>
                  <a:lnTo>
                    <a:pt x="4310456" y="147370"/>
                  </a:lnTo>
                  <a:lnTo>
                    <a:pt x="4331335" y="187566"/>
                  </a:lnTo>
                  <a:lnTo>
                    <a:pt x="4359681" y="222338"/>
                  </a:lnTo>
                  <a:lnTo>
                    <a:pt x="4394466" y="250698"/>
                  </a:lnTo>
                  <a:lnTo>
                    <a:pt x="4434662" y="271576"/>
                  </a:lnTo>
                  <a:lnTo>
                    <a:pt x="4479226" y="283946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790" y="261048"/>
                  </a:lnTo>
                  <a:lnTo>
                    <a:pt x="4568710" y="239153"/>
                  </a:lnTo>
                  <a:lnTo>
                    <a:pt x="4574400" y="232219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70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p28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Google Shape;359;p28"/>
          <p:cNvPicPr preferRelativeResize="0"/>
          <p:nvPr/>
        </p:nvPicPr>
        <p:blipFill rotWithShape="1">
          <a:blip r:embed="rId8">
            <a:alphaModFix/>
          </a:blip>
          <a:srcRect b="22408"/>
          <a:stretch/>
        </p:blipFill>
        <p:spPr>
          <a:xfrm>
            <a:off x="5163146" y="1178685"/>
            <a:ext cx="3831885" cy="297306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8"/>
          <p:cNvSpPr/>
          <p:nvPr/>
        </p:nvSpPr>
        <p:spPr>
          <a:xfrm>
            <a:off x="5181419" y="1244505"/>
            <a:ext cx="1315500" cy="37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1575" tIns="41575" rIns="41575" bIns="41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361" name="Google Shape;361;p28"/>
          <p:cNvSpPr txBox="1">
            <a:spLocks noGrp="1"/>
          </p:cNvSpPr>
          <p:nvPr>
            <p:ph type="ftr" idx="11"/>
          </p:nvPr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799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+7 (499) 372-01-02</a:t>
            </a:r>
            <a:endParaRPr/>
          </a:p>
        </p:txBody>
      </p:sp>
      <p:sp>
        <p:nvSpPr>
          <p:cNvPr id="362" name="Google Shape;362;p28"/>
          <p:cNvSpPr txBox="1"/>
          <p:nvPr/>
        </p:nvSpPr>
        <p:spPr>
          <a:xfrm>
            <a:off x="386118" y="1330792"/>
            <a:ext cx="5205900" cy="9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600" rIns="0" bIns="0" anchor="t" anchorCtr="0">
            <a:spAutoFit/>
          </a:bodyPr>
          <a:lstStyle/>
          <a:p>
            <a:pPr marL="0" marR="16510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>
                <a:solidFill>
                  <a:srgbClr val="0A62AC"/>
                </a:solidFill>
              </a:rPr>
              <a:t>Покрывает все темы от дошкольного уровня до 4 класса включительно. Раскрывает ключевые понятия опытно-практическим путем. Подходит для сингапурской технологии обучения.</a:t>
            </a:r>
            <a:endParaRPr sz="1500" b="0" i="0" u="none" strike="noStrike" cap="non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8"/>
          <p:cNvSpPr/>
          <p:nvPr/>
        </p:nvSpPr>
        <p:spPr>
          <a:xfrm>
            <a:off x="0" y="399918"/>
            <a:ext cx="5336032" cy="571782"/>
          </a:xfrm>
          <a:custGeom>
            <a:avLst/>
            <a:gdLst/>
            <a:ahLst/>
            <a:cxnLst/>
            <a:rect l="l" t="t" r="r" b="b"/>
            <a:pathLst>
              <a:path w="10261600" h="1256664" extrusionOk="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8"/>
          <p:cNvSpPr txBox="1">
            <a:spLocks noGrp="1"/>
          </p:cNvSpPr>
          <p:nvPr>
            <p:ph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Академия математики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8"/>
          <p:cNvSpPr/>
          <p:nvPr/>
        </p:nvSpPr>
        <p:spPr>
          <a:xfrm>
            <a:off x="623473" y="2900082"/>
            <a:ext cx="3389400" cy="1412700"/>
          </a:xfrm>
          <a:prstGeom prst="roundRect">
            <a:avLst>
              <a:gd name="adj" fmla="val 12283"/>
            </a:avLst>
          </a:prstGeom>
          <a:noFill/>
          <a:ln w="19050" cap="flat" cmpd="sng">
            <a:solidFill>
              <a:srgbClr val="21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1575" tIns="41575" rIns="41575" bIns="41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>
                <a:solidFill>
                  <a:srgbClr val="0A62AC"/>
                </a:solidFill>
              </a:rPr>
              <a:t>соединяющиеся кубики</a:t>
            </a:r>
            <a:r>
              <a:rPr lang="ru" sz="10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ru" sz="1000">
                <a:solidFill>
                  <a:srgbClr val="0A62AC"/>
                </a:solidFill>
              </a:rPr>
              <a:t>10</a:t>
            </a:r>
            <a:r>
              <a:rPr lang="ru" sz="10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 шт. (1000 кубик</a:t>
            </a:r>
            <a:r>
              <a:rPr lang="ru" sz="1000">
                <a:solidFill>
                  <a:srgbClr val="0A62AC"/>
                </a:solidFill>
              </a:rPr>
              <a:t>ов)</a:t>
            </a:r>
            <a:endParaRPr sz="1000" b="0" i="0" u="none" strike="noStrike" cap="non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>
                <a:solidFill>
                  <a:srgbClr val="0A62AC"/>
                </a:solidFill>
              </a:rPr>
              <a:t>методические рекомендации</a:t>
            </a:r>
            <a:r>
              <a:rPr lang="ru" sz="10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 – 1 шт.</a:t>
            </a:r>
            <a:endParaRPr sz="1000" b="0" i="0" u="none" strike="noStrike" cap="non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>
                <a:solidFill>
                  <a:srgbClr val="0A62AC"/>
                </a:solidFill>
              </a:rPr>
              <a:t>рабочая тетрадь</a:t>
            </a:r>
            <a:r>
              <a:rPr lang="ru" sz="10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 для детей – </a:t>
            </a:r>
            <a:r>
              <a:rPr lang="ru" sz="1000">
                <a:solidFill>
                  <a:srgbClr val="0A62AC"/>
                </a:solidFill>
              </a:rPr>
              <a:t>10</a:t>
            </a:r>
            <a:r>
              <a:rPr lang="ru" sz="10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 шт.</a:t>
            </a:r>
            <a:endParaRPr sz="1000" b="0" i="0" u="none" strike="noStrike" cap="non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>
                <a:solidFill>
                  <a:srgbClr val="0A62AC"/>
                </a:solidFill>
              </a:rPr>
              <a:t>ящик для хранения</a:t>
            </a:r>
            <a:r>
              <a:rPr lang="ru" sz="10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 – 1 шт.</a:t>
            </a:r>
            <a:endParaRPr sz="1000" b="0" i="0" u="none" strike="noStrike" cap="non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8"/>
          <p:cNvSpPr/>
          <p:nvPr/>
        </p:nvSpPr>
        <p:spPr>
          <a:xfrm>
            <a:off x="701500" y="2967051"/>
            <a:ext cx="3255000" cy="245700"/>
          </a:xfrm>
          <a:prstGeom prst="roundRect">
            <a:avLst>
              <a:gd name="adj" fmla="val 50000"/>
            </a:avLst>
          </a:prstGeom>
          <a:solidFill>
            <a:srgbClr val="BDE5F6"/>
          </a:solidFill>
          <a:ln>
            <a:noFill/>
          </a:ln>
        </p:spPr>
        <p:txBody>
          <a:bodyPr spcFirstLastPara="1" wrap="square" lIns="41575" tIns="41575" rIns="41575" bIns="41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состав комплекта</a:t>
            </a:r>
            <a:endParaRPr sz="1200" b="1" i="0" u="none" strike="noStrike" cap="non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7" name="Google Shape;367;p28"/>
          <p:cNvGrpSpPr/>
          <p:nvPr/>
        </p:nvGrpSpPr>
        <p:grpSpPr>
          <a:xfrm>
            <a:off x="8382885" y="88413"/>
            <a:ext cx="661052" cy="677834"/>
            <a:chOff x="18072000" y="194400"/>
            <a:chExt cx="1453500" cy="1490400"/>
          </a:xfrm>
        </p:grpSpPr>
        <p:pic>
          <p:nvPicPr>
            <p:cNvPr id="368" name="Google Shape;368;p2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170413" y="311263"/>
              <a:ext cx="1256673" cy="1256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Google Shape;369;p28"/>
            <p:cNvSpPr/>
            <p:nvPr/>
          </p:nvSpPr>
          <p:spPr>
            <a:xfrm>
              <a:off x="18072000" y="194400"/>
              <a:ext cx="1453500" cy="1490400"/>
            </a:xfrm>
            <a:prstGeom prst="roundRect">
              <a:avLst>
                <a:gd name="adj" fmla="val 12283"/>
              </a:avLst>
            </a:prstGeom>
            <a:noFill/>
            <a:ln w="19050" cap="flat" cmpd="sng">
              <a:solidFill>
                <a:srgbClr val="0A62A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1575" tIns="41575" rIns="41575" bIns="41575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28"/>
          <p:cNvSpPr/>
          <p:nvPr/>
        </p:nvSpPr>
        <p:spPr>
          <a:xfrm>
            <a:off x="6425875" y="192725"/>
            <a:ext cx="1628400" cy="415500"/>
          </a:xfrm>
          <a:prstGeom prst="roundRect">
            <a:avLst>
              <a:gd name="adj" fmla="val 16667"/>
            </a:avLst>
          </a:prstGeom>
          <a:solidFill>
            <a:srgbClr val="90C0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8"/>
          <p:cNvSpPr txBox="1"/>
          <p:nvPr/>
        </p:nvSpPr>
        <p:spPr>
          <a:xfrm>
            <a:off x="6505825" y="192713"/>
            <a:ext cx="1468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SEPTEMBER1</a:t>
            </a:r>
            <a:endParaRPr sz="17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34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2AC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0"/>
          <p:cNvSpPr/>
          <p:nvPr/>
        </p:nvSpPr>
        <p:spPr>
          <a:xfrm>
            <a:off x="1482625" y="95875"/>
            <a:ext cx="7346100" cy="4895100"/>
          </a:xfrm>
          <a:prstGeom prst="roundRect">
            <a:avLst>
              <a:gd name="adj" fmla="val 317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0"/>
          <p:cNvSpPr txBox="1"/>
          <p:nvPr/>
        </p:nvSpPr>
        <p:spPr>
          <a:xfrm rot="-5400000">
            <a:off x="-1380325" y="2143225"/>
            <a:ext cx="4210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>
                <a:solidFill>
                  <a:schemeClr val="lt1"/>
                </a:solidFill>
              </a:rPr>
              <a:t>Р А З Р Я Д Ы</a:t>
            </a:r>
            <a:endParaRPr sz="4000" b="1">
              <a:solidFill>
                <a:schemeClr val="lt1"/>
              </a:solidFill>
            </a:endParaRPr>
          </a:p>
        </p:txBody>
      </p:sp>
      <p:pic>
        <p:nvPicPr>
          <p:cNvPr id="383" name="Google Shape;3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587" y="438025"/>
            <a:ext cx="6576164" cy="421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2AC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1"/>
          <p:cNvSpPr/>
          <p:nvPr/>
        </p:nvSpPr>
        <p:spPr>
          <a:xfrm>
            <a:off x="1482625" y="95875"/>
            <a:ext cx="7346100" cy="4895100"/>
          </a:xfrm>
          <a:prstGeom prst="roundRect">
            <a:avLst>
              <a:gd name="adj" fmla="val 317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1"/>
          <p:cNvSpPr txBox="1"/>
          <p:nvPr/>
        </p:nvSpPr>
        <p:spPr>
          <a:xfrm rot="-5400000">
            <a:off x="-1708025" y="2171550"/>
            <a:ext cx="4814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>
                <a:solidFill>
                  <a:schemeClr val="lt1"/>
                </a:solidFill>
              </a:rPr>
              <a:t>У М Н О Ж Е Н И Е</a:t>
            </a:r>
            <a:endParaRPr sz="4000" b="1">
              <a:solidFill>
                <a:schemeClr val="lt1"/>
              </a:solidFill>
            </a:endParaRPr>
          </a:p>
        </p:txBody>
      </p:sp>
      <p:pic>
        <p:nvPicPr>
          <p:cNvPr id="390" name="Google Shape;3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913" y="371137"/>
            <a:ext cx="6771525" cy="434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2AC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2"/>
          <p:cNvSpPr/>
          <p:nvPr/>
        </p:nvSpPr>
        <p:spPr>
          <a:xfrm>
            <a:off x="1482625" y="95875"/>
            <a:ext cx="7346100" cy="4895100"/>
          </a:xfrm>
          <a:prstGeom prst="roundRect">
            <a:avLst>
              <a:gd name="adj" fmla="val 317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2"/>
          <p:cNvSpPr txBox="1"/>
          <p:nvPr/>
        </p:nvSpPr>
        <p:spPr>
          <a:xfrm rot="-5400000">
            <a:off x="-1708025" y="2171550"/>
            <a:ext cx="4814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>
                <a:solidFill>
                  <a:schemeClr val="lt1"/>
                </a:solidFill>
              </a:rPr>
              <a:t>Т А Б Л И Ц Ы</a:t>
            </a:r>
            <a:endParaRPr sz="4000" b="1">
              <a:solidFill>
                <a:schemeClr val="lt1"/>
              </a:solidFill>
            </a:endParaRPr>
          </a:p>
        </p:txBody>
      </p:sp>
      <p:pic>
        <p:nvPicPr>
          <p:cNvPr id="397" name="Google Shape;397;p32"/>
          <p:cNvPicPr preferRelativeResize="0"/>
          <p:nvPr/>
        </p:nvPicPr>
        <p:blipFill rotWithShape="1">
          <a:blip r:embed="rId3">
            <a:alphaModFix/>
          </a:blip>
          <a:srcRect t="2381"/>
          <a:stretch/>
        </p:blipFill>
        <p:spPr>
          <a:xfrm>
            <a:off x="1758400" y="379937"/>
            <a:ext cx="6794550" cy="432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2AC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3"/>
          <p:cNvSpPr/>
          <p:nvPr/>
        </p:nvSpPr>
        <p:spPr>
          <a:xfrm>
            <a:off x="1482625" y="95875"/>
            <a:ext cx="7346100" cy="4895100"/>
          </a:xfrm>
          <a:prstGeom prst="roundRect">
            <a:avLst>
              <a:gd name="adj" fmla="val 317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3"/>
          <p:cNvSpPr txBox="1"/>
          <p:nvPr/>
        </p:nvSpPr>
        <p:spPr>
          <a:xfrm rot="-5400000">
            <a:off x="-1708025" y="2171550"/>
            <a:ext cx="4814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>
                <a:solidFill>
                  <a:schemeClr val="lt1"/>
                </a:solidFill>
              </a:rPr>
              <a:t>Т А Б Л И Ц Ы</a:t>
            </a:r>
            <a:endParaRPr sz="4000" b="1">
              <a:solidFill>
                <a:schemeClr val="lt1"/>
              </a:solidFill>
            </a:endParaRPr>
          </a:p>
        </p:txBody>
      </p:sp>
      <p:pic>
        <p:nvPicPr>
          <p:cNvPr id="404" name="Google Shape;404;p33"/>
          <p:cNvPicPr preferRelativeResize="0"/>
          <p:nvPr/>
        </p:nvPicPr>
        <p:blipFill rotWithShape="1">
          <a:blip r:embed="rId3">
            <a:alphaModFix/>
          </a:blip>
          <a:srcRect t="2381"/>
          <a:stretch/>
        </p:blipFill>
        <p:spPr>
          <a:xfrm>
            <a:off x="1758400" y="379937"/>
            <a:ext cx="6794550" cy="432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1900" y="2644884"/>
            <a:ext cx="400050" cy="567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1950" y="2094875"/>
            <a:ext cx="400050" cy="4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4500" y="3281250"/>
            <a:ext cx="426989" cy="5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4550" y="781688"/>
            <a:ext cx="400050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/>
        </p:nvSpPr>
        <p:spPr>
          <a:xfrm>
            <a:off x="386116" y="1330793"/>
            <a:ext cx="6103800" cy="1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6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Наша компания — разработчик комплектов для детский садов и начальной школы, производитель отечественной системы хранения.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16510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Поставщик по оснащению образовательных учреждений </a:t>
            </a:r>
            <a:br>
              <a:rPr lang="ru" sz="15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5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в России, странах Таможенного Союза и СНГ.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6876595" y="3919394"/>
            <a:ext cx="17145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950" rIns="0" bIns="0" anchor="t" anchorCtr="0">
            <a:spAutoFit/>
          </a:bodyPr>
          <a:lstStyle/>
          <a:p>
            <a:pPr marL="0" marR="0" lvl="0" indent="1778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19 000 товаров  </a:t>
            </a:r>
            <a:br>
              <a:rPr lang="ru" sz="14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на складе в Москве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8579" y="2749984"/>
            <a:ext cx="1051509" cy="106489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1130830" y="3919391"/>
            <a:ext cx="8118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950" rIns="0" bIns="0" anchor="t" anchorCtr="0">
            <a:spAutoFit/>
          </a:bodyPr>
          <a:lstStyle/>
          <a:p>
            <a:pPr marL="0" marR="0" lvl="0" indent="1778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10 лет  на рынке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263" y="2741455"/>
            <a:ext cx="1602942" cy="108010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5080778" y="3919394"/>
            <a:ext cx="11745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950" rIns="0" bIns="0" anchor="t" anchorCtr="0">
            <a:spAutoFit/>
          </a:bodyPr>
          <a:lstStyle/>
          <a:p>
            <a:pPr marL="203200" marR="0" lvl="0" indent="-203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сертификаты  качества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" name="Google Shape;87;p16"/>
          <p:cNvGrpSpPr/>
          <p:nvPr/>
        </p:nvGrpSpPr>
        <p:grpSpPr>
          <a:xfrm>
            <a:off x="5253536" y="2757400"/>
            <a:ext cx="828273" cy="1044871"/>
            <a:chOff x="11551311" y="5529484"/>
            <a:chExt cx="1821180" cy="2297429"/>
          </a:xfrm>
        </p:grpSpPr>
        <p:sp>
          <p:nvSpPr>
            <p:cNvPr id="88" name="Google Shape;88;p16"/>
            <p:cNvSpPr/>
            <p:nvPr/>
          </p:nvSpPr>
          <p:spPr>
            <a:xfrm>
              <a:off x="11551311" y="5529484"/>
              <a:ext cx="1821180" cy="2297429"/>
            </a:xfrm>
            <a:custGeom>
              <a:avLst/>
              <a:gdLst/>
              <a:ahLst/>
              <a:cxnLst/>
              <a:rect l="l" t="t" r="r" b="b"/>
              <a:pathLst>
                <a:path w="1821180" h="2297429" extrusionOk="0">
                  <a:moveTo>
                    <a:pt x="675373" y="847039"/>
                  </a:moveTo>
                  <a:lnTo>
                    <a:pt x="651840" y="814539"/>
                  </a:lnTo>
                  <a:lnTo>
                    <a:pt x="581253" y="811923"/>
                  </a:lnTo>
                  <a:lnTo>
                    <a:pt x="366636" y="812025"/>
                  </a:lnTo>
                  <a:lnTo>
                    <a:pt x="348754" y="814590"/>
                  </a:lnTo>
                  <a:lnTo>
                    <a:pt x="335394" y="821791"/>
                  </a:lnTo>
                  <a:lnTo>
                    <a:pt x="327075" y="833005"/>
                  </a:lnTo>
                  <a:lnTo>
                    <a:pt x="324319" y="847661"/>
                  </a:lnTo>
                  <a:lnTo>
                    <a:pt x="327329" y="862215"/>
                  </a:lnTo>
                  <a:lnTo>
                    <a:pt x="335699" y="873074"/>
                  </a:lnTo>
                  <a:lnTo>
                    <a:pt x="349135" y="879868"/>
                  </a:lnTo>
                  <a:lnTo>
                    <a:pt x="367296" y="882294"/>
                  </a:lnTo>
                  <a:lnTo>
                    <a:pt x="499211" y="882332"/>
                  </a:lnTo>
                  <a:lnTo>
                    <a:pt x="567410" y="882408"/>
                  </a:lnTo>
                  <a:lnTo>
                    <a:pt x="635584" y="882192"/>
                  </a:lnTo>
                  <a:lnTo>
                    <a:pt x="652665" y="879602"/>
                  </a:lnTo>
                  <a:lnTo>
                    <a:pt x="665264" y="872528"/>
                  </a:lnTo>
                  <a:lnTo>
                    <a:pt x="672960" y="861504"/>
                  </a:lnTo>
                  <a:lnTo>
                    <a:pt x="675373" y="847039"/>
                  </a:lnTo>
                  <a:close/>
                </a:path>
                <a:path w="1821180" h="2297429" extrusionOk="0">
                  <a:moveTo>
                    <a:pt x="814743" y="1313065"/>
                  </a:moveTo>
                  <a:lnTo>
                    <a:pt x="783488" y="1278382"/>
                  </a:lnTo>
                  <a:lnTo>
                    <a:pt x="776859" y="1277531"/>
                  </a:lnTo>
                  <a:lnTo>
                    <a:pt x="770077" y="1277785"/>
                  </a:lnTo>
                  <a:lnTo>
                    <a:pt x="570903" y="1277747"/>
                  </a:lnTo>
                  <a:lnTo>
                    <a:pt x="378980" y="1277708"/>
                  </a:lnTo>
                  <a:lnTo>
                    <a:pt x="334289" y="1288262"/>
                  </a:lnTo>
                  <a:lnTo>
                    <a:pt x="324307" y="1312659"/>
                  </a:lnTo>
                  <a:lnTo>
                    <a:pt x="326796" y="1326184"/>
                  </a:lnTo>
                  <a:lnTo>
                    <a:pt x="334035" y="1337056"/>
                  </a:lnTo>
                  <a:lnTo>
                    <a:pt x="345363" y="1344574"/>
                  </a:lnTo>
                  <a:lnTo>
                    <a:pt x="360121" y="1348041"/>
                  </a:lnTo>
                  <a:lnTo>
                    <a:pt x="366801" y="1348536"/>
                  </a:lnTo>
                  <a:lnTo>
                    <a:pt x="373532" y="1348282"/>
                  </a:lnTo>
                  <a:lnTo>
                    <a:pt x="720432" y="1348270"/>
                  </a:lnTo>
                  <a:lnTo>
                    <a:pt x="751789" y="1348511"/>
                  </a:lnTo>
                  <a:lnTo>
                    <a:pt x="767448" y="1348320"/>
                  </a:lnTo>
                  <a:lnTo>
                    <a:pt x="783056" y="1347495"/>
                  </a:lnTo>
                  <a:lnTo>
                    <a:pt x="796239" y="1344168"/>
                  </a:lnTo>
                  <a:lnTo>
                    <a:pt x="805916" y="1336979"/>
                  </a:lnTo>
                  <a:lnTo>
                    <a:pt x="812088" y="1326438"/>
                  </a:lnTo>
                  <a:lnTo>
                    <a:pt x="814743" y="1313065"/>
                  </a:lnTo>
                  <a:close/>
                </a:path>
                <a:path w="1821180" h="2297429" extrusionOk="0">
                  <a:moveTo>
                    <a:pt x="946277" y="1157008"/>
                  </a:moveTo>
                  <a:lnTo>
                    <a:pt x="923163" y="1124572"/>
                  </a:lnTo>
                  <a:lnTo>
                    <a:pt x="854583" y="1121587"/>
                  </a:lnTo>
                  <a:lnTo>
                    <a:pt x="643229" y="1121638"/>
                  </a:lnTo>
                  <a:lnTo>
                    <a:pt x="608380" y="1141984"/>
                  </a:lnTo>
                  <a:lnTo>
                    <a:pt x="605142" y="1155090"/>
                  </a:lnTo>
                  <a:lnTo>
                    <a:pt x="606209" y="1168666"/>
                  </a:lnTo>
                  <a:lnTo>
                    <a:pt x="641388" y="1194269"/>
                  </a:lnTo>
                  <a:lnTo>
                    <a:pt x="774344" y="1194816"/>
                  </a:lnTo>
                  <a:lnTo>
                    <a:pt x="904278" y="1194917"/>
                  </a:lnTo>
                  <a:lnTo>
                    <a:pt x="910869" y="1193939"/>
                  </a:lnTo>
                  <a:lnTo>
                    <a:pt x="925347" y="1189405"/>
                  </a:lnTo>
                  <a:lnTo>
                    <a:pt x="936637" y="1181087"/>
                  </a:lnTo>
                  <a:lnTo>
                    <a:pt x="943889" y="1169974"/>
                  </a:lnTo>
                  <a:lnTo>
                    <a:pt x="946277" y="1157008"/>
                  </a:lnTo>
                  <a:close/>
                </a:path>
                <a:path w="1821180" h="2297429" extrusionOk="0">
                  <a:moveTo>
                    <a:pt x="946404" y="1004709"/>
                  </a:moveTo>
                  <a:lnTo>
                    <a:pt x="922655" y="969835"/>
                  </a:lnTo>
                  <a:lnTo>
                    <a:pt x="901204" y="965415"/>
                  </a:lnTo>
                  <a:lnTo>
                    <a:pt x="896683" y="965530"/>
                  </a:lnTo>
                  <a:lnTo>
                    <a:pt x="372897" y="965542"/>
                  </a:lnTo>
                  <a:lnTo>
                    <a:pt x="334162" y="978535"/>
                  </a:lnTo>
                  <a:lnTo>
                    <a:pt x="324878" y="1007440"/>
                  </a:lnTo>
                  <a:lnTo>
                    <a:pt x="330923" y="1022794"/>
                  </a:lnTo>
                  <a:lnTo>
                    <a:pt x="339001" y="1031240"/>
                  </a:lnTo>
                  <a:lnTo>
                    <a:pt x="348513" y="1036078"/>
                  </a:lnTo>
                  <a:lnTo>
                    <a:pt x="359130" y="1038288"/>
                  </a:lnTo>
                  <a:lnTo>
                    <a:pt x="370522" y="1038796"/>
                  </a:lnTo>
                  <a:lnTo>
                    <a:pt x="634923" y="1038720"/>
                  </a:lnTo>
                  <a:lnTo>
                    <a:pt x="903808" y="1038567"/>
                  </a:lnTo>
                  <a:lnTo>
                    <a:pt x="920915" y="1036066"/>
                  </a:lnTo>
                  <a:lnTo>
                    <a:pt x="934110" y="1029144"/>
                  </a:lnTo>
                  <a:lnTo>
                    <a:pt x="942797" y="1018463"/>
                  </a:lnTo>
                  <a:lnTo>
                    <a:pt x="946404" y="1004709"/>
                  </a:lnTo>
                  <a:close/>
                </a:path>
                <a:path w="1821180" h="2297429" extrusionOk="0">
                  <a:moveTo>
                    <a:pt x="1099858" y="1886115"/>
                  </a:moveTo>
                  <a:lnTo>
                    <a:pt x="1099515" y="1870875"/>
                  </a:lnTo>
                  <a:lnTo>
                    <a:pt x="1093533" y="1857476"/>
                  </a:lnTo>
                  <a:lnTo>
                    <a:pt x="1082814" y="1848548"/>
                  </a:lnTo>
                  <a:lnTo>
                    <a:pt x="1068070" y="1844459"/>
                  </a:lnTo>
                  <a:lnTo>
                    <a:pt x="1050036" y="1845589"/>
                  </a:lnTo>
                  <a:lnTo>
                    <a:pt x="1028598" y="1849716"/>
                  </a:lnTo>
                  <a:lnTo>
                    <a:pt x="1007071" y="1853209"/>
                  </a:lnTo>
                  <a:lnTo>
                    <a:pt x="985418" y="1855584"/>
                  </a:lnTo>
                  <a:lnTo>
                    <a:pt x="963574" y="1856371"/>
                  </a:lnTo>
                  <a:lnTo>
                    <a:pt x="931291" y="1853133"/>
                  </a:lnTo>
                  <a:lnTo>
                    <a:pt x="909586" y="1842604"/>
                  </a:lnTo>
                  <a:lnTo>
                    <a:pt x="895985" y="1822602"/>
                  </a:lnTo>
                  <a:lnTo>
                    <a:pt x="887996" y="1790941"/>
                  </a:lnTo>
                  <a:lnTo>
                    <a:pt x="884936" y="1777352"/>
                  </a:lnTo>
                  <a:lnTo>
                    <a:pt x="879563" y="1765604"/>
                  </a:lnTo>
                  <a:lnTo>
                    <a:pt x="870877" y="1756524"/>
                  </a:lnTo>
                  <a:lnTo>
                    <a:pt x="857897" y="1750923"/>
                  </a:lnTo>
                  <a:lnTo>
                    <a:pt x="843635" y="1750390"/>
                  </a:lnTo>
                  <a:lnTo>
                    <a:pt x="832040" y="1755165"/>
                  </a:lnTo>
                  <a:lnTo>
                    <a:pt x="822464" y="1763839"/>
                  </a:lnTo>
                  <a:lnTo>
                    <a:pt x="814247" y="1774964"/>
                  </a:lnTo>
                  <a:lnTo>
                    <a:pt x="805929" y="1787613"/>
                  </a:lnTo>
                  <a:lnTo>
                    <a:pt x="797191" y="1799958"/>
                  </a:lnTo>
                  <a:lnTo>
                    <a:pt x="787527" y="1811515"/>
                  </a:lnTo>
                  <a:lnTo>
                    <a:pt x="776389" y="1821840"/>
                  </a:lnTo>
                  <a:lnTo>
                    <a:pt x="761555" y="1829511"/>
                  </a:lnTo>
                  <a:lnTo>
                    <a:pt x="748474" y="1828685"/>
                  </a:lnTo>
                  <a:lnTo>
                    <a:pt x="738530" y="1820011"/>
                  </a:lnTo>
                  <a:lnTo>
                    <a:pt x="733120" y="1804085"/>
                  </a:lnTo>
                  <a:lnTo>
                    <a:pt x="733044" y="1793836"/>
                  </a:lnTo>
                  <a:lnTo>
                    <a:pt x="735139" y="1784121"/>
                  </a:lnTo>
                  <a:lnTo>
                    <a:pt x="738505" y="1774698"/>
                  </a:lnTo>
                  <a:lnTo>
                    <a:pt x="742264" y="1765350"/>
                  </a:lnTo>
                  <a:lnTo>
                    <a:pt x="745388" y="1751825"/>
                  </a:lnTo>
                  <a:lnTo>
                    <a:pt x="743826" y="1739798"/>
                  </a:lnTo>
                  <a:lnTo>
                    <a:pt x="737692" y="1729498"/>
                  </a:lnTo>
                  <a:lnTo>
                    <a:pt x="727113" y="1721180"/>
                  </a:lnTo>
                  <a:lnTo>
                    <a:pt x="714540" y="1716392"/>
                  </a:lnTo>
                  <a:lnTo>
                    <a:pt x="702487" y="1716430"/>
                  </a:lnTo>
                  <a:lnTo>
                    <a:pt x="691248" y="1721167"/>
                  </a:lnTo>
                  <a:lnTo>
                    <a:pt x="681088" y="1730463"/>
                  </a:lnTo>
                  <a:lnTo>
                    <a:pt x="676287" y="1736661"/>
                  </a:lnTo>
                  <a:lnTo>
                    <a:pt x="667118" y="1749399"/>
                  </a:lnTo>
                  <a:lnTo>
                    <a:pt x="662292" y="1755559"/>
                  </a:lnTo>
                  <a:lnTo>
                    <a:pt x="646671" y="1773212"/>
                  </a:lnTo>
                  <a:lnTo>
                    <a:pt x="629805" y="1789963"/>
                  </a:lnTo>
                  <a:lnTo>
                    <a:pt x="611263" y="1805838"/>
                  </a:lnTo>
                  <a:lnTo>
                    <a:pt x="590600" y="1820849"/>
                  </a:lnTo>
                  <a:lnTo>
                    <a:pt x="592582" y="1811451"/>
                  </a:lnTo>
                  <a:lnTo>
                    <a:pt x="626884" y="1753247"/>
                  </a:lnTo>
                  <a:lnTo>
                    <a:pt x="652348" y="1715300"/>
                  </a:lnTo>
                  <a:lnTo>
                    <a:pt x="678548" y="1677860"/>
                  </a:lnTo>
                  <a:lnTo>
                    <a:pt x="731761" y="1603514"/>
                  </a:lnTo>
                  <a:lnTo>
                    <a:pt x="739114" y="1589493"/>
                  </a:lnTo>
                  <a:lnTo>
                    <a:pt x="717791" y="1545196"/>
                  </a:lnTo>
                  <a:lnTo>
                    <a:pt x="704761" y="1543062"/>
                  </a:lnTo>
                  <a:lnTo>
                    <a:pt x="691070" y="1546453"/>
                  </a:lnTo>
                  <a:lnTo>
                    <a:pt x="677303" y="1555343"/>
                  </a:lnTo>
                  <a:lnTo>
                    <a:pt x="657301" y="1573326"/>
                  </a:lnTo>
                  <a:lnTo>
                    <a:pt x="650341" y="1578940"/>
                  </a:lnTo>
                  <a:lnTo>
                    <a:pt x="609193" y="1605915"/>
                  </a:lnTo>
                  <a:lnTo>
                    <a:pt x="566381" y="1626438"/>
                  </a:lnTo>
                  <a:lnTo>
                    <a:pt x="521970" y="1640687"/>
                  </a:lnTo>
                  <a:lnTo>
                    <a:pt x="476021" y="1648828"/>
                  </a:lnTo>
                  <a:lnTo>
                    <a:pt x="428599" y="1651050"/>
                  </a:lnTo>
                  <a:lnTo>
                    <a:pt x="379742" y="1647520"/>
                  </a:lnTo>
                  <a:lnTo>
                    <a:pt x="357987" y="1647113"/>
                  </a:lnTo>
                  <a:lnTo>
                    <a:pt x="341210" y="1652041"/>
                  </a:lnTo>
                  <a:lnTo>
                    <a:pt x="329933" y="1662264"/>
                  </a:lnTo>
                  <a:lnTo>
                    <a:pt x="324624" y="1677771"/>
                  </a:lnTo>
                  <a:lnTo>
                    <a:pt x="326136" y="1693354"/>
                  </a:lnTo>
                  <a:lnTo>
                    <a:pt x="369646" y="1719770"/>
                  </a:lnTo>
                  <a:lnTo>
                    <a:pt x="426453" y="1724037"/>
                  </a:lnTo>
                  <a:lnTo>
                    <a:pt x="454901" y="1723542"/>
                  </a:lnTo>
                  <a:lnTo>
                    <a:pt x="483476" y="1720951"/>
                  </a:lnTo>
                  <a:lnTo>
                    <a:pt x="504863" y="1717522"/>
                  </a:lnTo>
                  <a:lnTo>
                    <a:pt x="526148" y="1713115"/>
                  </a:lnTo>
                  <a:lnTo>
                    <a:pt x="547560" y="1708302"/>
                  </a:lnTo>
                  <a:lnTo>
                    <a:pt x="569315" y="1703654"/>
                  </a:lnTo>
                  <a:lnTo>
                    <a:pt x="566801" y="1712341"/>
                  </a:lnTo>
                  <a:lnTo>
                    <a:pt x="562851" y="1719630"/>
                  </a:lnTo>
                  <a:lnTo>
                    <a:pt x="553834" y="1732457"/>
                  </a:lnTo>
                  <a:lnTo>
                    <a:pt x="540651" y="1754022"/>
                  </a:lnTo>
                  <a:lnTo>
                    <a:pt x="528739" y="1776145"/>
                  </a:lnTo>
                  <a:lnTo>
                    <a:pt x="518960" y="1799221"/>
                  </a:lnTo>
                  <a:lnTo>
                    <a:pt x="512178" y="1823618"/>
                  </a:lnTo>
                  <a:lnTo>
                    <a:pt x="513638" y="1860016"/>
                  </a:lnTo>
                  <a:lnTo>
                    <a:pt x="530923" y="1887181"/>
                  </a:lnTo>
                  <a:lnTo>
                    <a:pt x="559803" y="1901355"/>
                  </a:lnTo>
                  <a:lnTo>
                    <a:pt x="596036" y="1898777"/>
                  </a:lnTo>
                  <a:lnTo>
                    <a:pt x="613283" y="1891817"/>
                  </a:lnTo>
                  <a:lnTo>
                    <a:pt x="629272" y="1882749"/>
                  </a:lnTo>
                  <a:lnTo>
                    <a:pt x="644359" y="1872170"/>
                  </a:lnTo>
                  <a:lnTo>
                    <a:pt x="663524" y="1856943"/>
                  </a:lnTo>
                  <a:lnTo>
                    <a:pt x="667943" y="1854746"/>
                  </a:lnTo>
                  <a:lnTo>
                    <a:pt x="672719" y="1855482"/>
                  </a:lnTo>
                  <a:lnTo>
                    <a:pt x="678484" y="1860537"/>
                  </a:lnTo>
                  <a:lnTo>
                    <a:pt x="712216" y="1891639"/>
                  </a:lnTo>
                  <a:lnTo>
                    <a:pt x="746709" y="1904758"/>
                  </a:lnTo>
                  <a:lnTo>
                    <a:pt x="782904" y="1899983"/>
                  </a:lnTo>
                  <a:lnTo>
                    <a:pt x="821740" y="1877441"/>
                  </a:lnTo>
                  <a:lnTo>
                    <a:pt x="829284" y="1872729"/>
                  </a:lnTo>
                  <a:lnTo>
                    <a:pt x="835367" y="1871764"/>
                  </a:lnTo>
                  <a:lnTo>
                    <a:pt x="840828" y="1874456"/>
                  </a:lnTo>
                  <a:lnTo>
                    <a:pt x="860196" y="1895779"/>
                  </a:lnTo>
                  <a:lnTo>
                    <a:pt x="876134" y="1907501"/>
                  </a:lnTo>
                  <a:lnTo>
                    <a:pt x="894016" y="1916226"/>
                  </a:lnTo>
                  <a:lnTo>
                    <a:pt x="913587" y="1922284"/>
                  </a:lnTo>
                  <a:lnTo>
                    <a:pt x="952157" y="1927974"/>
                  </a:lnTo>
                  <a:lnTo>
                    <a:pt x="990447" y="1927707"/>
                  </a:lnTo>
                  <a:lnTo>
                    <a:pt x="1028534" y="1923059"/>
                  </a:lnTo>
                  <a:lnTo>
                    <a:pt x="1066457" y="1915668"/>
                  </a:lnTo>
                  <a:lnTo>
                    <a:pt x="1082929" y="1909343"/>
                  </a:lnTo>
                  <a:lnTo>
                    <a:pt x="1094206" y="1899208"/>
                  </a:lnTo>
                  <a:lnTo>
                    <a:pt x="1099858" y="1886115"/>
                  </a:lnTo>
                  <a:close/>
                </a:path>
                <a:path w="1821180" h="2297429" extrusionOk="0">
                  <a:moveTo>
                    <a:pt x="1496491" y="996861"/>
                  </a:moveTo>
                  <a:lnTo>
                    <a:pt x="1486801" y="949083"/>
                  </a:lnTo>
                  <a:lnTo>
                    <a:pt x="1465453" y="903782"/>
                  </a:lnTo>
                  <a:lnTo>
                    <a:pt x="1449997" y="884936"/>
                  </a:lnTo>
                  <a:lnTo>
                    <a:pt x="1434871" y="866482"/>
                  </a:lnTo>
                  <a:lnTo>
                    <a:pt x="1424698" y="858951"/>
                  </a:lnTo>
                  <a:lnTo>
                    <a:pt x="1424698" y="1010627"/>
                  </a:lnTo>
                  <a:lnTo>
                    <a:pt x="1414487" y="1060386"/>
                  </a:lnTo>
                  <a:lnTo>
                    <a:pt x="1386763" y="1101280"/>
                  </a:lnTo>
                  <a:lnTo>
                    <a:pt x="1358607" y="1120305"/>
                  </a:lnTo>
                  <a:lnTo>
                    <a:pt x="1358607" y="1206982"/>
                  </a:lnTo>
                  <a:lnTo>
                    <a:pt x="1358519" y="1330236"/>
                  </a:lnTo>
                  <a:lnTo>
                    <a:pt x="1354810" y="1335862"/>
                  </a:lnTo>
                  <a:lnTo>
                    <a:pt x="1325384" y="1312176"/>
                  </a:lnTo>
                  <a:lnTo>
                    <a:pt x="1295844" y="1305483"/>
                  </a:lnTo>
                  <a:lnTo>
                    <a:pt x="1265834" y="1315415"/>
                  </a:lnTo>
                  <a:lnTo>
                    <a:pt x="1234960" y="1341564"/>
                  </a:lnTo>
                  <a:lnTo>
                    <a:pt x="1235062" y="1202613"/>
                  </a:lnTo>
                  <a:lnTo>
                    <a:pt x="1240955" y="1202537"/>
                  </a:lnTo>
                  <a:lnTo>
                    <a:pt x="1247533" y="1204099"/>
                  </a:lnTo>
                  <a:lnTo>
                    <a:pt x="1271892" y="1208417"/>
                  </a:lnTo>
                  <a:lnTo>
                    <a:pt x="1296263" y="1209865"/>
                  </a:lnTo>
                  <a:lnTo>
                    <a:pt x="1320647" y="1208557"/>
                  </a:lnTo>
                  <a:lnTo>
                    <a:pt x="1345031" y="1204582"/>
                  </a:lnTo>
                  <a:lnTo>
                    <a:pt x="1354493" y="1202537"/>
                  </a:lnTo>
                  <a:lnTo>
                    <a:pt x="1355077" y="1202423"/>
                  </a:lnTo>
                  <a:lnTo>
                    <a:pt x="1358607" y="1206982"/>
                  </a:lnTo>
                  <a:lnTo>
                    <a:pt x="1358607" y="1120305"/>
                  </a:lnTo>
                  <a:lnTo>
                    <a:pt x="1345882" y="1128903"/>
                  </a:lnTo>
                  <a:lnTo>
                    <a:pt x="1296263" y="1138885"/>
                  </a:lnTo>
                  <a:lnTo>
                    <a:pt x="1247419" y="1128560"/>
                  </a:lnTo>
                  <a:lnTo>
                    <a:pt x="1207604" y="1100975"/>
                  </a:lnTo>
                  <a:lnTo>
                    <a:pt x="1180846" y="1060234"/>
                  </a:lnTo>
                  <a:lnTo>
                    <a:pt x="1171155" y="1010437"/>
                  </a:lnTo>
                  <a:lnTo>
                    <a:pt x="1180896" y="960551"/>
                  </a:lnTo>
                  <a:lnTo>
                    <a:pt x="1207516" y="920750"/>
                  </a:lnTo>
                  <a:lnTo>
                    <a:pt x="1247584" y="894422"/>
                  </a:lnTo>
                  <a:lnTo>
                    <a:pt x="1297711" y="884936"/>
                  </a:lnTo>
                  <a:lnTo>
                    <a:pt x="1347495" y="894715"/>
                  </a:lnTo>
                  <a:lnTo>
                    <a:pt x="1387805" y="921461"/>
                  </a:lnTo>
                  <a:lnTo>
                    <a:pt x="1414818" y="961364"/>
                  </a:lnTo>
                  <a:lnTo>
                    <a:pt x="1424698" y="1010627"/>
                  </a:lnTo>
                  <a:lnTo>
                    <a:pt x="1424698" y="858951"/>
                  </a:lnTo>
                  <a:lnTo>
                    <a:pt x="1396530" y="838060"/>
                  </a:lnTo>
                  <a:lnTo>
                    <a:pt x="1352740" y="819480"/>
                  </a:lnTo>
                  <a:lnTo>
                    <a:pt x="1305801" y="811707"/>
                  </a:lnTo>
                  <a:lnTo>
                    <a:pt x="1258011" y="815721"/>
                  </a:lnTo>
                  <a:lnTo>
                    <a:pt x="1215275" y="829678"/>
                  </a:lnTo>
                  <a:lnTo>
                    <a:pt x="1178521" y="851090"/>
                  </a:lnTo>
                  <a:lnTo>
                    <a:pt x="1148168" y="878725"/>
                  </a:lnTo>
                  <a:lnTo>
                    <a:pt x="1124610" y="911352"/>
                  </a:lnTo>
                  <a:lnTo>
                    <a:pt x="1108278" y="947762"/>
                  </a:lnTo>
                  <a:lnTo>
                    <a:pt x="1099566" y="986713"/>
                  </a:lnTo>
                  <a:lnTo>
                    <a:pt x="1098892" y="1026998"/>
                  </a:lnTo>
                  <a:lnTo>
                    <a:pt x="1106665" y="1067384"/>
                  </a:lnTo>
                  <a:lnTo>
                    <a:pt x="1123302" y="1106652"/>
                  </a:lnTo>
                  <a:lnTo>
                    <a:pt x="1149210" y="1143584"/>
                  </a:lnTo>
                  <a:lnTo>
                    <a:pt x="1156131" y="1152740"/>
                  </a:lnTo>
                  <a:lnTo>
                    <a:pt x="1160983" y="1162177"/>
                  </a:lnTo>
                  <a:lnTo>
                    <a:pt x="1163751" y="1172311"/>
                  </a:lnTo>
                  <a:lnTo>
                    <a:pt x="1164437" y="1183601"/>
                  </a:lnTo>
                  <a:lnTo>
                    <a:pt x="1164107" y="1200835"/>
                  </a:lnTo>
                  <a:lnTo>
                    <a:pt x="1164031" y="1242009"/>
                  </a:lnTo>
                  <a:lnTo>
                    <a:pt x="1164082" y="1252512"/>
                  </a:lnTo>
                  <a:lnTo>
                    <a:pt x="1164209" y="1284859"/>
                  </a:lnTo>
                  <a:lnTo>
                    <a:pt x="1164336" y="1344383"/>
                  </a:lnTo>
                  <a:lnTo>
                    <a:pt x="1164018" y="1367345"/>
                  </a:lnTo>
                  <a:lnTo>
                    <a:pt x="1165059" y="1385265"/>
                  </a:lnTo>
                  <a:lnTo>
                    <a:pt x="1169670" y="1401178"/>
                  </a:lnTo>
                  <a:lnTo>
                    <a:pt x="1178864" y="1414678"/>
                  </a:lnTo>
                  <a:lnTo>
                    <a:pt x="1193673" y="1425295"/>
                  </a:lnTo>
                  <a:lnTo>
                    <a:pt x="1211707" y="1430985"/>
                  </a:lnTo>
                  <a:lnTo>
                    <a:pt x="1228496" y="1430007"/>
                  </a:lnTo>
                  <a:lnTo>
                    <a:pt x="1244346" y="1423619"/>
                  </a:lnTo>
                  <a:lnTo>
                    <a:pt x="1259547" y="1413078"/>
                  </a:lnTo>
                  <a:lnTo>
                    <a:pt x="1282306" y="1395590"/>
                  </a:lnTo>
                  <a:lnTo>
                    <a:pt x="1297940" y="1389786"/>
                  </a:lnTo>
                  <a:lnTo>
                    <a:pt x="1313535" y="1395730"/>
                  </a:lnTo>
                  <a:lnTo>
                    <a:pt x="1336167" y="1413471"/>
                  </a:lnTo>
                  <a:lnTo>
                    <a:pt x="1350924" y="1423771"/>
                  </a:lnTo>
                  <a:lnTo>
                    <a:pt x="1366329" y="1429918"/>
                  </a:lnTo>
                  <a:lnTo>
                    <a:pt x="1382610" y="1430883"/>
                  </a:lnTo>
                  <a:lnTo>
                    <a:pt x="1400009" y="1425651"/>
                  </a:lnTo>
                  <a:lnTo>
                    <a:pt x="1415008" y="1415580"/>
                  </a:lnTo>
                  <a:lnTo>
                    <a:pt x="1424927" y="1402588"/>
                  </a:lnTo>
                  <a:lnTo>
                    <a:pt x="1429385" y="1389786"/>
                  </a:lnTo>
                  <a:lnTo>
                    <a:pt x="1430375" y="1386941"/>
                  </a:lnTo>
                  <a:lnTo>
                    <a:pt x="1431937" y="1368894"/>
                  </a:lnTo>
                  <a:lnTo>
                    <a:pt x="1431861" y="1341564"/>
                  </a:lnTo>
                  <a:lnTo>
                    <a:pt x="1431848" y="1335862"/>
                  </a:lnTo>
                  <a:lnTo>
                    <a:pt x="1431937" y="1298448"/>
                  </a:lnTo>
                  <a:lnTo>
                    <a:pt x="1431963" y="1242009"/>
                  </a:lnTo>
                  <a:lnTo>
                    <a:pt x="1431353" y="1202423"/>
                  </a:lnTo>
                  <a:lnTo>
                    <a:pt x="1431328" y="1200835"/>
                  </a:lnTo>
                  <a:lnTo>
                    <a:pt x="1432204" y="1181798"/>
                  </a:lnTo>
                  <a:lnTo>
                    <a:pt x="1436154" y="1164348"/>
                  </a:lnTo>
                  <a:lnTo>
                    <a:pt x="1443545" y="1147914"/>
                  </a:lnTo>
                  <a:lnTo>
                    <a:pt x="1449870" y="1138885"/>
                  </a:lnTo>
                  <a:lnTo>
                    <a:pt x="1454734" y="1131938"/>
                  </a:lnTo>
                  <a:lnTo>
                    <a:pt x="1480540" y="1090599"/>
                  </a:lnTo>
                  <a:lnTo>
                    <a:pt x="1494434" y="1044803"/>
                  </a:lnTo>
                  <a:lnTo>
                    <a:pt x="1496491" y="996861"/>
                  </a:lnTo>
                  <a:close/>
                </a:path>
                <a:path w="1821180" h="2297429" extrusionOk="0">
                  <a:moveTo>
                    <a:pt x="1498396" y="505739"/>
                  </a:moveTo>
                  <a:lnTo>
                    <a:pt x="1497799" y="447471"/>
                  </a:lnTo>
                  <a:lnTo>
                    <a:pt x="1488884" y="409727"/>
                  </a:lnTo>
                  <a:lnTo>
                    <a:pt x="1462265" y="381317"/>
                  </a:lnTo>
                  <a:lnTo>
                    <a:pt x="1420698" y="369836"/>
                  </a:lnTo>
                  <a:lnTo>
                    <a:pt x="1406105" y="369557"/>
                  </a:lnTo>
                  <a:lnTo>
                    <a:pt x="910780" y="369557"/>
                  </a:lnTo>
                  <a:lnTo>
                    <a:pt x="410984" y="369646"/>
                  </a:lnTo>
                  <a:lnTo>
                    <a:pt x="372173" y="375119"/>
                  </a:lnTo>
                  <a:lnTo>
                    <a:pt x="328485" y="419100"/>
                  </a:lnTo>
                  <a:lnTo>
                    <a:pt x="322922" y="458101"/>
                  </a:lnTo>
                  <a:lnTo>
                    <a:pt x="322897" y="549986"/>
                  </a:lnTo>
                  <a:lnTo>
                    <a:pt x="328218" y="592124"/>
                  </a:lnTo>
                  <a:lnTo>
                    <a:pt x="344690" y="620991"/>
                  </a:lnTo>
                  <a:lnTo>
                    <a:pt x="373456" y="637578"/>
                  </a:lnTo>
                  <a:lnTo>
                    <a:pt x="415658" y="642912"/>
                  </a:lnTo>
                  <a:lnTo>
                    <a:pt x="1094752" y="642874"/>
                  </a:lnTo>
                  <a:lnTo>
                    <a:pt x="1137119" y="634390"/>
                  </a:lnTo>
                  <a:lnTo>
                    <a:pt x="1148892" y="591616"/>
                  </a:lnTo>
                  <a:lnTo>
                    <a:pt x="1112964" y="569379"/>
                  </a:lnTo>
                  <a:lnTo>
                    <a:pt x="1104582" y="569950"/>
                  </a:lnTo>
                  <a:lnTo>
                    <a:pt x="566331" y="569823"/>
                  </a:lnTo>
                  <a:lnTo>
                    <a:pt x="419519" y="570204"/>
                  </a:lnTo>
                  <a:lnTo>
                    <a:pt x="395897" y="547420"/>
                  </a:lnTo>
                  <a:lnTo>
                    <a:pt x="396455" y="529513"/>
                  </a:lnTo>
                  <a:lnTo>
                    <a:pt x="396494" y="511581"/>
                  </a:lnTo>
                  <a:lnTo>
                    <a:pt x="396722" y="456565"/>
                  </a:lnTo>
                  <a:lnTo>
                    <a:pt x="429069" y="442569"/>
                  </a:lnTo>
                  <a:lnTo>
                    <a:pt x="1397279" y="442569"/>
                  </a:lnTo>
                  <a:lnTo>
                    <a:pt x="1401787" y="442899"/>
                  </a:lnTo>
                  <a:lnTo>
                    <a:pt x="1406245" y="442556"/>
                  </a:lnTo>
                  <a:lnTo>
                    <a:pt x="1414818" y="443103"/>
                  </a:lnTo>
                  <a:lnTo>
                    <a:pt x="1420660" y="446303"/>
                  </a:lnTo>
                  <a:lnTo>
                    <a:pt x="1423949" y="452208"/>
                  </a:lnTo>
                  <a:lnTo>
                    <a:pt x="1424889" y="460921"/>
                  </a:lnTo>
                  <a:lnTo>
                    <a:pt x="1424419" y="504621"/>
                  </a:lnTo>
                  <a:lnTo>
                    <a:pt x="1424546" y="526465"/>
                  </a:lnTo>
                  <a:lnTo>
                    <a:pt x="1420291" y="565645"/>
                  </a:lnTo>
                  <a:lnTo>
                    <a:pt x="1402816" y="570179"/>
                  </a:lnTo>
                  <a:lnTo>
                    <a:pt x="1371447" y="569760"/>
                  </a:lnTo>
                  <a:lnTo>
                    <a:pt x="1340065" y="569671"/>
                  </a:lnTo>
                  <a:lnTo>
                    <a:pt x="1277302" y="570026"/>
                  </a:lnTo>
                  <a:lnTo>
                    <a:pt x="1238338" y="589495"/>
                  </a:lnTo>
                  <a:lnTo>
                    <a:pt x="1234681" y="603389"/>
                  </a:lnTo>
                  <a:lnTo>
                    <a:pt x="1236637" y="618312"/>
                  </a:lnTo>
                  <a:lnTo>
                    <a:pt x="1274749" y="642150"/>
                  </a:lnTo>
                  <a:lnTo>
                    <a:pt x="1349832" y="643318"/>
                  </a:lnTo>
                  <a:lnTo>
                    <a:pt x="1387360" y="642950"/>
                  </a:lnTo>
                  <a:lnTo>
                    <a:pt x="1455559" y="634784"/>
                  </a:lnTo>
                  <a:lnTo>
                    <a:pt x="1492313" y="595249"/>
                  </a:lnTo>
                  <a:lnTo>
                    <a:pt x="1498295" y="534873"/>
                  </a:lnTo>
                  <a:lnTo>
                    <a:pt x="1498396" y="505739"/>
                  </a:lnTo>
                  <a:close/>
                </a:path>
                <a:path w="1821180" h="2297429" extrusionOk="0">
                  <a:moveTo>
                    <a:pt x="1651292" y="2065159"/>
                  </a:moveTo>
                  <a:lnTo>
                    <a:pt x="1651266" y="1148600"/>
                  </a:lnTo>
                  <a:lnTo>
                    <a:pt x="1651254" y="238721"/>
                  </a:lnTo>
                  <a:lnTo>
                    <a:pt x="1647558" y="204431"/>
                  </a:lnTo>
                  <a:lnTo>
                    <a:pt x="1635353" y="182016"/>
                  </a:lnTo>
                  <a:lnTo>
                    <a:pt x="1612988" y="169786"/>
                  </a:lnTo>
                  <a:lnTo>
                    <a:pt x="1578787" y="166077"/>
                  </a:lnTo>
                  <a:lnTo>
                    <a:pt x="243103" y="166065"/>
                  </a:lnTo>
                  <a:lnTo>
                    <a:pt x="208267" y="169786"/>
                  </a:lnTo>
                  <a:lnTo>
                    <a:pt x="185635" y="182143"/>
                  </a:lnTo>
                  <a:lnTo>
                    <a:pt x="173405" y="204990"/>
                  </a:lnTo>
                  <a:lnTo>
                    <a:pt x="169735" y="240195"/>
                  </a:lnTo>
                  <a:lnTo>
                    <a:pt x="169760" y="1476502"/>
                  </a:lnTo>
                  <a:lnTo>
                    <a:pt x="169214" y="1484960"/>
                  </a:lnTo>
                  <a:lnTo>
                    <a:pt x="191897" y="1520469"/>
                  </a:lnTo>
                  <a:lnTo>
                    <a:pt x="204812" y="1522780"/>
                  </a:lnTo>
                  <a:lnTo>
                    <a:pt x="217766" y="1521193"/>
                  </a:lnTo>
                  <a:lnTo>
                    <a:pt x="241744" y="1486395"/>
                  </a:lnTo>
                  <a:lnTo>
                    <a:pt x="243065" y="267335"/>
                  </a:lnTo>
                  <a:lnTo>
                    <a:pt x="243535" y="249618"/>
                  </a:lnTo>
                  <a:lnTo>
                    <a:pt x="246710" y="240499"/>
                  </a:lnTo>
                  <a:lnTo>
                    <a:pt x="255257" y="237109"/>
                  </a:lnTo>
                  <a:lnTo>
                    <a:pt x="271843" y="236613"/>
                  </a:lnTo>
                  <a:lnTo>
                    <a:pt x="1549247" y="236131"/>
                  </a:lnTo>
                  <a:lnTo>
                    <a:pt x="1563395" y="237477"/>
                  </a:lnTo>
                  <a:lnTo>
                    <a:pt x="1572336" y="242176"/>
                  </a:lnTo>
                  <a:lnTo>
                    <a:pt x="1577022" y="251104"/>
                  </a:lnTo>
                  <a:lnTo>
                    <a:pt x="1578368" y="265201"/>
                  </a:lnTo>
                  <a:lnTo>
                    <a:pt x="1578343" y="2033409"/>
                  </a:lnTo>
                  <a:lnTo>
                    <a:pt x="1577162" y="2047290"/>
                  </a:lnTo>
                  <a:lnTo>
                    <a:pt x="1572806" y="2056434"/>
                  </a:lnTo>
                  <a:lnTo>
                    <a:pt x="1564055" y="2061451"/>
                  </a:lnTo>
                  <a:lnTo>
                    <a:pt x="1549717" y="2062975"/>
                  </a:lnTo>
                  <a:lnTo>
                    <a:pt x="272313" y="2062467"/>
                  </a:lnTo>
                  <a:lnTo>
                    <a:pt x="243078" y="2032228"/>
                  </a:lnTo>
                  <a:lnTo>
                    <a:pt x="242963" y="1669161"/>
                  </a:lnTo>
                  <a:lnTo>
                    <a:pt x="242671" y="1654594"/>
                  </a:lnTo>
                  <a:lnTo>
                    <a:pt x="228473" y="1617967"/>
                  </a:lnTo>
                  <a:lnTo>
                    <a:pt x="204292" y="1610817"/>
                  </a:lnTo>
                  <a:lnTo>
                    <a:pt x="191096" y="1613738"/>
                  </a:lnTo>
                  <a:lnTo>
                    <a:pt x="181051" y="1620456"/>
                  </a:lnTo>
                  <a:lnTo>
                    <a:pt x="174155" y="1630578"/>
                  </a:lnTo>
                  <a:lnTo>
                    <a:pt x="170434" y="1643684"/>
                  </a:lnTo>
                  <a:lnTo>
                    <a:pt x="169227" y="1651749"/>
                  </a:lnTo>
                  <a:lnTo>
                    <a:pt x="169748" y="1660093"/>
                  </a:lnTo>
                  <a:lnTo>
                    <a:pt x="169722" y="2056003"/>
                  </a:lnTo>
                  <a:lnTo>
                    <a:pt x="173342" y="2093328"/>
                  </a:lnTo>
                  <a:lnTo>
                    <a:pt x="185826" y="2116988"/>
                  </a:lnTo>
                  <a:lnTo>
                    <a:pt x="209600" y="2129409"/>
                  </a:lnTo>
                  <a:lnTo>
                    <a:pt x="247103" y="2133015"/>
                  </a:lnTo>
                  <a:lnTo>
                    <a:pt x="1573809" y="2133015"/>
                  </a:lnTo>
                  <a:lnTo>
                    <a:pt x="1590268" y="2133219"/>
                  </a:lnTo>
                  <a:lnTo>
                    <a:pt x="1630324" y="2120823"/>
                  </a:lnTo>
                  <a:lnTo>
                    <a:pt x="1650428" y="2082965"/>
                  </a:lnTo>
                  <a:lnTo>
                    <a:pt x="1651190" y="2074075"/>
                  </a:lnTo>
                  <a:lnTo>
                    <a:pt x="1651292" y="2065159"/>
                  </a:lnTo>
                  <a:close/>
                </a:path>
                <a:path w="1821180" h="2297429" extrusionOk="0">
                  <a:moveTo>
                    <a:pt x="1820621" y="134683"/>
                  </a:moveTo>
                  <a:lnTo>
                    <a:pt x="1820430" y="129476"/>
                  </a:lnTo>
                  <a:lnTo>
                    <a:pt x="1811134" y="81229"/>
                  </a:lnTo>
                  <a:lnTo>
                    <a:pt x="1805127" y="70815"/>
                  </a:lnTo>
                  <a:lnTo>
                    <a:pt x="1789582" y="43865"/>
                  </a:lnTo>
                  <a:lnTo>
                    <a:pt x="1759089" y="17678"/>
                  </a:lnTo>
                  <a:lnTo>
                    <a:pt x="1747443" y="12928"/>
                  </a:lnTo>
                  <a:lnTo>
                    <a:pt x="1747443" y="145542"/>
                  </a:lnTo>
                  <a:lnTo>
                    <a:pt x="1747443" y="2153513"/>
                  </a:lnTo>
                  <a:lnTo>
                    <a:pt x="1743811" y="2189403"/>
                  </a:lnTo>
                  <a:lnTo>
                    <a:pt x="1731543" y="2212390"/>
                  </a:lnTo>
                  <a:lnTo>
                    <a:pt x="1708454" y="2224646"/>
                  </a:lnTo>
                  <a:lnTo>
                    <a:pt x="1672437" y="2228253"/>
                  </a:lnTo>
                  <a:lnTo>
                    <a:pt x="148526" y="2228253"/>
                  </a:lnTo>
                  <a:lnTo>
                    <a:pt x="112496" y="2224646"/>
                  </a:lnTo>
                  <a:lnTo>
                    <a:pt x="89433" y="2212390"/>
                  </a:lnTo>
                  <a:lnTo>
                    <a:pt x="77165" y="2189391"/>
                  </a:lnTo>
                  <a:lnTo>
                    <a:pt x="73558" y="2153513"/>
                  </a:lnTo>
                  <a:lnTo>
                    <a:pt x="73558" y="145542"/>
                  </a:lnTo>
                  <a:lnTo>
                    <a:pt x="77177" y="109626"/>
                  </a:lnTo>
                  <a:lnTo>
                    <a:pt x="89420" y="86652"/>
                  </a:lnTo>
                  <a:lnTo>
                    <a:pt x="112483" y="74422"/>
                  </a:lnTo>
                  <a:lnTo>
                    <a:pt x="148526" y="70815"/>
                  </a:lnTo>
                  <a:lnTo>
                    <a:pt x="1672424" y="70815"/>
                  </a:lnTo>
                  <a:lnTo>
                    <a:pt x="1708467" y="74422"/>
                  </a:lnTo>
                  <a:lnTo>
                    <a:pt x="1731556" y="86664"/>
                  </a:lnTo>
                  <a:lnTo>
                    <a:pt x="1743824" y="109664"/>
                  </a:lnTo>
                  <a:lnTo>
                    <a:pt x="1747443" y="145542"/>
                  </a:lnTo>
                  <a:lnTo>
                    <a:pt x="1747443" y="12928"/>
                  </a:lnTo>
                  <a:lnTo>
                    <a:pt x="1723009" y="2959"/>
                  </a:lnTo>
                  <a:lnTo>
                    <a:pt x="1698993" y="1104"/>
                  </a:lnTo>
                  <a:lnTo>
                    <a:pt x="1684705" y="0"/>
                  </a:lnTo>
                  <a:lnTo>
                    <a:pt x="1661820" y="1079"/>
                  </a:lnTo>
                  <a:lnTo>
                    <a:pt x="1638846" y="1104"/>
                  </a:lnTo>
                  <a:lnTo>
                    <a:pt x="1593748" y="419"/>
                  </a:lnTo>
                  <a:lnTo>
                    <a:pt x="1592846" y="406"/>
                  </a:lnTo>
                  <a:lnTo>
                    <a:pt x="939888" y="419"/>
                  </a:lnTo>
                  <a:lnTo>
                    <a:pt x="136220" y="177"/>
                  </a:lnTo>
                  <a:lnTo>
                    <a:pt x="115811" y="1016"/>
                  </a:lnTo>
                  <a:lnTo>
                    <a:pt x="77266" y="9918"/>
                  </a:lnTo>
                  <a:lnTo>
                    <a:pt x="30645" y="44881"/>
                  </a:lnTo>
                  <a:lnTo>
                    <a:pt x="2971" y="109664"/>
                  </a:lnTo>
                  <a:lnTo>
                    <a:pt x="342" y="1635455"/>
                  </a:lnTo>
                  <a:lnTo>
                    <a:pt x="0" y="2148586"/>
                  </a:lnTo>
                  <a:lnTo>
                    <a:pt x="5054" y="2198268"/>
                  </a:lnTo>
                  <a:lnTo>
                    <a:pt x="21412" y="2239962"/>
                  </a:lnTo>
                  <a:lnTo>
                    <a:pt x="50736" y="2273096"/>
                  </a:lnTo>
                  <a:lnTo>
                    <a:pt x="94653" y="2297087"/>
                  </a:lnTo>
                  <a:lnTo>
                    <a:pt x="1726323" y="2297087"/>
                  </a:lnTo>
                  <a:lnTo>
                    <a:pt x="1769414" y="2273846"/>
                  </a:lnTo>
                  <a:lnTo>
                    <a:pt x="1802155" y="2237333"/>
                  </a:lnTo>
                  <a:lnTo>
                    <a:pt x="1806295" y="2228253"/>
                  </a:lnTo>
                  <a:lnTo>
                    <a:pt x="1811324" y="2217229"/>
                  </a:lnTo>
                  <a:lnTo>
                    <a:pt x="1816976" y="2196388"/>
                  </a:lnTo>
                  <a:lnTo>
                    <a:pt x="1819846" y="2174964"/>
                  </a:lnTo>
                  <a:lnTo>
                    <a:pt x="1820621" y="2153513"/>
                  </a:lnTo>
                  <a:lnTo>
                    <a:pt x="1820621" y="134683"/>
                  </a:lnTo>
                  <a:close/>
                </a:path>
              </a:pathLst>
            </a:custGeom>
            <a:solidFill>
              <a:srgbClr val="964A9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9" name="Google Shape;89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875357" y="6650901"/>
              <a:ext cx="188496" cy="733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322723" y="6341151"/>
              <a:ext cx="175031" cy="707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" name="Google Shape;91;p16"/>
          <p:cNvSpPr txBox="1"/>
          <p:nvPr/>
        </p:nvSpPr>
        <p:spPr>
          <a:xfrm>
            <a:off x="3153239" y="3919394"/>
            <a:ext cx="8985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950" rIns="0" bIns="0" anchor="t" anchorCtr="0">
            <a:spAutoFit/>
          </a:bodyPr>
          <a:lstStyle/>
          <a:p>
            <a:pPr marL="0" marR="0" lvl="0" indent="76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доверие педагогов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3093365" y="3296515"/>
            <a:ext cx="1018461" cy="490016"/>
          </a:xfrm>
          <a:custGeom>
            <a:avLst/>
            <a:gdLst/>
            <a:ahLst/>
            <a:cxnLst/>
            <a:rect l="l" t="t" r="r" b="b"/>
            <a:pathLst>
              <a:path w="2238375" h="1076959" extrusionOk="0">
                <a:moveTo>
                  <a:pt x="1101405" y="1008380"/>
                </a:moveTo>
                <a:lnTo>
                  <a:pt x="935219" y="1008380"/>
                </a:lnTo>
                <a:lnTo>
                  <a:pt x="938486" y="1009650"/>
                </a:lnTo>
                <a:lnTo>
                  <a:pt x="943187" y="1010920"/>
                </a:lnTo>
                <a:lnTo>
                  <a:pt x="956264" y="1037590"/>
                </a:lnTo>
                <a:lnTo>
                  <a:pt x="973300" y="1059180"/>
                </a:lnTo>
                <a:lnTo>
                  <a:pt x="996365" y="1073150"/>
                </a:lnTo>
                <a:lnTo>
                  <a:pt x="1027530" y="1076960"/>
                </a:lnTo>
                <a:lnTo>
                  <a:pt x="1057740" y="1069340"/>
                </a:lnTo>
                <a:lnTo>
                  <a:pt x="1078682" y="1051560"/>
                </a:lnTo>
                <a:lnTo>
                  <a:pt x="1093445" y="1027430"/>
                </a:lnTo>
                <a:lnTo>
                  <a:pt x="1101405" y="1008380"/>
                </a:lnTo>
                <a:close/>
              </a:path>
              <a:path w="2238375" h="1076959" extrusionOk="0">
                <a:moveTo>
                  <a:pt x="1238142" y="878840"/>
                </a:moveTo>
                <a:lnTo>
                  <a:pt x="1156835" y="878840"/>
                </a:lnTo>
                <a:lnTo>
                  <a:pt x="1171149" y="913130"/>
                </a:lnTo>
                <a:lnTo>
                  <a:pt x="1184494" y="944880"/>
                </a:lnTo>
                <a:lnTo>
                  <a:pt x="1197045" y="974090"/>
                </a:lnTo>
                <a:lnTo>
                  <a:pt x="1208980" y="1003300"/>
                </a:lnTo>
                <a:lnTo>
                  <a:pt x="1220604" y="1029970"/>
                </a:lnTo>
                <a:lnTo>
                  <a:pt x="1235474" y="1052830"/>
                </a:lnTo>
                <a:lnTo>
                  <a:pt x="1256143" y="1069340"/>
                </a:lnTo>
                <a:lnTo>
                  <a:pt x="1285166" y="1076960"/>
                </a:lnTo>
                <a:lnTo>
                  <a:pt x="1315158" y="1074420"/>
                </a:lnTo>
                <a:lnTo>
                  <a:pt x="1337889" y="1060450"/>
                </a:lnTo>
                <a:lnTo>
                  <a:pt x="1355139" y="1040130"/>
                </a:lnTo>
                <a:lnTo>
                  <a:pt x="1368693" y="1013460"/>
                </a:lnTo>
                <a:lnTo>
                  <a:pt x="1369645" y="1012190"/>
                </a:lnTo>
                <a:lnTo>
                  <a:pt x="1373363" y="1010920"/>
                </a:lnTo>
                <a:lnTo>
                  <a:pt x="1375802" y="1009650"/>
                </a:lnTo>
                <a:lnTo>
                  <a:pt x="1469750" y="1009650"/>
                </a:lnTo>
                <a:lnTo>
                  <a:pt x="1483935" y="998220"/>
                </a:lnTo>
                <a:lnTo>
                  <a:pt x="1288109" y="998220"/>
                </a:lnTo>
                <a:lnTo>
                  <a:pt x="1238142" y="878840"/>
                </a:lnTo>
                <a:close/>
              </a:path>
              <a:path w="2238375" h="1076959" extrusionOk="0">
                <a:moveTo>
                  <a:pt x="2193781" y="745490"/>
                </a:moveTo>
                <a:lnTo>
                  <a:pt x="886990" y="745490"/>
                </a:lnTo>
                <a:lnTo>
                  <a:pt x="871042" y="784860"/>
                </a:lnTo>
                <a:lnTo>
                  <a:pt x="855907" y="821690"/>
                </a:lnTo>
                <a:lnTo>
                  <a:pt x="826332" y="892810"/>
                </a:lnTo>
                <a:lnTo>
                  <a:pt x="815897" y="919480"/>
                </a:lnTo>
                <a:lnTo>
                  <a:pt x="810429" y="946150"/>
                </a:lnTo>
                <a:lnTo>
                  <a:pt x="813604" y="972820"/>
                </a:lnTo>
                <a:lnTo>
                  <a:pt x="829096" y="998220"/>
                </a:lnTo>
                <a:lnTo>
                  <a:pt x="853097" y="1016000"/>
                </a:lnTo>
                <a:lnTo>
                  <a:pt x="878756" y="1022350"/>
                </a:lnTo>
                <a:lnTo>
                  <a:pt x="905587" y="1018540"/>
                </a:lnTo>
                <a:lnTo>
                  <a:pt x="933104" y="1009650"/>
                </a:lnTo>
                <a:lnTo>
                  <a:pt x="935219" y="1008380"/>
                </a:lnTo>
                <a:lnTo>
                  <a:pt x="1101405" y="1008380"/>
                </a:lnTo>
                <a:lnTo>
                  <a:pt x="1107263" y="994410"/>
                </a:lnTo>
                <a:lnTo>
                  <a:pt x="1026033" y="994410"/>
                </a:lnTo>
                <a:lnTo>
                  <a:pt x="1012664" y="972820"/>
                </a:lnTo>
                <a:lnTo>
                  <a:pt x="1000488" y="952500"/>
                </a:lnTo>
                <a:lnTo>
                  <a:pt x="990776" y="939800"/>
                </a:lnTo>
                <a:lnTo>
                  <a:pt x="888414" y="939800"/>
                </a:lnTo>
                <a:lnTo>
                  <a:pt x="968192" y="748030"/>
                </a:lnTo>
                <a:lnTo>
                  <a:pt x="2192604" y="748030"/>
                </a:lnTo>
                <a:lnTo>
                  <a:pt x="2193781" y="745490"/>
                </a:lnTo>
                <a:close/>
              </a:path>
              <a:path w="2238375" h="1076959" extrusionOk="0">
                <a:moveTo>
                  <a:pt x="1469750" y="1009650"/>
                </a:moveTo>
                <a:lnTo>
                  <a:pt x="1375802" y="1009650"/>
                </a:lnTo>
                <a:lnTo>
                  <a:pt x="1413740" y="1019810"/>
                </a:lnTo>
                <a:lnTo>
                  <a:pt x="1442552" y="1021080"/>
                </a:lnTo>
                <a:lnTo>
                  <a:pt x="1465022" y="1013460"/>
                </a:lnTo>
                <a:lnTo>
                  <a:pt x="1469750" y="1009650"/>
                </a:lnTo>
                <a:close/>
              </a:path>
              <a:path w="2238375" h="1076959" extrusionOk="0">
                <a:moveTo>
                  <a:pt x="1371259" y="929640"/>
                </a:moveTo>
                <a:lnTo>
                  <a:pt x="1339084" y="932180"/>
                </a:lnTo>
                <a:lnTo>
                  <a:pt x="1315645" y="952500"/>
                </a:lnTo>
                <a:lnTo>
                  <a:pt x="1288109" y="998220"/>
                </a:lnTo>
                <a:lnTo>
                  <a:pt x="1483935" y="998220"/>
                </a:lnTo>
                <a:lnTo>
                  <a:pt x="1499995" y="971550"/>
                </a:lnTo>
                <a:lnTo>
                  <a:pt x="1502497" y="943610"/>
                </a:lnTo>
                <a:lnTo>
                  <a:pt x="1501603" y="939800"/>
                </a:lnTo>
                <a:lnTo>
                  <a:pt x="1425005" y="939800"/>
                </a:lnTo>
                <a:lnTo>
                  <a:pt x="1371259" y="929640"/>
                </a:lnTo>
                <a:close/>
              </a:path>
              <a:path w="2238375" h="1076959" extrusionOk="0">
                <a:moveTo>
                  <a:pt x="1344390" y="748030"/>
                </a:moveTo>
                <a:lnTo>
                  <a:pt x="968192" y="748030"/>
                </a:lnTo>
                <a:lnTo>
                  <a:pt x="1099486" y="817880"/>
                </a:lnTo>
                <a:lnTo>
                  <a:pt x="1026033" y="994410"/>
                </a:lnTo>
                <a:lnTo>
                  <a:pt x="1107263" y="994410"/>
                </a:lnTo>
                <a:lnTo>
                  <a:pt x="1116908" y="971550"/>
                </a:lnTo>
                <a:lnTo>
                  <a:pt x="1129438" y="942340"/>
                </a:lnTo>
                <a:lnTo>
                  <a:pt x="1142738" y="911860"/>
                </a:lnTo>
                <a:lnTo>
                  <a:pt x="1156835" y="878840"/>
                </a:lnTo>
                <a:lnTo>
                  <a:pt x="1238142" y="878840"/>
                </a:lnTo>
                <a:lnTo>
                  <a:pt x="1213158" y="819150"/>
                </a:lnTo>
                <a:lnTo>
                  <a:pt x="1344390" y="748030"/>
                </a:lnTo>
                <a:close/>
              </a:path>
              <a:path w="2238375" h="1076959" extrusionOk="0">
                <a:moveTo>
                  <a:pt x="955956" y="923290"/>
                </a:moveTo>
                <a:lnTo>
                  <a:pt x="935593" y="925830"/>
                </a:lnTo>
                <a:lnTo>
                  <a:pt x="912823" y="933450"/>
                </a:lnTo>
                <a:lnTo>
                  <a:pt x="888414" y="939800"/>
                </a:lnTo>
                <a:lnTo>
                  <a:pt x="990776" y="939800"/>
                </a:lnTo>
                <a:lnTo>
                  <a:pt x="987862" y="935990"/>
                </a:lnTo>
                <a:lnTo>
                  <a:pt x="973144" y="924560"/>
                </a:lnTo>
                <a:lnTo>
                  <a:pt x="955956" y="923290"/>
                </a:lnTo>
                <a:close/>
              </a:path>
              <a:path w="2238375" h="1076959" extrusionOk="0">
                <a:moveTo>
                  <a:pt x="2192604" y="748030"/>
                </a:moveTo>
                <a:lnTo>
                  <a:pt x="1344390" y="748030"/>
                </a:lnTo>
                <a:lnTo>
                  <a:pt x="1425005" y="939800"/>
                </a:lnTo>
                <a:lnTo>
                  <a:pt x="1501603" y="939800"/>
                </a:lnTo>
                <a:lnTo>
                  <a:pt x="1495942" y="915670"/>
                </a:lnTo>
                <a:lnTo>
                  <a:pt x="1484825" y="889000"/>
                </a:lnTo>
                <a:lnTo>
                  <a:pt x="1470966" y="855980"/>
                </a:lnTo>
                <a:lnTo>
                  <a:pt x="1457223" y="822960"/>
                </a:lnTo>
                <a:lnTo>
                  <a:pt x="1443312" y="788670"/>
                </a:lnTo>
                <a:lnTo>
                  <a:pt x="1428953" y="753110"/>
                </a:lnTo>
                <a:lnTo>
                  <a:pt x="1438773" y="753110"/>
                </a:lnTo>
                <a:lnTo>
                  <a:pt x="1446889" y="751840"/>
                </a:lnTo>
                <a:lnTo>
                  <a:pt x="2190838" y="751840"/>
                </a:lnTo>
                <a:lnTo>
                  <a:pt x="2192604" y="748030"/>
                </a:lnTo>
                <a:close/>
              </a:path>
              <a:path w="2238375" h="1076959" extrusionOk="0">
                <a:moveTo>
                  <a:pt x="113281" y="1270"/>
                </a:moveTo>
                <a:lnTo>
                  <a:pt x="66308" y="26670"/>
                </a:lnTo>
                <a:lnTo>
                  <a:pt x="42163" y="74930"/>
                </a:lnTo>
                <a:lnTo>
                  <a:pt x="27246" y="124460"/>
                </a:lnTo>
                <a:lnTo>
                  <a:pt x="17112" y="176530"/>
                </a:lnTo>
                <a:lnTo>
                  <a:pt x="9480" y="227330"/>
                </a:lnTo>
                <a:lnTo>
                  <a:pt x="4184" y="279400"/>
                </a:lnTo>
                <a:lnTo>
                  <a:pt x="1056" y="330200"/>
                </a:lnTo>
                <a:lnTo>
                  <a:pt x="40" y="377190"/>
                </a:lnTo>
                <a:lnTo>
                  <a:pt x="0" y="387350"/>
                </a:lnTo>
                <a:lnTo>
                  <a:pt x="639" y="434340"/>
                </a:lnTo>
                <a:lnTo>
                  <a:pt x="3015" y="485140"/>
                </a:lnTo>
                <a:lnTo>
                  <a:pt x="6891" y="537210"/>
                </a:lnTo>
                <a:lnTo>
                  <a:pt x="12340" y="582930"/>
                </a:lnTo>
                <a:lnTo>
                  <a:pt x="20243" y="627380"/>
                </a:lnTo>
                <a:lnTo>
                  <a:pt x="30016" y="673100"/>
                </a:lnTo>
                <a:lnTo>
                  <a:pt x="41076" y="717550"/>
                </a:lnTo>
                <a:lnTo>
                  <a:pt x="52837" y="762000"/>
                </a:lnTo>
                <a:lnTo>
                  <a:pt x="82868" y="805180"/>
                </a:lnTo>
                <a:lnTo>
                  <a:pt x="108205" y="815340"/>
                </a:lnTo>
                <a:lnTo>
                  <a:pt x="140102" y="815340"/>
                </a:lnTo>
                <a:lnTo>
                  <a:pt x="290639" y="796290"/>
                </a:lnTo>
                <a:lnTo>
                  <a:pt x="340848" y="791210"/>
                </a:lnTo>
                <a:lnTo>
                  <a:pt x="391072" y="784860"/>
                </a:lnTo>
                <a:lnTo>
                  <a:pt x="441310" y="779780"/>
                </a:lnTo>
                <a:lnTo>
                  <a:pt x="491564" y="773430"/>
                </a:lnTo>
                <a:lnTo>
                  <a:pt x="642411" y="758190"/>
                </a:lnTo>
                <a:lnTo>
                  <a:pt x="689867" y="754380"/>
                </a:lnTo>
                <a:lnTo>
                  <a:pt x="786420" y="749300"/>
                </a:lnTo>
                <a:lnTo>
                  <a:pt x="836066" y="748030"/>
                </a:lnTo>
                <a:lnTo>
                  <a:pt x="886990" y="745490"/>
                </a:lnTo>
                <a:lnTo>
                  <a:pt x="2193781" y="745490"/>
                </a:lnTo>
                <a:lnTo>
                  <a:pt x="2194958" y="742950"/>
                </a:lnTo>
                <a:lnTo>
                  <a:pt x="1154050" y="742950"/>
                </a:lnTo>
                <a:lnTo>
                  <a:pt x="1104691" y="735330"/>
                </a:lnTo>
                <a:lnTo>
                  <a:pt x="1075295" y="722630"/>
                </a:lnTo>
                <a:lnTo>
                  <a:pt x="194969" y="722630"/>
                </a:lnTo>
                <a:lnTo>
                  <a:pt x="198424" y="703580"/>
                </a:lnTo>
                <a:lnTo>
                  <a:pt x="113736" y="703580"/>
                </a:lnTo>
                <a:lnTo>
                  <a:pt x="102089" y="654050"/>
                </a:lnTo>
                <a:lnTo>
                  <a:pt x="92600" y="604520"/>
                </a:lnTo>
                <a:lnTo>
                  <a:pt x="85253" y="554990"/>
                </a:lnTo>
                <a:lnTo>
                  <a:pt x="80033" y="505460"/>
                </a:lnTo>
                <a:lnTo>
                  <a:pt x="76925" y="455930"/>
                </a:lnTo>
                <a:lnTo>
                  <a:pt x="75915" y="407670"/>
                </a:lnTo>
                <a:lnTo>
                  <a:pt x="76988" y="358140"/>
                </a:lnTo>
                <a:lnTo>
                  <a:pt x="80129" y="308610"/>
                </a:lnTo>
                <a:lnTo>
                  <a:pt x="85323" y="259080"/>
                </a:lnTo>
                <a:lnTo>
                  <a:pt x="92556" y="209550"/>
                </a:lnTo>
                <a:lnTo>
                  <a:pt x="101812" y="160020"/>
                </a:lnTo>
                <a:lnTo>
                  <a:pt x="113076" y="110490"/>
                </a:lnTo>
                <a:lnTo>
                  <a:pt x="197970" y="110490"/>
                </a:lnTo>
                <a:lnTo>
                  <a:pt x="193775" y="87630"/>
                </a:lnTo>
                <a:lnTo>
                  <a:pt x="2067593" y="87630"/>
                </a:lnTo>
                <a:lnTo>
                  <a:pt x="2126094" y="82550"/>
                </a:lnTo>
                <a:lnTo>
                  <a:pt x="2195295" y="82550"/>
                </a:lnTo>
                <a:lnTo>
                  <a:pt x="2194052" y="78740"/>
                </a:lnTo>
                <a:lnTo>
                  <a:pt x="2192130" y="73660"/>
                </a:lnTo>
                <a:lnTo>
                  <a:pt x="1019362" y="73660"/>
                </a:lnTo>
                <a:lnTo>
                  <a:pt x="865652" y="69850"/>
                </a:lnTo>
                <a:lnTo>
                  <a:pt x="712085" y="62230"/>
                </a:lnTo>
                <a:lnTo>
                  <a:pt x="507570" y="46990"/>
                </a:lnTo>
                <a:lnTo>
                  <a:pt x="456487" y="41910"/>
                </a:lnTo>
                <a:lnTo>
                  <a:pt x="405423" y="35560"/>
                </a:lnTo>
                <a:lnTo>
                  <a:pt x="354379" y="30480"/>
                </a:lnTo>
                <a:lnTo>
                  <a:pt x="252350" y="17780"/>
                </a:lnTo>
                <a:lnTo>
                  <a:pt x="201367" y="10160"/>
                </a:lnTo>
                <a:lnTo>
                  <a:pt x="150405" y="3810"/>
                </a:lnTo>
                <a:lnTo>
                  <a:pt x="113281" y="1270"/>
                </a:lnTo>
                <a:close/>
              </a:path>
              <a:path w="2238375" h="1076959" extrusionOk="0">
                <a:moveTo>
                  <a:pt x="2190838" y="751840"/>
                </a:moveTo>
                <a:lnTo>
                  <a:pt x="1460177" y="751840"/>
                </a:lnTo>
                <a:lnTo>
                  <a:pt x="1715123" y="775970"/>
                </a:lnTo>
                <a:lnTo>
                  <a:pt x="1766110" y="779780"/>
                </a:lnTo>
                <a:lnTo>
                  <a:pt x="2071886" y="810260"/>
                </a:lnTo>
                <a:lnTo>
                  <a:pt x="2121245" y="811530"/>
                </a:lnTo>
                <a:lnTo>
                  <a:pt x="2154754" y="803910"/>
                </a:lnTo>
                <a:lnTo>
                  <a:pt x="2178479" y="778510"/>
                </a:lnTo>
                <a:lnTo>
                  <a:pt x="2190838" y="751840"/>
                </a:lnTo>
                <a:close/>
              </a:path>
              <a:path w="2238375" h="1076959" extrusionOk="0">
                <a:moveTo>
                  <a:pt x="1350888" y="370840"/>
                </a:moveTo>
                <a:lnTo>
                  <a:pt x="1158531" y="370840"/>
                </a:lnTo>
                <a:lnTo>
                  <a:pt x="1207811" y="378460"/>
                </a:lnTo>
                <a:lnTo>
                  <a:pt x="1252087" y="397510"/>
                </a:lnTo>
                <a:lnTo>
                  <a:pt x="1289527" y="426720"/>
                </a:lnTo>
                <a:lnTo>
                  <a:pt x="1318302" y="464820"/>
                </a:lnTo>
                <a:lnTo>
                  <a:pt x="1336578" y="509270"/>
                </a:lnTo>
                <a:lnTo>
                  <a:pt x="1342526" y="558800"/>
                </a:lnTo>
                <a:lnTo>
                  <a:pt x="1335027" y="608330"/>
                </a:lnTo>
                <a:lnTo>
                  <a:pt x="1315457" y="652780"/>
                </a:lnTo>
                <a:lnTo>
                  <a:pt x="1285696" y="689610"/>
                </a:lnTo>
                <a:lnTo>
                  <a:pt x="1247622" y="718820"/>
                </a:lnTo>
                <a:lnTo>
                  <a:pt x="1203114" y="736600"/>
                </a:lnTo>
                <a:lnTo>
                  <a:pt x="1154050" y="742950"/>
                </a:lnTo>
                <a:lnTo>
                  <a:pt x="2194958" y="742950"/>
                </a:lnTo>
                <a:lnTo>
                  <a:pt x="2197901" y="736600"/>
                </a:lnTo>
                <a:lnTo>
                  <a:pt x="2082440" y="736600"/>
                </a:lnTo>
                <a:lnTo>
                  <a:pt x="2031402" y="732790"/>
                </a:lnTo>
                <a:lnTo>
                  <a:pt x="1776102" y="707390"/>
                </a:lnTo>
                <a:lnTo>
                  <a:pt x="1725026" y="703580"/>
                </a:lnTo>
                <a:lnTo>
                  <a:pt x="1411676" y="674370"/>
                </a:lnTo>
                <a:lnTo>
                  <a:pt x="1404880" y="673100"/>
                </a:lnTo>
                <a:lnTo>
                  <a:pt x="1395037" y="670560"/>
                </a:lnTo>
                <a:lnTo>
                  <a:pt x="1400271" y="652780"/>
                </a:lnTo>
                <a:lnTo>
                  <a:pt x="1405525" y="633730"/>
                </a:lnTo>
                <a:lnTo>
                  <a:pt x="1410185" y="615950"/>
                </a:lnTo>
                <a:lnTo>
                  <a:pt x="1413634" y="598170"/>
                </a:lnTo>
                <a:lnTo>
                  <a:pt x="1416545" y="546100"/>
                </a:lnTo>
                <a:lnTo>
                  <a:pt x="1409406" y="495300"/>
                </a:lnTo>
                <a:lnTo>
                  <a:pt x="1392415" y="447040"/>
                </a:lnTo>
                <a:lnTo>
                  <a:pt x="1365771" y="400050"/>
                </a:lnTo>
                <a:lnTo>
                  <a:pt x="1356863" y="384810"/>
                </a:lnTo>
                <a:lnTo>
                  <a:pt x="1350888" y="370840"/>
                </a:lnTo>
                <a:close/>
              </a:path>
              <a:path w="2238375" h="1076959" extrusionOk="0">
                <a:moveTo>
                  <a:pt x="2195295" y="82550"/>
                </a:moveTo>
                <a:lnTo>
                  <a:pt x="2126094" y="82550"/>
                </a:lnTo>
                <a:lnTo>
                  <a:pt x="2134060" y="125730"/>
                </a:lnTo>
                <a:lnTo>
                  <a:pt x="2142738" y="171450"/>
                </a:lnTo>
                <a:lnTo>
                  <a:pt x="2150476" y="218440"/>
                </a:lnTo>
                <a:lnTo>
                  <a:pt x="2155621" y="266700"/>
                </a:lnTo>
                <a:lnTo>
                  <a:pt x="2158579" y="314960"/>
                </a:lnTo>
                <a:lnTo>
                  <a:pt x="2160666" y="363220"/>
                </a:lnTo>
                <a:lnTo>
                  <a:pt x="2161581" y="407670"/>
                </a:lnTo>
                <a:lnTo>
                  <a:pt x="2161574" y="424180"/>
                </a:lnTo>
                <a:lnTo>
                  <a:pt x="2159471" y="508000"/>
                </a:lnTo>
                <a:lnTo>
                  <a:pt x="2155846" y="556260"/>
                </a:lnTo>
                <a:lnTo>
                  <a:pt x="2150235" y="604520"/>
                </a:lnTo>
                <a:lnTo>
                  <a:pt x="2142416" y="652780"/>
                </a:lnTo>
                <a:lnTo>
                  <a:pt x="2132167" y="699770"/>
                </a:lnTo>
                <a:lnTo>
                  <a:pt x="2103253" y="736600"/>
                </a:lnTo>
                <a:lnTo>
                  <a:pt x="2197901" y="736600"/>
                </a:lnTo>
                <a:lnTo>
                  <a:pt x="2210520" y="693420"/>
                </a:lnTo>
                <a:lnTo>
                  <a:pt x="2219909" y="642620"/>
                </a:lnTo>
                <a:lnTo>
                  <a:pt x="2227255" y="591820"/>
                </a:lnTo>
                <a:lnTo>
                  <a:pt x="2232636" y="541020"/>
                </a:lnTo>
                <a:lnTo>
                  <a:pt x="2236128" y="490220"/>
                </a:lnTo>
                <a:lnTo>
                  <a:pt x="2237809" y="439420"/>
                </a:lnTo>
                <a:lnTo>
                  <a:pt x="2237712" y="387350"/>
                </a:lnTo>
                <a:lnTo>
                  <a:pt x="2236042" y="337820"/>
                </a:lnTo>
                <a:lnTo>
                  <a:pt x="2232748" y="287020"/>
                </a:lnTo>
                <a:lnTo>
                  <a:pt x="2227950" y="236220"/>
                </a:lnTo>
                <a:lnTo>
                  <a:pt x="2221724" y="185420"/>
                </a:lnTo>
                <a:lnTo>
                  <a:pt x="2205653" y="114300"/>
                </a:lnTo>
                <a:lnTo>
                  <a:pt x="2195295" y="82550"/>
                </a:lnTo>
                <a:close/>
              </a:path>
              <a:path w="2238375" h="1076959" extrusionOk="0">
                <a:moveTo>
                  <a:pt x="2067593" y="87630"/>
                </a:moveTo>
                <a:lnTo>
                  <a:pt x="193775" y="87630"/>
                </a:lnTo>
                <a:lnTo>
                  <a:pt x="248807" y="93980"/>
                </a:lnTo>
                <a:lnTo>
                  <a:pt x="303200" y="99060"/>
                </a:lnTo>
                <a:lnTo>
                  <a:pt x="357206" y="105410"/>
                </a:lnTo>
                <a:lnTo>
                  <a:pt x="411078" y="110490"/>
                </a:lnTo>
                <a:lnTo>
                  <a:pt x="662427" y="129540"/>
                </a:lnTo>
                <a:lnTo>
                  <a:pt x="712718" y="132080"/>
                </a:lnTo>
                <a:lnTo>
                  <a:pt x="763017" y="135890"/>
                </a:lnTo>
                <a:lnTo>
                  <a:pt x="813325" y="138430"/>
                </a:lnTo>
                <a:lnTo>
                  <a:pt x="863640" y="142240"/>
                </a:lnTo>
                <a:lnTo>
                  <a:pt x="906911" y="162560"/>
                </a:lnTo>
                <a:lnTo>
                  <a:pt x="916666" y="227330"/>
                </a:lnTo>
                <a:lnTo>
                  <a:pt x="922756" y="273050"/>
                </a:lnTo>
                <a:lnTo>
                  <a:pt x="928331" y="318770"/>
                </a:lnTo>
                <a:lnTo>
                  <a:pt x="931953" y="363220"/>
                </a:lnTo>
                <a:lnTo>
                  <a:pt x="931933" y="370840"/>
                </a:lnTo>
                <a:lnTo>
                  <a:pt x="931610" y="387350"/>
                </a:lnTo>
                <a:lnTo>
                  <a:pt x="928274" y="410210"/>
                </a:lnTo>
                <a:lnTo>
                  <a:pt x="922633" y="434340"/>
                </a:lnTo>
                <a:lnTo>
                  <a:pt x="915272" y="455930"/>
                </a:lnTo>
                <a:lnTo>
                  <a:pt x="901376" y="502920"/>
                </a:lnTo>
                <a:lnTo>
                  <a:pt x="896494" y="548640"/>
                </a:lnTo>
                <a:lnTo>
                  <a:pt x="901217" y="599440"/>
                </a:lnTo>
                <a:lnTo>
                  <a:pt x="916141" y="664210"/>
                </a:lnTo>
                <a:lnTo>
                  <a:pt x="194969" y="722630"/>
                </a:lnTo>
                <a:lnTo>
                  <a:pt x="1075295" y="722630"/>
                </a:lnTo>
                <a:lnTo>
                  <a:pt x="1060597" y="716280"/>
                </a:lnTo>
                <a:lnTo>
                  <a:pt x="1023454" y="687070"/>
                </a:lnTo>
                <a:lnTo>
                  <a:pt x="994952" y="648970"/>
                </a:lnTo>
                <a:lnTo>
                  <a:pt x="976778" y="604520"/>
                </a:lnTo>
                <a:lnTo>
                  <a:pt x="970621" y="553720"/>
                </a:lnTo>
                <a:lnTo>
                  <a:pt x="977677" y="505460"/>
                </a:lnTo>
                <a:lnTo>
                  <a:pt x="996817" y="461010"/>
                </a:lnTo>
                <a:lnTo>
                  <a:pt x="1026257" y="424180"/>
                </a:lnTo>
                <a:lnTo>
                  <a:pt x="1064212" y="394970"/>
                </a:lnTo>
                <a:lnTo>
                  <a:pt x="1108898" y="377190"/>
                </a:lnTo>
                <a:lnTo>
                  <a:pt x="1158531" y="370840"/>
                </a:lnTo>
                <a:lnTo>
                  <a:pt x="1350888" y="370840"/>
                </a:lnTo>
                <a:lnTo>
                  <a:pt x="1349802" y="368300"/>
                </a:lnTo>
                <a:lnTo>
                  <a:pt x="1344584" y="351790"/>
                </a:lnTo>
                <a:lnTo>
                  <a:pt x="1342413" y="340360"/>
                </a:lnTo>
                <a:lnTo>
                  <a:pt x="1009614" y="340360"/>
                </a:lnTo>
                <a:lnTo>
                  <a:pt x="983856" y="148590"/>
                </a:lnTo>
                <a:lnTo>
                  <a:pt x="1365585" y="148590"/>
                </a:lnTo>
                <a:lnTo>
                  <a:pt x="2067593" y="87630"/>
                </a:lnTo>
                <a:close/>
              </a:path>
              <a:path w="2238375" h="1076959" extrusionOk="0">
                <a:moveTo>
                  <a:pt x="197970" y="110490"/>
                </a:moveTo>
                <a:lnTo>
                  <a:pt x="113076" y="110490"/>
                </a:lnTo>
                <a:lnTo>
                  <a:pt x="124752" y="160020"/>
                </a:lnTo>
                <a:lnTo>
                  <a:pt x="134254" y="209550"/>
                </a:lnTo>
                <a:lnTo>
                  <a:pt x="141600" y="259080"/>
                </a:lnTo>
                <a:lnTo>
                  <a:pt x="146808" y="308610"/>
                </a:lnTo>
                <a:lnTo>
                  <a:pt x="149897" y="358140"/>
                </a:lnTo>
                <a:lnTo>
                  <a:pt x="150683" y="397510"/>
                </a:lnTo>
                <a:lnTo>
                  <a:pt x="150801" y="411480"/>
                </a:lnTo>
                <a:lnTo>
                  <a:pt x="149792" y="457200"/>
                </a:lnTo>
                <a:lnTo>
                  <a:pt x="146634" y="506730"/>
                </a:lnTo>
                <a:lnTo>
                  <a:pt x="141432" y="556260"/>
                </a:lnTo>
                <a:lnTo>
                  <a:pt x="134202" y="605790"/>
                </a:lnTo>
                <a:lnTo>
                  <a:pt x="124964" y="654050"/>
                </a:lnTo>
                <a:lnTo>
                  <a:pt x="113736" y="703580"/>
                </a:lnTo>
                <a:lnTo>
                  <a:pt x="198424" y="703580"/>
                </a:lnTo>
                <a:lnTo>
                  <a:pt x="211026" y="626110"/>
                </a:lnTo>
                <a:lnTo>
                  <a:pt x="216874" y="577850"/>
                </a:lnTo>
                <a:lnTo>
                  <a:pt x="221260" y="529590"/>
                </a:lnTo>
                <a:lnTo>
                  <a:pt x="224177" y="481330"/>
                </a:lnTo>
                <a:lnTo>
                  <a:pt x="225543" y="434340"/>
                </a:lnTo>
                <a:lnTo>
                  <a:pt x="225416" y="378460"/>
                </a:lnTo>
                <a:lnTo>
                  <a:pt x="224040" y="334010"/>
                </a:lnTo>
                <a:lnTo>
                  <a:pt x="221009" y="284480"/>
                </a:lnTo>
                <a:lnTo>
                  <a:pt x="216475" y="236220"/>
                </a:lnTo>
                <a:lnTo>
                  <a:pt x="210429" y="186690"/>
                </a:lnTo>
                <a:lnTo>
                  <a:pt x="202865" y="137160"/>
                </a:lnTo>
                <a:lnTo>
                  <a:pt x="197970" y="110490"/>
                </a:lnTo>
                <a:close/>
              </a:path>
              <a:path w="2238375" h="1076959" extrusionOk="0">
                <a:moveTo>
                  <a:pt x="1159560" y="297180"/>
                </a:moveTo>
                <a:lnTo>
                  <a:pt x="1108203" y="300990"/>
                </a:lnTo>
                <a:lnTo>
                  <a:pt x="1058334" y="314960"/>
                </a:lnTo>
                <a:lnTo>
                  <a:pt x="1009614" y="340360"/>
                </a:lnTo>
                <a:lnTo>
                  <a:pt x="1342413" y="340360"/>
                </a:lnTo>
                <a:lnTo>
                  <a:pt x="1341206" y="334010"/>
                </a:lnTo>
                <a:lnTo>
                  <a:pt x="1339293" y="318770"/>
                </a:lnTo>
                <a:lnTo>
                  <a:pt x="1268078" y="318770"/>
                </a:lnTo>
                <a:lnTo>
                  <a:pt x="1212739" y="302260"/>
                </a:lnTo>
                <a:lnTo>
                  <a:pt x="1159560" y="297180"/>
                </a:lnTo>
                <a:close/>
              </a:path>
              <a:path w="2238375" h="1076959" extrusionOk="0">
                <a:moveTo>
                  <a:pt x="1365585" y="148590"/>
                </a:moveTo>
                <a:lnTo>
                  <a:pt x="1241000" y="148590"/>
                </a:lnTo>
                <a:lnTo>
                  <a:pt x="1268078" y="318770"/>
                </a:lnTo>
                <a:lnTo>
                  <a:pt x="1339293" y="318770"/>
                </a:lnTo>
                <a:lnTo>
                  <a:pt x="1335306" y="287020"/>
                </a:lnTo>
                <a:lnTo>
                  <a:pt x="1330398" y="241300"/>
                </a:lnTo>
                <a:lnTo>
                  <a:pt x="1326019" y="196850"/>
                </a:lnTo>
                <a:lnTo>
                  <a:pt x="1321710" y="152400"/>
                </a:lnTo>
                <a:lnTo>
                  <a:pt x="1365585" y="148590"/>
                </a:lnTo>
                <a:close/>
              </a:path>
              <a:path w="2238375" h="1076959" extrusionOk="0">
                <a:moveTo>
                  <a:pt x="2126097" y="0"/>
                </a:moveTo>
                <a:lnTo>
                  <a:pt x="2096869" y="1270"/>
                </a:lnTo>
                <a:lnTo>
                  <a:pt x="2045639" y="6350"/>
                </a:lnTo>
                <a:lnTo>
                  <a:pt x="1943160" y="19050"/>
                </a:lnTo>
                <a:lnTo>
                  <a:pt x="1891908" y="24130"/>
                </a:lnTo>
                <a:lnTo>
                  <a:pt x="1789363" y="36830"/>
                </a:lnTo>
                <a:lnTo>
                  <a:pt x="1635413" y="52070"/>
                </a:lnTo>
                <a:lnTo>
                  <a:pt x="1481244" y="63500"/>
                </a:lnTo>
                <a:lnTo>
                  <a:pt x="1378516" y="68580"/>
                </a:lnTo>
                <a:lnTo>
                  <a:pt x="1173205" y="73660"/>
                </a:lnTo>
                <a:lnTo>
                  <a:pt x="2192130" y="73660"/>
                </a:lnTo>
                <a:lnTo>
                  <a:pt x="2181076" y="44450"/>
                </a:lnTo>
                <a:lnTo>
                  <a:pt x="2168116" y="21590"/>
                </a:lnTo>
                <a:lnTo>
                  <a:pt x="2149818" y="7620"/>
                </a:lnTo>
                <a:lnTo>
                  <a:pt x="2126097" y="0"/>
                </a:lnTo>
                <a:close/>
              </a:path>
            </a:pathLst>
          </a:custGeom>
          <a:solidFill>
            <a:srgbClr val="90C04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3094492" y="2773083"/>
            <a:ext cx="1017304" cy="488861"/>
          </a:xfrm>
          <a:custGeom>
            <a:avLst/>
            <a:gdLst/>
            <a:ahLst/>
            <a:cxnLst/>
            <a:rect l="l" t="t" r="r" b="b"/>
            <a:pathLst>
              <a:path w="2235834" h="1074420" extrusionOk="0">
                <a:moveTo>
                  <a:pt x="1116967" y="0"/>
                </a:moveTo>
                <a:lnTo>
                  <a:pt x="1092152" y="2540"/>
                </a:lnTo>
                <a:lnTo>
                  <a:pt x="1069140" y="7620"/>
                </a:lnTo>
                <a:lnTo>
                  <a:pt x="974028" y="40640"/>
                </a:lnTo>
                <a:lnTo>
                  <a:pt x="926491" y="58420"/>
                </a:lnTo>
                <a:lnTo>
                  <a:pt x="783941" y="107950"/>
                </a:lnTo>
                <a:lnTo>
                  <a:pt x="736442" y="125730"/>
                </a:lnTo>
                <a:lnTo>
                  <a:pt x="71788" y="361950"/>
                </a:lnTo>
                <a:lnTo>
                  <a:pt x="43646" y="373380"/>
                </a:lnTo>
                <a:lnTo>
                  <a:pt x="20525" y="389890"/>
                </a:lnTo>
                <a:lnTo>
                  <a:pt x="5088" y="412750"/>
                </a:lnTo>
                <a:lnTo>
                  <a:pt x="0" y="443230"/>
                </a:lnTo>
                <a:lnTo>
                  <a:pt x="6319" y="472440"/>
                </a:lnTo>
                <a:lnTo>
                  <a:pt x="44470" y="508000"/>
                </a:lnTo>
                <a:lnTo>
                  <a:pt x="162855" y="552450"/>
                </a:lnTo>
                <a:lnTo>
                  <a:pt x="208389" y="567690"/>
                </a:lnTo>
                <a:lnTo>
                  <a:pt x="390451" y="633730"/>
                </a:lnTo>
                <a:lnTo>
                  <a:pt x="435990" y="648970"/>
                </a:lnTo>
                <a:lnTo>
                  <a:pt x="527156" y="681990"/>
                </a:lnTo>
                <a:lnTo>
                  <a:pt x="557317" y="708660"/>
                </a:lnTo>
                <a:lnTo>
                  <a:pt x="558422" y="725170"/>
                </a:lnTo>
                <a:lnTo>
                  <a:pt x="557350" y="755650"/>
                </a:lnTo>
                <a:lnTo>
                  <a:pt x="557342" y="795020"/>
                </a:lnTo>
                <a:lnTo>
                  <a:pt x="557534" y="812800"/>
                </a:lnTo>
                <a:lnTo>
                  <a:pt x="557795" y="845820"/>
                </a:lnTo>
                <a:lnTo>
                  <a:pt x="557889" y="849630"/>
                </a:lnTo>
                <a:lnTo>
                  <a:pt x="559672" y="902970"/>
                </a:lnTo>
                <a:lnTo>
                  <a:pt x="566911" y="943610"/>
                </a:lnTo>
                <a:lnTo>
                  <a:pt x="607325" y="996950"/>
                </a:lnTo>
                <a:lnTo>
                  <a:pt x="645411" y="1014730"/>
                </a:lnTo>
                <a:lnTo>
                  <a:pt x="698690" y="1031240"/>
                </a:lnTo>
                <a:lnTo>
                  <a:pt x="745464" y="1041400"/>
                </a:lnTo>
                <a:lnTo>
                  <a:pt x="795742" y="1050290"/>
                </a:lnTo>
                <a:lnTo>
                  <a:pt x="846062" y="1057910"/>
                </a:lnTo>
                <a:lnTo>
                  <a:pt x="896420" y="1064260"/>
                </a:lnTo>
                <a:lnTo>
                  <a:pt x="997235" y="1071880"/>
                </a:lnTo>
                <a:lnTo>
                  <a:pt x="1047683" y="1074420"/>
                </a:lnTo>
                <a:lnTo>
                  <a:pt x="1148640" y="1074420"/>
                </a:lnTo>
                <a:lnTo>
                  <a:pt x="1199141" y="1073150"/>
                </a:lnTo>
                <a:lnTo>
                  <a:pt x="1249650" y="1070610"/>
                </a:lnTo>
                <a:lnTo>
                  <a:pt x="1300165" y="1066800"/>
                </a:lnTo>
                <a:lnTo>
                  <a:pt x="1350680" y="1061720"/>
                </a:lnTo>
                <a:lnTo>
                  <a:pt x="1401192" y="1055370"/>
                </a:lnTo>
                <a:lnTo>
                  <a:pt x="1453392" y="1046480"/>
                </a:lnTo>
                <a:lnTo>
                  <a:pt x="1505185" y="1033780"/>
                </a:lnTo>
                <a:lnTo>
                  <a:pt x="1556486" y="1019810"/>
                </a:lnTo>
                <a:lnTo>
                  <a:pt x="1607207" y="1003300"/>
                </a:lnTo>
                <a:lnTo>
                  <a:pt x="1620325" y="996950"/>
                </a:lnTo>
                <a:lnTo>
                  <a:pt x="1098262" y="996950"/>
                </a:lnTo>
                <a:lnTo>
                  <a:pt x="1038498" y="995680"/>
                </a:lnTo>
                <a:lnTo>
                  <a:pt x="979620" y="993140"/>
                </a:lnTo>
                <a:lnTo>
                  <a:pt x="922375" y="989330"/>
                </a:lnTo>
                <a:lnTo>
                  <a:pt x="867515" y="982980"/>
                </a:lnTo>
                <a:lnTo>
                  <a:pt x="815789" y="975360"/>
                </a:lnTo>
                <a:lnTo>
                  <a:pt x="767946" y="967740"/>
                </a:lnTo>
                <a:lnTo>
                  <a:pt x="724737" y="956310"/>
                </a:lnTo>
                <a:lnTo>
                  <a:pt x="686912" y="944880"/>
                </a:lnTo>
                <a:lnTo>
                  <a:pt x="630410" y="916940"/>
                </a:lnTo>
                <a:lnTo>
                  <a:pt x="679468" y="904240"/>
                </a:lnTo>
                <a:lnTo>
                  <a:pt x="728374" y="892810"/>
                </a:lnTo>
                <a:lnTo>
                  <a:pt x="777142" y="882650"/>
                </a:lnTo>
                <a:lnTo>
                  <a:pt x="825787" y="873760"/>
                </a:lnTo>
                <a:lnTo>
                  <a:pt x="874323" y="866140"/>
                </a:lnTo>
                <a:lnTo>
                  <a:pt x="922767" y="859790"/>
                </a:lnTo>
                <a:lnTo>
                  <a:pt x="1019436" y="852170"/>
                </a:lnTo>
                <a:lnTo>
                  <a:pt x="1067690" y="849630"/>
                </a:lnTo>
                <a:lnTo>
                  <a:pt x="1674692" y="849630"/>
                </a:lnTo>
                <a:lnTo>
                  <a:pt x="1674599" y="847090"/>
                </a:lnTo>
                <a:lnTo>
                  <a:pt x="1674524" y="835660"/>
                </a:lnTo>
                <a:lnTo>
                  <a:pt x="633237" y="835660"/>
                </a:lnTo>
                <a:lnTo>
                  <a:pt x="633128" y="768350"/>
                </a:lnTo>
                <a:lnTo>
                  <a:pt x="633230" y="631190"/>
                </a:lnTo>
                <a:lnTo>
                  <a:pt x="633421" y="613410"/>
                </a:lnTo>
                <a:lnTo>
                  <a:pt x="557805" y="613410"/>
                </a:lnTo>
                <a:lnTo>
                  <a:pt x="77285" y="441960"/>
                </a:lnTo>
                <a:lnTo>
                  <a:pt x="91669" y="436880"/>
                </a:lnTo>
                <a:lnTo>
                  <a:pt x="103753" y="430530"/>
                </a:lnTo>
                <a:lnTo>
                  <a:pt x="114356" y="426720"/>
                </a:lnTo>
                <a:lnTo>
                  <a:pt x="124299" y="422910"/>
                </a:lnTo>
                <a:lnTo>
                  <a:pt x="599777" y="252730"/>
                </a:lnTo>
                <a:lnTo>
                  <a:pt x="694907" y="219710"/>
                </a:lnTo>
                <a:lnTo>
                  <a:pt x="885245" y="151130"/>
                </a:lnTo>
                <a:lnTo>
                  <a:pt x="1075726" y="85090"/>
                </a:lnTo>
                <a:lnTo>
                  <a:pt x="1095611" y="80010"/>
                </a:lnTo>
                <a:lnTo>
                  <a:pt x="1117041" y="77470"/>
                </a:lnTo>
                <a:lnTo>
                  <a:pt x="1362298" y="77470"/>
                </a:lnTo>
                <a:lnTo>
                  <a:pt x="1259925" y="41910"/>
                </a:lnTo>
                <a:lnTo>
                  <a:pt x="1212369" y="24130"/>
                </a:lnTo>
                <a:lnTo>
                  <a:pt x="1164802" y="7620"/>
                </a:lnTo>
                <a:lnTo>
                  <a:pt x="1141784" y="2540"/>
                </a:lnTo>
                <a:lnTo>
                  <a:pt x="1116967" y="0"/>
                </a:lnTo>
                <a:close/>
              </a:path>
              <a:path w="2235834" h="1074420" extrusionOk="0">
                <a:moveTo>
                  <a:pt x="1674692" y="849630"/>
                </a:moveTo>
                <a:lnTo>
                  <a:pt x="1164116" y="849630"/>
                </a:lnTo>
                <a:lnTo>
                  <a:pt x="1260529" y="854710"/>
                </a:lnTo>
                <a:lnTo>
                  <a:pt x="1308769" y="859790"/>
                </a:lnTo>
                <a:lnTo>
                  <a:pt x="1405390" y="872490"/>
                </a:lnTo>
                <a:lnTo>
                  <a:pt x="1453800" y="881380"/>
                </a:lnTo>
                <a:lnTo>
                  <a:pt x="1502298" y="891540"/>
                </a:lnTo>
                <a:lnTo>
                  <a:pt x="1599616" y="914400"/>
                </a:lnTo>
                <a:lnTo>
                  <a:pt x="1579606" y="929640"/>
                </a:lnTo>
                <a:lnTo>
                  <a:pt x="1518247" y="953770"/>
                </a:lnTo>
                <a:lnTo>
                  <a:pt x="1478397" y="963930"/>
                </a:lnTo>
                <a:lnTo>
                  <a:pt x="1433435" y="972820"/>
                </a:lnTo>
                <a:lnTo>
                  <a:pt x="1384108" y="980440"/>
                </a:lnTo>
                <a:lnTo>
                  <a:pt x="1331168" y="986790"/>
                </a:lnTo>
                <a:lnTo>
                  <a:pt x="1275363" y="991870"/>
                </a:lnTo>
                <a:lnTo>
                  <a:pt x="1158161" y="996950"/>
                </a:lnTo>
                <a:lnTo>
                  <a:pt x="1620325" y="996950"/>
                </a:lnTo>
                <a:lnTo>
                  <a:pt x="1638690" y="988060"/>
                </a:lnTo>
                <a:lnTo>
                  <a:pt x="1661005" y="963930"/>
                </a:lnTo>
                <a:lnTo>
                  <a:pt x="1673714" y="933450"/>
                </a:lnTo>
                <a:lnTo>
                  <a:pt x="1676378" y="895350"/>
                </a:lnTo>
                <a:lnTo>
                  <a:pt x="1674692" y="849630"/>
                </a:lnTo>
                <a:close/>
              </a:path>
              <a:path w="2235834" h="1074420" extrusionOk="0">
                <a:moveTo>
                  <a:pt x="1142146" y="775970"/>
                </a:moveTo>
                <a:lnTo>
                  <a:pt x="1091348" y="775970"/>
                </a:lnTo>
                <a:lnTo>
                  <a:pt x="1040548" y="777240"/>
                </a:lnTo>
                <a:lnTo>
                  <a:pt x="989739" y="779780"/>
                </a:lnTo>
                <a:lnTo>
                  <a:pt x="938915" y="783590"/>
                </a:lnTo>
                <a:lnTo>
                  <a:pt x="888067" y="788670"/>
                </a:lnTo>
                <a:lnTo>
                  <a:pt x="837189" y="795020"/>
                </a:lnTo>
                <a:lnTo>
                  <a:pt x="735316" y="812800"/>
                </a:lnTo>
                <a:lnTo>
                  <a:pt x="684305" y="822960"/>
                </a:lnTo>
                <a:lnTo>
                  <a:pt x="633237" y="835660"/>
                </a:lnTo>
                <a:lnTo>
                  <a:pt x="1600422" y="835660"/>
                </a:lnTo>
                <a:lnTo>
                  <a:pt x="1549320" y="822960"/>
                </a:lnTo>
                <a:lnTo>
                  <a:pt x="1498281" y="812800"/>
                </a:lnTo>
                <a:lnTo>
                  <a:pt x="1396360" y="795020"/>
                </a:lnTo>
                <a:lnTo>
                  <a:pt x="1345464" y="788670"/>
                </a:lnTo>
                <a:lnTo>
                  <a:pt x="1294602" y="783590"/>
                </a:lnTo>
                <a:lnTo>
                  <a:pt x="1243766" y="779780"/>
                </a:lnTo>
                <a:lnTo>
                  <a:pt x="1192950" y="777240"/>
                </a:lnTo>
                <a:lnTo>
                  <a:pt x="1142146" y="775970"/>
                </a:lnTo>
                <a:close/>
              </a:path>
              <a:path w="2235834" h="1074420" extrusionOk="0">
                <a:moveTo>
                  <a:pt x="1613778" y="440690"/>
                </a:moveTo>
                <a:lnTo>
                  <a:pt x="1150922" y="440690"/>
                </a:lnTo>
                <a:lnTo>
                  <a:pt x="1203014" y="441960"/>
                </a:lnTo>
                <a:lnTo>
                  <a:pt x="1255046" y="444500"/>
                </a:lnTo>
                <a:lnTo>
                  <a:pt x="1307012" y="448310"/>
                </a:lnTo>
                <a:lnTo>
                  <a:pt x="1358904" y="454660"/>
                </a:lnTo>
                <a:lnTo>
                  <a:pt x="1410715" y="462280"/>
                </a:lnTo>
                <a:lnTo>
                  <a:pt x="1462439" y="471170"/>
                </a:lnTo>
                <a:lnTo>
                  <a:pt x="1514069" y="482600"/>
                </a:lnTo>
                <a:lnTo>
                  <a:pt x="1516906" y="482600"/>
                </a:lnTo>
                <a:lnTo>
                  <a:pt x="1519817" y="483870"/>
                </a:lnTo>
                <a:lnTo>
                  <a:pt x="1522623" y="483870"/>
                </a:lnTo>
                <a:lnTo>
                  <a:pt x="1567601" y="497840"/>
                </a:lnTo>
                <a:lnTo>
                  <a:pt x="1590697" y="513080"/>
                </a:lnTo>
                <a:lnTo>
                  <a:pt x="1599206" y="539750"/>
                </a:lnTo>
                <a:lnTo>
                  <a:pt x="1600323" y="582930"/>
                </a:lnTo>
                <a:lnTo>
                  <a:pt x="1600422" y="835660"/>
                </a:lnTo>
                <a:lnTo>
                  <a:pt x="1674524" y="835660"/>
                </a:lnTo>
                <a:lnTo>
                  <a:pt x="1674643" y="775970"/>
                </a:lnTo>
                <a:lnTo>
                  <a:pt x="1675023" y="744220"/>
                </a:lnTo>
                <a:lnTo>
                  <a:pt x="1675435" y="693420"/>
                </a:lnTo>
                <a:lnTo>
                  <a:pt x="1787767" y="654050"/>
                </a:lnTo>
                <a:lnTo>
                  <a:pt x="1860907" y="654050"/>
                </a:lnTo>
                <a:lnTo>
                  <a:pt x="1863304" y="627380"/>
                </a:lnTo>
                <a:lnTo>
                  <a:pt x="1867904" y="617220"/>
                </a:lnTo>
                <a:lnTo>
                  <a:pt x="1871800" y="613410"/>
                </a:lnTo>
                <a:lnTo>
                  <a:pt x="1675435" y="613410"/>
                </a:lnTo>
                <a:lnTo>
                  <a:pt x="1675128" y="595630"/>
                </a:lnTo>
                <a:lnTo>
                  <a:pt x="1674761" y="582930"/>
                </a:lnTo>
                <a:lnTo>
                  <a:pt x="1674671" y="563880"/>
                </a:lnTo>
                <a:lnTo>
                  <a:pt x="1675854" y="548640"/>
                </a:lnTo>
                <a:lnTo>
                  <a:pt x="1675022" y="508000"/>
                </a:lnTo>
                <a:lnTo>
                  <a:pt x="1661452" y="476250"/>
                </a:lnTo>
                <a:lnTo>
                  <a:pt x="1636698" y="450850"/>
                </a:lnTo>
                <a:lnTo>
                  <a:pt x="1613778" y="440690"/>
                </a:lnTo>
                <a:close/>
              </a:path>
              <a:path w="2235834" h="1074420" extrusionOk="0">
                <a:moveTo>
                  <a:pt x="1860907" y="654050"/>
                </a:moveTo>
                <a:lnTo>
                  <a:pt x="1787767" y="654050"/>
                </a:lnTo>
                <a:lnTo>
                  <a:pt x="1787642" y="676910"/>
                </a:lnTo>
                <a:lnTo>
                  <a:pt x="1787597" y="681990"/>
                </a:lnTo>
                <a:lnTo>
                  <a:pt x="1787976" y="737870"/>
                </a:lnTo>
                <a:lnTo>
                  <a:pt x="1808916" y="791210"/>
                </a:lnTo>
                <a:lnTo>
                  <a:pt x="1862037" y="814070"/>
                </a:lnTo>
                <a:lnTo>
                  <a:pt x="1920898" y="815340"/>
                </a:lnTo>
                <a:lnTo>
                  <a:pt x="1963691" y="806450"/>
                </a:lnTo>
                <a:lnTo>
                  <a:pt x="2007090" y="759460"/>
                </a:lnTo>
                <a:lnTo>
                  <a:pt x="2009783" y="736600"/>
                </a:lnTo>
                <a:lnTo>
                  <a:pt x="1861618" y="736600"/>
                </a:lnTo>
                <a:lnTo>
                  <a:pt x="1861143" y="707390"/>
                </a:lnTo>
                <a:lnTo>
                  <a:pt x="1860620" y="683260"/>
                </a:lnTo>
                <a:lnTo>
                  <a:pt x="1860613" y="676910"/>
                </a:lnTo>
                <a:lnTo>
                  <a:pt x="1860907" y="654050"/>
                </a:lnTo>
                <a:close/>
              </a:path>
              <a:path w="2235834" h="1074420" extrusionOk="0">
                <a:moveTo>
                  <a:pt x="2009891" y="590550"/>
                </a:moveTo>
                <a:lnTo>
                  <a:pt x="1898371" y="590550"/>
                </a:lnTo>
                <a:lnTo>
                  <a:pt x="1908978" y="600710"/>
                </a:lnTo>
                <a:lnTo>
                  <a:pt x="1920199" y="609600"/>
                </a:lnTo>
                <a:lnTo>
                  <a:pt x="1929545" y="619760"/>
                </a:lnTo>
                <a:lnTo>
                  <a:pt x="1934527" y="631190"/>
                </a:lnTo>
                <a:lnTo>
                  <a:pt x="1937165" y="655320"/>
                </a:lnTo>
                <a:lnTo>
                  <a:pt x="1937446" y="676910"/>
                </a:lnTo>
                <a:lnTo>
                  <a:pt x="1937427" y="683260"/>
                </a:lnTo>
                <a:lnTo>
                  <a:pt x="1936751" y="708660"/>
                </a:lnTo>
                <a:lnTo>
                  <a:pt x="1936255" y="736600"/>
                </a:lnTo>
                <a:lnTo>
                  <a:pt x="2009783" y="736600"/>
                </a:lnTo>
                <a:lnTo>
                  <a:pt x="2009898" y="676910"/>
                </a:lnTo>
                <a:lnTo>
                  <a:pt x="2009891" y="590550"/>
                </a:lnTo>
                <a:close/>
              </a:path>
              <a:path w="2235834" h="1074420" extrusionOk="0">
                <a:moveTo>
                  <a:pt x="1131483" y="365760"/>
                </a:moveTo>
                <a:lnTo>
                  <a:pt x="1080381" y="365760"/>
                </a:lnTo>
                <a:lnTo>
                  <a:pt x="1029308" y="367030"/>
                </a:lnTo>
                <a:lnTo>
                  <a:pt x="978270" y="369570"/>
                </a:lnTo>
                <a:lnTo>
                  <a:pt x="927270" y="373380"/>
                </a:lnTo>
                <a:lnTo>
                  <a:pt x="825407" y="386080"/>
                </a:lnTo>
                <a:lnTo>
                  <a:pt x="774553" y="393700"/>
                </a:lnTo>
                <a:lnTo>
                  <a:pt x="723758" y="403860"/>
                </a:lnTo>
                <a:lnTo>
                  <a:pt x="685780" y="414020"/>
                </a:lnTo>
                <a:lnTo>
                  <a:pt x="630438" y="433070"/>
                </a:lnTo>
                <a:lnTo>
                  <a:pt x="593659" y="454660"/>
                </a:lnTo>
                <a:lnTo>
                  <a:pt x="561032" y="523240"/>
                </a:lnTo>
                <a:lnTo>
                  <a:pt x="557805" y="581660"/>
                </a:lnTo>
                <a:lnTo>
                  <a:pt x="557805" y="613410"/>
                </a:lnTo>
                <a:lnTo>
                  <a:pt x="633421" y="613410"/>
                </a:lnTo>
                <a:lnTo>
                  <a:pt x="633707" y="586740"/>
                </a:lnTo>
                <a:lnTo>
                  <a:pt x="633826" y="579120"/>
                </a:lnTo>
                <a:lnTo>
                  <a:pt x="634786" y="532130"/>
                </a:lnTo>
                <a:lnTo>
                  <a:pt x="668670" y="499110"/>
                </a:lnTo>
                <a:lnTo>
                  <a:pt x="778744" y="473710"/>
                </a:lnTo>
                <a:lnTo>
                  <a:pt x="834112" y="462280"/>
                </a:lnTo>
                <a:lnTo>
                  <a:pt x="889815" y="453390"/>
                </a:lnTo>
                <a:lnTo>
                  <a:pt x="942100" y="448310"/>
                </a:lnTo>
                <a:lnTo>
                  <a:pt x="994360" y="444500"/>
                </a:lnTo>
                <a:lnTo>
                  <a:pt x="1046588" y="441960"/>
                </a:lnTo>
                <a:lnTo>
                  <a:pt x="1098778" y="440690"/>
                </a:lnTo>
                <a:lnTo>
                  <a:pt x="1613778" y="440690"/>
                </a:lnTo>
                <a:lnTo>
                  <a:pt x="1602317" y="435610"/>
                </a:lnTo>
                <a:lnTo>
                  <a:pt x="1549297" y="419100"/>
                </a:lnTo>
                <a:lnTo>
                  <a:pt x="1495718" y="405130"/>
                </a:lnTo>
                <a:lnTo>
                  <a:pt x="1441677" y="392430"/>
                </a:lnTo>
                <a:lnTo>
                  <a:pt x="1387266" y="384810"/>
                </a:lnTo>
                <a:lnTo>
                  <a:pt x="1336089" y="378460"/>
                </a:lnTo>
                <a:lnTo>
                  <a:pt x="1284917" y="373380"/>
                </a:lnTo>
                <a:lnTo>
                  <a:pt x="1233756" y="369570"/>
                </a:lnTo>
                <a:lnTo>
                  <a:pt x="1182609" y="367030"/>
                </a:lnTo>
                <a:lnTo>
                  <a:pt x="1131483" y="365760"/>
                </a:lnTo>
                <a:close/>
              </a:path>
              <a:path w="2235834" h="1074420" extrusionOk="0">
                <a:moveTo>
                  <a:pt x="1362298" y="77470"/>
                </a:moveTo>
                <a:lnTo>
                  <a:pt x="1117041" y="77470"/>
                </a:lnTo>
                <a:lnTo>
                  <a:pt x="1138468" y="80010"/>
                </a:lnTo>
                <a:lnTo>
                  <a:pt x="1158341" y="83820"/>
                </a:lnTo>
                <a:lnTo>
                  <a:pt x="1300057" y="133350"/>
                </a:lnTo>
                <a:lnTo>
                  <a:pt x="1347243" y="151130"/>
                </a:lnTo>
                <a:lnTo>
                  <a:pt x="1818970" y="317500"/>
                </a:lnTo>
                <a:lnTo>
                  <a:pt x="1853285" y="342900"/>
                </a:lnTo>
                <a:lnTo>
                  <a:pt x="1862068" y="389890"/>
                </a:lnTo>
                <a:lnTo>
                  <a:pt x="1862684" y="472440"/>
                </a:lnTo>
                <a:lnTo>
                  <a:pt x="1861405" y="518160"/>
                </a:lnTo>
                <a:lnTo>
                  <a:pt x="1825367" y="558800"/>
                </a:lnTo>
                <a:lnTo>
                  <a:pt x="1774082" y="579120"/>
                </a:lnTo>
                <a:lnTo>
                  <a:pt x="1726785" y="595630"/>
                </a:lnTo>
                <a:lnTo>
                  <a:pt x="1701766" y="604520"/>
                </a:lnTo>
                <a:lnTo>
                  <a:pt x="1675435" y="613410"/>
                </a:lnTo>
                <a:lnTo>
                  <a:pt x="1871800" y="613410"/>
                </a:lnTo>
                <a:lnTo>
                  <a:pt x="1876993" y="608330"/>
                </a:lnTo>
                <a:lnTo>
                  <a:pt x="1888005" y="599440"/>
                </a:lnTo>
                <a:lnTo>
                  <a:pt x="1898371" y="590550"/>
                </a:lnTo>
                <a:lnTo>
                  <a:pt x="2009891" y="590550"/>
                </a:lnTo>
                <a:lnTo>
                  <a:pt x="2009886" y="574040"/>
                </a:lnTo>
                <a:lnTo>
                  <a:pt x="2051465" y="558800"/>
                </a:lnTo>
                <a:lnTo>
                  <a:pt x="2137653" y="528320"/>
                </a:lnTo>
                <a:lnTo>
                  <a:pt x="2157776" y="520700"/>
                </a:lnTo>
                <a:lnTo>
                  <a:pt x="1937920" y="520700"/>
                </a:lnTo>
                <a:lnTo>
                  <a:pt x="1937920" y="363220"/>
                </a:lnTo>
                <a:lnTo>
                  <a:pt x="2161651" y="363220"/>
                </a:lnTo>
                <a:lnTo>
                  <a:pt x="1972086" y="294640"/>
                </a:lnTo>
                <a:lnTo>
                  <a:pt x="1924673" y="278130"/>
                </a:lnTo>
                <a:lnTo>
                  <a:pt x="1877252" y="260350"/>
                </a:lnTo>
                <a:lnTo>
                  <a:pt x="1782383" y="227330"/>
                </a:lnTo>
                <a:lnTo>
                  <a:pt x="1734934" y="209550"/>
                </a:lnTo>
                <a:lnTo>
                  <a:pt x="1640010" y="176530"/>
                </a:lnTo>
                <a:lnTo>
                  <a:pt x="1592534" y="158750"/>
                </a:lnTo>
                <a:lnTo>
                  <a:pt x="1497553" y="125730"/>
                </a:lnTo>
                <a:lnTo>
                  <a:pt x="1450047" y="107950"/>
                </a:lnTo>
                <a:lnTo>
                  <a:pt x="1362298" y="77470"/>
                </a:lnTo>
                <a:close/>
              </a:path>
              <a:path w="2235834" h="1074420" extrusionOk="0">
                <a:moveTo>
                  <a:pt x="2161651" y="363220"/>
                </a:moveTo>
                <a:lnTo>
                  <a:pt x="1937920" y="363220"/>
                </a:lnTo>
                <a:lnTo>
                  <a:pt x="2158792" y="440690"/>
                </a:lnTo>
                <a:lnTo>
                  <a:pt x="1937920" y="520700"/>
                </a:lnTo>
                <a:lnTo>
                  <a:pt x="2157776" y="520700"/>
                </a:lnTo>
                <a:lnTo>
                  <a:pt x="2181252" y="511810"/>
                </a:lnTo>
                <a:lnTo>
                  <a:pt x="2209535" y="495300"/>
                </a:lnTo>
                <a:lnTo>
                  <a:pt x="2228289" y="472440"/>
                </a:lnTo>
                <a:lnTo>
                  <a:pt x="2235249" y="445770"/>
                </a:lnTo>
                <a:lnTo>
                  <a:pt x="2228152" y="419100"/>
                </a:lnTo>
                <a:lnTo>
                  <a:pt x="2215657" y="401320"/>
                </a:lnTo>
                <a:lnTo>
                  <a:pt x="2199507" y="386080"/>
                </a:lnTo>
                <a:lnTo>
                  <a:pt x="2181055" y="373380"/>
                </a:lnTo>
                <a:lnTo>
                  <a:pt x="2161651" y="363220"/>
                </a:lnTo>
                <a:close/>
              </a:path>
            </a:pathLst>
          </a:custGeom>
          <a:solidFill>
            <a:srgbClr val="90C04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0" y="399918"/>
            <a:ext cx="5336032" cy="571782"/>
          </a:xfrm>
          <a:custGeom>
            <a:avLst/>
            <a:gdLst/>
            <a:ahLst/>
            <a:cxnLst/>
            <a:rect l="l" t="t" r="r" b="b"/>
            <a:pathLst>
              <a:path w="10261600" h="1256664" extrusionOk="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ООО «Сенсориум Групп»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" name="Google Shape;96;p16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97" name="Google Shape;97;p16"/>
            <p:cNvSpPr/>
            <p:nvPr/>
          </p:nvSpPr>
          <p:spPr>
            <a:xfrm>
              <a:off x="0" y="10109513"/>
              <a:ext cx="20104100" cy="1199515"/>
            </a:xfrm>
            <a:custGeom>
              <a:avLst/>
              <a:gdLst/>
              <a:ahLst/>
              <a:cxnLst/>
              <a:rect l="l" t="t" r="r" b="b"/>
              <a:pathLst>
                <a:path w="20104100" h="1199515" extrusionOk="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1360146" y="10709445"/>
              <a:ext cx="286385" cy="342265"/>
            </a:xfrm>
            <a:custGeom>
              <a:avLst/>
              <a:gdLst/>
              <a:ahLst/>
              <a:cxnLst/>
              <a:rect l="l" t="t" r="r" b="b"/>
              <a:pathLst>
                <a:path w="286385" h="342265" extrusionOk="0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1340529" y="10688188"/>
              <a:ext cx="328930" cy="382904"/>
            </a:xfrm>
            <a:custGeom>
              <a:avLst/>
              <a:gdLst/>
              <a:ahLst/>
              <a:cxnLst/>
              <a:rect l="l" t="t" r="r" b="b"/>
              <a:pathLst>
                <a:path w="328930" h="382904" extrusionOk="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1075730" y="10709445"/>
              <a:ext cx="284480" cy="342265"/>
            </a:xfrm>
            <a:custGeom>
              <a:avLst/>
              <a:gdLst/>
              <a:ahLst/>
              <a:cxnLst/>
              <a:rect l="l" t="t" r="r" b="b"/>
              <a:pathLst>
                <a:path w="284480" h="342265" extrusionOk="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902474" y="10599908"/>
              <a:ext cx="482600" cy="471170"/>
            </a:xfrm>
            <a:custGeom>
              <a:avLst/>
              <a:gdLst/>
              <a:ahLst/>
              <a:cxnLst/>
              <a:rect l="l" t="t" r="r" b="b"/>
              <a:pathLst>
                <a:path w="482600" h="471170" extrusionOk="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w="482600" h="471170" extrusionOk="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923727" y="10367783"/>
              <a:ext cx="876300" cy="505459"/>
            </a:xfrm>
            <a:custGeom>
              <a:avLst/>
              <a:gdLst/>
              <a:ahLst/>
              <a:cxnLst/>
              <a:rect l="l" t="t" r="r" b="b"/>
              <a:pathLst>
                <a:path w="876300" h="505459" extrusionOk="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902480" y="10346520"/>
              <a:ext cx="916939" cy="548004"/>
            </a:xfrm>
            <a:custGeom>
              <a:avLst/>
              <a:gdLst/>
              <a:ahLst/>
              <a:cxnLst/>
              <a:rect l="l" t="t" r="r" b="b"/>
              <a:pathLst>
                <a:path w="916939" h="548004" extrusionOk="0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w="916939" h="548004" extrusionOk="0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4" name="Google Shape;104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16"/>
            <p:cNvSpPr/>
            <p:nvPr/>
          </p:nvSpPr>
          <p:spPr>
            <a:xfrm>
              <a:off x="1939395" y="10542299"/>
              <a:ext cx="234314" cy="264159"/>
            </a:xfrm>
            <a:custGeom>
              <a:avLst/>
              <a:gdLst/>
              <a:ahLst/>
              <a:cxnLst/>
              <a:rect l="l" t="t" r="r" b="b"/>
              <a:pathLst>
                <a:path w="234314" h="264159" extrusionOk="0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6" name="Google Shape;106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16"/>
            <p:cNvSpPr/>
            <p:nvPr/>
          </p:nvSpPr>
          <p:spPr>
            <a:xfrm>
              <a:off x="2391372" y="10617155"/>
              <a:ext cx="172719" cy="185420"/>
            </a:xfrm>
            <a:custGeom>
              <a:avLst/>
              <a:gdLst/>
              <a:ahLst/>
              <a:cxnLst/>
              <a:rect l="l" t="t" r="r" b="b"/>
              <a:pathLst>
                <a:path w="172719" h="185420" extrusionOk="0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8" name="Google Shape;108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16"/>
            <p:cNvSpPr/>
            <p:nvPr/>
          </p:nvSpPr>
          <p:spPr>
            <a:xfrm>
              <a:off x="3015177" y="10612437"/>
              <a:ext cx="184150" cy="260350"/>
            </a:xfrm>
            <a:custGeom>
              <a:avLst/>
              <a:gdLst/>
              <a:ahLst/>
              <a:cxnLst/>
              <a:rect l="l" t="t" r="r" b="b"/>
              <a:pathLst>
                <a:path w="184150" h="260350" extrusionOk="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w="184150" h="260350" extrusionOk="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w="184150" h="260350" extrusionOk="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w="184150" h="260350" extrusionOk="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0" name="Google Shape;110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16"/>
            <p:cNvSpPr/>
            <p:nvPr/>
          </p:nvSpPr>
          <p:spPr>
            <a:xfrm>
              <a:off x="3418828" y="10616645"/>
              <a:ext cx="194310" cy="259715"/>
            </a:xfrm>
            <a:custGeom>
              <a:avLst/>
              <a:gdLst/>
              <a:ahLst/>
              <a:cxnLst/>
              <a:rect l="l" t="t" r="r" b="b"/>
              <a:pathLst>
                <a:path w="194310" h="259715" extrusionOk="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2" name="Google Shape;112;p1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113;p16"/>
            <p:cNvSpPr/>
            <p:nvPr/>
          </p:nvSpPr>
          <p:spPr>
            <a:xfrm>
              <a:off x="11559006" y="10576883"/>
              <a:ext cx="4582159" cy="285115"/>
            </a:xfrm>
            <a:custGeom>
              <a:avLst/>
              <a:gdLst/>
              <a:ahLst/>
              <a:cxnLst/>
              <a:rect l="l" t="t" r="r" b="b"/>
              <a:pathLst>
                <a:path w="4582159" h="285115" extrusionOk="0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w="4582159" h="285115" extrusionOk="0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16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</a:rPr>
              <a:t>+7 (499) 372-01-02</a:t>
            </a: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2AC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4"/>
          <p:cNvSpPr/>
          <p:nvPr/>
        </p:nvSpPr>
        <p:spPr>
          <a:xfrm>
            <a:off x="1482625" y="95875"/>
            <a:ext cx="7346100" cy="4895100"/>
          </a:xfrm>
          <a:prstGeom prst="roundRect">
            <a:avLst>
              <a:gd name="adj" fmla="val 317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4"/>
          <p:cNvSpPr txBox="1"/>
          <p:nvPr/>
        </p:nvSpPr>
        <p:spPr>
          <a:xfrm rot="-5400000">
            <a:off x="-1746575" y="2210100"/>
            <a:ext cx="4814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 b="1">
                <a:solidFill>
                  <a:schemeClr val="lt1"/>
                </a:solidFill>
              </a:rPr>
              <a:t>К О Н С Т Р У К Т О Р</a:t>
            </a:r>
            <a:endParaRPr sz="3500" b="1">
              <a:solidFill>
                <a:schemeClr val="lt1"/>
              </a:solidFill>
            </a:endParaRPr>
          </a:p>
        </p:txBody>
      </p:sp>
      <p:pic>
        <p:nvPicPr>
          <p:cNvPr id="415" name="Google Shape;415;p34"/>
          <p:cNvPicPr preferRelativeResize="0"/>
          <p:nvPr/>
        </p:nvPicPr>
        <p:blipFill rotWithShape="1">
          <a:blip r:embed="rId3">
            <a:alphaModFix/>
          </a:blip>
          <a:srcRect l="5153" t="17814" r="4119" b="8812"/>
          <a:stretch/>
        </p:blipFill>
        <p:spPr>
          <a:xfrm>
            <a:off x="1832775" y="803250"/>
            <a:ext cx="6645800" cy="348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4900"/>
            <a:ext cx="9144001" cy="5123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2AC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6"/>
          <p:cNvSpPr/>
          <p:nvPr/>
        </p:nvSpPr>
        <p:spPr>
          <a:xfrm>
            <a:off x="1482625" y="95875"/>
            <a:ext cx="7346100" cy="4895100"/>
          </a:xfrm>
          <a:prstGeom prst="roundRect">
            <a:avLst>
              <a:gd name="adj" fmla="val 317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6"/>
          <p:cNvSpPr txBox="1"/>
          <p:nvPr/>
        </p:nvSpPr>
        <p:spPr>
          <a:xfrm rot="-5400000">
            <a:off x="-1380325" y="2143225"/>
            <a:ext cx="4210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>
                <a:solidFill>
                  <a:schemeClr val="lt1"/>
                </a:solidFill>
              </a:rPr>
              <a:t>З А Д А Ч И</a:t>
            </a:r>
            <a:endParaRPr sz="4000" b="1">
              <a:solidFill>
                <a:schemeClr val="lt1"/>
              </a:solidFill>
            </a:endParaRPr>
          </a:p>
        </p:txBody>
      </p:sp>
      <p:pic>
        <p:nvPicPr>
          <p:cNvPr id="427" name="Google Shape;4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6155" y="190675"/>
            <a:ext cx="4599033" cy="470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2AC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7"/>
          <p:cNvSpPr/>
          <p:nvPr/>
        </p:nvSpPr>
        <p:spPr>
          <a:xfrm>
            <a:off x="1482625" y="95875"/>
            <a:ext cx="7346100" cy="4895100"/>
          </a:xfrm>
          <a:prstGeom prst="roundRect">
            <a:avLst>
              <a:gd name="adj" fmla="val 317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7"/>
          <p:cNvSpPr txBox="1"/>
          <p:nvPr/>
        </p:nvSpPr>
        <p:spPr>
          <a:xfrm rot="-5400000">
            <a:off x="-1380325" y="2143225"/>
            <a:ext cx="4210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>
                <a:solidFill>
                  <a:schemeClr val="lt1"/>
                </a:solidFill>
              </a:rPr>
              <a:t>П Л О Щ А Д Ь</a:t>
            </a:r>
            <a:endParaRPr sz="4000" b="1">
              <a:solidFill>
                <a:schemeClr val="lt1"/>
              </a:solidFill>
            </a:endParaRPr>
          </a:p>
        </p:txBody>
      </p:sp>
      <p:pic>
        <p:nvPicPr>
          <p:cNvPr id="434" name="Google Shape;4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3150" y="199851"/>
            <a:ext cx="5865050" cy="468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2AC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8"/>
          <p:cNvSpPr/>
          <p:nvPr/>
        </p:nvSpPr>
        <p:spPr>
          <a:xfrm>
            <a:off x="1482625" y="95875"/>
            <a:ext cx="7346100" cy="4895100"/>
          </a:xfrm>
          <a:prstGeom prst="roundRect">
            <a:avLst>
              <a:gd name="adj" fmla="val 317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0" name="Google Shape;4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0038" y="182813"/>
            <a:ext cx="6331276" cy="47212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8"/>
          <p:cNvSpPr txBox="1"/>
          <p:nvPr/>
        </p:nvSpPr>
        <p:spPr>
          <a:xfrm rot="-5400000">
            <a:off x="-544575" y="2013375"/>
            <a:ext cx="2591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>
                <a:solidFill>
                  <a:schemeClr val="lt1"/>
                </a:solidFill>
              </a:rPr>
              <a:t>Д Р О Б И</a:t>
            </a:r>
            <a:endParaRPr sz="40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57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2AC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900">
                <a:solidFill>
                  <a:schemeClr val="lt1"/>
                </a:solidFill>
              </a:rPr>
              <a:t>Мастер-класс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2516" y="1273748"/>
            <a:ext cx="751046" cy="1000284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1"/>
          <p:cNvSpPr/>
          <p:nvPr/>
        </p:nvSpPr>
        <p:spPr>
          <a:xfrm>
            <a:off x="6853182" y="3046069"/>
            <a:ext cx="797144" cy="768541"/>
          </a:xfrm>
          <a:custGeom>
            <a:avLst/>
            <a:gdLst/>
            <a:ahLst/>
            <a:cxnLst/>
            <a:rect l="l" t="t" r="r" b="b"/>
            <a:pathLst>
              <a:path w="1751965" h="1689100" extrusionOk="0">
                <a:moveTo>
                  <a:pt x="468960" y="1543177"/>
                </a:moveTo>
                <a:lnTo>
                  <a:pt x="468528" y="1524711"/>
                </a:lnTo>
                <a:lnTo>
                  <a:pt x="465366" y="1515211"/>
                </a:lnTo>
                <a:lnTo>
                  <a:pt x="456793" y="1511719"/>
                </a:lnTo>
                <a:lnTo>
                  <a:pt x="440093" y="1511198"/>
                </a:lnTo>
                <a:lnTo>
                  <a:pt x="421614" y="1511655"/>
                </a:lnTo>
                <a:lnTo>
                  <a:pt x="412127" y="1514805"/>
                </a:lnTo>
                <a:lnTo>
                  <a:pt x="408622" y="1523377"/>
                </a:lnTo>
                <a:lnTo>
                  <a:pt x="408114" y="1540078"/>
                </a:lnTo>
                <a:lnTo>
                  <a:pt x="408546" y="1558569"/>
                </a:lnTo>
                <a:lnTo>
                  <a:pt x="411708" y="1568056"/>
                </a:lnTo>
                <a:lnTo>
                  <a:pt x="420281" y="1571561"/>
                </a:lnTo>
                <a:lnTo>
                  <a:pt x="436994" y="1572056"/>
                </a:lnTo>
                <a:lnTo>
                  <a:pt x="455460" y="1571625"/>
                </a:lnTo>
                <a:lnTo>
                  <a:pt x="464947" y="1568462"/>
                </a:lnTo>
                <a:lnTo>
                  <a:pt x="468452" y="1559890"/>
                </a:lnTo>
                <a:lnTo>
                  <a:pt x="468960" y="1543177"/>
                </a:lnTo>
                <a:close/>
              </a:path>
              <a:path w="1751965" h="1689100" extrusionOk="0">
                <a:moveTo>
                  <a:pt x="468960" y="1117460"/>
                </a:moveTo>
                <a:lnTo>
                  <a:pt x="468490" y="1099718"/>
                </a:lnTo>
                <a:lnTo>
                  <a:pt x="465188" y="1090612"/>
                </a:lnTo>
                <a:lnTo>
                  <a:pt x="456234" y="1087247"/>
                </a:lnTo>
                <a:lnTo>
                  <a:pt x="438797" y="1086751"/>
                </a:lnTo>
                <a:lnTo>
                  <a:pt x="421068" y="1087196"/>
                </a:lnTo>
                <a:lnTo>
                  <a:pt x="411962" y="1090295"/>
                </a:lnTo>
                <a:lnTo>
                  <a:pt x="408609" y="1098715"/>
                </a:lnTo>
                <a:lnTo>
                  <a:pt x="408101" y="1115098"/>
                </a:lnTo>
                <a:lnTo>
                  <a:pt x="408559" y="1133894"/>
                </a:lnTo>
                <a:lnTo>
                  <a:pt x="411848" y="1143546"/>
                </a:lnTo>
                <a:lnTo>
                  <a:pt x="420814" y="1147114"/>
                </a:lnTo>
                <a:lnTo>
                  <a:pt x="438264" y="1147622"/>
                </a:lnTo>
                <a:lnTo>
                  <a:pt x="456006" y="1147152"/>
                </a:lnTo>
                <a:lnTo>
                  <a:pt x="465112" y="1143850"/>
                </a:lnTo>
                <a:lnTo>
                  <a:pt x="468477" y="1134897"/>
                </a:lnTo>
                <a:lnTo>
                  <a:pt x="468960" y="1117460"/>
                </a:lnTo>
                <a:close/>
              </a:path>
              <a:path w="1751965" h="1689100" extrusionOk="0">
                <a:moveTo>
                  <a:pt x="993597" y="1543405"/>
                </a:moveTo>
                <a:lnTo>
                  <a:pt x="993152" y="1524812"/>
                </a:lnTo>
                <a:lnTo>
                  <a:pt x="990015" y="1515262"/>
                </a:lnTo>
                <a:lnTo>
                  <a:pt x="981506" y="1511731"/>
                </a:lnTo>
                <a:lnTo>
                  <a:pt x="964920" y="1511211"/>
                </a:lnTo>
                <a:lnTo>
                  <a:pt x="946315" y="1511642"/>
                </a:lnTo>
                <a:lnTo>
                  <a:pt x="936764" y="1514779"/>
                </a:lnTo>
                <a:lnTo>
                  <a:pt x="933246" y="1523288"/>
                </a:lnTo>
                <a:lnTo>
                  <a:pt x="932738" y="1539875"/>
                </a:lnTo>
                <a:lnTo>
                  <a:pt x="933170" y="1558467"/>
                </a:lnTo>
                <a:lnTo>
                  <a:pt x="936294" y="1568018"/>
                </a:lnTo>
                <a:lnTo>
                  <a:pt x="944816" y="1571548"/>
                </a:lnTo>
                <a:lnTo>
                  <a:pt x="961402" y="1572056"/>
                </a:lnTo>
                <a:lnTo>
                  <a:pt x="979995" y="1571625"/>
                </a:lnTo>
                <a:lnTo>
                  <a:pt x="989545" y="1568500"/>
                </a:lnTo>
                <a:lnTo>
                  <a:pt x="993076" y="1559991"/>
                </a:lnTo>
                <a:lnTo>
                  <a:pt x="993597" y="1543405"/>
                </a:lnTo>
                <a:close/>
              </a:path>
              <a:path w="1751965" h="1689100" extrusionOk="0">
                <a:moveTo>
                  <a:pt x="1022667" y="372948"/>
                </a:moveTo>
                <a:lnTo>
                  <a:pt x="1017371" y="344093"/>
                </a:lnTo>
                <a:lnTo>
                  <a:pt x="1016254" y="337997"/>
                </a:lnTo>
                <a:lnTo>
                  <a:pt x="998220" y="309778"/>
                </a:lnTo>
                <a:lnTo>
                  <a:pt x="970902" y="290791"/>
                </a:lnTo>
                <a:lnTo>
                  <a:pt x="960831" y="288683"/>
                </a:lnTo>
                <a:lnTo>
                  <a:pt x="960831" y="372948"/>
                </a:lnTo>
                <a:lnTo>
                  <a:pt x="958494" y="383146"/>
                </a:lnTo>
                <a:lnTo>
                  <a:pt x="915022" y="400050"/>
                </a:lnTo>
                <a:lnTo>
                  <a:pt x="901814" y="400075"/>
                </a:lnTo>
                <a:lnTo>
                  <a:pt x="875411" y="399910"/>
                </a:lnTo>
                <a:lnTo>
                  <a:pt x="848995" y="400075"/>
                </a:lnTo>
                <a:lnTo>
                  <a:pt x="809320" y="397268"/>
                </a:lnTo>
                <a:lnTo>
                  <a:pt x="790473" y="371817"/>
                </a:lnTo>
                <a:lnTo>
                  <a:pt x="792924" y="361073"/>
                </a:lnTo>
                <a:lnTo>
                  <a:pt x="799566" y="352488"/>
                </a:lnTo>
                <a:lnTo>
                  <a:pt x="809840" y="346748"/>
                </a:lnTo>
                <a:lnTo>
                  <a:pt x="823214" y="344525"/>
                </a:lnTo>
                <a:lnTo>
                  <a:pt x="904900" y="344347"/>
                </a:lnTo>
                <a:lnTo>
                  <a:pt x="928827" y="344551"/>
                </a:lnTo>
                <a:lnTo>
                  <a:pt x="960704" y="371246"/>
                </a:lnTo>
                <a:lnTo>
                  <a:pt x="960831" y="372948"/>
                </a:lnTo>
                <a:lnTo>
                  <a:pt x="960831" y="288683"/>
                </a:lnTo>
                <a:lnTo>
                  <a:pt x="936612" y="283578"/>
                </a:lnTo>
                <a:lnTo>
                  <a:pt x="875626" y="283184"/>
                </a:lnTo>
                <a:lnTo>
                  <a:pt x="814641" y="283591"/>
                </a:lnTo>
                <a:lnTo>
                  <a:pt x="780783" y="290728"/>
                </a:lnTo>
                <a:lnTo>
                  <a:pt x="753567" y="309448"/>
                </a:lnTo>
                <a:lnTo>
                  <a:pt x="735418" y="337159"/>
                </a:lnTo>
                <a:lnTo>
                  <a:pt x="728764" y="371246"/>
                </a:lnTo>
                <a:lnTo>
                  <a:pt x="735215" y="406196"/>
                </a:lnTo>
                <a:lnTo>
                  <a:pt x="780516" y="453390"/>
                </a:lnTo>
                <a:lnTo>
                  <a:pt x="829767" y="460908"/>
                </a:lnTo>
                <a:lnTo>
                  <a:pt x="844778" y="460921"/>
                </a:lnTo>
                <a:lnTo>
                  <a:pt x="889685" y="460870"/>
                </a:lnTo>
                <a:lnTo>
                  <a:pt x="905776" y="460921"/>
                </a:lnTo>
                <a:lnTo>
                  <a:pt x="921334" y="460921"/>
                </a:lnTo>
                <a:lnTo>
                  <a:pt x="931240" y="460806"/>
                </a:lnTo>
                <a:lnTo>
                  <a:pt x="970559" y="453466"/>
                </a:lnTo>
                <a:lnTo>
                  <a:pt x="1015961" y="407035"/>
                </a:lnTo>
                <a:lnTo>
                  <a:pt x="1017333" y="400075"/>
                </a:lnTo>
                <a:lnTo>
                  <a:pt x="1022667" y="372948"/>
                </a:lnTo>
                <a:close/>
              </a:path>
              <a:path w="1751965" h="1689100" extrusionOk="0">
                <a:moveTo>
                  <a:pt x="1110157" y="1246682"/>
                </a:moveTo>
                <a:lnTo>
                  <a:pt x="1108354" y="1225092"/>
                </a:lnTo>
                <a:lnTo>
                  <a:pt x="1101674" y="1212392"/>
                </a:lnTo>
                <a:lnTo>
                  <a:pt x="1088161" y="1206042"/>
                </a:lnTo>
                <a:lnTo>
                  <a:pt x="1077010" y="1204772"/>
                </a:lnTo>
                <a:lnTo>
                  <a:pt x="1065860" y="1203502"/>
                </a:lnTo>
                <a:lnTo>
                  <a:pt x="1049540" y="1203502"/>
                </a:lnTo>
                <a:lnTo>
                  <a:pt x="1049540" y="1611172"/>
                </a:lnTo>
                <a:lnTo>
                  <a:pt x="1048588" y="1620062"/>
                </a:lnTo>
                <a:lnTo>
                  <a:pt x="1045476" y="1625142"/>
                </a:lnTo>
                <a:lnTo>
                  <a:pt x="1039863" y="1627682"/>
                </a:lnTo>
                <a:lnTo>
                  <a:pt x="1031468" y="1628952"/>
                </a:lnTo>
                <a:lnTo>
                  <a:pt x="607390" y="1628952"/>
                </a:lnTo>
                <a:lnTo>
                  <a:pt x="597217" y="1627682"/>
                </a:lnTo>
                <a:lnTo>
                  <a:pt x="590283" y="1625142"/>
                </a:lnTo>
                <a:lnTo>
                  <a:pt x="586346" y="1618792"/>
                </a:lnTo>
                <a:lnTo>
                  <a:pt x="585139" y="1607362"/>
                </a:lnTo>
                <a:lnTo>
                  <a:pt x="585457" y="1550212"/>
                </a:lnTo>
                <a:lnTo>
                  <a:pt x="585571" y="1513382"/>
                </a:lnTo>
                <a:lnTo>
                  <a:pt x="585470" y="1340662"/>
                </a:lnTo>
                <a:lnTo>
                  <a:pt x="585368" y="1312722"/>
                </a:lnTo>
                <a:lnTo>
                  <a:pt x="585444" y="1283512"/>
                </a:lnTo>
                <a:lnTo>
                  <a:pt x="586028" y="1275892"/>
                </a:lnTo>
                <a:lnTo>
                  <a:pt x="589064" y="1269542"/>
                </a:lnTo>
                <a:lnTo>
                  <a:pt x="595236" y="1265732"/>
                </a:lnTo>
                <a:lnTo>
                  <a:pt x="605434" y="1264462"/>
                </a:lnTo>
                <a:lnTo>
                  <a:pt x="624509" y="1265732"/>
                </a:lnTo>
                <a:lnTo>
                  <a:pt x="662749" y="1265732"/>
                </a:lnTo>
                <a:lnTo>
                  <a:pt x="681850" y="1264462"/>
                </a:lnTo>
                <a:lnTo>
                  <a:pt x="690333" y="1265732"/>
                </a:lnTo>
                <a:lnTo>
                  <a:pt x="695934" y="1268272"/>
                </a:lnTo>
                <a:lnTo>
                  <a:pt x="698969" y="1273352"/>
                </a:lnTo>
                <a:lnTo>
                  <a:pt x="699782" y="1282242"/>
                </a:lnTo>
                <a:lnTo>
                  <a:pt x="699592" y="1300022"/>
                </a:lnTo>
                <a:lnTo>
                  <a:pt x="699503" y="1378762"/>
                </a:lnTo>
                <a:lnTo>
                  <a:pt x="701675" y="1419402"/>
                </a:lnTo>
                <a:lnTo>
                  <a:pt x="737146" y="1439722"/>
                </a:lnTo>
                <a:lnTo>
                  <a:pt x="897318" y="1439722"/>
                </a:lnTo>
                <a:lnTo>
                  <a:pt x="933259" y="1419402"/>
                </a:lnTo>
                <a:lnTo>
                  <a:pt x="935342" y="1378762"/>
                </a:lnTo>
                <a:lnTo>
                  <a:pt x="935253" y="1300022"/>
                </a:lnTo>
                <a:lnTo>
                  <a:pt x="935062" y="1282242"/>
                </a:lnTo>
                <a:lnTo>
                  <a:pt x="935786" y="1274622"/>
                </a:lnTo>
                <a:lnTo>
                  <a:pt x="938606" y="1268272"/>
                </a:lnTo>
                <a:lnTo>
                  <a:pt x="944041" y="1265732"/>
                </a:lnTo>
                <a:lnTo>
                  <a:pt x="952652" y="1264462"/>
                </a:lnTo>
                <a:lnTo>
                  <a:pt x="972654" y="1264462"/>
                </a:lnTo>
                <a:lnTo>
                  <a:pt x="992682" y="1265732"/>
                </a:lnTo>
                <a:lnTo>
                  <a:pt x="1012698" y="1264462"/>
                </a:lnTo>
                <a:lnTo>
                  <a:pt x="1045489" y="1264462"/>
                </a:lnTo>
                <a:lnTo>
                  <a:pt x="1049528" y="1269542"/>
                </a:lnTo>
                <a:lnTo>
                  <a:pt x="1049489" y="1283512"/>
                </a:lnTo>
                <a:lnTo>
                  <a:pt x="1049362" y="1550212"/>
                </a:lnTo>
                <a:lnTo>
                  <a:pt x="1049540" y="1611172"/>
                </a:lnTo>
                <a:lnTo>
                  <a:pt x="1049540" y="1203502"/>
                </a:lnTo>
                <a:lnTo>
                  <a:pt x="874737" y="1203502"/>
                </a:lnTo>
                <a:lnTo>
                  <a:pt x="874737" y="1268272"/>
                </a:lnTo>
                <a:lnTo>
                  <a:pt x="874572" y="1278432"/>
                </a:lnTo>
                <a:lnTo>
                  <a:pt x="874331" y="1300022"/>
                </a:lnTo>
                <a:lnTo>
                  <a:pt x="874318" y="1340662"/>
                </a:lnTo>
                <a:lnTo>
                  <a:pt x="874496" y="1363522"/>
                </a:lnTo>
                <a:lnTo>
                  <a:pt x="874623" y="1374952"/>
                </a:lnTo>
                <a:lnTo>
                  <a:pt x="870394" y="1378762"/>
                </a:lnTo>
                <a:lnTo>
                  <a:pt x="763270" y="1378762"/>
                </a:lnTo>
                <a:lnTo>
                  <a:pt x="760171" y="1373682"/>
                </a:lnTo>
                <a:lnTo>
                  <a:pt x="760336" y="1362252"/>
                </a:lnTo>
                <a:lnTo>
                  <a:pt x="760539" y="1340662"/>
                </a:lnTo>
                <a:lnTo>
                  <a:pt x="760539" y="1300022"/>
                </a:lnTo>
                <a:lnTo>
                  <a:pt x="760285" y="1278432"/>
                </a:lnTo>
                <a:lnTo>
                  <a:pt x="760133" y="1268272"/>
                </a:lnTo>
                <a:lnTo>
                  <a:pt x="764527" y="1264462"/>
                </a:lnTo>
                <a:lnTo>
                  <a:pt x="869810" y="1264462"/>
                </a:lnTo>
                <a:lnTo>
                  <a:pt x="874737" y="1268272"/>
                </a:lnTo>
                <a:lnTo>
                  <a:pt x="874737" y="1203502"/>
                </a:lnTo>
                <a:lnTo>
                  <a:pt x="710285" y="1203502"/>
                </a:lnTo>
                <a:lnTo>
                  <a:pt x="659485" y="1204772"/>
                </a:lnTo>
                <a:lnTo>
                  <a:pt x="608685" y="1204772"/>
                </a:lnTo>
                <a:lnTo>
                  <a:pt x="597242" y="1203502"/>
                </a:lnTo>
                <a:lnTo>
                  <a:pt x="589978" y="1199692"/>
                </a:lnTo>
                <a:lnTo>
                  <a:pt x="586181" y="1192072"/>
                </a:lnTo>
                <a:lnTo>
                  <a:pt x="585127" y="1180642"/>
                </a:lnTo>
                <a:lnTo>
                  <a:pt x="585393" y="1126032"/>
                </a:lnTo>
                <a:lnTo>
                  <a:pt x="585558" y="1075232"/>
                </a:lnTo>
                <a:lnTo>
                  <a:pt x="585546" y="840282"/>
                </a:lnTo>
                <a:lnTo>
                  <a:pt x="583692" y="800912"/>
                </a:lnTo>
                <a:lnTo>
                  <a:pt x="542353" y="779322"/>
                </a:lnTo>
                <a:lnTo>
                  <a:pt x="524967" y="779322"/>
                </a:lnTo>
                <a:lnTo>
                  <a:pt x="524967" y="1184452"/>
                </a:lnTo>
                <a:lnTo>
                  <a:pt x="524929" y="1184871"/>
                </a:lnTo>
                <a:lnTo>
                  <a:pt x="524929" y="1612442"/>
                </a:lnTo>
                <a:lnTo>
                  <a:pt x="523735" y="1620062"/>
                </a:lnTo>
                <a:lnTo>
                  <a:pt x="520128" y="1625142"/>
                </a:lnTo>
                <a:lnTo>
                  <a:pt x="514210" y="1627682"/>
                </a:lnTo>
                <a:lnTo>
                  <a:pt x="506069" y="1628952"/>
                </a:lnTo>
                <a:lnTo>
                  <a:pt x="80175" y="1628952"/>
                </a:lnTo>
                <a:lnTo>
                  <a:pt x="70650" y="1627682"/>
                </a:lnTo>
                <a:lnTo>
                  <a:pt x="64643" y="1623872"/>
                </a:lnTo>
                <a:lnTo>
                  <a:pt x="61531" y="1618792"/>
                </a:lnTo>
                <a:lnTo>
                  <a:pt x="60655" y="1608632"/>
                </a:lnTo>
                <a:lnTo>
                  <a:pt x="60820" y="1560372"/>
                </a:lnTo>
                <a:lnTo>
                  <a:pt x="60947" y="1513382"/>
                </a:lnTo>
                <a:lnTo>
                  <a:pt x="60833" y="1340662"/>
                </a:lnTo>
                <a:lnTo>
                  <a:pt x="60591" y="1284782"/>
                </a:lnTo>
                <a:lnTo>
                  <a:pt x="61633" y="1274622"/>
                </a:lnTo>
                <a:lnTo>
                  <a:pt x="65189" y="1268272"/>
                </a:lnTo>
                <a:lnTo>
                  <a:pt x="71691" y="1265732"/>
                </a:lnTo>
                <a:lnTo>
                  <a:pt x="81572" y="1264462"/>
                </a:lnTo>
                <a:lnTo>
                  <a:pt x="100215" y="1265732"/>
                </a:lnTo>
                <a:lnTo>
                  <a:pt x="137528" y="1265732"/>
                </a:lnTo>
                <a:lnTo>
                  <a:pt x="156184" y="1264462"/>
                </a:lnTo>
                <a:lnTo>
                  <a:pt x="165138" y="1265732"/>
                </a:lnTo>
                <a:lnTo>
                  <a:pt x="171094" y="1268272"/>
                </a:lnTo>
                <a:lnTo>
                  <a:pt x="174371" y="1273352"/>
                </a:lnTo>
                <a:lnTo>
                  <a:pt x="175120" y="1282242"/>
                </a:lnTo>
                <a:lnTo>
                  <a:pt x="175158" y="1288592"/>
                </a:lnTo>
                <a:lnTo>
                  <a:pt x="174967" y="1301292"/>
                </a:lnTo>
                <a:lnTo>
                  <a:pt x="174853" y="1374952"/>
                </a:lnTo>
                <a:lnTo>
                  <a:pt x="176987" y="1419402"/>
                </a:lnTo>
                <a:lnTo>
                  <a:pt x="213309" y="1439722"/>
                </a:lnTo>
                <a:lnTo>
                  <a:pt x="373468" y="1439722"/>
                </a:lnTo>
                <a:lnTo>
                  <a:pt x="408597" y="1419402"/>
                </a:lnTo>
                <a:lnTo>
                  <a:pt x="410718" y="1378762"/>
                </a:lnTo>
                <a:lnTo>
                  <a:pt x="410768" y="1312722"/>
                </a:lnTo>
                <a:lnTo>
                  <a:pt x="410489" y="1288592"/>
                </a:lnTo>
                <a:lnTo>
                  <a:pt x="410527" y="1282242"/>
                </a:lnTo>
                <a:lnTo>
                  <a:pt x="411099" y="1274622"/>
                </a:lnTo>
                <a:lnTo>
                  <a:pt x="413918" y="1268272"/>
                </a:lnTo>
                <a:lnTo>
                  <a:pt x="419582" y="1265732"/>
                </a:lnTo>
                <a:lnTo>
                  <a:pt x="428815" y="1264462"/>
                </a:lnTo>
                <a:lnTo>
                  <a:pt x="448818" y="1264462"/>
                </a:lnTo>
                <a:lnTo>
                  <a:pt x="468833" y="1265732"/>
                </a:lnTo>
                <a:lnTo>
                  <a:pt x="488861" y="1264462"/>
                </a:lnTo>
                <a:lnTo>
                  <a:pt x="520674" y="1264462"/>
                </a:lnTo>
                <a:lnTo>
                  <a:pt x="524865" y="1268272"/>
                </a:lnTo>
                <a:lnTo>
                  <a:pt x="524738" y="1550212"/>
                </a:lnTo>
                <a:lnTo>
                  <a:pt x="524929" y="1612442"/>
                </a:lnTo>
                <a:lnTo>
                  <a:pt x="524929" y="1184871"/>
                </a:lnTo>
                <a:lnTo>
                  <a:pt x="524040" y="1194612"/>
                </a:lnTo>
                <a:lnTo>
                  <a:pt x="520814" y="1199692"/>
                </a:lnTo>
                <a:lnTo>
                  <a:pt x="514743" y="1203502"/>
                </a:lnTo>
                <a:lnTo>
                  <a:pt x="505282" y="1204772"/>
                </a:lnTo>
                <a:lnTo>
                  <a:pt x="452043" y="1203502"/>
                </a:lnTo>
                <a:lnTo>
                  <a:pt x="350100" y="1203502"/>
                </a:lnTo>
                <a:lnTo>
                  <a:pt x="350100" y="1374952"/>
                </a:lnTo>
                <a:lnTo>
                  <a:pt x="345655" y="1378762"/>
                </a:lnTo>
                <a:lnTo>
                  <a:pt x="238620" y="1378762"/>
                </a:lnTo>
                <a:lnTo>
                  <a:pt x="235216" y="1373682"/>
                </a:lnTo>
                <a:lnTo>
                  <a:pt x="235673" y="1362252"/>
                </a:lnTo>
                <a:lnTo>
                  <a:pt x="235940" y="1352092"/>
                </a:lnTo>
                <a:lnTo>
                  <a:pt x="235953" y="1340662"/>
                </a:lnTo>
                <a:lnTo>
                  <a:pt x="235826" y="1321612"/>
                </a:lnTo>
                <a:lnTo>
                  <a:pt x="235737" y="1278432"/>
                </a:lnTo>
                <a:lnTo>
                  <a:pt x="235445" y="1268272"/>
                </a:lnTo>
                <a:lnTo>
                  <a:pt x="239890" y="1264462"/>
                </a:lnTo>
                <a:lnTo>
                  <a:pt x="347002" y="1264462"/>
                </a:lnTo>
                <a:lnTo>
                  <a:pt x="350062" y="1269542"/>
                </a:lnTo>
                <a:lnTo>
                  <a:pt x="349935" y="1278432"/>
                </a:lnTo>
                <a:lnTo>
                  <a:pt x="349707" y="1300022"/>
                </a:lnTo>
                <a:lnTo>
                  <a:pt x="349681" y="1340662"/>
                </a:lnTo>
                <a:lnTo>
                  <a:pt x="349923" y="1363522"/>
                </a:lnTo>
                <a:lnTo>
                  <a:pt x="350100" y="1374952"/>
                </a:lnTo>
                <a:lnTo>
                  <a:pt x="350100" y="1203502"/>
                </a:lnTo>
                <a:lnTo>
                  <a:pt x="133985" y="1203502"/>
                </a:lnTo>
                <a:lnTo>
                  <a:pt x="81203" y="1204772"/>
                </a:lnTo>
                <a:lnTo>
                  <a:pt x="71196" y="1203502"/>
                </a:lnTo>
                <a:lnTo>
                  <a:pt x="64846" y="1199692"/>
                </a:lnTo>
                <a:lnTo>
                  <a:pt x="61531" y="1193342"/>
                </a:lnTo>
                <a:lnTo>
                  <a:pt x="60731" y="1184452"/>
                </a:lnTo>
                <a:lnTo>
                  <a:pt x="60629" y="1180642"/>
                </a:lnTo>
                <a:lnTo>
                  <a:pt x="60858" y="1126032"/>
                </a:lnTo>
                <a:lnTo>
                  <a:pt x="60998" y="1075232"/>
                </a:lnTo>
                <a:lnTo>
                  <a:pt x="60909" y="939342"/>
                </a:lnTo>
                <a:lnTo>
                  <a:pt x="60833" y="916482"/>
                </a:lnTo>
                <a:lnTo>
                  <a:pt x="60629" y="875842"/>
                </a:lnTo>
                <a:lnTo>
                  <a:pt x="60680" y="860602"/>
                </a:lnTo>
                <a:lnTo>
                  <a:pt x="61595" y="850442"/>
                </a:lnTo>
                <a:lnTo>
                  <a:pt x="65214" y="844092"/>
                </a:lnTo>
                <a:lnTo>
                  <a:pt x="71958" y="840282"/>
                </a:lnTo>
                <a:lnTo>
                  <a:pt x="100088" y="840282"/>
                </a:lnTo>
                <a:lnTo>
                  <a:pt x="117843" y="841552"/>
                </a:lnTo>
                <a:lnTo>
                  <a:pt x="135597" y="840282"/>
                </a:lnTo>
                <a:lnTo>
                  <a:pt x="163703" y="840282"/>
                </a:lnTo>
                <a:lnTo>
                  <a:pt x="170637" y="844092"/>
                </a:lnTo>
                <a:lnTo>
                  <a:pt x="174409" y="850442"/>
                </a:lnTo>
                <a:lnTo>
                  <a:pt x="175336" y="861872"/>
                </a:lnTo>
                <a:lnTo>
                  <a:pt x="174752" y="889812"/>
                </a:lnTo>
                <a:lnTo>
                  <a:pt x="174726" y="939342"/>
                </a:lnTo>
                <a:lnTo>
                  <a:pt x="175018" y="979982"/>
                </a:lnTo>
                <a:lnTo>
                  <a:pt x="194411" y="1013002"/>
                </a:lnTo>
                <a:lnTo>
                  <a:pt x="210451" y="1015542"/>
                </a:lnTo>
                <a:lnTo>
                  <a:pt x="376072" y="1015542"/>
                </a:lnTo>
                <a:lnTo>
                  <a:pt x="410565" y="979982"/>
                </a:lnTo>
                <a:lnTo>
                  <a:pt x="410806" y="939342"/>
                </a:lnTo>
                <a:lnTo>
                  <a:pt x="410794" y="889812"/>
                </a:lnTo>
                <a:lnTo>
                  <a:pt x="410425" y="861872"/>
                </a:lnTo>
                <a:lnTo>
                  <a:pt x="410489" y="859332"/>
                </a:lnTo>
                <a:lnTo>
                  <a:pt x="411060" y="850442"/>
                </a:lnTo>
                <a:lnTo>
                  <a:pt x="413956" y="844092"/>
                </a:lnTo>
                <a:lnTo>
                  <a:pt x="419874" y="841552"/>
                </a:lnTo>
                <a:lnTo>
                  <a:pt x="429602" y="840282"/>
                </a:lnTo>
                <a:lnTo>
                  <a:pt x="514972" y="840282"/>
                </a:lnTo>
                <a:lnTo>
                  <a:pt x="520827" y="844092"/>
                </a:lnTo>
                <a:lnTo>
                  <a:pt x="524014" y="849172"/>
                </a:lnTo>
                <a:lnTo>
                  <a:pt x="524954" y="859332"/>
                </a:lnTo>
                <a:lnTo>
                  <a:pt x="524751" y="916482"/>
                </a:lnTo>
                <a:lnTo>
                  <a:pt x="524637" y="1072692"/>
                </a:lnTo>
                <a:lnTo>
                  <a:pt x="524751" y="1126032"/>
                </a:lnTo>
                <a:lnTo>
                  <a:pt x="524967" y="1184452"/>
                </a:lnTo>
                <a:lnTo>
                  <a:pt x="524967" y="779322"/>
                </a:lnTo>
                <a:lnTo>
                  <a:pt x="350113" y="779322"/>
                </a:lnTo>
                <a:lnTo>
                  <a:pt x="350113" y="952042"/>
                </a:lnTo>
                <a:lnTo>
                  <a:pt x="344652" y="954582"/>
                </a:lnTo>
                <a:lnTo>
                  <a:pt x="239369" y="954582"/>
                </a:lnTo>
                <a:lnTo>
                  <a:pt x="235534" y="950772"/>
                </a:lnTo>
                <a:lnTo>
                  <a:pt x="235686" y="939342"/>
                </a:lnTo>
                <a:lnTo>
                  <a:pt x="235902" y="920292"/>
                </a:lnTo>
                <a:lnTo>
                  <a:pt x="235902" y="875842"/>
                </a:lnTo>
                <a:lnTo>
                  <a:pt x="235673" y="854252"/>
                </a:lnTo>
                <a:lnTo>
                  <a:pt x="235534" y="845362"/>
                </a:lnTo>
                <a:lnTo>
                  <a:pt x="239166" y="840282"/>
                </a:lnTo>
                <a:lnTo>
                  <a:pt x="346252" y="840282"/>
                </a:lnTo>
                <a:lnTo>
                  <a:pt x="349999" y="844092"/>
                </a:lnTo>
                <a:lnTo>
                  <a:pt x="349821" y="861872"/>
                </a:lnTo>
                <a:lnTo>
                  <a:pt x="349694" y="920292"/>
                </a:lnTo>
                <a:lnTo>
                  <a:pt x="349923" y="940612"/>
                </a:lnTo>
                <a:lnTo>
                  <a:pt x="350113" y="952042"/>
                </a:lnTo>
                <a:lnTo>
                  <a:pt x="350113" y="779322"/>
                </a:lnTo>
                <a:lnTo>
                  <a:pt x="43281" y="779322"/>
                </a:lnTo>
                <a:lnTo>
                  <a:pt x="21755" y="781862"/>
                </a:lnTo>
                <a:lnTo>
                  <a:pt x="8547" y="788212"/>
                </a:lnTo>
                <a:lnTo>
                  <a:pt x="1905" y="800912"/>
                </a:lnTo>
                <a:lnTo>
                  <a:pt x="76" y="822502"/>
                </a:lnTo>
                <a:lnTo>
                  <a:pt x="190" y="1648002"/>
                </a:lnTo>
                <a:lnTo>
                  <a:pt x="1930" y="1668322"/>
                </a:lnTo>
                <a:lnTo>
                  <a:pt x="8483" y="1681022"/>
                </a:lnTo>
                <a:lnTo>
                  <a:pt x="21323" y="1687372"/>
                </a:lnTo>
                <a:lnTo>
                  <a:pt x="41960" y="1688642"/>
                </a:lnTo>
                <a:lnTo>
                  <a:pt x="1069238" y="1688642"/>
                </a:lnTo>
                <a:lnTo>
                  <a:pt x="1089177" y="1687372"/>
                </a:lnTo>
                <a:lnTo>
                  <a:pt x="1101725" y="1681022"/>
                </a:lnTo>
                <a:lnTo>
                  <a:pt x="1108265" y="1668322"/>
                </a:lnTo>
                <a:lnTo>
                  <a:pt x="1110145" y="1648002"/>
                </a:lnTo>
                <a:lnTo>
                  <a:pt x="1110145" y="1628952"/>
                </a:lnTo>
                <a:lnTo>
                  <a:pt x="1110157" y="1264462"/>
                </a:lnTo>
                <a:lnTo>
                  <a:pt x="1110157" y="1246682"/>
                </a:lnTo>
                <a:close/>
              </a:path>
              <a:path w="1751965" h="1689100" extrusionOk="0">
                <a:moveTo>
                  <a:pt x="1751634" y="1638300"/>
                </a:moveTo>
                <a:lnTo>
                  <a:pt x="1675371" y="1638300"/>
                </a:lnTo>
                <a:lnTo>
                  <a:pt x="1667332" y="1625600"/>
                </a:lnTo>
                <a:lnTo>
                  <a:pt x="1664373" y="1625600"/>
                </a:lnTo>
                <a:lnTo>
                  <a:pt x="1663941" y="1612900"/>
                </a:lnTo>
                <a:lnTo>
                  <a:pt x="1664004" y="393700"/>
                </a:lnTo>
                <a:lnTo>
                  <a:pt x="1663738" y="381000"/>
                </a:lnTo>
                <a:lnTo>
                  <a:pt x="1665795" y="368300"/>
                </a:lnTo>
                <a:lnTo>
                  <a:pt x="1674571" y="368300"/>
                </a:lnTo>
                <a:lnTo>
                  <a:pt x="1694434" y="381000"/>
                </a:lnTo>
                <a:lnTo>
                  <a:pt x="1726692" y="381000"/>
                </a:lnTo>
                <a:lnTo>
                  <a:pt x="1740027" y="368300"/>
                </a:lnTo>
                <a:lnTo>
                  <a:pt x="1748320" y="355600"/>
                </a:lnTo>
                <a:lnTo>
                  <a:pt x="1751279" y="342900"/>
                </a:lnTo>
                <a:lnTo>
                  <a:pt x="1751431" y="317500"/>
                </a:lnTo>
                <a:lnTo>
                  <a:pt x="1751342" y="241300"/>
                </a:lnTo>
                <a:lnTo>
                  <a:pt x="1749806" y="228600"/>
                </a:lnTo>
                <a:lnTo>
                  <a:pt x="1744573" y="215900"/>
                </a:lnTo>
                <a:lnTo>
                  <a:pt x="1734527" y="203200"/>
                </a:lnTo>
                <a:lnTo>
                  <a:pt x="1718551" y="203200"/>
                </a:lnTo>
                <a:lnTo>
                  <a:pt x="1691627" y="196888"/>
                </a:lnTo>
                <a:lnTo>
                  <a:pt x="1691627" y="279400"/>
                </a:lnTo>
                <a:lnTo>
                  <a:pt x="1690979" y="292100"/>
                </a:lnTo>
                <a:lnTo>
                  <a:pt x="1688769" y="304800"/>
                </a:lnTo>
                <a:lnTo>
                  <a:pt x="1686179" y="317500"/>
                </a:lnTo>
                <a:lnTo>
                  <a:pt x="1677098" y="304800"/>
                </a:lnTo>
                <a:lnTo>
                  <a:pt x="1618361" y="292100"/>
                </a:lnTo>
                <a:lnTo>
                  <a:pt x="1155522" y="177800"/>
                </a:lnTo>
                <a:lnTo>
                  <a:pt x="903579" y="114300"/>
                </a:lnTo>
                <a:lnTo>
                  <a:pt x="849820" y="114300"/>
                </a:lnTo>
                <a:lnTo>
                  <a:pt x="85902" y="304800"/>
                </a:lnTo>
                <a:lnTo>
                  <a:pt x="64033" y="304800"/>
                </a:lnTo>
                <a:lnTo>
                  <a:pt x="61302" y="292100"/>
                </a:lnTo>
                <a:lnTo>
                  <a:pt x="60934" y="279400"/>
                </a:lnTo>
                <a:lnTo>
                  <a:pt x="60032" y="266700"/>
                </a:lnTo>
                <a:lnTo>
                  <a:pt x="63982" y="266700"/>
                </a:lnTo>
                <a:lnTo>
                  <a:pt x="72161" y="254000"/>
                </a:lnTo>
                <a:lnTo>
                  <a:pt x="83959" y="254000"/>
                </a:lnTo>
                <a:lnTo>
                  <a:pt x="373837" y="177800"/>
                </a:lnTo>
                <a:lnTo>
                  <a:pt x="567055" y="139700"/>
                </a:lnTo>
                <a:lnTo>
                  <a:pt x="856818" y="63500"/>
                </a:lnTo>
                <a:lnTo>
                  <a:pt x="894448" y="63500"/>
                </a:lnTo>
                <a:lnTo>
                  <a:pt x="1676336" y="254000"/>
                </a:lnTo>
                <a:lnTo>
                  <a:pt x="1686979" y="254000"/>
                </a:lnTo>
                <a:lnTo>
                  <a:pt x="1689061" y="266700"/>
                </a:lnTo>
                <a:lnTo>
                  <a:pt x="1690916" y="266700"/>
                </a:lnTo>
                <a:lnTo>
                  <a:pt x="1691627" y="279400"/>
                </a:lnTo>
                <a:lnTo>
                  <a:pt x="1691627" y="196888"/>
                </a:lnTo>
                <a:lnTo>
                  <a:pt x="1285887" y="101600"/>
                </a:lnTo>
                <a:lnTo>
                  <a:pt x="1141679" y="63500"/>
                </a:lnTo>
                <a:lnTo>
                  <a:pt x="901319" y="0"/>
                </a:lnTo>
                <a:lnTo>
                  <a:pt x="849325" y="0"/>
                </a:lnTo>
                <a:lnTo>
                  <a:pt x="551116" y="76200"/>
                </a:lnTo>
                <a:lnTo>
                  <a:pt x="33845" y="203200"/>
                </a:lnTo>
                <a:lnTo>
                  <a:pt x="18135" y="203200"/>
                </a:lnTo>
                <a:lnTo>
                  <a:pt x="7823" y="215900"/>
                </a:lnTo>
                <a:lnTo>
                  <a:pt x="2133" y="215900"/>
                </a:lnTo>
                <a:lnTo>
                  <a:pt x="279" y="228600"/>
                </a:lnTo>
                <a:lnTo>
                  <a:pt x="101" y="254000"/>
                </a:lnTo>
                <a:lnTo>
                  <a:pt x="0" y="317500"/>
                </a:lnTo>
                <a:lnTo>
                  <a:pt x="317" y="342900"/>
                </a:lnTo>
                <a:lnTo>
                  <a:pt x="2882" y="368300"/>
                </a:lnTo>
                <a:lnTo>
                  <a:pt x="9791" y="368300"/>
                </a:lnTo>
                <a:lnTo>
                  <a:pt x="20535" y="381000"/>
                </a:lnTo>
                <a:lnTo>
                  <a:pt x="53365" y="381000"/>
                </a:lnTo>
                <a:lnTo>
                  <a:pt x="59563" y="368300"/>
                </a:lnTo>
                <a:lnTo>
                  <a:pt x="84023" y="368300"/>
                </a:lnTo>
                <a:lnTo>
                  <a:pt x="87071" y="381000"/>
                </a:lnTo>
                <a:lnTo>
                  <a:pt x="87503" y="393700"/>
                </a:lnTo>
                <a:lnTo>
                  <a:pt x="87464" y="711200"/>
                </a:lnTo>
                <a:lnTo>
                  <a:pt x="90220" y="723900"/>
                </a:lnTo>
                <a:lnTo>
                  <a:pt x="147942" y="723900"/>
                </a:lnTo>
                <a:lnTo>
                  <a:pt x="148336" y="711200"/>
                </a:lnTo>
                <a:lnTo>
                  <a:pt x="148412" y="482600"/>
                </a:lnTo>
                <a:lnTo>
                  <a:pt x="148259" y="431800"/>
                </a:lnTo>
                <a:lnTo>
                  <a:pt x="147942" y="381000"/>
                </a:lnTo>
                <a:lnTo>
                  <a:pt x="148958" y="368300"/>
                </a:lnTo>
                <a:lnTo>
                  <a:pt x="152577" y="355600"/>
                </a:lnTo>
                <a:lnTo>
                  <a:pt x="159346" y="355600"/>
                </a:lnTo>
                <a:lnTo>
                  <a:pt x="169824" y="342900"/>
                </a:lnTo>
                <a:lnTo>
                  <a:pt x="219125" y="330200"/>
                </a:lnTo>
                <a:lnTo>
                  <a:pt x="317715" y="317500"/>
                </a:lnTo>
                <a:lnTo>
                  <a:pt x="367004" y="304800"/>
                </a:lnTo>
                <a:lnTo>
                  <a:pt x="859828" y="177800"/>
                </a:lnTo>
                <a:lnTo>
                  <a:pt x="892162" y="177800"/>
                </a:lnTo>
                <a:lnTo>
                  <a:pt x="1383715" y="304800"/>
                </a:lnTo>
                <a:lnTo>
                  <a:pt x="1482064" y="317500"/>
                </a:lnTo>
                <a:lnTo>
                  <a:pt x="1580426" y="342900"/>
                </a:lnTo>
                <a:lnTo>
                  <a:pt x="1591373" y="355600"/>
                </a:lnTo>
                <a:lnTo>
                  <a:pt x="1598498" y="355600"/>
                </a:lnTo>
                <a:lnTo>
                  <a:pt x="1602359" y="368300"/>
                </a:lnTo>
                <a:lnTo>
                  <a:pt x="1603502" y="381000"/>
                </a:lnTo>
                <a:lnTo>
                  <a:pt x="1603362" y="431800"/>
                </a:lnTo>
                <a:lnTo>
                  <a:pt x="1603184" y="533400"/>
                </a:lnTo>
                <a:lnTo>
                  <a:pt x="1603146" y="1460500"/>
                </a:lnTo>
                <a:lnTo>
                  <a:pt x="1603349" y="1612900"/>
                </a:lnTo>
                <a:lnTo>
                  <a:pt x="1602587" y="1625600"/>
                </a:lnTo>
                <a:lnTo>
                  <a:pt x="1599628" y="1625600"/>
                </a:lnTo>
                <a:lnTo>
                  <a:pt x="1593507" y="1638300"/>
                </a:lnTo>
                <a:lnTo>
                  <a:pt x="1440891" y="1638300"/>
                </a:lnTo>
                <a:lnTo>
                  <a:pt x="1434731" y="1625600"/>
                </a:lnTo>
                <a:lnTo>
                  <a:pt x="1431404" y="1625600"/>
                </a:lnTo>
                <a:lnTo>
                  <a:pt x="1430477" y="1612900"/>
                </a:lnTo>
                <a:lnTo>
                  <a:pt x="1430820" y="1574800"/>
                </a:lnTo>
                <a:lnTo>
                  <a:pt x="1430756" y="673100"/>
                </a:lnTo>
                <a:lnTo>
                  <a:pt x="1430756" y="609600"/>
                </a:lnTo>
                <a:lnTo>
                  <a:pt x="1430756" y="596900"/>
                </a:lnTo>
                <a:lnTo>
                  <a:pt x="1428915" y="571500"/>
                </a:lnTo>
                <a:lnTo>
                  <a:pt x="1422869" y="558800"/>
                </a:lnTo>
                <a:lnTo>
                  <a:pt x="1411795" y="558800"/>
                </a:lnTo>
                <a:lnTo>
                  <a:pt x="1394866" y="546100"/>
                </a:lnTo>
                <a:lnTo>
                  <a:pt x="1370533" y="546100"/>
                </a:lnTo>
                <a:lnTo>
                  <a:pt x="1370533" y="660400"/>
                </a:lnTo>
                <a:lnTo>
                  <a:pt x="1365618" y="673100"/>
                </a:lnTo>
                <a:lnTo>
                  <a:pt x="392912" y="673100"/>
                </a:lnTo>
                <a:lnTo>
                  <a:pt x="384911" y="660400"/>
                </a:lnTo>
                <a:lnTo>
                  <a:pt x="381952" y="660400"/>
                </a:lnTo>
                <a:lnTo>
                  <a:pt x="381520" y="647700"/>
                </a:lnTo>
                <a:lnTo>
                  <a:pt x="381520" y="635000"/>
                </a:lnTo>
                <a:lnTo>
                  <a:pt x="381762" y="635000"/>
                </a:lnTo>
                <a:lnTo>
                  <a:pt x="381139" y="622300"/>
                </a:lnTo>
                <a:lnTo>
                  <a:pt x="385762" y="609600"/>
                </a:lnTo>
                <a:lnTo>
                  <a:pt x="1358912" y="609600"/>
                </a:lnTo>
                <a:lnTo>
                  <a:pt x="1366647" y="622300"/>
                </a:lnTo>
                <a:lnTo>
                  <a:pt x="1369491" y="622300"/>
                </a:lnTo>
                <a:lnTo>
                  <a:pt x="1369898" y="635000"/>
                </a:lnTo>
                <a:lnTo>
                  <a:pt x="1369910" y="647700"/>
                </a:lnTo>
                <a:lnTo>
                  <a:pt x="1369606" y="647700"/>
                </a:lnTo>
                <a:lnTo>
                  <a:pt x="1370533" y="660400"/>
                </a:lnTo>
                <a:lnTo>
                  <a:pt x="1370533" y="546100"/>
                </a:lnTo>
                <a:lnTo>
                  <a:pt x="356577" y="546100"/>
                </a:lnTo>
                <a:lnTo>
                  <a:pt x="340347" y="558800"/>
                </a:lnTo>
                <a:lnTo>
                  <a:pt x="329272" y="558800"/>
                </a:lnTo>
                <a:lnTo>
                  <a:pt x="322884" y="571500"/>
                </a:lnTo>
                <a:lnTo>
                  <a:pt x="320751" y="584200"/>
                </a:lnTo>
                <a:lnTo>
                  <a:pt x="320675" y="685800"/>
                </a:lnTo>
                <a:lnTo>
                  <a:pt x="322478" y="711200"/>
                </a:lnTo>
                <a:lnTo>
                  <a:pt x="329120" y="723900"/>
                </a:lnTo>
                <a:lnTo>
                  <a:pt x="1364475" y="723900"/>
                </a:lnTo>
                <a:lnTo>
                  <a:pt x="1366939" y="736600"/>
                </a:lnTo>
                <a:lnTo>
                  <a:pt x="1370253" y="749300"/>
                </a:lnTo>
                <a:lnTo>
                  <a:pt x="1371193" y="762000"/>
                </a:lnTo>
                <a:lnTo>
                  <a:pt x="1370355" y="762000"/>
                </a:lnTo>
                <a:lnTo>
                  <a:pt x="1368310" y="774700"/>
                </a:lnTo>
                <a:lnTo>
                  <a:pt x="1364945" y="787400"/>
                </a:lnTo>
                <a:lnTo>
                  <a:pt x="644271" y="787400"/>
                </a:lnTo>
                <a:lnTo>
                  <a:pt x="641413" y="800100"/>
                </a:lnTo>
                <a:lnTo>
                  <a:pt x="641311" y="825500"/>
                </a:lnTo>
                <a:lnTo>
                  <a:pt x="641667" y="838200"/>
                </a:lnTo>
                <a:lnTo>
                  <a:pt x="644626" y="838200"/>
                </a:lnTo>
                <a:lnTo>
                  <a:pt x="652653" y="850900"/>
                </a:lnTo>
                <a:lnTo>
                  <a:pt x="1369834" y="850900"/>
                </a:lnTo>
                <a:lnTo>
                  <a:pt x="1369783" y="863600"/>
                </a:lnTo>
                <a:lnTo>
                  <a:pt x="1369898" y="876300"/>
                </a:lnTo>
                <a:lnTo>
                  <a:pt x="1369479" y="889000"/>
                </a:lnTo>
                <a:lnTo>
                  <a:pt x="1366520" y="901700"/>
                </a:lnTo>
                <a:lnTo>
                  <a:pt x="644220" y="901700"/>
                </a:lnTo>
                <a:lnTo>
                  <a:pt x="641388" y="914400"/>
                </a:lnTo>
                <a:lnTo>
                  <a:pt x="641324" y="939800"/>
                </a:lnTo>
                <a:lnTo>
                  <a:pt x="641667" y="952500"/>
                </a:lnTo>
                <a:lnTo>
                  <a:pt x="644563" y="965200"/>
                </a:lnTo>
                <a:lnTo>
                  <a:pt x="1367396" y="965200"/>
                </a:lnTo>
                <a:lnTo>
                  <a:pt x="1370291" y="977900"/>
                </a:lnTo>
                <a:lnTo>
                  <a:pt x="1371219" y="990600"/>
                </a:lnTo>
                <a:lnTo>
                  <a:pt x="1370393" y="1003300"/>
                </a:lnTo>
                <a:lnTo>
                  <a:pt x="1367993" y="1016000"/>
                </a:lnTo>
                <a:lnTo>
                  <a:pt x="652767" y="1016000"/>
                </a:lnTo>
                <a:lnTo>
                  <a:pt x="645160" y="1028700"/>
                </a:lnTo>
                <a:lnTo>
                  <a:pt x="641261" y="1028700"/>
                </a:lnTo>
                <a:lnTo>
                  <a:pt x="641197" y="1041400"/>
                </a:lnTo>
                <a:lnTo>
                  <a:pt x="641273" y="1054100"/>
                </a:lnTo>
                <a:lnTo>
                  <a:pt x="641731" y="1066800"/>
                </a:lnTo>
                <a:lnTo>
                  <a:pt x="644766" y="1079500"/>
                </a:lnTo>
                <a:lnTo>
                  <a:pt x="1368920" y="1079500"/>
                </a:lnTo>
                <a:lnTo>
                  <a:pt x="1370266" y="1092200"/>
                </a:lnTo>
                <a:lnTo>
                  <a:pt x="1370114" y="1143000"/>
                </a:lnTo>
                <a:lnTo>
                  <a:pt x="1369923" y="1257300"/>
                </a:lnTo>
                <a:lnTo>
                  <a:pt x="1369949" y="1460500"/>
                </a:lnTo>
                <a:lnTo>
                  <a:pt x="1370190" y="1612900"/>
                </a:lnTo>
                <a:lnTo>
                  <a:pt x="1369199" y="1625600"/>
                </a:lnTo>
                <a:lnTo>
                  <a:pt x="1365948" y="1625600"/>
                </a:lnTo>
                <a:lnTo>
                  <a:pt x="1360068" y="1638300"/>
                </a:lnTo>
                <a:lnTo>
                  <a:pt x="1168844" y="1638300"/>
                </a:lnTo>
                <a:lnTo>
                  <a:pt x="1166025" y="1651000"/>
                </a:lnTo>
                <a:lnTo>
                  <a:pt x="1165936" y="1663700"/>
                </a:lnTo>
                <a:lnTo>
                  <a:pt x="1166304" y="1689100"/>
                </a:lnTo>
                <a:lnTo>
                  <a:pt x="1748091" y="1689100"/>
                </a:lnTo>
                <a:lnTo>
                  <a:pt x="1751317" y="1676400"/>
                </a:lnTo>
                <a:lnTo>
                  <a:pt x="1751457" y="1651000"/>
                </a:lnTo>
                <a:lnTo>
                  <a:pt x="1751634" y="1638300"/>
                </a:lnTo>
                <a:close/>
              </a:path>
            </a:pathLst>
          </a:custGeom>
          <a:solidFill>
            <a:srgbClr val="C5409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8" name="Google Shape;458;p41"/>
          <p:cNvGrpSpPr/>
          <p:nvPr/>
        </p:nvGrpSpPr>
        <p:grpSpPr>
          <a:xfrm>
            <a:off x="4180326" y="1368655"/>
            <a:ext cx="848200" cy="875058"/>
            <a:chOff x="9191570" y="3009355"/>
            <a:chExt cx="1864995" cy="1924050"/>
          </a:xfrm>
        </p:grpSpPr>
        <p:sp>
          <p:nvSpPr>
            <p:cNvPr id="459" name="Google Shape;459;p41"/>
            <p:cNvSpPr/>
            <p:nvPr/>
          </p:nvSpPr>
          <p:spPr>
            <a:xfrm>
              <a:off x="9450106" y="4675833"/>
              <a:ext cx="852170" cy="0"/>
            </a:xfrm>
            <a:custGeom>
              <a:avLst/>
              <a:gdLst/>
              <a:ahLst/>
              <a:cxnLst/>
              <a:rect l="l" t="t" r="r" b="b"/>
              <a:pathLst>
                <a:path w="852170" h="120000" extrusionOk="0">
                  <a:moveTo>
                    <a:pt x="0" y="0"/>
                  </a:moveTo>
                  <a:lnTo>
                    <a:pt x="852141" y="0"/>
                  </a:lnTo>
                </a:path>
              </a:pathLst>
            </a:custGeom>
            <a:noFill/>
            <a:ln w="68850" cap="flat" cmpd="sng">
              <a:solidFill>
                <a:srgbClr val="F18B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1"/>
            <p:cNvSpPr/>
            <p:nvPr/>
          </p:nvSpPr>
          <p:spPr>
            <a:xfrm>
              <a:off x="9450106" y="4403048"/>
              <a:ext cx="852170" cy="0"/>
            </a:xfrm>
            <a:custGeom>
              <a:avLst/>
              <a:gdLst/>
              <a:ahLst/>
              <a:cxnLst/>
              <a:rect l="l" t="t" r="r" b="b"/>
              <a:pathLst>
                <a:path w="852170" h="120000" extrusionOk="0">
                  <a:moveTo>
                    <a:pt x="0" y="0"/>
                  </a:moveTo>
                  <a:lnTo>
                    <a:pt x="852141" y="0"/>
                  </a:lnTo>
                </a:path>
              </a:pathLst>
            </a:custGeom>
            <a:noFill/>
            <a:ln w="68850" cap="flat" cmpd="sng">
              <a:solidFill>
                <a:srgbClr val="F18B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1"/>
            <p:cNvSpPr/>
            <p:nvPr/>
          </p:nvSpPr>
          <p:spPr>
            <a:xfrm>
              <a:off x="9450106" y="4130253"/>
              <a:ext cx="770890" cy="0"/>
            </a:xfrm>
            <a:custGeom>
              <a:avLst/>
              <a:gdLst/>
              <a:ahLst/>
              <a:cxnLst/>
              <a:rect l="l" t="t" r="r" b="b"/>
              <a:pathLst>
                <a:path w="770890" h="120000" extrusionOk="0">
                  <a:moveTo>
                    <a:pt x="0" y="0"/>
                  </a:moveTo>
                  <a:lnTo>
                    <a:pt x="770426" y="0"/>
                  </a:lnTo>
                </a:path>
              </a:pathLst>
            </a:custGeom>
            <a:noFill/>
            <a:ln w="68850" cap="flat" cmpd="sng">
              <a:solidFill>
                <a:srgbClr val="F18B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41"/>
            <p:cNvSpPr/>
            <p:nvPr/>
          </p:nvSpPr>
          <p:spPr>
            <a:xfrm>
              <a:off x="9450106" y="3857467"/>
              <a:ext cx="852170" cy="0"/>
            </a:xfrm>
            <a:custGeom>
              <a:avLst/>
              <a:gdLst/>
              <a:ahLst/>
              <a:cxnLst/>
              <a:rect l="l" t="t" r="r" b="b"/>
              <a:pathLst>
                <a:path w="852170" h="120000" extrusionOk="0">
                  <a:moveTo>
                    <a:pt x="0" y="0"/>
                  </a:moveTo>
                  <a:lnTo>
                    <a:pt x="852141" y="0"/>
                  </a:lnTo>
                </a:path>
              </a:pathLst>
            </a:custGeom>
            <a:noFill/>
            <a:ln w="68850" cap="flat" cmpd="sng">
              <a:solidFill>
                <a:srgbClr val="F18B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41"/>
            <p:cNvSpPr/>
            <p:nvPr/>
          </p:nvSpPr>
          <p:spPr>
            <a:xfrm>
              <a:off x="9450106" y="3584673"/>
              <a:ext cx="551179" cy="0"/>
            </a:xfrm>
            <a:custGeom>
              <a:avLst/>
              <a:gdLst/>
              <a:ahLst/>
              <a:cxnLst/>
              <a:rect l="l" t="t" r="r" b="b"/>
              <a:pathLst>
                <a:path w="551179" h="120000" extrusionOk="0">
                  <a:moveTo>
                    <a:pt x="0" y="0"/>
                  </a:moveTo>
                  <a:lnTo>
                    <a:pt x="551072" y="0"/>
                  </a:lnTo>
                </a:path>
              </a:pathLst>
            </a:custGeom>
            <a:noFill/>
            <a:ln w="68850" cap="flat" cmpd="sng">
              <a:solidFill>
                <a:srgbClr val="F18B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1"/>
            <p:cNvSpPr/>
            <p:nvPr/>
          </p:nvSpPr>
          <p:spPr>
            <a:xfrm>
              <a:off x="9605738" y="3314505"/>
              <a:ext cx="554990" cy="0"/>
            </a:xfrm>
            <a:custGeom>
              <a:avLst/>
              <a:gdLst/>
              <a:ahLst/>
              <a:cxnLst/>
              <a:rect l="l" t="t" r="r" b="b"/>
              <a:pathLst>
                <a:path w="554990" h="120000" extrusionOk="0">
                  <a:moveTo>
                    <a:pt x="0" y="0"/>
                  </a:moveTo>
                  <a:lnTo>
                    <a:pt x="554517" y="0"/>
                  </a:lnTo>
                </a:path>
              </a:pathLst>
            </a:custGeom>
            <a:noFill/>
            <a:ln w="68850" cap="flat" cmpd="sng">
              <a:solidFill>
                <a:srgbClr val="F18B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1"/>
            <p:cNvSpPr/>
            <p:nvPr/>
          </p:nvSpPr>
          <p:spPr>
            <a:xfrm>
              <a:off x="9191570" y="3009355"/>
              <a:ext cx="1864995" cy="1924050"/>
            </a:xfrm>
            <a:custGeom>
              <a:avLst/>
              <a:gdLst/>
              <a:ahLst/>
              <a:cxnLst/>
              <a:rect l="l" t="t" r="r" b="b"/>
              <a:pathLst>
                <a:path w="1864995" h="1924050" extrusionOk="0">
                  <a:moveTo>
                    <a:pt x="1376481" y="0"/>
                  </a:moveTo>
                  <a:lnTo>
                    <a:pt x="71285" y="0"/>
                  </a:lnTo>
                  <a:lnTo>
                    <a:pt x="37983" y="17455"/>
                  </a:lnTo>
                  <a:lnTo>
                    <a:pt x="15845" y="41930"/>
                  </a:lnTo>
                  <a:lnTo>
                    <a:pt x="3605" y="73143"/>
                  </a:lnTo>
                  <a:lnTo>
                    <a:pt x="0" y="110813"/>
                  </a:lnTo>
                  <a:lnTo>
                    <a:pt x="164" y="152125"/>
                  </a:lnTo>
                  <a:lnTo>
                    <a:pt x="298" y="196388"/>
                  </a:lnTo>
                  <a:lnTo>
                    <a:pt x="431" y="263548"/>
                  </a:lnTo>
                  <a:lnTo>
                    <a:pt x="540" y="343027"/>
                  </a:lnTo>
                  <a:lnTo>
                    <a:pt x="564" y="616127"/>
                  </a:lnTo>
                  <a:lnTo>
                    <a:pt x="438" y="930547"/>
                  </a:lnTo>
                  <a:lnTo>
                    <a:pt x="318" y="1424927"/>
                  </a:lnTo>
                  <a:lnTo>
                    <a:pt x="204" y="1721453"/>
                  </a:lnTo>
                  <a:lnTo>
                    <a:pt x="331" y="1774536"/>
                  </a:lnTo>
                  <a:lnTo>
                    <a:pt x="617" y="1828939"/>
                  </a:lnTo>
                  <a:lnTo>
                    <a:pt x="7667" y="1867851"/>
                  </a:lnTo>
                  <a:lnTo>
                    <a:pt x="56988" y="1916842"/>
                  </a:lnTo>
                  <a:lnTo>
                    <a:pt x="95766" y="1923690"/>
                  </a:lnTo>
                  <a:lnTo>
                    <a:pt x="1340409" y="1923732"/>
                  </a:lnTo>
                  <a:lnTo>
                    <a:pt x="1347896" y="1923732"/>
                  </a:lnTo>
                  <a:lnTo>
                    <a:pt x="1389616" y="1917036"/>
                  </a:lnTo>
                  <a:lnTo>
                    <a:pt x="1420848" y="1897637"/>
                  </a:lnTo>
                  <a:lnTo>
                    <a:pt x="1440451" y="1866566"/>
                  </a:lnTo>
                  <a:lnTo>
                    <a:pt x="1440892" y="1863869"/>
                  </a:lnTo>
                  <a:lnTo>
                    <a:pt x="109022" y="1863869"/>
                  </a:lnTo>
                  <a:lnTo>
                    <a:pt x="85311" y="1862073"/>
                  </a:lnTo>
                  <a:lnTo>
                    <a:pt x="62467" y="1817884"/>
                  </a:lnTo>
                  <a:lnTo>
                    <a:pt x="62437" y="102384"/>
                  </a:lnTo>
                  <a:lnTo>
                    <a:pt x="64314" y="81537"/>
                  </a:lnTo>
                  <a:lnTo>
                    <a:pt x="70971" y="68559"/>
                  </a:lnTo>
                  <a:lnTo>
                    <a:pt x="83950" y="61904"/>
                  </a:lnTo>
                  <a:lnTo>
                    <a:pt x="104792" y="60029"/>
                  </a:lnTo>
                  <a:lnTo>
                    <a:pt x="1442212" y="59820"/>
                  </a:lnTo>
                  <a:lnTo>
                    <a:pt x="1437680" y="42880"/>
                  </a:lnTo>
                  <a:lnTo>
                    <a:pt x="1415296" y="16234"/>
                  </a:lnTo>
                  <a:lnTo>
                    <a:pt x="1376481" y="0"/>
                  </a:lnTo>
                  <a:close/>
                </a:path>
                <a:path w="1864995" h="1924050" extrusionOk="0">
                  <a:moveTo>
                    <a:pt x="1329214" y="546104"/>
                  </a:moveTo>
                  <a:lnTo>
                    <a:pt x="1292894" y="562469"/>
                  </a:lnTo>
                  <a:lnTo>
                    <a:pt x="1276537" y="618274"/>
                  </a:lnTo>
                  <a:lnTo>
                    <a:pt x="1276806" y="656618"/>
                  </a:lnTo>
                  <a:lnTo>
                    <a:pt x="1276864" y="775138"/>
                  </a:lnTo>
                  <a:lnTo>
                    <a:pt x="1277322" y="813797"/>
                  </a:lnTo>
                  <a:lnTo>
                    <a:pt x="1283646" y="862300"/>
                  </a:lnTo>
                  <a:lnTo>
                    <a:pt x="1305964" y="930547"/>
                  </a:lnTo>
                  <a:lnTo>
                    <a:pt x="1324087" y="983189"/>
                  </a:lnTo>
                  <a:lnTo>
                    <a:pt x="1360703" y="1088387"/>
                  </a:lnTo>
                  <a:lnTo>
                    <a:pt x="1378889" y="1141001"/>
                  </a:lnTo>
                  <a:lnTo>
                    <a:pt x="1385269" y="1276718"/>
                  </a:lnTo>
                  <a:lnTo>
                    <a:pt x="1385309" y="1318108"/>
                  </a:lnTo>
                  <a:lnTo>
                    <a:pt x="1385435" y="1609144"/>
                  </a:lnTo>
                  <a:lnTo>
                    <a:pt x="1385319" y="1820311"/>
                  </a:lnTo>
                  <a:lnTo>
                    <a:pt x="1383459" y="1841933"/>
                  </a:lnTo>
                  <a:lnTo>
                    <a:pt x="1376763" y="1855260"/>
                  </a:lnTo>
                  <a:lnTo>
                    <a:pt x="1363554" y="1862002"/>
                  </a:lnTo>
                  <a:lnTo>
                    <a:pt x="1342158" y="1863869"/>
                  </a:lnTo>
                  <a:lnTo>
                    <a:pt x="1440892" y="1863869"/>
                  </a:lnTo>
                  <a:lnTo>
                    <a:pt x="1447285" y="1824855"/>
                  </a:lnTo>
                  <a:lnTo>
                    <a:pt x="1447398" y="1703874"/>
                  </a:lnTo>
                  <a:lnTo>
                    <a:pt x="1447359" y="1330367"/>
                  </a:lnTo>
                  <a:lnTo>
                    <a:pt x="1447767" y="1330263"/>
                  </a:lnTo>
                  <a:lnTo>
                    <a:pt x="1448604" y="1330263"/>
                  </a:lnTo>
                  <a:lnTo>
                    <a:pt x="1448605" y="1330053"/>
                  </a:lnTo>
                  <a:lnTo>
                    <a:pt x="1509432" y="1330053"/>
                  </a:lnTo>
                  <a:lnTo>
                    <a:pt x="1352649" y="879271"/>
                  </a:lnTo>
                  <a:lnTo>
                    <a:pt x="1352461" y="878674"/>
                  </a:lnTo>
                  <a:lnTo>
                    <a:pt x="1352618" y="877952"/>
                  </a:lnTo>
                  <a:lnTo>
                    <a:pt x="1352618" y="873743"/>
                  </a:lnTo>
                  <a:lnTo>
                    <a:pt x="1488164" y="826624"/>
                  </a:lnTo>
                  <a:lnTo>
                    <a:pt x="1553117" y="826624"/>
                  </a:lnTo>
                  <a:lnTo>
                    <a:pt x="1551129" y="820897"/>
                  </a:lnTo>
                  <a:lnTo>
                    <a:pt x="1548495" y="814299"/>
                  </a:lnTo>
                  <a:lnTo>
                    <a:pt x="1338022" y="814299"/>
                  </a:lnTo>
                  <a:lnTo>
                    <a:pt x="1338022" y="616127"/>
                  </a:lnTo>
                  <a:lnTo>
                    <a:pt x="1447558" y="616127"/>
                  </a:lnTo>
                  <a:lnTo>
                    <a:pt x="1447558" y="573710"/>
                  </a:lnTo>
                  <a:lnTo>
                    <a:pt x="1383717" y="573710"/>
                  </a:lnTo>
                  <a:lnTo>
                    <a:pt x="1381497" y="571103"/>
                  </a:lnTo>
                  <a:lnTo>
                    <a:pt x="1379518" y="568694"/>
                  </a:lnTo>
                  <a:lnTo>
                    <a:pt x="1377099" y="566286"/>
                  </a:lnTo>
                  <a:lnTo>
                    <a:pt x="1362090" y="554191"/>
                  </a:lnTo>
                  <a:lnTo>
                    <a:pt x="1346178" y="547344"/>
                  </a:lnTo>
                  <a:lnTo>
                    <a:pt x="1329214" y="546104"/>
                  </a:lnTo>
                  <a:close/>
                </a:path>
                <a:path w="1864995" h="1924050" extrusionOk="0">
                  <a:moveTo>
                    <a:pt x="1509432" y="1330053"/>
                  </a:moveTo>
                  <a:lnTo>
                    <a:pt x="1448605" y="1330053"/>
                  </a:lnTo>
                  <a:lnTo>
                    <a:pt x="1584789" y="1734627"/>
                  </a:lnTo>
                  <a:lnTo>
                    <a:pt x="1584789" y="1734920"/>
                  </a:lnTo>
                  <a:lnTo>
                    <a:pt x="1590836" y="1750528"/>
                  </a:lnTo>
                  <a:lnTo>
                    <a:pt x="1596629" y="1766184"/>
                  </a:lnTo>
                  <a:lnTo>
                    <a:pt x="1602191" y="1781883"/>
                  </a:lnTo>
                  <a:lnTo>
                    <a:pt x="1607542" y="1797620"/>
                  </a:lnTo>
                  <a:lnTo>
                    <a:pt x="1617011" y="1817884"/>
                  </a:lnTo>
                  <a:lnTo>
                    <a:pt x="1630518" y="1833556"/>
                  </a:lnTo>
                  <a:lnTo>
                    <a:pt x="1647791" y="1844713"/>
                  </a:lnTo>
                  <a:lnTo>
                    <a:pt x="1668556" y="1851430"/>
                  </a:lnTo>
                  <a:lnTo>
                    <a:pt x="1715005" y="1855192"/>
                  </a:lnTo>
                  <a:lnTo>
                    <a:pt x="1758268" y="1847684"/>
                  </a:lnTo>
                  <a:lnTo>
                    <a:pt x="1798331" y="1829602"/>
                  </a:lnTo>
                  <a:lnTo>
                    <a:pt x="1835179" y="1801641"/>
                  </a:lnTo>
                  <a:lnTo>
                    <a:pt x="1841701" y="1793880"/>
                  </a:lnTo>
                  <a:lnTo>
                    <a:pt x="1712936" y="1793880"/>
                  </a:lnTo>
                  <a:lnTo>
                    <a:pt x="1685645" y="1791934"/>
                  </a:lnTo>
                  <a:lnTo>
                    <a:pt x="1649660" y="1731828"/>
                  </a:lnTo>
                  <a:lnTo>
                    <a:pt x="1509432" y="1330053"/>
                  </a:lnTo>
                  <a:close/>
                </a:path>
                <a:path w="1864995" h="1924050" extrusionOk="0">
                  <a:moveTo>
                    <a:pt x="1553117" y="826624"/>
                  </a:moveTo>
                  <a:lnTo>
                    <a:pt x="1488164" y="826624"/>
                  </a:lnTo>
                  <a:lnTo>
                    <a:pt x="1506077" y="877952"/>
                  </a:lnTo>
                  <a:lnTo>
                    <a:pt x="1663737" y="1330367"/>
                  </a:lnTo>
                  <a:lnTo>
                    <a:pt x="1716655" y="1482066"/>
                  </a:lnTo>
                  <a:lnTo>
                    <a:pt x="1799243" y="1717811"/>
                  </a:lnTo>
                  <a:lnTo>
                    <a:pt x="1802483" y="1732076"/>
                  </a:lnTo>
                  <a:lnTo>
                    <a:pt x="1762976" y="1779233"/>
                  </a:lnTo>
                  <a:lnTo>
                    <a:pt x="1712936" y="1793880"/>
                  </a:lnTo>
                  <a:lnTo>
                    <a:pt x="1841701" y="1793880"/>
                  </a:lnTo>
                  <a:lnTo>
                    <a:pt x="1852879" y="1780578"/>
                  </a:lnTo>
                  <a:lnTo>
                    <a:pt x="1862811" y="1757352"/>
                  </a:lnTo>
                  <a:lnTo>
                    <a:pt x="1864801" y="1731828"/>
                  </a:lnTo>
                  <a:lnTo>
                    <a:pt x="1858676" y="1703874"/>
                  </a:lnTo>
                  <a:lnTo>
                    <a:pt x="1727921" y="1330053"/>
                  </a:lnTo>
                  <a:lnTo>
                    <a:pt x="1577637" y="898307"/>
                  </a:lnTo>
                  <a:lnTo>
                    <a:pt x="1564534" y="859499"/>
                  </a:lnTo>
                  <a:lnTo>
                    <a:pt x="1553117" y="826624"/>
                  </a:lnTo>
                  <a:close/>
                </a:path>
                <a:path w="1864995" h="1924050" extrusionOk="0">
                  <a:moveTo>
                    <a:pt x="1448604" y="1330263"/>
                  </a:moveTo>
                  <a:lnTo>
                    <a:pt x="1447767" y="1330263"/>
                  </a:lnTo>
                  <a:lnTo>
                    <a:pt x="1448196" y="1332409"/>
                  </a:lnTo>
                  <a:lnTo>
                    <a:pt x="1448584" y="1335236"/>
                  </a:lnTo>
                  <a:lnTo>
                    <a:pt x="1448604" y="1330263"/>
                  </a:lnTo>
                  <a:close/>
                </a:path>
                <a:path w="1864995" h="1924050" extrusionOk="0">
                  <a:moveTo>
                    <a:pt x="1447558" y="616127"/>
                  </a:moveTo>
                  <a:lnTo>
                    <a:pt x="1338022" y="616127"/>
                  </a:lnTo>
                  <a:lnTo>
                    <a:pt x="1461316" y="775138"/>
                  </a:lnTo>
                  <a:lnTo>
                    <a:pt x="1338022" y="814299"/>
                  </a:lnTo>
                  <a:lnTo>
                    <a:pt x="1548495" y="814299"/>
                  </a:lnTo>
                  <a:lnTo>
                    <a:pt x="1536065" y="783162"/>
                  </a:lnTo>
                  <a:lnTo>
                    <a:pt x="1517985" y="746951"/>
                  </a:lnTo>
                  <a:lnTo>
                    <a:pt x="1447558" y="656618"/>
                  </a:lnTo>
                  <a:lnTo>
                    <a:pt x="1447558" y="616127"/>
                  </a:lnTo>
                  <a:close/>
                </a:path>
                <a:path w="1864995" h="1924050" extrusionOk="0">
                  <a:moveTo>
                    <a:pt x="1442212" y="59820"/>
                  </a:moveTo>
                  <a:lnTo>
                    <a:pt x="1341969" y="59820"/>
                  </a:lnTo>
                  <a:lnTo>
                    <a:pt x="1363475" y="61684"/>
                  </a:lnTo>
                  <a:lnTo>
                    <a:pt x="1376739" y="68404"/>
                  </a:lnTo>
                  <a:lnTo>
                    <a:pt x="1383456" y="81673"/>
                  </a:lnTo>
                  <a:lnTo>
                    <a:pt x="1385250" y="102384"/>
                  </a:lnTo>
                  <a:lnTo>
                    <a:pt x="1385319" y="559658"/>
                  </a:lnTo>
                  <a:lnTo>
                    <a:pt x="1384533" y="565082"/>
                  </a:lnTo>
                  <a:lnTo>
                    <a:pt x="1383717" y="573710"/>
                  </a:lnTo>
                  <a:lnTo>
                    <a:pt x="1447558" y="573710"/>
                  </a:lnTo>
                  <a:lnTo>
                    <a:pt x="1447558" y="534968"/>
                  </a:lnTo>
                  <a:lnTo>
                    <a:pt x="1447287" y="398347"/>
                  </a:lnTo>
                  <a:lnTo>
                    <a:pt x="1447090" y="263548"/>
                  </a:lnTo>
                  <a:lnTo>
                    <a:pt x="1446966" y="152125"/>
                  </a:lnTo>
                  <a:lnTo>
                    <a:pt x="1447076" y="77996"/>
                  </a:lnTo>
                  <a:lnTo>
                    <a:pt x="1442212" y="59820"/>
                  </a:lnTo>
                  <a:close/>
                </a:path>
              </a:pathLst>
            </a:custGeom>
            <a:solidFill>
              <a:srgbClr val="F0892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1"/>
            <p:cNvSpPr/>
            <p:nvPr/>
          </p:nvSpPr>
          <p:spPr>
            <a:xfrm>
              <a:off x="9191570" y="3009355"/>
              <a:ext cx="1864995" cy="1924050"/>
            </a:xfrm>
            <a:custGeom>
              <a:avLst/>
              <a:gdLst/>
              <a:ahLst/>
              <a:cxnLst/>
              <a:rect l="l" t="t" r="r" b="b"/>
              <a:pathLst>
                <a:path w="1864995" h="1924050" extrusionOk="0">
                  <a:moveTo>
                    <a:pt x="1785956" y="1764427"/>
                  </a:moveTo>
                  <a:lnTo>
                    <a:pt x="1762976" y="1779233"/>
                  </a:lnTo>
                  <a:lnTo>
                    <a:pt x="1738674" y="1789348"/>
                  </a:lnTo>
                  <a:lnTo>
                    <a:pt x="1712936" y="1793880"/>
                  </a:lnTo>
                  <a:lnTo>
                    <a:pt x="1685645" y="1791934"/>
                  </a:lnTo>
                  <a:lnTo>
                    <a:pt x="1648187" y="1727656"/>
                  </a:lnTo>
                  <a:lnTo>
                    <a:pt x="1631704" y="1680545"/>
                  </a:lnTo>
                  <a:lnTo>
                    <a:pt x="1615232" y="1633431"/>
                  </a:lnTo>
                  <a:lnTo>
                    <a:pt x="1598772" y="1586312"/>
                  </a:lnTo>
                  <a:lnTo>
                    <a:pt x="1582321" y="1539191"/>
                  </a:lnTo>
                  <a:lnTo>
                    <a:pt x="1565880" y="1492066"/>
                  </a:lnTo>
                  <a:lnTo>
                    <a:pt x="1549448" y="1444938"/>
                  </a:lnTo>
                  <a:lnTo>
                    <a:pt x="1533023" y="1397807"/>
                  </a:lnTo>
                  <a:lnTo>
                    <a:pt x="1516605" y="1350674"/>
                  </a:lnTo>
                  <a:lnTo>
                    <a:pt x="1500194" y="1303539"/>
                  </a:lnTo>
                  <a:lnTo>
                    <a:pt x="1483788" y="1256402"/>
                  </a:lnTo>
                  <a:lnTo>
                    <a:pt x="1467386" y="1209264"/>
                  </a:lnTo>
                  <a:lnTo>
                    <a:pt x="1450989" y="1162124"/>
                  </a:lnTo>
                  <a:lnTo>
                    <a:pt x="1434596" y="1114983"/>
                  </a:lnTo>
                  <a:lnTo>
                    <a:pt x="1418204" y="1067841"/>
                  </a:lnTo>
                  <a:lnTo>
                    <a:pt x="1401815" y="1020699"/>
                  </a:lnTo>
                  <a:lnTo>
                    <a:pt x="1385426" y="973556"/>
                  </a:lnTo>
                  <a:lnTo>
                    <a:pt x="1369038" y="926414"/>
                  </a:lnTo>
                  <a:lnTo>
                    <a:pt x="1352649" y="879271"/>
                  </a:lnTo>
                  <a:lnTo>
                    <a:pt x="1352461" y="878674"/>
                  </a:lnTo>
                  <a:lnTo>
                    <a:pt x="1352618" y="877952"/>
                  </a:lnTo>
                  <a:lnTo>
                    <a:pt x="1352618" y="873743"/>
                  </a:lnTo>
                  <a:lnTo>
                    <a:pt x="1386198" y="862072"/>
                  </a:lnTo>
                  <a:lnTo>
                    <a:pt x="1419880" y="850364"/>
                  </a:lnTo>
                  <a:lnTo>
                    <a:pt x="1453818" y="838565"/>
                  </a:lnTo>
                  <a:lnTo>
                    <a:pt x="1488164" y="826624"/>
                  </a:lnTo>
                  <a:lnTo>
                    <a:pt x="1504405" y="873154"/>
                  </a:lnTo>
                  <a:lnTo>
                    <a:pt x="1520466" y="919159"/>
                  </a:lnTo>
                  <a:lnTo>
                    <a:pt x="1536402" y="964816"/>
                  </a:lnTo>
                  <a:lnTo>
                    <a:pt x="1552266" y="1010304"/>
                  </a:lnTo>
                  <a:lnTo>
                    <a:pt x="1568701" y="1057482"/>
                  </a:lnTo>
                  <a:lnTo>
                    <a:pt x="1585131" y="1104662"/>
                  </a:lnTo>
                  <a:lnTo>
                    <a:pt x="1601558" y="1151842"/>
                  </a:lnTo>
                  <a:lnTo>
                    <a:pt x="1617985" y="1199023"/>
                  </a:lnTo>
                  <a:lnTo>
                    <a:pt x="1634414" y="1246202"/>
                  </a:lnTo>
                  <a:lnTo>
                    <a:pt x="1650847" y="1293381"/>
                  </a:lnTo>
                  <a:lnTo>
                    <a:pt x="1667285" y="1340557"/>
                  </a:lnTo>
                  <a:lnTo>
                    <a:pt x="1683732" y="1387730"/>
                  </a:lnTo>
                  <a:lnTo>
                    <a:pt x="1700188" y="1434900"/>
                  </a:lnTo>
                  <a:lnTo>
                    <a:pt x="1716655" y="1482066"/>
                  </a:lnTo>
                  <a:lnTo>
                    <a:pt x="1733137" y="1529227"/>
                  </a:lnTo>
                  <a:lnTo>
                    <a:pt x="1749635" y="1576383"/>
                  </a:lnTo>
                  <a:lnTo>
                    <a:pt x="1766150" y="1623533"/>
                  </a:lnTo>
                  <a:lnTo>
                    <a:pt x="1782686" y="1670676"/>
                  </a:lnTo>
                  <a:lnTo>
                    <a:pt x="1799243" y="1717811"/>
                  </a:lnTo>
                  <a:lnTo>
                    <a:pt x="1802483" y="1732076"/>
                  </a:lnTo>
                  <a:lnTo>
                    <a:pt x="1801363" y="1744280"/>
                  </a:lnTo>
                  <a:lnTo>
                    <a:pt x="1795862" y="1754904"/>
                  </a:lnTo>
                  <a:lnTo>
                    <a:pt x="1785956" y="1764427"/>
                  </a:lnTo>
                  <a:close/>
                </a:path>
                <a:path w="1864995" h="1924050" extrusionOk="0">
                  <a:moveTo>
                    <a:pt x="1342158" y="1863869"/>
                  </a:moveTo>
                  <a:lnTo>
                    <a:pt x="109022" y="1863869"/>
                  </a:lnTo>
                  <a:lnTo>
                    <a:pt x="85311" y="1862073"/>
                  </a:lnTo>
                  <a:lnTo>
                    <a:pt x="71123" y="1855214"/>
                  </a:lnTo>
                  <a:lnTo>
                    <a:pt x="64239" y="1841089"/>
                  </a:lnTo>
                  <a:lnTo>
                    <a:pt x="62437" y="1817494"/>
                  </a:lnTo>
                  <a:lnTo>
                    <a:pt x="62437" y="102384"/>
                  </a:lnTo>
                  <a:lnTo>
                    <a:pt x="83950" y="61904"/>
                  </a:lnTo>
                  <a:lnTo>
                    <a:pt x="156333" y="60004"/>
                  </a:lnTo>
                  <a:lnTo>
                    <a:pt x="207877" y="59981"/>
                  </a:lnTo>
                  <a:lnTo>
                    <a:pt x="259422" y="59960"/>
                  </a:lnTo>
                  <a:lnTo>
                    <a:pt x="310969" y="59941"/>
                  </a:lnTo>
                  <a:lnTo>
                    <a:pt x="362517" y="59924"/>
                  </a:lnTo>
                  <a:lnTo>
                    <a:pt x="414067" y="59908"/>
                  </a:lnTo>
                  <a:lnTo>
                    <a:pt x="465617" y="59894"/>
                  </a:lnTo>
                  <a:lnTo>
                    <a:pt x="517169" y="59882"/>
                  </a:lnTo>
                  <a:lnTo>
                    <a:pt x="568721" y="59871"/>
                  </a:lnTo>
                  <a:lnTo>
                    <a:pt x="620274" y="59861"/>
                  </a:lnTo>
                  <a:lnTo>
                    <a:pt x="671827" y="59853"/>
                  </a:lnTo>
                  <a:lnTo>
                    <a:pt x="723381" y="59846"/>
                  </a:lnTo>
                  <a:lnTo>
                    <a:pt x="774934" y="59840"/>
                  </a:lnTo>
                  <a:lnTo>
                    <a:pt x="826487" y="59835"/>
                  </a:lnTo>
                  <a:lnTo>
                    <a:pt x="878040" y="59831"/>
                  </a:lnTo>
                  <a:lnTo>
                    <a:pt x="929592" y="59827"/>
                  </a:lnTo>
                  <a:lnTo>
                    <a:pt x="981144" y="59825"/>
                  </a:lnTo>
                  <a:lnTo>
                    <a:pt x="1032694" y="59823"/>
                  </a:lnTo>
                  <a:lnTo>
                    <a:pt x="1084244" y="59822"/>
                  </a:lnTo>
                  <a:lnTo>
                    <a:pt x="1135792" y="59821"/>
                  </a:lnTo>
                  <a:lnTo>
                    <a:pt x="1187339" y="59820"/>
                  </a:lnTo>
                  <a:lnTo>
                    <a:pt x="1238884" y="59820"/>
                  </a:lnTo>
                  <a:lnTo>
                    <a:pt x="1290428" y="59820"/>
                  </a:lnTo>
                  <a:lnTo>
                    <a:pt x="1341969" y="59820"/>
                  </a:lnTo>
                  <a:lnTo>
                    <a:pt x="1363475" y="61684"/>
                  </a:lnTo>
                  <a:lnTo>
                    <a:pt x="1376739" y="68404"/>
                  </a:lnTo>
                  <a:lnTo>
                    <a:pt x="1383456" y="81673"/>
                  </a:lnTo>
                  <a:lnTo>
                    <a:pt x="1385319" y="103180"/>
                  </a:lnTo>
                  <a:lnTo>
                    <a:pt x="1385319" y="554035"/>
                  </a:lnTo>
                  <a:lnTo>
                    <a:pt x="1385319" y="559658"/>
                  </a:lnTo>
                  <a:lnTo>
                    <a:pt x="1384533" y="565082"/>
                  </a:lnTo>
                  <a:lnTo>
                    <a:pt x="1383717" y="573710"/>
                  </a:lnTo>
                  <a:lnTo>
                    <a:pt x="1381497" y="571103"/>
                  </a:lnTo>
                  <a:lnTo>
                    <a:pt x="1379518" y="568694"/>
                  </a:lnTo>
                  <a:lnTo>
                    <a:pt x="1377298" y="566485"/>
                  </a:lnTo>
                  <a:lnTo>
                    <a:pt x="1377099" y="566286"/>
                  </a:lnTo>
                  <a:lnTo>
                    <a:pt x="1362090" y="554191"/>
                  </a:lnTo>
                  <a:lnTo>
                    <a:pt x="1346178" y="547344"/>
                  </a:lnTo>
                  <a:lnTo>
                    <a:pt x="1329214" y="546104"/>
                  </a:lnTo>
                  <a:lnTo>
                    <a:pt x="1311049" y="550831"/>
                  </a:lnTo>
                  <a:lnTo>
                    <a:pt x="1292894" y="562469"/>
                  </a:lnTo>
                  <a:lnTo>
                    <a:pt x="1282347" y="578156"/>
                  </a:lnTo>
                  <a:lnTo>
                    <a:pt x="1277522" y="597041"/>
                  </a:lnTo>
                  <a:lnTo>
                    <a:pt x="1276537" y="618274"/>
                  </a:lnTo>
                  <a:lnTo>
                    <a:pt x="1276880" y="667090"/>
                  </a:lnTo>
                  <a:lnTo>
                    <a:pt x="1276772" y="715961"/>
                  </a:lnTo>
                  <a:lnTo>
                    <a:pt x="1276743" y="764868"/>
                  </a:lnTo>
                  <a:lnTo>
                    <a:pt x="1277322" y="813797"/>
                  </a:lnTo>
                  <a:lnTo>
                    <a:pt x="1283646" y="862300"/>
                  </a:lnTo>
                  <a:lnTo>
                    <a:pt x="1305964" y="930547"/>
                  </a:lnTo>
                  <a:lnTo>
                    <a:pt x="1324087" y="983189"/>
                  </a:lnTo>
                  <a:lnTo>
                    <a:pt x="1342384" y="1035792"/>
                  </a:lnTo>
                  <a:lnTo>
                    <a:pt x="1360703" y="1088387"/>
                  </a:lnTo>
                  <a:lnTo>
                    <a:pt x="1378889" y="1141001"/>
                  </a:lnTo>
                  <a:lnTo>
                    <a:pt x="1385196" y="1227327"/>
                  </a:lnTo>
                  <a:lnTo>
                    <a:pt x="1385269" y="1276718"/>
                  </a:lnTo>
                  <a:lnTo>
                    <a:pt x="1385329" y="1326116"/>
                  </a:lnTo>
                  <a:lnTo>
                    <a:pt x="1385376" y="1375519"/>
                  </a:lnTo>
                  <a:lnTo>
                    <a:pt x="1385411" y="1424927"/>
                  </a:lnTo>
                  <a:lnTo>
                    <a:pt x="1385434" y="1474340"/>
                  </a:lnTo>
                  <a:lnTo>
                    <a:pt x="1385446" y="1523757"/>
                  </a:lnTo>
                  <a:lnTo>
                    <a:pt x="1385448" y="1573177"/>
                  </a:lnTo>
                  <a:lnTo>
                    <a:pt x="1385440" y="1622601"/>
                  </a:lnTo>
                  <a:lnTo>
                    <a:pt x="1385422" y="1672026"/>
                  </a:lnTo>
                  <a:lnTo>
                    <a:pt x="1385396" y="1721453"/>
                  </a:lnTo>
                  <a:lnTo>
                    <a:pt x="1385361" y="1770882"/>
                  </a:lnTo>
                  <a:lnTo>
                    <a:pt x="1385319" y="1820311"/>
                  </a:lnTo>
                  <a:lnTo>
                    <a:pt x="1363554" y="1862002"/>
                  </a:lnTo>
                  <a:lnTo>
                    <a:pt x="1342158" y="1863869"/>
                  </a:lnTo>
                  <a:close/>
                </a:path>
                <a:path w="1864995" h="1924050" extrusionOk="0">
                  <a:moveTo>
                    <a:pt x="1461316" y="775138"/>
                  </a:moveTo>
                  <a:lnTo>
                    <a:pt x="1338022" y="814299"/>
                  </a:lnTo>
                  <a:lnTo>
                    <a:pt x="1338022" y="616127"/>
                  </a:lnTo>
                  <a:lnTo>
                    <a:pt x="1461316" y="775138"/>
                  </a:lnTo>
                  <a:close/>
                </a:path>
                <a:path w="1864995" h="1924050" extrusionOk="0">
                  <a:moveTo>
                    <a:pt x="1858676" y="1703874"/>
                  </a:moveTo>
                  <a:lnTo>
                    <a:pt x="1842065" y="1656511"/>
                  </a:lnTo>
                  <a:lnTo>
                    <a:pt x="1825467" y="1609144"/>
                  </a:lnTo>
                  <a:lnTo>
                    <a:pt x="1808880" y="1561773"/>
                  </a:lnTo>
                  <a:lnTo>
                    <a:pt x="1792305" y="1514398"/>
                  </a:lnTo>
                  <a:lnTo>
                    <a:pt x="1775742" y="1467020"/>
                  </a:lnTo>
                  <a:lnTo>
                    <a:pt x="1759188" y="1419639"/>
                  </a:lnTo>
                  <a:lnTo>
                    <a:pt x="1742644" y="1372254"/>
                  </a:lnTo>
                  <a:lnTo>
                    <a:pt x="1726110" y="1324868"/>
                  </a:lnTo>
                  <a:lnTo>
                    <a:pt x="1709585" y="1277478"/>
                  </a:lnTo>
                  <a:lnTo>
                    <a:pt x="1693068" y="1230087"/>
                  </a:lnTo>
                  <a:lnTo>
                    <a:pt x="1676558" y="1182694"/>
                  </a:lnTo>
                  <a:lnTo>
                    <a:pt x="1660056" y="1135299"/>
                  </a:lnTo>
                  <a:lnTo>
                    <a:pt x="1643561" y="1087902"/>
                  </a:lnTo>
                  <a:lnTo>
                    <a:pt x="1627072" y="1040505"/>
                  </a:lnTo>
                  <a:lnTo>
                    <a:pt x="1610589" y="993106"/>
                  </a:lnTo>
                  <a:lnTo>
                    <a:pt x="1594111" y="945707"/>
                  </a:lnTo>
                  <a:lnTo>
                    <a:pt x="1577637" y="898307"/>
                  </a:lnTo>
                  <a:lnTo>
                    <a:pt x="1564534" y="859499"/>
                  </a:lnTo>
                  <a:lnTo>
                    <a:pt x="1551129" y="820897"/>
                  </a:lnTo>
                  <a:lnTo>
                    <a:pt x="1536065" y="783162"/>
                  </a:lnTo>
                  <a:lnTo>
                    <a:pt x="1517985" y="746951"/>
                  </a:lnTo>
                  <a:lnTo>
                    <a:pt x="1447558" y="656618"/>
                  </a:lnTo>
                  <a:lnTo>
                    <a:pt x="1447558" y="534968"/>
                  </a:lnTo>
                  <a:lnTo>
                    <a:pt x="1447287" y="398347"/>
                  </a:lnTo>
                  <a:lnTo>
                    <a:pt x="1447090" y="263548"/>
                  </a:lnTo>
                  <a:lnTo>
                    <a:pt x="1446970" y="160626"/>
                  </a:lnTo>
                  <a:lnTo>
                    <a:pt x="1446929" y="119640"/>
                  </a:lnTo>
                  <a:lnTo>
                    <a:pt x="1447076" y="77996"/>
                  </a:lnTo>
                  <a:lnTo>
                    <a:pt x="1437680" y="42880"/>
                  </a:lnTo>
                  <a:lnTo>
                    <a:pt x="1415296" y="16234"/>
                  </a:lnTo>
                  <a:lnTo>
                    <a:pt x="1376481" y="0"/>
                  </a:lnTo>
                  <a:lnTo>
                    <a:pt x="71285" y="0"/>
                  </a:lnTo>
                  <a:lnTo>
                    <a:pt x="37983" y="17455"/>
                  </a:lnTo>
                  <a:lnTo>
                    <a:pt x="15845" y="41930"/>
                  </a:lnTo>
                  <a:lnTo>
                    <a:pt x="3605" y="73143"/>
                  </a:lnTo>
                  <a:lnTo>
                    <a:pt x="0" y="110813"/>
                  </a:lnTo>
                  <a:lnTo>
                    <a:pt x="164" y="152125"/>
                  </a:lnTo>
                  <a:lnTo>
                    <a:pt x="298" y="196388"/>
                  </a:lnTo>
                  <a:lnTo>
                    <a:pt x="403" y="243215"/>
                  </a:lnTo>
                  <a:lnTo>
                    <a:pt x="483" y="292223"/>
                  </a:lnTo>
                  <a:lnTo>
                    <a:pt x="540" y="343027"/>
                  </a:lnTo>
                  <a:lnTo>
                    <a:pt x="577" y="395241"/>
                  </a:lnTo>
                  <a:lnTo>
                    <a:pt x="597" y="448482"/>
                  </a:lnTo>
                  <a:lnTo>
                    <a:pt x="601" y="502365"/>
                  </a:lnTo>
                  <a:lnTo>
                    <a:pt x="594" y="556505"/>
                  </a:lnTo>
                  <a:lnTo>
                    <a:pt x="577" y="610517"/>
                  </a:lnTo>
                  <a:lnTo>
                    <a:pt x="554" y="664017"/>
                  </a:lnTo>
                  <a:lnTo>
                    <a:pt x="527" y="716620"/>
                  </a:lnTo>
                  <a:lnTo>
                    <a:pt x="499" y="767941"/>
                  </a:lnTo>
                  <a:lnTo>
                    <a:pt x="472" y="817596"/>
                  </a:lnTo>
                  <a:lnTo>
                    <a:pt x="450" y="865199"/>
                  </a:lnTo>
                  <a:lnTo>
                    <a:pt x="435" y="910367"/>
                  </a:lnTo>
                  <a:lnTo>
                    <a:pt x="429" y="952714"/>
                  </a:lnTo>
                  <a:lnTo>
                    <a:pt x="429" y="966358"/>
                  </a:lnTo>
                  <a:lnTo>
                    <a:pt x="429" y="1016636"/>
                  </a:lnTo>
                  <a:lnTo>
                    <a:pt x="428" y="1066900"/>
                  </a:lnTo>
                  <a:lnTo>
                    <a:pt x="425" y="1117153"/>
                  </a:lnTo>
                  <a:lnTo>
                    <a:pt x="421" y="1167397"/>
                  </a:lnTo>
                  <a:lnTo>
                    <a:pt x="413" y="1217636"/>
                  </a:lnTo>
                  <a:lnTo>
                    <a:pt x="401" y="1267872"/>
                  </a:lnTo>
                  <a:lnTo>
                    <a:pt x="385" y="1318108"/>
                  </a:lnTo>
                  <a:lnTo>
                    <a:pt x="364" y="1368346"/>
                  </a:lnTo>
                  <a:lnTo>
                    <a:pt x="336" y="1418591"/>
                  </a:lnTo>
                  <a:lnTo>
                    <a:pt x="302" y="1468844"/>
                  </a:lnTo>
                  <a:lnTo>
                    <a:pt x="259" y="1519108"/>
                  </a:lnTo>
                  <a:lnTo>
                    <a:pt x="209" y="1569386"/>
                  </a:lnTo>
                  <a:lnTo>
                    <a:pt x="192" y="1621298"/>
                  </a:lnTo>
                  <a:lnTo>
                    <a:pt x="175" y="1673208"/>
                  </a:lnTo>
                  <a:lnTo>
                    <a:pt x="207" y="1725117"/>
                  </a:lnTo>
                  <a:lnTo>
                    <a:pt x="338" y="1777027"/>
                  </a:lnTo>
                  <a:lnTo>
                    <a:pt x="617" y="1828939"/>
                  </a:lnTo>
                  <a:lnTo>
                    <a:pt x="7667" y="1867851"/>
                  </a:lnTo>
                  <a:lnTo>
                    <a:pt x="56988" y="1916842"/>
                  </a:lnTo>
                  <a:lnTo>
                    <a:pt x="95766" y="1923690"/>
                  </a:lnTo>
                  <a:lnTo>
                    <a:pt x="119252" y="1923690"/>
                  </a:lnTo>
                  <a:lnTo>
                    <a:pt x="1340409" y="1923732"/>
                  </a:lnTo>
                  <a:lnTo>
                    <a:pt x="1347896" y="1923732"/>
                  </a:lnTo>
                  <a:lnTo>
                    <a:pt x="1389616" y="1917036"/>
                  </a:lnTo>
                  <a:lnTo>
                    <a:pt x="1440451" y="1866566"/>
                  </a:lnTo>
                  <a:lnTo>
                    <a:pt x="1447285" y="1824855"/>
                  </a:lnTo>
                  <a:lnTo>
                    <a:pt x="1447354" y="1774536"/>
                  </a:lnTo>
                  <a:lnTo>
                    <a:pt x="1447396" y="1724217"/>
                  </a:lnTo>
                  <a:lnTo>
                    <a:pt x="1447416" y="1673899"/>
                  </a:lnTo>
                  <a:lnTo>
                    <a:pt x="1447419" y="1623582"/>
                  </a:lnTo>
                  <a:lnTo>
                    <a:pt x="1447411" y="1573265"/>
                  </a:lnTo>
                  <a:lnTo>
                    <a:pt x="1447395" y="1522948"/>
                  </a:lnTo>
                  <a:lnTo>
                    <a:pt x="1447378" y="1472632"/>
                  </a:lnTo>
                  <a:lnTo>
                    <a:pt x="1447364" y="1422316"/>
                  </a:lnTo>
                  <a:lnTo>
                    <a:pt x="1447359" y="1372000"/>
                  </a:lnTo>
                  <a:lnTo>
                    <a:pt x="1447359" y="1330367"/>
                  </a:lnTo>
                  <a:lnTo>
                    <a:pt x="1447767" y="1330263"/>
                  </a:lnTo>
                  <a:lnTo>
                    <a:pt x="1448196" y="1332409"/>
                  </a:lnTo>
                  <a:lnTo>
                    <a:pt x="1448584" y="1335236"/>
                  </a:lnTo>
                  <a:lnTo>
                    <a:pt x="1448605" y="1330053"/>
                  </a:lnTo>
                  <a:lnTo>
                    <a:pt x="1584789" y="1734627"/>
                  </a:lnTo>
                  <a:lnTo>
                    <a:pt x="1584789" y="1734920"/>
                  </a:lnTo>
                  <a:lnTo>
                    <a:pt x="1590836" y="1750528"/>
                  </a:lnTo>
                  <a:lnTo>
                    <a:pt x="1596629" y="1766184"/>
                  </a:lnTo>
                  <a:lnTo>
                    <a:pt x="1602191" y="1781883"/>
                  </a:lnTo>
                  <a:lnTo>
                    <a:pt x="1607542" y="1797620"/>
                  </a:lnTo>
                  <a:lnTo>
                    <a:pt x="1617011" y="1817884"/>
                  </a:lnTo>
                  <a:lnTo>
                    <a:pt x="1630518" y="1833556"/>
                  </a:lnTo>
                  <a:lnTo>
                    <a:pt x="1647791" y="1844713"/>
                  </a:lnTo>
                  <a:lnTo>
                    <a:pt x="1668556" y="1851430"/>
                  </a:lnTo>
                  <a:lnTo>
                    <a:pt x="1715005" y="1855192"/>
                  </a:lnTo>
                  <a:lnTo>
                    <a:pt x="1758268" y="1847684"/>
                  </a:lnTo>
                  <a:lnTo>
                    <a:pt x="1798331" y="1829602"/>
                  </a:lnTo>
                  <a:lnTo>
                    <a:pt x="1835179" y="1801641"/>
                  </a:lnTo>
                  <a:lnTo>
                    <a:pt x="1862811" y="1757352"/>
                  </a:lnTo>
                  <a:lnTo>
                    <a:pt x="1864801" y="1731828"/>
                  </a:lnTo>
                  <a:lnTo>
                    <a:pt x="1858676" y="1703874"/>
                  </a:lnTo>
                  <a:close/>
                </a:path>
              </a:pathLst>
            </a:custGeom>
            <a:noFill/>
            <a:ln w="11475" cap="flat" cmpd="sng">
              <a:solidFill>
                <a:srgbClr val="F089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7" name="Google Shape;467;p41"/>
          <p:cNvSpPr txBox="1"/>
          <p:nvPr/>
        </p:nvSpPr>
        <p:spPr>
          <a:xfrm>
            <a:off x="3587733" y="2371474"/>
            <a:ext cx="20334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950" rIns="0" bIns="0" anchor="t" anchorCtr="0">
            <a:spAutoFit/>
          </a:bodyPr>
          <a:lstStyle/>
          <a:p>
            <a:pPr marL="0" marR="0" lvl="0" indent="1270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техническое описание  для участия в тендерах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41"/>
          <p:cNvSpPr txBox="1"/>
          <p:nvPr/>
        </p:nvSpPr>
        <p:spPr>
          <a:xfrm>
            <a:off x="697658" y="2371474"/>
            <a:ext cx="24795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95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ассортимент соответствует  перечню Министерства  Просвещения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1"/>
          <p:cNvSpPr txBox="1"/>
          <p:nvPr/>
        </p:nvSpPr>
        <p:spPr>
          <a:xfrm>
            <a:off x="1276587" y="3868699"/>
            <a:ext cx="13635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95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гибкая система скидок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1"/>
          <p:cNvSpPr txBox="1"/>
          <p:nvPr/>
        </p:nvSpPr>
        <p:spPr>
          <a:xfrm>
            <a:off x="3815190" y="3868699"/>
            <a:ext cx="15837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95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быстрая доставка</a:t>
            </a:r>
            <a:br>
              <a:rPr lang="ru" sz="14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по РФ и СНГ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1"/>
          <p:cNvSpPr/>
          <p:nvPr/>
        </p:nvSpPr>
        <p:spPr>
          <a:xfrm>
            <a:off x="4112588" y="3215455"/>
            <a:ext cx="984945" cy="535667"/>
          </a:xfrm>
          <a:custGeom>
            <a:avLst/>
            <a:gdLst/>
            <a:ahLst/>
            <a:cxnLst/>
            <a:rect l="l" t="t" r="r" b="b"/>
            <a:pathLst>
              <a:path w="2164715" h="1177290" extrusionOk="0">
                <a:moveTo>
                  <a:pt x="301472" y="399364"/>
                </a:moveTo>
                <a:lnTo>
                  <a:pt x="278079" y="362419"/>
                </a:lnTo>
                <a:lnTo>
                  <a:pt x="205473" y="356819"/>
                </a:lnTo>
                <a:lnTo>
                  <a:pt x="148882" y="355917"/>
                </a:lnTo>
                <a:lnTo>
                  <a:pt x="92290" y="356781"/>
                </a:lnTo>
                <a:lnTo>
                  <a:pt x="35725" y="359613"/>
                </a:lnTo>
                <a:lnTo>
                  <a:pt x="1282" y="384467"/>
                </a:lnTo>
                <a:lnTo>
                  <a:pt x="0" y="401853"/>
                </a:lnTo>
                <a:lnTo>
                  <a:pt x="4051" y="417626"/>
                </a:lnTo>
                <a:lnTo>
                  <a:pt x="12661" y="427761"/>
                </a:lnTo>
                <a:lnTo>
                  <a:pt x="24993" y="433209"/>
                </a:lnTo>
                <a:lnTo>
                  <a:pt x="40195" y="434936"/>
                </a:lnTo>
                <a:lnTo>
                  <a:pt x="67462" y="435140"/>
                </a:lnTo>
                <a:lnTo>
                  <a:pt x="149301" y="435089"/>
                </a:lnTo>
                <a:lnTo>
                  <a:pt x="203847" y="435216"/>
                </a:lnTo>
                <a:lnTo>
                  <a:pt x="258394" y="435000"/>
                </a:lnTo>
                <a:lnTo>
                  <a:pt x="274891" y="433019"/>
                </a:lnTo>
                <a:lnTo>
                  <a:pt x="288315" y="426974"/>
                </a:lnTo>
                <a:lnTo>
                  <a:pt x="297548" y="416026"/>
                </a:lnTo>
                <a:lnTo>
                  <a:pt x="301472" y="399364"/>
                </a:lnTo>
                <a:close/>
              </a:path>
              <a:path w="2164715" h="1177290" extrusionOk="0">
                <a:moveTo>
                  <a:pt x="917702" y="569442"/>
                </a:moveTo>
                <a:lnTo>
                  <a:pt x="887488" y="541502"/>
                </a:lnTo>
                <a:lnTo>
                  <a:pt x="590931" y="538937"/>
                </a:lnTo>
                <a:lnTo>
                  <a:pt x="484886" y="539648"/>
                </a:lnTo>
                <a:lnTo>
                  <a:pt x="464997" y="537679"/>
                </a:lnTo>
                <a:lnTo>
                  <a:pt x="451993" y="530669"/>
                </a:lnTo>
                <a:lnTo>
                  <a:pt x="445147" y="517766"/>
                </a:lnTo>
                <a:lnTo>
                  <a:pt x="443712" y="498094"/>
                </a:lnTo>
                <a:lnTo>
                  <a:pt x="444588" y="465442"/>
                </a:lnTo>
                <a:lnTo>
                  <a:pt x="444614" y="432765"/>
                </a:lnTo>
                <a:lnTo>
                  <a:pt x="444157" y="367360"/>
                </a:lnTo>
                <a:lnTo>
                  <a:pt x="426021" y="318211"/>
                </a:lnTo>
                <a:lnTo>
                  <a:pt x="405574" y="313766"/>
                </a:lnTo>
                <a:lnTo>
                  <a:pt x="386334" y="318325"/>
                </a:lnTo>
                <a:lnTo>
                  <a:pt x="375767" y="330123"/>
                </a:lnTo>
                <a:lnTo>
                  <a:pt x="371322" y="346646"/>
                </a:lnTo>
                <a:lnTo>
                  <a:pt x="370408" y="365391"/>
                </a:lnTo>
                <a:lnTo>
                  <a:pt x="370344" y="475056"/>
                </a:lnTo>
                <a:lnTo>
                  <a:pt x="369328" y="511530"/>
                </a:lnTo>
                <a:lnTo>
                  <a:pt x="362318" y="530402"/>
                </a:lnTo>
                <a:lnTo>
                  <a:pt x="343306" y="537591"/>
                </a:lnTo>
                <a:lnTo>
                  <a:pt x="285318" y="539877"/>
                </a:lnTo>
                <a:lnTo>
                  <a:pt x="266471" y="544207"/>
                </a:lnTo>
                <a:lnTo>
                  <a:pt x="253047" y="555421"/>
                </a:lnTo>
                <a:lnTo>
                  <a:pt x="248335" y="576910"/>
                </a:lnTo>
                <a:lnTo>
                  <a:pt x="254279" y="597979"/>
                </a:lnTo>
                <a:lnTo>
                  <a:pt x="268465" y="608596"/>
                </a:lnTo>
                <a:lnTo>
                  <a:pt x="287616" y="612330"/>
                </a:lnTo>
                <a:lnTo>
                  <a:pt x="308457" y="612775"/>
                </a:lnTo>
                <a:lnTo>
                  <a:pt x="582625" y="612762"/>
                </a:lnTo>
                <a:lnTo>
                  <a:pt x="877874" y="612267"/>
                </a:lnTo>
                <a:lnTo>
                  <a:pt x="912393" y="595604"/>
                </a:lnTo>
                <a:lnTo>
                  <a:pt x="917244" y="581736"/>
                </a:lnTo>
                <a:lnTo>
                  <a:pt x="917702" y="569442"/>
                </a:lnTo>
                <a:close/>
              </a:path>
              <a:path w="2164715" h="1177290" extrusionOk="0">
                <a:moveTo>
                  <a:pt x="2164232" y="805180"/>
                </a:moveTo>
                <a:lnTo>
                  <a:pt x="2162606" y="763270"/>
                </a:lnTo>
                <a:lnTo>
                  <a:pt x="2155266" y="725170"/>
                </a:lnTo>
                <a:lnTo>
                  <a:pt x="2142528" y="687070"/>
                </a:lnTo>
                <a:lnTo>
                  <a:pt x="2124633" y="651510"/>
                </a:lnTo>
                <a:lnTo>
                  <a:pt x="2097544" y="603250"/>
                </a:lnTo>
                <a:lnTo>
                  <a:pt x="2084933" y="581304"/>
                </a:lnTo>
                <a:lnTo>
                  <a:pt x="2084933" y="826770"/>
                </a:lnTo>
                <a:lnTo>
                  <a:pt x="2083612" y="850900"/>
                </a:lnTo>
                <a:lnTo>
                  <a:pt x="2083536" y="885190"/>
                </a:lnTo>
                <a:lnTo>
                  <a:pt x="2083803" y="902970"/>
                </a:lnTo>
                <a:lnTo>
                  <a:pt x="2083968" y="927100"/>
                </a:lnTo>
                <a:lnTo>
                  <a:pt x="2083079" y="935990"/>
                </a:lnTo>
                <a:lnTo>
                  <a:pt x="2080158" y="943610"/>
                </a:lnTo>
                <a:lnTo>
                  <a:pt x="2074583" y="948690"/>
                </a:lnTo>
                <a:lnTo>
                  <a:pt x="2065743" y="951230"/>
                </a:lnTo>
                <a:lnTo>
                  <a:pt x="2057019" y="951230"/>
                </a:lnTo>
                <a:lnTo>
                  <a:pt x="2033981" y="923290"/>
                </a:lnTo>
                <a:lnTo>
                  <a:pt x="2031085" y="916940"/>
                </a:lnTo>
                <a:lnTo>
                  <a:pt x="2007006" y="876300"/>
                </a:lnTo>
                <a:lnTo>
                  <a:pt x="2002497" y="868680"/>
                </a:lnTo>
                <a:lnTo>
                  <a:pt x="1966468" y="834212"/>
                </a:lnTo>
                <a:lnTo>
                  <a:pt x="1966468" y="985520"/>
                </a:lnTo>
                <a:lnTo>
                  <a:pt x="1959292" y="1031240"/>
                </a:lnTo>
                <a:lnTo>
                  <a:pt x="1937588" y="1066800"/>
                </a:lnTo>
                <a:lnTo>
                  <a:pt x="1903450" y="1090930"/>
                </a:lnTo>
                <a:lnTo>
                  <a:pt x="1858987" y="1098550"/>
                </a:lnTo>
                <a:lnTo>
                  <a:pt x="1813725" y="1090930"/>
                </a:lnTo>
                <a:lnTo>
                  <a:pt x="1777644" y="1069340"/>
                </a:lnTo>
                <a:lnTo>
                  <a:pt x="1753425" y="1035050"/>
                </a:lnTo>
                <a:lnTo>
                  <a:pt x="1751482" y="1026160"/>
                </a:lnTo>
                <a:lnTo>
                  <a:pt x="1743760" y="990600"/>
                </a:lnTo>
                <a:lnTo>
                  <a:pt x="1751139" y="953770"/>
                </a:lnTo>
                <a:lnTo>
                  <a:pt x="1751647" y="951230"/>
                </a:lnTo>
                <a:lnTo>
                  <a:pt x="1752155" y="948690"/>
                </a:lnTo>
                <a:lnTo>
                  <a:pt x="1776844" y="911860"/>
                </a:lnTo>
                <a:lnTo>
                  <a:pt x="1812937" y="885190"/>
                </a:lnTo>
                <a:lnTo>
                  <a:pt x="1855546" y="876300"/>
                </a:lnTo>
                <a:lnTo>
                  <a:pt x="1897583" y="885190"/>
                </a:lnTo>
                <a:lnTo>
                  <a:pt x="1932736" y="908050"/>
                </a:lnTo>
                <a:lnTo>
                  <a:pt x="1957031" y="943610"/>
                </a:lnTo>
                <a:lnTo>
                  <a:pt x="1966468" y="985520"/>
                </a:lnTo>
                <a:lnTo>
                  <a:pt x="1966468" y="834212"/>
                </a:lnTo>
                <a:lnTo>
                  <a:pt x="1965337" y="833120"/>
                </a:lnTo>
                <a:lnTo>
                  <a:pt x="1919351" y="810260"/>
                </a:lnTo>
                <a:lnTo>
                  <a:pt x="1864245" y="801370"/>
                </a:lnTo>
                <a:lnTo>
                  <a:pt x="1817065" y="805180"/>
                </a:lnTo>
                <a:lnTo>
                  <a:pt x="1775764" y="817880"/>
                </a:lnTo>
                <a:lnTo>
                  <a:pt x="1740115" y="839470"/>
                </a:lnTo>
                <a:lnTo>
                  <a:pt x="1709851" y="871220"/>
                </a:lnTo>
                <a:lnTo>
                  <a:pt x="1684756" y="910590"/>
                </a:lnTo>
                <a:lnTo>
                  <a:pt x="1682330" y="915670"/>
                </a:lnTo>
                <a:lnTo>
                  <a:pt x="1681060" y="918210"/>
                </a:lnTo>
                <a:lnTo>
                  <a:pt x="1676374" y="929640"/>
                </a:lnTo>
                <a:lnTo>
                  <a:pt x="1671345" y="941070"/>
                </a:lnTo>
                <a:lnTo>
                  <a:pt x="1663357" y="949960"/>
                </a:lnTo>
                <a:lnTo>
                  <a:pt x="1649768" y="951230"/>
                </a:lnTo>
                <a:lnTo>
                  <a:pt x="1636001" y="943610"/>
                </a:lnTo>
                <a:lnTo>
                  <a:pt x="1631429" y="932180"/>
                </a:lnTo>
                <a:lnTo>
                  <a:pt x="1631772" y="919480"/>
                </a:lnTo>
                <a:lnTo>
                  <a:pt x="1632737" y="905510"/>
                </a:lnTo>
                <a:lnTo>
                  <a:pt x="1632419" y="868680"/>
                </a:lnTo>
                <a:lnTo>
                  <a:pt x="1632305" y="850900"/>
                </a:lnTo>
                <a:lnTo>
                  <a:pt x="1632178" y="812800"/>
                </a:lnTo>
                <a:lnTo>
                  <a:pt x="1632305" y="665480"/>
                </a:lnTo>
                <a:lnTo>
                  <a:pt x="1632407" y="615950"/>
                </a:lnTo>
                <a:lnTo>
                  <a:pt x="1632597" y="556260"/>
                </a:lnTo>
                <a:lnTo>
                  <a:pt x="1632546" y="491490"/>
                </a:lnTo>
                <a:lnTo>
                  <a:pt x="1632458" y="469900"/>
                </a:lnTo>
                <a:lnTo>
                  <a:pt x="1631810" y="420370"/>
                </a:lnTo>
                <a:lnTo>
                  <a:pt x="1633499" y="400050"/>
                </a:lnTo>
                <a:lnTo>
                  <a:pt x="1640344" y="386080"/>
                </a:lnTo>
                <a:lnTo>
                  <a:pt x="1653705" y="377190"/>
                </a:lnTo>
                <a:lnTo>
                  <a:pt x="1674901" y="375920"/>
                </a:lnTo>
                <a:lnTo>
                  <a:pt x="1717052" y="377190"/>
                </a:lnTo>
                <a:lnTo>
                  <a:pt x="1801418" y="377190"/>
                </a:lnTo>
                <a:lnTo>
                  <a:pt x="1843570" y="375920"/>
                </a:lnTo>
                <a:lnTo>
                  <a:pt x="1863458" y="377190"/>
                </a:lnTo>
                <a:lnTo>
                  <a:pt x="1879168" y="384810"/>
                </a:lnTo>
                <a:lnTo>
                  <a:pt x="1891855" y="396240"/>
                </a:lnTo>
                <a:lnTo>
                  <a:pt x="1902612" y="412750"/>
                </a:lnTo>
                <a:lnTo>
                  <a:pt x="1925027" y="453390"/>
                </a:lnTo>
                <a:lnTo>
                  <a:pt x="1947621" y="495300"/>
                </a:lnTo>
                <a:lnTo>
                  <a:pt x="1970443" y="535940"/>
                </a:lnTo>
                <a:lnTo>
                  <a:pt x="1993544" y="577850"/>
                </a:lnTo>
                <a:lnTo>
                  <a:pt x="2016975" y="618490"/>
                </a:lnTo>
                <a:lnTo>
                  <a:pt x="2040813" y="659130"/>
                </a:lnTo>
                <a:lnTo>
                  <a:pt x="2061616" y="698500"/>
                </a:lnTo>
                <a:lnTo>
                  <a:pt x="2076627" y="739140"/>
                </a:lnTo>
                <a:lnTo>
                  <a:pt x="2084768" y="781050"/>
                </a:lnTo>
                <a:lnTo>
                  <a:pt x="2084933" y="826770"/>
                </a:lnTo>
                <a:lnTo>
                  <a:pt x="2084933" y="581304"/>
                </a:lnTo>
                <a:lnTo>
                  <a:pt x="2070557" y="556260"/>
                </a:lnTo>
                <a:lnTo>
                  <a:pt x="2043722" y="508000"/>
                </a:lnTo>
                <a:lnTo>
                  <a:pt x="2017090" y="459740"/>
                </a:lnTo>
                <a:lnTo>
                  <a:pt x="1990686" y="412750"/>
                </a:lnTo>
                <a:lnTo>
                  <a:pt x="1970747" y="375920"/>
                </a:lnTo>
                <a:lnTo>
                  <a:pt x="1964563" y="364490"/>
                </a:lnTo>
                <a:lnTo>
                  <a:pt x="1943887" y="334010"/>
                </a:lnTo>
                <a:lnTo>
                  <a:pt x="1918639" y="312420"/>
                </a:lnTo>
                <a:lnTo>
                  <a:pt x="1888363" y="300990"/>
                </a:lnTo>
                <a:lnTo>
                  <a:pt x="1852549" y="297180"/>
                </a:lnTo>
                <a:lnTo>
                  <a:pt x="1671218" y="297180"/>
                </a:lnTo>
                <a:lnTo>
                  <a:pt x="1652676" y="295910"/>
                </a:lnTo>
                <a:lnTo>
                  <a:pt x="1640243" y="288290"/>
                </a:lnTo>
                <a:lnTo>
                  <a:pt x="1633385" y="275590"/>
                </a:lnTo>
                <a:lnTo>
                  <a:pt x="1631556" y="257810"/>
                </a:lnTo>
                <a:lnTo>
                  <a:pt x="1632140" y="218440"/>
                </a:lnTo>
                <a:lnTo>
                  <a:pt x="1632026" y="140970"/>
                </a:lnTo>
                <a:lnTo>
                  <a:pt x="1631759" y="101600"/>
                </a:lnTo>
                <a:lnTo>
                  <a:pt x="1629537" y="78740"/>
                </a:lnTo>
                <a:lnTo>
                  <a:pt x="1626958" y="52070"/>
                </a:lnTo>
                <a:lnTo>
                  <a:pt x="1611033" y="21590"/>
                </a:lnTo>
                <a:lnTo>
                  <a:pt x="1580603" y="5080"/>
                </a:lnTo>
                <a:lnTo>
                  <a:pt x="1532280" y="0"/>
                </a:lnTo>
                <a:lnTo>
                  <a:pt x="504723" y="0"/>
                </a:lnTo>
                <a:lnTo>
                  <a:pt x="452716" y="1270"/>
                </a:lnTo>
                <a:lnTo>
                  <a:pt x="389559" y="19050"/>
                </a:lnTo>
                <a:lnTo>
                  <a:pt x="370433" y="81280"/>
                </a:lnTo>
                <a:lnTo>
                  <a:pt x="369925" y="119380"/>
                </a:lnTo>
                <a:lnTo>
                  <a:pt x="370547" y="132080"/>
                </a:lnTo>
                <a:lnTo>
                  <a:pt x="369252" y="151130"/>
                </a:lnTo>
                <a:lnTo>
                  <a:pt x="361950" y="163830"/>
                </a:lnTo>
                <a:lnTo>
                  <a:pt x="348919" y="170180"/>
                </a:lnTo>
                <a:lnTo>
                  <a:pt x="330441" y="171450"/>
                </a:lnTo>
                <a:lnTo>
                  <a:pt x="308317" y="171450"/>
                </a:lnTo>
                <a:lnTo>
                  <a:pt x="286169" y="170180"/>
                </a:lnTo>
                <a:lnTo>
                  <a:pt x="241922" y="172720"/>
                </a:lnTo>
                <a:lnTo>
                  <a:pt x="223405" y="173990"/>
                </a:lnTo>
                <a:lnTo>
                  <a:pt x="207162" y="180340"/>
                </a:lnTo>
                <a:lnTo>
                  <a:pt x="195694" y="193040"/>
                </a:lnTo>
                <a:lnTo>
                  <a:pt x="191490" y="210820"/>
                </a:lnTo>
                <a:lnTo>
                  <a:pt x="196189" y="231140"/>
                </a:lnTo>
                <a:lnTo>
                  <a:pt x="208254" y="243840"/>
                </a:lnTo>
                <a:lnTo>
                  <a:pt x="225425" y="248920"/>
                </a:lnTo>
                <a:lnTo>
                  <a:pt x="245503" y="250190"/>
                </a:lnTo>
                <a:lnTo>
                  <a:pt x="620814" y="250190"/>
                </a:lnTo>
                <a:lnTo>
                  <a:pt x="640791" y="248920"/>
                </a:lnTo>
                <a:lnTo>
                  <a:pt x="658317" y="243840"/>
                </a:lnTo>
                <a:lnTo>
                  <a:pt x="670902" y="232410"/>
                </a:lnTo>
                <a:lnTo>
                  <a:pt x="676084" y="213360"/>
                </a:lnTo>
                <a:lnTo>
                  <a:pt x="672007" y="193040"/>
                </a:lnTo>
                <a:lnTo>
                  <a:pt x="660184" y="180340"/>
                </a:lnTo>
                <a:lnTo>
                  <a:pt x="643089" y="173990"/>
                </a:lnTo>
                <a:lnTo>
                  <a:pt x="623201" y="171450"/>
                </a:lnTo>
                <a:lnTo>
                  <a:pt x="590511" y="171450"/>
                </a:lnTo>
                <a:lnTo>
                  <a:pt x="557809" y="170180"/>
                </a:lnTo>
                <a:lnTo>
                  <a:pt x="525132" y="170180"/>
                </a:lnTo>
                <a:lnTo>
                  <a:pt x="492506" y="171450"/>
                </a:lnTo>
                <a:lnTo>
                  <a:pt x="469582" y="170180"/>
                </a:lnTo>
                <a:lnTo>
                  <a:pt x="454202" y="162560"/>
                </a:lnTo>
                <a:lnTo>
                  <a:pt x="445604" y="147320"/>
                </a:lnTo>
                <a:lnTo>
                  <a:pt x="443026" y="124460"/>
                </a:lnTo>
                <a:lnTo>
                  <a:pt x="445922" y="101600"/>
                </a:lnTo>
                <a:lnTo>
                  <a:pt x="454520" y="87630"/>
                </a:lnTo>
                <a:lnTo>
                  <a:pt x="469303" y="81280"/>
                </a:lnTo>
                <a:lnTo>
                  <a:pt x="490740" y="78740"/>
                </a:lnTo>
                <a:lnTo>
                  <a:pt x="592366" y="80010"/>
                </a:lnTo>
                <a:lnTo>
                  <a:pt x="1405407" y="80010"/>
                </a:lnTo>
                <a:lnTo>
                  <a:pt x="1507032" y="78740"/>
                </a:lnTo>
                <a:lnTo>
                  <a:pt x="1550797" y="104140"/>
                </a:lnTo>
                <a:lnTo>
                  <a:pt x="1552879" y="151130"/>
                </a:lnTo>
                <a:lnTo>
                  <a:pt x="1552524" y="243840"/>
                </a:lnTo>
                <a:lnTo>
                  <a:pt x="1552333" y="312420"/>
                </a:lnTo>
                <a:lnTo>
                  <a:pt x="1552219" y="364490"/>
                </a:lnTo>
                <a:lnTo>
                  <a:pt x="1552092" y="659130"/>
                </a:lnTo>
                <a:lnTo>
                  <a:pt x="1552219" y="739140"/>
                </a:lnTo>
                <a:lnTo>
                  <a:pt x="1552333" y="789940"/>
                </a:lnTo>
                <a:lnTo>
                  <a:pt x="1552702" y="910590"/>
                </a:lnTo>
                <a:lnTo>
                  <a:pt x="1550466" y="930910"/>
                </a:lnTo>
                <a:lnTo>
                  <a:pt x="1542948" y="944880"/>
                </a:lnTo>
                <a:lnTo>
                  <a:pt x="1529295" y="951230"/>
                </a:lnTo>
                <a:lnTo>
                  <a:pt x="1508633" y="953770"/>
                </a:lnTo>
                <a:lnTo>
                  <a:pt x="1458556" y="952500"/>
                </a:lnTo>
                <a:lnTo>
                  <a:pt x="1108024" y="952500"/>
                </a:lnTo>
                <a:lnTo>
                  <a:pt x="1065999" y="935990"/>
                </a:lnTo>
                <a:lnTo>
                  <a:pt x="1033691" y="877570"/>
                </a:lnTo>
                <a:lnTo>
                  <a:pt x="1032548" y="876300"/>
                </a:lnTo>
                <a:lnTo>
                  <a:pt x="1003846" y="844550"/>
                </a:lnTo>
                <a:lnTo>
                  <a:pt x="994359" y="838238"/>
                </a:lnTo>
                <a:lnTo>
                  <a:pt x="994359" y="986790"/>
                </a:lnTo>
                <a:lnTo>
                  <a:pt x="986536" y="1031240"/>
                </a:lnTo>
                <a:lnTo>
                  <a:pt x="963015" y="1066800"/>
                </a:lnTo>
                <a:lnTo>
                  <a:pt x="927214" y="1089660"/>
                </a:lnTo>
                <a:lnTo>
                  <a:pt x="882535" y="1099820"/>
                </a:lnTo>
                <a:lnTo>
                  <a:pt x="837285" y="1090930"/>
                </a:lnTo>
                <a:lnTo>
                  <a:pt x="802284" y="1069340"/>
                </a:lnTo>
                <a:lnTo>
                  <a:pt x="779691" y="1033780"/>
                </a:lnTo>
                <a:lnTo>
                  <a:pt x="778319" y="1026160"/>
                </a:lnTo>
                <a:lnTo>
                  <a:pt x="771702" y="989330"/>
                </a:lnTo>
                <a:lnTo>
                  <a:pt x="778891" y="952500"/>
                </a:lnTo>
                <a:lnTo>
                  <a:pt x="780135" y="946150"/>
                </a:lnTo>
                <a:lnTo>
                  <a:pt x="803084" y="910590"/>
                </a:lnTo>
                <a:lnTo>
                  <a:pt x="837120" y="886460"/>
                </a:lnTo>
                <a:lnTo>
                  <a:pt x="878776" y="876300"/>
                </a:lnTo>
                <a:lnTo>
                  <a:pt x="921867" y="885190"/>
                </a:lnTo>
                <a:lnTo>
                  <a:pt x="958443" y="909320"/>
                </a:lnTo>
                <a:lnTo>
                  <a:pt x="984084" y="944880"/>
                </a:lnTo>
                <a:lnTo>
                  <a:pt x="994359" y="986790"/>
                </a:lnTo>
                <a:lnTo>
                  <a:pt x="994359" y="838238"/>
                </a:lnTo>
                <a:lnTo>
                  <a:pt x="967600" y="820420"/>
                </a:lnTo>
                <a:lnTo>
                  <a:pt x="924941" y="805180"/>
                </a:lnTo>
                <a:lnTo>
                  <a:pt x="875868" y="801370"/>
                </a:lnTo>
                <a:lnTo>
                  <a:pt x="829005" y="807720"/>
                </a:lnTo>
                <a:lnTo>
                  <a:pt x="788517" y="822960"/>
                </a:lnTo>
                <a:lnTo>
                  <a:pt x="754380" y="847090"/>
                </a:lnTo>
                <a:lnTo>
                  <a:pt x="726567" y="881380"/>
                </a:lnTo>
                <a:lnTo>
                  <a:pt x="705040" y="923290"/>
                </a:lnTo>
                <a:lnTo>
                  <a:pt x="697826" y="937260"/>
                </a:lnTo>
                <a:lnTo>
                  <a:pt x="688695" y="946150"/>
                </a:lnTo>
                <a:lnTo>
                  <a:pt x="676859" y="951230"/>
                </a:lnTo>
                <a:lnTo>
                  <a:pt x="661517" y="952500"/>
                </a:lnTo>
                <a:lnTo>
                  <a:pt x="480187" y="952500"/>
                </a:lnTo>
                <a:lnTo>
                  <a:pt x="464324" y="951230"/>
                </a:lnTo>
                <a:lnTo>
                  <a:pt x="452793" y="946150"/>
                </a:lnTo>
                <a:lnTo>
                  <a:pt x="445897" y="935990"/>
                </a:lnTo>
                <a:lnTo>
                  <a:pt x="443966" y="919480"/>
                </a:lnTo>
                <a:lnTo>
                  <a:pt x="444639" y="891540"/>
                </a:lnTo>
                <a:lnTo>
                  <a:pt x="444741" y="876300"/>
                </a:lnTo>
                <a:lnTo>
                  <a:pt x="444627" y="834390"/>
                </a:lnTo>
                <a:lnTo>
                  <a:pt x="444017" y="805180"/>
                </a:lnTo>
                <a:lnTo>
                  <a:pt x="445795" y="789940"/>
                </a:lnTo>
                <a:lnTo>
                  <a:pt x="452234" y="778510"/>
                </a:lnTo>
                <a:lnTo>
                  <a:pt x="463410" y="772160"/>
                </a:lnTo>
                <a:lnTo>
                  <a:pt x="479386" y="770890"/>
                </a:lnTo>
                <a:lnTo>
                  <a:pt x="515150" y="770890"/>
                </a:lnTo>
                <a:lnTo>
                  <a:pt x="532955" y="769620"/>
                </a:lnTo>
                <a:lnTo>
                  <a:pt x="569823" y="753110"/>
                </a:lnTo>
                <a:lnTo>
                  <a:pt x="577024" y="731520"/>
                </a:lnTo>
                <a:lnTo>
                  <a:pt x="575157" y="717550"/>
                </a:lnTo>
                <a:lnTo>
                  <a:pt x="569493" y="707390"/>
                </a:lnTo>
                <a:lnTo>
                  <a:pt x="560387" y="699770"/>
                </a:lnTo>
                <a:lnTo>
                  <a:pt x="548182" y="694690"/>
                </a:lnTo>
                <a:lnTo>
                  <a:pt x="527431" y="692150"/>
                </a:lnTo>
                <a:lnTo>
                  <a:pt x="119354" y="692150"/>
                </a:lnTo>
                <a:lnTo>
                  <a:pt x="79159" y="716280"/>
                </a:lnTo>
                <a:lnTo>
                  <a:pt x="76733" y="730250"/>
                </a:lnTo>
                <a:lnTo>
                  <a:pt x="78714" y="744220"/>
                </a:lnTo>
                <a:lnTo>
                  <a:pt x="117767" y="768350"/>
                </a:lnTo>
                <a:lnTo>
                  <a:pt x="129273" y="769620"/>
                </a:lnTo>
                <a:lnTo>
                  <a:pt x="140843" y="769620"/>
                </a:lnTo>
                <a:lnTo>
                  <a:pt x="152400" y="770890"/>
                </a:lnTo>
                <a:lnTo>
                  <a:pt x="329488" y="770890"/>
                </a:lnTo>
                <a:lnTo>
                  <a:pt x="349300" y="772160"/>
                </a:lnTo>
                <a:lnTo>
                  <a:pt x="362267" y="779780"/>
                </a:lnTo>
                <a:lnTo>
                  <a:pt x="369163" y="792480"/>
                </a:lnTo>
                <a:lnTo>
                  <a:pt x="370573" y="810260"/>
                </a:lnTo>
                <a:lnTo>
                  <a:pt x="370662" y="817880"/>
                </a:lnTo>
                <a:lnTo>
                  <a:pt x="370052" y="847090"/>
                </a:lnTo>
                <a:lnTo>
                  <a:pt x="369963" y="905510"/>
                </a:lnTo>
                <a:lnTo>
                  <a:pt x="370433" y="965200"/>
                </a:lnTo>
                <a:lnTo>
                  <a:pt x="380949" y="1016000"/>
                </a:lnTo>
                <a:lnTo>
                  <a:pt x="430987" y="1026160"/>
                </a:lnTo>
                <a:lnTo>
                  <a:pt x="486867" y="1027430"/>
                </a:lnTo>
                <a:lnTo>
                  <a:pt x="598627" y="1027430"/>
                </a:lnTo>
                <a:lnTo>
                  <a:pt x="654481" y="1026160"/>
                </a:lnTo>
                <a:lnTo>
                  <a:pt x="673214" y="1027430"/>
                </a:lnTo>
                <a:lnTo>
                  <a:pt x="687603" y="1033780"/>
                </a:lnTo>
                <a:lnTo>
                  <a:pt x="698741" y="1045210"/>
                </a:lnTo>
                <a:lnTo>
                  <a:pt x="729386" y="1102360"/>
                </a:lnTo>
                <a:lnTo>
                  <a:pt x="757339" y="1134110"/>
                </a:lnTo>
                <a:lnTo>
                  <a:pt x="791387" y="1158240"/>
                </a:lnTo>
                <a:lnTo>
                  <a:pt x="831443" y="1172210"/>
                </a:lnTo>
                <a:lnTo>
                  <a:pt x="877366" y="1177290"/>
                </a:lnTo>
                <a:lnTo>
                  <a:pt x="924458" y="1173480"/>
                </a:lnTo>
                <a:lnTo>
                  <a:pt x="965898" y="1160780"/>
                </a:lnTo>
                <a:lnTo>
                  <a:pt x="1001445" y="1137920"/>
                </a:lnTo>
                <a:lnTo>
                  <a:pt x="1030846" y="1106170"/>
                </a:lnTo>
                <a:lnTo>
                  <a:pt x="1065301" y="1045210"/>
                </a:lnTo>
                <a:lnTo>
                  <a:pt x="1079258" y="1033780"/>
                </a:lnTo>
                <a:lnTo>
                  <a:pt x="1096556" y="1027430"/>
                </a:lnTo>
                <a:lnTo>
                  <a:pt x="1118019" y="1026160"/>
                </a:lnTo>
                <a:lnTo>
                  <a:pt x="1218374" y="1026160"/>
                </a:lnTo>
                <a:lnTo>
                  <a:pt x="1268552" y="1027430"/>
                </a:lnTo>
                <a:lnTo>
                  <a:pt x="1469288" y="1027430"/>
                </a:lnTo>
                <a:lnTo>
                  <a:pt x="1519466" y="1026160"/>
                </a:lnTo>
                <a:lnTo>
                  <a:pt x="1619834" y="1026160"/>
                </a:lnTo>
                <a:lnTo>
                  <a:pt x="1660398" y="1035050"/>
                </a:lnTo>
                <a:lnTo>
                  <a:pt x="1685963" y="1068070"/>
                </a:lnTo>
                <a:lnTo>
                  <a:pt x="1709026" y="1108710"/>
                </a:lnTo>
                <a:lnTo>
                  <a:pt x="1738287" y="1139190"/>
                </a:lnTo>
                <a:lnTo>
                  <a:pt x="1773478" y="1160780"/>
                </a:lnTo>
                <a:lnTo>
                  <a:pt x="1814283" y="1173480"/>
                </a:lnTo>
                <a:lnTo>
                  <a:pt x="1860435" y="1177290"/>
                </a:lnTo>
                <a:lnTo>
                  <a:pt x="1915883" y="1169670"/>
                </a:lnTo>
                <a:lnTo>
                  <a:pt x="1962645" y="1148080"/>
                </a:lnTo>
                <a:lnTo>
                  <a:pt x="2000313" y="1113790"/>
                </a:lnTo>
                <a:lnTo>
                  <a:pt x="2009203" y="1098550"/>
                </a:lnTo>
                <a:lnTo>
                  <a:pt x="2028482" y="1065530"/>
                </a:lnTo>
                <a:lnTo>
                  <a:pt x="2038489" y="1046480"/>
                </a:lnTo>
                <a:lnTo>
                  <a:pt x="2050757" y="1035050"/>
                </a:lnTo>
                <a:lnTo>
                  <a:pt x="2066632" y="1027430"/>
                </a:lnTo>
                <a:lnTo>
                  <a:pt x="2087486" y="1026160"/>
                </a:lnTo>
                <a:lnTo>
                  <a:pt x="2120722" y="1022350"/>
                </a:lnTo>
                <a:lnTo>
                  <a:pt x="2144077" y="1008380"/>
                </a:lnTo>
                <a:lnTo>
                  <a:pt x="2158123" y="985520"/>
                </a:lnTo>
                <a:lnTo>
                  <a:pt x="2163445" y="951230"/>
                </a:lnTo>
                <a:lnTo>
                  <a:pt x="2163953" y="915670"/>
                </a:lnTo>
                <a:lnTo>
                  <a:pt x="2163699" y="844550"/>
                </a:lnTo>
                <a:lnTo>
                  <a:pt x="2163800" y="833120"/>
                </a:lnTo>
                <a:lnTo>
                  <a:pt x="2164232" y="805180"/>
                </a:lnTo>
                <a:close/>
              </a:path>
            </a:pathLst>
          </a:custGeom>
          <a:solidFill>
            <a:srgbClr val="21ABE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41"/>
          <p:cNvSpPr/>
          <p:nvPr/>
        </p:nvSpPr>
        <p:spPr>
          <a:xfrm>
            <a:off x="1618072" y="3062461"/>
            <a:ext cx="680418" cy="704977"/>
          </a:xfrm>
          <a:custGeom>
            <a:avLst/>
            <a:gdLst/>
            <a:ahLst/>
            <a:cxnLst/>
            <a:rect l="l" t="t" r="r" b="b"/>
            <a:pathLst>
              <a:path w="1495425" h="1549400" extrusionOk="0">
                <a:moveTo>
                  <a:pt x="736549" y="532130"/>
                </a:moveTo>
                <a:lnTo>
                  <a:pt x="730364" y="488734"/>
                </a:lnTo>
                <a:lnTo>
                  <a:pt x="713232" y="449199"/>
                </a:lnTo>
                <a:lnTo>
                  <a:pt x="686892" y="415251"/>
                </a:lnTo>
                <a:lnTo>
                  <a:pt x="653097" y="388658"/>
                </a:lnTo>
                <a:lnTo>
                  <a:pt x="637514" y="381762"/>
                </a:lnTo>
                <a:lnTo>
                  <a:pt x="637514" y="534123"/>
                </a:lnTo>
                <a:lnTo>
                  <a:pt x="632142" y="561568"/>
                </a:lnTo>
                <a:lnTo>
                  <a:pt x="617880" y="582930"/>
                </a:lnTo>
                <a:lnTo>
                  <a:pt x="596163" y="596785"/>
                </a:lnTo>
                <a:lnTo>
                  <a:pt x="568452" y="601713"/>
                </a:lnTo>
                <a:lnTo>
                  <a:pt x="540105" y="596531"/>
                </a:lnTo>
                <a:lnTo>
                  <a:pt x="518198" y="582028"/>
                </a:lnTo>
                <a:lnTo>
                  <a:pt x="504177" y="559689"/>
                </a:lnTo>
                <a:lnTo>
                  <a:pt x="499503" y="530987"/>
                </a:lnTo>
                <a:lnTo>
                  <a:pt x="504850" y="503478"/>
                </a:lnTo>
                <a:lnTo>
                  <a:pt x="519074" y="482168"/>
                </a:lnTo>
                <a:lnTo>
                  <a:pt x="540766" y="468388"/>
                </a:lnTo>
                <a:lnTo>
                  <a:pt x="568553" y="463524"/>
                </a:lnTo>
                <a:lnTo>
                  <a:pt x="596938" y="468668"/>
                </a:lnTo>
                <a:lnTo>
                  <a:pt x="618832" y="483108"/>
                </a:lnTo>
                <a:lnTo>
                  <a:pt x="632828" y="505409"/>
                </a:lnTo>
                <a:lnTo>
                  <a:pt x="637514" y="534123"/>
                </a:lnTo>
                <a:lnTo>
                  <a:pt x="637514" y="381762"/>
                </a:lnTo>
                <a:lnTo>
                  <a:pt x="613575" y="371157"/>
                </a:lnTo>
                <a:lnTo>
                  <a:pt x="570077" y="364515"/>
                </a:lnTo>
                <a:lnTo>
                  <a:pt x="526224" y="370179"/>
                </a:lnTo>
                <a:lnTo>
                  <a:pt x="486092" y="387223"/>
                </a:lnTo>
                <a:lnTo>
                  <a:pt x="451586" y="413766"/>
                </a:lnTo>
                <a:lnTo>
                  <a:pt x="424561" y="447967"/>
                </a:lnTo>
                <a:lnTo>
                  <a:pt x="406895" y="487959"/>
                </a:lnTo>
                <a:lnTo>
                  <a:pt x="400621" y="530987"/>
                </a:lnTo>
                <a:lnTo>
                  <a:pt x="400507" y="532130"/>
                </a:lnTo>
                <a:lnTo>
                  <a:pt x="406438" y="576160"/>
                </a:lnTo>
                <a:lnTo>
                  <a:pt x="423532" y="616280"/>
                </a:lnTo>
                <a:lnTo>
                  <a:pt x="449986" y="650494"/>
                </a:lnTo>
                <a:lnTo>
                  <a:pt x="484073" y="677075"/>
                </a:lnTo>
                <a:lnTo>
                  <a:pt x="524090" y="694321"/>
                </a:lnTo>
                <a:lnTo>
                  <a:pt x="568312" y="700481"/>
                </a:lnTo>
                <a:lnTo>
                  <a:pt x="612482" y="694359"/>
                </a:lnTo>
                <a:lnTo>
                  <a:pt x="652551" y="677113"/>
                </a:lnTo>
                <a:lnTo>
                  <a:pt x="686777" y="650468"/>
                </a:lnTo>
                <a:lnTo>
                  <a:pt x="713346" y="616254"/>
                </a:lnTo>
                <a:lnTo>
                  <a:pt x="730529" y="576237"/>
                </a:lnTo>
                <a:lnTo>
                  <a:pt x="736549" y="532130"/>
                </a:lnTo>
                <a:close/>
              </a:path>
              <a:path w="1495425" h="1549400" extrusionOk="0">
                <a:moveTo>
                  <a:pt x="1089583" y="476491"/>
                </a:moveTo>
                <a:lnTo>
                  <a:pt x="1083360" y="451612"/>
                </a:lnTo>
                <a:lnTo>
                  <a:pt x="1066812" y="434886"/>
                </a:lnTo>
                <a:lnTo>
                  <a:pt x="1044028" y="428815"/>
                </a:lnTo>
                <a:lnTo>
                  <a:pt x="1019073" y="435927"/>
                </a:lnTo>
                <a:lnTo>
                  <a:pt x="433197" y="1016774"/>
                </a:lnTo>
                <a:lnTo>
                  <a:pt x="406095" y="1056233"/>
                </a:lnTo>
                <a:lnTo>
                  <a:pt x="404431" y="1071321"/>
                </a:lnTo>
                <a:lnTo>
                  <a:pt x="408241" y="1085926"/>
                </a:lnTo>
                <a:lnTo>
                  <a:pt x="417817" y="1099604"/>
                </a:lnTo>
                <a:lnTo>
                  <a:pt x="431838" y="1110246"/>
                </a:lnTo>
                <a:lnTo>
                  <a:pt x="446951" y="1114640"/>
                </a:lnTo>
                <a:lnTo>
                  <a:pt x="462661" y="1113053"/>
                </a:lnTo>
                <a:lnTo>
                  <a:pt x="496176" y="1091768"/>
                </a:lnTo>
                <a:lnTo>
                  <a:pt x="1062812" y="525399"/>
                </a:lnTo>
                <a:lnTo>
                  <a:pt x="1087678" y="491363"/>
                </a:lnTo>
                <a:lnTo>
                  <a:pt x="1089583" y="476491"/>
                </a:lnTo>
                <a:close/>
              </a:path>
              <a:path w="1495425" h="1549400" extrusionOk="0">
                <a:moveTo>
                  <a:pt x="1094409" y="1009992"/>
                </a:moveTo>
                <a:lnTo>
                  <a:pt x="1088339" y="966355"/>
                </a:lnTo>
                <a:lnTo>
                  <a:pt x="1071105" y="926350"/>
                </a:lnTo>
                <a:lnTo>
                  <a:pt x="1044524" y="892263"/>
                </a:lnTo>
                <a:lnTo>
                  <a:pt x="1010297" y="865822"/>
                </a:lnTo>
                <a:lnTo>
                  <a:pt x="995387" y="859485"/>
                </a:lnTo>
                <a:lnTo>
                  <a:pt x="995387" y="1011872"/>
                </a:lnTo>
                <a:lnTo>
                  <a:pt x="990180" y="1039685"/>
                </a:lnTo>
                <a:lnTo>
                  <a:pt x="975588" y="1061415"/>
                </a:lnTo>
                <a:lnTo>
                  <a:pt x="953147" y="1075194"/>
                </a:lnTo>
                <a:lnTo>
                  <a:pt x="924280" y="1079665"/>
                </a:lnTo>
                <a:lnTo>
                  <a:pt x="896912" y="1074153"/>
                </a:lnTo>
                <a:lnTo>
                  <a:pt x="875766" y="1059764"/>
                </a:lnTo>
                <a:lnTo>
                  <a:pt x="862152" y="1037920"/>
                </a:lnTo>
                <a:lnTo>
                  <a:pt x="857440" y="1009992"/>
                </a:lnTo>
                <a:lnTo>
                  <a:pt x="862533" y="982370"/>
                </a:lnTo>
                <a:lnTo>
                  <a:pt x="876541" y="960831"/>
                </a:lnTo>
                <a:lnTo>
                  <a:pt x="898042" y="946772"/>
                </a:lnTo>
                <a:lnTo>
                  <a:pt x="925652" y="941603"/>
                </a:lnTo>
                <a:lnTo>
                  <a:pt x="954189" y="946492"/>
                </a:lnTo>
                <a:lnTo>
                  <a:pt x="976299" y="960704"/>
                </a:lnTo>
                <a:lnTo>
                  <a:pt x="990549" y="982814"/>
                </a:lnTo>
                <a:lnTo>
                  <a:pt x="995349" y="1010564"/>
                </a:lnTo>
                <a:lnTo>
                  <a:pt x="995387" y="1011872"/>
                </a:lnTo>
                <a:lnTo>
                  <a:pt x="995387" y="859485"/>
                </a:lnTo>
                <a:lnTo>
                  <a:pt x="970178" y="848753"/>
                </a:lnTo>
                <a:lnTo>
                  <a:pt x="925893" y="842772"/>
                </a:lnTo>
                <a:lnTo>
                  <a:pt x="881773" y="849071"/>
                </a:lnTo>
                <a:lnTo>
                  <a:pt x="841768" y="866521"/>
                </a:lnTo>
                <a:lnTo>
                  <a:pt x="807656" y="893305"/>
                </a:lnTo>
                <a:lnTo>
                  <a:pt x="781227" y="927646"/>
                </a:lnTo>
                <a:lnTo>
                  <a:pt x="764235" y="967765"/>
                </a:lnTo>
                <a:lnTo>
                  <a:pt x="758444" y="1011872"/>
                </a:lnTo>
                <a:lnTo>
                  <a:pt x="764895" y="1055281"/>
                </a:lnTo>
                <a:lnTo>
                  <a:pt x="782256" y="1094790"/>
                </a:lnTo>
                <a:lnTo>
                  <a:pt x="808761" y="1128649"/>
                </a:lnTo>
                <a:lnTo>
                  <a:pt x="842670" y="1155077"/>
                </a:lnTo>
                <a:lnTo>
                  <a:pt x="882218" y="1172362"/>
                </a:lnTo>
                <a:lnTo>
                  <a:pt x="925652" y="1178725"/>
                </a:lnTo>
                <a:lnTo>
                  <a:pt x="969543" y="1172794"/>
                </a:lnTo>
                <a:lnTo>
                  <a:pt x="1009611" y="1155560"/>
                </a:lnTo>
                <a:lnTo>
                  <a:pt x="1043978" y="1128877"/>
                </a:lnTo>
                <a:lnTo>
                  <a:pt x="1070825" y="1094587"/>
                </a:lnTo>
                <a:lnTo>
                  <a:pt x="1088275" y="1054531"/>
                </a:lnTo>
                <a:lnTo>
                  <a:pt x="1094371" y="1011364"/>
                </a:lnTo>
                <a:lnTo>
                  <a:pt x="1094409" y="1009992"/>
                </a:lnTo>
                <a:close/>
              </a:path>
              <a:path w="1495425" h="1549400" extrusionOk="0">
                <a:moveTo>
                  <a:pt x="1494980" y="584200"/>
                </a:moveTo>
                <a:lnTo>
                  <a:pt x="1489189" y="533400"/>
                </a:lnTo>
                <a:lnTo>
                  <a:pt x="1465592" y="495300"/>
                </a:lnTo>
                <a:lnTo>
                  <a:pt x="1425206" y="457200"/>
                </a:lnTo>
                <a:lnTo>
                  <a:pt x="1397482" y="443992"/>
                </a:lnTo>
                <a:lnTo>
                  <a:pt x="1397482" y="584200"/>
                </a:lnTo>
                <a:lnTo>
                  <a:pt x="1389634" y="609600"/>
                </a:lnTo>
                <a:lnTo>
                  <a:pt x="1377137" y="635000"/>
                </a:lnTo>
                <a:lnTo>
                  <a:pt x="1364449" y="660400"/>
                </a:lnTo>
                <a:lnTo>
                  <a:pt x="1351584" y="685800"/>
                </a:lnTo>
                <a:lnTo>
                  <a:pt x="1338516" y="711200"/>
                </a:lnTo>
                <a:lnTo>
                  <a:pt x="1326540" y="749300"/>
                </a:lnTo>
                <a:lnTo>
                  <a:pt x="1322628" y="774700"/>
                </a:lnTo>
                <a:lnTo>
                  <a:pt x="1326743" y="812800"/>
                </a:lnTo>
                <a:lnTo>
                  <a:pt x="1338846" y="838200"/>
                </a:lnTo>
                <a:lnTo>
                  <a:pt x="1351267" y="863600"/>
                </a:lnTo>
                <a:lnTo>
                  <a:pt x="1363459" y="889000"/>
                </a:lnTo>
                <a:lnTo>
                  <a:pt x="1387487" y="939800"/>
                </a:lnTo>
                <a:lnTo>
                  <a:pt x="1397127" y="965200"/>
                </a:lnTo>
                <a:lnTo>
                  <a:pt x="1396606" y="990600"/>
                </a:lnTo>
                <a:lnTo>
                  <a:pt x="1384935" y="1003300"/>
                </a:lnTo>
                <a:lnTo>
                  <a:pt x="1264831" y="1066800"/>
                </a:lnTo>
                <a:lnTo>
                  <a:pt x="1236205" y="1092200"/>
                </a:lnTo>
                <a:lnTo>
                  <a:pt x="1197914" y="1143000"/>
                </a:lnTo>
                <a:lnTo>
                  <a:pt x="1188275" y="1181100"/>
                </a:lnTo>
                <a:lnTo>
                  <a:pt x="1178636" y="1231900"/>
                </a:lnTo>
                <a:lnTo>
                  <a:pt x="1173949" y="1257300"/>
                </a:lnTo>
                <a:lnTo>
                  <a:pt x="1169149" y="1282700"/>
                </a:lnTo>
                <a:lnTo>
                  <a:pt x="1161605" y="1308100"/>
                </a:lnTo>
                <a:lnTo>
                  <a:pt x="1149311" y="1333500"/>
                </a:lnTo>
                <a:lnTo>
                  <a:pt x="1047432" y="1333500"/>
                </a:lnTo>
                <a:lnTo>
                  <a:pt x="1019670" y="1320800"/>
                </a:lnTo>
                <a:lnTo>
                  <a:pt x="926007" y="1320800"/>
                </a:lnTo>
                <a:lnTo>
                  <a:pt x="896861" y="1333500"/>
                </a:lnTo>
                <a:lnTo>
                  <a:pt x="870000" y="1358900"/>
                </a:lnTo>
                <a:lnTo>
                  <a:pt x="848474" y="1384300"/>
                </a:lnTo>
                <a:lnTo>
                  <a:pt x="827087" y="1397000"/>
                </a:lnTo>
                <a:lnTo>
                  <a:pt x="784402" y="1435100"/>
                </a:lnTo>
                <a:lnTo>
                  <a:pt x="776490" y="1447800"/>
                </a:lnTo>
                <a:lnTo>
                  <a:pt x="768045" y="1460500"/>
                </a:lnTo>
                <a:lnTo>
                  <a:pt x="727697" y="1460500"/>
                </a:lnTo>
                <a:lnTo>
                  <a:pt x="719175" y="1447800"/>
                </a:lnTo>
                <a:lnTo>
                  <a:pt x="711225" y="1447800"/>
                </a:lnTo>
                <a:lnTo>
                  <a:pt x="690372" y="1422400"/>
                </a:lnTo>
                <a:lnTo>
                  <a:pt x="669518" y="1397000"/>
                </a:lnTo>
                <a:lnTo>
                  <a:pt x="648690" y="1384300"/>
                </a:lnTo>
                <a:lnTo>
                  <a:pt x="627888" y="1358900"/>
                </a:lnTo>
                <a:lnTo>
                  <a:pt x="599897" y="1346200"/>
                </a:lnTo>
                <a:lnTo>
                  <a:pt x="584682" y="1333500"/>
                </a:lnTo>
                <a:lnTo>
                  <a:pt x="569480" y="1320800"/>
                </a:lnTo>
                <a:lnTo>
                  <a:pt x="472186" y="1320800"/>
                </a:lnTo>
                <a:lnTo>
                  <a:pt x="443674" y="1333500"/>
                </a:lnTo>
                <a:lnTo>
                  <a:pt x="347205" y="1333500"/>
                </a:lnTo>
                <a:lnTo>
                  <a:pt x="335546" y="1320800"/>
                </a:lnTo>
                <a:lnTo>
                  <a:pt x="328256" y="1295400"/>
                </a:lnTo>
                <a:lnTo>
                  <a:pt x="322541" y="1270000"/>
                </a:lnTo>
                <a:lnTo>
                  <a:pt x="317284" y="1231900"/>
                </a:lnTo>
                <a:lnTo>
                  <a:pt x="312293" y="1206500"/>
                </a:lnTo>
                <a:lnTo>
                  <a:pt x="297383" y="1143000"/>
                </a:lnTo>
                <a:lnTo>
                  <a:pt x="256286" y="1092200"/>
                </a:lnTo>
                <a:lnTo>
                  <a:pt x="225386" y="1066800"/>
                </a:lnTo>
                <a:lnTo>
                  <a:pt x="129082" y="1016000"/>
                </a:lnTo>
                <a:lnTo>
                  <a:pt x="108559" y="1003300"/>
                </a:lnTo>
                <a:lnTo>
                  <a:pt x="98310" y="990600"/>
                </a:lnTo>
                <a:lnTo>
                  <a:pt x="97688" y="965200"/>
                </a:lnTo>
                <a:lnTo>
                  <a:pt x="106006" y="952500"/>
                </a:lnTo>
                <a:lnTo>
                  <a:pt x="117868" y="927100"/>
                </a:lnTo>
                <a:lnTo>
                  <a:pt x="129857" y="901700"/>
                </a:lnTo>
                <a:lnTo>
                  <a:pt x="142074" y="876300"/>
                </a:lnTo>
                <a:lnTo>
                  <a:pt x="154673" y="850900"/>
                </a:lnTo>
                <a:lnTo>
                  <a:pt x="167868" y="812800"/>
                </a:lnTo>
                <a:lnTo>
                  <a:pt x="172148" y="774700"/>
                </a:lnTo>
                <a:lnTo>
                  <a:pt x="167589" y="749300"/>
                </a:lnTo>
                <a:lnTo>
                  <a:pt x="154254" y="711200"/>
                </a:lnTo>
                <a:lnTo>
                  <a:pt x="142328" y="685800"/>
                </a:lnTo>
                <a:lnTo>
                  <a:pt x="130759" y="660400"/>
                </a:lnTo>
                <a:lnTo>
                  <a:pt x="108026" y="609600"/>
                </a:lnTo>
                <a:lnTo>
                  <a:pt x="97917" y="584200"/>
                </a:lnTo>
                <a:lnTo>
                  <a:pt x="98361" y="571500"/>
                </a:lnTo>
                <a:lnTo>
                  <a:pt x="110439" y="546100"/>
                </a:lnTo>
                <a:lnTo>
                  <a:pt x="135255" y="533400"/>
                </a:lnTo>
                <a:lnTo>
                  <a:pt x="228917" y="482600"/>
                </a:lnTo>
                <a:lnTo>
                  <a:pt x="281076" y="444500"/>
                </a:lnTo>
                <a:lnTo>
                  <a:pt x="297319" y="406400"/>
                </a:lnTo>
                <a:lnTo>
                  <a:pt x="311696" y="355600"/>
                </a:lnTo>
                <a:lnTo>
                  <a:pt x="325602" y="266700"/>
                </a:lnTo>
                <a:lnTo>
                  <a:pt x="333159" y="241300"/>
                </a:lnTo>
                <a:lnTo>
                  <a:pt x="345516" y="228600"/>
                </a:lnTo>
                <a:lnTo>
                  <a:pt x="364909" y="215900"/>
                </a:lnTo>
                <a:lnTo>
                  <a:pt x="393611" y="215900"/>
                </a:lnTo>
                <a:lnTo>
                  <a:pt x="420649" y="228600"/>
                </a:lnTo>
                <a:lnTo>
                  <a:pt x="474700" y="228600"/>
                </a:lnTo>
                <a:lnTo>
                  <a:pt x="501624" y="241300"/>
                </a:lnTo>
                <a:lnTo>
                  <a:pt x="536765" y="241300"/>
                </a:lnTo>
                <a:lnTo>
                  <a:pt x="569074" y="228600"/>
                </a:lnTo>
                <a:lnTo>
                  <a:pt x="598805" y="215900"/>
                </a:lnTo>
                <a:lnTo>
                  <a:pt x="626198" y="190500"/>
                </a:lnTo>
                <a:lnTo>
                  <a:pt x="647623" y="177800"/>
                </a:lnTo>
                <a:lnTo>
                  <a:pt x="668947" y="152400"/>
                </a:lnTo>
                <a:lnTo>
                  <a:pt x="690321" y="139700"/>
                </a:lnTo>
                <a:lnTo>
                  <a:pt x="711847" y="114300"/>
                </a:lnTo>
                <a:lnTo>
                  <a:pt x="730529" y="101600"/>
                </a:lnTo>
                <a:lnTo>
                  <a:pt x="747344" y="88900"/>
                </a:lnTo>
                <a:lnTo>
                  <a:pt x="764108" y="101600"/>
                </a:lnTo>
                <a:lnTo>
                  <a:pt x="782675" y="114300"/>
                </a:lnTo>
                <a:lnTo>
                  <a:pt x="804735" y="139700"/>
                </a:lnTo>
                <a:lnTo>
                  <a:pt x="848499" y="177800"/>
                </a:lnTo>
                <a:lnTo>
                  <a:pt x="870559" y="190500"/>
                </a:lnTo>
                <a:lnTo>
                  <a:pt x="897496" y="215900"/>
                </a:lnTo>
                <a:lnTo>
                  <a:pt x="926706" y="228600"/>
                </a:lnTo>
                <a:lnTo>
                  <a:pt x="958380" y="241300"/>
                </a:lnTo>
                <a:lnTo>
                  <a:pt x="992733" y="241300"/>
                </a:lnTo>
                <a:lnTo>
                  <a:pt x="1021905" y="228600"/>
                </a:lnTo>
                <a:lnTo>
                  <a:pt x="1080439" y="228600"/>
                </a:lnTo>
                <a:lnTo>
                  <a:pt x="1109713" y="215900"/>
                </a:lnTo>
                <a:lnTo>
                  <a:pt x="1131227" y="215900"/>
                </a:lnTo>
                <a:lnTo>
                  <a:pt x="1147546" y="228600"/>
                </a:lnTo>
                <a:lnTo>
                  <a:pt x="1159078" y="241300"/>
                </a:lnTo>
                <a:lnTo>
                  <a:pt x="1166253" y="254000"/>
                </a:lnTo>
                <a:lnTo>
                  <a:pt x="1172146" y="292100"/>
                </a:lnTo>
                <a:lnTo>
                  <a:pt x="1177531" y="317500"/>
                </a:lnTo>
                <a:lnTo>
                  <a:pt x="1187831" y="381000"/>
                </a:lnTo>
                <a:lnTo>
                  <a:pt x="1214501" y="444500"/>
                </a:lnTo>
                <a:lnTo>
                  <a:pt x="1268145" y="482600"/>
                </a:lnTo>
                <a:lnTo>
                  <a:pt x="1367091" y="533400"/>
                </a:lnTo>
                <a:lnTo>
                  <a:pt x="1386814" y="546100"/>
                </a:lnTo>
                <a:lnTo>
                  <a:pt x="1396746" y="571500"/>
                </a:lnTo>
                <a:lnTo>
                  <a:pt x="1397482" y="584200"/>
                </a:lnTo>
                <a:lnTo>
                  <a:pt x="1397482" y="443992"/>
                </a:lnTo>
                <a:lnTo>
                  <a:pt x="1318666" y="406400"/>
                </a:lnTo>
                <a:lnTo>
                  <a:pt x="1285494" y="368300"/>
                </a:lnTo>
                <a:lnTo>
                  <a:pt x="1276527" y="317500"/>
                </a:lnTo>
                <a:lnTo>
                  <a:pt x="1271384" y="292100"/>
                </a:lnTo>
                <a:lnTo>
                  <a:pt x="1265631" y="266700"/>
                </a:lnTo>
                <a:lnTo>
                  <a:pt x="1259179" y="228600"/>
                </a:lnTo>
                <a:lnTo>
                  <a:pt x="1253845" y="215900"/>
                </a:lnTo>
                <a:lnTo>
                  <a:pt x="1243177" y="190500"/>
                </a:lnTo>
                <a:lnTo>
                  <a:pt x="1217650" y="152400"/>
                </a:lnTo>
                <a:lnTo>
                  <a:pt x="1184135" y="139700"/>
                </a:lnTo>
                <a:lnTo>
                  <a:pt x="1144092" y="127000"/>
                </a:lnTo>
                <a:lnTo>
                  <a:pt x="1046594" y="127000"/>
                </a:lnTo>
                <a:lnTo>
                  <a:pt x="1020406" y="139700"/>
                </a:lnTo>
                <a:lnTo>
                  <a:pt x="957275" y="139700"/>
                </a:lnTo>
                <a:lnTo>
                  <a:pt x="940917" y="127000"/>
                </a:lnTo>
                <a:lnTo>
                  <a:pt x="925690" y="114300"/>
                </a:lnTo>
                <a:lnTo>
                  <a:pt x="905484" y="101600"/>
                </a:lnTo>
                <a:lnTo>
                  <a:pt x="895121" y="88900"/>
                </a:lnTo>
                <a:lnTo>
                  <a:pt x="884758" y="76200"/>
                </a:lnTo>
                <a:lnTo>
                  <a:pt x="863701" y="50800"/>
                </a:lnTo>
                <a:lnTo>
                  <a:pt x="842454" y="38100"/>
                </a:lnTo>
                <a:lnTo>
                  <a:pt x="806589" y="12700"/>
                </a:lnTo>
                <a:lnTo>
                  <a:pt x="767689" y="0"/>
                </a:lnTo>
                <a:lnTo>
                  <a:pt x="727773" y="0"/>
                </a:lnTo>
                <a:lnTo>
                  <a:pt x="688873" y="12700"/>
                </a:lnTo>
                <a:lnTo>
                  <a:pt x="653008" y="38100"/>
                </a:lnTo>
                <a:lnTo>
                  <a:pt x="632256" y="50800"/>
                </a:lnTo>
                <a:lnTo>
                  <a:pt x="611670" y="76200"/>
                </a:lnTo>
                <a:lnTo>
                  <a:pt x="591502" y="88900"/>
                </a:lnTo>
                <a:lnTo>
                  <a:pt x="571982" y="114300"/>
                </a:lnTo>
                <a:lnTo>
                  <a:pt x="555040" y="127000"/>
                </a:lnTo>
                <a:lnTo>
                  <a:pt x="536854" y="139700"/>
                </a:lnTo>
                <a:lnTo>
                  <a:pt x="495376" y="139700"/>
                </a:lnTo>
                <a:lnTo>
                  <a:pt x="464959" y="127000"/>
                </a:lnTo>
                <a:lnTo>
                  <a:pt x="330555" y="127000"/>
                </a:lnTo>
                <a:lnTo>
                  <a:pt x="287667" y="152400"/>
                </a:lnTo>
                <a:lnTo>
                  <a:pt x="256006" y="177800"/>
                </a:lnTo>
                <a:lnTo>
                  <a:pt x="237274" y="228600"/>
                </a:lnTo>
                <a:lnTo>
                  <a:pt x="224002" y="292100"/>
                </a:lnTo>
                <a:lnTo>
                  <a:pt x="218490" y="317500"/>
                </a:lnTo>
                <a:lnTo>
                  <a:pt x="213334" y="355600"/>
                </a:lnTo>
                <a:lnTo>
                  <a:pt x="192493" y="393700"/>
                </a:lnTo>
                <a:lnTo>
                  <a:pt x="75425" y="457200"/>
                </a:lnTo>
                <a:lnTo>
                  <a:pt x="38087" y="482600"/>
                </a:lnTo>
                <a:lnTo>
                  <a:pt x="13182" y="520700"/>
                </a:lnTo>
                <a:lnTo>
                  <a:pt x="1041" y="558800"/>
                </a:lnTo>
                <a:lnTo>
                  <a:pt x="2006" y="596900"/>
                </a:lnTo>
                <a:lnTo>
                  <a:pt x="16408" y="647700"/>
                </a:lnTo>
                <a:lnTo>
                  <a:pt x="40500" y="698500"/>
                </a:lnTo>
                <a:lnTo>
                  <a:pt x="65189" y="749300"/>
                </a:lnTo>
                <a:lnTo>
                  <a:pt x="70967" y="762000"/>
                </a:lnTo>
                <a:lnTo>
                  <a:pt x="72948" y="774700"/>
                </a:lnTo>
                <a:lnTo>
                  <a:pt x="71120" y="787400"/>
                </a:lnTo>
                <a:lnTo>
                  <a:pt x="65430" y="812800"/>
                </a:lnTo>
                <a:lnTo>
                  <a:pt x="38582" y="863600"/>
                </a:lnTo>
                <a:lnTo>
                  <a:pt x="25501" y="889000"/>
                </a:lnTo>
                <a:lnTo>
                  <a:pt x="12966" y="914400"/>
                </a:lnTo>
                <a:lnTo>
                  <a:pt x="0" y="965200"/>
                </a:lnTo>
                <a:lnTo>
                  <a:pt x="5829" y="1016000"/>
                </a:lnTo>
                <a:lnTo>
                  <a:pt x="29438" y="1066800"/>
                </a:lnTo>
                <a:lnTo>
                  <a:pt x="69824" y="1092200"/>
                </a:lnTo>
                <a:lnTo>
                  <a:pt x="96050" y="1104900"/>
                </a:lnTo>
                <a:lnTo>
                  <a:pt x="122631" y="1130300"/>
                </a:lnTo>
                <a:lnTo>
                  <a:pt x="176364" y="1155700"/>
                </a:lnTo>
                <a:lnTo>
                  <a:pt x="190766" y="1168400"/>
                </a:lnTo>
                <a:lnTo>
                  <a:pt x="201803" y="1168400"/>
                </a:lnTo>
                <a:lnTo>
                  <a:pt x="209499" y="1181100"/>
                </a:lnTo>
                <a:lnTo>
                  <a:pt x="213855" y="1206500"/>
                </a:lnTo>
                <a:lnTo>
                  <a:pt x="218452" y="1231900"/>
                </a:lnTo>
                <a:lnTo>
                  <a:pt x="223596" y="1270000"/>
                </a:lnTo>
                <a:lnTo>
                  <a:pt x="235775" y="1320800"/>
                </a:lnTo>
                <a:lnTo>
                  <a:pt x="251714" y="1371600"/>
                </a:lnTo>
                <a:lnTo>
                  <a:pt x="310832" y="1422400"/>
                </a:lnTo>
                <a:lnTo>
                  <a:pt x="350888" y="1435100"/>
                </a:lnTo>
                <a:lnTo>
                  <a:pt x="422135" y="1435100"/>
                </a:lnTo>
                <a:lnTo>
                  <a:pt x="448348" y="1422400"/>
                </a:lnTo>
                <a:lnTo>
                  <a:pt x="554037" y="1422400"/>
                </a:lnTo>
                <a:lnTo>
                  <a:pt x="569252" y="1435100"/>
                </a:lnTo>
                <a:lnTo>
                  <a:pt x="588924" y="1460500"/>
                </a:lnTo>
                <a:lnTo>
                  <a:pt x="609117" y="1473200"/>
                </a:lnTo>
                <a:lnTo>
                  <a:pt x="629627" y="1498600"/>
                </a:lnTo>
                <a:lnTo>
                  <a:pt x="650227" y="1511300"/>
                </a:lnTo>
                <a:lnTo>
                  <a:pt x="687171" y="1536700"/>
                </a:lnTo>
                <a:lnTo>
                  <a:pt x="726909" y="1549400"/>
                </a:lnTo>
                <a:lnTo>
                  <a:pt x="767562" y="1549400"/>
                </a:lnTo>
                <a:lnTo>
                  <a:pt x="807288" y="1536700"/>
                </a:lnTo>
                <a:lnTo>
                  <a:pt x="844207" y="1511300"/>
                </a:lnTo>
                <a:lnTo>
                  <a:pt x="884339" y="1485900"/>
                </a:lnTo>
                <a:lnTo>
                  <a:pt x="903973" y="1460500"/>
                </a:lnTo>
                <a:lnTo>
                  <a:pt x="922959" y="1447800"/>
                </a:lnTo>
                <a:lnTo>
                  <a:pt x="939888" y="1422400"/>
                </a:lnTo>
                <a:lnTo>
                  <a:pt x="1050328" y="1422400"/>
                </a:lnTo>
                <a:lnTo>
                  <a:pt x="1075842" y="1435100"/>
                </a:lnTo>
                <a:lnTo>
                  <a:pt x="1145806" y="1435100"/>
                </a:lnTo>
                <a:lnTo>
                  <a:pt x="1185240" y="1422400"/>
                </a:lnTo>
                <a:lnTo>
                  <a:pt x="1218209" y="1397000"/>
                </a:lnTo>
                <a:lnTo>
                  <a:pt x="1243291" y="1371600"/>
                </a:lnTo>
                <a:lnTo>
                  <a:pt x="1255090" y="1333500"/>
                </a:lnTo>
                <a:lnTo>
                  <a:pt x="1259027" y="1320800"/>
                </a:lnTo>
                <a:lnTo>
                  <a:pt x="1265605" y="1295400"/>
                </a:lnTo>
                <a:lnTo>
                  <a:pt x="1271460" y="1257300"/>
                </a:lnTo>
                <a:lnTo>
                  <a:pt x="1276743" y="1231900"/>
                </a:lnTo>
                <a:lnTo>
                  <a:pt x="1281633" y="1206500"/>
                </a:lnTo>
                <a:lnTo>
                  <a:pt x="1285633" y="1181100"/>
                </a:lnTo>
                <a:lnTo>
                  <a:pt x="1292542" y="1168400"/>
                </a:lnTo>
                <a:lnTo>
                  <a:pt x="1302448" y="1168400"/>
                </a:lnTo>
                <a:lnTo>
                  <a:pt x="1315466" y="1155700"/>
                </a:lnTo>
                <a:lnTo>
                  <a:pt x="1419517" y="1104900"/>
                </a:lnTo>
                <a:lnTo>
                  <a:pt x="1481797" y="1041400"/>
                </a:lnTo>
                <a:lnTo>
                  <a:pt x="1493951" y="1003300"/>
                </a:lnTo>
                <a:lnTo>
                  <a:pt x="1492986" y="952500"/>
                </a:lnTo>
                <a:lnTo>
                  <a:pt x="1478584" y="914400"/>
                </a:lnTo>
                <a:lnTo>
                  <a:pt x="1455216" y="863600"/>
                </a:lnTo>
                <a:lnTo>
                  <a:pt x="1431023" y="812800"/>
                </a:lnTo>
                <a:lnTo>
                  <a:pt x="1424533" y="800100"/>
                </a:lnTo>
                <a:lnTo>
                  <a:pt x="1422285" y="774700"/>
                </a:lnTo>
                <a:lnTo>
                  <a:pt x="1424330" y="762000"/>
                </a:lnTo>
                <a:lnTo>
                  <a:pt x="1430731" y="749300"/>
                </a:lnTo>
                <a:lnTo>
                  <a:pt x="1444002" y="723900"/>
                </a:lnTo>
                <a:lnTo>
                  <a:pt x="1457083" y="685800"/>
                </a:lnTo>
                <a:lnTo>
                  <a:pt x="1469796" y="660400"/>
                </a:lnTo>
                <a:lnTo>
                  <a:pt x="1481988" y="635000"/>
                </a:lnTo>
                <a:lnTo>
                  <a:pt x="1494980" y="584200"/>
                </a:lnTo>
                <a:close/>
              </a:path>
            </a:pathLst>
          </a:custGeom>
          <a:solidFill>
            <a:srgbClr val="09A34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41"/>
          <p:cNvSpPr txBox="1"/>
          <p:nvPr/>
        </p:nvSpPr>
        <p:spPr>
          <a:xfrm>
            <a:off x="6417985" y="3847188"/>
            <a:ext cx="1667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95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отгрузка со склада  в Москве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p41"/>
          <p:cNvGrpSpPr/>
          <p:nvPr/>
        </p:nvGrpSpPr>
        <p:grpSpPr>
          <a:xfrm>
            <a:off x="6808747" y="1378322"/>
            <a:ext cx="884528" cy="865506"/>
            <a:chOff x="14970860" y="3030611"/>
            <a:chExt cx="1944873" cy="1903047"/>
          </a:xfrm>
        </p:grpSpPr>
        <p:sp>
          <p:nvSpPr>
            <p:cNvPr id="475" name="Google Shape;475;p41"/>
            <p:cNvSpPr/>
            <p:nvPr/>
          </p:nvSpPr>
          <p:spPr>
            <a:xfrm>
              <a:off x="14970865" y="3344179"/>
              <a:ext cx="795019" cy="975995"/>
            </a:xfrm>
            <a:custGeom>
              <a:avLst/>
              <a:gdLst/>
              <a:ahLst/>
              <a:cxnLst/>
              <a:rect l="l" t="t" r="r" b="b"/>
              <a:pathLst>
                <a:path w="795019" h="975995" extrusionOk="0">
                  <a:moveTo>
                    <a:pt x="76594" y="0"/>
                  </a:moveTo>
                  <a:lnTo>
                    <a:pt x="794426" y="0"/>
                  </a:lnTo>
                  <a:lnTo>
                    <a:pt x="794426" y="216234"/>
                  </a:lnTo>
                  <a:lnTo>
                    <a:pt x="746312" y="222700"/>
                  </a:lnTo>
                  <a:lnTo>
                    <a:pt x="703078" y="240947"/>
                  </a:lnTo>
                  <a:lnTo>
                    <a:pt x="666448" y="269250"/>
                  </a:lnTo>
                  <a:lnTo>
                    <a:pt x="638147" y="305883"/>
                  </a:lnTo>
                  <a:lnTo>
                    <a:pt x="619902" y="349119"/>
                  </a:lnTo>
                  <a:lnTo>
                    <a:pt x="613436" y="397233"/>
                  </a:lnTo>
                  <a:lnTo>
                    <a:pt x="619902" y="445343"/>
                  </a:lnTo>
                  <a:lnTo>
                    <a:pt x="638147" y="488576"/>
                  </a:lnTo>
                  <a:lnTo>
                    <a:pt x="666448" y="525207"/>
                  </a:lnTo>
                  <a:lnTo>
                    <a:pt x="703078" y="553510"/>
                  </a:lnTo>
                  <a:lnTo>
                    <a:pt x="746312" y="571757"/>
                  </a:lnTo>
                  <a:lnTo>
                    <a:pt x="794426" y="578223"/>
                  </a:lnTo>
                  <a:lnTo>
                    <a:pt x="794426" y="794457"/>
                  </a:lnTo>
                  <a:lnTo>
                    <a:pt x="578191" y="794457"/>
                  </a:lnTo>
                  <a:lnTo>
                    <a:pt x="571726" y="842569"/>
                  </a:lnTo>
                  <a:lnTo>
                    <a:pt x="553480" y="885802"/>
                  </a:lnTo>
                  <a:lnTo>
                    <a:pt x="525180" y="922430"/>
                  </a:lnTo>
                  <a:lnTo>
                    <a:pt x="488550" y="950728"/>
                  </a:lnTo>
                  <a:lnTo>
                    <a:pt x="445315" y="968971"/>
                  </a:lnTo>
                  <a:lnTo>
                    <a:pt x="397202" y="975436"/>
                  </a:lnTo>
                  <a:lnTo>
                    <a:pt x="349090" y="968971"/>
                  </a:lnTo>
                  <a:lnTo>
                    <a:pt x="305857" y="950728"/>
                  </a:lnTo>
                  <a:lnTo>
                    <a:pt x="269230" y="922430"/>
                  </a:lnTo>
                  <a:lnTo>
                    <a:pt x="240931" y="885802"/>
                  </a:lnTo>
                  <a:lnTo>
                    <a:pt x="222688" y="842569"/>
                  </a:lnTo>
                  <a:lnTo>
                    <a:pt x="216223" y="794457"/>
                  </a:lnTo>
                  <a:lnTo>
                    <a:pt x="0" y="794457"/>
                  </a:lnTo>
                  <a:lnTo>
                    <a:pt x="0" y="76594"/>
                  </a:lnTo>
                  <a:lnTo>
                    <a:pt x="6019" y="46780"/>
                  </a:lnTo>
                  <a:lnTo>
                    <a:pt x="22433" y="22433"/>
                  </a:lnTo>
                  <a:lnTo>
                    <a:pt x="46780" y="6019"/>
                  </a:lnTo>
                  <a:lnTo>
                    <a:pt x="76594" y="0"/>
                  </a:lnTo>
                  <a:close/>
                </a:path>
              </a:pathLst>
            </a:custGeom>
            <a:noFill/>
            <a:ln w="73450" cap="flat" cmpd="sng">
              <a:solidFill>
                <a:srgbClr val="90C1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41"/>
            <p:cNvSpPr/>
            <p:nvPr/>
          </p:nvSpPr>
          <p:spPr>
            <a:xfrm>
              <a:off x="14970860" y="4138638"/>
              <a:ext cx="975994" cy="795020"/>
            </a:xfrm>
            <a:custGeom>
              <a:avLst/>
              <a:gdLst/>
              <a:ahLst/>
              <a:cxnLst/>
              <a:rect l="l" t="t" r="r" b="b"/>
              <a:pathLst>
                <a:path w="975994" h="795020" extrusionOk="0">
                  <a:moveTo>
                    <a:pt x="0" y="0"/>
                  </a:moveTo>
                  <a:lnTo>
                    <a:pt x="216223" y="0"/>
                  </a:lnTo>
                  <a:lnTo>
                    <a:pt x="222689" y="48112"/>
                  </a:lnTo>
                  <a:lnTo>
                    <a:pt x="240934" y="91344"/>
                  </a:lnTo>
                  <a:lnTo>
                    <a:pt x="269235" y="127972"/>
                  </a:lnTo>
                  <a:lnTo>
                    <a:pt x="305865" y="156270"/>
                  </a:lnTo>
                  <a:lnTo>
                    <a:pt x="349099" y="174514"/>
                  </a:lnTo>
                  <a:lnTo>
                    <a:pt x="397213" y="180978"/>
                  </a:lnTo>
                  <a:lnTo>
                    <a:pt x="445322" y="174514"/>
                  </a:lnTo>
                  <a:lnTo>
                    <a:pt x="488555" y="156270"/>
                  </a:lnTo>
                  <a:lnTo>
                    <a:pt x="525186" y="127972"/>
                  </a:lnTo>
                  <a:lnTo>
                    <a:pt x="553489" y="91344"/>
                  </a:lnTo>
                  <a:lnTo>
                    <a:pt x="571736" y="48112"/>
                  </a:lnTo>
                  <a:lnTo>
                    <a:pt x="578202" y="0"/>
                  </a:lnTo>
                  <a:lnTo>
                    <a:pt x="794426" y="0"/>
                  </a:lnTo>
                  <a:lnTo>
                    <a:pt x="794426" y="216223"/>
                  </a:lnTo>
                  <a:lnTo>
                    <a:pt x="842538" y="222689"/>
                  </a:lnTo>
                  <a:lnTo>
                    <a:pt x="885770" y="240937"/>
                  </a:lnTo>
                  <a:lnTo>
                    <a:pt x="922398" y="269240"/>
                  </a:lnTo>
                  <a:lnTo>
                    <a:pt x="950696" y="305873"/>
                  </a:lnTo>
                  <a:lnTo>
                    <a:pt x="968940" y="349109"/>
                  </a:lnTo>
                  <a:lnTo>
                    <a:pt x="975404" y="397223"/>
                  </a:lnTo>
                  <a:lnTo>
                    <a:pt x="968940" y="445336"/>
                  </a:lnTo>
                  <a:lnTo>
                    <a:pt x="950696" y="488571"/>
                  </a:lnTo>
                  <a:lnTo>
                    <a:pt x="922398" y="525201"/>
                  </a:lnTo>
                  <a:lnTo>
                    <a:pt x="885770" y="553501"/>
                  </a:lnTo>
                  <a:lnTo>
                    <a:pt x="842538" y="571747"/>
                  </a:lnTo>
                  <a:lnTo>
                    <a:pt x="794426" y="578212"/>
                  </a:lnTo>
                  <a:lnTo>
                    <a:pt x="794426" y="794447"/>
                  </a:lnTo>
                  <a:lnTo>
                    <a:pt x="76594" y="794447"/>
                  </a:lnTo>
                  <a:lnTo>
                    <a:pt x="46780" y="788427"/>
                  </a:lnTo>
                  <a:lnTo>
                    <a:pt x="22433" y="772013"/>
                  </a:lnTo>
                  <a:lnTo>
                    <a:pt x="6019" y="747666"/>
                  </a:lnTo>
                  <a:lnTo>
                    <a:pt x="0" y="7178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50" cap="flat" cmpd="sng">
              <a:solidFill>
                <a:srgbClr val="90C1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1"/>
            <p:cNvSpPr/>
            <p:nvPr/>
          </p:nvSpPr>
          <p:spPr>
            <a:xfrm>
              <a:off x="15765288" y="3957649"/>
              <a:ext cx="795019" cy="975995"/>
            </a:xfrm>
            <a:custGeom>
              <a:avLst/>
              <a:gdLst/>
              <a:ahLst/>
              <a:cxnLst/>
              <a:rect l="l" t="t" r="r" b="b"/>
              <a:pathLst>
                <a:path w="795019" h="975995" extrusionOk="0">
                  <a:moveTo>
                    <a:pt x="0" y="180989"/>
                  </a:moveTo>
                  <a:lnTo>
                    <a:pt x="216223" y="180989"/>
                  </a:lnTo>
                  <a:lnTo>
                    <a:pt x="222689" y="132872"/>
                  </a:lnTo>
                  <a:lnTo>
                    <a:pt x="240934" y="89636"/>
                  </a:lnTo>
                  <a:lnTo>
                    <a:pt x="269235" y="53007"/>
                  </a:lnTo>
                  <a:lnTo>
                    <a:pt x="305865" y="24708"/>
                  </a:lnTo>
                  <a:lnTo>
                    <a:pt x="349099" y="6464"/>
                  </a:lnTo>
                  <a:lnTo>
                    <a:pt x="397213" y="0"/>
                  </a:lnTo>
                  <a:lnTo>
                    <a:pt x="445322" y="6464"/>
                  </a:lnTo>
                  <a:lnTo>
                    <a:pt x="488555" y="24708"/>
                  </a:lnTo>
                  <a:lnTo>
                    <a:pt x="525186" y="53007"/>
                  </a:lnTo>
                  <a:lnTo>
                    <a:pt x="553489" y="89636"/>
                  </a:lnTo>
                  <a:lnTo>
                    <a:pt x="571736" y="132872"/>
                  </a:lnTo>
                  <a:lnTo>
                    <a:pt x="578202" y="180989"/>
                  </a:lnTo>
                  <a:lnTo>
                    <a:pt x="794426" y="180989"/>
                  </a:lnTo>
                  <a:lnTo>
                    <a:pt x="794426" y="898841"/>
                  </a:lnTo>
                  <a:lnTo>
                    <a:pt x="788406" y="928655"/>
                  </a:lnTo>
                  <a:lnTo>
                    <a:pt x="771992" y="953002"/>
                  </a:lnTo>
                  <a:lnTo>
                    <a:pt x="747645" y="969417"/>
                  </a:lnTo>
                  <a:lnTo>
                    <a:pt x="717831" y="975436"/>
                  </a:lnTo>
                  <a:lnTo>
                    <a:pt x="0" y="975436"/>
                  </a:lnTo>
                  <a:lnTo>
                    <a:pt x="0" y="759202"/>
                  </a:lnTo>
                  <a:lnTo>
                    <a:pt x="48112" y="752736"/>
                  </a:lnTo>
                  <a:lnTo>
                    <a:pt x="91344" y="734491"/>
                  </a:lnTo>
                  <a:lnTo>
                    <a:pt x="127972" y="706190"/>
                  </a:lnTo>
                  <a:lnTo>
                    <a:pt x="156270" y="669560"/>
                  </a:lnTo>
                  <a:lnTo>
                    <a:pt x="174514" y="626325"/>
                  </a:lnTo>
                  <a:lnTo>
                    <a:pt x="180978" y="578212"/>
                  </a:lnTo>
                  <a:lnTo>
                    <a:pt x="174514" y="530098"/>
                  </a:lnTo>
                  <a:lnTo>
                    <a:pt x="156270" y="486862"/>
                  </a:lnTo>
                  <a:lnTo>
                    <a:pt x="127972" y="450229"/>
                  </a:lnTo>
                  <a:lnTo>
                    <a:pt x="91344" y="421926"/>
                  </a:lnTo>
                  <a:lnTo>
                    <a:pt x="48112" y="403679"/>
                  </a:lnTo>
                  <a:lnTo>
                    <a:pt x="0" y="397213"/>
                  </a:lnTo>
                  <a:lnTo>
                    <a:pt x="0" y="180989"/>
                  </a:lnTo>
                  <a:close/>
                </a:path>
              </a:pathLst>
            </a:custGeom>
            <a:noFill/>
            <a:ln w="73450" cap="flat" cmpd="sng">
              <a:solidFill>
                <a:srgbClr val="90C1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41"/>
            <p:cNvSpPr/>
            <p:nvPr/>
          </p:nvSpPr>
          <p:spPr>
            <a:xfrm>
              <a:off x="15873699" y="3030611"/>
              <a:ext cx="1042034" cy="981710"/>
            </a:xfrm>
            <a:custGeom>
              <a:avLst/>
              <a:gdLst/>
              <a:ahLst/>
              <a:cxnLst/>
              <a:rect l="l" t="t" r="r" b="b"/>
              <a:pathLst>
                <a:path w="1042034" h="981710" extrusionOk="0">
                  <a:moveTo>
                    <a:pt x="393659" y="5035"/>
                  </a:moveTo>
                  <a:lnTo>
                    <a:pt x="992531" y="234179"/>
                  </a:lnTo>
                  <a:lnTo>
                    <a:pt x="1018229" y="250457"/>
                  </a:lnTo>
                  <a:lnTo>
                    <a:pt x="1035104" y="274488"/>
                  </a:lnTo>
                  <a:lnTo>
                    <a:pt x="1041736" y="303092"/>
                  </a:lnTo>
                  <a:lnTo>
                    <a:pt x="1036707" y="333087"/>
                  </a:lnTo>
                  <a:lnTo>
                    <a:pt x="807562" y="931980"/>
                  </a:lnTo>
                  <a:lnTo>
                    <a:pt x="791283" y="957679"/>
                  </a:lnTo>
                  <a:lnTo>
                    <a:pt x="767248" y="974552"/>
                  </a:lnTo>
                  <a:lnTo>
                    <a:pt x="738641" y="981181"/>
                  </a:lnTo>
                  <a:lnTo>
                    <a:pt x="708644" y="976146"/>
                  </a:lnTo>
                  <a:lnTo>
                    <a:pt x="578240" y="926242"/>
                  </a:lnTo>
                  <a:lnTo>
                    <a:pt x="589387" y="879024"/>
                  </a:lnTo>
                  <a:lnTo>
                    <a:pt x="587795" y="832133"/>
                  </a:lnTo>
                  <a:lnTo>
                    <a:pt x="574456" y="787805"/>
                  </a:lnTo>
                  <a:lnTo>
                    <a:pt x="550360" y="748276"/>
                  </a:lnTo>
                  <a:lnTo>
                    <a:pt x="516499" y="715780"/>
                  </a:lnTo>
                  <a:lnTo>
                    <a:pt x="473866" y="692553"/>
                  </a:lnTo>
                  <a:lnTo>
                    <a:pt x="426608" y="681402"/>
                  </a:lnTo>
                  <a:lnTo>
                    <a:pt x="379708" y="682993"/>
                  </a:lnTo>
                  <a:lnTo>
                    <a:pt x="335391" y="696333"/>
                  </a:lnTo>
                  <a:lnTo>
                    <a:pt x="295882" y="720430"/>
                  </a:lnTo>
                  <a:lnTo>
                    <a:pt x="263405" y="754292"/>
                  </a:lnTo>
                  <a:lnTo>
                    <a:pt x="240187" y="796927"/>
                  </a:lnTo>
                  <a:lnTo>
                    <a:pt x="109772" y="747012"/>
                  </a:lnTo>
                  <a:lnTo>
                    <a:pt x="84075" y="730734"/>
                  </a:lnTo>
                  <a:lnTo>
                    <a:pt x="67204" y="706703"/>
                  </a:lnTo>
                  <a:lnTo>
                    <a:pt x="60576" y="678099"/>
                  </a:lnTo>
                  <a:lnTo>
                    <a:pt x="65606" y="648104"/>
                  </a:lnTo>
                  <a:lnTo>
                    <a:pt x="115531" y="517679"/>
                  </a:lnTo>
                  <a:lnTo>
                    <a:pt x="72893" y="494452"/>
                  </a:lnTo>
                  <a:lnTo>
                    <a:pt x="39030" y="461956"/>
                  </a:lnTo>
                  <a:lnTo>
                    <a:pt x="14932" y="422428"/>
                  </a:lnTo>
                  <a:lnTo>
                    <a:pt x="1592" y="378102"/>
                  </a:lnTo>
                  <a:lnTo>
                    <a:pt x="0" y="331214"/>
                  </a:lnTo>
                  <a:lnTo>
                    <a:pt x="11147" y="284000"/>
                  </a:lnTo>
                  <a:lnTo>
                    <a:pt x="34374" y="241362"/>
                  </a:lnTo>
                  <a:lnTo>
                    <a:pt x="66869" y="207498"/>
                  </a:lnTo>
                  <a:lnTo>
                    <a:pt x="106398" y="183401"/>
                  </a:lnTo>
                  <a:lnTo>
                    <a:pt x="150724" y="170060"/>
                  </a:lnTo>
                  <a:lnTo>
                    <a:pt x="197612" y="168468"/>
                  </a:lnTo>
                  <a:lnTo>
                    <a:pt x="244826" y="179616"/>
                  </a:lnTo>
                  <a:lnTo>
                    <a:pt x="294740" y="49190"/>
                  </a:lnTo>
                  <a:lnTo>
                    <a:pt x="311019" y="23498"/>
                  </a:lnTo>
                  <a:lnTo>
                    <a:pt x="335055" y="6627"/>
                  </a:lnTo>
                  <a:lnTo>
                    <a:pt x="363662" y="0"/>
                  </a:lnTo>
                  <a:lnTo>
                    <a:pt x="393659" y="5035"/>
                  </a:lnTo>
                  <a:close/>
                </a:path>
              </a:pathLst>
            </a:custGeom>
            <a:noFill/>
            <a:ln w="73450" cap="flat" cmpd="sng">
              <a:solidFill>
                <a:srgbClr val="90C1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9" name="Google Shape;479;p41"/>
          <p:cNvSpPr txBox="1"/>
          <p:nvPr/>
        </p:nvSpPr>
        <p:spPr>
          <a:xfrm>
            <a:off x="6184136" y="2347176"/>
            <a:ext cx="21348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950" rIns="0" bIns="0" anchor="t" anchorCtr="0">
            <a:spAutoFit/>
          </a:bodyPr>
          <a:lstStyle/>
          <a:p>
            <a:pPr marL="0" marR="0" lvl="0" indent="22860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помощь в подборе  игрового оборудования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41"/>
          <p:cNvSpPr/>
          <p:nvPr/>
        </p:nvSpPr>
        <p:spPr>
          <a:xfrm>
            <a:off x="0" y="399918"/>
            <a:ext cx="5336032" cy="571782"/>
          </a:xfrm>
          <a:custGeom>
            <a:avLst/>
            <a:gdLst/>
            <a:ahLst/>
            <a:cxnLst/>
            <a:rect l="l" t="t" r="r" b="b"/>
            <a:pathLst>
              <a:path w="10261600" h="1256664" extrusionOk="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41"/>
          <p:cNvSpPr txBox="1">
            <a:spLocks noGrp="1"/>
          </p:cNvSpPr>
          <p:nvPr>
            <p:ph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Преимущества работы с нами</a:t>
            </a:r>
            <a:endParaRPr sz="2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2" name="Google Shape;482;p41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483" name="Google Shape;483;p41"/>
            <p:cNvSpPr/>
            <p:nvPr/>
          </p:nvSpPr>
          <p:spPr>
            <a:xfrm>
              <a:off x="0" y="10109513"/>
              <a:ext cx="20104100" cy="1199515"/>
            </a:xfrm>
            <a:custGeom>
              <a:avLst/>
              <a:gdLst/>
              <a:ahLst/>
              <a:cxnLst/>
              <a:rect l="l" t="t" r="r" b="b"/>
              <a:pathLst>
                <a:path w="20104100" h="1199515" extrusionOk="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1360146" y="10709445"/>
              <a:ext cx="286385" cy="342265"/>
            </a:xfrm>
            <a:custGeom>
              <a:avLst/>
              <a:gdLst/>
              <a:ahLst/>
              <a:cxnLst/>
              <a:rect l="l" t="t" r="r" b="b"/>
              <a:pathLst>
                <a:path w="286385" h="342265" extrusionOk="0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1"/>
            <p:cNvSpPr/>
            <p:nvPr/>
          </p:nvSpPr>
          <p:spPr>
            <a:xfrm>
              <a:off x="1340529" y="10688188"/>
              <a:ext cx="328930" cy="382904"/>
            </a:xfrm>
            <a:custGeom>
              <a:avLst/>
              <a:gdLst/>
              <a:ahLst/>
              <a:cxnLst/>
              <a:rect l="l" t="t" r="r" b="b"/>
              <a:pathLst>
                <a:path w="328930" h="382904" extrusionOk="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1"/>
            <p:cNvSpPr/>
            <p:nvPr/>
          </p:nvSpPr>
          <p:spPr>
            <a:xfrm>
              <a:off x="1075730" y="10709445"/>
              <a:ext cx="284480" cy="342265"/>
            </a:xfrm>
            <a:custGeom>
              <a:avLst/>
              <a:gdLst/>
              <a:ahLst/>
              <a:cxnLst/>
              <a:rect l="l" t="t" r="r" b="b"/>
              <a:pathLst>
                <a:path w="284480" h="342265" extrusionOk="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902474" y="10599908"/>
              <a:ext cx="482600" cy="471170"/>
            </a:xfrm>
            <a:custGeom>
              <a:avLst/>
              <a:gdLst/>
              <a:ahLst/>
              <a:cxnLst/>
              <a:rect l="l" t="t" r="r" b="b"/>
              <a:pathLst>
                <a:path w="482600" h="471170" extrusionOk="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w="482600" h="471170" extrusionOk="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1"/>
            <p:cNvSpPr/>
            <p:nvPr/>
          </p:nvSpPr>
          <p:spPr>
            <a:xfrm>
              <a:off x="923727" y="10367783"/>
              <a:ext cx="876300" cy="505459"/>
            </a:xfrm>
            <a:custGeom>
              <a:avLst/>
              <a:gdLst/>
              <a:ahLst/>
              <a:cxnLst/>
              <a:rect l="l" t="t" r="r" b="b"/>
              <a:pathLst>
                <a:path w="876300" h="505459" extrusionOk="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41"/>
            <p:cNvSpPr/>
            <p:nvPr/>
          </p:nvSpPr>
          <p:spPr>
            <a:xfrm>
              <a:off x="902480" y="10346520"/>
              <a:ext cx="916939" cy="548004"/>
            </a:xfrm>
            <a:custGeom>
              <a:avLst/>
              <a:gdLst/>
              <a:ahLst/>
              <a:cxnLst/>
              <a:rect l="l" t="t" r="r" b="b"/>
              <a:pathLst>
                <a:path w="916939" h="548004" extrusionOk="0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w="916939" h="548004" extrusionOk="0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0" name="Google Shape;490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1" name="Google Shape;491;p41"/>
            <p:cNvSpPr/>
            <p:nvPr/>
          </p:nvSpPr>
          <p:spPr>
            <a:xfrm>
              <a:off x="1939395" y="10542299"/>
              <a:ext cx="234314" cy="264159"/>
            </a:xfrm>
            <a:custGeom>
              <a:avLst/>
              <a:gdLst/>
              <a:ahLst/>
              <a:cxnLst/>
              <a:rect l="l" t="t" r="r" b="b"/>
              <a:pathLst>
                <a:path w="234314" h="264159" extrusionOk="0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2" name="Google Shape;492;p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3" name="Google Shape;493;p41"/>
            <p:cNvSpPr/>
            <p:nvPr/>
          </p:nvSpPr>
          <p:spPr>
            <a:xfrm>
              <a:off x="2391372" y="10617155"/>
              <a:ext cx="172719" cy="185420"/>
            </a:xfrm>
            <a:custGeom>
              <a:avLst/>
              <a:gdLst/>
              <a:ahLst/>
              <a:cxnLst/>
              <a:rect l="l" t="t" r="r" b="b"/>
              <a:pathLst>
                <a:path w="172719" h="185420" extrusionOk="0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4" name="Google Shape;494;p4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5" name="Google Shape;495;p41"/>
            <p:cNvSpPr/>
            <p:nvPr/>
          </p:nvSpPr>
          <p:spPr>
            <a:xfrm>
              <a:off x="3015177" y="10612437"/>
              <a:ext cx="184150" cy="260350"/>
            </a:xfrm>
            <a:custGeom>
              <a:avLst/>
              <a:gdLst/>
              <a:ahLst/>
              <a:cxnLst/>
              <a:rect l="l" t="t" r="r" b="b"/>
              <a:pathLst>
                <a:path w="184150" h="260350" extrusionOk="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w="184150" h="260350" extrusionOk="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w="184150" h="260350" extrusionOk="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w="184150" h="260350" extrusionOk="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6" name="Google Shape;496;p4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7" name="Google Shape;497;p41"/>
            <p:cNvSpPr/>
            <p:nvPr/>
          </p:nvSpPr>
          <p:spPr>
            <a:xfrm>
              <a:off x="3418828" y="10616645"/>
              <a:ext cx="194310" cy="259715"/>
            </a:xfrm>
            <a:custGeom>
              <a:avLst/>
              <a:gdLst/>
              <a:ahLst/>
              <a:cxnLst/>
              <a:rect l="l" t="t" r="r" b="b"/>
              <a:pathLst>
                <a:path w="194310" h="259715" extrusionOk="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8" name="Google Shape;498;p4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9" name="Google Shape;499;p41"/>
            <p:cNvSpPr/>
            <p:nvPr/>
          </p:nvSpPr>
          <p:spPr>
            <a:xfrm>
              <a:off x="11559006" y="10576883"/>
              <a:ext cx="4582159" cy="285115"/>
            </a:xfrm>
            <a:custGeom>
              <a:avLst/>
              <a:gdLst/>
              <a:ahLst/>
              <a:cxnLst/>
              <a:rect l="l" t="t" r="r" b="b"/>
              <a:pathLst>
                <a:path w="4582159" h="285115" extrusionOk="0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w="4582159" h="285115" extrusionOk="0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0" name="Google Shape;500;p41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1"/>
          <p:cNvSpPr txBox="1"/>
          <p:nvPr/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</a:rPr>
              <a:t>+7 (499) 372-01-02</a:t>
            </a: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42"/>
          <p:cNvGrpSpPr/>
          <p:nvPr/>
        </p:nvGrpSpPr>
        <p:grpSpPr>
          <a:xfrm>
            <a:off x="0" y="0"/>
            <a:ext cx="8809749" cy="4888429"/>
            <a:chOff x="0" y="0"/>
            <a:chExt cx="19370599" cy="10748524"/>
          </a:xfrm>
        </p:grpSpPr>
        <p:pic>
          <p:nvPicPr>
            <p:cNvPr id="507" name="Google Shape;507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481082" y="0"/>
              <a:ext cx="9889517" cy="10748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42"/>
            <p:cNvSpPr/>
            <p:nvPr/>
          </p:nvSpPr>
          <p:spPr>
            <a:xfrm>
              <a:off x="0" y="879329"/>
              <a:ext cx="10052050" cy="1256664"/>
            </a:xfrm>
            <a:custGeom>
              <a:avLst/>
              <a:gdLst/>
              <a:ahLst/>
              <a:cxnLst/>
              <a:rect l="l" t="t" r="r" b="b"/>
              <a:pathLst>
                <a:path w="10052050" h="1256664" extrusionOk="0">
                  <a:moveTo>
                    <a:pt x="9423796" y="0"/>
                  </a:moveTo>
                  <a:lnTo>
                    <a:pt x="0" y="0"/>
                  </a:lnTo>
                  <a:lnTo>
                    <a:pt x="0" y="1256506"/>
                  </a:lnTo>
                  <a:lnTo>
                    <a:pt x="9423796" y="1256506"/>
                  </a:lnTo>
                  <a:lnTo>
                    <a:pt x="9472894" y="1254616"/>
                  </a:lnTo>
                  <a:lnTo>
                    <a:pt x="9520958" y="1249038"/>
                  </a:lnTo>
                  <a:lnTo>
                    <a:pt x="9567849" y="1239913"/>
                  </a:lnTo>
                  <a:lnTo>
                    <a:pt x="9613427" y="1227380"/>
                  </a:lnTo>
                  <a:lnTo>
                    <a:pt x="9657552" y="1211579"/>
                  </a:lnTo>
                  <a:lnTo>
                    <a:pt x="9700086" y="1192649"/>
                  </a:lnTo>
                  <a:lnTo>
                    <a:pt x="9740887" y="1170731"/>
                  </a:lnTo>
                  <a:lnTo>
                    <a:pt x="9779817" y="1145963"/>
                  </a:lnTo>
                  <a:lnTo>
                    <a:pt x="9816736" y="1118485"/>
                  </a:lnTo>
                  <a:lnTo>
                    <a:pt x="9851504" y="1088438"/>
                  </a:lnTo>
                  <a:lnTo>
                    <a:pt x="9883982" y="1055961"/>
                  </a:lnTo>
                  <a:lnTo>
                    <a:pt x="9914029" y="1021193"/>
                  </a:lnTo>
                  <a:lnTo>
                    <a:pt x="9941506" y="984274"/>
                  </a:lnTo>
                  <a:lnTo>
                    <a:pt x="9966274" y="945344"/>
                  </a:lnTo>
                  <a:lnTo>
                    <a:pt x="9988193" y="904542"/>
                  </a:lnTo>
                  <a:lnTo>
                    <a:pt x="10007123" y="862009"/>
                  </a:lnTo>
                  <a:lnTo>
                    <a:pt x="10022924" y="817883"/>
                  </a:lnTo>
                  <a:lnTo>
                    <a:pt x="10035457" y="772305"/>
                  </a:lnTo>
                  <a:lnTo>
                    <a:pt x="10044582" y="725414"/>
                  </a:lnTo>
                  <a:lnTo>
                    <a:pt x="10050159" y="677350"/>
                  </a:lnTo>
                  <a:lnTo>
                    <a:pt x="10052049" y="628253"/>
                  </a:lnTo>
                  <a:lnTo>
                    <a:pt x="10050159" y="579155"/>
                  </a:lnTo>
                  <a:lnTo>
                    <a:pt x="10044582" y="531091"/>
                  </a:lnTo>
                  <a:lnTo>
                    <a:pt x="10035457" y="484200"/>
                  </a:lnTo>
                  <a:lnTo>
                    <a:pt x="10022924" y="438622"/>
                  </a:lnTo>
                  <a:lnTo>
                    <a:pt x="10007123" y="394497"/>
                  </a:lnTo>
                  <a:lnTo>
                    <a:pt x="9988193" y="351963"/>
                  </a:lnTo>
                  <a:lnTo>
                    <a:pt x="9966274" y="311162"/>
                  </a:lnTo>
                  <a:lnTo>
                    <a:pt x="9941506" y="272232"/>
                  </a:lnTo>
                  <a:lnTo>
                    <a:pt x="9914029" y="235313"/>
                  </a:lnTo>
                  <a:lnTo>
                    <a:pt x="9883982" y="200545"/>
                  </a:lnTo>
                  <a:lnTo>
                    <a:pt x="9851504" y="168067"/>
                  </a:lnTo>
                  <a:lnTo>
                    <a:pt x="9816736" y="138020"/>
                  </a:lnTo>
                  <a:lnTo>
                    <a:pt x="9779817" y="110543"/>
                  </a:lnTo>
                  <a:lnTo>
                    <a:pt x="9740887" y="85775"/>
                  </a:lnTo>
                  <a:lnTo>
                    <a:pt x="9700086" y="63856"/>
                  </a:lnTo>
                  <a:lnTo>
                    <a:pt x="9657552" y="44926"/>
                  </a:lnTo>
                  <a:lnTo>
                    <a:pt x="9613427" y="29125"/>
                  </a:lnTo>
                  <a:lnTo>
                    <a:pt x="9567849" y="16592"/>
                  </a:lnTo>
                  <a:lnTo>
                    <a:pt x="9520958" y="7467"/>
                  </a:lnTo>
                  <a:lnTo>
                    <a:pt x="9472894" y="1890"/>
                  </a:lnTo>
                  <a:lnTo>
                    <a:pt x="9423796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9" name="Google Shape;509;p42"/>
          <p:cNvSpPr txBox="1">
            <a:spLocks noGrp="1"/>
          </p:cNvSpPr>
          <p:nvPr>
            <p:ph type="title"/>
          </p:nvPr>
        </p:nvSpPr>
        <p:spPr>
          <a:xfrm>
            <a:off x="386118" y="502101"/>
            <a:ext cx="3660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Сертификаты соответствия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0" name="Google Shape;510;p42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511" name="Google Shape;511;p42"/>
            <p:cNvSpPr/>
            <p:nvPr/>
          </p:nvSpPr>
          <p:spPr>
            <a:xfrm>
              <a:off x="0" y="10109513"/>
              <a:ext cx="20104100" cy="1199515"/>
            </a:xfrm>
            <a:custGeom>
              <a:avLst/>
              <a:gdLst/>
              <a:ahLst/>
              <a:cxnLst/>
              <a:rect l="l" t="t" r="r" b="b"/>
              <a:pathLst>
                <a:path w="20104100" h="1199515" extrusionOk="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42"/>
            <p:cNvSpPr/>
            <p:nvPr/>
          </p:nvSpPr>
          <p:spPr>
            <a:xfrm>
              <a:off x="1360146" y="10709445"/>
              <a:ext cx="286385" cy="342265"/>
            </a:xfrm>
            <a:custGeom>
              <a:avLst/>
              <a:gdLst/>
              <a:ahLst/>
              <a:cxnLst/>
              <a:rect l="l" t="t" r="r" b="b"/>
              <a:pathLst>
                <a:path w="286385" h="342265" extrusionOk="0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42"/>
            <p:cNvSpPr/>
            <p:nvPr/>
          </p:nvSpPr>
          <p:spPr>
            <a:xfrm>
              <a:off x="1340529" y="10688188"/>
              <a:ext cx="328930" cy="382904"/>
            </a:xfrm>
            <a:custGeom>
              <a:avLst/>
              <a:gdLst/>
              <a:ahLst/>
              <a:cxnLst/>
              <a:rect l="l" t="t" r="r" b="b"/>
              <a:pathLst>
                <a:path w="328930" h="382904" extrusionOk="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42"/>
            <p:cNvSpPr/>
            <p:nvPr/>
          </p:nvSpPr>
          <p:spPr>
            <a:xfrm>
              <a:off x="1075730" y="10709445"/>
              <a:ext cx="284480" cy="342265"/>
            </a:xfrm>
            <a:custGeom>
              <a:avLst/>
              <a:gdLst/>
              <a:ahLst/>
              <a:cxnLst/>
              <a:rect l="l" t="t" r="r" b="b"/>
              <a:pathLst>
                <a:path w="284480" h="342265" extrusionOk="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2"/>
            <p:cNvSpPr/>
            <p:nvPr/>
          </p:nvSpPr>
          <p:spPr>
            <a:xfrm>
              <a:off x="902474" y="10599908"/>
              <a:ext cx="482600" cy="471170"/>
            </a:xfrm>
            <a:custGeom>
              <a:avLst/>
              <a:gdLst/>
              <a:ahLst/>
              <a:cxnLst/>
              <a:rect l="l" t="t" r="r" b="b"/>
              <a:pathLst>
                <a:path w="482600" h="471170" extrusionOk="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w="482600" h="471170" extrusionOk="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42"/>
            <p:cNvSpPr/>
            <p:nvPr/>
          </p:nvSpPr>
          <p:spPr>
            <a:xfrm>
              <a:off x="923727" y="10367783"/>
              <a:ext cx="876300" cy="505459"/>
            </a:xfrm>
            <a:custGeom>
              <a:avLst/>
              <a:gdLst/>
              <a:ahLst/>
              <a:cxnLst/>
              <a:rect l="l" t="t" r="r" b="b"/>
              <a:pathLst>
                <a:path w="876300" h="505459" extrusionOk="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42"/>
            <p:cNvSpPr/>
            <p:nvPr/>
          </p:nvSpPr>
          <p:spPr>
            <a:xfrm>
              <a:off x="902480" y="10346520"/>
              <a:ext cx="916939" cy="548004"/>
            </a:xfrm>
            <a:custGeom>
              <a:avLst/>
              <a:gdLst/>
              <a:ahLst/>
              <a:cxnLst/>
              <a:rect l="l" t="t" r="r" b="b"/>
              <a:pathLst>
                <a:path w="916939" h="548004" extrusionOk="0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w="916939" h="548004" extrusionOk="0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8" name="Google Shape;518;p4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9" name="Google Shape;519;p42"/>
            <p:cNvSpPr/>
            <p:nvPr/>
          </p:nvSpPr>
          <p:spPr>
            <a:xfrm>
              <a:off x="1939395" y="10542299"/>
              <a:ext cx="234314" cy="264159"/>
            </a:xfrm>
            <a:custGeom>
              <a:avLst/>
              <a:gdLst/>
              <a:ahLst/>
              <a:cxnLst/>
              <a:rect l="l" t="t" r="r" b="b"/>
              <a:pathLst>
                <a:path w="234314" h="264159" extrusionOk="0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0" name="Google Shape;520;p4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1" name="Google Shape;521;p42"/>
            <p:cNvSpPr/>
            <p:nvPr/>
          </p:nvSpPr>
          <p:spPr>
            <a:xfrm>
              <a:off x="2391372" y="10617155"/>
              <a:ext cx="172719" cy="185420"/>
            </a:xfrm>
            <a:custGeom>
              <a:avLst/>
              <a:gdLst/>
              <a:ahLst/>
              <a:cxnLst/>
              <a:rect l="l" t="t" r="r" b="b"/>
              <a:pathLst>
                <a:path w="172719" h="185420" extrusionOk="0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2" name="Google Shape;522;p4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3" name="Google Shape;523;p42"/>
            <p:cNvSpPr/>
            <p:nvPr/>
          </p:nvSpPr>
          <p:spPr>
            <a:xfrm>
              <a:off x="3015177" y="10612437"/>
              <a:ext cx="184150" cy="260350"/>
            </a:xfrm>
            <a:custGeom>
              <a:avLst/>
              <a:gdLst/>
              <a:ahLst/>
              <a:cxnLst/>
              <a:rect l="l" t="t" r="r" b="b"/>
              <a:pathLst>
                <a:path w="184150" h="260350" extrusionOk="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w="184150" h="260350" extrusionOk="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w="184150" h="260350" extrusionOk="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w="184150" h="260350" extrusionOk="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4" name="Google Shape;524;p4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p42"/>
            <p:cNvSpPr/>
            <p:nvPr/>
          </p:nvSpPr>
          <p:spPr>
            <a:xfrm>
              <a:off x="3418828" y="10616645"/>
              <a:ext cx="194310" cy="259715"/>
            </a:xfrm>
            <a:custGeom>
              <a:avLst/>
              <a:gdLst/>
              <a:ahLst/>
              <a:cxnLst/>
              <a:rect l="l" t="t" r="r" b="b"/>
              <a:pathLst>
                <a:path w="194310" h="259715" extrusionOk="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6" name="Google Shape;526;p4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7" name="Google Shape;527;p42"/>
            <p:cNvSpPr/>
            <p:nvPr/>
          </p:nvSpPr>
          <p:spPr>
            <a:xfrm>
              <a:off x="11559006" y="10576883"/>
              <a:ext cx="4582159" cy="285115"/>
            </a:xfrm>
            <a:custGeom>
              <a:avLst/>
              <a:gdLst/>
              <a:ahLst/>
              <a:cxnLst/>
              <a:rect l="l" t="t" r="r" b="b"/>
              <a:pathLst>
                <a:path w="4582159" h="285115" extrusionOk="0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w="4582159" h="285115" extrusionOk="0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42"/>
          <p:cNvSpPr txBox="1"/>
          <p:nvPr/>
        </p:nvSpPr>
        <p:spPr>
          <a:xfrm>
            <a:off x="386120" y="1330793"/>
            <a:ext cx="3735300" cy="3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6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На весь наш ассортимент игрового  оборудования получены сертификаты  соответствия Техническому регламенту Таможенного союза ТР ТС 008/2011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96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«О безопасности игрушек».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3810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Данный технический регламент  устанавливает требования к игрушкам  в целях защиты жизни и здоровья детей  и лиц, присматривающих за ними,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96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а также предупреждения действий,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508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вводящих в заблуждение потребителей  игрушек относительно их назначения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984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и безопасности.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42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42"/>
          <p:cNvSpPr txBox="1">
            <a:spLocks noGrp="1"/>
          </p:cNvSpPr>
          <p:nvPr>
            <p:ph type="ftr" idx="11"/>
          </p:nvPr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+7 (499) 372-01-02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36;p43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537" name="Google Shape;537;p43"/>
            <p:cNvSpPr/>
            <p:nvPr/>
          </p:nvSpPr>
          <p:spPr>
            <a:xfrm>
              <a:off x="0" y="10109513"/>
              <a:ext cx="20104100" cy="1199515"/>
            </a:xfrm>
            <a:custGeom>
              <a:avLst/>
              <a:gdLst/>
              <a:ahLst/>
              <a:cxnLst/>
              <a:rect l="l" t="t" r="r" b="b"/>
              <a:pathLst>
                <a:path w="20104100" h="1199515" extrusionOk="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43"/>
            <p:cNvSpPr/>
            <p:nvPr/>
          </p:nvSpPr>
          <p:spPr>
            <a:xfrm>
              <a:off x="1360140" y="10709445"/>
              <a:ext cx="286385" cy="342265"/>
            </a:xfrm>
            <a:custGeom>
              <a:avLst/>
              <a:gdLst/>
              <a:ahLst/>
              <a:cxnLst/>
              <a:rect l="l" t="t" r="r" b="b"/>
              <a:pathLst>
                <a:path w="286385" h="342265" extrusionOk="0">
                  <a:moveTo>
                    <a:pt x="286033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33" y="176549"/>
                  </a:lnTo>
                  <a:lnTo>
                    <a:pt x="286033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3"/>
            <p:cNvSpPr/>
            <p:nvPr/>
          </p:nvSpPr>
          <p:spPr>
            <a:xfrm>
              <a:off x="1340529" y="10688193"/>
              <a:ext cx="328930" cy="382904"/>
            </a:xfrm>
            <a:custGeom>
              <a:avLst/>
              <a:gdLst/>
              <a:ahLst/>
              <a:cxnLst/>
              <a:rect l="l" t="t" r="r" b="b"/>
              <a:pathLst>
                <a:path w="328930" h="382904" extrusionOk="0">
                  <a:moveTo>
                    <a:pt x="307278" y="0"/>
                  </a:moveTo>
                  <a:lnTo>
                    <a:pt x="299130" y="1710"/>
                  </a:lnTo>
                  <a:lnTo>
                    <a:pt x="292364" y="6332"/>
                  </a:lnTo>
                  <a:lnTo>
                    <a:pt x="287743" y="13102"/>
                  </a:lnTo>
                  <a:lnTo>
                    <a:pt x="286033" y="21255"/>
                  </a:lnTo>
                  <a:lnTo>
                    <a:pt x="286033" y="186360"/>
                  </a:lnTo>
                  <a:lnTo>
                    <a:pt x="42490" y="326953"/>
                  </a:lnTo>
                  <a:lnTo>
                    <a:pt x="42490" y="184727"/>
                  </a:lnTo>
                  <a:lnTo>
                    <a:pt x="40780" y="176577"/>
                  </a:lnTo>
                  <a:lnTo>
                    <a:pt x="36159" y="169807"/>
                  </a:lnTo>
                  <a:lnTo>
                    <a:pt x="29393" y="165183"/>
                  </a:lnTo>
                  <a:lnTo>
                    <a:pt x="21245" y="163471"/>
                  </a:lnTo>
                  <a:lnTo>
                    <a:pt x="13097" y="165183"/>
                  </a:lnTo>
                  <a:lnTo>
                    <a:pt x="6330" y="169807"/>
                  </a:lnTo>
                  <a:lnTo>
                    <a:pt x="1710" y="176577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88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899"/>
                  </a:lnTo>
                  <a:lnTo>
                    <a:pt x="318712" y="215784"/>
                  </a:lnTo>
                  <a:lnTo>
                    <a:pt x="325257" y="21251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2"/>
                  </a:lnTo>
                  <a:lnTo>
                    <a:pt x="322189" y="6332"/>
                  </a:lnTo>
                  <a:lnTo>
                    <a:pt x="315422" y="1710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43"/>
            <p:cNvSpPr/>
            <p:nvPr/>
          </p:nvSpPr>
          <p:spPr>
            <a:xfrm>
              <a:off x="1075730" y="10709445"/>
              <a:ext cx="284480" cy="342265"/>
            </a:xfrm>
            <a:custGeom>
              <a:avLst/>
              <a:gdLst/>
              <a:ahLst/>
              <a:cxnLst/>
              <a:rect l="l" t="t" r="r" b="b"/>
              <a:pathLst>
                <a:path w="284480" h="342265" extrusionOk="0">
                  <a:moveTo>
                    <a:pt x="0" y="0"/>
                  </a:moveTo>
                  <a:lnTo>
                    <a:pt x="0" y="176549"/>
                  </a:lnTo>
                  <a:lnTo>
                    <a:pt x="284399" y="341664"/>
                  </a:lnTo>
                  <a:lnTo>
                    <a:pt x="28439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43"/>
            <p:cNvSpPr/>
            <p:nvPr/>
          </p:nvSpPr>
          <p:spPr>
            <a:xfrm>
              <a:off x="902474" y="10599921"/>
              <a:ext cx="482600" cy="471170"/>
            </a:xfrm>
            <a:custGeom>
              <a:avLst/>
              <a:gdLst/>
              <a:ahLst/>
              <a:cxnLst/>
              <a:rect l="l" t="t" r="r" b="b"/>
              <a:pathLst>
                <a:path w="482600" h="471170" extrusionOk="0">
                  <a:moveTo>
                    <a:pt x="40855" y="21247"/>
                  </a:moveTo>
                  <a:lnTo>
                    <a:pt x="39408" y="13106"/>
                  </a:lnTo>
                  <a:lnTo>
                    <a:pt x="35344" y="6337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37"/>
                  </a:lnTo>
                  <a:lnTo>
                    <a:pt x="1714" y="13106"/>
                  </a:lnTo>
                  <a:lnTo>
                    <a:pt x="0" y="21247"/>
                  </a:lnTo>
                  <a:lnTo>
                    <a:pt x="0" y="261569"/>
                  </a:lnTo>
                  <a:lnTo>
                    <a:pt x="1714" y="269709"/>
                  </a:lnTo>
                  <a:lnTo>
                    <a:pt x="6337" y="276479"/>
                  </a:lnTo>
                  <a:lnTo>
                    <a:pt x="13106" y="281101"/>
                  </a:lnTo>
                  <a:lnTo>
                    <a:pt x="21247" y="282816"/>
                  </a:lnTo>
                  <a:lnTo>
                    <a:pt x="28448" y="281101"/>
                  </a:lnTo>
                  <a:lnTo>
                    <a:pt x="34734" y="276479"/>
                  </a:lnTo>
                  <a:lnTo>
                    <a:pt x="39179" y="269709"/>
                  </a:lnTo>
                  <a:lnTo>
                    <a:pt x="40855" y="261569"/>
                  </a:lnTo>
                  <a:lnTo>
                    <a:pt x="40855" y="21247"/>
                  </a:lnTo>
                  <a:close/>
                </a:path>
                <a:path w="482600" h="471170" extrusionOk="0">
                  <a:moveTo>
                    <a:pt x="482155" y="273011"/>
                  </a:moveTo>
                  <a:lnTo>
                    <a:pt x="480441" y="264858"/>
                  </a:lnTo>
                  <a:lnTo>
                    <a:pt x="475830" y="258089"/>
                  </a:lnTo>
                  <a:lnTo>
                    <a:pt x="469061" y="253466"/>
                  </a:lnTo>
                  <a:lnTo>
                    <a:pt x="460908" y="251752"/>
                  </a:lnTo>
                  <a:lnTo>
                    <a:pt x="452767" y="253466"/>
                  </a:lnTo>
                  <a:lnTo>
                    <a:pt x="445998" y="258089"/>
                  </a:lnTo>
                  <a:lnTo>
                    <a:pt x="441375" y="264858"/>
                  </a:lnTo>
                  <a:lnTo>
                    <a:pt x="439661" y="273011"/>
                  </a:lnTo>
                  <a:lnTo>
                    <a:pt x="439661" y="415226"/>
                  </a:lnTo>
                  <a:lnTo>
                    <a:pt x="196126" y="274637"/>
                  </a:lnTo>
                  <a:lnTo>
                    <a:pt x="196126" y="109537"/>
                  </a:lnTo>
                  <a:lnTo>
                    <a:pt x="194411" y="101384"/>
                  </a:lnTo>
                  <a:lnTo>
                    <a:pt x="189788" y="94615"/>
                  </a:lnTo>
                  <a:lnTo>
                    <a:pt x="183032" y="89992"/>
                  </a:lnTo>
                  <a:lnTo>
                    <a:pt x="174879" y="88277"/>
                  </a:lnTo>
                  <a:lnTo>
                    <a:pt x="166725" y="89992"/>
                  </a:lnTo>
                  <a:lnTo>
                    <a:pt x="159969" y="94615"/>
                  </a:lnTo>
                  <a:lnTo>
                    <a:pt x="155346" y="101384"/>
                  </a:lnTo>
                  <a:lnTo>
                    <a:pt x="153631" y="109537"/>
                  </a:lnTo>
                  <a:lnTo>
                    <a:pt x="153631" y="292620"/>
                  </a:lnTo>
                  <a:lnTo>
                    <a:pt x="156895" y="299161"/>
                  </a:lnTo>
                  <a:lnTo>
                    <a:pt x="163436" y="302425"/>
                  </a:lnTo>
                  <a:lnTo>
                    <a:pt x="447840" y="467550"/>
                  </a:lnTo>
                  <a:lnTo>
                    <a:pt x="454380" y="470814"/>
                  </a:lnTo>
                  <a:lnTo>
                    <a:pt x="457644" y="470814"/>
                  </a:lnTo>
                  <a:lnTo>
                    <a:pt x="465810" y="470814"/>
                  </a:lnTo>
                  <a:lnTo>
                    <a:pt x="478891" y="464261"/>
                  </a:lnTo>
                  <a:lnTo>
                    <a:pt x="482155" y="456095"/>
                  </a:lnTo>
                  <a:lnTo>
                    <a:pt x="482155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43"/>
            <p:cNvSpPr/>
            <p:nvPr/>
          </p:nvSpPr>
          <p:spPr>
            <a:xfrm>
              <a:off x="923722" y="10367773"/>
              <a:ext cx="876300" cy="505459"/>
            </a:xfrm>
            <a:custGeom>
              <a:avLst/>
              <a:gdLst/>
              <a:ahLst/>
              <a:cxnLst/>
              <a:rect l="l" t="t" r="r" b="b"/>
              <a:pathLst>
                <a:path w="876300" h="505459" extrusionOk="0">
                  <a:moveTo>
                    <a:pt x="436405" y="0"/>
                  </a:moveTo>
                  <a:lnTo>
                    <a:pt x="0" y="253395"/>
                  </a:lnTo>
                  <a:lnTo>
                    <a:pt x="436405" y="505146"/>
                  </a:lnTo>
                  <a:lnTo>
                    <a:pt x="876078" y="253395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43"/>
            <p:cNvSpPr/>
            <p:nvPr/>
          </p:nvSpPr>
          <p:spPr>
            <a:xfrm>
              <a:off x="902480" y="10346525"/>
              <a:ext cx="916939" cy="548004"/>
            </a:xfrm>
            <a:custGeom>
              <a:avLst/>
              <a:gdLst/>
              <a:ahLst/>
              <a:cxnLst/>
              <a:rect l="l" t="t" r="r" b="b"/>
              <a:pathLst>
                <a:path w="916939" h="548004" extrusionOk="0">
                  <a:moveTo>
                    <a:pt x="462551" y="0"/>
                  </a:moveTo>
                  <a:lnTo>
                    <a:pt x="454384" y="0"/>
                  </a:lnTo>
                  <a:lnTo>
                    <a:pt x="447839" y="3266"/>
                  </a:lnTo>
                  <a:lnTo>
                    <a:pt x="9800" y="256651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5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8" y="503513"/>
                  </a:lnTo>
                  <a:lnTo>
                    <a:pt x="459284" y="503513"/>
                  </a:lnTo>
                  <a:lnTo>
                    <a:pt x="62113" y="274640"/>
                  </a:lnTo>
                  <a:lnTo>
                    <a:pt x="457650" y="44145"/>
                  </a:lnTo>
                  <a:lnTo>
                    <a:pt x="539762" y="44145"/>
                  </a:lnTo>
                  <a:lnTo>
                    <a:pt x="469095" y="3266"/>
                  </a:lnTo>
                  <a:lnTo>
                    <a:pt x="462551" y="0"/>
                  </a:lnTo>
                  <a:close/>
                </a:path>
                <a:path w="916939" h="548004" extrusionOk="0">
                  <a:moveTo>
                    <a:pt x="539762" y="44145"/>
                  </a:moveTo>
                  <a:lnTo>
                    <a:pt x="457650" y="44145"/>
                  </a:lnTo>
                  <a:lnTo>
                    <a:pt x="856455" y="274640"/>
                  </a:lnTo>
                  <a:lnTo>
                    <a:pt x="459284" y="503513"/>
                  </a:lnTo>
                  <a:lnTo>
                    <a:pt x="542568" y="503513"/>
                  </a:lnTo>
                  <a:lnTo>
                    <a:pt x="907124" y="292629"/>
                  </a:lnTo>
                  <a:lnTo>
                    <a:pt x="913668" y="28935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24" y="256651"/>
                  </a:lnTo>
                  <a:lnTo>
                    <a:pt x="539762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4" name="Google Shape;544;p4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1617" y="10781370"/>
              <a:ext cx="122593" cy="124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5" name="Google Shape;545;p43"/>
            <p:cNvSpPr/>
            <p:nvPr/>
          </p:nvSpPr>
          <p:spPr>
            <a:xfrm>
              <a:off x="1939395" y="10542294"/>
              <a:ext cx="234314" cy="264159"/>
            </a:xfrm>
            <a:custGeom>
              <a:avLst/>
              <a:gdLst/>
              <a:ahLst/>
              <a:cxnLst/>
              <a:rect l="l" t="t" r="r" b="b"/>
              <a:pathLst>
                <a:path w="234314" h="264159" extrusionOk="0">
                  <a:moveTo>
                    <a:pt x="131294" y="0"/>
                  </a:moveTo>
                  <a:lnTo>
                    <a:pt x="79197" y="9409"/>
                  </a:lnTo>
                  <a:lnTo>
                    <a:pt x="37066" y="37454"/>
                  </a:lnTo>
                  <a:lnTo>
                    <a:pt x="9313" y="79578"/>
                  </a:lnTo>
                  <a:lnTo>
                    <a:pt x="0" y="130969"/>
                  </a:lnTo>
                  <a:lnTo>
                    <a:pt x="2287" y="158402"/>
                  </a:lnTo>
                  <a:lnTo>
                    <a:pt x="20492" y="206102"/>
                  </a:lnTo>
                  <a:lnTo>
                    <a:pt x="55945" y="242702"/>
                  </a:lnTo>
                  <a:lnTo>
                    <a:pt x="103854" y="261652"/>
                  </a:lnTo>
                  <a:lnTo>
                    <a:pt x="131995" y="264033"/>
                  </a:lnTo>
                  <a:lnTo>
                    <a:pt x="160541" y="261434"/>
                  </a:lnTo>
                  <a:lnTo>
                    <a:pt x="186812" y="253658"/>
                  </a:lnTo>
                  <a:lnTo>
                    <a:pt x="210721" y="240740"/>
                  </a:lnTo>
                  <a:lnTo>
                    <a:pt x="232181" y="222715"/>
                  </a:lnTo>
                  <a:lnTo>
                    <a:pt x="234149" y="22071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6"/>
                  </a:lnTo>
                  <a:lnTo>
                    <a:pt x="170532" y="208348"/>
                  </a:lnTo>
                  <a:lnTo>
                    <a:pt x="152564" y="214109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98" y="191072"/>
                  </a:lnTo>
                  <a:lnTo>
                    <a:pt x="54607" y="147383"/>
                  </a:lnTo>
                  <a:lnTo>
                    <a:pt x="53244" y="130268"/>
                  </a:lnTo>
                  <a:lnTo>
                    <a:pt x="54582" y="113426"/>
                  </a:lnTo>
                  <a:lnTo>
                    <a:pt x="74500" y="71453"/>
                  </a:lnTo>
                  <a:lnTo>
                    <a:pt x="115585" y="49475"/>
                  </a:lnTo>
                  <a:lnTo>
                    <a:pt x="133399" y="47998"/>
                  </a:lnTo>
                  <a:lnTo>
                    <a:pt x="141891" y="48447"/>
                  </a:lnTo>
                  <a:lnTo>
                    <a:pt x="184855" y="63313"/>
                  </a:lnTo>
                  <a:lnTo>
                    <a:pt x="202161" y="75945"/>
                  </a:lnTo>
                  <a:lnTo>
                    <a:pt x="227417" y="36847"/>
                  </a:lnTo>
                  <a:lnTo>
                    <a:pt x="225469" y="34951"/>
                  </a:lnTo>
                  <a:lnTo>
                    <a:pt x="206089" y="19710"/>
                  </a:lnTo>
                  <a:lnTo>
                    <a:pt x="183879" y="8782"/>
                  </a:lnTo>
                  <a:lnTo>
                    <a:pt x="158919" y="2201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6" name="Google Shape;546;p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83801" y="10612437"/>
              <a:ext cx="177031" cy="193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7" name="Google Shape;547;p43"/>
            <p:cNvSpPr/>
            <p:nvPr/>
          </p:nvSpPr>
          <p:spPr>
            <a:xfrm>
              <a:off x="2391372" y="10617167"/>
              <a:ext cx="172719" cy="185420"/>
            </a:xfrm>
            <a:custGeom>
              <a:avLst/>
              <a:gdLst/>
              <a:ahLst/>
              <a:cxnLst/>
              <a:rect l="l" t="t" r="r" b="b"/>
              <a:pathLst>
                <a:path w="172719" h="185420" extrusionOk="0">
                  <a:moveTo>
                    <a:pt x="172123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23" y="185420"/>
                  </a:lnTo>
                  <a:lnTo>
                    <a:pt x="172123" y="113030"/>
                  </a:lnTo>
                  <a:lnTo>
                    <a:pt x="172123" y="68580"/>
                  </a:lnTo>
                  <a:lnTo>
                    <a:pt x="172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8" name="Google Shape;548;p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9" name="Google Shape;549;p43"/>
            <p:cNvSpPr/>
            <p:nvPr/>
          </p:nvSpPr>
          <p:spPr>
            <a:xfrm>
              <a:off x="3015172" y="10612432"/>
              <a:ext cx="184150" cy="260350"/>
            </a:xfrm>
            <a:custGeom>
              <a:avLst/>
              <a:gdLst/>
              <a:ahLst/>
              <a:cxnLst/>
              <a:rect l="l" t="t" r="r" b="b"/>
              <a:pathLst>
                <a:path w="184150" h="260350" extrusionOk="0">
                  <a:moveTo>
                    <a:pt x="47286" y="4219"/>
                  </a:moveTo>
                  <a:lnTo>
                    <a:pt x="0" y="4219"/>
                  </a:lnTo>
                  <a:lnTo>
                    <a:pt x="0" y="259835"/>
                  </a:lnTo>
                  <a:lnTo>
                    <a:pt x="51150" y="259835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26" y="174361"/>
                  </a:lnTo>
                  <a:lnTo>
                    <a:pt x="160235" y="167021"/>
                  </a:lnTo>
                  <a:lnTo>
                    <a:pt x="170622" y="152632"/>
                  </a:lnTo>
                  <a:lnTo>
                    <a:pt x="171914" y="149765"/>
                  </a:lnTo>
                  <a:lnTo>
                    <a:pt x="90971" y="149765"/>
                  </a:lnTo>
                  <a:lnTo>
                    <a:pt x="81928" y="148842"/>
                  </a:lnTo>
                  <a:lnTo>
                    <a:pt x="52578" y="117886"/>
                  </a:lnTo>
                  <a:lnTo>
                    <a:pt x="49747" y="98007"/>
                  </a:lnTo>
                  <a:lnTo>
                    <a:pt x="50507" y="85491"/>
                  </a:lnTo>
                  <a:lnTo>
                    <a:pt x="75285" y="48096"/>
                  </a:lnTo>
                  <a:lnTo>
                    <a:pt x="91672" y="44846"/>
                  </a:lnTo>
                  <a:lnTo>
                    <a:pt x="172837" y="44846"/>
                  </a:lnTo>
                  <a:lnTo>
                    <a:pt x="171452" y="41579"/>
                  </a:lnTo>
                  <a:lnTo>
                    <a:pt x="161712" y="27151"/>
                  </a:lnTo>
                  <a:lnTo>
                    <a:pt x="157932" y="23486"/>
                  </a:lnTo>
                  <a:lnTo>
                    <a:pt x="47139" y="23486"/>
                  </a:lnTo>
                  <a:lnTo>
                    <a:pt x="47286" y="4219"/>
                  </a:lnTo>
                  <a:close/>
                </a:path>
                <a:path w="184150" h="260350" extrusionOk="0">
                  <a:moveTo>
                    <a:pt x="152226" y="174361"/>
                  </a:moveTo>
                  <a:lnTo>
                    <a:pt x="50993" y="174361"/>
                  </a:lnTo>
                  <a:lnTo>
                    <a:pt x="61238" y="182887"/>
                  </a:lnTo>
                  <a:lnTo>
                    <a:pt x="72681" y="188995"/>
                  </a:lnTo>
                  <a:lnTo>
                    <a:pt x="85289" y="192671"/>
                  </a:lnTo>
                  <a:lnTo>
                    <a:pt x="99033" y="193899"/>
                  </a:lnTo>
                  <a:lnTo>
                    <a:pt x="116790" y="192207"/>
                  </a:lnTo>
                  <a:lnTo>
                    <a:pt x="132944" y="187147"/>
                  </a:lnTo>
                  <a:lnTo>
                    <a:pt x="147443" y="178743"/>
                  </a:lnTo>
                  <a:lnTo>
                    <a:pt x="152226" y="174361"/>
                  </a:lnTo>
                  <a:close/>
                </a:path>
                <a:path w="184150" h="260350" extrusionOk="0">
                  <a:moveTo>
                    <a:pt x="172837" y="44846"/>
                  </a:moveTo>
                  <a:lnTo>
                    <a:pt x="91672" y="44846"/>
                  </a:lnTo>
                  <a:lnTo>
                    <a:pt x="100304" y="45720"/>
                  </a:lnTo>
                  <a:lnTo>
                    <a:pt x="108032" y="48359"/>
                  </a:lnTo>
                  <a:lnTo>
                    <a:pt x="131822" y="86232"/>
                  </a:lnTo>
                  <a:lnTo>
                    <a:pt x="132527" y="98007"/>
                  </a:lnTo>
                  <a:lnTo>
                    <a:pt x="131795" y="109164"/>
                  </a:lnTo>
                  <a:lnTo>
                    <a:pt x="107257" y="146356"/>
                  </a:lnTo>
                  <a:lnTo>
                    <a:pt x="90971" y="149765"/>
                  </a:lnTo>
                  <a:lnTo>
                    <a:pt x="171914" y="149765"/>
                  </a:lnTo>
                  <a:lnTo>
                    <a:pt x="178066" y="136116"/>
                  </a:lnTo>
                  <a:lnTo>
                    <a:pt x="182548" y="117534"/>
                  </a:lnTo>
                  <a:lnTo>
                    <a:pt x="184046" y="96949"/>
                  </a:lnTo>
                  <a:lnTo>
                    <a:pt x="182640" y="76537"/>
                  </a:lnTo>
                  <a:lnTo>
                    <a:pt x="178435" y="58061"/>
                  </a:lnTo>
                  <a:lnTo>
                    <a:pt x="172837" y="44846"/>
                  </a:lnTo>
                  <a:close/>
                </a:path>
                <a:path w="184150" h="260350" extrusionOk="0">
                  <a:moveTo>
                    <a:pt x="101494" y="0"/>
                  </a:moveTo>
                  <a:lnTo>
                    <a:pt x="58930" y="12177"/>
                  </a:lnTo>
                  <a:lnTo>
                    <a:pt x="47139" y="23486"/>
                  </a:lnTo>
                  <a:lnTo>
                    <a:pt x="157932" y="23486"/>
                  </a:lnTo>
                  <a:lnTo>
                    <a:pt x="149499" y="15310"/>
                  </a:lnTo>
                  <a:lnTo>
                    <a:pt x="135357" y="6821"/>
                  </a:lnTo>
                  <a:lnTo>
                    <a:pt x="119337" y="1709"/>
                  </a:lnTo>
                  <a:lnTo>
                    <a:pt x="101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0" name="Google Shape;550;p4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30470" y="10616645"/>
              <a:ext cx="171418" cy="185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1" name="Google Shape;551;p43"/>
            <p:cNvSpPr/>
            <p:nvPr/>
          </p:nvSpPr>
          <p:spPr>
            <a:xfrm>
              <a:off x="3418823" y="10616645"/>
              <a:ext cx="194310" cy="259715"/>
            </a:xfrm>
            <a:custGeom>
              <a:avLst/>
              <a:gdLst/>
              <a:ahLst/>
              <a:cxnLst/>
              <a:rect l="l" t="t" r="r" b="b"/>
              <a:pathLst>
                <a:path w="194310" h="259715" extrusionOk="0">
                  <a:moveTo>
                    <a:pt x="194266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77" y="105295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76"/>
                  </a:lnTo>
                  <a:lnTo>
                    <a:pt x="70699" y="193857"/>
                  </a:lnTo>
                  <a:lnTo>
                    <a:pt x="65564" y="203158"/>
                  </a:lnTo>
                  <a:lnTo>
                    <a:pt x="59190" y="209755"/>
                  </a:lnTo>
                  <a:lnTo>
                    <a:pt x="51526" y="213686"/>
                  </a:lnTo>
                  <a:lnTo>
                    <a:pt x="42522" y="214988"/>
                  </a:lnTo>
                  <a:lnTo>
                    <a:pt x="36731" y="214988"/>
                  </a:lnTo>
                  <a:lnTo>
                    <a:pt x="30805" y="212736"/>
                  </a:lnTo>
                  <a:lnTo>
                    <a:pt x="21549" y="205784"/>
                  </a:lnTo>
                  <a:lnTo>
                    <a:pt x="404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2" name="Google Shape;552;p4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22531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" name="Google Shape;553;p43"/>
            <p:cNvSpPr/>
            <p:nvPr/>
          </p:nvSpPr>
          <p:spPr>
            <a:xfrm>
              <a:off x="11559006" y="10576883"/>
              <a:ext cx="4582159" cy="285115"/>
            </a:xfrm>
            <a:custGeom>
              <a:avLst/>
              <a:gdLst/>
              <a:ahLst/>
              <a:cxnLst/>
              <a:rect l="l" t="t" r="r" b="b"/>
              <a:pathLst>
                <a:path w="4582159" h="285115" extrusionOk="0">
                  <a:moveTo>
                    <a:pt x="319722" y="30518"/>
                  </a:moveTo>
                  <a:close/>
                </a:path>
                <a:path w="4582159" h="285115" extrusionOk="0">
                  <a:moveTo>
                    <a:pt x="331000" y="227812"/>
                  </a:moveTo>
                  <a:lnTo>
                    <a:pt x="330936" y="56476"/>
                  </a:lnTo>
                  <a:lnTo>
                    <a:pt x="309943" y="23634"/>
                  </a:lnTo>
                  <a:lnTo>
                    <a:pt x="309943" y="57137"/>
                  </a:lnTo>
                  <a:lnTo>
                    <a:pt x="309943" y="227812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89" y="244297"/>
                  </a:lnTo>
                  <a:lnTo>
                    <a:pt x="293116" y="244640"/>
                  </a:lnTo>
                  <a:lnTo>
                    <a:pt x="37884" y="244640"/>
                  </a:lnTo>
                  <a:lnTo>
                    <a:pt x="37211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16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89" y="169811"/>
                  </a:lnTo>
                  <a:lnTo>
                    <a:pt x="207772" y="157416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67" y="157416"/>
                  </a:lnTo>
                  <a:lnTo>
                    <a:pt x="222719" y="142481"/>
                  </a:lnTo>
                  <a:lnTo>
                    <a:pt x="309486" y="55714"/>
                  </a:lnTo>
                  <a:lnTo>
                    <a:pt x="309587" y="56476"/>
                  </a:lnTo>
                  <a:lnTo>
                    <a:pt x="309943" y="57137"/>
                  </a:lnTo>
                  <a:lnTo>
                    <a:pt x="309943" y="23634"/>
                  </a:lnTo>
                  <a:lnTo>
                    <a:pt x="307340" y="22212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67"/>
                  </a:lnTo>
                  <a:lnTo>
                    <a:pt x="165493" y="169811"/>
                  </a:lnTo>
                  <a:lnTo>
                    <a:pt x="153098" y="157416"/>
                  </a:lnTo>
                  <a:lnTo>
                    <a:pt x="108280" y="112598"/>
                  </a:lnTo>
                  <a:lnTo>
                    <a:pt x="108280" y="142481"/>
                  </a:lnTo>
                  <a:lnTo>
                    <a:pt x="21501" y="229247"/>
                  </a:lnTo>
                  <a:lnTo>
                    <a:pt x="21399" y="228485"/>
                  </a:lnTo>
                  <a:lnTo>
                    <a:pt x="21056" y="227812"/>
                  </a:lnTo>
                  <a:lnTo>
                    <a:pt x="21056" y="57137"/>
                  </a:lnTo>
                  <a:lnTo>
                    <a:pt x="21399" y="56476"/>
                  </a:lnTo>
                  <a:lnTo>
                    <a:pt x="21501" y="55702"/>
                  </a:lnTo>
                  <a:lnTo>
                    <a:pt x="108280" y="142481"/>
                  </a:lnTo>
                  <a:lnTo>
                    <a:pt x="108280" y="112598"/>
                  </a:lnTo>
                  <a:lnTo>
                    <a:pt x="51396" y="55702"/>
                  </a:lnTo>
                  <a:lnTo>
                    <a:pt x="36449" y="40767"/>
                  </a:lnTo>
                  <a:lnTo>
                    <a:pt x="37211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89" y="40665"/>
                  </a:lnTo>
                  <a:lnTo>
                    <a:pt x="294551" y="40767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698" y="50152"/>
                  </a:lnTo>
                  <a:lnTo>
                    <a:pt x="0" y="227812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55"/>
                  </a:lnTo>
                  <a:lnTo>
                    <a:pt x="17081" y="259181"/>
                  </a:lnTo>
                  <a:lnTo>
                    <a:pt x="23660" y="262750"/>
                  </a:lnTo>
                  <a:lnTo>
                    <a:pt x="30899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37"/>
                  </a:lnTo>
                  <a:lnTo>
                    <a:pt x="313918" y="259168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40"/>
                  </a:lnTo>
                  <a:lnTo>
                    <a:pt x="328041" y="242036"/>
                  </a:lnTo>
                  <a:lnTo>
                    <a:pt x="330288" y="234797"/>
                  </a:lnTo>
                  <a:lnTo>
                    <a:pt x="330860" y="229247"/>
                  </a:lnTo>
                  <a:lnTo>
                    <a:pt x="331000" y="227812"/>
                  </a:lnTo>
                  <a:close/>
                </a:path>
                <a:path w="4582159" h="285115" extrusionOk="0">
                  <a:moveTo>
                    <a:pt x="4582020" y="207010"/>
                  </a:moveTo>
                  <a:lnTo>
                    <a:pt x="4558271" y="167474"/>
                  </a:lnTo>
                  <a:lnTo>
                    <a:pt x="4558271" y="198501"/>
                  </a:lnTo>
                  <a:lnTo>
                    <a:pt x="4558271" y="212801"/>
                  </a:lnTo>
                  <a:lnTo>
                    <a:pt x="4528617" y="245668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68" y="246341"/>
                  </a:lnTo>
                  <a:lnTo>
                    <a:pt x="4394466" y="221488"/>
                  </a:lnTo>
                  <a:lnTo>
                    <a:pt x="4360545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19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83"/>
                  </a:lnTo>
                  <a:lnTo>
                    <a:pt x="4472419" y="216281"/>
                  </a:lnTo>
                  <a:lnTo>
                    <a:pt x="4478083" y="218782"/>
                  </a:lnTo>
                  <a:lnTo>
                    <a:pt x="4484725" y="216535"/>
                  </a:lnTo>
                  <a:lnTo>
                    <a:pt x="4490631" y="205638"/>
                  </a:lnTo>
                  <a:lnTo>
                    <a:pt x="4500829" y="193243"/>
                  </a:lnTo>
                  <a:lnTo>
                    <a:pt x="4506798" y="189941"/>
                  </a:lnTo>
                  <a:lnTo>
                    <a:pt x="4514469" y="185674"/>
                  </a:lnTo>
                  <a:lnTo>
                    <a:pt x="4529925" y="183489"/>
                  </a:lnTo>
                  <a:lnTo>
                    <a:pt x="4545546" y="187223"/>
                  </a:lnTo>
                  <a:lnTo>
                    <a:pt x="4553267" y="190741"/>
                  </a:lnTo>
                  <a:lnTo>
                    <a:pt x="4558271" y="198501"/>
                  </a:lnTo>
                  <a:lnTo>
                    <a:pt x="4558271" y="167474"/>
                  </a:lnTo>
                  <a:lnTo>
                    <a:pt x="4555375" y="165608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61" y="172732"/>
                  </a:lnTo>
                  <a:lnTo>
                    <a:pt x="4472368" y="189941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16412" y="26657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26"/>
                  </a:lnTo>
                  <a:lnTo>
                    <a:pt x="4297299" y="84810"/>
                  </a:lnTo>
                  <a:lnTo>
                    <a:pt x="4298086" y="102806"/>
                  </a:lnTo>
                  <a:lnTo>
                    <a:pt x="4310456" y="147370"/>
                  </a:lnTo>
                  <a:lnTo>
                    <a:pt x="4331335" y="187566"/>
                  </a:lnTo>
                  <a:lnTo>
                    <a:pt x="4359681" y="222338"/>
                  </a:lnTo>
                  <a:lnTo>
                    <a:pt x="4394466" y="250698"/>
                  </a:lnTo>
                  <a:lnTo>
                    <a:pt x="4434662" y="271576"/>
                  </a:lnTo>
                  <a:lnTo>
                    <a:pt x="4479226" y="283946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790" y="261048"/>
                  </a:lnTo>
                  <a:lnTo>
                    <a:pt x="4568710" y="239153"/>
                  </a:lnTo>
                  <a:lnTo>
                    <a:pt x="4574400" y="232219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70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4" name="Google Shape;554;p43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43"/>
          <p:cNvSpPr txBox="1">
            <a:spLocks noGrp="1"/>
          </p:cNvSpPr>
          <p:nvPr>
            <p:ph type="ftr" idx="11"/>
          </p:nvPr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799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+7 (499) 372-01-02</a:t>
            </a:r>
            <a:endParaRPr/>
          </a:p>
        </p:txBody>
      </p:sp>
      <p:sp>
        <p:nvSpPr>
          <p:cNvPr id="556" name="Google Shape;556;p43"/>
          <p:cNvSpPr/>
          <p:nvPr/>
        </p:nvSpPr>
        <p:spPr>
          <a:xfrm>
            <a:off x="0" y="399918"/>
            <a:ext cx="5336032" cy="571782"/>
          </a:xfrm>
          <a:custGeom>
            <a:avLst/>
            <a:gdLst/>
            <a:ahLst/>
            <a:cxnLst/>
            <a:rect l="l" t="t" r="r" b="b"/>
            <a:pathLst>
              <a:path w="10261600" h="1256664" extrusionOk="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43"/>
          <p:cNvSpPr txBox="1">
            <a:spLocks noGrp="1"/>
          </p:cNvSpPr>
          <p:nvPr>
            <p:ph type="title" idx="4294967295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Присоединяйтесь к нам в соцсетях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Google Shape;558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6954" y="1726032"/>
            <a:ext cx="2138980" cy="2138951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43"/>
          <p:cNvSpPr txBox="1"/>
          <p:nvPr/>
        </p:nvSpPr>
        <p:spPr>
          <a:xfrm>
            <a:off x="469296" y="3881326"/>
            <a:ext cx="23838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A62AC"/>
                </a:solidFill>
              </a:rPr>
              <a:t>https://t.me/my_sensorium </a:t>
            </a:r>
            <a:endParaRPr sz="1500">
              <a:solidFill>
                <a:srgbClr val="0A62AC"/>
              </a:solidFill>
            </a:endParaRPr>
          </a:p>
        </p:txBody>
      </p:sp>
      <p:sp>
        <p:nvSpPr>
          <p:cNvPr id="560" name="Google Shape;560;p43"/>
          <p:cNvSpPr txBox="1"/>
          <p:nvPr/>
        </p:nvSpPr>
        <p:spPr>
          <a:xfrm>
            <a:off x="3207300" y="3881325"/>
            <a:ext cx="27315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A62AC"/>
                </a:solidFill>
              </a:rPr>
              <a:t>https://www.ozon.ru/brand/ learning-resources-73042674/</a:t>
            </a:r>
            <a:endParaRPr sz="1500">
              <a:solidFill>
                <a:srgbClr val="0A62AC"/>
              </a:solidFill>
            </a:endParaRPr>
          </a:p>
        </p:txBody>
      </p:sp>
      <p:sp>
        <p:nvSpPr>
          <p:cNvPr id="561" name="Google Shape;561;p43"/>
          <p:cNvSpPr txBox="1"/>
          <p:nvPr/>
        </p:nvSpPr>
        <p:spPr>
          <a:xfrm>
            <a:off x="6083932" y="3881326"/>
            <a:ext cx="25908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41575" rIns="41575" bIns="415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A62AC"/>
                </a:solidFill>
              </a:rPr>
              <a:t>https://lrinfo.ru/ </a:t>
            </a:r>
            <a:endParaRPr sz="1500">
              <a:solidFill>
                <a:srgbClr val="0A62AC"/>
              </a:solidFill>
            </a:endParaRPr>
          </a:p>
        </p:txBody>
      </p:sp>
      <p:pic>
        <p:nvPicPr>
          <p:cNvPr id="562" name="Google Shape;562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28438" y="1674269"/>
            <a:ext cx="2242473" cy="2242473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43"/>
          <p:cNvSpPr/>
          <p:nvPr/>
        </p:nvSpPr>
        <p:spPr>
          <a:xfrm>
            <a:off x="6476000" y="478063"/>
            <a:ext cx="1628400" cy="415500"/>
          </a:xfrm>
          <a:prstGeom prst="roundRect">
            <a:avLst>
              <a:gd name="adj" fmla="val 16667"/>
            </a:avLst>
          </a:prstGeom>
          <a:solidFill>
            <a:srgbClr val="90C0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43"/>
          <p:cNvSpPr txBox="1"/>
          <p:nvPr/>
        </p:nvSpPr>
        <p:spPr>
          <a:xfrm>
            <a:off x="6555950" y="478050"/>
            <a:ext cx="1468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SEPTEMBER1</a:t>
            </a:r>
            <a:endParaRPr sz="1700" b="1">
              <a:solidFill>
                <a:schemeClr val="lt1"/>
              </a:solidFill>
            </a:endParaRPr>
          </a:p>
        </p:txBody>
      </p:sp>
      <p:pic>
        <p:nvPicPr>
          <p:cNvPr id="565" name="Google Shape;565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02513" y="1715263"/>
            <a:ext cx="2138974" cy="2138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6" name="Google Shape;566;p43"/>
          <p:cNvCxnSpPr>
            <a:stCxn id="564" idx="2"/>
            <a:endCxn id="565" idx="0"/>
          </p:cNvCxnSpPr>
          <p:nvPr/>
        </p:nvCxnSpPr>
        <p:spPr>
          <a:xfrm flipH="1">
            <a:off x="4571900" y="893550"/>
            <a:ext cx="2718300" cy="821700"/>
          </a:xfrm>
          <a:prstGeom prst="straightConnector1">
            <a:avLst/>
          </a:prstGeom>
          <a:noFill/>
          <a:ln w="28575" cap="flat" cmpd="sng">
            <a:solidFill>
              <a:srgbClr val="90C144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17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122" name="Google Shape;122;p17"/>
            <p:cNvSpPr/>
            <p:nvPr/>
          </p:nvSpPr>
          <p:spPr>
            <a:xfrm>
              <a:off x="0" y="10109513"/>
              <a:ext cx="20104100" cy="1199515"/>
            </a:xfrm>
            <a:custGeom>
              <a:avLst/>
              <a:gdLst/>
              <a:ahLst/>
              <a:cxnLst/>
              <a:rect l="l" t="t" r="r" b="b"/>
              <a:pathLst>
                <a:path w="20104100" h="1199515" extrusionOk="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1360140" y="10709445"/>
              <a:ext cx="286385" cy="342265"/>
            </a:xfrm>
            <a:custGeom>
              <a:avLst/>
              <a:gdLst/>
              <a:ahLst/>
              <a:cxnLst/>
              <a:rect l="l" t="t" r="r" b="b"/>
              <a:pathLst>
                <a:path w="286385" h="342265" extrusionOk="0">
                  <a:moveTo>
                    <a:pt x="286033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33" y="176549"/>
                  </a:lnTo>
                  <a:lnTo>
                    <a:pt x="286033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1340529" y="10688193"/>
              <a:ext cx="328930" cy="382904"/>
            </a:xfrm>
            <a:custGeom>
              <a:avLst/>
              <a:gdLst/>
              <a:ahLst/>
              <a:cxnLst/>
              <a:rect l="l" t="t" r="r" b="b"/>
              <a:pathLst>
                <a:path w="328930" h="382904" extrusionOk="0">
                  <a:moveTo>
                    <a:pt x="307278" y="0"/>
                  </a:moveTo>
                  <a:lnTo>
                    <a:pt x="299130" y="1710"/>
                  </a:lnTo>
                  <a:lnTo>
                    <a:pt x="292364" y="6332"/>
                  </a:lnTo>
                  <a:lnTo>
                    <a:pt x="287743" y="13102"/>
                  </a:lnTo>
                  <a:lnTo>
                    <a:pt x="286033" y="21255"/>
                  </a:lnTo>
                  <a:lnTo>
                    <a:pt x="286033" y="186360"/>
                  </a:lnTo>
                  <a:lnTo>
                    <a:pt x="42490" y="326953"/>
                  </a:lnTo>
                  <a:lnTo>
                    <a:pt x="42490" y="184727"/>
                  </a:lnTo>
                  <a:lnTo>
                    <a:pt x="40780" y="176577"/>
                  </a:lnTo>
                  <a:lnTo>
                    <a:pt x="36159" y="169807"/>
                  </a:lnTo>
                  <a:lnTo>
                    <a:pt x="29393" y="165183"/>
                  </a:lnTo>
                  <a:lnTo>
                    <a:pt x="21245" y="163471"/>
                  </a:lnTo>
                  <a:lnTo>
                    <a:pt x="13097" y="165183"/>
                  </a:lnTo>
                  <a:lnTo>
                    <a:pt x="6330" y="169807"/>
                  </a:lnTo>
                  <a:lnTo>
                    <a:pt x="1710" y="176577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88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899"/>
                  </a:lnTo>
                  <a:lnTo>
                    <a:pt x="318712" y="215784"/>
                  </a:lnTo>
                  <a:lnTo>
                    <a:pt x="325257" y="21251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2"/>
                  </a:lnTo>
                  <a:lnTo>
                    <a:pt x="322189" y="6332"/>
                  </a:lnTo>
                  <a:lnTo>
                    <a:pt x="315422" y="1710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1075730" y="10709445"/>
              <a:ext cx="284480" cy="342265"/>
            </a:xfrm>
            <a:custGeom>
              <a:avLst/>
              <a:gdLst/>
              <a:ahLst/>
              <a:cxnLst/>
              <a:rect l="l" t="t" r="r" b="b"/>
              <a:pathLst>
                <a:path w="284480" h="342265" extrusionOk="0">
                  <a:moveTo>
                    <a:pt x="0" y="0"/>
                  </a:moveTo>
                  <a:lnTo>
                    <a:pt x="0" y="176549"/>
                  </a:lnTo>
                  <a:lnTo>
                    <a:pt x="284399" y="341664"/>
                  </a:lnTo>
                  <a:lnTo>
                    <a:pt x="28439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902474" y="10599921"/>
              <a:ext cx="482600" cy="471170"/>
            </a:xfrm>
            <a:custGeom>
              <a:avLst/>
              <a:gdLst/>
              <a:ahLst/>
              <a:cxnLst/>
              <a:rect l="l" t="t" r="r" b="b"/>
              <a:pathLst>
                <a:path w="482600" h="471170" extrusionOk="0">
                  <a:moveTo>
                    <a:pt x="40855" y="21247"/>
                  </a:moveTo>
                  <a:lnTo>
                    <a:pt x="39408" y="13106"/>
                  </a:lnTo>
                  <a:lnTo>
                    <a:pt x="35344" y="6337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37"/>
                  </a:lnTo>
                  <a:lnTo>
                    <a:pt x="1714" y="13106"/>
                  </a:lnTo>
                  <a:lnTo>
                    <a:pt x="0" y="21247"/>
                  </a:lnTo>
                  <a:lnTo>
                    <a:pt x="0" y="261569"/>
                  </a:lnTo>
                  <a:lnTo>
                    <a:pt x="1714" y="269709"/>
                  </a:lnTo>
                  <a:lnTo>
                    <a:pt x="6337" y="276479"/>
                  </a:lnTo>
                  <a:lnTo>
                    <a:pt x="13106" y="281101"/>
                  </a:lnTo>
                  <a:lnTo>
                    <a:pt x="21247" y="282816"/>
                  </a:lnTo>
                  <a:lnTo>
                    <a:pt x="28448" y="281101"/>
                  </a:lnTo>
                  <a:lnTo>
                    <a:pt x="34734" y="276479"/>
                  </a:lnTo>
                  <a:lnTo>
                    <a:pt x="39179" y="269709"/>
                  </a:lnTo>
                  <a:lnTo>
                    <a:pt x="40855" y="261569"/>
                  </a:lnTo>
                  <a:lnTo>
                    <a:pt x="40855" y="21247"/>
                  </a:lnTo>
                  <a:close/>
                </a:path>
                <a:path w="482600" h="471170" extrusionOk="0">
                  <a:moveTo>
                    <a:pt x="482155" y="273011"/>
                  </a:moveTo>
                  <a:lnTo>
                    <a:pt x="480441" y="264858"/>
                  </a:lnTo>
                  <a:lnTo>
                    <a:pt x="475830" y="258089"/>
                  </a:lnTo>
                  <a:lnTo>
                    <a:pt x="469061" y="253466"/>
                  </a:lnTo>
                  <a:lnTo>
                    <a:pt x="460908" y="251752"/>
                  </a:lnTo>
                  <a:lnTo>
                    <a:pt x="452767" y="253466"/>
                  </a:lnTo>
                  <a:lnTo>
                    <a:pt x="445998" y="258089"/>
                  </a:lnTo>
                  <a:lnTo>
                    <a:pt x="441375" y="264858"/>
                  </a:lnTo>
                  <a:lnTo>
                    <a:pt x="439661" y="273011"/>
                  </a:lnTo>
                  <a:lnTo>
                    <a:pt x="439661" y="415226"/>
                  </a:lnTo>
                  <a:lnTo>
                    <a:pt x="196126" y="274637"/>
                  </a:lnTo>
                  <a:lnTo>
                    <a:pt x="196126" y="109537"/>
                  </a:lnTo>
                  <a:lnTo>
                    <a:pt x="194411" y="101384"/>
                  </a:lnTo>
                  <a:lnTo>
                    <a:pt x="189788" y="94615"/>
                  </a:lnTo>
                  <a:lnTo>
                    <a:pt x="183032" y="89992"/>
                  </a:lnTo>
                  <a:lnTo>
                    <a:pt x="174879" y="88277"/>
                  </a:lnTo>
                  <a:lnTo>
                    <a:pt x="166725" y="89992"/>
                  </a:lnTo>
                  <a:lnTo>
                    <a:pt x="159969" y="94615"/>
                  </a:lnTo>
                  <a:lnTo>
                    <a:pt x="155346" y="101384"/>
                  </a:lnTo>
                  <a:lnTo>
                    <a:pt x="153631" y="109537"/>
                  </a:lnTo>
                  <a:lnTo>
                    <a:pt x="153631" y="292620"/>
                  </a:lnTo>
                  <a:lnTo>
                    <a:pt x="156895" y="299161"/>
                  </a:lnTo>
                  <a:lnTo>
                    <a:pt x="163436" y="302425"/>
                  </a:lnTo>
                  <a:lnTo>
                    <a:pt x="447840" y="467550"/>
                  </a:lnTo>
                  <a:lnTo>
                    <a:pt x="454380" y="470814"/>
                  </a:lnTo>
                  <a:lnTo>
                    <a:pt x="457644" y="470814"/>
                  </a:lnTo>
                  <a:lnTo>
                    <a:pt x="465810" y="470814"/>
                  </a:lnTo>
                  <a:lnTo>
                    <a:pt x="478891" y="464261"/>
                  </a:lnTo>
                  <a:lnTo>
                    <a:pt x="482155" y="456095"/>
                  </a:lnTo>
                  <a:lnTo>
                    <a:pt x="482155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923722" y="10367773"/>
              <a:ext cx="876300" cy="505459"/>
            </a:xfrm>
            <a:custGeom>
              <a:avLst/>
              <a:gdLst/>
              <a:ahLst/>
              <a:cxnLst/>
              <a:rect l="l" t="t" r="r" b="b"/>
              <a:pathLst>
                <a:path w="876300" h="505459" extrusionOk="0">
                  <a:moveTo>
                    <a:pt x="436405" y="0"/>
                  </a:moveTo>
                  <a:lnTo>
                    <a:pt x="0" y="253395"/>
                  </a:lnTo>
                  <a:lnTo>
                    <a:pt x="436405" y="505146"/>
                  </a:lnTo>
                  <a:lnTo>
                    <a:pt x="876078" y="253395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902480" y="10346525"/>
              <a:ext cx="916939" cy="548004"/>
            </a:xfrm>
            <a:custGeom>
              <a:avLst/>
              <a:gdLst/>
              <a:ahLst/>
              <a:cxnLst/>
              <a:rect l="l" t="t" r="r" b="b"/>
              <a:pathLst>
                <a:path w="916939" h="548004" extrusionOk="0">
                  <a:moveTo>
                    <a:pt x="462551" y="0"/>
                  </a:moveTo>
                  <a:lnTo>
                    <a:pt x="454384" y="0"/>
                  </a:lnTo>
                  <a:lnTo>
                    <a:pt x="447839" y="3266"/>
                  </a:lnTo>
                  <a:lnTo>
                    <a:pt x="9800" y="256651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5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8" y="503513"/>
                  </a:lnTo>
                  <a:lnTo>
                    <a:pt x="459284" y="503513"/>
                  </a:lnTo>
                  <a:lnTo>
                    <a:pt x="62113" y="274640"/>
                  </a:lnTo>
                  <a:lnTo>
                    <a:pt x="457650" y="44145"/>
                  </a:lnTo>
                  <a:lnTo>
                    <a:pt x="539762" y="44145"/>
                  </a:lnTo>
                  <a:lnTo>
                    <a:pt x="469095" y="3266"/>
                  </a:lnTo>
                  <a:lnTo>
                    <a:pt x="462551" y="0"/>
                  </a:lnTo>
                  <a:close/>
                </a:path>
                <a:path w="916939" h="548004" extrusionOk="0">
                  <a:moveTo>
                    <a:pt x="539762" y="44145"/>
                  </a:moveTo>
                  <a:lnTo>
                    <a:pt x="457650" y="44145"/>
                  </a:lnTo>
                  <a:lnTo>
                    <a:pt x="856455" y="274640"/>
                  </a:lnTo>
                  <a:lnTo>
                    <a:pt x="459284" y="503513"/>
                  </a:lnTo>
                  <a:lnTo>
                    <a:pt x="542568" y="503513"/>
                  </a:lnTo>
                  <a:lnTo>
                    <a:pt x="907124" y="292629"/>
                  </a:lnTo>
                  <a:lnTo>
                    <a:pt x="913668" y="28935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24" y="256651"/>
                  </a:lnTo>
                  <a:lnTo>
                    <a:pt x="539762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9" name="Google Shape;1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1617" y="10781370"/>
              <a:ext cx="122593" cy="124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17"/>
            <p:cNvSpPr/>
            <p:nvPr/>
          </p:nvSpPr>
          <p:spPr>
            <a:xfrm>
              <a:off x="1939395" y="10542294"/>
              <a:ext cx="234314" cy="264159"/>
            </a:xfrm>
            <a:custGeom>
              <a:avLst/>
              <a:gdLst/>
              <a:ahLst/>
              <a:cxnLst/>
              <a:rect l="l" t="t" r="r" b="b"/>
              <a:pathLst>
                <a:path w="234314" h="264159" extrusionOk="0">
                  <a:moveTo>
                    <a:pt x="131294" y="0"/>
                  </a:moveTo>
                  <a:lnTo>
                    <a:pt x="79197" y="9409"/>
                  </a:lnTo>
                  <a:lnTo>
                    <a:pt x="37066" y="37454"/>
                  </a:lnTo>
                  <a:lnTo>
                    <a:pt x="9313" y="79578"/>
                  </a:lnTo>
                  <a:lnTo>
                    <a:pt x="0" y="130969"/>
                  </a:lnTo>
                  <a:lnTo>
                    <a:pt x="2287" y="158402"/>
                  </a:lnTo>
                  <a:lnTo>
                    <a:pt x="20492" y="206102"/>
                  </a:lnTo>
                  <a:lnTo>
                    <a:pt x="55945" y="242702"/>
                  </a:lnTo>
                  <a:lnTo>
                    <a:pt x="103854" y="261652"/>
                  </a:lnTo>
                  <a:lnTo>
                    <a:pt x="131995" y="264033"/>
                  </a:lnTo>
                  <a:lnTo>
                    <a:pt x="160541" y="261434"/>
                  </a:lnTo>
                  <a:lnTo>
                    <a:pt x="186812" y="253658"/>
                  </a:lnTo>
                  <a:lnTo>
                    <a:pt x="210721" y="240740"/>
                  </a:lnTo>
                  <a:lnTo>
                    <a:pt x="232181" y="222715"/>
                  </a:lnTo>
                  <a:lnTo>
                    <a:pt x="234149" y="22071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6"/>
                  </a:lnTo>
                  <a:lnTo>
                    <a:pt x="170532" y="208348"/>
                  </a:lnTo>
                  <a:lnTo>
                    <a:pt x="152564" y="214109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98" y="191072"/>
                  </a:lnTo>
                  <a:lnTo>
                    <a:pt x="54607" y="147383"/>
                  </a:lnTo>
                  <a:lnTo>
                    <a:pt x="53244" y="130268"/>
                  </a:lnTo>
                  <a:lnTo>
                    <a:pt x="54582" y="113426"/>
                  </a:lnTo>
                  <a:lnTo>
                    <a:pt x="74500" y="71453"/>
                  </a:lnTo>
                  <a:lnTo>
                    <a:pt x="115585" y="49475"/>
                  </a:lnTo>
                  <a:lnTo>
                    <a:pt x="133399" y="47998"/>
                  </a:lnTo>
                  <a:lnTo>
                    <a:pt x="141891" y="48447"/>
                  </a:lnTo>
                  <a:lnTo>
                    <a:pt x="184855" y="63313"/>
                  </a:lnTo>
                  <a:lnTo>
                    <a:pt x="202161" y="75945"/>
                  </a:lnTo>
                  <a:lnTo>
                    <a:pt x="227417" y="36847"/>
                  </a:lnTo>
                  <a:lnTo>
                    <a:pt x="225469" y="34951"/>
                  </a:lnTo>
                  <a:lnTo>
                    <a:pt x="206089" y="19710"/>
                  </a:lnTo>
                  <a:lnTo>
                    <a:pt x="183879" y="8782"/>
                  </a:lnTo>
                  <a:lnTo>
                    <a:pt x="158919" y="2201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1" name="Google Shape;131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83801" y="10612437"/>
              <a:ext cx="177031" cy="193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p17"/>
            <p:cNvSpPr/>
            <p:nvPr/>
          </p:nvSpPr>
          <p:spPr>
            <a:xfrm>
              <a:off x="2391372" y="10617167"/>
              <a:ext cx="172719" cy="185420"/>
            </a:xfrm>
            <a:custGeom>
              <a:avLst/>
              <a:gdLst/>
              <a:ahLst/>
              <a:cxnLst/>
              <a:rect l="l" t="t" r="r" b="b"/>
              <a:pathLst>
                <a:path w="172719" h="185420" extrusionOk="0">
                  <a:moveTo>
                    <a:pt x="172123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23" y="185420"/>
                  </a:lnTo>
                  <a:lnTo>
                    <a:pt x="172123" y="113030"/>
                  </a:lnTo>
                  <a:lnTo>
                    <a:pt x="172123" y="68580"/>
                  </a:lnTo>
                  <a:lnTo>
                    <a:pt x="172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3" name="Google Shape;133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17"/>
            <p:cNvSpPr/>
            <p:nvPr/>
          </p:nvSpPr>
          <p:spPr>
            <a:xfrm>
              <a:off x="3015172" y="10612432"/>
              <a:ext cx="184150" cy="260350"/>
            </a:xfrm>
            <a:custGeom>
              <a:avLst/>
              <a:gdLst/>
              <a:ahLst/>
              <a:cxnLst/>
              <a:rect l="l" t="t" r="r" b="b"/>
              <a:pathLst>
                <a:path w="184150" h="260350" extrusionOk="0">
                  <a:moveTo>
                    <a:pt x="47286" y="4219"/>
                  </a:moveTo>
                  <a:lnTo>
                    <a:pt x="0" y="4219"/>
                  </a:lnTo>
                  <a:lnTo>
                    <a:pt x="0" y="259835"/>
                  </a:lnTo>
                  <a:lnTo>
                    <a:pt x="51150" y="259835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26" y="174361"/>
                  </a:lnTo>
                  <a:lnTo>
                    <a:pt x="160235" y="167021"/>
                  </a:lnTo>
                  <a:lnTo>
                    <a:pt x="170622" y="152632"/>
                  </a:lnTo>
                  <a:lnTo>
                    <a:pt x="171914" y="149765"/>
                  </a:lnTo>
                  <a:lnTo>
                    <a:pt x="90971" y="149765"/>
                  </a:lnTo>
                  <a:lnTo>
                    <a:pt x="81928" y="148842"/>
                  </a:lnTo>
                  <a:lnTo>
                    <a:pt x="52578" y="117886"/>
                  </a:lnTo>
                  <a:lnTo>
                    <a:pt x="49747" y="98007"/>
                  </a:lnTo>
                  <a:lnTo>
                    <a:pt x="50507" y="85491"/>
                  </a:lnTo>
                  <a:lnTo>
                    <a:pt x="75285" y="48096"/>
                  </a:lnTo>
                  <a:lnTo>
                    <a:pt x="91672" y="44846"/>
                  </a:lnTo>
                  <a:lnTo>
                    <a:pt x="172837" y="44846"/>
                  </a:lnTo>
                  <a:lnTo>
                    <a:pt x="171452" y="41579"/>
                  </a:lnTo>
                  <a:lnTo>
                    <a:pt x="161712" y="27151"/>
                  </a:lnTo>
                  <a:lnTo>
                    <a:pt x="157932" y="23486"/>
                  </a:lnTo>
                  <a:lnTo>
                    <a:pt x="47139" y="23486"/>
                  </a:lnTo>
                  <a:lnTo>
                    <a:pt x="47286" y="4219"/>
                  </a:lnTo>
                  <a:close/>
                </a:path>
                <a:path w="184150" h="260350" extrusionOk="0">
                  <a:moveTo>
                    <a:pt x="152226" y="174361"/>
                  </a:moveTo>
                  <a:lnTo>
                    <a:pt x="50993" y="174361"/>
                  </a:lnTo>
                  <a:lnTo>
                    <a:pt x="61238" y="182887"/>
                  </a:lnTo>
                  <a:lnTo>
                    <a:pt x="72681" y="188995"/>
                  </a:lnTo>
                  <a:lnTo>
                    <a:pt x="85289" y="192671"/>
                  </a:lnTo>
                  <a:lnTo>
                    <a:pt x="99033" y="193899"/>
                  </a:lnTo>
                  <a:lnTo>
                    <a:pt x="116790" y="192207"/>
                  </a:lnTo>
                  <a:lnTo>
                    <a:pt x="132944" y="187147"/>
                  </a:lnTo>
                  <a:lnTo>
                    <a:pt x="147443" y="178743"/>
                  </a:lnTo>
                  <a:lnTo>
                    <a:pt x="152226" y="174361"/>
                  </a:lnTo>
                  <a:close/>
                </a:path>
                <a:path w="184150" h="260350" extrusionOk="0">
                  <a:moveTo>
                    <a:pt x="172837" y="44846"/>
                  </a:moveTo>
                  <a:lnTo>
                    <a:pt x="91672" y="44846"/>
                  </a:lnTo>
                  <a:lnTo>
                    <a:pt x="100304" y="45720"/>
                  </a:lnTo>
                  <a:lnTo>
                    <a:pt x="108032" y="48359"/>
                  </a:lnTo>
                  <a:lnTo>
                    <a:pt x="131822" y="86232"/>
                  </a:lnTo>
                  <a:lnTo>
                    <a:pt x="132527" y="98007"/>
                  </a:lnTo>
                  <a:lnTo>
                    <a:pt x="131795" y="109164"/>
                  </a:lnTo>
                  <a:lnTo>
                    <a:pt x="107257" y="146356"/>
                  </a:lnTo>
                  <a:lnTo>
                    <a:pt x="90971" y="149765"/>
                  </a:lnTo>
                  <a:lnTo>
                    <a:pt x="171914" y="149765"/>
                  </a:lnTo>
                  <a:lnTo>
                    <a:pt x="178066" y="136116"/>
                  </a:lnTo>
                  <a:lnTo>
                    <a:pt x="182548" y="117534"/>
                  </a:lnTo>
                  <a:lnTo>
                    <a:pt x="184046" y="96949"/>
                  </a:lnTo>
                  <a:lnTo>
                    <a:pt x="182640" y="76537"/>
                  </a:lnTo>
                  <a:lnTo>
                    <a:pt x="178435" y="58061"/>
                  </a:lnTo>
                  <a:lnTo>
                    <a:pt x="172837" y="44846"/>
                  </a:lnTo>
                  <a:close/>
                </a:path>
                <a:path w="184150" h="260350" extrusionOk="0">
                  <a:moveTo>
                    <a:pt x="101494" y="0"/>
                  </a:moveTo>
                  <a:lnTo>
                    <a:pt x="58930" y="12177"/>
                  </a:lnTo>
                  <a:lnTo>
                    <a:pt x="47139" y="23486"/>
                  </a:lnTo>
                  <a:lnTo>
                    <a:pt x="157932" y="23486"/>
                  </a:lnTo>
                  <a:lnTo>
                    <a:pt x="149499" y="15310"/>
                  </a:lnTo>
                  <a:lnTo>
                    <a:pt x="135357" y="6821"/>
                  </a:lnTo>
                  <a:lnTo>
                    <a:pt x="119337" y="1709"/>
                  </a:lnTo>
                  <a:lnTo>
                    <a:pt x="101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5" name="Google Shape;135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30470" y="10616645"/>
              <a:ext cx="171418" cy="185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p17"/>
            <p:cNvSpPr/>
            <p:nvPr/>
          </p:nvSpPr>
          <p:spPr>
            <a:xfrm>
              <a:off x="3418823" y="10616645"/>
              <a:ext cx="194310" cy="259715"/>
            </a:xfrm>
            <a:custGeom>
              <a:avLst/>
              <a:gdLst/>
              <a:ahLst/>
              <a:cxnLst/>
              <a:rect l="l" t="t" r="r" b="b"/>
              <a:pathLst>
                <a:path w="194310" h="259715" extrusionOk="0">
                  <a:moveTo>
                    <a:pt x="194266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77" y="105295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76"/>
                  </a:lnTo>
                  <a:lnTo>
                    <a:pt x="70699" y="193857"/>
                  </a:lnTo>
                  <a:lnTo>
                    <a:pt x="65564" y="203158"/>
                  </a:lnTo>
                  <a:lnTo>
                    <a:pt x="59190" y="209755"/>
                  </a:lnTo>
                  <a:lnTo>
                    <a:pt x="51526" y="213686"/>
                  </a:lnTo>
                  <a:lnTo>
                    <a:pt x="42522" y="214988"/>
                  </a:lnTo>
                  <a:lnTo>
                    <a:pt x="36731" y="214988"/>
                  </a:lnTo>
                  <a:lnTo>
                    <a:pt x="30805" y="212736"/>
                  </a:lnTo>
                  <a:lnTo>
                    <a:pt x="21549" y="205784"/>
                  </a:lnTo>
                  <a:lnTo>
                    <a:pt x="404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7" name="Google Shape;137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22531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138;p17"/>
            <p:cNvSpPr/>
            <p:nvPr/>
          </p:nvSpPr>
          <p:spPr>
            <a:xfrm>
              <a:off x="11559006" y="10576883"/>
              <a:ext cx="4582159" cy="285115"/>
            </a:xfrm>
            <a:custGeom>
              <a:avLst/>
              <a:gdLst/>
              <a:ahLst/>
              <a:cxnLst/>
              <a:rect l="l" t="t" r="r" b="b"/>
              <a:pathLst>
                <a:path w="4582159" h="285115" extrusionOk="0">
                  <a:moveTo>
                    <a:pt x="319722" y="30518"/>
                  </a:moveTo>
                  <a:close/>
                </a:path>
                <a:path w="4582159" h="285115" extrusionOk="0">
                  <a:moveTo>
                    <a:pt x="331000" y="227812"/>
                  </a:moveTo>
                  <a:lnTo>
                    <a:pt x="330936" y="56476"/>
                  </a:lnTo>
                  <a:lnTo>
                    <a:pt x="309943" y="23634"/>
                  </a:lnTo>
                  <a:lnTo>
                    <a:pt x="309943" y="57137"/>
                  </a:lnTo>
                  <a:lnTo>
                    <a:pt x="309943" y="227812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89" y="244297"/>
                  </a:lnTo>
                  <a:lnTo>
                    <a:pt x="293116" y="244640"/>
                  </a:lnTo>
                  <a:lnTo>
                    <a:pt x="37884" y="244640"/>
                  </a:lnTo>
                  <a:lnTo>
                    <a:pt x="37211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16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89" y="169811"/>
                  </a:lnTo>
                  <a:lnTo>
                    <a:pt x="207772" y="157416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67" y="157416"/>
                  </a:lnTo>
                  <a:lnTo>
                    <a:pt x="222719" y="142481"/>
                  </a:lnTo>
                  <a:lnTo>
                    <a:pt x="309486" y="55714"/>
                  </a:lnTo>
                  <a:lnTo>
                    <a:pt x="309587" y="56476"/>
                  </a:lnTo>
                  <a:lnTo>
                    <a:pt x="309943" y="57137"/>
                  </a:lnTo>
                  <a:lnTo>
                    <a:pt x="309943" y="23634"/>
                  </a:lnTo>
                  <a:lnTo>
                    <a:pt x="307340" y="22212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67"/>
                  </a:lnTo>
                  <a:lnTo>
                    <a:pt x="165493" y="169811"/>
                  </a:lnTo>
                  <a:lnTo>
                    <a:pt x="153098" y="157416"/>
                  </a:lnTo>
                  <a:lnTo>
                    <a:pt x="108280" y="112598"/>
                  </a:lnTo>
                  <a:lnTo>
                    <a:pt x="108280" y="142481"/>
                  </a:lnTo>
                  <a:lnTo>
                    <a:pt x="21501" y="229247"/>
                  </a:lnTo>
                  <a:lnTo>
                    <a:pt x="21399" y="228485"/>
                  </a:lnTo>
                  <a:lnTo>
                    <a:pt x="21056" y="227812"/>
                  </a:lnTo>
                  <a:lnTo>
                    <a:pt x="21056" y="57137"/>
                  </a:lnTo>
                  <a:lnTo>
                    <a:pt x="21399" y="56476"/>
                  </a:lnTo>
                  <a:lnTo>
                    <a:pt x="21501" y="55702"/>
                  </a:lnTo>
                  <a:lnTo>
                    <a:pt x="108280" y="142481"/>
                  </a:lnTo>
                  <a:lnTo>
                    <a:pt x="108280" y="112598"/>
                  </a:lnTo>
                  <a:lnTo>
                    <a:pt x="51396" y="55702"/>
                  </a:lnTo>
                  <a:lnTo>
                    <a:pt x="36449" y="40767"/>
                  </a:lnTo>
                  <a:lnTo>
                    <a:pt x="37211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89" y="40665"/>
                  </a:lnTo>
                  <a:lnTo>
                    <a:pt x="294551" y="40767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698" y="50152"/>
                  </a:lnTo>
                  <a:lnTo>
                    <a:pt x="0" y="227812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55"/>
                  </a:lnTo>
                  <a:lnTo>
                    <a:pt x="17081" y="259181"/>
                  </a:lnTo>
                  <a:lnTo>
                    <a:pt x="23660" y="262750"/>
                  </a:lnTo>
                  <a:lnTo>
                    <a:pt x="30899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37"/>
                  </a:lnTo>
                  <a:lnTo>
                    <a:pt x="313918" y="259168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40"/>
                  </a:lnTo>
                  <a:lnTo>
                    <a:pt x="328041" y="242036"/>
                  </a:lnTo>
                  <a:lnTo>
                    <a:pt x="330288" y="234797"/>
                  </a:lnTo>
                  <a:lnTo>
                    <a:pt x="330860" y="229247"/>
                  </a:lnTo>
                  <a:lnTo>
                    <a:pt x="331000" y="227812"/>
                  </a:lnTo>
                  <a:close/>
                </a:path>
                <a:path w="4582159" h="285115" extrusionOk="0">
                  <a:moveTo>
                    <a:pt x="4582020" y="207010"/>
                  </a:moveTo>
                  <a:lnTo>
                    <a:pt x="4558271" y="167474"/>
                  </a:lnTo>
                  <a:lnTo>
                    <a:pt x="4558271" y="198501"/>
                  </a:lnTo>
                  <a:lnTo>
                    <a:pt x="4558271" y="212801"/>
                  </a:lnTo>
                  <a:lnTo>
                    <a:pt x="4528617" y="245668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68" y="246341"/>
                  </a:lnTo>
                  <a:lnTo>
                    <a:pt x="4394466" y="221488"/>
                  </a:lnTo>
                  <a:lnTo>
                    <a:pt x="4360545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19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83"/>
                  </a:lnTo>
                  <a:lnTo>
                    <a:pt x="4472419" y="216281"/>
                  </a:lnTo>
                  <a:lnTo>
                    <a:pt x="4478083" y="218782"/>
                  </a:lnTo>
                  <a:lnTo>
                    <a:pt x="4484725" y="216535"/>
                  </a:lnTo>
                  <a:lnTo>
                    <a:pt x="4490631" y="205638"/>
                  </a:lnTo>
                  <a:lnTo>
                    <a:pt x="4500829" y="193243"/>
                  </a:lnTo>
                  <a:lnTo>
                    <a:pt x="4506798" y="189941"/>
                  </a:lnTo>
                  <a:lnTo>
                    <a:pt x="4514469" y="185674"/>
                  </a:lnTo>
                  <a:lnTo>
                    <a:pt x="4529925" y="183489"/>
                  </a:lnTo>
                  <a:lnTo>
                    <a:pt x="4545546" y="187223"/>
                  </a:lnTo>
                  <a:lnTo>
                    <a:pt x="4553267" y="190741"/>
                  </a:lnTo>
                  <a:lnTo>
                    <a:pt x="4558271" y="198501"/>
                  </a:lnTo>
                  <a:lnTo>
                    <a:pt x="4558271" y="167474"/>
                  </a:lnTo>
                  <a:lnTo>
                    <a:pt x="4555375" y="165608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61" y="172732"/>
                  </a:lnTo>
                  <a:lnTo>
                    <a:pt x="4472368" y="189941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16412" y="26657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26"/>
                  </a:lnTo>
                  <a:lnTo>
                    <a:pt x="4297299" y="84810"/>
                  </a:lnTo>
                  <a:lnTo>
                    <a:pt x="4298086" y="102806"/>
                  </a:lnTo>
                  <a:lnTo>
                    <a:pt x="4310456" y="147370"/>
                  </a:lnTo>
                  <a:lnTo>
                    <a:pt x="4331335" y="187566"/>
                  </a:lnTo>
                  <a:lnTo>
                    <a:pt x="4359681" y="222338"/>
                  </a:lnTo>
                  <a:lnTo>
                    <a:pt x="4394466" y="250698"/>
                  </a:lnTo>
                  <a:lnTo>
                    <a:pt x="4434662" y="271576"/>
                  </a:lnTo>
                  <a:lnTo>
                    <a:pt x="4479226" y="283946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790" y="261048"/>
                  </a:lnTo>
                  <a:lnTo>
                    <a:pt x="4568710" y="239153"/>
                  </a:lnTo>
                  <a:lnTo>
                    <a:pt x="4574400" y="232219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70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17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7"/>
          <p:cNvSpPr txBox="1">
            <a:spLocks noGrp="1"/>
          </p:cNvSpPr>
          <p:nvPr>
            <p:ph type="ftr" idx="11"/>
          </p:nvPr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799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+7 (499) 372-01-02</a:t>
            </a:r>
            <a:endParaRPr/>
          </a:p>
        </p:txBody>
      </p:sp>
      <p:sp>
        <p:nvSpPr>
          <p:cNvPr id="141" name="Google Shape;141;p17"/>
          <p:cNvSpPr/>
          <p:nvPr/>
        </p:nvSpPr>
        <p:spPr>
          <a:xfrm>
            <a:off x="0" y="399918"/>
            <a:ext cx="5336032" cy="571782"/>
          </a:xfrm>
          <a:custGeom>
            <a:avLst/>
            <a:gdLst/>
            <a:ahLst/>
            <a:cxnLst/>
            <a:rect l="l" t="t" r="r" b="b"/>
            <a:pathLst>
              <a:path w="10261600" h="1256664" extrusionOk="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 idx="4294967295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Мы оснастили более 10 000 ДОУ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0462" y="1163575"/>
            <a:ext cx="8413800" cy="3076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oogle Shape;571;p44"/>
          <p:cNvGrpSpPr/>
          <p:nvPr/>
        </p:nvGrpSpPr>
        <p:grpSpPr>
          <a:xfrm>
            <a:off x="0" y="0"/>
            <a:ext cx="9143344" cy="5143131"/>
            <a:chOff x="0" y="0"/>
            <a:chExt cx="20104099" cy="11308556"/>
          </a:xfrm>
        </p:grpSpPr>
        <p:pic>
          <p:nvPicPr>
            <p:cNvPr id="572" name="Google Shape;572;p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06510" y="0"/>
              <a:ext cx="10397589" cy="113085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Google Shape;573;p44"/>
            <p:cNvSpPr/>
            <p:nvPr/>
          </p:nvSpPr>
          <p:spPr>
            <a:xfrm>
              <a:off x="868510" y="8085343"/>
              <a:ext cx="8905875" cy="1570990"/>
            </a:xfrm>
            <a:custGeom>
              <a:avLst/>
              <a:gdLst/>
              <a:ahLst/>
              <a:cxnLst/>
              <a:rect l="l" t="t" r="r" b="b"/>
              <a:pathLst>
                <a:path w="8905875" h="1570990" extrusionOk="0">
                  <a:moveTo>
                    <a:pt x="8591361" y="0"/>
                  </a:moveTo>
                  <a:lnTo>
                    <a:pt x="314126" y="0"/>
                  </a:lnTo>
                  <a:lnTo>
                    <a:pt x="267708" y="3406"/>
                  </a:lnTo>
                  <a:lnTo>
                    <a:pt x="223404" y="13300"/>
                  </a:lnTo>
                  <a:lnTo>
                    <a:pt x="181701" y="29196"/>
                  </a:lnTo>
                  <a:lnTo>
                    <a:pt x="143083" y="50609"/>
                  </a:lnTo>
                  <a:lnTo>
                    <a:pt x="108038" y="77051"/>
                  </a:lnTo>
                  <a:lnTo>
                    <a:pt x="77051" y="108038"/>
                  </a:lnTo>
                  <a:lnTo>
                    <a:pt x="50609" y="143083"/>
                  </a:lnTo>
                  <a:lnTo>
                    <a:pt x="29196" y="181701"/>
                  </a:lnTo>
                  <a:lnTo>
                    <a:pt x="13300" y="223404"/>
                  </a:lnTo>
                  <a:lnTo>
                    <a:pt x="3406" y="267708"/>
                  </a:lnTo>
                  <a:lnTo>
                    <a:pt x="0" y="314126"/>
                  </a:lnTo>
                  <a:lnTo>
                    <a:pt x="0" y="1256506"/>
                  </a:lnTo>
                  <a:lnTo>
                    <a:pt x="3406" y="1302924"/>
                  </a:lnTo>
                  <a:lnTo>
                    <a:pt x="13300" y="1347228"/>
                  </a:lnTo>
                  <a:lnTo>
                    <a:pt x="29196" y="1388931"/>
                  </a:lnTo>
                  <a:lnTo>
                    <a:pt x="50609" y="1427548"/>
                  </a:lnTo>
                  <a:lnTo>
                    <a:pt x="77051" y="1462594"/>
                  </a:lnTo>
                  <a:lnTo>
                    <a:pt x="108038" y="1493580"/>
                  </a:lnTo>
                  <a:lnTo>
                    <a:pt x="143083" y="1520023"/>
                  </a:lnTo>
                  <a:lnTo>
                    <a:pt x="181701" y="1541436"/>
                  </a:lnTo>
                  <a:lnTo>
                    <a:pt x="223404" y="1557332"/>
                  </a:lnTo>
                  <a:lnTo>
                    <a:pt x="267708" y="1567226"/>
                  </a:lnTo>
                  <a:lnTo>
                    <a:pt x="314126" y="1570632"/>
                  </a:lnTo>
                  <a:lnTo>
                    <a:pt x="8591361" y="1570632"/>
                  </a:lnTo>
                  <a:lnTo>
                    <a:pt x="8637779" y="1567226"/>
                  </a:lnTo>
                  <a:lnTo>
                    <a:pt x="8682083" y="1557332"/>
                  </a:lnTo>
                  <a:lnTo>
                    <a:pt x="8723786" y="1541436"/>
                  </a:lnTo>
                  <a:lnTo>
                    <a:pt x="8762404" y="1520023"/>
                  </a:lnTo>
                  <a:lnTo>
                    <a:pt x="8797449" y="1493580"/>
                  </a:lnTo>
                  <a:lnTo>
                    <a:pt x="8828436" y="1462594"/>
                  </a:lnTo>
                  <a:lnTo>
                    <a:pt x="8854878" y="1427548"/>
                  </a:lnTo>
                  <a:lnTo>
                    <a:pt x="8876291" y="1388931"/>
                  </a:lnTo>
                  <a:lnTo>
                    <a:pt x="8892187" y="1347228"/>
                  </a:lnTo>
                  <a:lnTo>
                    <a:pt x="8902081" y="1302924"/>
                  </a:lnTo>
                  <a:lnTo>
                    <a:pt x="8905488" y="1256506"/>
                  </a:lnTo>
                  <a:lnTo>
                    <a:pt x="8905488" y="314126"/>
                  </a:lnTo>
                  <a:lnTo>
                    <a:pt x="8902081" y="267708"/>
                  </a:lnTo>
                  <a:lnTo>
                    <a:pt x="8892187" y="223404"/>
                  </a:lnTo>
                  <a:lnTo>
                    <a:pt x="8876291" y="181701"/>
                  </a:lnTo>
                  <a:lnTo>
                    <a:pt x="8854878" y="143083"/>
                  </a:lnTo>
                  <a:lnTo>
                    <a:pt x="8828436" y="108038"/>
                  </a:lnTo>
                  <a:lnTo>
                    <a:pt x="8797449" y="77051"/>
                  </a:lnTo>
                  <a:lnTo>
                    <a:pt x="8762404" y="50609"/>
                  </a:lnTo>
                  <a:lnTo>
                    <a:pt x="8723786" y="29196"/>
                  </a:lnTo>
                  <a:lnTo>
                    <a:pt x="8682083" y="13300"/>
                  </a:lnTo>
                  <a:lnTo>
                    <a:pt x="8637779" y="3406"/>
                  </a:lnTo>
                  <a:lnTo>
                    <a:pt x="8591361" y="0"/>
                  </a:lnTo>
                  <a:close/>
                </a:path>
              </a:pathLst>
            </a:custGeom>
            <a:solidFill>
              <a:srgbClr val="21A4DD">
                <a:alpha val="2392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44"/>
            <p:cNvSpPr/>
            <p:nvPr/>
          </p:nvSpPr>
          <p:spPr>
            <a:xfrm>
              <a:off x="868510" y="6321142"/>
              <a:ext cx="8905875" cy="1570990"/>
            </a:xfrm>
            <a:custGeom>
              <a:avLst/>
              <a:gdLst/>
              <a:ahLst/>
              <a:cxnLst/>
              <a:rect l="l" t="t" r="r" b="b"/>
              <a:pathLst>
                <a:path w="8905875" h="1570990" extrusionOk="0">
                  <a:moveTo>
                    <a:pt x="8591361" y="0"/>
                  </a:moveTo>
                  <a:lnTo>
                    <a:pt x="314126" y="0"/>
                  </a:lnTo>
                  <a:lnTo>
                    <a:pt x="267708" y="3406"/>
                  </a:lnTo>
                  <a:lnTo>
                    <a:pt x="223404" y="13300"/>
                  </a:lnTo>
                  <a:lnTo>
                    <a:pt x="181701" y="29196"/>
                  </a:lnTo>
                  <a:lnTo>
                    <a:pt x="143083" y="50609"/>
                  </a:lnTo>
                  <a:lnTo>
                    <a:pt x="108038" y="77051"/>
                  </a:lnTo>
                  <a:lnTo>
                    <a:pt x="77051" y="108038"/>
                  </a:lnTo>
                  <a:lnTo>
                    <a:pt x="50609" y="143083"/>
                  </a:lnTo>
                  <a:lnTo>
                    <a:pt x="29196" y="181701"/>
                  </a:lnTo>
                  <a:lnTo>
                    <a:pt x="13300" y="223404"/>
                  </a:lnTo>
                  <a:lnTo>
                    <a:pt x="3406" y="267708"/>
                  </a:lnTo>
                  <a:lnTo>
                    <a:pt x="0" y="314126"/>
                  </a:lnTo>
                  <a:lnTo>
                    <a:pt x="0" y="1256506"/>
                  </a:lnTo>
                  <a:lnTo>
                    <a:pt x="3406" y="1302926"/>
                  </a:lnTo>
                  <a:lnTo>
                    <a:pt x="13300" y="1347231"/>
                  </a:lnTo>
                  <a:lnTo>
                    <a:pt x="29196" y="1388936"/>
                  </a:lnTo>
                  <a:lnTo>
                    <a:pt x="50609" y="1427553"/>
                  </a:lnTo>
                  <a:lnTo>
                    <a:pt x="77051" y="1462598"/>
                  </a:lnTo>
                  <a:lnTo>
                    <a:pt x="108038" y="1493584"/>
                  </a:lnTo>
                  <a:lnTo>
                    <a:pt x="143083" y="1520026"/>
                  </a:lnTo>
                  <a:lnTo>
                    <a:pt x="181701" y="1541437"/>
                  </a:lnTo>
                  <a:lnTo>
                    <a:pt x="223404" y="1557333"/>
                  </a:lnTo>
                  <a:lnTo>
                    <a:pt x="267708" y="1567226"/>
                  </a:lnTo>
                  <a:lnTo>
                    <a:pt x="314126" y="1570632"/>
                  </a:lnTo>
                  <a:lnTo>
                    <a:pt x="8591361" y="1570632"/>
                  </a:lnTo>
                  <a:lnTo>
                    <a:pt x="8637779" y="1567226"/>
                  </a:lnTo>
                  <a:lnTo>
                    <a:pt x="8682083" y="1557333"/>
                  </a:lnTo>
                  <a:lnTo>
                    <a:pt x="8723786" y="1541437"/>
                  </a:lnTo>
                  <a:lnTo>
                    <a:pt x="8762404" y="1520026"/>
                  </a:lnTo>
                  <a:lnTo>
                    <a:pt x="8797449" y="1493584"/>
                  </a:lnTo>
                  <a:lnTo>
                    <a:pt x="8828436" y="1462598"/>
                  </a:lnTo>
                  <a:lnTo>
                    <a:pt x="8854878" y="1427553"/>
                  </a:lnTo>
                  <a:lnTo>
                    <a:pt x="8876291" y="1388936"/>
                  </a:lnTo>
                  <a:lnTo>
                    <a:pt x="8892187" y="1347231"/>
                  </a:lnTo>
                  <a:lnTo>
                    <a:pt x="8902081" y="1302926"/>
                  </a:lnTo>
                  <a:lnTo>
                    <a:pt x="8905488" y="1256506"/>
                  </a:lnTo>
                  <a:lnTo>
                    <a:pt x="8905488" y="314126"/>
                  </a:lnTo>
                  <a:lnTo>
                    <a:pt x="8902081" y="267708"/>
                  </a:lnTo>
                  <a:lnTo>
                    <a:pt x="8892187" y="223404"/>
                  </a:lnTo>
                  <a:lnTo>
                    <a:pt x="8876291" y="181701"/>
                  </a:lnTo>
                  <a:lnTo>
                    <a:pt x="8854878" y="143083"/>
                  </a:lnTo>
                  <a:lnTo>
                    <a:pt x="8828436" y="108038"/>
                  </a:lnTo>
                  <a:lnTo>
                    <a:pt x="8797449" y="77051"/>
                  </a:lnTo>
                  <a:lnTo>
                    <a:pt x="8762404" y="50609"/>
                  </a:lnTo>
                  <a:lnTo>
                    <a:pt x="8723786" y="29196"/>
                  </a:lnTo>
                  <a:lnTo>
                    <a:pt x="8682083" y="13300"/>
                  </a:lnTo>
                  <a:lnTo>
                    <a:pt x="8637779" y="3406"/>
                  </a:lnTo>
                  <a:lnTo>
                    <a:pt x="8591361" y="0"/>
                  </a:lnTo>
                  <a:close/>
                </a:path>
              </a:pathLst>
            </a:custGeom>
            <a:solidFill>
              <a:srgbClr val="914A91">
                <a:alpha val="2392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44"/>
            <p:cNvSpPr/>
            <p:nvPr/>
          </p:nvSpPr>
          <p:spPr>
            <a:xfrm>
              <a:off x="868510" y="2792761"/>
              <a:ext cx="8905875" cy="1570989"/>
            </a:xfrm>
            <a:custGeom>
              <a:avLst/>
              <a:gdLst/>
              <a:ahLst/>
              <a:cxnLst/>
              <a:rect l="l" t="t" r="r" b="b"/>
              <a:pathLst>
                <a:path w="8905875" h="1570989" extrusionOk="0">
                  <a:moveTo>
                    <a:pt x="8591361" y="0"/>
                  </a:moveTo>
                  <a:lnTo>
                    <a:pt x="314126" y="0"/>
                  </a:lnTo>
                  <a:lnTo>
                    <a:pt x="267708" y="3405"/>
                  </a:lnTo>
                  <a:lnTo>
                    <a:pt x="223404" y="13299"/>
                  </a:lnTo>
                  <a:lnTo>
                    <a:pt x="181701" y="29194"/>
                  </a:lnTo>
                  <a:lnTo>
                    <a:pt x="143083" y="50606"/>
                  </a:lnTo>
                  <a:lnTo>
                    <a:pt x="108038" y="77048"/>
                  </a:lnTo>
                  <a:lnTo>
                    <a:pt x="77051" y="108034"/>
                  </a:lnTo>
                  <a:lnTo>
                    <a:pt x="50609" y="143079"/>
                  </a:lnTo>
                  <a:lnTo>
                    <a:pt x="29196" y="181696"/>
                  </a:lnTo>
                  <a:lnTo>
                    <a:pt x="13300" y="223400"/>
                  </a:lnTo>
                  <a:lnTo>
                    <a:pt x="3406" y="267706"/>
                  </a:lnTo>
                  <a:lnTo>
                    <a:pt x="0" y="314126"/>
                  </a:lnTo>
                  <a:lnTo>
                    <a:pt x="0" y="1256506"/>
                  </a:lnTo>
                  <a:lnTo>
                    <a:pt x="3406" y="1302924"/>
                  </a:lnTo>
                  <a:lnTo>
                    <a:pt x="13300" y="1347228"/>
                  </a:lnTo>
                  <a:lnTo>
                    <a:pt x="29196" y="1388931"/>
                  </a:lnTo>
                  <a:lnTo>
                    <a:pt x="50609" y="1427548"/>
                  </a:lnTo>
                  <a:lnTo>
                    <a:pt x="77051" y="1462594"/>
                  </a:lnTo>
                  <a:lnTo>
                    <a:pt x="108038" y="1493580"/>
                  </a:lnTo>
                  <a:lnTo>
                    <a:pt x="143083" y="1520023"/>
                  </a:lnTo>
                  <a:lnTo>
                    <a:pt x="181701" y="1541436"/>
                  </a:lnTo>
                  <a:lnTo>
                    <a:pt x="223404" y="1557332"/>
                  </a:lnTo>
                  <a:lnTo>
                    <a:pt x="267708" y="1567226"/>
                  </a:lnTo>
                  <a:lnTo>
                    <a:pt x="314126" y="1570632"/>
                  </a:lnTo>
                  <a:lnTo>
                    <a:pt x="8591361" y="1570632"/>
                  </a:lnTo>
                  <a:lnTo>
                    <a:pt x="8637779" y="1567226"/>
                  </a:lnTo>
                  <a:lnTo>
                    <a:pt x="8682083" y="1557332"/>
                  </a:lnTo>
                  <a:lnTo>
                    <a:pt x="8723786" y="1541436"/>
                  </a:lnTo>
                  <a:lnTo>
                    <a:pt x="8762404" y="1520023"/>
                  </a:lnTo>
                  <a:lnTo>
                    <a:pt x="8797449" y="1493580"/>
                  </a:lnTo>
                  <a:lnTo>
                    <a:pt x="8828436" y="1462594"/>
                  </a:lnTo>
                  <a:lnTo>
                    <a:pt x="8854878" y="1427548"/>
                  </a:lnTo>
                  <a:lnTo>
                    <a:pt x="8876291" y="1388931"/>
                  </a:lnTo>
                  <a:lnTo>
                    <a:pt x="8892187" y="1347228"/>
                  </a:lnTo>
                  <a:lnTo>
                    <a:pt x="8902081" y="1302924"/>
                  </a:lnTo>
                  <a:lnTo>
                    <a:pt x="8905488" y="1256506"/>
                  </a:lnTo>
                  <a:lnTo>
                    <a:pt x="8905488" y="314126"/>
                  </a:lnTo>
                  <a:lnTo>
                    <a:pt x="8902081" y="267706"/>
                  </a:lnTo>
                  <a:lnTo>
                    <a:pt x="8892187" y="223400"/>
                  </a:lnTo>
                  <a:lnTo>
                    <a:pt x="8876291" y="181696"/>
                  </a:lnTo>
                  <a:lnTo>
                    <a:pt x="8854878" y="143079"/>
                  </a:lnTo>
                  <a:lnTo>
                    <a:pt x="8828436" y="108034"/>
                  </a:lnTo>
                  <a:lnTo>
                    <a:pt x="8797449" y="77048"/>
                  </a:lnTo>
                  <a:lnTo>
                    <a:pt x="8762404" y="50606"/>
                  </a:lnTo>
                  <a:lnTo>
                    <a:pt x="8723786" y="29194"/>
                  </a:lnTo>
                  <a:lnTo>
                    <a:pt x="8682083" y="13299"/>
                  </a:lnTo>
                  <a:lnTo>
                    <a:pt x="8637779" y="3405"/>
                  </a:lnTo>
                  <a:lnTo>
                    <a:pt x="8591361" y="0"/>
                  </a:lnTo>
                  <a:close/>
                </a:path>
              </a:pathLst>
            </a:custGeom>
            <a:solidFill>
              <a:srgbClr val="89BA44">
                <a:alpha val="2392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44"/>
            <p:cNvSpPr/>
            <p:nvPr/>
          </p:nvSpPr>
          <p:spPr>
            <a:xfrm>
              <a:off x="868510" y="4556951"/>
              <a:ext cx="8905875" cy="1570989"/>
            </a:xfrm>
            <a:custGeom>
              <a:avLst/>
              <a:gdLst/>
              <a:ahLst/>
              <a:cxnLst/>
              <a:rect l="l" t="t" r="r" b="b"/>
              <a:pathLst>
                <a:path w="8905875" h="1570989" extrusionOk="0">
                  <a:moveTo>
                    <a:pt x="8591361" y="0"/>
                  </a:moveTo>
                  <a:lnTo>
                    <a:pt x="314126" y="0"/>
                  </a:lnTo>
                  <a:lnTo>
                    <a:pt x="267708" y="3406"/>
                  </a:lnTo>
                  <a:lnTo>
                    <a:pt x="223404" y="13300"/>
                  </a:lnTo>
                  <a:lnTo>
                    <a:pt x="181701" y="29196"/>
                  </a:lnTo>
                  <a:lnTo>
                    <a:pt x="143083" y="50609"/>
                  </a:lnTo>
                  <a:lnTo>
                    <a:pt x="108038" y="77051"/>
                  </a:lnTo>
                  <a:lnTo>
                    <a:pt x="77051" y="108038"/>
                  </a:lnTo>
                  <a:lnTo>
                    <a:pt x="50609" y="143083"/>
                  </a:lnTo>
                  <a:lnTo>
                    <a:pt x="29196" y="181701"/>
                  </a:lnTo>
                  <a:lnTo>
                    <a:pt x="13300" y="223404"/>
                  </a:lnTo>
                  <a:lnTo>
                    <a:pt x="3406" y="267708"/>
                  </a:lnTo>
                  <a:lnTo>
                    <a:pt x="0" y="314126"/>
                  </a:lnTo>
                  <a:lnTo>
                    <a:pt x="0" y="1256506"/>
                  </a:lnTo>
                  <a:lnTo>
                    <a:pt x="3406" y="1302924"/>
                  </a:lnTo>
                  <a:lnTo>
                    <a:pt x="13300" y="1347228"/>
                  </a:lnTo>
                  <a:lnTo>
                    <a:pt x="29196" y="1388931"/>
                  </a:lnTo>
                  <a:lnTo>
                    <a:pt x="50609" y="1427548"/>
                  </a:lnTo>
                  <a:lnTo>
                    <a:pt x="77051" y="1462594"/>
                  </a:lnTo>
                  <a:lnTo>
                    <a:pt x="108038" y="1493580"/>
                  </a:lnTo>
                  <a:lnTo>
                    <a:pt x="143083" y="1520023"/>
                  </a:lnTo>
                  <a:lnTo>
                    <a:pt x="181701" y="1541436"/>
                  </a:lnTo>
                  <a:lnTo>
                    <a:pt x="223404" y="1557332"/>
                  </a:lnTo>
                  <a:lnTo>
                    <a:pt x="267708" y="1567226"/>
                  </a:lnTo>
                  <a:lnTo>
                    <a:pt x="314126" y="1570632"/>
                  </a:lnTo>
                  <a:lnTo>
                    <a:pt x="8591361" y="1570632"/>
                  </a:lnTo>
                  <a:lnTo>
                    <a:pt x="8637779" y="1567226"/>
                  </a:lnTo>
                  <a:lnTo>
                    <a:pt x="8682083" y="1557332"/>
                  </a:lnTo>
                  <a:lnTo>
                    <a:pt x="8723786" y="1541436"/>
                  </a:lnTo>
                  <a:lnTo>
                    <a:pt x="8762404" y="1520023"/>
                  </a:lnTo>
                  <a:lnTo>
                    <a:pt x="8797449" y="1493580"/>
                  </a:lnTo>
                  <a:lnTo>
                    <a:pt x="8828436" y="1462594"/>
                  </a:lnTo>
                  <a:lnTo>
                    <a:pt x="8854878" y="1427548"/>
                  </a:lnTo>
                  <a:lnTo>
                    <a:pt x="8876291" y="1388931"/>
                  </a:lnTo>
                  <a:lnTo>
                    <a:pt x="8892187" y="1347228"/>
                  </a:lnTo>
                  <a:lnTo>
                    <a:pt x="8902081" y="1302924"/>
                  </a:lnTo>
                  <a:lnTo>
                    <a:pt x="8905488" y="1256506"/>
                  </a:lnTo>
                  <a:lnTo>
                    <a:pt x="8905488" y="314126"/>
                  </a:lnTo>
                  <a:lnTo>
                    <a:pt x="8902081" y="267708"/>
                  </a:lnTo>
                  <a:lnTo>
                    <a:pt x="8892187" y="223404"/>
                  </a:lnTo>
                  <a:lnTo>
                    <a:pt x="8876291" y="181701"/>
                  </a:lnTo>
                  <a:lnTo>
                    <a:pt x="8854878" y="143083"/>
                  </a:lnTo>
                  <a:lnTo>
                    <a:pt x="8828436" y="108038"/>
                  </a:lnTo>
                  <a:lnTo>
                    <a:pt x="8797449" y="77051"/>
                  </a:lnTo>
                  <a:lnTo>
                    <a:pt x="8762404" y="50609"/>
                  </a:lnTo>
                  <a:lnTo>
                    <a:pt x="8723786" y="29196"/>
                  </a:lnTo>
                  <a:lnTo>
                    <a:pt x="8682083" y="13300"/>
                  </a:lnTo>
                  <a:lnTo>
                    <a:pt x="8637779" y="3406"/>
                  </a:lnTo>
                  <a:lnTo>
                    <a:pt x="8591361" y="0"/>
                  </a:lnTo>
                  <a:close/>
                </a:path>
              </a:pathLst>
            </a:custGeom>
            <a:solidFill>
              <a:srgbClr val="EB8523">
                <a:alpha val="2392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44"/>
            <p:cNvSpPr/>
            <p:nvPr/>
          </p:nvSpPr>
          <p:spPr>
            <a:xfrm>
              <a:off x="0" y="879329"/>
              <a:ext cx="10052050" cy="1256664"/>
            </a:xfrm>
            <a:custGeom>
              <a:avLst/>
              <a:gdLst/>
              <a:ahLst/>
              <a:cxnLst/>
              <a:rect l="l" t="t" r="r" b="b"/>
              <a:pathLst>
                <a:path w="10052050" h="1256664" extrusionOk="0">
                  <a:moveTo>
                    <a:pt x="9423796" y="0"/>
                  </a:moveTo>
                  <a:lnTo>
                    <a:pt x="0" y="0"/>
                  </a:lnTo>
                  <a:lnTo>
                    <a:pt x="0" y="1256506"/>
                  </a:lnTo>
                  <a:lnTo>
                    <a:pt x="9423796" y="1256506"/>
                  </a:lnTo>
                  <a:lnTo>
                    <a:pt x="9472894" y="1254616"/>
                  </a:lnTo>
                  <a:lnTo>
                    <a:pt x="9520958" y="1249038"/>
                  </a:lnTo>
                  <a:lnTo>
                    <a:pt x="9567849" y="1239913"/>
                  </a:lnTo>
                  <a:lnTo>
                    <a:pt x="9613427" y="1227380"/>
                  </a:lnTo>
                  <a:lnTo>
                    <a:pt x="9657552" y="1211579"/>
                  </a:lnTo>
                  <a:lnTo>
                    <a:pt x="9700086" y="1192649"/>
                  </a:lnTo>
                  <a:lnTo>
                    <a:pt x="9740887" y="1170731"/>
                  </a:lnTo>
                  <a:lnTo>
                    <a:pt x="9779817" y="1145963"/>
                  </a:lnTo>
                  <a:lnTo>
                    <a:pt x="9816736" y="1118485"/>
                  </a:lnTo>
                  <a:lnTo>
                    <a:pt x="9851504" y="1088438"/>
                  </a:lnTo>
                  <a:lnTo>
                    <a:pt x="9883982" y="1055961"/>
                  </a:lnTo>
                  <a:lnTo>
                    <a:pt x="9914029" y="1021193"/>
                  </a:lnTo>
                  <a:lnTo>
                    <a:pt x="9941506" y="984274"/>
                  </a:lnTo>
                  <a:lnTo>
                    <a:pt x="9966274" y="945344"/>
                  </a:lnTo>
                  <a:lnTo>
                    <a:pt x="9988193" y="904542"/>
                  </a:lnTo>
                  <a:lnTo>
                    <a:pt x="10007123" y="862009"/>
                  </a:lnTo>
                  <a:lnTo>
                    <a:pt x="10022924" y="817883"/>
                  </a:lnTo>
                  <a:lnTo>
                    <a:pt x="10035457" y="772305"/>
                  </a:lnTo>
                  <a:lnTo>
                    <a:pt x="10044582" y="725414"/>
                  </a:lnTo>
                  <a:lnTo>
                    <a:pt x="10050159" y="677350"/>
                  </a:lnTo>
                  <a:lnTo>
                    <a:pt x="10052049" y="628253"/>
                  </a:lnTo>
                  <a:lnTo>
                    <a:pt x="10050159" y="579155"/>
                  </a:lnTo>
                  <a:lnTo>
                    <a:pt x="10044582" y="531091"/>
                  </a:lnTo>
                  <a:lnTo>
                    <a:pt x="10035457" y="484200"/>
                  </a:lnTo>
                  <a:lnTo>
                    <a:pt x="10022924" y="438622"/>
                  </a:lnTo>
                  <a:lnTo>
                    <a:pt x="10007123" y="394497"/>
                  </a:lnTo>
                  <a:lnTo>
                    <a:pt x="9988193" y="351963"/>
                  </a:lnTo>
                  <a:lnTo>
                    <a:pt x="9966274" y="311162"/>
                  </a:lnTo>
                  <a:lnTo>
                    <a:pt x="9941506" y="272232"/>
                  </a:lnTo>
                  <a:lnTo>
                    <a:pt x="9914029" y="235313"/>
                  </a:lnTo>
                  <a:lnTo>
                    <a:pt x="9883982" y="200545"/>
                  </a:lnTo>
                  <a:lnTo>
                    <a:pt x="9851504" y="168067"/>
                  </a:lnTo>
                  <a:lnTo>
                    <a:pt x="9816736" y="138020"/>
                  </a:lnTo>
                  <a:lnTo>
                    <a:pt x="9779817" y="110543"/>
                  </a:lnTo>
                  <a:lnTo>
                    <a:pt x="9740887" y="85775"/>
                  </a:lnTo>
                  <a:lnTo>
                    <a:pt x="9700086" y="63856"/>
                  </a:lnTo>
                  <a:lnTo>
                    <a:pt x="9657552" y="44926"/>
                  </a:lnTo>
                  <a:lnTo>
                    <a:pt x="9613427" y="29125"/>
                  </a:lnTo>
                  <a:lnTo>
                    <a:pt x="9567849" y="16592"/>
                  </a:lnTo>
                  <a:lnTo>
                    <a:pt x="9520958" y="7467"/>
                  </a:lnTo>
                  <a:lnTo>
                    <a:pt x="9472894" y="1890"/>
                  </a:lnTo>
                  <a:lnTo>
                    <a:pt x="9423796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8" name="Google Shape;578;p44"/>
          <p:cNvSpPr txBox="1">
            <a:spLocks noGrp="1"/>
          </p:cNvSpPr>
          <p:nvPr>
            <p:ph type="title"/>
          </p:nvPr>
        </p:nvSpPr>
        <p:spPr>
          <a:xfrm>
            <a:off x="386118" y="502101"/>
            <a:ext cx="35157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Станьте нашим партнером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44"/>
          <p:cNvSpPr txBox="1"/>
          <p:nvPr/>
        </p:nvSpPr>
        <p:spPr>
          <a:xfrm>
            <a:off x="1320450" y="1466765"/>
            <a:ext cx="2511000" cy="2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09A34B"/>
                </a:solidFill>
                <a:latin typeface="Arial"/>
                <a:ea typeface="Arial"/>
                <a:cs typeface="Arial"/>
                <a:sym typeface="Arial"/>
              </a:rPr>
              <a:t>Электронный каталог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E16B00"/>
                </a:solidFill>
                <a:latin typeface="Arial"/>
                <a:ea typeface="Arial"/>
                <a:cs typeface="Arial"/>
                <a:sym typeface="Arial"/>
              </a:rPr>
              <a:t>mysensorium.ru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702C86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064692"/>
                </a:solidFill>
                <a:latin typeface="Arial"/>
                <a:ea typeface="Arial"/>
                <a:cs typeface="Arial"/>
                <a:sym typeface="Arial"/>
              </a:rPr>
              <a:t>+7 (499) 372-01-02</a:t>
            </a:r>
            <a:endParaRPr sz="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0" name="Google Shape;580;p44"/>
          <p:cNvGrpSpPr/>
          <p:nvPr/>
        </p:nvGrpSpPr>
        <p:grpSpPr>
          <a:xfrm>
            <a:off x="0" y="1438372"/>
            <a:ext cx="9143345" cy="3704974"/>
            <a:chOff x="0" y="3162648"/>
            <a:chExt cx="20104100" cy="8146381"/>
          </a:xfrm>
        </p:grpSpPr>
        <p:sp>
          <p:nvSpPr>
            <p:cNvPr id="581" name="Google Shape;581;p44"/>
            <p:cNvSpPr/>
            <p:nvPr/>
          </p:nvSpPr>
          <p:spPr>
            <a:xfrm>
              <a:off x="1470838" y="8476848"/>
              <a:ext cx="787400" cy="788034"/>
            </a:xfrm>
            <a:custGeom>
              <a:avLst/>
              <a:gdLst/>
              <a:ahLst/>
              <a:cxnLst/>
              <a:rect l="l" t="t" r="r" b="b"/>
              <a:pathLst>
                <a:path w="787400" h="788034" extrusionOk="0">
                  <a:moveTo>
                    <a:pt x="213687" y="0"/>
                  </a:moveTo>
                  <a:lnTo>
                    <a:pt x="166235" y="9364"/>
                  </a:lnTo>
                  <a:lnTo>
                    <a:pt x="126087" y="36281"/>
                  </a:lnTo>
                  <a:lnTo>
                    <a:pt x="61231" y="101106"/>
                  </a:lnTo>
                  <a:lnTo>
                    <a:pt x="30199" y="140520"/>
                  </a:lnTo>
                  <a:lnTo>
                    <a:pt x="9565" y="185351"/>
                  </a:lnTo>
                  <a:lnTo>
                    <a:pt x="0" y="233530"/>
                  </a:lnTo>
                  <a:lnTo>
                    <a:pt x="2175" y="282986"/>
                  </a:lnTo>
                  <a:lnTo>
                    <a:pt x="12080" y="330519"/>
                  </a:lnTo>
                  <a:lnTo>
                    <a:pt x="25552" y="376603"/>
                  </a:lnTo>
                  <a:lnTo>
                    <a:pt x="42440" y="421085"/>
                  </a:lnTo>
                  <a:lnTo>
                    <a:pt x="62592" y="463814"/>
                  </a:lnTo>
                  <a:lnTo>
                    <a:pt x="85858" y="504640"/>
                  </a:lnTo>
                  <a:lnTo>
                    <a:pt x="112086" y="543410"/>
                  </a:lnTo>
                  <a:lnTo>
                    <a:pt x="141125" y="579975"/>
                  </a:lnTo>
                  <a:lnTo>
                    <a:pt x="172824" y="614182"/>
                  </a:lnTo>
                  <a:lnTo>
                    <a:pt x="207032" y="645881"/>
                  </a:lnTo>
                  <a:lnTo>
                    <a:pt x="243596" y="674921"/>
                  </a:lnTo>
                  <a:lnTo>
                    <a:pt x="282367" y="701150"/>
                  </a:lnTo>
                  <a:lnTo>
                    <a:pt x="323194" y="724417"/>
                  </a:lnTo>
                  <a:lnTo>
                    <a:pt x="365923" y="744571"/>
                  </a:lnTo>
                  <a:lnTo>
                    <a:pt x="410406" y="761461"/>
                  </a:lnTo>
                  <a:lnTo>
                    <a:pt x="456489" y="774936"/>
                  </a:lnTo>
                  <a:lnTo>
                    <a:pt x="504023" y="784845"/>
                  </a:lnTo>
                  <a:lnTo>
                    <a:pt x="537635" y="787619"/>
                  </a:lnTo>
                  <a:lnTo>
                    <a:pt x="578451" y="783483"/>
                  </a:lnTo>
                  <a:lnTo>
                    <a:pt x="617634" y="771434"/>
                  </a:lnTo>
                  <a:lnTo>
                    <a:pt x="653882" y="752015"/>
                  </a:lnTo>
                  <a:lnTo>
                    <a:pt x="684654" y="726784"/>
                  </a:lnTo>
                  <a:lnTo>
                    <a:pt x="529792" y="726784"/>
                  </a:lnTo>
                  <a:lnTo>
                    <a:pt x="521908" y="726145"/>
                  </a:lnTo>
                  <a:lnTo>
                    <a:pt x="465251" y="714373"/>
                  </a:lnTo>
                  <a:lnTo>
                    <a:pt x="418168" y="699741"/>
                  </a:lnTo>
                  <a:lnTo>
                    <a:pt x="373020" y="681144"/>
                  </a:lnTo>
                  <a:lnTo>
                    <a:pt x="330009" y="658785"/>
                  </a:lnTo>
                  <a:lnTo>
                    <a:pt x="289340" y="632865"/>
                  </a:lnTo>
                  <a:lnTo>
                    <a:pt x="251214" y="603590"/>
                  </a:lnTo>
                  <a:lnTo>
                    <a:pt x="215836" y="571161"/>
                  </a:lnTo>
                  <a:lnTo>
                    <a:pt x="183408" y="535783"/>
                  </a:lnTo>
                  <a:lnTo>
                    <a:pt x="154134" y="497657"/>
                  </a:lnTo>
                  <a:lnTo>
                    <a:pt x="128217" y="456988"/>
                  </a:lnTo>
                  <a:lnTo>
                    <a:pt x="105860" y="413978"/>
                  </a:lnTo>
                  <a:lnTo>
                    <a:pt x="87267" y="368830"/>
                  </a:lnTo>
                  <a:lnTo>
                    <a:pt x="72640" y="321747"/>
                  </a:lnTo>
                  <a:lnTo>
                    <a:pt x="62183" y="272934"/>
                  </a:lnTo>
                  <a:lnTo>
                    <a:pt x="60670" y="237986"/>
                  </a:lnTo>
                  <a:lnTo>
                    <a:pt x="67497" y="203890"/>
                  </a:lnTo>
                  <a:lnTo>
                    <a:pt x="104255" y="144121"/>
                  </a:lnTo>
                  <a:lnTo>
                    <a:pt x="169102" y="79296"/>
                  </a:lnTo>
                  <a:lnTo>
                    <a:pt x="213687" y="60825"/>
                  </a:lnTo>
                  <a:lnTo>
                    <a:pt x="318868" y="60825"/>
                  </a:lnTo>
                  <a:lnTo>
                    <a:pt x="307188" y="42658"/>
                  </a:lnTo>
                  <a:lnTo>
                    <a:pt x="280724" y="19765"/>
                  </a:lnTo>
                  <a:lnTo>
                    <a:pt x="248931" y="5142"/>
                  </a:lnTo>
                  <a:lnTo>
                    <a:pt x="213687" y="0"/>
                  </a:lnTo>
                  <a:close/>
                </a:path>
                <a:path w="787400" h="788034" extrusionOk="0">
                  <a:moveTo>
                    <a:pt x="766402" y="505312"/>
                  </a:moveTo>
                  <a:lnTo>
                    <a:pt x="644824" y="505312"/>
                  </a:lnTo>
                  <a:lnTo>
                    <a:pt x="689243" y="515931"/>
                  </a:lnTo>
                  <a:lnTo>
                    <a:pt x="704481" y="525750"/>
                  </a:lnTo>
                  <a:lnTo>
                    <a:pt x="716128" y="539227"/>
                  </a:lnTo>
                  <a:lnTo>
                    <a:pt x="723568" y="555408"/>
                  </a:lnTo>
                  <a:lnTo>
                    <a:pt x="726184" y="573343"/>
                  </a:lnTo>
                  <a:lnTo>
                    <a:pt x="724974" y="585725"/>
                  </a:lnTo>
                  <a:lnTo>
                    <a:pt x="642888" y="682764"/>
                  </a:lnTo>
                  <a:lnTo>
                    <a:pt x="594182" y="715411"/>
                  </a:lnTo>
                  <a:lnTo>
                    <a:pt x="537645" y="726784"/>
                  </a:lnTo>
                  <a:lnTo>
                    <a:pt x="684654" y="726784"/>
                  </a:lnTo>
                  <a:lnTo>
                    <a:pt x="750738" y="660943"/>
                  </a:lnTo>
                  <a:lnTo>
                    <a:pt x="777651" y="620779"/>
                  </a:lnTo>
                  <a:lnTo>
                    <a:pt x="787020" y="573343"/>
                  </a:lnTo>
                  <a:lnTo>
                    <a:pt x="781878" y="538097"/>
                  </a:lnTo>
                  <a:lnTo>
                    <a:pt x="767256" y="506300"/>
                  </a:lnTo>
                  <a:lnTo>
                    <a:pt x="766402" y="505312"/>
                  </a:lnTo>
                  <a:close/>
                </a:path>
                <a:path w="787400" h="788034" extrusionOk="0">
                  <a:moveTo>
                    <a:pt x="318868" y="60825"/>
                  </a:moveTo>
                  <a:lnTo>
                    <a:pt x="213687" y="60825"/>
                  </a:lnTo>
                  <a:lnTo>
                    <a:pt x="231617" y="63443"/>
                  </a:lnTo>
                  <a:lnTo>
                    <a:pt x="247796" y="70889"/>
                  </a:lnTo>
                  <a:lnTo>
                    <a:pt x="261265" y="82545"/>
                  </a:lnTo>
                  <a:lnTo>
                    <a:pt x="271067" y="97798"/>
                  </a:lnTo>
                  <a:lnTo>
                    <a:pt x="281709" y="142221"/>
                  </a:lnTo>
                  <a:lnTo>
                    <a:pt x="275487" y="186160"/>
                  </a:lnTo>
                  <a:lnTo>
                    <a:pt x="253961" y="224961"/>
                  </a:lnTo>
                  <a:lnTo>
                    <a:pt x="218692" y="253971"/>
                  </a:lnTo>
                  <a:lnTo>
                    <a:pt x="203540" y="262180"/>
                  </a:lnTo>
                  <a:lnTo>
                    <a:pt x="194717" y="269433"/>
                  </a:lnTo>
                  <a:lnTo>
                    <a:pt x="189295" y="279140"/>
                  </a:lnTo>
                  <a:lnTo>
                    <a:pt x="187673" y="290139"/>
                  </a:lnTo>
                  <a:lnTo>
                    <a:pt x="190253" y="301268"/>
                  </a:lnTo>
                  <a:lnTo>
                    <a:pt x="211487" y="344216"/>
                  </a:lnTo>
                  <a:lnTo>
                    <a:pt x="235992" y="385007"/>
                  </a:lnTo>
                  <a:lnTo>
                    <a:pt x="263608" y="423480"/>
                  </a:lnTo>
                  <a:lnTo>
                    <a:pt x="294176" y="459478"/>
                  </a:lnTo>
                  <a:lnTo>
                    <a:pt x="327537" y="492840"/>
                  </a:lnTo>
                  <a:lnTo>
                    <a:pt x="363533" y="523408"/>
                  </a:lnTo>
                  <a:lnTo>
                    <a:pt x="402003" y="551023"/>
                  </a:lnTo>
                  <a:lnTo>
                    <a:pt x="442789" y="575525"/>
                  </a:lnTo>
                  <a:lnTo>
                    <a:pt x="485731" y="596756"/>
                  </a:lnTo>
                  <a:lnTo>
                    <a:pt x="496876" y="599336"/>
                  </a:lnTo>
                  <a:lnTo>
                    <a:pt x="507901" y="597703"/>
                  </a:lnTo>
                  <a:lnTo>
                    <a:pt x="517588" y="592292"/>
                  </a:lnTo>
                  <a:lnTo>
                    <a:pt x="524840" y="583469"/>
                  </a:lnTo>
                  <a:lnTo>
                    <a:pt x="533049" y="568317"/>
                  </a:lnTo>
                  <a:lnTo>
                    <a:pt x="562072" y="533061"/>
                  </a:lnTo>
                  <a:lnTo>
                    <a:pt x="568905" y="529271"/>
                  </a:lnTo>
                  <a:lnTo>
                    <a:pt x="485438" y="529271"/>
                  </a:lnTo>
                  <a:lnTo>
                    <a:pt x="483333" y="528182"/>
                  </a:lnTo>
                  <a:lnTo>
                    <a:pt x="436512" y="500945"/>
                  </a:lnTo>
                  <a:lnTo>
                    <a:pt x="393143" y="469326"/>
                  </a:lnTo>
                  <a:lnTo>
                    <a:pt x="353459" y="433557"/>
                  </a:lnTo>
                  <a:lnTo>
                    <a:pt x="317691" y="393872"/>
                  </a:lnTo>
                  <a:lnTo>
                    <a:pt x="286073" y="350504"/>
                  </a:lnTo>
                  <a:lnTo>
                    <a:pt x="258837" y="303687"/>
                  </a:lnTo>
                  <a:lnTo>
                    <a:pt x="257759" y="301582"/>
                  </a:lnTo>
                  <a:lnTo>
                    <a:pt x="259748" y="300284"/>
                  </a:lnTo>
                  <a:lnTo>
                    <a:pt x="293292" y="272223"/>
                  </a:lnTo>
                  <a:lnTo>
                    <a:pt x="318582" y="237766"/>
                  </a:lnTo>
                  <a:lnTo>
                    <a:pt x="335081" y="198743"/>
                  </a:lnTo>
                  <a:lnTo>
                    <a:pt x="342250" y="156989"/>
                  </a:lnTo>
                  <a:lnTo>
                    <a:pt x="339552" y="114335"/>
                  </a:lnTo>
                  <a:lnTo>
                    <a:pt x="326448" y="72615"/>
                  </a:lnTo>
                  <a:lnTo>
                    <a:pt x="318868" y="60825"/>
                  </a:lnTo>
                  <a:close/>
                </a:path>
                <a:path w="787400" h="788034" extrusionOk="0">
                  <a:moveTo>
                    <a:pt x="630024" y="444759"/>
                  </a:moveTo>
                  <a:lnTo>
                    <a:pt x="588268" y="451926"/>
                  </a:lnTo>
                  <a:lnTo>
                    <a:pt x="549246" y="468423"/>
                  </a:lnTo>
                  <a:lnTo>
                    <a:pt x="514789" y="493717"/>
                  </a:lnTo>
                  <a:lnTo>
                    <a:pt x="486726" y="527271"/>
                  </a:lnTo>
                  <a:lnTo>
                    <a:pt x="485438" y="529271"/>
                  </a:lnTo>
                  <a:lnTo>
                    <a:pt x="568905" y="529271"/>
                  </a:lnTo>
                  <a:lnTo>
                    <a:pt x="600882" y="511540"/>
                  </a:lnTo>
                  <a:lnTo>
                    <a:pt x="644824" y="505312"/>
                  </a:lnTo>
                  <a:lnTo>
                    <a:pt x="766402" y="505312"/>
                  </a:lnTo>
                  <a:lnTo>
                    <a:pt x="744366" y="479828"/>
                  </a:lnTo>
                  <a:lnTo>
                    <a:pt x="714415" y="460561"/>
                  </a:lnTo>
                  <a:lnTo>
                    <a:pt x="672683" y="447460"/>
                  </a:lnTo>
                  <a:lnTo>
                    <a:pt x="630024" y="444759"/>
                  </a:lnTo>
                  <a:close/>
                </a:path>
              </a:pathLst>
            </a:custGeom>
            <a:solidFill>
              <a:srgbClr val="06469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44"/>
            <p:cNvSpPr/>
            <p:nvPr/>
          </p:nvSpPr>
          <p:spPr>
            <a:xfrm>
              <a:off x="1405939" y="6765996"/>
              <a:ext cx="916305" cy="681354"/>
            </a:xfrm>
            <a:custGeom>
              <a:avLst/>
              <a:gdLst/>
              <a:ahLst/>
              <a:cxnLst/>
              <a:rect l="l" t="t" r="r" b="b"/>
              <a:pathLst>
                <a:path w="916305" h="681354" extrusionOk="0">
                  <a:moveTo>
                    <a:pt x="810991" y="0"/>
                  </a:moveTo>
                  <a:lnTo>
                    <a:pt x="105211" y="0"/>
                  </a:lnTo>
                  <a:lnTo>
                    <a:pt x="84627" y="2016"/>
                  </a:lnTo>
                  <a:lnTo>
                    <a:pt x="47075" y="17576"/>
                  </a:lnTo>
                  <a:lnTo>
                    <a:pt x="17581" y="47070"/>
                  </a:lnTo>
                  <a:lnTo>
                    <a:pt x="2013" y="84651"/>
                  </a:lnTo>
                  <a:lnTo>
                    <a:pt x="0" y="105200"/>
                  </a:lnTo>
                  <a:lnTo>
                    <a:pt x="0" y="575731"/>
                  </a:lnTo>
                  <a:lnTo>
                    <a:pt x="7939" y="615849"/>
                  </a:lnTo>
                  <a:lnTo>
                    <a:pt x="30752" y="649927"/>
                  </a:lnTo>
                  <a:lnTo>
                    <a:pt x="65097" y="673003"/>
                  </a:lnTo>
                  <a:lnTo>
                    <a:pt x="105211" y="680942"/>
                  </a:lnTo>
                  <a:lnTo>
                    <a:pt x="810991" y="680942"/>
                  </a:lnTo>
                  <a:lnTo>
                    <a:pt x="850947" y="673071"/>
                  </a:lnTo>
                  <a:lnTo>
                    <a:pt x="884936" y="650451"/>
                  </a:lnTo>
                  <a:lnTo>
                    <a:pt x="902114" y="627363"/>
                  </a:lnTo>
                  <a:lnTo>
                    <a:pt x="103577" y="627363"/>
                  </a:lnTo>
                  <a:lnTo>
                    <a:pt x="99452" y="626190"/>
                  </a:lnTo>
                  <a:lnTo>
                    <a:pt x="93421" y="625405"/>
                  </a:lnTo>
                  <a:lnTo>
                    <a:pt x="131304" y="587521"/>
                  </a:lnTo>
                  <a:lnTo>
                    <a:pt x="55536" y="587510"/>
                  </a:lnTo>
                  <a:lnTo>
                    <a:pt x="54749" y="581479"/>
                  </a:lnTo>
                  <a:lnTo>
                    <a:pt x="53579" y="577364"/>
                  </a:lnTo>
                  <a:lnTo>
                    <a:pt x="53579" y="103567"/>
                  </a:lnTo>
                  <a:lnTo>
                    <a:pt x="54752" y="99452"/>
                  </a:lnTo>
                  <a:lnTo>
                    <a:pt x="55537" y="93410"/>
                  </a:lnTo>
                  <a:lnTo>
                    <a:pt x="131305" y="93410"/>
                  </a:lnTo>
                  <a:lnTo>
                    <a:pt x="93421" y="55527"/>
                  </a:lnTo>
                  <a:lnTo>
                    <a:pt x="99452" y="54741"/>
                  </a:lnTo>
                  <a:lnTo>
                    <a:pt x="103577" y="53579"/>
                  </a:lnTo>
                  <a:lnTo>
                    <a:pt x="902101" y="53579"/>
                  </a:lnTo>
                  <a:lnTo>
                    <a:pt x="898660" y="47138"/>
                  </a:lnTo>
                  <a:lnTo>
                    <a:pt x="868950" y="17453"/>
                  </a:lnTo>
                  <a:lnTo>
                    <a:pt x="831507" y="2001"/>
                  </a:lnTo>
                  <a:lnTo>
                    <a:pt x="810991" y="0"/>
                  </a:lnTo>
                  <a:close/>
                </a:path>
                <a:path w="916305" h="681354" extrusionOk="0">
                  <a:moveTo>
                    <a:pt x="651507" y="378334"/>
                  </a:moveTo>
                  <a:lnTo>
                    <a:pt x="575752" y="378334"/>
                  </a:lnTo>
                  <a:lnTo>
                    <a:pt x="822791" y="625384"/>
                  </a:lnTo>
                  <a:lnTo>
                    <a:pt x="816791" y="626190"/>
                  </a:lnTo>
                  <a:lnTo>
                    <a:pt x="812655" y="627363"/>
                  </a:lnTo>
                  <a:lnTo>
                    <a:pt x="902114" y="627363"/>
                  </a:lnTo>
                  <a:lnTo>
                    <a:pt x="908295" y="615771"/>
                  </a:lnTo>
                  <a:lnTo>
                    <a:pt x="914192" y="596279"/>
                  </a:lnTo>
                  <a:lnTo>
                    <a:pt x="915050" y="587510"/>
                  </a:lnTo>
                  <a:lnTo>
                    <a:pt x="860675" y="587510"/>
                  </a:lnTo>
                  <a:lnTo>
                    <a:pt x="651507" y="378334"/>
                  </a:lnTo>
                  <a:close/>
                </a:path>
                <a:path w="916305" h="681354" extrusionOk="0">
                  <a:moveTo>
                    <a:pt x="131305" y="93410"/>
                  </a:moveTo>
                  <a:lnTo>
                    <a:pt x="55537" y="93410"/>
                  </a:lnTo>
                  <a:lnTo>
                    <a:pt x="302598" y="340460"/>
                  </a:lnTo>
                  <a:lnTo>
                    <a:pt x="55537" y="587521"/>
                  </a:lnTo>
                  <a:lnTo>
                    <a:pt x="131315" y="587510"/>
                  </a:lnTo>
                  <a:lnTo>
                    <a:pt x="340481" y="378344"/>
                  </a:lnTo>
                  <a:lnTo>
                    <a:pt x="416247" y="378344"/>
                  </a:lnTo>
                  <a:lnTo>
                    <a:pt x="131305" y="93410"/>
                  </a:lnTo>
                  <a:close/>
                </a:path>
                <a:path w="916305" h="681354" extrusionOk="0">
                  <a:moveTo>
                    <a:pt x="915048" y="93421"/>
                  </a:moveTo>
                  <a:lnTo>
                    <a:pt x="860675" y="93421"/>
                  </a:lnTo>
                  <a:lnTo>
                    <a:pt x="861471" y="99462"/>
                  </a:lnTo>
                  <a:lnTo>
                    <a:pt x="862633" y="103567"/>
                  </a:lnTo>
                  <a:lnTo>
                    <a:pt x="862633" y="577364"/>
                  </a:lnTo>
                  <a:lnTo>
                    <a:pt x="861471" y="581479"/>
                  </a:lnTo>
                  <a:lnTo>
                    <a:pt x="860675" y="587510"/>
                  </a:lnTo>
                  <a:lnTo>
                    <a:pt x="915050" y="587510"/>
                  </a:lnTo>
                  <a:lnTo>
                    <a:pt x="916202" y="575731"/>
                  </a:lnTo>
                  <a:lnTo>
                    <a:pt x="916202" y="105200"/>
                  </a:lnTo>
                  <a:lnTo>
                    <a:pt x="915048" y="93421"/>
                  </a:lnTo>
                  <a:close/>
                </a:path>
                <a:path w="916305" h="681354" extrusionOk="0">
                  <a:moveTo>
                    <a:pt x="416247" y="378344"/>
                  </a:moveTo>
                  <a:lnTo>
                    <a:pt x="340481" y="378344"/>
                  </a:lnTo>
                  <a:lnTo>
                    <a:pt x="444227" y="482110"/>
                  </a:lnTo>
                  <a:lnTo>
                    <a:pt x="450960" y="484885"/>
                  </a:lnTo>
                  <a:lnTo>
                    <a:pt x="465273" y="484885"/>
                  </a:lnTo>
                  <a:lnTo>
                    <a:pt x="471985" y="482110"/>
                  </a:lnTo>
                  <a:lnTo>
                    <a:pt x="533883" y="420207"/>
                  </a:lnTo>
                  <a:lnTo>
                    <a:pt x="458111" y="420207"/>
                  </a:lnTo>
                  <a:lnTo>
                    <a:pt x="416247" y="378344"/>
                  </a:lnTo>
                  <a:close/>
                </a:path>
                <a:path w="916305" h="681354" extrusionOk="0">
                  <a:moveTo>
                    <a:pt x="902101" y="53579"/>
                  </a:moveTo>
                  <a:lnTo>
                    <a:pt x="812655" y="53579"/>
                  </a:lnTo>
                  <a:lnTo>
                    <a:pt x="816791" y="54741"/>
                  </a:lnTo>
                  <a:lnTo>
                    <a:pt x="822791" y="55548"/>
                  </a:lnTo>
                  <a:lnTo>
                    <a:pt x="458111" y="420207"/>
                  </a:lnTo>
                  <a:lnTo>
                    <a:pt x="533883" y="420207"/>
                  </a:lnTo>
                  <a:lnTo>
                    <a:pt x="575752" y="378334"/>
                  </a:lnTo>
                  <a:lnTo>
                    <a:pt x="651507" y="378334"/>
                  </a:lnTo>
                  <a:lnTo>
                    <a:pt x="613635" y="340460"/>
                  </a:lnTo>
                  <a:lnTo>
                    <a:pt x="860675" y="93421"/>
                  </a:lnTo>
                  <a:lnTo>
                    <a:pt x="915048" y="93421"/>
                  </a:lnTo>
                  <a:lnTo>
                    <a:pt x="914181" y="84621"/>
                  </a:lnTo>
                  <a:lnTo>
                    <a:pt x="908250" y="65092"/>
                  </a:lnTo>
                  <a:lnTo>
                    <a:pt x="902101" y="53579"/>
                  </a:lnTo>
                  <a:close/>
                </a:path>
              </a:pathLst>
            </a:custGeom>
            <a:solidFill>
              <a:srgbClr val="702C8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44"/>
            <p:cNvSpPr/>
            <p:nvPr/>
          </p:nvSpPr>
          <p:spPr>
            <a:xfrm>
              <a:off x="1442822" y="4921035"/>
              <a:ext cx="842644" cy="842645"/>
            </a:xfrm>
            <a:custGeom>
              <a:avLst/>
              <a:gdLst/>
              <a:ahLst/>
              <a:cxnLst/>
              <a:rect l="l" t="t" r="r" b="b"/>
              <a:pathLst>
                <a:path w="842644" h="842645" extrusionOk="0">
                  <a:moveTo>
                    <a:pt x="421222" y="0"/>
                  </a:moveTo>
                  <a:lnTo>
                    <a:pt x="372167" y="2839"/>
                  </a:lnTo>
                  <a:lnTo>
                    <a:pt x="324756" y="11144"/>
                  </a:lnTo>
                  <a:lnTo>
                    <a:pt x="279308" y="24597"/>
                  </a:lnTo>
                  <a:lnTo>
                    <a:pt x="236141" y="42880"/>
                  </a:lnTo>
                  <a:lnTo>
                    <a:pt x="195573" y="65673"/>
                  </a:lnTo>
                  <a:lnTo>
                    <a:pt x="157924" y="92658"/>
                  </a:lnTo>
                  <a:lnTo>
                    <a:pt x="123511" y="123517"/>
                  </a:lnTo>
                  <a:lnTo>
                    <a:pt x="92654" y="157930"/>
                  </a:lnTo>
                  <a:lnTo>
                    <a:pt x="65670" y="195581"/>
                  </a:lnTo>
                  <a:lnTo>
                    <a:pt x="42878" y="236149"/>
                  </a:lnTo>
                  <a:lnTo>
                    <a:pt x="24596" y="279317"/>
                  </a:lnTo>
                  <a:lnTo>
                    <a:pt x="11144" y="324766"/>
                  </a:lnTo>
                  <a:lnTo>
                    <a:pt x="2839" y="372177"/>
                  </a:lnTo>
                  <a:lnTo>
                    <a:pt x="0" y="421233"/>
                  </a:lnTo>
                  <a:lnTo>
                    <a:pt x="2839" y="470288"/>
                  </a:lnTo>
                  <a:lnTo>
                    <a:pt x="11144" y="517699"/>
                  </a:lnTo>
                  <a:lnTo>
                    <a:pt x="24596" y="563148"/>
                  </a:lnTo>
                  <a:lnTo>
                    <a:pt x="42878" y="606316"/>
                  </a:lnTo>
                  <a:lnTo>
                    <a:pt x="65670" y="646885"/>
                  </a:lnTo>
                  <a:lnTo>
                    <a:pt x="92654" y="684535"/>
                  </a:lnTo>
                  <a:lnTo>
                    <a:pt x="123511" y="718949"/>
                  </a:lnTo>
                  <a:lnTo>
                    <a:pt x="157924" y="749808"/>
                  </a:lnTo>
                  <a:lnTo>
                    <a:pt x="195573" y="776793"/>
                  </a:lnTo>
                  <a:lnTo>
                    <a:pt x="236141" y="799586"/>
                  </a:lnTo>
                  <a:lnTo>
                    <a:pt x="279308" y="817868"/>
                  </a:lnTo>
                  <a:lnTo>
                    <a:pt x="324756" y="831321"/>
                  </a:lnTo>
                  <a:lnTo>
                    <a:pt x="372167" y="839627"/>
                  </a:lnTo>
                  <a:lnTo>
                    <a:pt x="421222" y="842466"/>
                  </a:lnTo>
                  <a:lnTo>
                    <a:pt x="470276" y="839627"/>
                  </a:lnTo>
                  <a:lnTo>
                    <a:pt x="517685" y="831321"/>
                  </a:lnTo>
                  <a:lnTo>
                    <a:pt x="563132" y="817868"/>
                  </a:lnTo>
                  <a:lnTo>
                    <a:pt x="606299" y="799586"/>
                  </a:lnTo>
                  <a:lnTo>
                    <a:pt x="616974" y="793588"/>
                  </a:lnTo>
                  <a:lnTo>
                    <a:pt x="421222" y="793588"/>
                  </a:lnTo>
                  <a:lnTo>
                    <a:pt x="397738" y="788547"/>
                  </a:lnTo>
                  <a:lnTo>
                    <a:pt x="378121" y="776248"/>
                  </a:lnTo>
                  <a:lnTo>
                    <a:pt x="309624" y="776248"/>
                  </a:lnTo>
                  <a:lnTo>
                    <a:pt x="301927" y="773630"/>
                  </a:lnTo>
                  <a:lnTo>
                    <a:pt x="256257" y="754698"/>
                  </a:lnTo>
                  <a:lnTo>
                    <a:pt x="214155" y="730358"/>
                  </a:lnTo>
                  <a:lnTo>
                    <a:pt x="175988" y="701085"/>
                  </a:lnTo>
                  <a:lnTo>
                    <a:pt x="142126" y="667355"/>
                  </a:lnTo>
                  <a:lnTo>
                    <a:pt x="112935" y="629643"/>
                  </a:lnTo>
                  <a:lnTo>
                    <a:pt x="88784" y="588424"/>
                  </a:lnTo>
                  <a:lnTo>
                    <a:pt x="70041" y="544176"/>
                  </a:lnTo>
                  <a:lnTo>
                    <a:pt x="57074" y="497372"/>
                  </a:lnTo>
                  <a:lnTo>
                    <a:pt x="50249" y="448488"/>
                  </a:lnTo>
                  <a:lnTo>
                    <a:pt x="50050" y="445672"/>
                  </a:lnTo>
                  <a:lnTo>
                    <a:pt x="841031" y="445672"/>
                  </a:lnTo>
                  <a:lnTo>
                    <a:pt x="842445" y="421233"/>
                  </a:lnTo>
                  <a:lnTo>
                    <a:pt x="841031" y="396794"/>
                  </a:lnTo>
                  <a:lnTo>
                    <a:pt x="50050" y="396794"/>
                  </a:lnTo>
                  <a:lnTo>
                    <a:pt x="50249" y="393977"/>
                  </a:lnTo>
                  <a:lnTo>
                    <a:pt x="57074" y="345091"/>
                  </a:lnTo>
                  <a:lnTo>
                    <a:pt x="70041" y="298286"/>
                  </a:lnTo>
                  <a:lnTo>
                    <a:pt x="88784" y="254037"/>
                  </a:lnTo>
                  <a:lnTo>
                    <a:pt x="112938" y="212816"/>
                  </a:lnTo>
                  <a:lnTo>
                    <a:pt x="142126" y="175109"/>
                  </a:lnTo>
                  <a:lnTo>
                    <a:pt x="175988" y="141381"/>
                  </a:lnTo>
                  <a:lnTo>
                    <a:pt x="214155" y="112111"/>
                  </a:lnTo>
                  <a:lnTo>
                    <a:pt x="256257" y="87774"/>
                  </a:lnTo>
                  <a:lnTo>
                    <a:pt x="301927" y="68846"/>
                  </a:lnTo>
                  <a:lnTo>
                    <a:pt x="309624" y="66228"/>
                  </a:lnTo>
                  <a:lnTo>
                    <a:pt x="378102" y="66228"/>
                  </a:lnTo>
                  <a:lnTo>
                    <a:pt x="397738" y="53918"/>
                  </a:lnTo>
                  <a:lnTo>
                    <a:pt x="421222" y="48878"/>
                  </a:lnTo>
                  <a:lnTo>
                    <a:pt x="616974" y="48878"/>
                  </a:lnTo>
                  <a:lnTo>
                    <a:pt x="606299" y="42880"/>
                  </a:lnTo>
                  <a:lnTo>
                    <a:pt x="563132" y="24597"/>
                  </a:lnTo>
                  <a:lnTo>
                    <a:pt x="517685" y="11144"/>
                  </a:lnTo>
                  <a:lnTo>
                    <a:pt x="470276" y="2839"/>
                  </a:lnTo>
                  <a:lnTo>
                    <a:pt x="421222" y="0"/>
                  </a:lnTo>
                  <a:close/>
                </a:path>
                <a:path w="842644" h="842645" extrusionOk="0">
                  <a:moveTo>
                    <a:pt x="625645" y="445672"/>
                  </a:moveTo>
                  <a:lnTo>
                    <a:pt x="576610" y="445672"/>
                  </a:lnTo>
                  <a:lnTo>
                    <a:pt x="576518" y="448488"/>
                  </a:lnTo>
                  <a:lnTo>
                    <a:pt x="571790" y="514595"/>
                  </a:lnTo>
                  <a:lnTo>
                    <a:pt x="562352" y="575214"/>
                  </a:lnTo>
                  <a:lnTo>
                    <a:pt x="548886" y="629645"/>
                  </a:lnTo>
                  <a:lnTo>
                    <a:pt x="532065" y="677305"/>
                  </a:lnTo>
                  <a:lnTo>
                    <a:pt x="512563" y="717609"/>
                  </a:lnTo>
                  <a:lnTo>
                    <a:pt x="491054" y="749974"/>
                  </a:lnTo>
                  <a:lnTo>
                    <a:pt x="444710" y="788547"/>
                  </a:lnTo>
                  <a:lnTo>
                    <a:pt x="421222" y="793588"/>
                  </a:lnTo>
                  <a:lnTo>
                    <a:pt x="616974" y="793588"/>
                  </a:lnTo>
                  <a:lnTo>
                    <a:pt x="646866" y="776793"/>
                  </a:lnTo>
                  <a:lnTo>
                    <a:pt x="647626" y="776248"/>
                  </a:lnTo>
                  <a:lnTo>
                    <a:pt x="532831" y="776248"/>
                  </a:lnTo>
                  <a:lnTo>
                    <a:pt x="537554" y="769631"/>
                  </a:lnTo>
                  <a:lnTo>
                    <a:pt x="558622" y="735758"/>
                  </a:lnTo>
                  <a:lnTo>
                    <a:pt x="577100" y="696995"/>
                  </a:lnTo>
                  <a:lnTo>
                    <a:pt x="592841" y="653866"/>
                  </a:lnTo>
                  <a:lnTo>
                    <a:pt x="605703" y="606897"/>
                  </a:lnTo>
                  <a:lnTo>
                    <a:pt x="615541" y="556613"/>
                  </a:lnTo>
                  <a:lnTo>
                    <a:pt x="622212" y="503541"/>
                  </a:lnTo>
                  <a:lnTo>
                    <a:pt x="625555" y="448488"/>
                  </a:lnTo>
                  <a:lnTo>
                    <a:pt x="625645" y="445672"/>
                  </a:lnTo>
                  <a:close/>
                </a:path>
                <a:path w="842644" h="842645" extrusionOk="0">
                  <a:moveTo>
                    <a:pt x="265845" y="445672"/>
                  </a:moveTo>
                  <a:lnTo>
                    <a:pt x="216799" y="445672"/>
                  </a:lnTo>
                  <a:lnTo>
                    <a:pt x="216890" y="448488"/>
                  </a:lnTo>
                  <a:lnTo>
                    <a:pt x="220233" y="503541"/>
                  </a:lnTo>
                  <a:lnTo>
                    <a:pt x="226905" y="556613"/>
                  </a:lnTo>
                  <a:lnTo>
                    <a:pt x="236745" y="606897"/>
                  </a:lnTo>
                  <a:lnTo>
                    <a:pt x="249608" y="653866"/>
                  </a:lnTo>
                  <a:lnTo>
                    <a:pt x="265350" y="696995"/>
                  </a:lnTo>
                  <a:lnTo>
                    <a:pt x="283825" y="735758"/>
                  </a:lnTo>
                  <a:lnTo>
                    <a:pt x="304891" y="769631"/>
                  </a:lnTo>
                  <a:lnTo>
                    <a:pt x="309624" y="776248"/>
                  </a:lnTo>
                  <a:lnTo>
                    <a:pt x="378121" y="776248"/>
                  </a:lnTo>
                  <a:lnTo>
                    <a:pt x="374239" y="773814"/>
                  </a:lnTo>
                  <a:lnTo>
                    <a:pt x="351398" y="749974"/>
                  </a:lnTo>
                  <a:lnTo>
                    <a:pt x="329891" y="717609"/>
                  </a:lnTo>
                  <a:lnTo>
                    <a:pt x="310390" y="677305"/>
                  </a:lnTo>
                  <a:lnTo>
                    <a:pt x="293568" y="629643"/>
                  </a:lnTo>
                  <a:lnTo>
                    <a:pt x="280103" y="575214"/>
                  </a:lnTo>
                  <a:lnTo>
                    <a:pt x="270665" y="514595"/>
                  </a:lnTo>
                  <a:lnTo>
                    <a:pt x="265937" y="448488"/>
                  </a:lnTo>
                  <a:lnTo>
                    <a:pt x="265845" y="445672"/>
                  </a:lnTo>
                  <a:close/>
                </a:path>
                <a:path w="842644" h="842645" extrusionOk="0">
                  <a:moveTo>
                    <a:pt x="841031" y="445672"/>
                  </a:moveTo>
                  <a:lnTo>
                    <a:pt x="792405" y="445672"/>
                  </a:lnTo>
                  <a:lnTo>
                    <a:pt x="792195" y="448488"/>
                  </a:lnTo>
                  <a:lnTo>
                    <a:pt x="785371" y="497372"/>
                  </a:lnTo>
                  <a:lnTo>
                    <a:pt x="772405" y="544176"/>
                  </a:lnTo>
                  <a:lnTo>
                    <a:pt x="753662" y="588424"/>
                  </a:lnTo>
                  <a:lnTo>
                    <a:pt x="729511" y="629645"/>
                  </a:lnTo>
                  <a:lnTo>
                    <a:pt x="700323" y="667355"/>
                  </a:lnTo>
                  <a:lnTo>
                    <a:pt x="666461" y="701085"/>
                  </a:lnTo>
                  <a:lnTo>
                    <a:pt x="628294" y="730358"/>
                  </a:lnTo>
                  <a:lnTo>
                    <a:pt x="586190" y="754698"/>
                  </a:lnTo>
                  <a:lnTo>
                    <a:pt x="540517" y="773630"/>
                  </a:lnTo>
                  <a:lnTo>
                    <a:pt x="532831" y="776248"/>
                  </a:lnTo>
                  <a:lnTo>
                    <a:pt x="647626" y="776248"/>
                  </a:lnTo>
                  <a:lnTo>
                    <a:pt x="684516" y="749808"/>
                  </a:lnTo>
                  <a:lnTo>
                    <a:pt x="718929" y="718949"/>
                  </a:lnTo>
                  <a:lnTo>
                    <a:pt x="749787" y="684535"/>
                  </a:lnTo>
                  <a:lnTo>
                    <a:pt x="776772" y="646885"/>
                  </a:lnTo>
                  <a:lnTo>
                    <a:pt x="799565" y="606316"/>
                  </a:lnTo>
                  <a:lnTo>
                    <a:pt x="817847" y="563148"/>
                  </a:lnTo>
                  <a:lnTo>
                    <a:pt x="831300" y="517699"/>
                  </a:lnTo>
                  <a:lnTo>
                    <a:pt x="839606" y="470288"/>
                  </a:lnTo>
                  <a:lnTo>
                    <a:pt x="841031" y="445672"/>
                  </a:lnTo>
                  <a:close/>
                </a:path>
                <a:path w="842644" h="842645" extrusionOk="0">
                  <a:moveTo>
                    <a:pt x="378102" y="66228"/>
                  </a:moveTo>
                  <a:lnTo>
                    <a:pt x="309624" y="66228"/>
                  </a:lnTo>
                  <a:lnTo>
                    <a:pt x="304891" y="72845"/>
                  </a:lnTo>
                  <a:lnTo>
                    <a:pt x="283825" y="106713"/>
                  </a:lnTo>
                  <a:lnTo>
                    <a:pt x="265350" y="145472"/>
                  </a:lnTo>
                  <a:lnTo>
                    <a:pt x="249608" y="188598"/>
                  </a:lnTo>
                  <a:lnTo>
                    <a:pt x="236745" y="235565"/>
                  </a:lnTo>
                  <a:lnTo>
                    <a:pt x="226905" y="285848"/>
                  </a:lnTo>
                  <a:lnTo>
                    <a:pt x="220233" y="338921"/>
                  </a:lnTo>
                  <a:lnTo>
                    <a:pt x="216890" y="393977"/>
                  </a:lnTo>
                  <a:lnTo>
                    <a:pt x="216799" y="396794"/>
                  </a:lnTo>
                  <a:lnTo>
                    <a:pt x="265845" y="396794"/>
                  </a:lnTo>
                  <a:lnTo>
                    <a:pt x="265937" y="393977"/>
                  </a:lnTo>
                  <a:lnTo>
                    <a:pt x="270665" y="327868"/>
                  </a:lnTo>
                  <a:lnTo>
                    <a:pt x="280103" y="267248"/>
                  </a:lnTo>
                  <a:lnTo>
                    <a:pt x="293569" y="212816"/>
                  </a:lnTo>
                  <a:lnTo>
                    <a:pt x="310390" y="165156"/>
                  </a:lnTo>
                  <a:lnTo>
                    <a:pt x="329891" y="124853"/>
                  </a:lnTo>
                  <a:lnTo>
                    <a:pt x="351398" y="92490"/>
                  </a:lnTo>
                  <a:lnTo>
                    <a:pt x="374239" y="68650"/>
                  </a:lnTo>
                  <a:lnTo>
                    <a:pt x="378102" y="66228"/>
                  </a:lnTo>
                  <a:close/>
                </a:path>
                <a:path w="842644" h="842645" extrusionOk="0">
                  <a:moveTo>
                    <a:pt x="616974" y="48878"/>
                  </a:moveTo>
                  <a:lnTo>
                    <a:pt x="421222" y="48878"/>
                  </a:lnTo>
                  <a:lnTo>
                    <a:pt x="444710" y="53918"/>
                  </a:lnTo>
                  <a:lnTo>
                    <a:pt x="468212" y="68650"/>
                  </a:lnTo>
                  <a:lnTo>
                    <a:pt x="512563" y="124853"/>
                  </a:lnTo>
                  <a:lnTo>
                    <a:pt x="532065" y="165156"/>
                  </a:lnTo>
                  <a:lnTo>
                    <a:pt x="548886" y="212819"/>
                  </a:lnTo>
                  <a:lnTo>
                    <a:pt x="562352" y="267248"/>
                  </a:lnTo>
                  <a:lnTo>
                    <a:pt x="571790" y="327868"/>
                  </a:lnTo>
                  <a:lnTo>
                    <a:pt x="576518" y="393977"/>
                  </a:lnTo>
                  <a:lnTo>
                    <a:pt x="576610" y="396794"/>
                  </a:lnTo>
                  <a:lnTo>
                    <a:pt x="625645" y="396794"/>
                  </a:lnTo>
                  <a:lnTo>
                    <a:pt x="622212" y="338921"/>
                  </a:lnTo>
                  <a:lnTo>
                    <a:pt x="615541" y="285848"/>
                  </a:lnTo>
                  <a:lnTo>
                    <a:pt x="605703" y="235565"/>
                  </a:lnTo>
                  <a:lnTo>
                    <a:pt x="592841" y="188598"/>
                  </a:lnTo>
                  <a:lnTo>
                    <a:pt x="577100" y="145472"/>
                  </a:lnTo>
                  <a:lnTo>
                    <a:pt x="558622" y="106713"/>
                  </a:lnTo>
                  <a:lnTo>
                    <a:pt x="537554" y="72845"/>
                  </a:lnTo>
                  <a:lnTo>
                    <a:pt x="532831" y="66228"/>
                  </a:lnTo>
                  <a:lnTo>
                    <a:pt x="647641" y="66228"/>
                  </a:lnTo>
                  <a:lnTo>
                    <a:pt x="646866" y="65673"/>
                  </a:lnTo>
                  <a:lnTo>
                    <a:pt x="616974" y="48878"/>
                  </a:lnTo>
                  <a:close/>
                </a:path>
                <a:path w="842644" h="842645" extrusionOk="0">
                  <a:moveTo>
                    <a:pt x="647641" y="66228"/>
                  </a:moveTo>
                  <a:lnTo>
                    <a:pt x="532831" y="66228"/>
                  </a:lnTo>
                  <a:lnTo>
                    <a:pt x="540517" y="68846"/>
                  </a:lnTo>
                  <a:lnTo>
                    <a:pt x="586190" y="87774"/>
                  </a:lnTo>
                  <a:lnTo>
                    <a:pt x="628294" y="112111"/>
                  </a:lnTo>
                  <a:lnTo>
                    <a:pt x="666461" y="141381"/>
                  </a:lnTo>
                  <a:lnTo>
                    <a:pt x="700323" y="175109"/>
                  </a:lnTo>
                  <a:lnTo>
                    <a:pt x="729513" y="212819"/>
                  </a:lnTo>
                  <a:lnTo>
                    <a:pt x="753662" y="254037"/>
                  </a:lnTo>
                  <a:lnTo>
                    <a:pt x="772405" y="298286"/>
                  </a:lnTo>
                  <a:lnTo>
                    <a:pt x="785371" y="345091"/>
                  </a:lnTo>
                  <a:lnTo>
                    <a:pt x="792195" y="393977"/>
                  </a:lnTo>
                  <a:lnTo>
                    <a:pt x="792405" y="396794"/>
                  </a:lnTo>
                  <a:lnTo>
                    <a:pt x="841031" y="396794"/>
                  </a:lnTo>
                  <a:lnTo>
                    <a:pt x="831300" y="324766"/>
                  </a:lnTo>
                  <a:lnTo>
                    <a:pt x="817847" y="279317"/>
                  </a:lnTo>
                  <a:lnTo>
                    <a:pt x="799565" y="236149"/>
                  </a:lnTo>
                  <a:lnTo>
                    <a:pt x="776772" y="195581"/>
                  </a:lnTo>
                  <a:lnTo>
                    <a:pt x="749787" y="157930"/>
                  </a:lnTo>
                  <a:lnTo>
                    <a:pt x="718929" y="123517"/>
                  </a:lnTo>
                  <a:lnTo>
                    <a:pt x="684516" y="92658"/>
                  </a:lnTo>
                  <a:lnTo>
                    <a:pt x="647641" y="66228"/>
                  </a:lnTo>
                  <a:close/>
                </a:path>
              </a:pathLst>
            </a:custGeom>
            <a:solidFill>
              <a:srgbClr val="E16B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44"/>
            <p:cNvSpPr/>
            <p:nvPr/>
          </p:nvSpPr>
          <p:spPr>
            <a:xfrm>
              <a:off x="1351800" y="3162648"/>
              <a:ext cx="1024889" cy="831850"/>
            </a:xfrm>
            <a:custGeom>
              <a:avLst/>
              <a:gdLst/>
              <a:ahLst/>
              <a:cxnLst/>
              <a:rect l="l" t="t" r="r" b="b"/>
              <a:pathLst>
                <a:path w="1024889" h="831850" extrusionOk="0">
                  <a:moveTo>
                    <a:pt x="462229" y="674293"/>
                  </a:moveTo>
                  <a:lnTo>
                    <a:pt x="433666" y="655142"/>
                  </a:lnTo>
                  <a:lnTo>
                    <a:pt x="427926" y="653491"/>
                  </a:lnTo>
                  <a:lnTo>
                    <a:pt x="378587" y="643572"/>
                  </a:lnTo>
                  <a:lnTo>
                    <a:pt x="328676" y="639584"/>
                  </a:lnTo>
                  <a:lnTo>
                    <a:pt x="278523" y="638086"/>
                  </a:lnTo>
                  <a:lnTo>
                    <a:pt x="228473" y="635673"/>
                  </a:lnTo>
                  <a:lnTo>
                    <a:pt x="178828" y="628916"/>
                  </a:lnTo>
                  <a:lnTo>
                    <a:pt x="169684" y="629081"/>
                  </a:lnTo>
                  <a:lnTo>
                    <a:pt x="161988" y="631545"/>
                  </a:lnTo>
                  <a:lnTo>
                    <a:pt x="156413" y="636841"/>
                  </a:lnTo>
                  <a:lnTo>
                    <a:pt x="153657" y="645490"/>
                  </a:lnTo>
                  <a:lnTo>
                    <a:pt x="154533" y="654519"/>
                  </a:lnTo>
                  <a:lnTo>
                    <a:pt x="192811" y="669582"/>
                  </a:lnTo>
                  <a:lnTo>
                    <a:pt x="247650" y="675881"/>
                  </a:lnTo>
                  <a:lnTo>
                    <a:pt x="314248" y="678789"/>
                  </a:lnTo>
                  <a:lnTo>
                    <a:pt x="347573" y="679805"/>
                  </a:lnTo>
                  <a:lnTo>
                    <a:pt x="380707" y="683666"/>
                  </a:lnTo>
                  <a:lnTo>
                    <a:pt x="394373" y="686358"/>
                  </a:lnTo>
                  <a:lnTo>
                    <a:pt x="435229" y="695020"/>
                  </a:lnTo>
                  <a:lnTo>
                    <a:pt x="443484" y="695934"/>
                  </a:lnTo>
                  <a:lnTo>
                    <a:pt x="451053" y="694880"/>
                  </a:lnTo>
                  <a:lnTo>
                    <a:pt x="457238" y="690981"/>
                  </a:lnTo>
                  <a:lnTo>
                    <a:pt x="461352" y="683387"/>
                  </a:lnTo>
                  <a:lnTo>
                    <a:pt x="462229" y="674293"/>
                  </a:lnTo>
                  <a:close/>
                </a:path>
                <a:path w="1024889" h="831850" extrusionOk="0">
                  <a:moveTo>
                    <a:pt x="462407" y="504926"/>
                  </a:moveTo>
                  <a:lnTo>
                    <a:pt x="439953" y="486575"/>
                  </a:lnTo>
                  <a:lnTo>
                    <a:pt x="434860" y="485063"/>
                  </a:lnTo>
                  <a:lnTo>
                    <a:pt x="383654" y="474332"/>
                  </a:lnTo>
                  <a:lnTo>
                    <a:pt x="331990" y="470103"/>
                  </a:lnTo>
                  <a:lnTo>
                    <a:pt x="280466" y="468553"/>
                  </a:lnTo>
                  <a:lnTo>
                    <a:pt x="229666" y="465912"/>
                  </a:lnTo>
                  <a:lnTo>
                    <a:pt x="180225" y="458381"/>
                  </a:lnTo>
                  <a:lnTo>
                    <a:pt x="169735" y="459066"/>
                  </a:lnTo>
                  <a:lnTo>
                    <a:pt x="161912" y="461835"/>
                  </a:lnTo>
                  <a:lnTo>
                    <a:pt x="156667" y="466852"/>
                  </a:lnTo>
                  <a:lnTo>
                    <a:pt x="153962" y="474230"/>
                  </a:lnTo>
                  <a:lnTo>
                    <a:pt x="154063" y="482231"/>
                  </a:lnTo>
                  <a:lnTo>
                    <a:pt x="231013" y="504304"/>
                  </a:lnTo>
                  <a:lnTo>
                    <a:pt x="336956" y="508647"/>
                  </a:lnTo>
                  <a:lnTo>
                    <a:pt x="372198" y="511886"/>
                  </a:lnTo>
                  <a:lnTo>
                    <a:pt x="388899" y="514743"/>
                  </a:lnTo>
                  <a:lnTo>
                    <a:pt x="405485" y="518071"/>
                  </a:lnTo>
                  <a:lnTo>
                    <a:pt x="421995" y="521741"/>
                  </a:lnTo>
                  <a:lnTo>
                    <a:pt x="438480" y="525627"/>
                  </a:lnTo>
                  <a:lnTo>
                    <a:pt x="446455" y="526300"/>
                  </a:lnTo>
                  <a:lnTo>
                    <a:pt x="453085" y="524217"/>
                  </a:lnTo>
                  <a:lnTo>
                    <a:pt x="458190" y="519506"/>
                  </a:lnTo>
                  <a:lnTo>
                    <a:pt x="461556" y="512267"/>
                  </a:lnTo>
                  <a:lnTo>
                    <a:pt x="462407" y="504926"/>
                  </a:lnTo>
                  <a:close/>
                </a:path>
                <a:path w="1024889" h="831850" extrusionOk="0">
                  <a:moveTo>
                    <a:pt x="463575" y="587946"/>
                  </a:moveTo>
                  <a:lnTo>
                    <a:pt x="382371" y="559193"/>
                  </a:lnTo>
                  <a:lnTo>
                    <a:pt x="330098" y="554723"/>
                  </a:lnTo>
                  <a:lnTo>
                    <a:pt x="277545" y="552919"/>
                  </a:lnTo>
                  <a:lnTo>
                    <a:pt x="225069" y="550341"/>
                  </a:lnTo>
                  <a:lnTo>
                    <a:pt x="172999" y="543585"/>
                  </a:lnTo>
                  <a:lnTo>
                    <a:pt x="165976" y="543826"/>
                  </a:lnTo>
                  <a:lnTo>
                    <a:pt x="160185" y="547052"/>
                  </a:lnTo>
                  <a:lnTo>
                    <a:pt x="155943" y="552627"/>
                  </a:lnTo>
                  <a:lnTo>
                    <a:pt x="153631" y="559892"/>
                  </a:lnTo>
                  <a:lnTo>
                    <a:pt x="153758" y="566686"/>
                  </a:lnTo>
                  <a:lnTo>
                    <a:pt x="213144" y="587578"/>
                  </a:lnTo>
                  <a:lnTo>
                    <a:pt x="275640" y="592061"/>
                  </a:lnTo>
                  <a:lnTo>
                    <a:pt x="307060" y="592467"/>
                  </a:lnTo>
                  <a:lnTo>
                    <a:pt x="335927" y="593191"/>
                  </a:lnTo>
                  <a:lnTo>
                    <a:pt x="364629" y="595757"/>
                  </a:lnTo>
                  <a:lnTo>
                    <a:pt x="393128" y="600240"/>
                  </a:lnTo>
                  <a:lnTo>
                    <a:pt x="421373" y="606640"/>
                  </a:lnTo>
                  <a:lnTo>
                    <a:pt x="428434" y="608507"/>
                  </a:lnTo>
                  <a:lnTo>
                    <a:pt x="441807" y="611517"/>
                  </a:lnTo>
                  <a:lnTo>
                    <a:pt x="452310" y="610628"/>
                  </a:lnTo>
                  <a:lnTo>
                    <a:pt x="459346" y="606399"/>
                  </a:lnTo>
                  <a:lnTo>
                    <a:pt x="463575" y="587946"/>
                  </a:lnTo>
                  <a:close/>
                </a:path>
                <a:path w="1024889" h="831850" extrusionOk="0">
                  <a:moveTo>
                    <a:pt x="464515" y="172694"/>
                  </a:moveTo>
                  <a:lnTo>
                    <a:pt x="438124" y="139255"/>
                  </a:lnTo>
                  <a:lnTo>
                    <a:pt x="424027" y="136105"/>
                  </a:lnTo>
                  <a:lnTo>
                    <a:pt x="424027" y="356552"/>
                  </a:lnTo>
                  <a:lnTo>
                    <a:pt x="423456" y="364172"/>
                  </a:lnTo>
                  <a:lnTo>
                    <a:pt x="421043" y="369227"/>
                  </a:lnTo>
                  <a:lnTo>
                    <a:pt x="416102" y="371487"/>
                  </a:lnTo>
                  <a:lnTo>
                    <a:pt x="407936" y="370738"/>
                  </a:lnTo>
                  <a:lnTo>
                    <a:pt x="366636" y="364070"/>
                  </a:lnTo>
                  <a:lnTo>
                    <a:pt x="325005" y="361518"/>
                  </a:lnTo>
                  <a:lnTo>
                    <a:pt x="283248" y="360578"/>
                  </a:lnTo>
                  <a:lnTo>
                    <a:pt x="241554" y="358736"/>
                  </a:lnTo>
                  <a:lnTo>
                    <a:pt x="196837" y="349745"/>
                  </a:lnTo>
                  <a:lnTo>
                    <a:pt x="190411" y="306019"/>
                  </a:lnTo>
                  <a:lnTo>
                    <a:pt x="190474" y="273418"/>
                  </a:lnTo>
                  <a:lnTo>
                    <a:pt x="190398" y="199948"/>
                  </a:lnTo>
                  <a:lnTo>
                    <a:pt x="190119" y="177863"/>
                  </a:lnTo>
                  <a:lnTo>
                    <a:pt x="190576" y="166801"/>
                  </a:lnTo>
                  <a:lnTo>
                    <a:pt x="193484" y="159372"/>
                  </a:lnTo>
                  <a:lnTo>
                    <a:pt x="200367" y="155765"/>
                  </a:lnTo>
                  <a:lnTo>
                    <a:pt x="212737" y="156171"/>
                  </a:lnTo>
                  <a:lnTo>
                    <a:pt x="257187" y="160477"/>
                  </a:lnTo>
                  <a:lnTo>
                    <a:pt x="346595" y="163258"/>
                  </a:lnTo>
                  <a:lnTo>
                    <a:pt x="391071" y="168694"/>
                  </a:lnTo>
                  <a:lnTo>
                    <a:pt x="423710" y="199948"/>
                  </a:lnTo>
                  <a:lnTo>
                    <a:pt x="423824" y="336143"/>
                  </a:lnTo>
                  <a:lnTo>
                    <a:pt x="424027" y="356552"/>
                  </a:lnTo>
                  <a:lnTo>
                    <a:pt x="424027" y="136105"/>
                  </a:lnTo>
                  <a:lnTo>
                    <a:pt x="407936" y="132499"/>
                  </a:lnTo>
                  <a:lnTo>
                    <a:pt x="377583" y="127165"/>
                  </a:lnTo>
                  <a:lnTo>
                    <a:pt x="346989" y="123799"/>
                  </a:lnTo>
                  <a:lnTo>
                    <a:pt x="316090" y="122936"/>
                  </a:lnTo>
                  <a:lnTo>
                    <a:pt x="282689" y="122682"/>
                  </a:lnTo>
                  <a:lnTo>
                    <a:pt x="249415" y="120815"/>
                  </a:lnTo>
                  <a:lnTo>
                    <a:pt x="216268" y="117551"/>
                  </a:lnTo>
                  <a:lnTo>
                    <a:pt x="183197" y="113157"/>
                  </a:lnTo>
                  <a:lnTo>
                    <a:pt x="169176" y="112776"/>
                  </a:lnTo>
                  <a:lnTo>
                    <a:pt x="152171" y="163258"/>
                  </a:lnTo>
                  <a:lnTo>
                    <a:pt x="152044" y="361518"/>
                  </a:lnTo>
                  <a:lnTo>
                    <a:pt x="153403" y="372440"/>
                  </a:lnTo>
                  <a:lnTo>
                    <a:pt x="209651" y="394360"/>
                  </a:lnTo>
                  <a:lnTo>
                    <a:pt x="277037" y="399923"/>
                  </a:lnTo>
                  <a:lnTo>
                    <a:pt x="310908" y="400215"/>
                  </a:lnTo>
                  <a:lnTo>
                    <a:pt x="340360" y="400862"/>
                  </a:lnTo>
                  <a:lnTo>
                    <a:pt x="369519" y="403745"/>
                  </a:lnTo>
                  <a:lnTo>
                    <a:pt x="398399" y="408584"/>
                  </a:lnTo>
                  <a:lnTo>
                    <a:pt x="427075" y="415124"/>
                  </a:lnTo>
                  <a:lnTo>
                    <a:pt x="444360" y="417614"/>
                  </a:lnTo>
                  <a:lnTo>
                    <a:pt x="455777" y="414147"/>
                  </a:lnTo>
                  <a:lnTo>
                    <a:pt x="462153" y="403961"/>
                  </a:lnTo>
                  <a:lnTo>
                    <a:pt x="464286" y="386372"/>
                  </a:lnTo>
                  <a:lnTo>
                    <a:pt x="464413" y="371487"/>
                  </a:lnTo>
                  <a:lnTo>
                    <a:pt x="464515" y="172694"/>
                  </a:lnTo>
                  <a:close/>
                </a:path>
                <a:path w="1024889" h="831850" extrusionOk="0">
                  <a:moveTo>
                    <a:pt x="870724" y="135458"/>
                  </a:moveTo>
                  <a:lnTo>
                    <a:pt x="846797" y="111887"/>
                  </a:lnTo>
                  <a:lnTo>
                    <a:pt x="804532" y="118160"/>
                  </a:lnTo>
                  <a:lnTo>
                    <a:pt x="761720" y="121272"/>
                  </a:lnTo>
                  <a:lnTo>
                    <a:pt x="675259" y="124117"/>
                  </a:lnTo>
                  <a:lnTo>
                    <a:pt x="626884" y="129794"/>
                  </a:lnTo>
                  <a:lnTo>
                    <a:pt x="579412" y="141668"/>
                  </a:lnTo>
                  <a:lnTo>
                    <a:pt x="562165" y="157353"/>
                  </a:lnTo>
                  <a:lnTo>
                    <a:pt x="563130" y="166497"/>
                  </a:lnTo>
                  <a:lnTo>
                    <a:pt x="567016" y="174104"/>
                  </a:lnTo>
                  <a:lnTo>
                    <a:pt x="572808" y="178663"/>
                  </a:lnTo>
                  <a:lnTo>
                    <a:pt x="580136" y="180276"/>
                  </a:lnTo>
                  <a:lnTo>
                    <a:pt x="588594" y="179019"/>
                  </a:lnTo>
                  <a:lnTo>
                    <a:pt x="631469" y="169062"/>
                  </a:lnTo>
                  <a:lnTo>
                    <a:pt x="674814" y="163639"/>
                  </a:lnTo>
                  <a:lnTo>
                    <a:pt x="718489" y="161277"/>
                  </a:lnTo>
                  <a:lnTo>
                    <a:pt x="762368" y="160502"/>
                  </a:lnTo>
                  <a:lnTo>
                    <a:pt x="785723" y="159626"/>
                  </a:lnTo>
                  <a:lnTo>
                    <a:pt x="832180" y="154025"/>
                  </a:lnTo>
                  <a:lnTo>
                    <a:pt x="867918" y="141782"/>
                  </a:lnTo>
                  <a:lnTo>
                    <a:pt x="870724" y="135458"/>
                  </a:lnTo>
                  <a:close/>
                </a:path>
                <a:path w="1024889" h="831850" extrusionOk="0">
                  <a:moveTo>
                    <a:pt x="871016" y="213144"/>
                  </a:moveTo>
                  <a:lnTo>
                    <a:pt x="867778" y="204685"/>
                  </a:lnTo>
                  <a:lnTo>
                    <a:pt x="861910" y="199720"/>
                  </a:lnTo>
                  <a:lnTo>
                    <a:pt x="854100" y="197586"/>
                  </a:lnTo>
                  <a:lnTo>
                    <a:pt x="845058" y="197650"/>
                  </a:lnTo>
                  <a:lnTo>
                    <a:pt x="807580" y="203111"/>
                  </a:lnTo>
                  <a:lnTo>
                    <a:pt x="769950" y="205765"/>
                  </a:lnTo>
                  <a:lnTo>
                    <a:pt x="694436" y="207949"/>
                  </a:lnTo>
                  <a:lnTo>
                    <a:pt x="639127" y="213156"/>
                  </a:lnTo>
                  <a:lnTo>
                    <a:pt x="584695" y="225132"/>
                  </a:lnTo>
                  <a:lnTo>
                    <a:pt x="562444" y="241388"/>
                  </a:lnTo>
                  <a:lnTo>
                    <a:pt x="563245" y="252234"/>
                  </a:lnTo>
                  <a:lnTo>
                    <a:pt x="568490" y="261099"/>
                  </a:lnTo>
                  <a:lnTo>
                    <a:pt x="576173" y="264668"/>
                  </a:lnTo>
                  <a:lnTo>
                    <a:pt x="585304" y="264566"/>
                  </a:lnTo>
                  <a:lnTo>
                    <a:pt x="625538" y="255473"/>
                  </a:lnTo>
                  <a:lnTo>
                    <a:pt x="656399" y="250939"/>
                  </a:lnTo>
                  <a:lnTo>
                    <a:pt x="687539" y="248399"/>
                  </a:lnTo>
                  <a:lnTo>
                    <a:pt x="751687" y="246519"/>
                  </a:lnTo>
                  <a:lnTo>
                    <a:pt x="784415" y="244487"/>
                  </a:lnTo>
                  <a:lnTo>
                    <a:pt x="849541" y="236270"/>
                  </a:lnTo>
                  <a:lnTo>
                    <a:pt x="870496" y="222872"/>
                  </a:lnTo>
                  <a:lnTo>
                    <a:pt x="871016" y="213144"/>
                  </a:lnTo>
                  <a:close/>
                </a:path>
                <a:path w="1024889" h="831850" extrusionOk="0">
                  <a:moveTo>
                    <a:pt x="871232" y="299504"/>
                  </a:moveTo>
                  <a:lnTo>
                    <a:pt x="867867" y="289648"/>
                  </a:lnTo>
                  <a:lnTo>
                    <a:pt x="861263" y="284264"/>
                  </a:lnTo>
                  <a:lnTo>
                    <a:pt x="852462" y="282384"/>
                  </a:lnTo>
                  <a:lnTo>
                    <a:pt x="842530" y="283057"/>
                  </a:lnTo>
                  <a:lnTo>
                    <a:pt x="801560" y="288404"/>
                  </a:lnTo>
                  <a:lnTo>
                    <a:pt x="760450" y="291668"/>
                  </a:lnTo>
                  <a:lnTo>
                    <a:pt x="719239" y="293522"/>
                  </a:lnTo>
                  <a:lnTo>
                    <a:pt x="677964" y="294589"/>
                  </a:lnTo>
                  <a:lnTo>
                    <a:pt x="652640" y="296316"/>
                  </a:lnTo>
                  <a:lnTo>
                    <a:pt x="602869" y="305625"/>
                  </a:lnTo>
                  <a:lnTo>
                    <a:pt x="565785" y="319925"/>
                  </a:lnTo>
                  <a:lnTo>
                    <a:pt x="562356" y="334200"/>
                  </a:lnTo>
                  <a:lnTo>
                    <a:pt x="563905" y="345249"/>
                  </a:lnTo>
                  <a:lnTo>
                    <a:pt x="571538" y="349605"/>
                  </a:lnTo>
                  <a:lnTo>
                    <a:pt x="581990" y="350113"/>
                  </a:lnTo>
                  <a:lnTo>
                    <a:pt x="585939" y="349389"/>
                  </a:lnTo>
                  <a:lnTo>
                    <a:pt x="589940" y="348996"/>
                  </a:lnTo>
                  <a:lnTo>
                    <a:pt x="659091" y="335292"/>
                  </a:lnTo>
                  <a:lnTo>
                    <a:pt x="756450" y="331546"/>
                  </a:lnTo>
                  <a:lnTo>
                    <a:pt x="787171" y="329387"/>
                  </a:lnTo>
                  <a:lnTo>
                    <a:pt x="848309" y="321246"/>
                  </a:lnTo>
                  <a:lnTo>
                    <a:pt x="870191" y="309029"/>
                  </a:lnTo>
                  <a:lnTo>
                    <a:pt x="871232" y="299504"/>
                  </a:lnTo>
                  <a:close/>
                </a:path>
                <a:path w="1024889" h="831850" extrusionOk="0">
                  <a:moveTo>
                    <a:pt x="872324" y="431431"/>
                  </a:moveTo>
                  <a:lnTo>
                    <a:pt x="872223" y="416140"/>
                  </a:lnTo>
                  <a:lnTo>
                    <a:pt x="870470" y="401739"/>
                  </a:lnTo>
                  <a:lnTo>
                    <a:pt x="865200" y="392874"/>
                  </a:lnTo>
                  <a:lnTo>
                    <a:pt x="855776" y="388950"/>
                  </a:lnTo>
                  <a:lnTo>
                    <a:pt x="841540" y="389382"/>
                  </a:lnTo>
                  <a:lnTo>
                    <a:pt x="834453" y="390258"/>
                  </a:lnTo>
                  <a:lnTo>
                    <a:pt x="834453" y="453288"/>
                  </a:lnTo>
                  <a:lnTo>
                    <a:pt x="833666" y="472668"/>
                  </a:lnTo>
                  <a:lnTo>
                    <a:pt x="833602" y="492099"/>
                  </a:lnTo>
                  <a:lnTo>
                    <a:pt x="833856" y="511543"/>
                  </a:lnTo>
                  <a:lnTo>
                    <a:pt x="834034" y="530987"/>
                  </a:lnTo>
                  <a:lnTo>
                    <a:pt x="833856" y="549440"/>
                  </a:lnTo>
                  <a:lnTo>
                    <a:pt x="833755" y="556793"/>
                  </a:lnTo>
                  <a:lnTo>
                    <a:pt x="833653" y="586333"/>
                  </a:lnTo>
                  <a:lnTo>
                    <a:pt x="834453" y="604710"/>
                  </a:lnTo>
                  <a:lnTo>
                    <a:pt x="833843" y="616839"/>
                  </a:lnTo>
                  <a:lnTo>
                    <a:pt x="829818" y="625094"/>
                  </a:lnTo>
                  <a:lnTo>
                    <a:pt x="822134" y="629945"/>
                  </a:lnTo>
                  <a:lnTo>
                    <a:pt x="810539" y="631875"/>
                  </a:lnTo>
                  <a:lnTo>
                    <a:pt x="791679" y="633171"/>
                  </a:lnTo>
                  <a:lnTo>
                    <a:pt x="772833" y="634860"/>
                  </a:lnTo>
                  <a:lnTo>
                    <a:pt x="753986" y="636358"/>
                  </a:lnTo>
                  <a:lnTo>
                    <a:pt x="735126" y="637057"/>
                  </a:lnTo>
                  <a:lnTo>
                    <a:pt x="705700" y="637451"/>
                  </a:lnTo>
                  <a:lnTo>
                    <a:pt x="676376" y="638708"/>
                  </a:lnTo>
                  <a:lnTo>
                    <a:pt x="647217" y="641515"/>
                  </a:lnTo>
                  <a:lnTo>
                    <a:pt x="618261" y="646531"/>
                  </a:lnTo>
                  <a:lnTo>
                    <a:pt x="609638" y="647433"/>
                  </a:lnTo>
                  <a:lnTo>
                    <a:pt x="604126" y="645477"/>
                  </a:lnTo>
                  <a:lnTo>
                    <a:pt x="601218" y="640435"/>
                  </a:lnTo>
                  <a:lnTo>
                    <a:pt x="600506" y="633171"/>
                  </a:lnTo>
                  <a:lnTo>
                    <a:pt x="600633" y="577545"/>
                  </a:lnTo>
                  <a:lnTo>
                    <a:pt x="600532" y="492099"/>
                  </a:lnTo>
                  <a:lnTo>
                    <a:pt x="604761" y="454228"/>
                  </a:lnTo>
                  <a:lnTo>
                    <a:pt x="641680" y="443217"/>
                  </a:lnTo>
                  <a:lnTo>
                    <a:pt x="688187" y="438492"/>
                  </a:lnTo>
                  <a:lnTo>
                    <a:pt x="736371" y="436384"/>
                  </a:lnTo>
                  <a:lnTo>
                    <a:pt x="761276" y="436143"/>
                  </a:lnTo>
                  <a:lnTo>
                    <a:pt x="786130" y="435165"/>
                  </a:lnTo>
                  <a:lnTo>
                    <a:pt x="810869" y="432193"/>
                  </a:lnTo>
                  <a:lnTo>
                    <a:pt x="822299" y="431431"/>
                  </a:lnTo>
                  <a:lnTo>
                    <a:pt x="829856" y="434276"/>
                  </a:lnTo>
                  <a:lnTo>
                    <a:pt x="833831" y="441363"/>
                  </a:lnTo>
                  <a:lnTo>
                    <a:pt x="834453" y="453288"/>
                  </a:lnTo>
                  <a:lnTo>
                    <a:pt x="834453" y="390258"/>
                  </a:lnTo>
                  <a:lnTo>
                    <a:pt x="806945" y="393636"/>
                  </a:lnTo>
                  <a:lnTo>
                    <a:pt x="772274" y="396570"/>
                  </a:lnTo>
                  <a:lnTo>
                    <a:pt x="737501" y="398259"/>
                  </a:lnTo>
                  <a:lnTo>
                    <a:pt x="702627" y="398754"/>
                  </a:lnTo>
                  <a:lnTo>
                    <a:pt x="673290" y="399961"/>
                  </a:lnTo>
                  <a:lnTo>
                    <a:pt x="615340" y="408698"/>
                  </a:lnTo>
                  <a:lnTo>
                    <a:pt x="574687" y="419976"/>
                  </a:lnTo>
                  <a:lnTo>
                    <a:pt x="559993" y="449199"/>
                  </a:lnTo>
                  <a:lnTo>
                    <a:pt x="560006" y="567893"/>
                  </a:lnTo>
                  <a:lnTo>
                    <a:pt x="560133" y="636358"/>
                  </a:lnTo>
                  <a:lnTo>
                    <a:pt x="562330" y="680656"/>
                  </a:lnTo>
                  <a:lnTo>
                    <a:pt x="579424" y="693712"/>
                  </a:lnTo>
                  <a:lnTo>
                    <a:pt x="595388" y="691527"/>
                  </a:lnTo>
                  <a:lnTo>
                    <a:pt x="626999" y="684314"/>
                  </a:lnTo>
                  <a:lnTo>
                    <a:pt x="658850" y="679170"/>
                  </a:lnTo>
                  <a:lnTo>
                    <a:pt x="690981" y="676287"/>
                  </a:lnTo>
                  <a:lnTo>
                    <a:pt x="752805" y="675678"/>
                  </a:lnTo>
                  <a:lnTo>
                    <a:pt x="782078" y="673823"/>
                  </a:lnTo>
                  <a:lnTo>
                    <a:pt x="840409" y="667156"/>
                  </a:lnTo>
                  <a:lnTo>
                    <a:pt x="870800" y="647433"/>
                  </a:lnTo>
                  <a:lnTo>
                    <a:pt x="871131" y="646671"/>
                  </a:lnTo>
                  <a:lnTo>
                    <a:pt x="872312" y="629945"/>
                  </a:lnTo>
                  <a:lnTo>
                    <a:pt x="872324" y="431431"/>
                  </a:lnTo>
                  <a:close/>
                </a:path>
                <a:path w="1024889" h="831850" extrusionOk="0">
                  <a:moveTo>
                    <a:pt x="1024407" y="122313"/>
                  </a:moveTo>
                  <a:lnTo>
                    <a:pt x="1023772" y="116598"/>
                  </a:lnTo>
                  <a:lnTo>
                    <a:pt x="1022235" y="102577"/>
                  </a:lnTo>
                  <a:lnTo>
                    <a:pt x="1015415" y="89154"/>
                  </a:lnTo>
                  <a:lnTo>
                    <a:pt x="1003388" y="81343"/>
                  </a:lnTo>
                  <a:lnTo>
                    <a:pt x="986294" y="78574"/>
                  </a:lnTo>
                  <a:lnTo>
                    <a:pt x="986294" y="131419"/>
                  </a:lnTo>
                  <a:lnTo>
                    <a:pt x="986116" y="137477"/>
                  </a:lnTo>
                  <a:lnTo>
                    <a:pt x="986066" y="768388"/>
                  </a:lnTo>
                  <a:lnTo>
                    <a:pt x="618096" y="792988"/>
                  </a:lnTo>
                  <a:lnTo>
                    <a:pt x="644271" y="786739"/>
                  </a:lnTo>
                  <a:lnTo>
                    <a:pt x="670521" y="782472"/>
                  </a:lnTo>
                  <a:lnTo>
                    <a:pt x="697128" y="780135"/>
                  </a:lnTo>
                  <a:lnTo>
                    <a:pt x="774395" y="778802"/>
                  </a:lnTo>
                  <a:lnTo>
                    <a:pt x="824268" y="773785"/>
                  </a:lnTo>
                  <a:lnTo>
                    <a:pt x="825652" y="773531"/>
                  </a:lnTo>
                  <a:lnTo>
                    <a:pt x="873594" y="764870"/>
                  </a:lnTo>
                  <a:lnTo>
                    <a:pt x="922401" y="752233"/>
                  </a:lnTo>
                  <a:lnTo>
                    <a:pt x="955001" y="724496"/>
                  </a:lnTo>
                  <a:lnTo>
                    <a:pt x="956640" y="131419"/>
                  </a:lnTo>
                  <a:lnTo>
                    <a:pt x="957643" y="118503"/>
                  </a:lnTo>
                  <a:lnTo>
                    <a:pt x="963409" y="116954"/>
                  </a:lnTo>
                  <a:lnTo>
                    <a:pt x="976579" y="116992"/>
                  </a:lnTo>
                  <a:lnTo>
                    <a:pt x="977176" y="116954"/>
                  </a:lnTo>
                  <a:lnTo>
                    <a:pt x="983970" y="116598"/>
                  </a:lnTo>
                  <a:lnTo>
                    <a:pt x="986294" y="131419"/>
                  </a:lnTo>
                  <a:lnTo>
                    <a:pt x="986294" y="78574"/>
                  </a:lnTo>
                  <a:lnTo>
                    <a:pt x="985634" y="78460"/>
                  </a:lnTo>
                  <a:lnTo>
                    <a:pt x="968883" y="77482"/>
                  </a:lnTo>
                  <a:lnTo>
                    <a:pt x="960259" y="74079"/>
                  </a:lnTo>
                  <a:lnTo>
                    <a:pt x="957072" y="65481"/>
                  </a:lnTo>
                  <a:lnTo>
                    <a:pt x="956627" y="51244"/>
                  </a:lnTo>
                  <a:lnTo>
                    <a:pt x="956602" y="42583"/>
                  </a:lnTo>
                  <a:lnTo>
                    <a:pt x="956500" y="38887"/>
                  </a:lnTo>
                  <a:lnTo>
                    <a:pt x="952550" y="19812"/>
                  </a:lnTo>
                  <a:lnTo>
                    <a:pt x="942708" y="6604"/>
                  </a:lnTo>
                  <a:lnTo>
                    <a:pt x="927874" y="203"/>
                  </a:lnTo>
                  <a:lnTo>
                    <a:pt x="918718" y="889"/>
                  </a:lnTo>
                  <a:lnTo>
                    <a:pt x="918718" y="688505"/>
                  </a:lnTo>
                  <a:lnTo>
                    <a:pt x="917460" y="701421"/>
                  </a:lnTo>
                  <a:lnTo>
                    <a:pt x="854138" y="729081"/>
                  </a:lnTo>
                  <a:lnTo>
                    <a:pt x="814908" y="735812"/>
                  </a:lnTo>
                  <a:lnTo>
                    <a:pt x="775398" y="740105"/>
                  </a:lnTo>
                  <a:lnTo>
                    <a:pt x="735520" y="741108"/>
                  </a:lnTo>
                  <a:lnTo>
                    <a:pt x="687463" y="741756"/>
                  </a:lnTo>
                  <a:lnTo>
                    <a:pt x="640143" y="746506"/>
                  </a:lnTo>
                  <a:lnTo>
                    <a:pt x="593648" y="756145"/>
                  </a:lnTo>
                  <a:lnTo>
                    <a:pt x="548068" y="771486"/>
                  </a:lnTo>
                  <a:lnTo>
                    <a:pt x="540791" y="773531"/>
                  </a:lnTo>
                  <a:lnTo>
                    <a:pt x="539089" y="773188"/>
                  </a:lnTo>
                  <a:lnTo>
                    <a:pt x="535914" y="772553"/>
                  </a:lnTo>
                  <a:lnTo>
                    <a:pt x="533196" y="768388"/>
                  </a:lnTo>
                  <a:lnTo>
                    <a:pt x="532409" y="760869"/>
                  </a:lnTo>
                  <a:lnTo>
                    <a:pt x="532523" y="745693"/>
                  </a:lnTo>
                  <a:lnTo>
                    <a:pt x="532460" y="280022"/>
                  </a:lnTo>
                  <a:lnTo>
                    <a:pt x="532345" y="230886"/>
                  </a:lnTo>
                  <a:lnTo>
                    <a:pt x="532193" y="181343"/>
                  </a:lnTo>
                  <a:lnTo>
                    <a:pt x="532041" y="143446"/>
                  </a:lnTo>
                  <a:lnTo>
                    <a:pt x="532117" y="131419"/>
                  </a:lnTo>
                  <a:lnTo>
                    <a:pt x="557390" y="93726"/>
                  </a:lnTo>
                  <a:lnTo>
                    <a:pt x="625221" y="73177"/>
                  </a:lnTo>
                  <a:lnTo>
                    <a:pt x="695299" y="65874"/>
                  </a:lnTo>
                  <a:lnTo>
                    <a:pt x="747217" y="64719"/>
                  </a:lnTo>
                  <a:lnTo>
                    <a:pt x="798791" y="61137"/>
                  </a:lnTo>
                  <a:lnTo>
                    <a:pt x="849972" y="54305"/>
                  </a:lnTo>
                  <a:lnTo>
                    <a:pt x="900696" y="43395"/>
                  </a:lnTo>
                  <a:lnTo>
                    <a:pt x="911606" y="42583"/>
                  </a:lnTo>
                  <a:lnTo>
                    <a:pt x="916711" y="46596"/>
                  </a:lnTo>
                  <a:lnTo>
                    <a:pt x="918171" y="53721"/>
                  </a:lnTo>
                  <a:lnTo>
                    <a:pt x="918121" y="583387"/>
                  </a:lnTo>
                  <a:lnTo>
                    <a:pt x="918324" y="636981"/>
                  </a:lnTo>
                  <a:lnTo>
                    <a:pt x="918718" y="688505"/>
                  </a:lnTo>
                  <a:lnTo>
                    <a:pt x="918718" y="889"/>
                  </a:lnTo>
                  <a:lnTo>
                    <a:pt x="908926" y="1600"/>
                  </a:lnTo>
                  <a:lnTo>
                    <a:pt x="854837" y="13766"/>
                  </a:lnTo>
                  <a:lnTo>
                    <a:pt x="800303" y="21628"/>
                  </a:lnTo>
                  <a:lnTo>
                    <a:pt x="745324" y="25958"/>
                  </a:lnTo>
                  <a:lnTo>
                    <a:pt x="689927" y="27520"/>
                  </a:lnTo>
                  <a:lnTo>
                    <a:pt x="648055" y="29946"/>
                  </a:lnTo>
                  <a:lnTo>
                    <a:pt x="606983" y="36817"/>
                  </a:lnTo>
                  <a:lnTo>
                    <a:pt x="566978" y="48501"/>
                  </a:lnTo>
                  <a:lnTo>
                    <a:pt x="528281" y="65328"/>
                  </a:lnTo>
                  <a:lnTo>
                    <a:pt x="519544" y="68668"/>
                  </a:lnTo>
                  <a:lnTo>
                    <a:pt x="511276" y="69481"/>
                  </a:lnTo>
                  <a:lnTo>
                    <a:pt x="503110" y="68021"/>
                  </a:lnTo>
                  <a:lnTo>
                    <a:pt x="494652" y="64503"/>
                  </a:lnTo>
                  <a:lnTo>
                    <a:pt x="492340" y="63500"/>
                  </a:lnTo>
                  <a:lnTo>
                    <a:pt x="492340" y="129324"/>
                  </a:lnTo>
                  <a:lnTo>
                    <a:pt x="492201" y="181343"/>
                  </a:lnTo>
                  <a:lnTo>
                    <a:pt x="492099" y="233362"/>
                  </a:lnTo>
                  <a:lnTo>
                    <a:pt x="491972" y="329158"/>
                  </a:lnTo>
                  <a:lnTo>
                    <a:pt x="491845" y="756145"/>
                  </a:lnTo>
                  <a:lnTo>
                    <a:pt x="491553" y="767003"/>
                  </a:lnTo>
                  <a:lnTo>
                    <a:pt x="489153" y="773049"/>
                  </a:lnTo>
                  <a:lnTo>
                    <a:pt x="482688" y="773188"/>
                  </a:lnTo>
                  <a:lnTo>
                    <a:pt x="470179" y="768883"/>
                  </a:lnTo>
                  <a:lnTo>
                    <a:pt x="433108" y="756729"/>
                  </a:lnTo>
                  <a:lnTo>
                    <a:pt x="407009" y="750608"/>
                  </a:lnTo>
                  <a:lnTo>
                    <a:pt x="407009" y="792975"/>
                  </a:lnTo>
                  <a:lnTo>
                    <a:pt x="207683" y="792924"/>
                  </a:lnTo>
                  <a:lnTo>
                    <a:pt x="58178" y="793267"/>
                  </a:lnTo>
                  <a:lnTo>
                    <a:pt x="38150" y="773049"/>
                  </a:lnTo>
                  <a:lnTo>
                    <a:pt x="38277" y="532206"/>
                  </a:lnTo>
                  <a:lnTo>
                    <a:pt x="38392" y="130098"/>
                  </a:lnTo>
                  <a:lnTo>
                    <a:pt x="39878" y="123164"/>
                  </a:lnTo>
                  <a:lnTo>
                    <a:pt x="44475" y="118376"/>
                  </a:lnTo>
                  <a:lnTo>
                    <a:pt x="53898" y="116763"/>
                  </a:lnTo>
                  <a:lnTo>
                    <a:pt x="63398" y="119126"/>
                  </a:lnTo>
                  <a:lnTo>
                    <a:pt x="67348" y="124612"/>
                  </a:lnTo>
                  <a:lnTo>
                    <a:pt x="68008" y="131419"/>
                  </a:lnTo>
                  <a:lnTo>
                    <a:pt x="68021" y="132918"/>
                  </a:lnTo>
                  <a:lnTo>
                    <a:pt x="67856" y="137477"/>
                  </a:lnTo>
                  <a:lnTo>
                    <a:pt x="67856" y="441464"/>
                  </a:lnTo>
                  <a:lnTo>
                    <a:pt x="67983" y="701421"/>
                  </a:lnTo>
                  <a:lnTo>
                    <a:pt x="87299" y="746912"/>
                  </a:lnTo>
                  <a:lnTo>
                    <a:pt x="155016" y="765771"/>
                  </a:lnTo>
                  <a:lnTo>
                    <a:pt x="201460" y="774039"/>
                  </a:lnTo>
                  <a:lnTo>
                    <a:pt x="248386" y="778814"/>
                  </a:lnTo>
                  <a:lnTo>
                    <a:pt x="323748" y="780034"/>
                  </a:lnTo>
                  <a:lnTo>
                    <a:pt x="351523" y="782408"/>
                  </a:lnTo>
                  <a:lnTo>
                    <a:pt x="379323" y="786752"/>
                  </a:lnTo>
                  <a:lnTo>
                    <a:pt x="407009" y="792975"/>
                  </a:lnTo>
                  <a:lnTo>
                    <a:pt x="407009" y="750608"/>
                  </a:lnTo>
                  <a:lnTo>
                    <a:pt x="395427" y="747890"/>
                  </a:lnTo>
                  <a:lnTo>
                    <a:pt x="357098" y="742683"/>
                  </a:lnTo>
                  <a:lnTo>
                    <a:pt x="318122" y="741426"/>
                  </a:lnTo>
                  <a:lnTo>
                    <a:pt x="271716" y="740867"/>
                  </a:lnTo>
                  <a:lnTo>
                    <a:pt x="225666" y="737311"/>
                  </a:lnTo>
                  <a:lnTo>
                    <a:pt x="179908" y="730885"/>
                  </a:lnTo>
                  <a:lnTo>
                    <a:pt x="134404" y="721664"/>
                  </a:lnTo>
                  <a:lnTo>
                    <a:pt x="105638" y="685761"/>
                  </a:lnTo>
                  <a:lnTo>
                    <a:pt x="106121" y="636981"/>
                  </a:lnTo>
                  <a:lnTo>
                    <a:pt x="106375" y="585457"/>
                  </a:lnTo>
                  <a:lnTo>
                    <a:pt x="106273" y="427418"/>
                  </a:lnTo>
                  <a:lnTo>
                    <a:pt x="106159" y="378625"/>
                  </a:lnTo>
                  <a:lnTo>
                    <a:pt x="106172" y="116763"/>
                  </a:lnTo>
                  <a:lnTo>
                    <a:pt x="106210" y="64503"/>
                  </a:lnTo>
                  <a:lnTo>
                    <a:pt x="106616" y="50558"/>
                  </a:lnTo>
                  <a:lnTo>
                    <a:pt x="109486" y="43472"/>
                  </a:lnTo>
                  <a:lnTo>
                    <a:pt x="117195" y="42418"/>
                  </a:lnTo>
                  <a:lnTo>
                    <a:pt x="177101" y="54711"/>
                  </a:lnTo>
                  <a:lnTo>
                    <a:pt x="222377" y="60985"/>
                  </a:lnTo>
                  <a:lnTo>
                    <a:pt x="267970" y="64528"/>
                  </a:lnTo>
                  <a:lnTo>
                    <a:pt x="313893" y="65481"/>
                  </a:lnTo>
                  <a:lnTo>
                    <a:pt x="353796" y="67017"/>
                  </a:lnTo>
                  <a:lnTo>
                    <a:pt x="393065" y="72288"/>
                  </a:lnTo>
                  <a:lnTo>
                    <a:pt x="431647" y="81521"/>
                  </a:lnTo>
                  <a:lnTo>
                    <a:pt x="469480" y="94932"/>
                  </a:lnTo>
                  <a:lnTo>
                    <a:pt x="492340" y="129324"/>
                  </a:lnTo>
                  <a:lnTo>
                    <a:pt x="492340" y="63500"/>
                  </a:lnTo>
                  <a:lnTo>
                    <a:pt x="458241" y="48628"/>
                  </a:lnTo>
                  <a:lnTo>
                    <a:pt x="437476" y="42418"/>
                  </a:lnTo>
                  <a:lnTo>
                    <a:pt x="420624" y="37376"/>
                  </a:lnTo>
                  <a:lnTo>
                    <a:pt x="382041" y="30518"/>
                  </a:lnTo>
                  <a:lnTo>
                    <a:pt x="342747" y="27813"/>
                  </a:lnTo>
                  <a:lnTo>
                    <a:pt x="296430" y="26504"/>
                  </a:lnTo>
                  <a:lnTo>
                    <a:pt x="250355" y="23812"/>
                  </a:lnTo>
                  <a:lnTo>
                    <a:pt x="204546" y="19100"/>
                  </a:lnTo>
                  <a:lnTo>
                    <a:pt x="159029" y="11734"/>
                  </a:lnTo>
                  <a:lnTo>
                    <a:pt x="113830" y="1117"/>
                  </a:lnTo>
                  <a:lnTo>
                    <a:pt x="96177" y="0"/>
                  </a:lnTo>
                  <a:lnTo>
                    <a:pt x="81915" y="6337"/>
                  </a:lnTo>
                  <a:lnTo>
                    <a:pt x="72148" y="18923"/>
                  </a:lnTo>
                  <a:lnTo>
                    <a:pt x="68008" y="36576"/>
                  </a:lnTo>
                  <a:lnTo>
                    <a:pt x="67335" y="51244"/>
                  </a:lnTo>
                  <a:lnTo>
                    <a:pt x="67995" y="58496"/>
                  </a:lnTo>
                  <a:lnTo>
                    <a:pt x="67792" y="65874"/>
                  </a:lnTo>
                  <a:lnTo>
                    <a:pt x="23964" y="80975"/>
                  </a:lnTo>
                  <a:lnTo>
                    <a:pt x="9029" y="88684"/>
                  </a:lnTo>
                  <a:lnTo>
                    <a:pt x="1854" y="104228"/>
                  </a:lnTo>
                  <a:lnTo>
                    <a:pt x="50" y="129324"/>
                  </a:lnTo>
                  <a:lnTo>
                    <a:pt x="0" y="776312"/>
                  </a:lnTo>
                  <a:lnTo>
                    <a:pt x="2032" y="804481"/>
                  </a:lnTo>
                  <a:lnTo>
                    <a:pt x="9956" y="821232"/>
                  </a:lnTo>
                  <a:lnTo>
                    <a:pt x="26454" y="829284"/>
                  </a:lnTo>
                  <a:lnTo>
                    <a:pt x="54203" y="831367"/>
                  </a:lnTo>
                  <a:lnTo>
                    <a:pt x="823582" y="831380"/>
                  </a:lnTo>
                  <a:lnTo>
                    <a:pt x="979843" y="831303"/>
                  </a:lnTo>
                  <a:lnTo>
                    <a:pt x="1000518" y="828890"/>
                  </a:lnTo>
                  <a:lnTo>
                    <a:pt x="1014272" y="821156"/>
                  </a:lnTo>
                  <a:lnTo>
                    <a:pt x="1021956" y="807326"/>
                  </a:lnTo>
                  <a:lnTo>
                    <a:pt x="1023620" y="793267"/>
                  </a:lnTo>
                  <a:lnTo>
                    <a:pt x="1023658" y="792988"/>
                  </a:lnTo>
                  <a:lnTo>
                    <a:pt x="1024394" y="786752"/>
                  </a:lnTo>
                  <a:lnTo>
                    <a:pt x="1024407" y="122313"/>
                  </a:lnTo>
                  <a:close/>
                </a:path>
              </a:pathLst>
            </a:custGeom>
            <a:solidFill>
              <a:srgbClr val="09A3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44"/>
            <p:cNvSpPr/>
            <p:nvPr/>
          </p:nvSpPr>
          <p:spPr>
            <a:xfrm>
              <a:off x="0" y="10109514"/>
              <a:ext cx="20104100" cy="1199515"/>
            </a:xfrm>
            <a:custGeom>
              <a:avLst/>
              <a:gdLst/>
              <a:ahLst/>
              <a:cxnLst/>
              <a:rect l="l" t="t" r="r" b="b"/>
              <a:pathLst>
                <a:path w="20104100" h="1199515" extrusionOk="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44"/>
            <p:cNvSpPr/>
            <p:nvPr/>
          </p:nvSpPr>
          <p:spPr>
            <a:xfrm>
              <a:off x="1360146" y="10709445"/>
              <a:ext cx="286385" cy="342265"/>
            </a:xfrm>
            <a:custGeom>
              <a:avLst/>
              <a:gdLst/>
              <a:ahLst/>
              <a:cxnLst/>
              <a:rect l="l" t="t" r="r" b="b"/>
              <a:pathLst>
                <a:path w="286385" h="342265" extrusionOk="0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44"/>
            <p:cNvSpPr/>
            <p:nvPr/>
          </p:nvSpPr>
          <p:spPr>
            <a:xfrm>
              <a:off x="1340529" y="10688188"/>
              <a:ext cx="328930" cy="382904"/>
            </a:xfrm>
            <a:custGeom>
              <a:avLst/>
              <a:gdLst/>
              <a:ahLst/>
              <a:cxnLst/>
              <a:rect l="l" t="t" r="r" b="b"/>
              <a:pathLst>
                <a:path w="328930" h="382904" extrusionOk="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44"/>
            <p:cNvSpPr/>
            <p:nvPr/>
          </p:nvSpPr>
          <p:spPr>
            <a:xfrm>
              <a:off x="1075730" y="10709445"/>
              <a:ext cx="284480" cy="342265"/>
            </a:xfrm>
            <a:custGeom>
              <a:avLst/>
              <a:gdLst/>
              <a:ahLst/>
              <a:cxnLst/>
              <a:rect l="l" t="t" r="r" b="b"/>
              <a:pathLst>
                <a:path w="284480" h="342265" extrusionOk="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44"/>
            <p:cNvSpPr/>
            <p:nvPr/>
          </p:nvSpPr>
          <p:spPr>
            <a:xfrm>
              <a:off x="902474" y="10599909"/>
              <a:ext cx="482600" cy="471170"/>
            </a:xfrm>
            <a:custGeom>
              <a:avLst/>
              <a:gdLst/>
              <a:ahLst/>
              <a:cxnLst/>
              <a:rect l="l" t="t" r="r" b="b"/>
              <a:pathLst>
                <a:path w="482600" h="471170" extrusionOk="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w="482600" h="471170" extrusionOk="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44"/>
            <p:cNvSpPr/>
            <p:nvPr/>
          </p:nvSpPr>
          <p:spPr>
            <a:xfrm>
              <a:off x="923727" y="10367783"/>
              <a:ext cx="876300" cy="505459"/>
            </a:xfrm>
            <a:custGeom>
              <a:avLst/>
              <a:gdLst/>
              <a:ahLst/>
              <a:cxnLst/>
              <a:rect l="l" t="t" r="r" b="b"/>
              <a:pathLst>
                <a:path w="876300" h="505459" extrusionOk="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44"/>
            <p:cNvSpPr/>
            <p:nvPr/>
          </p:nvSpPr>
          <p:spPr>
            <a:xfrm>
              <a:off x="902480" y="10346520"/>
              <a:ext cx="916939" cy="548004"/>
            </a:xfrm>
            <a:custGeom>
              <a:avLst/>
              <a:gdLst/>
              <a:ahLst/>
              <a:cxnLst/>
              <a:rect l="l" t="t" r="r" b="b"/>
              <a:pathLst>
                <a:path w="916939" h="548004" extrusionOk="0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w="916939" h="548004" extrusionOk="0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2" name="Google Shape;592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1622" y="10781371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3" name="Google Shape;593;p44"/>
            <p:cNvSpPr/>
            <p:nvPr/>
          </p:nvSpPr>
          <p:spPr>
            <a:xfrm>
              <a:off x="1939395" y="10542300"/>
              <a:ext cx="234314" cy="264159"/>
            </a:xfrm>
            <a:custGeom>
              <a:avLst/>
              <a:gdLst/>
              <a:ahLst/>
              <a:cxnLst/>
              <a:rect l="l" t="t" r="r" b="b"/>
              <a:pathLst>
                <a:path w="234314" h="264159" extrusionOk="0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4" name="Google Shape;594;p4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83801" y="10612433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5" name="Google Shape;595;p44"/>
            <p:cNvSpPr/>
            <p:nvPr/>
          </p:nvSpPr>
          <p:spPr>
            <a:xfrm>
              <a:off x="2391372" y="10617155"/>
              <a:ext cx="172719" cy="185420"/>
            </a:xfrm>
            <a:custGeom>
              <a:avLst/>
              <a:gdLst/>
              <a:ahLst/>
              <a:cxnLst/>
              <a:rect l="l" t="t" r="r" b="b"/>
              <a:pathLst>
                <a:path w="172719" h="185420" extrusionOk="0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6" name="Google Shape;596;p4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93698" y="10612432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7" name="Google Shape;597;p44"/>
            <p:cNvSpPr/>
            <p:nvPr/>
          </p:nvSpPr>
          <p:spPr>
            <a:xfrm>
              <a:off x="3015177" y="10612438"/>
              <a:ext cx="184150" cy="260350"/>
            </a:xfrm>
            <a:custGeom>
              <a:avLst/>
              <a:gdLst/>
              <a:ahLst/>
              <a:cxnLst/>
              <a:rect l="l" t="t" r="r" b="b"/>
              <a:pathLst>
                <a:path w="184150" h="260350" extrusionOk="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w="184150" h="260350" extrusionOk="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w="184150" h="260350" extrusionOk="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w="184150" h="260350" extrusionOk="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8" name="Google Shape;598;p4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9" name="Google Shape;599;p44"/>
            <p:cNvSpPr/>
            <p:nvPr/>
          </p:nvSpPr>
          <p:spPr>
            <a:xfrm>
              <a:off x="3418828" y="10616645"/>
              <a:ext cx="194310" cy="259715"/>
            </a:xfrm>
            <a:custGeom>
              <a:avLst/>
              <a:gdLst/>
              <a:ahLst/>
              <a:cxnLst/>
              <a:rect l="l" t="t" r="r" b="b"/>
              <a:pathLst>
                <a:path w="194310" h="259715" extrusionOk="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0" name="Google Shape;600;p4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5035" y="-68"/>
            <a:ext cx="6898483" cy="459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/>
          <p:nvPr/>
        </p:nvSpPr>
        <p:spPr>
          <a:xfrm rot="-5400000">
            <a:off x="3412129" y="310051"/>
            <a:ext cx="4593600" cy="3973500"/>
          </a:xfrm>
          <a:prstGeom prst="rect">
            <a:avLst/>
          </a:prstGeom>
          <a:gradFill>
            <a:gsLst>
              <a:gs pos="0">
                <a:schemeClr val="lt1"/>
              </a:gs>
              <a:gs pos="3400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8"/>
          <p:cNvSpPr/>
          <p:nvPr/>
        </p:nvSpPr>
        <p:spPr>
          <a:xfrm>
            <a:off x="14088" y="4191"/>
            <a:ext cx="3742800" cy="45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1575" tIns="41575" rIns="41575" bIns="41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8"/>
          <p:cNvSpPr/>
          <p:nvPr/>
        </p:nvSpPr>
        <p:spPr>
          <a:xfrm>
            <a:off x="0" y="399918"/>
            <a:ext cx="5336032" cy="571782"/>
          </a:xfrm>
          <a:custGeom>
            <a:avLst/>
            <a:gdLst/>
            <a:ahLst/>
            <a:cxnLst/>
            <a:rect l="l" t="t" r="r" b="b"/>
            <a:pathLst>
              <a:path w="10261600" h="1256664" extrusionOk="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8"/>
          <p:cNvSpPr txBox="1">
            <a:spLocks noGrp="1"/>
          </p:cNvSpPr>
          <p:nvPr>
            <p:ph type="title" idx="4294967295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Нам доверяют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8"/>
          <p:cNvSpPr txBox="1"/>
          <p:nvPr/>
        </p:nvSpPr>
        <p:spPr>
          <a:xfrm>
            <a:off x="386116" y="1330793"/>
            <a:ext cx="6103800" cy="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600" rIns="0" bIns="0" anchor="t" anchorCtr="0">
            <a:spAutoFit/>
          </a:bodyPr>
          <a:lstStyle/>
          <a:p>
            <a:pPr marL="0" marR="16510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ru" sz="15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С 2022 года мы входим в топ-3 поставщиков образовательного холдинга «Просвещение» по снабжению образовательных учреждений.</a:t>
            </a:r>
            <a:endParaRPr sz="1500" b="0" i="0" u="none" strike="noStrike" cap="non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119" y="2164255"/>
            <a:ext cx="1670083" cy="102292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/>
          <p:nvPr/>
        </p:nvSpPr>
        <p:spPr>
          <a:xfrm>
            <a:off x="386116" y="3283604"/>
            <a:ext cx="6103800" cy="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600" rIns="0" bIns="0" anchor="t" anchorCtr="0">
            <a:spAutoFit/>
          </a:bodyPr>
          <a:lstStyle/>
          <a:p>
            <a:pPr marL="203200" marR="165100" lvl="0" indent="-196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A62AC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Крупнейшее издательство в России</a:t>
            </a:r>
            <a:endParaRPr sz="1500" b="0" i="0" u="none" strike="noStrike" cap="non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03200" marR="16510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Лидер в сегменте оборудования для дошкольных учреждений</a:t>
            </a:r>
            <a:endParaRPr sz="1500" b="0" i="0" u="none" strike="noStrike" cap="non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03200" marR="16510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62AC"/>
              </a:buClr>
              <a:buSzPts val="1500"/>
              <a:buFont typeface="Arial"/>
              <a:buChar char="●"/>
            </a:pPr>
            <a:r>
              <a:rPr lang="ru" sz="15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При поддержке Министерства науки и высшего образования</a:t>
            </a:r>
            <a:endParaRPr sz="1500" b="0" i="0" u="none" strike="noStrike" cap="non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" name="Google Shape;157;p18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158" name="Google Shape;158;p18"/>
            <p:cNvSpPr/>
            <p:nvPr/>
          </p:nvSpPr>
          <p:spPr>
            <a:xfrm>
              <a:off x="0" y="10109513"/>
              <a:ext cx="20104100" cy="1199515"/>
            </a:xfrm>
            <a:custGeom>
              <a:avLst/>
              <a:gdLst/>
              <a:ahLst/>
              <a:cxnLst/>
              <a:rect l="l" t="t" r="r" b="b"/>
              <a:pathLst>
                <a:path w="20104100" h="1199515" extrusionOk="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8"/>
            <p:cNvSpPr/>
            <p:nvPr/>
          </p:nvSpPr>
          <p:spPr>
            <a:xfrm>
              <a:off x="1360146" y="10709445"/>
              <a:ext cx="286385" cy="342265"/>
            </a:xfrm>
            <a:custGeom>
              <a:avLst/>
              <a:gdLst/>
              <a:ahLst/>
              <a:cxnLst/>
              <a:rect l="l" t="t" r="r" b="b"/>
              <a:pathLst>
                <a:path w="286385" h="342265" extrusionOk="0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8"/>
            <p:cNvSpPr/>
            <p:nvPr/>
          </p:nvSpPr>
          <p:spPr>
            <a:xfrm>
              <a:off x="1340529" y="10688188"/>
              <a:ext cx="328930" cy="382904"/>
            </a:xfrm>
            <a:custGeom>
              <a:avLst/>
              <a:gdLst/>
              <a:ahLst/>
              <a:cxnLst/>
              <a:rect l="l" t="t" r="r" b="b"/>
              <a:pathLst>
                <a:path w="328930" h="382904" extrusionOk="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8"/>
            <p:cNvSpPr/>
            <p:nvPr/>
          </p:nvSpPr>
          <p:spPr>
            <a:xfrm>
              <a:off x="1075730" y="10709445"/>
              <a:ext cx="284480" cy="342265"/>
            </a:xfrm>
            <a:custGeom>
              <a:avLst/>
              <a:gdLst/>
              <a:ahLst/>
              <a:cxnLst/>
              <a:rect l="l" t="t" r="r" b="b"/>
              <a:pathLst>
                <a:path w="284480" h="342265" extrusionOk="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8"/>
            <p:cNvSpPr/>
            <p:nvPr/>
          </p:nvSpPr>
          <p:spPr>
            <a:xfrm>
              <a:off x="902474" y="10599908"/>
              <a:ext cx="482600" cy="471170"/>
            </a:xfrm>
            <a:custGeom>
              <a:avLst/>
              <a:gdLst/>
              <a:ahLst/>
              <a:cxnLst/>
              <a:rect l="l" t="t" r="r" b="b"/>
              <a:pathLst>
                <a:path w="482600" h="471170" extrusionOk="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w="482600" h="471170" extrusionOk="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8"/>
            <p:cNvSpPr/>
            <p:nvPr/>
          </p:nvSpPr>
          <p:spPr>
            <a:xfrm>
              <a:off x="923727" y="10367783"/>
              <a:ext cx="876300" cy="505459"/>
            </a:xfrm>
            <a:custGeom>
              <a:avLst/>
              <a:gdLst/>
              <a:ahLst/>
              <a:cxnLst/>
              <a:rect l="l" t="t" r="r" b="b"/>
              <a:pathLst>
                <a:path w="876300" h="505459" extrusionOk="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8"/>
            <p:cNvSpPr/>
            <p:nvPr/>
          </p:nvSpPr>
          <p:spPr>
            <a:xfrm>
              <a:off x="902480" y="10346520"/>
              <a:ext cx="916939" cy="548004"/>
            </a:xfrm>
            <a:custGeom>
              <a:avLst/>
              <a:gdLst/>
              <a:ahLst/>
              <a:cxnLst/>
              <a:rect l="l" t="t" r="r" b="b"/>
              <a:pathLst>
                <a:path w="916939" h="548004" extrusionOk="0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w="916939" h="548004" extrusionOk="0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5" name="Google Shape;165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p18"/>
            <p:cNvSpPr/>
            <p:nvPr/>
          </p:nvSpPr>
          <p:spPr>
            <a:xfrm>
              <a:off x="1939395" y="10542299"/>
              <a:ext cx="234314" cy="264159"/>
            </a:xfrm>
            <a:custGeom>
              <a:avLst/>
              <a:gdLst/>
              <a:ahLst/>
              <a:cxnLst/>
              <a:rect l="l" t="t" r="r" b="b"/>
              <a:pathLst>
                <a:path w="234314" h="264159" extrusionOk="0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7" name="Google Shape;167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8"/>
            <p:cNvSpPr/>
            <p:nvPr/>
          </p:nvSpPr>
          <p:spPr>
            <a:xfrm>
              <a:off x="2391372" y="10617155"/>
              <a:ext cx="172719" cy="185420"/>
            </a:xfrm>
            <a:custGeom>
              <a:avLst/>
              <a:gdLst/>
              <a:ahLst/>
              <a:cxnLst/>
              <a:rect l="l" t="t" r="r" b="b"/>
              <a:pathLst>
                <a:path w="172719" h="185420" extrusionOk="0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9" name="Google Shape;169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18"/>
            <p:cNvSpPr/>
            <p:nvPr/>
          </p:nvSpPr>
          <p:spPr>
            <a:xfrm>
              <a:off x="3015177" y="10612437"/>
              <a:ext cx="184150" cy="260350"/>
            </a:xfrm>
            <a:custGeom>
              <a:avLst/>
              <a:gdLst/>
              <a:ahLst/>
              <a:cxnLst/>
              <a:rect l="l" t="t" r="r" b="b"/>
              <a:pathLst>
                <a:path w="184150" h="260350" extrusionOk="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w="184150" h="260350" extrusionOk="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w="184150" h="260350" extrusionOk="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w="184150" h="260350" extrusionOk="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1" name="Google Shape;17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8"/>
            <p:cNvSpPr/>
            <p:nvPr/>
          </p:nvSpPr>
          <p:spPr>
            <a:xfrm>
              <a:off x="3418828" y="10616645"/>
              <a:ext cx="194310" cy="259715"/>
            </a:xfrm>
            <a:custGeom>
              <a:avLst/>
              <a:gdLst/>
              <a:ahLst/>
              <a:cxnLst/>
              <a:rect l="l" t="t" r="r" b="b"/>
              <a:pathLst>
                <a:path w="194310" h="259715" extrusionOk="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3" name="Google Shape;173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18"/>
            <p:cNvSpPr/>
            <p:nvPr/>
          </p:nvSpPr>
          <p:spPr>
            <a:xfrm>
              <a:off x="11559006" y="10576883"/>
              <a:ext cx="4582159" cy="285115"/>
            </a:xfrm>
            <a:custGeom>
              <a:avLst/>
              <a:gdLst/>
              <a:ahLst/>
              <a:cxnLst/>
              <a:rect l="l" t="t" r="r" b="b"/>
              <a:pathLst>
                <a:path w="4582159" h="285115" extrusionOk="0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w="4582159" h="285115" extrusionOk="0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" name="Google Shape;175;p18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8"/>
          <p:cNvSpPr txBox="1"/>
          <p:nvPr/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</a:rPr>
              <a:t>+7 (499) 372-01-02</a:t>
            </a: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/>
          <p:nvPr/>
        </p:nvSpPr>
        <p:spPr>
          <a:xfrm>
            <a:off x="0" y="399918"/>
            <a:ext cx="5336032" cy="571782"/>
          </a:xfrm>
          <a:custGeom>
            <a:avLst/>
            <a:gdLst/>
            <a:ahLst/>
            <a:cxnLst/>
            <a:rect l="l" t="t" r="r" b="b"/>
            <a:pathLst>
              <a:path w="10261600" h="1256664" extrusionOk="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9"/>
          <p:cNvSpPr txBox="1">
            <a:spLocks noGrp="1"/>
          </p:cNvSpPr>
          <p:nvPr>
            <p:ph type="title" idx="4294967295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Мы входим в проект «Предшкола» 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2301" y="173609"/>
            <a:ext cx="1251612" cy="125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4708" y="173609"/>
            <a:ext cx="1468508" cy="146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5239" y="1425220"/>
            <a:ext cx="2042654" cy="281802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9"/>
          <p:cNvSpPr/>
          <p:nvPr/>
        </p:nvSpPr>
        <p:spPr>
          <a:xfrm>
            <a:off x="6812130" y="1508983"/>
            <a:ext cx="1998000" cy="2817900"/>
          </a:xfrm>
          <a:prstGeom prst="roundRect">
            <a:avLst>
              <a:gd name="adj" fmla="val 6153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1575" tIns="41575" rIns="41575" bIns="41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9"/>
          <p:cNvSpPr txBox="1"/>
          <p:nvPr/>
        </p:nvSpPr>
        <p:spPr>
          <a:xfrm>
            <a:off x="386116" y="1330793"/>
            <a:ext cx="6103800" cy="20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600" rIns="0" bIns="0" anchor="t" anchorCtr="0">
            <a:spAutoFit/>
          </a:bodyPr>
          <a:lstStyle/>
          <a:p>
            <a:pPr marL="0" marR="16510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ru" sz="15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«Предшкола: стандарт детского сада» — проект, который призван облегчить переход детей из дошкольного учреждения в начальную школу, помочь получить им все нужные знания и навыки и выстроить преемственность между двумя ступенями образования.</a:t>
            </a:r>
            <a:endParaRPr sz="1500" b="0" i="0" u="none" strike="noStrike" cap="non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16510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ru" sz="1500" b="0" i="0" u="none" strike="noStrike" cap="none">
                <a:solidFill>
                  <a:srgbClr val="0A62AC"/>
                </a:solidFill>
                <a:latin typeface="Arial"/>
                <a:ea typeface="Arial"/>
                <a:cs typeface="Arial"/>
                <a:sym typeface="Arial"/>
              </a:rPr>
              <a:t>Примерный перечень включает в себя оборудование, в том числе игровое, для создания развивающей предметно- пространственной среды</a:t>
            </a:r>
            <a:endParaRPr sz="1500" b="0" i="0" u="none" strike="noStrike" cap="none">
              <a:solidFill>
                <a:srgbClr val="0A62A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9" name="Google Shape;189;p19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190" name="Google Shape;190;p19"/>
            <p:cNvSpPr/>
            <p:nvPr/>
          </p:nvSpPr>
          <p:spPr>
            <a:xfrm>
              <a:off x="0" y="10109513"/>
              <a:ext cx="20104100" cy="1199515"/>
            </a:xfrm>
            <a:custGeom>
              <a:avLst/>
              <a:gdLst/>
              <a:ahLst/>
              <a:cxnLst/>
              <a:rect l="l" t="t" r="r" b="b"/>
              <a:pathLst>
                <a:path w="20104100" h="1199515" extrusionOk="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9"/>
            <p:cNvSpPr/>
            <p:nvPr/>
          </p:nvSpPr>
          <p:spPr>
            <a:xfrm>
              <a:off x="1360146" y="10709445"/>
              <a:ext cx="286385" cy="342265"/>
            </a:xfrm>
            <a:custGeom>
              <a:avLst/>
              <a:gdLst/>
              <a:ahLst/>
              <a:cxnLst/>
              <a:rect l="l" t="t" r="r" b="b"/>
              <a:pathLst>
                <a:path w="286385" h="342265" extrusionOk="0">
                  <a:moveTo>
                    <a:pt x="286022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22" y="176549"/>
                  </a:lnTo>
                  <a:lnTo>
                    <a:pt x="286022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9"/>
            <p:cNvSpPr/>
            <p:nvPr/>
          </p:nvSpPr>
          <p:spPr>
            <a:xfrm>
              <a:off x="1340529" y="10688188"/>
              <a:ext cx="328930" cy="382904"/>
            </a:xfrm>
            <a:custGeom>
              <a:avLst/>
              <a:gdLst/>
              <a:ahLst/>
              <a:cxnLst/>
              <a:rect l="l" t="t" r="r" b="b"/>
              <a:pathLst>
                <a:path w="328930" h="382904" extrusionOk="0">
                  <a:moveTo>
                    <a:pt x="307278" y="0"/>
                  </a:moveTo>
                  <a:lnTo>
                    <a:pt x="299129" y="1711"/>
                  </a:lnTo>
                  <a:lnTo>
                    <a:pt x="292358" y="6336"/>
                  </a:lnTo>
                  <a:lnTo>
                    <a:pt x="287734" y="13106"/>
                  </a:lnTo>
                  <a:lnTo>
                    <a:pt x="286022" y="21255"/>
                  </a:lnTo>
                  <a:lnTo>
                    <a:pt x="286022" y="186371"/>
                  </a:lnTo>
                  <a:lnTo>
                    <a:pt x="42501" y="326953"/>
                  </a:lnTo>
                  <a:lnTo>
                    <a:pt x="42501" y="184727"/>
                  </a:lnTo>
                  <a:lnTo>
                    <a:pt x="40789" y="176583"/>
                  </a:lnTo>
                  <a:lnTo>
                    <a:pt x="36165" y="169816"/>
                  </a:lnTo>
                  <a:lnTo>
                    <a:pt x="29394" y="165193"/>
                  </a:lnTo>
                  <a:lnTo>
                    <a:pt x="21245" y="163481"/>
                  </a:lnTo>
                  <a:lnTo>
                    <a:pt x="13097" y="165193"/>
                  </a:lnTo>
                  <a:lnTo>
                    <a:pt x="6330" y="169816"/>
                  </a:lnTo>
                  <a:lnTo>
                    <a:pt x="1710" y="176583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99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909"/>
                  </a:lnTo>
                  <a:lnTo>
                    <a:pt x="318712" y="215794"/>
                  </a:lnTo>
                  <a:lnTo>
                    <a:pt x="325257" y="21252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6"/>
                  </a:lnTo>
                  <a:lnTo>
                    <a:pt x="322189" y="6336"/>
                  </a:lnTo>
                  <a:lnTo>
                    <a:pt x="315422" y="1711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9"/>
            <p:cNvSpPr/>
            <p:nvPr/>
          </p:nvSpPr>
          <p:spPr>
            <a:xfrm>
              <a:off x="1075730" y="10709445"/>
              <a:ext cx="284480" cy="342265"/>
            </a:xfrm>
            <a:custGeom>
              <a:avLst/>
              <a:gdLst/>
              <a:ahLst/>
              <a:cxnLst/>
              <a:rect l="l" t="t" r="r" b="b"/>
              <a:pathLst>
                <a:path w="284480" h="342265" extrusionOk="0">
                  <a:moveTo>
                    <a:pt x="0" y="0"/>
                  </a:moveTo>
                  <a:lnTo>
                    <a:pt x="0" y="176549"/>
                  </a:lnTo>
                  <a:lnTo>
                    <a:pt x="284389" y="341664"/>
                  </a:lnTo>
                  <a:lnTo>
                    <a:pt x="28438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9"/>
            <p:cNvSpPr/>
            <p:nvPr/>
          </p:nvSpPr>
          <p:spPr>
            <a:xfrm>
              <a:off x="902474" y="10599908"/>
              <a:ext cx="482600" cy="471170"/>
            </a:xfrm>
            <a:custGeom>
              <a:avLst/>
              <a:gdLst/>
              <a:ahLst/>
              <a:cxnLst/>
              <a:rect l="l" t="t" r="r" b="b"/>
              <a:pathLst>
                <a:path w="482600" h="471170" extrusionOk="0">
                  <a:moveTo>
                    <a:pt x="40855" y="21272"/>
                  </a:moveTo>
                  <a:lnTo>
                    <a:pt x="39408" y="13119"/>
                  </a:lnTo>
                  <a:lnTo>
                    <a:pt x="35344" y="6350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50"/>
                  </a:lnTo>
                  <a:lnTo>
                    <a:pt x="1714" y="13119"/>
                  </a:lnTo>
                  <a:lnTo>
                    <a:pt x="0" y="21272"/>
                  </a:lnTo>
                  <a:lnTo>
                    <a:pt x="0" y="261581"/>
                  </a:lnTo>
                  <a:lnTo>
                    <a:pt x="1714" y="269722"/>
                  </a:lnTo>
                  <a:lnTo>
                    <a:pt x="6337" y="276491"/>
                  </a:lnTo>
                  <a:lnTo>
                    <a:pt x="13106" y="281114"/>
                  </a:lnTo>
                  <a:lnTo>
                    <a:pt x="21247" y="282829"/>
                  </a:lnTo>
                  <a:lnTo>
                    <a:pt x="28448" y="281114"/>
                  </a:lnTo>
                  <a:lnTo>
                    <a:pt x="34734" y="276491"/>
                  </a:lnTo>
                  <a:lnTo>
                    <a:pt x="39179" y="269722"/>
                  </a:lnTo>
                  <a:lnTo>
                    <a:pt x="40855" y="261581"/>
                  </a:lnTo>
                  <a:lnTo>
                    <a:pt x="40855" y="21272"/>
                  </a:lnTo>
                  <a:close/>
                </a:path>
                <a:path w="482600" h="471170" extrusionOk="0">
                  <a:moveTo>
                    <a:pt x="482168" y="273011"/>
                  </a:moveTo>
                  <a:lnTo>
                    <a:pt x="480453" y="264871"/>
                  </a:lnTo>
                  <a:lnTo>
                    <a:pt x="475830" y="258102"/>
                  </a:lnTo>
                  <a:lnTo>
                    <a:pt x="469061" y="253479"/>
                  </a:lnTo>
                  <a:lnTo>
                    <a:pt x="460908" y="251764"/>
                  </a:lnTo>
                  <a:lnTo>
                    <a:pt x="452767" y="253479"/>
                  </a:lnTo>
                  <a:lnTo>
                    <a:pt x="445998" y="258102"/>
                  </a:lnTo>
                  <a:lnTo>
                    <a:pt x="441375" y="264871"/>
                  </a:lnTo>
                  <a:lnTo>
                    <a:pt x="439661" y="273011"/>
                  </a:lnTo>
                  <a:lnTo>
                    <a:pt x="439661" y="415239"/>
                  </a:lnTo>
                  <a:lnTo>
                    <a:pt x="196126" y="274662"/>
                  </a:lnTo>
                  <a:lnTo>
                    <a:pt x="196126" y="109537"/>
                  </a:lnTo>
                  <a:lnTo>
                    <a:pt x="194411" y="101396"/>
                  </a:lnTo>
                  <a:lnTo>
                    <a:pt x="189788" y="94627"/>
                  </a:lnTo>
                  <a:lnTo>
                    <a:pt x="183032" y="89992"/>
                  </a:lnTo>
                  <a:lnTo>
                    <a:pt x="174879" y="88290"/>
                  </a:lnTo>
                  <a:lnTo>
                    <a:pt x="166738" y="89992"/>
                  </a:lnTo>
                  <a:lnTo>
                    <a:pt x="159969" y="94627"/>
                  </a:lnTo>
                  <a:lnTo>
                    <a:pt x="155346" y="101396"/>
                  </a:lnTo>
                  <a:lnTo>
                    <a:pt x="153644" y="109537"/>
                  </a:lnTo>
                  <a:lnTo>
                    <a:pt x="153644" y="292620"/>
                  </a:lnTo>
                  <a:lnTo>
                    <a:pt x="156895" y="299173"/>
                  </a:lnTo>
                  <a:lnTo>
                    <a:pt x="163436" y="302450"/>
                  </a:lnTo>
                  <a:lnTo>
                    <a:pt x="447827" y="467550"/>
                  </a:lnTo>
                  <a:lnTo>
                    <a:pt x="454367" y="470814"/>
                  </a:lnTo>
                  <a:lnTo>
                    <a:pt x="457644" y="470814"/>
                  </a:lnTo>
                  <a:lnTo>
                    <a:pt x="465823" y="470814"/>
                  </a:lnTo>
                  <a:lnTo>
                    <a:pt x="478891" y="464286"/>
                  </a:lnTo>
                  <a:lnTo>
                    <a:pt x="482168" y="456120"/>
                  </a:lnTo>
                  <a:lnTo>
                    <a:pt x="482168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9"/>
            <p:cNvSpPr/>
            <p:nvPr/>
          </p:nvSpPr>
          <p:spPr>
            <a:xfrm>
              <a:off x="923727" y="10367783"/>
              <a:ext cx="876300" cy="505459"/>
            </a:xfrm>
            <a:custGeom>
              <a:avLst/>
              <a:gdLst/>
              <a:ahLst/>
              <a:cxnLst/>
              <a:rect l="l" t="t" r="r" b="b"/>
              <a:pathLst>
                <a:path w="876300" h="505459" extrusionOk="0">
                  <a:moveTo>
                    <a:pt x="436405" y="0"/>
                  </a:moveTo>
                  <a:lnTo>
                    <a:pt x="0" y="253384"/>
                  </a:lnTo>
                  <a:lnTo>
                    <a:pt x="436405" y="505136"/>
                  </a:lnTo>
                  <a:lnTo>
                    <a:pt x="876067" y="253384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9"/>
            <p:cNvSpPr/>
            <p:nvPr/>
          </p:nvSpPr>
          <p:spPr>
            <a:xfrm>
              <a:off x="902480" y="10346520"/>
              <a:ext cx="916939" cy="548004"/>
            </a:xfrm>
            <a:custGeom>
              <a:avLst/>
              <a:gdLst/>
              <a:ahLst/>
              <a:cxnLst/>
              <a:rect l="l" t="t" r="r" b="b"/>
              <a:pathLst>
                <a:path w="916939" h="548004" extrusionOk="0">
                  <a:moveTo>
                    <a:pt x="462551" y="0"/>
                  </a:moveTo>
                  <a:lnTo>
                    <a:pt x="454384" y="0"/>
                  </a:lnTo>
                  <a:lnTo>
                    <a:pt x="447839" y="3277"/>
                  </a:lnTo>
                  <a:lnTo>
                    <a:pt x="9800" y="256662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6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9" y="503513"/>
                  </a:lnTo>
                  <a:lnTo>
                    <a:pt x="459284" y="503513"/>
                  </a:lnTo>
                  <a:lnTo>
                    <a:pt x="62113" y="274651"/>
                  </a:lnTo>
                  <a:lnTo>
                    <a:pt x="457650" y="44145"/>
                  </a:lnTo>
                  <a:lnTo>
                    <a:pt x="539745" y="44145"/>
                  </a:lnTo>
                  <a:lnTo>
                    <a:pt x="469095" y="3277"/>
                  </a:lnTo>
                  <a:lnTo>
                    <a:pt x="462551" y="0"/>
                  </a:lnTo>
                  <a:close/>
                </a:path>
                <a:path w="916939" h="548004" extrusionOk="0">
                  <a:moveTo>
                    <a:pt x="539745" y="44145"/>
                  </a:moveTo>
                  <a:lnTo>
                    <a:pt x="457650" y="44145"/>
                  </a:lnTo>
                  <a:lnTo>
                    <a:pt x="856466" y="274651"/>
                  </a:lnTo>
                  <a:lnTo>
                    <a:pt x="459284" y="503513"/>
                  </a:lnTo>
                  <a:lnTo>
                    <a:pt x="542569" y="503513"/>
                  </a:lnTo>
                  <a:lnTo>
                    <a:pt x="907134" y="292629"/>
                  </a:lnTo>
                  <a:lnTo>
                    <a:pt x="913668" y="28936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34" y="256662"/>
                  </a:lnTo>
                  <a:lnTo>
                    <a:pt x="539745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7" name="Google Shape;197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61622" y="10781370"/>
              <a:ext cx="122582" cy="12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p19"/>
            <p:cNvSpPr/>
            <p:nvPr/>
          </p:nvSpPr>
          <p:spPr>
            <a:xfrm>
              <a:off x="1939395" y="10542299"/>
              <a:ext cx="234314" cy="264159"/>
            </a:xfrm>
            <a:custGeom>
              <a:avLst/>
              <a:gdLst/>
              <a:ahLst/>
              <a:cxnLst/>
              <a:rect l="l" t="t" r="r" b="b"/>
              <a:pathLst>
                <a:path w="234314" h="264159" extrusionOk="0">
                  <a:moveTo>
                    <a:pt x="131294" y="0"/>
                  </a:moveTo>
                  <a:lnTo>
                    <a:pt x="79199" y="9405"/>
                  </a:lnTo>
                  <a:lnTo>
                    <a:pt x="37077" y="37454"/>
                  </a:lnTo>
                  <a:lnTo>
                    <a:pt x="9311" y="79573"/>
                  </a:lnTo>
                  <a:lnTo>
                    <a:pt x="0" y="130959"/>
                  </a:lnTo>
                  <a:lnTo>
                    <a:pt x="2287" y="158393"/>
                  </a:lnTo>
                  <a:lnTo>
                    <a:pt x="20492" y="206096"/>
                  </a:lnTo>
                  <a:lnTo>
                    <a:pt x="55941" y="242697"/>
                  </a:lnTo>
                  <a:lnTo>
                    <a:pt x="103852" y="261652"/>
                  </a:lnTo>
                  <a:lnTo>
                    <a:pt x="131995" y="264033"/>
                  </a:lnTo>
                  <a:lnTo>
                    <a:pt x="160545" y="261434"/>
                  </a:lnTo>
                  <a:lnTo>
                    <a:pt x="186817" y="253658"/>
                  </a:lnTo>
                  <a:lnTo>
                    <a:pt x="210727" y="240740"/>
                  </a:lnTo>
                  <a:lnTo>
                    <a:pt x="232191" y="222715"/>
                  </a:lnTo>
                  <a:lnTo>
                    <a:pt x="234149" y="22070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2"/>
                  </a:lnTo>
                  <a:lnTo>
                    <a:pt x="170532" y="208344"/>
                  </a:lnTo>
                  <a:lnTo>
                    <a:pt x="152564" y="214108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87" y="191062"/>
                  </a:lnTo>
                  <a:lnTo>
                    <a:pt x="54607" y="147372"/>
                  </a:lnTo>
                  <a:lnTo>
                    <a:pt x="53244" y="130257"/>
                  </a:lnTo>
                  <a:lnTo>
                    <a:pt x="54582" y="113421"/>
                  </a:lnTo>
                  <a:lnTo>
                    <a:pt x="74500" y="71453"/>
                  </a:lnTo>
                  <a:lnTo>
                    <a:pt x="115585" y="49473"/>
                  </a:lnTo>
                  <a:lnTo>
                    <a:pt x="133399" y="47998"/>
                  </a:lnTo>
                  <a:lnTo>
                    <a:pt x="141892" y="48445"/>
                  </a:lnTo>
                  <a:lnTo>
                    <a:pt x="184855" y="63312"/>
                  </a:lnTo>
                  <a:lnTo>
                    <a:pt x="202161" y="75945"/>
                  </a:lnTo>
                  <a:lnTo>
                    <a:pt x="227417" y="36836"/>
                  </a:lnTo>
                  <a:lnTo>
                    <a:pt x="225459" y="34951"/>
                  </a:lnTo>
                  <a:lnTo>
                    <a:pt x="206089" y="19706"/>
                  </a:lnTo>
                  <a:lnTo>
                    <a:pt x="183881" y="8778"/>
                  </a:lnTo>
                  <a:lnTo>
                    <a:pt x="158921" y="2199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9" name="Google Shape;199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83801" y="10612432"/>
              <a:ext cx="177020" cy="19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p19"/>
            <p:cNvSpPr/>
            <p:nvPr/>
          </p:nvSpPr>
          <p:spPr>
            <a:xfrm>
              <a:off x="2391372" y="10617155"/>
              <a:ext cx="172719" cy="185420"/>
            </a:xfrm>
            <a:custGeom>
              <a:avLst/>
              <a:gdLst/>
              <a:ahLst/>
              <a:cxnLst/>
              <a:rect l="l" t="t" r="r" b="b"/>
              <a:pathLst>
                <a:path w="172719" h="185420" extrusionOk="0">
                  <a:moveTo>
                    <a:pt x="172135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35" y="185420"/>
                  </a:lnTo>
                  <a:lnTo>
                    <a:pt x="172135" y="113030"/>
                  </a:lnTo>
                  <a:lnTo>
                    <a:pt x="172135" y="68580"/>
                  </a:lnTo>
                  <a:lnTo>
                    <a:pt x="172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1" name="Google Shape;201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p19"/>
            <p:cNvSpPr/>
            <p:nvPr/>
          </p:nvSpPr>
          <p:spPr>
            <a:xfrm>
              <a:off x="3015177" y="10612437"/>
              <a:ext cx="184150" cy="260350"/>
            </a:xfrm>
            <a:custGeom>
              <a:avLst/>
              <a:gdLst/>
              <a:ahLst/>
              <a:cxnLst/>
              <a:rect l="l" t="t" r="r" b="b"/>
              <a:pathLst>
                <a:path w="184150" h="260350" extrusionOk="0">
                  <a:moveTo>
                    <a:pt x="47276" y="4209"/>
                  </a:moveTo>
                  <a:lnTo>
                    <a:pt x="0" y="4209"/>
                  </a:lnTo>
                  <a:lnTo>
                    <a:pt x="0" y="259824"/>
                  </a:lnTo>
                  <a:lnTo>
                    <a:pt x="51139" y="259824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16" y="174361"/>
                  </a:lnTo>
                  <a:lnTo>
                    <a:pt x="160235" y="167010"/>
                  </a:lnTo>
                  <a:lnTo>
                    <a:pt x="170616" y="152623"/>
                  </a:lnTo>
                  <a:lnTo>
                    <a:pt x="171904" y="149765"/>
                  </a:lnTo>
                  <a:lnTo>
                    <a:pt x="90960" y="149765"/>
                  </a:lnTo>
                  <a:lnTo>
                    <a:pt x="81923" y="148842"/>
                  </a:lnTo>
                  <a:lnTo>
                    <a:pt x="52573" y="117879"/>
                  </a:lnTo>
                  <a:lnTo>
                    <a:pt x="49736" y="97997"/>
                  </a:lnTo>
                  <a:lnTo>
                    <a:pt x="50498" y="85487"/>
                  </a:lnTo>
                  <a:lnTo>
                    <a:pt x="75279" y="48087"/>
                  </a:lnTo>
                  <a:lnTo>
                    <a:pt x="91662" y="44836"/>
                  </a:lnTo>
                  <a:lnTo>
                    <a:pt x="172822" y="44836"/>
                  </a:lnTo>
                  <a:lnTo>
                    <a:pt x="171442" y="41579"/>
                  </a:lnTo>
                  <a:lnTo>
                    <a:pt x="161701" y="27151"/>
                  </a:lnTo>
                  <a:lnTo>
                    <a:pt x="157922" y="23486"/>
                  </a:lnTo>
                  <a:lnTo>
                    <a:pt x="47139" y="23486"/>
                  </a:lnTo>
                  <a:lnTo>
                    <a:pt x="47276" y="4209"/>
                  </a:lnTo>
                  <a:close/>
                </a:path>
                <a:path w="184150" h="260350" extrusionOk="0">
                  <a:moveTo>
                    <a:pt x="152216" y="174361"/>
                  </a:moveTo>
                  <a:lnTo>
                    <a:pt x="50993" y="174361"/>
                  </a:lnTo>
                  <a:lnTo>
                    <a:pt x="61232" y="182881"/>
                  </a:lnTo>
                  <a:lnTo>
                    <a:pt x="72673" y="188986"/>
                  </a:lnTo>
                  <a:lnTo>
                    <a:pt x="85284" y="192661"/>
                  </a:lnTo>
                  <a:lnTo>
                    <a:pt x="99033" y="193889"/>
                  </a:lnTo>
                  <a:lnTo>
                    <a:pt x="116786" y="192198"/>
                  </a:lnTo>
                  <a:lnTo>
                    <a:pt x="132940" y="187140"/>
                  </a:lnTo>
                  <a:lnTo>
                    <a:pt x="147442" y="178737"/>
                  </a:lnTo>
                  <a:lnTo>
                    <a:pt x="152216" y="174361"/>
                  </a:lnTo>
                  <a:close/>
                </a:path>
                <a:path w="184150" h="260350" extrusionOk="0">
                  <a:moveTo>
                    <a:pt x="172822" y="44836"/>
                  </a:moveTo>
                  <a:lnTo>
                    <a:pt x="91662" y="44836"/>
                  </a:lnTo>
                  <a:lnTo>
                    <a:pt x="100295" y="45710"/>
                  </a:lnTo>
                  <a:lnTo>
                    <a:pt x="108025" y="48349"/>
                  </a:lnTo>
                  <a:lnTo>
                    <a:pt x="131813" y="86231"/>
                  </a:lnTo>
                  <a:lnTo>
                    <a:pt x="132517" y="97997"/>
                  </a:lnTo>
                  <a:lnTo>
                    <a:pt x="131784" y="109160"/>
                  </a:lnTo>
                  <a:lnTo>
                    <a:pt x="107254" y="146355"/>
                  </a:lnTo>
                  <a:lnTo>
                    <a:pt x="90960" y="149765"/>
                  </a:lnTo>
                  <a:lnTo>
                    <a:pt x="171904" y="149765"/>
                  </a:lnTo>
                  <a:lnTo>
                    <a:pt x="178057" y="136111"/>
                  </a:lnTo>
                  <a:lnTo>
                    <a:pt x="182537" y="117532"/>
                  </a:lnTo>
                  <a:lnTo>
                    <a:pt x="184036" y="96949"/>
                  </a:lnTo>
                  <a:lnTo>
                    <a:pt x="182630" y="76537"/>
                  </a:lnTo>
                  <a:lnTo>
                    <a:pt x="178425" y="58061"/>
                  </a:lnTo>
                  <a:lnTo>
                    <a:pt x="172822" y="44836"/>
                  </a:lnTo>
                  <a:close/>
                </a:path>
                <a:path w="184150" h="260350" extrusionOk="0">
                  <a:moveTo>
                    <a:pt x="101483" y="0"/>
                  </a:moveTo>
                  <a:lnTo>
                    <a:pt x="58930" y="12167"/>
                  </a:lnTo>
                  <a:lnTo>
                    <a:pt x="47139" y="23486"/>
                  </a:lnTo>
                  <a:lnTo>
                    <a:pt x="157922" y="23486"/>
                  </a:lnTo>
                  <a:lnTo>
                    <a:pt x="149490" y="15310"/>
                  </a:lnTo>
                  <a:lnTo>
                    <a:pt x="135350" y="6821"/>
                  </a:lnTo>
                  <a:lnTo>
                    <a:pt x="119331" y="1709"/>
                  </a:lnTo>
                  <a:lnTo>
                    <a:pt x="1014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3" name="Google Shape;203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230470" y="10616650"/>
              <a:ext cx="171418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19"/>
            <p:cNvSpPr/>
            <p:nvPr/>
          </p:nvSpPr>
          <p:spPr>
            <a:xfrm>
              <a:off x="3418828" y="10616645"/>
              <a:ext cx="194310" cy="259715"/>
            </a:xfrm>
            <a:custGeom>
              <a:avLst/>
              <a:gdLst/>
              <a:ahLst/>
              <a:cxnLst/>
              <a:rect l="l" t="t" r="r" b="b"/>
              <a:pathLst>
                <a:path w="194310" h="259715" extrusionOk="0">
                  <a:moveTo>
                    <a:pt x="194255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66" y="105284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66"/>
                  </a:lnTo>
                  <a:lnTo>
                    <a:pt x="70688" y="193857"/>
                  </a:lnTo>
                  <a:lnTo>
                    <a:pt x="65555" y="203153"/>
                  </a:lnTo>
                  <a:lnTo>
                    <a:pt x="59184" y="209751"/>
                  </a:lnTo>
                  <a:lnTo>
                    <a:pt x="51520" y="213684"/>
                  </a:lnTo>
                  <a:lnTo>
                    <a:pt x="42511" y="214988"/>
                  </a:lnTo>
                  <a:lnTo>
                    <a:pt x="36731" y="214988"/>
                  </a:lnTo>
                  <a:lnTo>
                    <a:pt x="30794" y="212736"/>
                  </a:lnTo>
                  <a:lnTo>
                    <a:pt x="21538" y="205794"/>
                  </a:lnTo>
                  <a:lnTo>
                    <a:pt x="403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5" name="Google Shape;205;p1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622537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" name="Google Shape;206;p19"/>
            <p:cNvSpPr/>
            <p:nvPr/>
          </p:nvSpPr>
          <p:spPr>
            <a:xfrm>
              <a:off x="11559006" y="10576883"/>
              <a:ext cx="4582159" cy="285115"/>
            </a:xfrm>
            <a:custGeom>
              <a:avLst/>
              <a:gdLst/>
              <a:ahLst/>
              <a:cxnLst/>
              <a:rect l="l" t="t" r="r" b="b"/>
              <a:pathLst>
                <a:path w="4582159" h="285115" extrusionOk="0">
                  <a:moveTo>
                    <a:pt x="331000" y="227825"/>
                  </a:moveTo>
                  <a:lnTo>
                    <a:pt x="330923" y="56464"/>
                  </a:lnTo>
                  <a:lnTo>
                    <a:pt x="330847" y="55714"/>
                  </a:lnTo>
                  <a:lnTo>
                    <a:pt x="330288" y="50152"/>
                  </a:lnTo>
                  <a:lnTo>
                    <a:pt x="328028" y="42900"/>
                  </a:lnTo>
                  <a:lnTo>
                    <a:pt x="326631" y="40309"/>
                  </a:lnTo>
                  <a:lnTo>
                    <a:pt x="324459" y="36334"/>
                  </a:lnTo>
                  <a:lnTo>
                    <a:pt x="319747" y="30607"/>
                  </a:lnTo>
                  <a:lnTo>
                    <a:pt x="313918" y="25781"/>
                  </a:lnTo>
                  <a:lnTo>
                    <a:pt x="309943" y="23634"/>
                  </a:lnTo>
                  <a:lnTo>
                    <a:pt x="309943" y="57150"/>
                  </a:lnTo>
                  <a:lnTo>
                    <a:pt x="309943" y="227825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76" y="244309"/>
                  </a:lnTo>
                  <a:lnTo>
                    <a:pt x="293116" y="244652"/>
                  </a:lnTo>
                  <a:lnTo>
                    <a:pt x="37884" y="244652"/>
                  </a:lnTo>
                  <a:lnTo>
                    <a:pt x="37198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29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76" y="169811"/>
                  </a:lnTo>
                  <a:lnTo>
                    <a:pt x="207772" y="157429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80" y="157429"/>
                  </a:lnTo>
                  <a:lnTo>
                    <a:pt x="222719" y="142468"/>
                  </a:lnTo>
                  <a:lnTo>
                    <a:pt x="309486" y="55714"/>
                  </a:lnTo>
                  <a:lnTo>
                    <a:pt x="309587" y="56464"/>
                  </a:lnTo>
                  <a:lnTo>
                    <a:pt x="309943" y="57150"/>
                  </a:lnTo>
                  <a:lnTo>
                    <a:pt x="309943" y="23634"/>
                  </a:lnTo>
                  <a:lnTo>
                    <a:pt x="307352" y="22225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54"/>
                  </a:lnTo>
                  <a:lnTo>
                    <a:pt x="165493" y="169811"/>
                  </a:lnTo>
                  <a:lnTo>
                    <a:pt x="153111" y="157429"/>
                  </a:lnTo>
                  <a:lnTo>
                    <a:pt x="108267" y="112585"/>
                  </a:lnTo>
                  <a:lnTo>
                    <a:pt x="108267" y="142468"/>
                  </a:lnTo>
                  <a:lnTo>
                    <a:pt x="21501" y="229247"/>
                  </a:lnTo>
                  <a:lnTo>
                    <a:pt x="21412" y="228485"/>
                  </a:lnTo>
                  <a:lnTo>
                    <a:pt x="21043" y="227825"/>
                  </a:lnTo>
                  <a:lnTo>
                    <a:pt x="21043" y="57150"/>
                  </a:lnTo>
                  <a:lnTo>
                    <a:pt x="21412" y="56464"/>
                  </a:lnTo>
                  <a:lnTo>
                    <a:pt x="21501" y="55702"/>
                  </a:lnTo>
                  <a:lnTo>
                    <a:pt x="108267" y="142468"/>
                  </a:lnTo>
                  <a:lnTo>
                    <a:pt x="108267" y="112585"/>
                  </a:lnTo>
                  <a:lnTo>
                    <a:pt x="51384" y="55702"/>
                  </a:lnTo>
                  <a:lnTo>
                    <a:pt x="36449" y="40754"/>
                  </a:lnTo>
                  <a:lnTo>
                    <a:pt x="37198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76" y="40665"/>
                  </a:lnTo>
                  <a:lnTo>
                    <a:pt x="294551" y="40754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23634" y="22225"/>
                  </a:lnTo>
                  <a:lnTo>
                    <a:pt x="17068" y="25793"/>
                  </a:lnTo>
                  <a:lnTo>
                    <a:pt x="11315" y="30518"/>
                  </a:lnTo>
                  <a:lnTo>
                    <a:pt x="6515" y="36347"/>
                  </a:lnTo>
                  <a:lnTo>
                    <a:pt x="2959" y="42913"/>
                  </a:lnTo>
                  <a:lnTo>
                    <a:pt x="698" y="50152"/>
                  </a:lnTo>
                  <a:lnTo>
                    <a:pt x="63" y="56464"/>
                  </a:lnTo>
                  <a:lnTo>
                    <a:pt x="0" y="227825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68"/>
                  </a:lnTo>
                  <a:lnTo>
                    <a:pt x="17068" y="259181"/>
                  </a:lnTo>
                  <a:lnTo>
                    <a:pt x="23634" y="262750"/>
                  </a:lnTo>
                  <a:lnTo>
                    <a:pt x="30886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50"/>
                  </a:lnTo>
                  <a:lnTo>
                    <a:pt x="313918" y="259181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52"/>
                  </a:lnTo>
                  <a:lnTo>
                    <a:pt x="328041" y="242049"/>
                  </a:lnTo>
                  <a:lnTo>
                    <a:pt x="330288" y="234797"/>
                  </a:lnTo>
                  <a:lnTo>
                    <a:pt x="330847" y="229247"/>
                  </a:lnTo>
                  <a:lnTo>
                    <a:pt x="331000" y="227825"/>
                  </a:lnTo>
                  <a:close/>
                </a:path>
                <a:path w="4582159" h="285115" extrusionOk="0">
                  <a:moveTo>
                    <a:pt x="4582020" y="206997"/>
                  </a:moveTo>
                  <a:lnTo>
                    <a:pt x="4558271" y="167487"/>
                  </a:lnTo>
                  <a:lnTo>
                    <a:pt x="4558271" y="198501"/>
                  </a:lnTo>
                  <a:lnTo>
                    <a:pt x="4558271" y="212813"/>
                  </a:lnTo>
                  <a:lnTo>
                    <a:pt x="4528617" y="245656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56" y="246329"/>
                  </a:lnTo>
                  <a:lnTo>
                    <a:pt x="4394466" y="221488"/>
                  </a:lnTo>
                  <a:lnTo>
                    <a:pt x="4360532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32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70"/>
                  </a:lnTo>
                  <a:lnTo>
                    <a:pt x="4472419" y="216281"/>
                  </a:lnTo>
                  <a:lnTo>
                    <a:pt x="4478083" y="218795"/>
                  </a:lnTo>
                  <a:lnTo>
                    <a:pt x="4484725" y="216522"/>
                  </a:lnTo>
                  <a:lnTo>
                    <a:pt x="4490631" y="205651"/>
                  </a:lnTo>
                  <a:lnTo>
                    <a:pt x="4500829" y="193243"/>
                  </a:lnTo>
                  <a:lnTo>
                    <a:pt x="4506798" y="189928"/>
                  </a:lnTo>
                  <a:lnTo>
                    <a:pt x="4514469" y="185674"/>
                  </a:lnTo>
                  <a:lnTo>
                    <a:pt x="4529925" y="183476"/>
                  </a:lnTo>
                  <a:lnTo>
                    <a:pt x="4545546" y="187223"/>
                  </a:lnTo>
                  <a:lnTo>
                    <a:pt x="4553267" y="190754"/>
                  </a:lnTo>
                  <a:lnTo>
                    <a:pt x="4558271" y="198501"/>
                  </a:lnTo>
                  <a:lnTo>
                    <a:pt x="4558271" y="167487"/>
                  </a:lnTo>
                  <a:lnTo>
                    <a:pt x="4555375" y="165620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48" y="172732"/>
                  </a:lnTo>
                  <a:lnTo>
                    <a:pt x="4472368" y="189928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22178" y="49784"/>
                  </a:lnTo>
                  <a:lnTo>
                    <a:pt x="4416412" y="26644"/>
                  </a:lnTo>
                  <a:lnTo>
                    <a:pt x="4414545" y="23749"/>
                  </a:lnTo>
                  <a:lnTo>
                    <a:pt x="4409338" y="15659"/>
                  </a:lnTo>
                  <a:lnTo>
                    <a:pt x="4399623" y="7251"/>
                  </a:lnTo>
                  <a:lnTo>
                    <a:pt x="4387964" y="1892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14"/>
                  </a:lnTo>
                  <a:lnTo>
                    <a:pt x="4297286" y="84810"/>
                  </a:lnTo>
                  <a:lnTo>
                    <a:pt x="4298073" y="102806"/>
                  </a:lnTo>
                  <a:lnTo>
                    <a:pt x="4310443" y="147370"/>
                  </a:lnTo>
                  <a:lnTo>
                    <a:pt x="4331335" y="187566"/>
                  </a:lnTo>
                  <a:lnTo>
                    <a:pt x="4359694" y="222364"/>
                  </a:lnTo>
                  <a:lnTo>
                    <a:pt x="4394466" y="250685"/>
                  </a:lnTo>
                  <a:lnTo>
                    <a:pt x="4434649" y="271564"/>
                  </a:lnTo>
                  <a:lnTo>
                    <a:pt x="4479214" y="283933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803" y="261048"/>
                  </a:lnTo>
                  <a:lnTo>
                    <a:pt x="4568710" y="239141"/>
                  </a:lnTo>
                  <a:lnTo>
                    <a:pt x="4574400" y="232206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69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7" name="Google Shape;207;p19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9"/>
          <p:cNvSpPr txBox="1"/>
          <p:nvPr/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FFFF"/>
                </a:solidFill>
              </a:rPr>
              <a:t>+7 (499) 372-01-02</a:t>
            </a:r>
            <a:endParaRPr sz="12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20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215" name="Google Shape;215;p20"/>
            <p:cNvSpPr/>
            <p:nvPr/>
          </p:nvSpPr>
          <p:spPr>
            <a:xfrm>
              <a:off x="0" y="10109513"/>
              <a:ext cx="20104100" cy="1199515"/>
            </a:xfrm>
            <a:custGeom>
              <a:avLst/>
              <a:gdLst/>
              <a:ahLst/>
              <a:cxnLst/>
              <a:rect l="l" t="t" r="r" b="b"/>
              <a:pathLst>
                <a:path w="20104100" h="1199515" extrusionOk="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1360140" y="10709445"/>
              <a:ext cx="286385" cy="342265"/>
            </a:xfrm>
            <a:custGeom>
              <a:avLst/>
              <a:gdLst/>
              <a:ahLst/>
              <a:cxnLst/>
              <a:rect l="l" t="t" r="r" b="b"/>
              <a:pathLst>
                <a:path w="286385" h="342265" extrusionOk="0">
                  <a:moveTo>
                    <a:pt x="286033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33" y="176549"/>
                  </a:lnTo>
                  <a:lnTo>
                    <a:pt x="286033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0"/>
            <p:cNvSpPr/>
            <p:nvPr/>
          </p:nvSpPr>
          <p:spPr>
            <a:xfrm>
              <a:off x="1340529" y="10688193"/>
              <a:ext cx="328930" cy="382904"/>
            </a:xfrm>
            <a:custGeom>
              <a:avLst/>
              <a:gdLst/>
              <a:ahLst/>
              <a:cxnLst/>
              <a:rect l="l" t="t" r="r" b="b"/>
              <a:pathLst>
                <a:path w="328930" h="382904" extrusionOk="0">
                  <a:moveTo>
                    <a:pt x="307278" y="0"/>
                  </a:moveTo>
                  <a:lnTo>
                    <a:pt x="299130" y="1710"/>
                  </a:lnTo>
                  <a:lnTo>
                    <a:pt x="292364" y="6332"/>
                  </a:lnTo>
                  <a:lnTo>
                    <a:pt x="287743" y="13102"/>
                  </a:lnTo>
                  <a:lnTo>
                    <a:pt x="286033" y="21255"/>
                  </a:lnTo>
                  <a:lnTo>
                    <a:pt x="286033" y="186360"/>
                  </a:lnTo>
                  <a:lnTo>
                    <a:pt x="42490" y="326953"/>
                  </a:lnTo>
                  <a:lnTo>
                    <a:pt x="42490" y="184727"/>
                  </a:lnTo>
                  <a:lnTo>
                    <a:pt x="40780" y="176577"/>
                  </a:lnTo>
                  <a:lnTo>
                    <a:pt x="36159" y="169807"/>
                  </a:lnTo>
                  <a:lnTo>
                    <a:pt x="29393" y="165183"/>
                  </a:lnTo>
                  <a:lnTo>
                    <a:pt x="21245" y="163471"/>
                  </a:lnTo>
                  <a:lnTo>
                    <a:pt x="13097" y="165183"/>
                  </a:lnTo>
                  <a:lnTo>
                    <a:pt x="6330" y="169807"/>
                  </a:lnTo>
                  <a:lnTo>
                    <a:pt x="1710" y="176577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88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899"/>
                  </a:lnTo>
                  <a:lnTo>
                    <a:pt x="318712" y="215784"/>
                  </a:lnTo>
                  <a:lnTo>
                    <a:pt x="325257" y="21251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2"/>
                  </a:lnTo>
                  <a:lnTo>
                    <a:pt x="322189" y="6332"/>
                  </a:lnTo>
                  <a:lnTo>
                    <a:pt x="315422" y="1710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1075730" y="10709445"/>
              <a:ext cx="284480" cy="342265"/>
            </a:xfrm>
            <a:custGeom>
              <a:avLst/>
              <a:gdLst/>
              <a:ahLst/>
              <a:cxnLst/>
              <a:rect l="l" t="t" r="r" b="b"/>
              <a:pathLst>
                <a:path w="284480" h="342265" extrusionOk="0">
                  <a:moveTo>
                    <a:pt x="0" y="0"/>
                  </a:moveTo>
                  <a:lnTo>
                    <a:pt x="0" y="176549"/>
                  </a:lnTo>
                  <a:lnTo>
                    <a:pt x="284399" y="341664"/>
                  </a:lnTo>
                  <a:lnTo>
                    <a:pt x="28439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902474" y="10599921"/>
              <a:ext cx="482600" cy="471170"/>
            </a:xfrm>
            <a:custGeom>
              <a:avLst/>
              <a:gdLst/>
              <a:ahLst/>
              <a:cxnLst/>
              <a:rect l="l" t="t" r="r" b="b"/>
              <a:pathLst>
                <a:path w="482600" h="471170" extrusionOk="0">
                  <a:moveTo>
                    <a:pt x="40855" y="21247"/>
                  </a:moveTo>
                  <a:lnTo>
                    <a:pt x="39408" y="13106"/>
                  </a:lnTo>
                  <a:lnTo>
                    <a:pt x="35344" y="6337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37"/>
                  </a:lnTo>
                  <a:lnTo>
                    <a:pt x="1714" y="13106"/>
                  </a:lnTo>
                  <a:lnTo>
                    <a:pt x="0" y="21247"/>
                  </a:lnTo>
                  <a:lnTo>
                    <a:pt x="0" y="261569"/>
                  </a:lnTo>
                  <a:lnTo>
                    <a:pt x="1714" y="269709"/>
                  </a:lnTo>
                  <a:lnTo>
                    <a:pt x="6337" y="276479"/>
                  </a:lnTo>
                  <a:lnTo>
                    <a:pt x="13106" y="281101"/>
                  </a:lnTo>
                  <a:lnTo>
                    <a:pt x="21247" y="282816"/>
                  </a:lnTo>
                  <a:lnTo>
                    <a:pt x="28448" y="281101"/>
                  </a:lnTo>
                  <a:lnTo>
                    <a:pt x="34734" y="276479"/>
                  </a:lnTo>
                  <a:lnTo>
                    <a:pt x="39179" y="269709"/>
                  </a:lnTo>
                  <a:lnTo>
                    <a:pt x="40855" y="261569"/>
                  </a:lnTo>
                  <a:lnTo>
                    <a:pt x="40855" y="21247"/>
                  </a:lnTo>
                  <a:close/>
                </a:path>
                <a:path w="482600" h="471170" extrusionOk="0">
                  <a:moveTo>
                    <a:pt x="482155" y="273011"/>
                  </a:moveTo>
                  <a:lnTo>
                    <a:pt x="480441" y="264858"/>
                  </a:lnTo>
                  <a:lnTo>
                    <a:pt x="475830" y="258089"/>
                  </a:lnTo>
                  <a:lnTo>
                    <a:pt x="469061" y="253466"/>
                  </a:lnTo>
                  <a:lnTo>
                    <a:pt x="460908" y="251752"/>
                  </a:lnTo>
                  <a:lnTo>
                    <a:pt x="452767" y="253466"/>
                  </a:lnTo>
                  <a:lnTo>
                    <a:pt x="445998" y="258089"/>
                  </a:lnTo>
                  <a:lnTo>
                    <a:pt x="441375" y="264858"/>
                  </a:lnTo>
                  <a:lnTo>
                    <a:pt x="439661" y="273011"/>
                  </a:lnTo>
                  <a:lnTo>
                    <a:pt x="439661" y="415226"/>
                  </a:lnTo>
                  <a:lnTo>
                    <a:pt x="196126" y="274637"/>
                  </a:lnTo>
                  <a:lnTo>
                    <a:pt x="196126" y="109537"/>
                  </a:lnTo>
                  <a:lnTo>
                    <a:pt x="194411" y="101384"/>
                  </a:lnTo>
                  <a:lnTo>
                    <a:pt x="189788" y="94615"/>
                  </a:lnTo>
                  <a:lnTo>
                    <a:pt x="183032" y="89992"/>
                  </a:lnTo>
                  <a:lnTo>
                    <a:pt x="174879" y="88277"/>
                  </a:lnTo>
                  <a:lnTo>
                    <a:pt x="166725" y="89992"/>
                  </a:lnTo>
                  <a:lnTo>
                    <a:pt x="159969" y="94615"/>
                  </a:lnTo>
                  <a:lnTo>
                    <a:pt x="155346" y="101384"/>
                  </a:lnTo>
                  <a:lnTo>
                    <a:pt x="153631" y="109537"/>
                  </a:lnTo>
                  <a:lnTo>
                    <a:pt x="153631" y="292620"/>
                  </a:lnTo>
                  <a:lnTo>
                    <a:pt x="156895" y="299161"/>
                  </a:lnTo>
                  <a:lnTo>
                    <a:pt x="163436" y="302425"/>
                  </a:lnTo>
                  <a:lnTo>
                    <a:pt x="447840" y="467550"/>
                  </a:lnTo>
                  <a:lnTo>
                    <a:pt x="454380" y="470814"/>
                  </a:lnTo>
                  <a:lnTo>
                    <a:pt x="457644" y="470814"/>
                  </a:lnTo>
                  <a:lnTo>
                    <a:pt x="465810" y="470814"/>
                  </a:lnTo>
                  <a:lnTo>
                    <a:pt x="478891" y="464261"/>
                  </a:lnTo>
                  <a:lnTo>
                    <a:pt x="482155" y="456095"/>
                  </a:lnTo>
                  <a:lnTo>
                    <a:pt x="482155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923722" y="10367773"/>
              <a:ext cx="876300" cy="505459"/>
            </a:xfrm>
            <a:custGeom>
              <a:avLst/>
              <a:gdLst/>
              <a:ahLst/>
              <a:cxnLst/>
              <a:rect l="l" t="t" r="r" b="b"/>
              <a:pathLst>
                <a:path w="876300" h="505459" extrusionOk="0">
                  <a:moveTo>
                    <a:pt x="436405" y="0"/>
                  </a:moveTo>
                  <a:lnTo>
                    <a:pt x="0" y="253395"/>
                  </a:lnTo>
                  <a:lnTo>
                    <a:pt x="436405" y="505146"/>
                  </a:lnTo>
                  <a:lnTo>
                    <a:pt x="876078" y="253395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902480" y="10346525"/>
              <a:ext cx="916939" cy="548004"/>
            </a:xfrm>
            <a:custGeom>
              <a:avLst/>
              <a:gdLst/>
              <a:ahLst/>
              <a:cxnLst/>
              <a:rect l="l" t="t" r="r" b="b"/>
              <a:pathLst>
                <a:path w="916939" h="548004" extrusionOk="0">
                  <a:moveTo>
                    <a:pt x="462551" y="0"/>
                  </a:moveTo>
                  <a:lnTo>
                    <a:pt x="454384" y="0"/>
                  </a:lnTo>
                  <a:lnTo>
                    <a:pt x="447839" y="3266"/>
                  </a:lnTo>
                  <a:lnTo>
                    <a:pt x="9800" y="256651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5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8" y="503513"/>
                  </a:lnTo>
                  <a:lnTo>
                    <a:pt x="459284" y="503513"/>
                  </a:lnTo>
                  <a:lnTo>
                    <a:pt x="62113" y="274640"/>
                  </a:lnTo>
                  <a:lnTo>
                    <a:pt x="457650" y="44145"/>
                  </a:lnTo>
                  <a:lnTo>
                    <a:pt x="539762" y="44145"/>
                  </a:lnTo>
                  <a:lnTo>
                    <a:pt x="469095" y="3266"/>
                  </a:lnTo>
                  <a:lnTo>
                    <a:pt x="462551" y="0"/>
                  </a:lnTo>
                  <a:close/>
                </a:path>
                <a:path w="916939" h="548004" extrusionOk="0">
                  <a:moveTo>
                    <a:pt x="539762" y="44145"/>
                  </a:moveTo>
                  <a:lnTo>
                    <a:pt x="457650" y="44145"/>
                  </a:lnTo>
                  <a:lnTo>
                    <a:pt x="856455" y="274640"/>
                  </a:lnTo>
                  <a:lnTo>
                    <a:pt x="459284" y="503513"/>
                  </a:lnTo>
                  <a:lnTo>
                    <a:pt x="542568" y="503513"/>
                  </a:lnTo>
                  <a:lnTo>
                    <a:pt x="907124" y="292629"/>
                  </a:lnTo>
                  <a:lnTo>
                    <a:pt x="913668" y="28935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24" y="256651"/>
                  </a:lnTo>
                  <a:lnTo>
                    <a:pt x="539762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2" name="Google Shape;222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1617" y="10781370"/>
              <a:ext cx="122593" cy="124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20"/>
            <p:cNvSpPr/>
            <p:nvPr/>
          </p:nvSpPr>
          <p:spPr>
            <a:xfrm>
              <a:off x="1939395" y="10542294"/>
              <a:ext cx="234314" cy="264159"/>
            </a:xfrm>
            <a:custGeom>
              <a:avLst/>
              <a:gdLst/>
              <a:ahLst/>
              <a:cxnLst/>
              <a:rect l="l" t="t" r="r" b="b"/>
              <a:pathLst>
                <a:path w="234314" h="264159" extrusionOk="0">
                  <a:moveTo>
                    <a:pt x="131294" y="0"/>
                  </a:moveTo>
                  <a:lnTo>
                    <a:pt x="79197" y="9409"/>
                  </a:lnTo>
                  <a:lnTo>
                    <a:pt x="37066" y="37454"/>
                  </a:lnTo>
                  <a:lnTo>
                    <a:pt x="9313" y="79578"/>
                  </a:lnTo>
                  <a:lnTo>
                    <a:pt x="0" y="130969"/>
                  </a:lnTo>
                  <a:lnTo>
                    <a:pt x="2287" y="158402"/>
                  </a:lnTo>
                  <a:lnTo>
                    <a:pt x="20492" y="206102"/>
                  </a:lnTo>
                  <a:lnTo>
                    <a:pt x="55945" y="242702"/>
                  </a:lnTo>
                  <a:lnTo>
                    <a:pt x="103854" y="261652"/>
                  </a:lnTo>
                  <a:lnTo>
                    <a:pt x="131995" y="264033"/>
                  </a:lnTo>
                  <a:lnTo>
                    <a:pt x="160541" y="261434"/>
                  </a:lnTo>
                  <a:lnTo>
                    <a:pt x="186812" y="253658"/>
                  </a:lnTo>
                  <a:lnTo>
                    <a:pt x="210721" y="240740"/>
                  </a:lnTo>
                  <a:lnTo>
                    <a:pt x="232181" y="222715"/>
                  </a:lnTo>
                  <a:lnTo>
                    <a:pt x="234149" y="22071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6"/>
                  </a:lnTo>
                  <a:lnTo>
                    <a:pt x="170532" y="208348"/>
                  </a:lnTo>
                  <a:lnTo>
                    <a:pt x="152564" y="214109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98" y="191072"/>
                  </a:lnTo>
                  <a:lnTo>
                    <a:pt x="54607" y="147383"/>
                  </a:lnTo>
                  <a:lnTo>
                    <a:pt x="53244" y="130268"/>
                  </a:lnTo>
                  <a:lnTo>
                    <a:pt x="54582" y="113426"/>
                  </a:lnTo>
                  <a:lnTo>
                    <a:pt x="74500" y="71453"/>
                  </a:lnTo>
                  <a:lnTo>
                    <a:pt x="115585" y="49475"/>
                  </a:lnTo>
                  <a:lnTo>
                    <a:pt x="133399" y="47998"/>
                  </a:lnTo>
                  <a:lnTo>
                    <a:pt x="141891" y="48447"/>
                  </a:lnTo>
                  <a:lnTo>
                    <a:pt x="184855" y="63313"/>
                  </a:lnTo>
                  <a:lnTo>
                    <a:pt x="202161" y="75945"/>
                  </a:lnTo>
                  <a:lnTo>
                    <a:pt x="227417" y="36847"/>
                  </a:lnTo>
                  <a:lnTo>
                    <a:pt x="225469" y="34951"/>
                  </a:lnTo>
                  <a:lnTo>
                    <a:pt x="206089" y="19710"/>
                  </a:lnTo>
                  <a:lnTo>
                    <a:pt x="183879" y="8782"/>
                  </a:lnTo>
                  <a:lnTo>
                    <a:pt x="158919" y="2201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4" name="Google Shape;224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83801" y="10612437"/>
              <a:ext cx="177031" cy="193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20"/>
            <p:cNvSpPr/>
            <p:nvPr/>
          </p:nvSpPr>
          <p:spPr>
            <a:xfrm>
              <a:off x="2391372" y="10617167"/>
              <a:ext cx="172719" cy="185420"/>
            </a:xfrm>
            <a:custGeom>
              <a:avLst/>
              <a:gdLst/>
              <a:ahLst/>
              <a:cxnLst/>
              <a:rect l="l" t="t" r="r" b="b"/>
              <a:pathLst>
                <a:path w="172719" h="185420" extrusionOk="0">
                  <a:moveTo>
                    <a:pt x="172123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23" y="185420"/>
                  </a:lnTo>
                  <a:lnTo>
                    <a:pt x="172123" y="113030"/>
                  </a:lnTo>
                  <a:lnTo>
                    <a:pt x="172123" y="68580"/>
                  </a:lnTo>
                  <a:lnTo>
                    <a:pt x="172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6" name="Google Shape;226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20"/>
            <p:cNvSpPr/>
            <p:nvPr/>
          </p:nvSpPr>
          <p:spPr>
            <a:xfrm>
              <a:off x="3015172" y="10612432"/>
              <a:ext cx="184150" cy="260350"/>
            </a:xfrm>
            <a:custGeom>
              <a:avLst/>
              <a:gdLst/>
              <a:ahLst/>
              <a:cxnLst/>
              <a:rect l="l" t="t" r="r" b="b"/>
              <a:pathLst>
                <a:path w="184150" h="260350" extrusionOk="0">
                  <a:moveTo>
                    <a:pt x="47286" y="4219"/>
                  </a:moveTo>
                  <a:lnTo>
                    <a:pt x="0" y="4219"/>
                  </a:lnTo>
                  <a:lnTo>
                    <a:pt x="0" y="259835"/>
                  </a:lnTo>
                  <a:lnTo>
                    <a:pt x="51150" y="259835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26" y="174361"/>
                  </a:lnTo>
                  <a:lnTo>
                    <a:pt x="160235" y="167021"/>
                  </a:lnTo>
                  <a:lnTo>
                    <a:pt x="170622" y="152632"/>
                  </a:lnTo>
                  <a:lnTo>
                    <a:pt x="171914" y="149765"/>
                  </a:lnTo>
                  <a:lnTo>
                    <a:pt x="90971" y="149765"/>
                  </a:lnTo>
                  <a:lnTo>
                    <a:pt x="81928" y="148842"/>
                  </a:lnTo>
                  <a:lnTo>
                    <a:pt x="52578" y="117886"/>
                  </a:lnTo>
                  <a:lnTo>
                    <a:pt x="49747" y="98007"/>
                  </a:lnTo>
                  <a:lnTo>
                    <a:pt x="50507" y="85491"/>
                  </a:lnTo>
                  <a:lnTo>
                    <a:pt x="75285" y="48096"/>
                  </a:lnTo>
                  <a:lnTo>
                    <a:pt x="91672" y="44846"/>
                  </a:lnTo>
                  <a:lnTo>
                    <a:pt x="172837" y="44846"/>
                  </a:lnTo>
                  <a:lnTo>
                    <a:pt x="171452" y="41579"/>
                  </a:lnTo>
                  <a:lnTo>
                    <a:pt x="161712" y="27151"/>
                  </a:lnTo>
                  <a:lnTo>
                    <a:pt x="157932" y="23486"/>
                  </a:lnTo>
                  <a:lnTo>
                    <a:pt x="47139" y="23486"/>
                  </a:lnTo>
                  <a:lnTo>
                    <a:pt x="47286" y="4219"/>
                  </a:lnTo>
                  <a:close/>
                </a:path>
                <a:path w="184150" h="260350" extrusionOk="0">
                  <a:moveTo>
                    <a:pt x="152226" y="174361"/>
                  </a:moveTo>
                  <a:lnTo>
                    <a:pt x="50993" y="174361"/>
                  </a:lnTo>
                  <a:lnTo>
                    <a:pt x="61238" y="182887"/>
                  </a:lnTo>
                  <a:lnTo>
                    <a:pt x="72681" y="188995"/>
                  </a:lnTo>
                  <a:lnTo>
                    <a:pt x="85289" y="192671"/>
                  </a:lnTo>
                  <a:lnTo>
                    <a:pt x="99033" y="193899"/>
                  </a:lnTo>
                  <a:lnTo>
                    <a:pt x="116790" y="192207"/>
                  </a:lnTo>
                  <a:lnTo>
                    <a:pt x="132944" y="187147"/>
                  </a:lnTo>
                  <a:lnTo>
                    <a:pt x="147443" y="178743"/>
                  </a:lnTo>
                  <a:lnTo>
                    <a:pt x="152226" y="174361"/>
                  </a:lnTo>
                  <a:close/>
                </a:path>
                <a:path w="184150" h="260350" extrusionOk="0">
                  <a:moveTo>
                    <a:pt x="172837" y="44846"/>
                  </a:moveTo>
                  <a:lnTo>
                    <a:pt x="91672" y="44846"/>
                  </a:lnTo>
                  <a:lnTo>
                    <a:pt x="100304" y="45720"/>
                  </a:lnTo>
                  <a:lnTo>
                    <a:pt x="108032" y="48359"/>
                  </a:lnTo>
                  <a:lnTo>
                    <a:pt x="131822" y="86232"/>
                  </a:lnTo>
                  <a:lnTo>
                    <a:pt x="132527" y="98007"/>
                  </a:lnTo>
                  <a:lnTo>
                    <a:pt x="131795" y="109164"/>
                  </a:lnTo>
                  <a:lnTo>
                    <a:pt x="107257" y="146356"/>
                  </a:lnTo>
                  <a:lnTo>
                    <a:pt x="90971" y="149765"/>
                  </a:lnTo>
                  <a:lnTo>
                    <a:pt x="171914" y="149765"/>
                  </a:lnTo>
                  <a:lnTo>
                    <a:pt x="178066" y="136116"/>
                  </a:lnTo>
                  <a:lnTo>
                    <a:pt x="182548" y="117534"/>
                  </a:lnTo>
                  <a:lnTo>
                    <a:pt x="184046" y="96949"/>
                  </a:lnTo>
                  <a:lnTo>
                    <a:pt x="182640" y="76537"/>
                  </a:lnTo>
                  <a:lnTo>
                    <a:pt x="178435" y="58061"/>
                  </a:lnTo>
                  <a:lnTo>
                    <a:pt x="172837" y="44846"/>
                  </a:lnTo>
                  <a:close/>
                </a:path>
                <a:path w="184150" h="260350" extrusionOk="0">
                  <a:moveTo>
                    <a:pt x="101494" y="0"/>
                  </a:moveTo>
                  <a:lnTo>
                    <a:pt x="58930" y="12177"/>
                  </a:lnTo>
                  <a:lnTo>
                    <a:pt x="47139" y="23486"/>
                  </a:lnTo>
                  <a:lnTo>
                    <a:pt x="157932" y="23486"/>
                  </a:lnTo>
                  <a:lnTo>
                    <a:pt x="149499" y="15310"/>
                  </a:lnTo>
                  <a:lnTo>
                    <a:pt x="135357" y="6821"/>
                  </a:lnTo>
                  <a:lnTo>
                    <a:pt x="119337" y="1709"/>
                  </a:lnTo>
                  <a:lnTo>
                    <a:pt x="101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8" name="Google Shape;228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30470" y="10616645"/>
              <a:ext cx="171418" cy="185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20"/>
            <p:cNvSpPr/>
            <p:nvPr/>
          </p:nvSpPr>
          <p:spPr>
            <a:xfrm>
              <a:off x="3418823" y="10616645"/>
              <a:ext cx="194310" cy="259715"/>
            </a:xfrm>
            <a:custGeom>
              <a:avLst/>
              <a:gdLst/>
              <a:ahLst/>
              <a:cxnLst/>
              <a:rect l="l" t="t" r="r" b="b"/>
              <a:pathLst>
                <a:path w="194310" h="259715" extrusionOk="0">
                  <a:moveTo>
                    <a:pt x="194266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77" y="105295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76"/>
                  </a:lnTo>
                  <a:lnTo>
                    <a:pt x="70699" y="193857"/>
                  </a:lnTo>
                  <a:lnTo>
                    <a:pt x="65564" y="203158"/>
                  </a:lnTo>
                  <a:lnTo>
                    <a:pt x="59190" y="209755"/>
                  </a:lnTo>
                  <a:lnTo>
                    <a:pt x="51526" y="213686"/>
                  </a:lnTo>
                  <a:lnTo>
                    <a:pt x="42522" y="214988"/>
                  </a:lnTo>
                  <a:lnTo>
                    <a:pt x="36731" y="214988"/>
                  </a:lnTo>
                  <a:lnTo>
                    <a:pt x="30805" y="212736"/>
                  </a:lnTo>
                  <a:lnTo>
                    <a:pt x="21549" y="205784"/>
                  </a:lnTo>
                  <a:lnTo>
                    <a:pt x="404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0" name="Google Shape;230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22531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20"/>
            <p:cNvSpPr/>
            <p:nvPr/>
          </p:nvSpPr>
          <p:spPr>
            <a:xfrm>
              <a:off x="11559006" y="10576883"/>
              <a:ext cx="4582159" cy="285115"/>
            </a:xfrm>
            <a:custGeom>
              <a:avLst/>
              <a:gdLst/>
              <a:ahLst/>
              <a:cxnLst/>
              <a:rect l="l" t="t" r="r" b="b"/>
              <a:pathLst>
                <a:path w="4582159" h="285115" extrusionOk="0">
                  <a:moveTo>
                    <a:pt x="319722" y="30518"/>
                  </a:moveTo>
                  <a:close/>
                </a:path>
                <a:path w="4582159" h="285115" extrusionOk="0">
                  <a:moveTo>
                    <a:pt x="331000" y="227812"/>
                  </a:moveTo>
                  <a:lnTo>
                    <a:pt x="330936" y="56476"/>
                  </a:lnTo>
                  <a:lnTo>
                    <a:pt x="309943" y="23634"/>
                  </a:lnTo>
                  <a:lnTo>
                    <a:pt x="309943" y="57137"/>
                  </a:lnTo>
                  <a:lnTo>
                    <a:pt x="309943" y="227812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89" y="244297"/>
                  </a:lnTo>
                  <a:lnTo>
                    <a:pt x="293116" y="244640"/>
                  </a:lnTo>
                  <a:lnTo>
                    <a:pt x="37884" y="244640"/>
                  </a:lnTo>
                  <a:lnTo>
                    <a:pt x="37211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16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89" y="169811"/>
                  </a:lnTo>
                  <a:lnTo>
                    <a:pt x="207772" y="157416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67" y="157416"/>
                  </a:lnTo>
                  <a:lnTo>
                    <a:pt x="222719" y="142481"/>
                  </a:lnTo>
                  <a:lnTo>
                    <a:pt x="309486" y="55714"/>
                  </a:lnTo>
                  <a:lnTo>
                    <a:pt x="309587" y="56476"/>
                  </a:lnTo>
                  <a:lnTo>
                    <a:pt x="309943" y="57137"/>
                  </a:lnTo>
                  <a:lnTo>
                    <a:pt x="309943" y="23634"/>
                  </a:lnTo>
                  <a:lnTo>
                    <a:pt x="307340" y="22212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67"/>
                  </a:lnTo>
                  <a:lnTo>
                    <a:pt x="165493" y="169811"/>
                  </a:lnTo>
                  <a:lnTo>
                    <a:pt x="153098" y="157416"/>
                  </a:lnTo>
                  <a:lnTo>
                    <a:pt x="108280" y="112598"/>
                  </a:lnTo>
                  <a:lnTo>
                    <a:pt x="108280" y="142481"/>
                  </a:lnTo>
                  <a:lnTo>
                    <a:pt x="21501" y="229247"/>
                  </a:lnTo>
                  <a:lnTo>
                    <a:pt x="21399" y="228485"/>
                  </a:lnTo>
                  <a:lnTo>
                    <a:pt x="21056" y="227812"/>
                  </a:lnTo>
                  <a:lnTo>
                    <a:pt x="21056" y="57137"/>
                  </a:lnTo>
                  <a:lnTo>
                    <a:pt x="21399" y="56476"/>
                  </a:lnTo>
                  <a:lnTo>
                    <a:pt x="21501" y="55702"/>
                  </a:lnTo>
                  <a:lnTo>
                    <a:pt x="108280" y="142481"/>
                  </a:lnTo>
                  <a:lnTo>
                    <a:pt x="108280" y="112598"/>
                  </a:lnTo>
                  <a:lnTo>
                    <a:pt x="51396" y="55702"/>
                  </a:lnTo>
                  <a:lnTo>
                    <a:pt x="36449" y="40767"/>
                  </a:lnTo>
                  <a:lnTo>
                    <a:pt x="37211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89" y="40665"/>
                  </a:lnTo>
                  <a:lnTo>
                    <a:pt x="294551" y="40767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698" y="50152"/>
                  </a:lnTo>
                  <a:lnTo>
                    <a:pt x="0" y="227812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55"/>
                  </a:lnTo>
                  <a:lnTo>
                    <a:pt x="17081" y="259181"/>
                  </a:lnTo>
                  <a:lnTo>
                    <a:pt x="23660" y="262750"/>
                  </a:lnTo>
                  <a:lnTo>
                    <a:pt x="30899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37"/>
                  </a:lnTo>
                  <a:lnTo>
                    <a:pt x="313918" y="259168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40"/>
                  </a:lnTo>
                  <a:lnTo>
                    <a:pt x="328041" y="242036"/>
                  </a:lnTo>
                  <a:lnTo>
                    <a:pt x="330288" y="234797"/>
                  </a:lnTo>
                  <a:lnTo>
                    <a:pt x="330860" y="229247"/>
                  </a:lnTo>
                  <a:lnTo>
                    <a:pt x="331000" y="227812"/>
                  </a:lnTo>
                  <a:close/>
                </a:path>
                <a:path w="4582159" h="285115" extrusionOk="0">
                  <a:moveTo>
                    <a:pt x="4582020" y="207010"/>
                  </a:moveTo>
                  <a:lnTo>
                    <a:pt x="4558271" y="167474"/>
                  </a:lnTo>
                  <a:lnTo>
                    <a:pt x="4558271" y="198501"/>
                  </a:lnTo>
                  <a:lnTo>
                    <a:pt x="4558271" y="212801"/>
                  </a:lnTo>
                  <a:lnTo>
                    <a:pt x="4528617" y="245668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68" y="246341"/>
                  </a:lnTo>
                  <a:lnTo>
                    <a:pt x="4394466" y="221488"/>
                  </a:lnTo>
                  <a:lnTo>
                    <a:pt x="4360545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19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83"/>
                  </a:lnTo>
                  <a:lnTo>
                    <a:pt x="4472419" y="216281"/>
                  </a:lnTo>
                  <a:lnTo>
                    <a:pt x="4478083" y="218782"/>
                  </a:lnTo>
                  <a:lnTo>
                    <a:pt x="4484725" y="216535"/>
                  </a:lnTo>
                  <a:lnTo>
                    <a:pt x="4490631" y="205638"/>
                  </a:lnTo>
                  <a:lnTo>
                    <a:pt x="4500829" y="193243"/>
                  </a:lnTo>
                  <a:lnTo>
                    <a:pt x="4506798" y="189941"/>
                  </a:lnTo>
                  <a:lnTo>
                    <a:pt x="4514469" y="185674"/>
                  </a:lnTo>
                  <a:lnTo>
                    <a:pt x="4529925" y="183489"/>
                  </a:lnTo>
                  <a:lnTo>
                    <a:pt x="4545546" y="187223"/>
                  </a:lnTo>
                  <a:lnTo>
                    <a:pt x="4553267" y="190741"/>
                  </a:lnTo>
                  <a:lnTo>
                    <a:pt x="4558271" y="198501"/>
                  </a:lnTo>
                  <a:lnTo>
                    <a:pt x="4558271" y="167474"/>
                  </a:lnTo>
                  <a:lnTo>
                    <a:pt x="4555375" y="165608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61" y="172732"/>
                  </a:lnTo>
                  <a:lnTo>
                    <a:pt x="4472368" y="189941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16412" y="26657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26"/>
                  </a:lnTo>
                  <a:lnTo>
                    <a:pt x="4297299" y="84810"/>
                  </a:lnTo>
                  <a:lnTo>
                    <a:pt x="4298086" y="102806"/>
                  </a:lnTo>
                  <a:lnTo>
                    <a:pt x="4310456" y="147370"/>
                  </a:lnTo>
                  <a:lnTo>
                    <a:pt x="4331335" y="187566"/>
                  </a:lnTo>
                  <a:lnTo>
                    <a:pt x="4359681" y="222338"/>
                  </a:lnTo>
                  <a:lnTo>
                    <a:pt x="4394466" y="250698"/>
                  </a:lnTo>
                  <a:lnTo>
                    <a:pt x="4434662" y="271576"/>
                  </a:lnTo>
                  <a:lnTo>
                    <a:pt x="4479226" y="283946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790" y="261048"/>
                  </a:lnTo>
                  <a:lnTo>
                    <a:pt x="4568710" y="239153"/>
                  </a:lnTo>
                  <a:lnTo>
                    <a:pt x="4574400" y="232219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70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2" name="Google Shape;232;p20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0"/>
          <p:cNvSpPr/>
          <p:nvPr/>
        </p:nvSpPr>
        <p:spPr>
          <a:xfrm>
            <a:off x="5181419" y="1244505"/>
            <a:ext cx="1315500" cy="37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1575" tIns="41575" rIns="41575" bIns="41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234" name="Google Shape;234;p20"/>
          <p:cNvSpPr txBox="1">
            <a:spLocks noGrp="1"/>
          </p:cNvSpPr>
          <p:nvPr>
            <p:ph type="ftr" idx="11"/>
          </p:nvPr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799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+7 (499) 372-01-02</a:t>
            </a:r>
            <a:endParaRPr/>
          </a:p>
        </p:txBody>
      </p:sp>
      <p:sp>
        <p:nvSpPr>
          <p:cNvPr id="235" name="Google Shape;235;p20"/>
          <p:cNvSpPr txBox="1"/>
          <p:nvPr/>
        </p:nvSpPr>
        <p:spPr>
          <a:xfrm>
            <a:off x="386125" y="1330800"/>
            <a:ext cx="7302600" cy="27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600" rIns="0" bIns="0" anchor="t" anchorCtr="0">
            <a:spAutoFit/>
          </a:bodyPr>
          <a:lstStyle/>
          <a:p>
            <a:pPr marL="0" marR="16510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 b="1">
                <a:solidFill>
                  <a:srgbClr val="0A62AC"/>
                </a:solidFill>
              </a:rPr>
              <a:t>Междисциплинарность </a:t>
            </a:r>
            <a:r>
              <a:rPr lang="ru" sz="1500">
                <a:solidFill>
                  <a:srgbClr val="0A62AC"/>
                </a:solidFill>
              </a:rPr>
              <a:t>— это подход, который объединяет отдельные дисциплинарные данные, методы, инструменты, концепции и теории для создания целостного взгляда или общего понимания сложного вопроса или проблемы. </a:t>
            </a:r>
            <a:endParaRPr sz="1500">
              <a:solidFill>
                <a:srgbClr val="0A62AC"/>
              </a:solidFill>
            </a:endParaRPr>
          </a:p>
          <a:p>
            <a:pPr marL="0" marR="16510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 b="1">
                <a:solidFill>
                  <a:srgbClr val="0A62AC"/>
                </a:solidFill>
              </a:rPr>
              <a:t>Цель </a:t>
            </a:r>
            <a:r>
              <a:rPr lang="ru" sz="1500">
                <a:solidFill>
                  <a:srgbClr val="0A62AC"/>
                </a:solidFill>
              </a:rPr>
              <a:t>междисциплинарности заключается в содействии диалогу между различными отраслями наук, исследователей в различных дисциплинах для создания нового понимания процессов, теоретических идей и т. д.</a:t>
            </a:r>
            <a:endParaRPr sz="1500">
              <a:solidFill>
                <a:srgbClr val="0A62AC"/>
              </a:solidFill>
            </a:endParaRPr>
          </a:p>
          <a:p>
            <a:pPr marL="0" marR="16510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>
              <a:solidFill>
                <a:srgbClr val="0A62AC"/>
              </a:solidFill>
            </a:endParaRPr>
          </a:p>
          <a:p>
            <a:pPr marL="0" marR="16510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>
              <a:solidFill>
                <a:srgbClr val="0A62AC"/>
              </a:solidFill>
            </a:endParaRPr>
          </a:p>
          <a:p>
            <a:pPr marL="0" marR="1651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 b="1">
                <a:solidFill>
                  <a:srgbClr val="0A62AC"/>
                </a:solidFill>
              </a:rPr>
              <a:t>Исаа́к Ио́сифович Калина́.</a:t>
            </a:r>
            <a:endParaRPr sz="1000" b="1">
              <a:solidFill>
                <a:srgbClr val="0A62AC"/>
              </a:solidFill>
            </a:endParaRPr>
          </a:p>
          <a:p>
            <a:pPr marL="0" marR="1651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0A62AC"/>
                </a:solidFill>
              </a:rPr>
              <a:t>Доктор педагогических наук, заслуженный учитель России, президент ФГАОУ ДПО “Академия Минпросвещения России”, </a:t>
            </a:r>
            <a:endParaRPr sz="1000" b="1">
              <a:solidFill>
                <a:srgbClr val="0A62AC"/>
              </a:solidFill>
            </a:endParaRPr>
          </a:p>
        </p:txBody>
      </p:sp>
      <p:sp>
        <p:nvSpPr>
          <p:cNvPr id="236" name="Google Shape;236;p20"/>
          <p:cNvSpPr/>
          <p:nvPr/>
        </p:nvSpPr>
        <p:spPr>
          <a:xfrm>
            <a:off x="0" y="399918"/>
            <a:ext cx="5336032" cy="571782"/>
          </a:xfrm>
          <a:custGeom>
            <a:avLst/>
            <a:gdLst/>
            <a:ahLst/>
            <a:cxnLst/>
            <a:rect l="l" t="t" r="r" b="b"/>
            <a:pathLst>
              <a:path w="10261600" h="1256664" extrusionOk="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0"/>
          <p:cNvSpPr txBox="1">
            <a:spLocks noGrp="1"/>
          </p:cNvSpPr>
          <p:nvPr>
            <p:ph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Междисциплинарный подход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21"/>
          <p:cNvGrpSpPr/>
          <p:nvPr/>
        </p:nvGrpSpPr>
        <p:grpSpPr>
          <a:xfrm>
            <a:off x="0" y="4597807"/>
            <a:ext cx="9143345" cy="545539"/>
            <a:chOff x="0" y="10109513"/>
            <a:chExt cx="20104100" cy="1199515"/>
          </a:xfrm>
        </p:grpSpPr>
        <p:sp>
          <p:nvSpPr>
            <p:cNvPr id="244" name="Google Shape;244;p21"/>
            <p:cNvSpPr/>
            <p:nvPr/>
          </p:nvSpPr>
          <p:spPr>
            <a:xfrm>
              <a:off x="0" y="10109513"/>
              <a:ext cx="20104100" cy="1199515"/>
            </a:xfrm>
            <a:custGeom>
              <a:avLst/>
              <a:gdLst/>
              <a:ahLst/>
              <a:cxnLst/>
              <a:rect l="l" t="t" r="r" b="b"/>
              <a:pathLst>
                <a:path w="20104100" h="1199515" extrusionOk="0">
                  <a:moveTo>
                    <a:pt x="20104099" y="0"/>
                  </a:moveTo>
                  <a:lnTo>
                    <a:pt x="0" y="0"/>
                  </a:lnTo>
                  <a:lnTo>
                    <a:pt x="0" y="1199042"/>
                  </a:lnTo>
                  <a:lnTo>
                    <a:pt x="20104099" y="1199042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A62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1"/>
            <p:cNvSpPr/>
            <p:nvPr/>
          </p:nvSpPr>
          <p:spPr>
            <a:xfrm>
              <a:off x="1360140" y="10709445"/>
              <a:ext cx="286385" cy="342265"/>
            </a:xfrm>
            <a:custGeom>
              <a:avLst/>
              <a:gdLst/>
              <a:ahLst/>
              <a:cxnLst/>
              <a:rect l="l" t="t" r="r" b="b"/>
              <a:pathLst>
                <a:path w="286385" h="342265" extrusionOk="0">
                  <a:moveTo>
                    <a:pt x="286033" y="0"/>
                  </a:moveTo>
                  <a:lnTo>
                    <a:pt x="0" y="163471"/>
                  </a:lnTo>
                  <a:lnTo>
                    <a:pt x="0" y="341664"/>
                  </a:lnTo>
                  <a:lnTo>
                    <a:pt x="286033" y="176549"/>
                  </a:lnTo>
                  <a:lnTo>
                    <a:pt x="286033" y="0"/>
                  </a:lnTo>
                  <a:close/>
                </a:path>
              </a:pathLst>
            </a:custGeom>
            <a:solidFill>
              <a:srgbClr val="EF871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1"/>
            <p:cNvSpPr/>
            <p:nvPr/>
          </p:nvSpPr>
          <p:spPr>
            <a:xfrm>
              <a:off x="1340529" y="10688193"/>
              <a:ext cx="328930" cy="382904"/>
            </a:xfrm>
            <a:custGeom>
              <a:avLst/>
              <a:gdLst/>
              <a:ahLst/>
              <a:cxnLst/>
              <a:rect l="l" t="t" r="r" b="b"/>
              <a:pathLst>
                <a:path w="328930" h="382904" extrusionOk="0">
                  <a:moveTo>
                    <a:pt x="307278" y="0"/>
                  </a:moveTo>
                  <a:lnTo>
                    <a:pt x="299130" y="1710"/>
                  </a:lnTo>
                  <a:lnTo>
                    <a:pt x="292364" y="6332"/>
                  </a:lnTo>
                  <a:lnTo>
                    <a:pt x="287743" y="13102"/>
                  </a:lnTo>
                  <a:lnTo>
                    <a:pt x="286033" y="21255"/>
                  </a:lnTo>
                  <a:lnTo>
                    <a:pt x="286033" y="186360"/>
                  </a:lnTo>
                  <a:lnTo>
                    <a:pt x="42490" y="326953"/>
                  </a:lnTo>
                  <a:lnTo>
                    <a:pt x="42490" y="184727"/>
                  </a:lnTo>
                  <a:lnTo>
                    <a:pt x="40780" y="176577"/>
                  </a:lnTo>
                  <a:lnTo>
                    <a:pt x="36159" y="169807"/>
                  </a:lnTo>
                  <a:lnTo>
                    <a:pt x="29393" y="165183"/>
                  </a:lnTo>
                  <a:lnTo>
                    <a:pt x="21245" y="163471"/>
                  </a:lnTo>
                  <a:lnTo>
                    <a:pt x="13097" y="165183"/>
                  </a:lnTo>
                  <a:lnTo>
                    <a:pt x="6330" y="169807"/>
                  </a:lnTo>
                  <a:lnTo>
                    <a:pt x="1710" y="176577"/>
                  </a:lnTo>
                  <a:lnTo>
                    <a:pt x="0" y="184727"/>
                  </a:lnTo>
                  <a:lnTo>
                    <a:pt x="0" y="369454"/>
                  </a:lnTo>
                  <a:lnTo>
                    <a:pt x="3266" y="375988"/>
                  </a:lnTo>
                  <a:lnTo>
                    <a:pt x="16345" y="382532"/>
                  </a:lnTo>
                  <a:lnTo>
                    <a:pt x="19611" y="382532"/>
                  </a:lnTo>
                  <a:lnTo>
                    <a:pt x="27779" y="382532"/>
                  </a:lnTo>
                  <a:lnTo>
                    <a:pt x="34323" y="380899"/>
                  </a:lnTo>
                  <a:lnTo>
                    <a:pt x="318712" y="215784"/>
                  </a:lnTo>
                  <a:lnTo>
                    <a:pt x="325257" y="212517"/>
                  </a:lnTo>
                  <a:lnTo>
                    <a:pt x="328524" y="204339"/>
                  </a:lnTo>
                  <a:lnTo>
                    <a:pt x="328524" y="21255"/>
                  </a:lnTo>
                  <a:lnTo>
                    <a:pt x="326812" y="13102"/>
                  </a:lnTo>
                  <a:lnTo>
                    <a:pt x="322189" y="6332"/>
                  </a:lnTo>
                  <a:lnTo>
                    <a:pt x="315422" y="1710"/>
                  </a:lnTo>
                  <a:lnTo>
                    <a:pt x="3072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1"/>
            <p:cNvSpPr/>
            <p:nvPr/>
          </p:nvSpPr>
          <p:spPr>
            <a:xfrm>
              <a:off x="1075730" y="10709445"/>
              <a:ext cx="284480" cy="342265"/>
            </a:xfrm>
            <a:custGeom>
              <a:avLst/>
              <a:gdLst/>
              <a:ahLst/>
              <a:cxnLst/>
              <a:rect l="l" t="t" r="r" b="b"/>
              <a:pathLst>
                <a:path w="284480" h="342265" extrusionOk="0">
                  <a:moveTo>
                    <a:pt x="0" y="0"/>
                  </a:moveTo>
                  <a:lnTo>
                    <a:pt x="0" y="176549"/>
                  </a:lnTo>
                  <a:lnTo>
                    <a:pt x="284399" y="341664"/>
                  </a:lnTo>
                  <a:lnTo>
                    <a:pt x="284399" y="16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A0D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1"/>
            <p:cNvSpPr/>
            <p:nvPr/>
          </p:nvSpPr>
          <p:spPr>
            <a:xfrm>
              <a:off x="902474" y="10599921"/>
              <a:ext cx="482600" cy="471170"/>
            </a:xfrm>
            <a:custGeom>
              <a:avLst/>
              <a:gdLst/>
              <a:ahLst/>
              <a:cxnLst/>
              <a:rect l="l" t="t" r="r" b="b"/>
              <a:pathLst>
                <a:path w="482600" h="471170" extrusionOk="0">
                  <a:moveTo>
                    <a:pt x="40855" y="21247"/>
                  </a:moveTo>
                  <a:lnTo>
                    <a:pt x="39408" y="13106"/>
                  </a:lnTo>
                  <a:lnTo>
                    <a:pt x="35344" y="6337"/>
                  </a:lnTo>
                  <a:lnTo>
                    <a:pt x="29146" y="1714"/>
                  </a:lnTo>
                  <a:lnTo>
                    <a:pt x="21247" y="0"/>
                  </a:lnTo>
                  <a:lnTo>
                    <a:pt x="13106" y="1714"/>
                  </a:lnTo>
                  <a:lnTo>
                    <a:pt x="6337" y="6337"/>
                  </a:lnTo>
                  <a:lnTo>
                    <a:pt x="1714" y="13106"/>
                  </a:lnTo>
                  <a:lnTo>
                    <a:pt x="0" y="21247"/>
                  </a:lnTo>
                  <a:lnTo>
                    <a:pt x="0" y="261569"/>
                  </a:lnTo>
                  <a:lnTo>
                    <a:pt x="1714" y="269709"/>
                  </a:lnTo>
                  <a:lnTo>
                    <a:pt x="6337" y="276479"/>
                  </a:lnTo>
                  <a:lnTo>
                    <a:pt x="13106" y="281101"/>
                  </a:lnTo>
                  <a:lnTo>
                    <a:pt x="21247" y="282816"/>
                  </a:lnTo>
                  <a:lnTo>
                    <a:pt x="28448" y="281101"/>
                  </a:lnTo>
                  <a:lnTo>
                    <a:pt x="34734" y="276479"/>
                  </a:lnTo>
                  <a:lnTo>
                    <a:pt x="39179" y="269709"/>
                  </a:lnTo>
                  <a:lnTo>
                    <a:pt x="40855" y="261569"/>
                  </a:lnTo>
                  <a:lnTo>
                    <a:pt x="40855" y="21247"/>
                  </a:lnTo>
                  <a:close/>
                </a:path>
                <a:path w="482600" h="471170" extrusionOk="0">
                  <a:moveTo>
                    <a:pt x="482155" y="273011"/>
                  </a:moveTo>
                  <a:lnTo>
                    <a:pt x="480441" y="264858"/>
                  </a:lnTo>
                  <a:lnTo>
                    <a:pt x="475830" y="258089"/>
                  </a:lnTo>
                  <a:lnTo>
                    <a:pt x="469061" y="253466"/>
                  </a:lnTo>
                  <a:lnTo>
                    <a:pt x="460908" y="251752"/>
                  </a:lnTo>
                  <a:lnTo>
                    <a:pt x="452767" y="253466"/>
                  </a:lnTo>
                  <a:lnTo>
                    <a:pt x="445998" y="258089"/>
                  </a:lnTo>
                  <a:lnTo>
                    <a:pt x="441375" y="264858"/>
                  </a:lnTo>
                  <a:lnTo>
                    <a:pt x="439661" y="273011"/>
                  </a:lnTo>
                  <a:lnTo>
                    <a:pt x="439661" y="415226"/>
                  </a:lnTo>
                  <a:lnTo>
                    <a:pt x="196126" y="274637"/>
                  </a:lnTo>
                  <a:lnTo>
                    <a:pt x="196126" y="109537"/>
                  </a:lnTo>
                  <a:lnTo>
                    <a:pt x="194411" y="101384"/>
                  </a:lnTo>
                  <a:lnTo>
                    <a:pt x="189788" y="94615"/>
                  </a:lnTo>
                  <a:lnTo>
                    <a:pt x="183032" y="89992"/>
                  </a:lnTo>
                  <a:lnTo>
                    <a:pt x="174879" y="88277"/>
                  </a:lnTo>
                  <a:lnTo>
                    <a:pt x="166725" y="89992"/>
                  </a:lnTo>
                  <a:lnTo>
                    <a:pt x="159969" y="94615"/>
                  </a:lnTo>
                  <a:lnTo>
                    <a:pt x="155346" y="101384"/>
                  </a:lnTo>
                  <a:lnTo>
                    <a:pt x="153631" y="109537"/>
                  </a:lnTo>
                  <a:lnTo>
                    <a:pt x="153631" y="292620"/>
                  </a:lnTo>
                  <a:lnTo>
                    <a:pt x="156895" y="299161"/>
                  </a:lnTo>
                  <a:lnTo>
                    <a:pt x="163436" y="302425"/>
                  </a:lnTo>
                  <a:lnTo>
                    <a:pt x="447840" y="467550"/>
                  </a:lnTo>
                  <a:lnTo>
                    <a:pt x="454380" y="470814"/>
                  </a:lnTo>
                  <a:lnTo>
                    <a:pt x="457644" y="470814"/>
                  </a:lnTo>
                  <a:lnTo>
                    <a:pt x="465810" y="470814"/>
                  </a:lnTo>
                  <a:lnTo>
                    <a:pt x="478891" y="464261"/>
                  </a:lnTo>
                  <a:lnTo>
                    <a:pt x="482155" y="456095"/>
                  </a:lnTo>
                  <a:lnTo>
                    <a:pt x="482155" y="2730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1"/>
            <p:cNvSpPr/>
            <p:nvPr/>
          </p:nvSpPr>
          <p:spPr>
            <a:xfrm>
              <a:off x="923722" y="10367773"/>
              <a:ext cx="876300" cy="505459"/>
            </a:xfrm>
            <a:custGeom>
              <a:avLst/>
              <a:gdLst/>
              <a:ahLst/>
              <a:cxnLst/>
              <a:rect l="l" t="t" r="r" b="b"/>
              <a:pathLst>
                <a:path w="876300" h="505459" extrusionOk="0">
                  <a:moveTo>
                    <a:pt x="436405" y="0"/>
                  </a:moveTo>
                  <a:lnTo>
                    <a:pt x="0" y="253395"/>
                  </a:lnTo>
                  <a:lnTo>
                    <a:pt x="436405" y="505146"/>
                  </a:lnTo>
                  <a:lnTo>
                    <a:pt x="876078" y="253395"/>
                  </a:lnTo>
                  <a:lnTo>
                    <a:pt x="436405" y="0"/>
                  </a:lnTo>
                  <a:close/>
                </a:path>
              </a:pathLst>
            </a:custGeom>
            <a:solidFill>
              <a:srgbClr val="97C24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1"/>
            <p:cNvSpPr/>
            <p:nvPr/>
          </p:nvSpPr>
          <p:spPr>
            <a:xfrm>
              <a:off x="902480" y="10346525"/>
              <a:ext cx="916939" cy="548004"/>
            </a:xfrm>
            <a:custGeom>
              <a:avLst/>
              <a:gdLst/>
              <a:ahLst/>
              <a:cxnLst/>
              <a:rect l="l" t="t" r="r" b="b"/>
              <a:pathLst>
                <a:path w="916939" h="548004" extrusionOk="0">
                  <a:moveTo>
                    <a:pt x="462551" y="0"/>
                  </a:moveTo>
                  <a:lnTo>
                    <a:pt x="454384" y="0"/>
                  </a:lnTo>
                  <a:lnTo>
                    <a:pt x="447839" y="3266"/>
                  </a:lnTo>
                  <a:lnTo>
                    <a:pt x="9800" y="256651"/>
                  </a:lnTo>
                  <a:lnTo>
                    <a:pt x="3266" y="259929"/>
                  </a:lnTo>
                  <a:lnTo>
                    <a:pt x="0" y="268107"/>
                  </a:lnTo>
                  <a:lnTo>
                    <a:pt x="0" y="282818"/>
                  </a:lnTo>
                  <a:lnTo>
                    <a:pt x="3266" y="289352"/>
                  </a:lnTo>
                  <a:lnTo>
                    <a:pt x="9800" y="292629"/>
                  </a:lnTo>
                  <a:lnTo>
                    <a:pt x="447839" y="544381"/>
                  </a:lnTo>
                  <a:lnTo>
                    <a:pt x="454384" y="547648"/>
                  </a:lnTo>
                  <a:lnTo>
                    <a:pt x="462551" y="547648"/>
                  </a:lnTo>
                  <a:lnTo>
                    <a:pt x="465818" y="546014"/>
                  </a:lnTo>
                  <a:lnTo>
                    <a:pt x="469095" y="546014"/>
                  </a:lnTo>
                  <a:lnTo>
                    <a:pt x="542568" y="503513"/>
                  </a:lnTo>
                  <a:lnTo>
                    <a:pt x="459284" y="503513"/>
                  </a:lnTo>
                  <a:lnTo>
                    <a:pt x="62113" y="274640"/>
                  </a:lnTo>
                  <a:lnTo>
                    <a:pt x="457650" y="44145"/>
                  </a:lnTo>
                  <a:lnTo>
                    <a:pt x="539762" y="44145"/>
                  </a:lnTo>
                  <a:lnTo>
                    <a:pt x="469095" y="3266"/>
                  </a:lnTo>
                  <a:lnTo>
                    <a:pt x="462551" y="0"/>
                  </a:lnTo>
                  <a:close/>
                </a:path>
                <a:path w="916939" h="548004" extrusionOk="0">
                  <a:moveTo>
                    <a:pt x="539762" y="44145"/>
                  </a:moveTo>
                  <a:lnTo>
                    <a:pt x="457650" y="44145"/>
                  </a:lnTo>
                  <a:lnTo>
                    <a:pt x="856455" y="274640"/>
                  </a:lnTo>
                  <a:lnTo>
                    <a:pt x="459284" y="503513"/>
                  </a:lnTo>
                  <a:lnTo>
                    <a:pt x="542568" y="503513"/>
                  </a:lnTo>
                  <a:lnTo>
                    <a:pt x="907124" y="292629"/>
                  </a:lnTo>
                  <a:lnTo>
                    <a:pt x="913668" y="289352"/>
                  </a:lnTo>
                  <a:lnTo>
                    <a:pt x="916935" y="281185"/>
                  </a:lnTo>
                  <a:lnTo>
                    <a:pt x="916935" y="266463"/>
                  </a:lnTo>
                  <a:lnTo>
                    <a:pt x="913668" y="259929"/>
                  </a:lnTo>
                  <a:lnTo>
                    <a:pt x="907124" y="256651"/>
                  </a:lnTo>
                  <a:lnTo>
                    <a:pt x="539762" y="44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1" name="Google Shape;251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1617" y="10781370"/>
              <a:ext cx="122593" cy="124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21"/>
            <p:cNvSpPr/>
            <p:nvPr/>
          </p:nvSpPr>
          <p:spPr>
            <a:xfrm>
              <a:off x="1939395" y="10542294"/>
              <a:ext cx="234314" cy="264159"/>
            </a:xfrm>
            <a:custGeom>
              <a:avLst/>
              <a:gdLst/>
              <a:ahLst/>
              <a:cxnLst/>
              <a:rect l="l" t="t" r="r" b="b"/>
              <a:pathLst>
                <a:path w="234314" h="264159" extrusionOk="0">
                  <a:moveTo>
                    <a:pt x="131294" y="0"/>
                  </a:moveTo>
                  <a:lnTo>
                    <a:pt x="79197" y="9409"/>
                  </a:lnTo>
                  <a:lnTo>
                    <a:pt x="37066" y="37454"/>
                  </a:lnTo>
                  <a:lnTo>
                    <a:pt x="9313" y="79578"/>
                  </a:lnTo>
                  <a:lnTo>
                    <a:pt x="0" y="130969"/>
                  </a:lnTo>
                  <a:lnTo>
                    <a:pt x="2287" y="158402"/>
                  </a:lnTo>
                  <a:lnTo>
                    <a:pt x="20492" y="206102"/>
                  </a:lnTo>
                  <a:lnTo>
                    <a:pt x="55945" y="242702"/>
                  </a:lnTo>
                  <a:lnTo>
                    <a:pt x="103854" y="261652"/>
                  </a:lnTo>
                  <a:lnTo>
                    <a:pt x="131995" y="264033"/>
                  </a:lnTo>
                  <a:lnTo>
                    <a:pt x="160541" y="261434"/>
                  </a:lnTo>
                  <a:lnTo>
                    <a:pt x="186812" y="253658"/>
                  </a:lnTo>
                  <a:lnTo>
                    <a:pt x="210721" y="240740"/>
                  </a:lnTo>
                  <a:lnTo>
                    <a:pt x="232181" y="222715"/>
                  </a:lnTo>
                  <a:lnTo>
                    <a:pt x="234149" y="220715"/>
                  </a:lnTo>
                  <a:lnTo>
                    <a:pt x="206402" y="182748"/>
                  </a:lnTo>
                  <a:lnTo>
                    <a:pt x="203669" y="185418"/>
                  </a:lnTo>
                  <a:lnTo>
                    <a:pt x="187588" y="198776"/>
                  </a:lnTo>
                  <a:lnTo>
                    <a:pt x="170532" y="208348"/>
                  </a:lnTo>
                  <a:lnTo>
                    <a:pt x="152564" y="214109"/>
                  </a:lnTo>
                  <a:lnTo>
                    <a:pt x="133744" y="216035"/>
                  </a:lnTo>
                  <a:lnTo>
                    <a:pt x="116081" y="214464"/>
                  </a:lnTo>
                  <a:lnTo>
                    <a:pt x="74898" y="191072"/>
                  </a:lnTo>
                  <a:lnTo>
                    <a:pt x="54607" y="147383"/>
                  </a:lnTo>
                  <a:lnTo>
                    <a:pt x="53244" y="130268"/>
                  </a:lnTo>
                  <a:lnTo>
                    <a:pt x="54582" y="113426"/>
                  </a:lnTo>
                  <a:lnTo>
                    <a:pt x="74500" y="71453"/>
                  </a:lnTo>
                  <a:lnTo>
                    <a:pt x="115585" y="49475"/>
                  </a:lnTo>
                  <a:lnTo>
                    <a:pt x="133399" y="47998"/>
                  </a:lnTo>
                  <a:lnTo>
                    <a:pt x="141891" y="48447"/>
                  </a:lnTo>
                  <a:lnTo>
                    <a:pt x="184855" y="63313"/>
                  </a:lnTo>
                  <a:lnTo>
                    <a:pt x="202161" y="75945"/>
                  </a:lnTo>
                  <a:lnTo>
                    <a:pt x="227417" y="36847"/>
                  </a:lnTo>
                  <a:lnTo>
                    <a:pt x="225469" y="34951"/>
                  </a:lnTo>
                  <a:lnTo>
                    <a:pt x="206089" y="19710"/>
                  </a:lnTo>
                  <a:lnTo>
                    <a:pt x="183879" y="8782"/>
                  </a:lnTo>
                  <a:lnTo>
                    <a:pt x="158919" y="2201"/>
                  </a:lnTo>
                  <a:lnTo>
                    <a:pt x="13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3" name="Google Shape;253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83801" y="10612437"/>
              <a:ext cx="177031" cy="193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21"/>
            <p:cNvSpPr/>
            <p:nvPr/>
          </p:nvSpPr>
          <p:spPr>
            <a:xfrm>
              <a:off x="2391372" y="10617167"/>
              <a:ext cx="172719" cy="185420"/>
            </a:xfrm>
            <a:custGeom>
              <a:avLst/>
              <a:gdLst/>
              <a:ahLst/>
              <a:cxnLst/>
              <a:rect l="l" t="t" r="r" b="b"/>
              <a:pathLst>
                <a:path w="172719" h="185420" extrusionOk="0">
                  <a:moveTo>
                    <a:pt x="172123" y="0"/>
                  </a:moveTo>
                  <a:lnTo>
                    <a:pt x="120980" y="0"/>
                  </a:lnTo>
                  <a:lnTo>
                    <a:pt x="120980" y="68580"/>
                  </a:lnTo>
                  <a:lnTo>
                    <a:pt x="51155" y="68580"/>
                  </a:lnTo>
                  <a:lnTo>
                    <a:pt x="51155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0" y="113030"/>
                  </a:lnTo>
                  <a:lnTo>
                    <a:pt x="0" y="185420"/>
                  </a:lnTo>
                  <a:lnTo>
                    <a:pt x="51155" y="185420"/>
                  </a:lnTo>
                  <a:lnTo>
                    <a:pt x="51155" y="113030"/>
                  </a:lnTo>
                  <a:lnTo>
                    <a:pt x="120980" y="113030"/>
                  </a:lnTo>
                  <a:lnTo>
                    <a:pt x="120980" y="185420"/>
                  </a:lnTo>
                  <a:lnTo>
                    <a:pt x="172123" y="185420"/>
                  </a:lnTo>
                  <a:lnTo>
                    <a:pt x="172123" y="113030"/>
                  </a:lnTo>
                  <a:lnTo>
                    <a:pt x="172123" y="68580"/>
                  </a:lnTo>
                  <a:lnTo>
                    <a:pt x="172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5" name="Google Shape;255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93698" y="10612431"/>
              <a:ext cx="391277" cy="1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21"/>
            <p:cNvSpPr/>
            <p:nvPr/>
          </p:nvSpPr>
          <p:spPr>
            <a:xfrm>
              <a:off x="3015172" y="10612432"/>
              <a:ext cx="184150" cy="260350"/>
            </a:xfrm>
            <a:custGeom>
              <a:avLst/>
              <a:gdLst/>
              <a:ahLst/>
              <a:cxnLst/>
              <a:rect l="l" t="t" r="r" b="b"/>
              <a:pathLst>
                <a:path w="184150" h="260350" extrusionOk="0">
                  <a:moveTo>
                    <a:pt x="47286" y="4219"/>
                  </a:moveTo>
                  <a:lnTo>
                    <a:pt x="0" y="4219"/>
                  </a:lnTo>
                  <a:lnTo>
                    <a:pt x="0" y="259835"/>
                  </a:lnTo>
                  <a:lnTo>
                    <a:pt x="51150" y="259835"/>
                  </a:lnTo>
                  <a:lnTo>
                    <a:pt x="51097" y="176382"/>
                  </a:lnTo>
                  <a:lnTo>
                    <a:pt x="50993" y="174361"/>
                  </a:lnTo>
                  <a:lnTo>
                    <a:pt x="152226" y="174361"/>
                  </a:lnTo>
                  <a:lnTo>
                    <a:pt x="160235" y="167021"/>
                  </a:lnTo>
                  <a:lnTo>
                    <a:pt x="170622" y="152632"/>
                  </a:lnTo>
                  <a:lnTo>
                    <a:pt x="171914" y="149765"/>
                  </a:lnTo>
                  <a:lnTo>
                    <a:pt x="90971" y="149765"/>
                  </a:lnTo>
                  <a:lnTo>
                    <a:pt x="81928" y="148842"/>
                  </a:lnTo>
                  <a:lnTo>
                    <a:pt x="52578" y="117886"/>
                  </a:lnTo>
                  <a:lnTo>
                    <a:pt x="49747" y="98007"/>
                  </a:lnTo>
                  <a:lnTo>
                    <a:pt x="50507" y="85491"/>
                  </a:lnTo>
                  <a:lnTo>
                    <a:pt x="75285" y="48096"/>
                  </a:lnTo>
                  <a:lnTo>
                    <a:pt x="91672" y="44846"/>
                  </a:lnTo>
                  <a:lnTo>
                    <a:pt x="172837" y="44846"/>
                  </a:lnTo>
                  <a:lnTo>
                    <a:pt x="171452" y="41579"/>
                  </a:lnTo>
                  <a:lnTo>
                    <a:pt x="161712" y="27151"/>
                  </a:lnTo>
                  <a:lnTo>
                    <a:pt x="157932" y="23486"/>
                  </a:lnTo>
                  <a:lnTo>
                    <a:pt x="47139" y="23486"/>
                  </a:lnTo>
                  <a:lnTo>
                    <a:pt x="47286" y="4219"/>
                  </a:lnTo>
                  <a:close/>
                </a:path>
                <a:path w="184150" h="260350" extrusionOk="0">
                  <a:moveTo>
                    <a:pt x="152226" y="174361"/>
                  </a:moveTo>
                  <a:lnTo>
                    <a:pt x="50993" y="174361"/>
                  </a:lnTo>
                  <a:lnTo>
                    <a:pt x="61238" y="182887"/>
                  </a:lnTo>
                  <a:lnTo>
                    <a:pt x="72681" y="188995"/>
                  </a:lnTo>
                  <a:lnTo>
                    <a:pt x="85289" y="192671"/>
                  </a:lnTo>
                  <a:lnTo>
                    <a:pt x="99033" y="193899"/>
                  </a:lnTo>
                  <a:lnTo>
                    <a:pt x="116790" y="192207"/>
                  </a:lnTo>
                  <a:lnTo>
                    <a:pt x="132944" y="187147"/>
                  </a:lnTo>
                  <a:lnTo>
                    <a:pt x="147443" y="178743"/>
                  </a:lnTo>
                  <a:lnTo>
                    <a:pt x="152226" y="174361"/>
                  </a:lnTo>
                  <a:close/>
                </a:path>
                <a:path w="184150" h="260350" extrusionOk="0">
                  <a:moveTo>
                    <a:pt x="172837" y="44846"/>
                  </a:moveTo>
                  <a:lnTo>
                    <a:pt x="91672" y="44846"/>
                  </a:lnTo>
                  <a:lnTo>
                    <a:pt x="100304" y="45720"/>
                  </a:lnTo>
                  <a:lnTo>
                    <a:pt x="108032" y="48359"/>
                  </a:lnTo>
                  <a:lnTo>
                    <a:pt x="131822" y="86232"/>
                  </a:lnTo>
                  <a:lnTo>
                    <a:pt x="132527" y="98007"/>
                  </a:lnTo>
                  <a:lnTo>
                    <a:pt x="131795" y="109164"/>
                  </a:lnTo>
                  <a:lnTo>
                    <a:pt x="107257" y="146356"/>
                  </a:lnTo>
                  <a:lnTo>
                    <a:pt x="90971" y="149765"/>
                  </a:lnTo>
                  <a:lnTo>
                    <a:pt x="171914" y="149765"/>
                  </a:lnTo>
                  <a:lnTo>
                    <a:pt x="178066" y="136116"/>
                  </a:lnTo>
                  <a:lnTo>
                    <a:pt x="182548" y="117534"/>
                  </a:lnTo>
                  <a:lnTo>
                    <a:pt x="184046" y="96949"/>
                  </a:lnTo>
                  <a:lnTo>
                    <a:pt x="182640" y="76537"/>
                  </a:lnTo>
                  <a:lnTo>
                    <a:pt x="178435" y="58061"/>
                  </a:lnTo>
                  <a:lnTo>
                    <a:pt x="172837" y="44846"/>
                  </a:lnTo>
                  <a:close/>
                </a:path>
                <a:path w="184150" h="260350" extrusionOk="0">
                  <a:moveTo>
                    <a:pt x="101494" y="0"/>
                  </a:moveTo>
                  <a:lnTo>
                    <a:pt x="58930" y="12177"/>
                  </a:lnTo>
                  <a:lnTo>
                    <a:pt x="47139" y="23486"/>
                  </a:lnTo>
                  <a:lnTo>
                    <a:pt x="157932" y="23486"/>
                  </a:lnTo>
                  <a:lnTo>
                    <a:pt x="149499" y="15310"/>
                  </a:lnTo>
                  <a:lnTo>
                    <a:pt x="135357" y="6821"/>
                  </a:lnTo>
                  <a:lnTo>
                    <a:pt x="119337" y="1709"/>
                  </a:lnTo>
                  <a:lnTo>
                    <a:pt x="101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7" name="Google Shape;257;p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30470" y="10616645"/>
              <a:ext cx="171418" cy="185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21"/>
            <p:cNvSpPr/>
            <p:nvPr/>
          </p:nvSpPr>
          <p:spPr>
            <a:xfrm>
              <a:off x="3418823" y="10616645"/>
              <a:ext cx="194310" cy="259715"/>
            </a:xfrm>
            <a:custGeom>
              <a:avLst/>
              <a:gdLst/>
              <a:ahLst/>
              <a:cxnLst/>
              <a:rect l="l" t="t" r="r" b="b"/>
              <a:pathLst>
                <a:path w="194310" h="259715" extrusionOk="0">
                  <a:moveTo>
                    <a:pt x="194266" y="0"/>
                  </a:moveTo>
                  <a:lnTo>
                    <a:pt x="138686" y="0"/>
                  </a:lnTo>
                  <a:lnTo>
                    <a:pt x="102824" y="106174"/>
                  </a:lnTo>
                  <a:lnTo>
                    <a:pt x="99462" y="118645"/>
                  </a:lnTo>
                  <a:lnTo>
                    <a:pt x="95777" y="105295"/>
                  </a:lnTo>
                  <a:lnTo>
                    <a:pt x="57464" y="0"/>
                  </a:lnTo>
                  <a:lnTo>
                    <a:pt x="0" y="0"/>
                  </a:lnTo>
                  <a:lnTo>
                    <a:pt x="76803" y="179376"/>
                  </a:lnTo>
                  <a:lnTo>
                    <a:pt x="70699" y="193857"/>
                  </a:lnTo>
                  <a:lnTo>
                    <a:pt x="65564" y="203158"/>
                  </a:lnTo>
                  <a:lnTo>
                    <a:pt x="59190" y="209755"/>
                  </a:lnTo>
                  <a:lnTo>
                    <a:pt x="51526" y="213686"/>
                  </a:lnTo>
                  <a:lnTo>
                    <a:pt x="42522" y="214988"/>
                  </a:lnTo>
                  <a:lnTo>
                    <a:pt x="36731" y="214988"/>
                  </a:lnTo>
                  <a:lnTo>
                    <a:pt x="30805" y="212736"/>
                  </a:lnTo>
                  <a:lnTo>
                    <a:pt x="21549" y="205784"/>
                  </a:lnTo>
                  <a:lnTo>
                    <a:pt x="4041" y="245406"/>
                  </a:lnTo>
                  <a:lnTo>
                    <a:pt x="38721" y="259123"/>
                  </a:lnTo>
                  <a:lnTo>
                    <a:pt x="45328" y="259123"/>
                  </a:lnTo>
                  <a:lnTo>
                    <a:pt x="85557" y="246997"/>
                  </a:lnTo>
                  <a:lnTo>
                    <a:pt x="112928" y="210370"/>
                  </a:lnTo>
                  <a:lnTo>
                    <a:pt x="1942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9" name="Google Shape;259;p2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22531" y="10616649"/>
              <a:ext cx="234453" cy="1854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21"/>
            <p:cNvSpPr/>
            <p:nvPr/>
          </p:nvSpPr>
          <p:spPr>
            <a:xfrm>
              <a:off x="11559006" y="10576883"/>
              <a:ext cx="4582159" cy="285115"/>
            </a:xfrm>
            <a:custGeom>
              <a:avLst/>
              <a:gdLst/>
              <a:ahLst/>
              <a:cxnLst/>
              <a:rect l="l" t="t" r="r" b="b"/>
              <a:pathLst>
                <a:path w="4582159" h="285115" extrusionOk="0">
                  <a:moveTo>
                    <a:pt x="319722" y="30518"/>
                  </a:moveTo>
                  <a:close/>
                </a:path>
                <a:path w="4582159" h="285115" extrusionOk="0">
                  <a:moveTo>
                    <a:pt x="331000" y="227812"/>
                  </a:moveTo>
                  <a:lnTo>
                    <a:pt x="330936" y="56476"/>
                  </a:lnTo>
                  <a:lnTo>
                    <a:pt x="309943" y="23634"/>
                  </a:lnTo>
                  <a:lnTo>
                    <a:pt x="309943" y="57137"/>
                  </a:lnTo>
                  <a:lnTo>
                    <a:pt x="309943" y="227812"/>
                  </a:lnTo>
                  <a:lnTo>
                    <a:pt x="309587" y="228485"/>
                  </a:lnTo>
                  <a:lnTo>
                    <a:pt x="309486" y="229247"/>
                  </a:lnTo>
                  <a:lnTo>
                    <a:pt x="294551" y="214312"/>
                  </a:lnTo>
                  <a:lnTo>
                    <a:pt x="294551" y="244195"/>
                  </a:lnTo>
                  <a:lnTo>
                    <a:pt x="293789" y="244297"/>
                  </a:lnTo>
                  <a:lnTo>
                    <a:pt x="293116" y="244640"/>
                  </a:lnTo>
                  <a:lnTo>
                    <a:pt x="37884" y="244640"/>
                  </a:lnTo>
                  <a:lnTo>
                    <a:pt x="37211" y="244297"/>
                  </a:lnTo>
                  <a:lnTo>
                    <a:pt x="36449" y="244195"/>
                  </a:lnTo>
                  <a:lnTo>
                    <a:pt x="51396" y="229247"/>
                  </a:lnTo>
                  <a:lnTo>
                    <a:pt x="123215" y="157416"/>
                  </a:lnTo>
                  <a:lnTo>
                    <a:pt x="160083" y="194284"/>
                  </a:lnTo>
                  <a:lnTo>
                    <a:pt x="162788" y="195326"/>
                  </a:lnTo>
                  <a:lnTo>
                    <a:pt x="168198" y="195326"/>
                  </a:lnTo>
                  <a:lnTo>
                    <a:pt x="170903" y="194284"/>
                  </a:lnTo>
                  <a:lnTo>
                    <a:pt x="195389" y="169811"/>
                  </a:lnTo>
                  <a:lnTo>
                    <a:pt x="207772" y="157416"/>
                  </a:lnTo>
                  <a:lnTo>
                    <a:pt x="294551" y="244195"/>
                  </a:lnTo>
                  <a:lnTo>
                    <a:pt x="294551" y="214312"/>
                  </a:lnTo>
                  <a:lnTo>
                    <a:pt x="237667" y="157416"/>
                  </a:lnTo>
                  <a:lnTo>
                    <a:pt x="222719" y="142481"/>
                  </a:lnTo>
                  <a:lnTo>
                    <a:pt x="309486" y="55714"/>
                  </a:lnTo>
                  <a:lnTo>
                    <a:pt x="309587" y="56476"/>
                  </a:lnTo>
                  <a:lnTo>
                    <a:pt x="309943" y="57137"/>
                  </a:lnTo>
                  <a:lnTo>
                    <a:pt x="309943" y="23634"/>
                  </a:lnTo>
                  <a:lnTo>
                    <a:pt x="307340" y="22212"/>
                  </a:lnTo>
                  <a:lnTo>
                    <a:pt x="300101" y="19964"/>
                  </a:lnTo>
                  <a:lnTo>
                    <a:pt x="294551" y="19405"/>
                  </a:lnTo>
                  <a:lnTo>
                    <a:pt x="294551" y="40767"/>
                  </a:lnTo>
                  <a:lnTo>
                    <a:pt x="165493" y="169811"/>
                  </a:lnTo>
                  <a:lnTo>
                    <a:pt x="153098" y="157416"/>
                  </a:lnTo>
                  <a:lnTo>
                    <a:pt x="108280" y="112598"/>
                  </a:lnTo>
                  <a:lnTo>
                    <a:pt x="108280" y="142481"/>
                  </a:lnTo>
                  <a:lnTo>
                    <a:pt x="21501" y="229247"/>
                  </a:lnTo>
                  <a:lnTo>
                    <a:pt x="21399" y="228485"/>
                  </a:lnTo>
                  <a:lnTo>
                    <a:pt x="21056" y="227812"/>
                  </a:lnTo>
                  <a:lnTo>
                    <a:pt x="21056" y="57137"/>
                  </a:lnTo>
                  <a:lnTo>
                    <a:pt x="21399" y="56476"/>
                  </a:lnTo>
                  <a:lnTo>
                    <a:pt x="21501" y="55702"/>
                  </a:lnTo>
                  <a:lnTo>
                    <a:pt x="108280" y="142481"/>
                  </a:lnTo>
                  <a:lnTo>
                    <a:pt x="108280" y="112598"/>
                  </a:lnTo>
                  <a:lnTo>
                    <a:pt x="51396" y="55702"/>
                  </a:lnTo>
                  <a:lnTo>
                    <a:pt x="36449" y="40767"/>
                  </a:lnTo>
                  <a:lnTo>
                    <a:pt x="37211" y="40665"/>
                  </a:lnTo>
                  <a:lnTo>
                    <a:pt x="37884" y="40309"/>
                  </a:lnTo>
                  <a:lnTo>
                    <a:pt x="293116" y="40309"/>
                  </a:lnTo>
                  <a:lnTo>
                    <a:pt x="293789" y="40665"/>
                  </a:lnTo>
                  <a:lnTo>
                    <a:pt x="294551" y="40767"/>
                  </a:lnTo>
                  <a:lnTo>
                    <a:pt x="294551" y="19405"/>
                  </a:lnTo>
                  <a:lnTo>
                    <a:pt x="292328" y="19177"/>
                  </a:lnTo>
                  <a:lnTo>
                    <a:pt x="38671" y="19177"/>
                  </a:lnTo>
                  <a:lnTo>
                    <a:pt x="30886" y="19964"/>
                  </a:lnTo>
                  <a:lnTo>
                    <a:pt x="698" y="50152"/>
                  </a:lnTo>
                  <a:lnTo>
                    <a:pt x="0" y="227812"/>
                  </a:lnTo>
                  <a:lnTo>
                    <a:pt x="698" y="234810"/>
                  </a:lnTo>
                  <a:lnTo>
                    <a:pt x="2959" y="242062"/>
                  </a:lnTo>
                  <a:lnTo>
                    <a:pt x="6527" y="248627"/>
                  </a:lnTo>
                  <a:lnTo>
                    <a:pt x="11252" y="254355"/>
                  </a:lnTo>
                  <a:lnTo>
                    <a:pt x="17081" y="259181"/>
                  </a:lnTo>
                  <a:lnTo>
                    <a:pt x="23660" y="262750"/>
                  </a:lnTo>
                  <a:lnTo>
                    <a:pt x="30899" y="264998"/>
                  </a:lnTo>
                  <a:lnTo>
                    <a:pt x="38671" y="265785"/>
                  </a:lnTo>
                  <a:lnTo>
                    <a:pt x="292328" y="265785"/>
                  </a:lnTo>
                  <a:lnTo>
                    <a:pt x="300101" y="264998"/>
                  </a:lnTo>
                  <a:lnTo>
                    <a:pt x="307352" y="262737"/>
                  </a:lnTo>
                  <a:lnTo>
                    <a:pt x="313918" y="259168"/>
                  </a:lnTo>
                  <a:lnTo>
                    <a:pt x="319646" y="254457"/>
                  </a:lnTo>
                  <a:lnTo>
                    <a:pt x="324485" y="248602"/>
                  </a:lnTo>
                  <a:lnTo>
                    <a:pt x="326631" y="244640"/>
                  </a:lnTo>
                  <a:lnTo>
                    <a:pt x="328041" y="242036"/>
                  </a:lnTo>
                  <a:lnTo>
                    <a:pt x="330288" y="234797"/>
                  </a:lnTo>
                  <a:lnTo>
                    <a:pt x="330860" y="229247"/>
                  </a:lnTo>
                  <a:lnTo>
                    <a:pt x="331000" y="227812"/>
                  </a:lnTo>
                  <a:close/>
                </a:path>
                <a:path w="4582159" h="285115" extrusionOk="0">
                  <a:moveTo>
                    <a:pt x="4582020" y="207010"/>
                  </a:moveTo>
                  <a:lnTo>
                    <a:pt x="4558271" y="167474"/>
                  </a:lnTo>
                  <a:lnTo>
                    <a:pt x="4558271" y="198501"/>
                  </a:lnTo>
                  <a:lnTo>
                    <a:pt x="4558271" y="212801"/>
                  </a:lnTo>
                  <a:lnTo>
                    <a:pt x="4528617" y="245668"/>
                  </a:lnTo>
                  <a:lnTo>
                    <a:pt x="4495482" y="261048"/>
                  </a:lnTo>
                  <a:lnTo>
                    <a:pt x="4483138" y="260515"/>
                  </a:lnTo>
                  <a:lnTo>
                    <a:pt x="4435868" y="246341"/>
                  </a:lnTo>
                  <a:lnTo>
                    <a:pt x="4394466" y="221488"/>
                  </a:lnTo>
                  <a:lnTo>
                    <a:pt x="4360545" y="187553"/>
                  </a:lnTo>
                  <a:lnTo>
                    <a:pt x="4335691" y="146164"/>
                  </a:lnTo>
                  <a:lnTo>
                    <a:pt x="4321505" y="98882"/>
                  </a:lnTo>
                  <a:lnTo>
                    <a:pt x="4320972" y="86550"/>
                  </a:lnTo>
                  <a:lnTo>
                    <a:pt x="4323385" y="74510"/>
                  </a:lnTo>
                  <a:lnTo>
                    <a:pt x="4328579" y="63296"/>
                  </a:lnTo>
                  <a:lnTo>
                    <a:pt x="4336364" y="53416"/>
                  </a:lnTo>
                  <a:lnTo>
                    <a:pt x="4363771" y="26009"/>
                  </a:lnTo>
                  <a:lnTo>
                    <a:pt x="4369232" y="23749"/>
                  </a:lnTo>
                  <a:lnTo>
                    <a:pt x="4383519" y="23749"/>
                  </a:lnTo>
                  <a:lnTo>
                    <a:pt x="4396346" y="67551"/>
                  </a:lnTo>
                  <a:lnTo>
                    <a:pt x="4365485" y="97294"/>
                  </a:lnTo>
                  <a:lnTo>
                    <a:pt x="4363224" y="103936"/>
                  </a:lnTo>
                  <a:lnTo>
                    <a:pt x="4384637" y="143383"/>
                  </a:lnTo>
                  <a:lnTo>
                    <a:pt x="4409160" y="172859"/>
                  </a:lnTo>
                  <a:lnTo>
                    <a:pt x="4438637" y="197383"/>
                  </a:lnTo>
                  <a:lnTo>
                    <a:pt x="4472419" y="216281"/>
                  </a:lnTo>
                  <a:lnTo>
                    <a:pt x="4478083" y="218782"/>
                  </a:lnTo>
                  <a:lnTo>
                    <a:pt x="4484725" y="216535"/>
                  </a:lnTo>
                  <a:lnTo>
                    <a:pt x="4490631" y="205638"/>
                  </a:lnTo>
                  <a:lnTo>
                    <a:pt x="4500829" y="193243"/>
                  </a:lnTo>
                  <a:lnTo>
                    <a:pt x="4506798" y="189941"/>
                  </a:lnTo>
                  <a:lnTo>
                    <a:pt x="4514469" y="185674"/>
                  </a:lnTo>
                  <a:lnTo>
                    <a:pt x="4529925" y="183489"/>
                  </a:lnTo>
                  <a:lnTo>
                    <a:pt x="4545546" y="187223"/>
                  </a:lnTo>
                  <a:lnTo>
                    <a:pt x="4553267" y="190741"/>
                  </a:lnTo>
                  <a:lnTo>
                    <a:pt x="4558271" y="198501"/>
                  </a:lnTo>
                  <a:lnTo>
                    <a:pt x="4558271" y="167474"/>
                  </a:lnTo>
                  <a:lnTo>
                    <a:pt x="4555375" y="165608"/>
                  </a:lnTo>
                  <a:lnTo>
                    <a:pt x="4532249" y="159842"/>
                  </a:lnTo>
                  <a:lnTo>
                    <a:pt x="4509249" y="162458"/>
                  </a:lnTo>
                  <a:lnTo>
                    <a:pt x="4488561" y="172732"/>
                  </a:lnTo>
                  <a:lnTo>
                    <a:pt x="4472368" y="189941"/>
                  </a:lnTo>
                  <a:lnTo>
                    <a:pt x="4447768" y="174739"/>
                  </a:lnTo>
                  <a:lnTo>
                    <a:pt x="4425950" y="156070"/>
                  </a:lnTo>
                  <a:lnTo>
                    <a:pt x="4407281" y="134251"/>
                  </a:lnTo>
                  <a:lnTo>
                    <a:pt x="4392092" y="109651"/>
                  </a:lnTo>
                  <a:lnTo>
                    <a:pt x="4409287" y="93472"/>
                  </a:lnTo>
                  <a:lnTo>
                    <a:pt x="4419562" y="72783"/>
                  </a:lnTo>
                  <a:lnTo>
                    <a:pt x="4416412" y="26657"/>
                  </a:lnTo>
                  <a:lnTo>
                    <a:pt x="4375023" y="0"/>
                  </a:lnTo>
                  <a:lnTo>
                    <a:pt x="4366082" y="876"/>
                  </a:lnTo>
                  <a:lnTo>
                    <a:pt x="4319575" y="36626"/>
                  </a:lnTo>
                  <a:lnTo>
                    <a:pt x="4297299" y="84810"/>
                  </a:lnTo>
                  <a:lnTo>
                    <a:pt x="4298086" y="102806"/>
                  </a:lnTo>
                  <a:lnTo>
                    <a:pt x="4310456" y="147370"/>
                  </a:lnTo>
                  <a:lnTo>
                    <a:pt x="4331335" y="187566"/>
                  </a:lnTo>
                  <a:lnTo>
                    <a:pt x="4359681" y="222338"/>
                  </a:lnTo>
                  <a:lnTo>
                    <a:pt x="4394466" y="250698"/>
                  </a:lnTo>
                  <a:lnTo>
                    <a:pt x="4434662" y="271576"/>
                  </a:lnTo>
                  <a:lnTo>
                    <a:pt x="4479226" y="283946"/>
                  </a:lnTo>
                  <a:lnTo>
                    <a:pt x="4487367" y="284949"/>
                  </a:lnTo>
                  <a:lnTo>
                    <a:pt x="4491456" y="284949"/>
                  </a:lnTo>
                  <a:lnTo>
                    <a:pt x="4533658" y="272084"/>
                  </a:lnTo>
                  <a:lnTo>
                    <a:pt x="4546790" y="261048"/>
                  </a:lnTo>
                  <a:lnTo>
                    <a:pt x="4568710" y="239153"/>
                  </a:lnTo>
                  <a:lnTo>
                    <a:pt x="4574400" y="232219"/>
                  </a:lnTo>
                  <a:lnTo>
                    <a:pt x="4578578" y="224409"/>
                  </a:lnTo>
                  <a:lnTo>
                    <a:pt x="4581156" y="215938"/>
                  </a:lnTo>
                  <a:lnTo>
                    <a:pt x="4582020" y="2070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1" name="Google Shape;261;p21"/>
          <p:cNvSpPr txBox="1"/>
          <p:nvPr/>
        </p:nvSpPr>
        <p:spPr>
          <a:xfrm>
            <a:off x="5499094" y="4765000"/>
            <a:ext cx="1468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4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opt@mysensorium.ru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1"/>
          <p:cNvSpPr/>
          <p:nvPr/>
        </p:nvSpPr>
        <p:spPr>
          <a:xfrm>
            <a:off x="5181419" y="1244505"/>
            <a:ext cx="1315500" cy="37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1575" tIns="41575" rIns="41575" bIns="41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263" name="Google Shape;263;p21"/>
          <p:cNvSpPr txBox="1">
            <a:spLocks noGrp="1"/>
          </p:cNvSpPr>
          <p:nvPr>
            <p:ph type="ftr" idx="11"/>
          </p:nvPr>
        </p:nvSpPr>
        <p:spPr>
          <a:xfrm>
            <a:off x="7443078" y="4767418"/>
            <a:ext cx="1314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799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+7 (499) 372-01-02</a:t>
            </a:r>
            <a:endParaRPr/>
          </a:p>
        </p:txBody>
      </p:sp>
      <p:sp>
        <p:nvSpPr>
          <p:cNvPr id="264" name="Google Shape;264;p21"/>
          <p:cNvSpPr txBox="1"/>
          <p:nvPr/>
        </p:nvSpPr>
        <p:spPr>
          <a:xfrm>
            <a:off x="386125" y="1330800"/>
            <a:ext cx="7302600" cy="23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600" rIns="0" bIns="0" anchor="t" anchorCtr="0">
            <a:spAutoFit/>
          </a:bodyPr>
          <a:lstStyle/>
          <a:p>
            <a:pPr marL="0" marR="16510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 b="1">
                <a:solidFill>
                  <a:srgbClr val="0A62AC"/>
                </a:solidFill>
              </a:rPr>
              <a:t>Интегрированный урок </a:t>
            </a:r>
            <a:r>
              <a:rPr lang="ru" sz="1500">
                <a:solidFill>
                  <a:srgbClr val="0A62AC"/>
                </a:solidFill>
              </a:rPr>
              <a:t>— это особый тип урока, объединяющего в себе обучение одновременно по нескольким дисциплинам при изучении одного понятия, темы или явления, который проводится с целью раскрытия общих закономерностей, законов, идей, теорий, отображенных в разных науках и соответствующим им учебных предметам.</a:t>
            </a:r>
            <a:endParaRPr sz="1500">
              <a:solidFill>
                <a:srgbClr val="0A62AC"/>
              </a:solidFill>
            </a:endParaRPr>
          </a:p>
          <a:p>
            <a:pPr marL="0" marR="16510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>
              <a:solidFill>
                <a:srgbClr val="0A62AC"/>
              </a:solidFill>
            </a:endParaRPr>
          </a:p>
          <a:p>
            <a:pPr marL="0" marR="16510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>
              <a:solidFill>
                <a:srgbClr val="0A62AC"/>
              </a:solidFill>
            </a:endParaRPr>
          </a:p>
          <a:p>
            <a:pPr marL="0" marR="1651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0A62AC"/>
                </a:solidFill>
              </a:rPr>
              <a:t>Дорошенко, В. В. Междисциплинарный подход в обучении общеобразовательным дисциплинам / В. В. Дорошенко, И. В. Черенцова. — Текст : непосредственный // Молодой ученый. — 2020. — № 1 (291). — С. 132-135. — URL: https://moluch.ru/archive/291/65996/ (дата обращения: 16.08.2024).</a:t>
            </a:r>
            <a:endParaRPr sz="1000">
              <a:solidFill>
                <a:srgbClr val="0A62AC"/>
              </a:solidFill>
            </a:endParaRPr>
          </a:p>
          <a:p>
            <a:pPr marL="0" marR="1651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0A62AC"/>
              </a:solidFill>
            </a:endParaRPr>
          </a:p>
        </p:txBody>
      </p:sp>
      <p:sp>
        <p:nvSpPr>
          <p:cNvPr id="265" name="Google Shape;265;p21"/>
          <p:cNvSpPr/>
          <p:nvPr/>
        </p:nvSpPr>
        <p:spPr>
          <a:xfrm>
            <a:off x="0" y="399918"/>
            <a:ext cx="5336032" cy="571782"/>
          </a:xfrm>
          <a:custGeom>
            <a:avLst/>
            <a:gdLst/>
            <a:ahLst/>
            <a:cxnLst/>
            <a:rect l="l" t="t" r="r" b="b"/>
            <a:pathLst>
              <a:path w="10261600" h="1256664" extrusionOk="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1"/>
          <p:cNvSpPr txBox="1">
            <a:spLocks noGrp="1"/>
          </p:cNvSpPr>
          <p:nvPr>
            <p:ph type="title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Интегрированный урок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2"/>
          <p:cNvSpPr txBox="1"/>
          <p:nvPr/>
        </p:nvSpPr>
        <p:spPr>
          <a:xfrm>
            <a:off x="238800" y="4465900"/>
            <a:ext cx="8666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A62AC"/>
                </a:solidFill>
              </a:rPr>
              <a:t>Лихарева О.А., Плетнева Д.Ю. Междисциплинарное обучение в школе: теория и практика / О.А. Лихарева, Д.Ю. Плетнева. ー Текст : непосредственный // Концепт. ー 2021. ー №5. ー С. 42–58. ー URL: </a:t>
            </a:r>
            <a:r>
              <a:rPr lang="ru" sz="900" u="sng">
                <a:solidFill>
                  <a:srgbClr val="0A62A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https://cyberleninka.ru/article/n/mezhdistsiplinarnoe-obuchenie-v-shkole-teoriya-i-praktika</a:t>
            </a:r>
            <a:r>
              <a:rPr lang="ru" sz="900">
                <a:solidFill>
                  <a:srgbClr val="0A62AC"/>
                </a:solidFill>
              </a:rPr>
              <a:t> (дата обращения: 16.08.2024)</a:t>
            </a:r>
            <a:endParaRPr sz="900">
              <a:solidFill>
                <a:srgbClr val="0A62AC"/>
              </a:solidFill>
            </a:endParaRPr>
          </a:p>
        </p:txBody>
      </p:sp>
      <p:sp>
        <p:nvSpPr>
          <p:cNvPr id="272" name="Google Shape;272;p22"/>
          <p:cNvSpPr/>
          <p:nvPr/>
        </p:nvSpPr>
        <p:spPr>
          <a:xfrm>
            <a:off x="0" y="399918"/>
            <a:ext cx="5336032" cy="571782"/>
          </a:xfrm>
          <a:custGeom>
            <a:avLst/>
            <a:gdLst/>
            <a:ahLst/>
            <a:cxnLst/>
            <a:rect l="l" t="t" r="r" b="b"/>
            <a:pathLst>
              <a:path w="10261600" h="1256664" extrusionOk="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2"/>
          <p:cNvSpPr txBox="1">
            <a:spLocks noGrp="1"/>
          </p:cNvSpPr>
          <p:nvPr>
            <p:ph type="title" idx="4294967295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</a:rPr>
              <a:t>Результаты опроса педагогов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3225" y="1066213"/>
            <a:ext cx="6838950" cy="33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"/>
          <p:cNvSpPr txBox="1"/>
          <p:nvPr/>
        </p:nvSpPr>
        <p:spPr>
          <a:xfrm>
            <a:off x="238800" y="4465900"/>
            <a:ext cx="8666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A62AC"/>
                </a:solidFill>
              </a:rPr>
              <a:t>Лихарева О.А., Плетнева Д.Ю. Междисциплинарное обучение в школе: теория и практика / О.А. Лихарева, Д.Ю. Плетнева. ー Текст : непосредственный // Концепт. ー 2021. ー №5. ー С. 42–58. ー URL: </a:t>
            </a:r>
            <a:r>
              <a:rPr lang="ru" sz="900" u="sng">
                <a:solidFill>
                  <a:srgbClr val="0A62A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https://cyberleninka.ru/article/n/mezhdistsiplinarnoe-obuchenie-v-shkole-teoriya-i-praktika</a:t>
            </a:r>
            <a:r>
              <a:rPr lang="ru" sz="900">
                <a:solidFill>
                  <a:srgbClr val="0A62AC"/>
                </a:solidFill>
              </a:rPr>
              <a:t> (дата обращения: 16.08.2024)</a:t>
            </a:r>
            <a:endParaRPr sz="900">
              <a:solidFill>
                <a:srgbClr val="0A62AC"/>
              </a:solidFill>
            </a:endParaRPr>
          </a:p>
        </p:txBody>
      </p:sp>
      <p:sp>
        <p:nvSpPr>
          <p:cNvPr id="280" name="Google Shape;280;p23"/>
          <p:cNvSpPr/>
          <p:nvPr/>
        </p:nvSpPr>
        <p:spPr>
          <a:xfrm>
            <a:off x="0" y="399918"/>
            <a:ext cx="5336032" cy="571782"/>
          </a:xfrm>
          <a:custGeom>
            <a:avLst/>
            <a:gdLst/>
            <a:ahLst/>
            <a:cxnLst/>
            <a:rect l="l" t="t" r="r" b="b"/>
            <a:pathLst>
              <a:path w="10261600" h="1256664" extrusionOk="0">
                <a:moveTo>
                  <a:pt x="9632764" y="0"/>
                </a:moveTo>
                <a:lnTo>
                  <a:pt x="0" y="0"/>
                </a:lnTo>
                <a:lnTo>
                  <a:pt x="0" y="1256506"/>
                </a:lnTo>
                <a:lnTo>
                  <a:pt x="9632764" y="1256506"/>
                </a:lnTo>
                <a:lnTo>
                  <a:pt x="9681861" y="1254616"/>
                </a:lnTo>
                <a:lnTo>
                  <a:pt x="9729925" y="1249038"/>
                </a:lnTo>
                <a:lnTo>
                  <a:pt x="9776816" y="1239913"/>
                </a:lnTo>
                <a:lnTo>
                  <a:pt x="9822394" y="1227380"/>
                </a:lnTo>
                <a:lnTo>
                  <a:pt x="9866520" y="1211579"/>
                </a:lnTo>
                <a:lnTo>
                  <a:pt x="9909053" y="1192649"/>
                </a:lnTo>
                <a:lnTo>
                  <a:pt x="9949855" y="1170731"/>
                </a:lnTo>
                <a:lnTo>
                  <a:pt x="9988785" y="1145963"/>
                </a:lnTo>
                <a:lnTo>
                  <a:pt x="10025704" y="1118485"/>
                </a:lnTo>
                <a:lnTo>
                  <a:pt x="10060472" y="1088438"/>
                </a:lnTo>
                <a:lnTo>
                  <a:pt x="10092949" y="1055961"/>
                </a:lnTo>
                <a:lnTo>
                  <a:pt x="10122996" y="1021193"/>
                </a:lnTo>
                <a:lnTo>
                  <a:pt x="10150474" y="984274"/>
                </a:lnTo>
                <a:lnTo>
                  <a:pt x="10175242" y="945344"/>
                </a:lnTo>
                <a:lnTo>
                  <a:pt x="10197160" y="904542"/>
                </a:lnTo>
                <a:lnTo>
                  <a:pt x="10216090" y="862009"/>
                </a:lnTo>
                <a:lnTo>
                  <a:pt x="10231891" y="817883"/>
                </a:lnTo>
                <a:lnTo>
                  <a:pt x="10244424" y="772305"/>
                </a:lnTo>
                <a:lnTo>
                  <a:pt x="10253549" y="725414"/>
                </a:lnTo>
                <a:lnTo>
                  <a:pt x="10259127" y="677350"/>
                </a:lnTo>
                <a:lnTo>
                  <a:pt x="10261017" y="628253"/>
                </a:lnTo>
                <a:lnTo>
                  <a:pt x="10259127" y="579155"/>
                </a:lnTo>
                <a:lnTo>
                  <a:pt x="10253549" y="531091"/>
                </a:lnTo>
                <a:lnTo>
                  <a:pt x="10244424" y="484200"/>
                </a:lnTo>
                <a:lnTo>
                  <a:pt x="10231891" y="438622"/>
                </a:lnTo>
                <a:lnTo>
                  <a:pt x="10216090" y="394497"/>
                </a:lnTo>
                <a:lnTo>
                  <a:pt x="10197160" y="351963"/>
                </a:lnTo>
                <a:lnTo>
                  <a:pt x="10175242" y="311162"/>
                </a:lnTo>
                <a:lnTo>
                  <a:pt x="10150474" y="272232"/>
                </a:lnTo>
                <a:lnTo>
                  <a:pt x="10122996" y="235313"/>
                </a:lnTo>
                <a:lnTo>
                  <a:pt x="10092949" y="200545"/>
                </a:lnTo>
                <a:lnTo>
                  <a:pt x="10060472" y="168067"/>
                </a:lnTo>
                <a:lnTo>
                  <a:pt x="10025704" y="138020"/>
                </a:lnTo>
                <a:lnTo>
                  <a:pt x="9988785" y="110543"/>
                </a:lnTo>
                <a:lnTo>
                  <a:pt x="9949855" y="85775"/>
                </a:lnTo>
                <a:lnTo>
                  <a:pt x="9909053" y="63856"/>
                </a:lnTo>
                <a:lnTo>
                  <a:pt x="9866520" y="44926"/>
                </a:lnTo>
                <a:lnTo>
                  <a:pt x="9822394" y="29125"/>
                </a:lnTo>
                <a:lnTo>
                  <a:pt x="9776816" y="16592"/>
                </a:lnTo>
                <a:lnTo>
                  <a:pt x="9729925" y="7467"/>
                </a:lnTo>
                <a:lnTo>
                  <a:pt x="9681861" y="1890"/>
                </a:lnTo>
                <a:lnTo>
                  <a:pt x="9632764" y="0"/>
                </a:lnTo>
                <a:close/>
              </a:path>
            </a:pathLst>
          </a:custGeom>
          <a:solidFill>
            <a:srgbClr val="0A62A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3"/>
          <p:cNvSpPr txBox="1">
            <a:spLocks noGrp="1"/>
          </p:cNvSpPr>
          <p:nvPr>
            <p:ph type="title" idx="4294967295"/>
          </p:nvPr>
        </p:nvSpPr>
        <p:spPr>
          <a:xfrm>
            <a:off x="386119" y="502100"/>
            <a:ext cx="46839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ru" sz="2000">
                <a:solidFill>
                  <a:srgbClr val="FFFFFF"/>
                </a:solidFill>
              </a:rPr>
              <a:t>Результаты опроса педагогов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200" y="1195375"/>
            <a:ext cx="6838950" cy="27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997</Words>
  <Application>Microsoft Office PowerPoint</Application>
  <PresentationFormat>Экран (16:9)</PresentationFormat>
  <Paragraphs>123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Trebuchet MS</vt:lpstr>
      <vt:lpstr>Roboto</vt:lpstr>
      <vt:lpstr>Simple Light</vt:lpstr>
      <vt:lpstr>Междисциплинарный подход  в начальной школе  с соединяющимися кубиками</vt:lpstr>
      <vt:lpstr>ООО «Сенсориум Групп»</vt:lpstr>
      <vt:lpstr>Мы оснастили более 10 000 ДОУ</vt:lpstr>
      <vt:lpstr>Нам доверяют</vt:lpstr>
      <vt:lpstr>Мы входим в проект «Предшкола» </vt:lpstr>
      <vt:lpstr>Междисциплинарный подход</vt:lpstr>
      <vt:lpstr>Интегрированный урок</vt:lpstr>
      <vt:lpstr>Результаты опроса педагогов</vt:lpstr>
      <vt:lpstr>Результаты опроса педагогов</vt:lpstr>
      <vt:lpstr>Результаты опроса педагогов</vt:lpstr>
      <vt:lpstr>Результаты опроса педагогов</vt:lpstr>
      <vt:lpstr>Результаты опроса педагогов</vt:lpstr>
      <vt:lpstr>15 направлений комплектов</vt:lpstr>
      <vt:lpstr>Академия математики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Мастер-класс</vt:lpstr>
      <vt:lpstr>Преимущества работы с нами</vt:lpstr>
      <vt:lpstr>Сертификаты соответствия</vt:lpstr>
      <vt:lpstr>Присоединяйтесь к нам в соцсетях</vt:lpstr>
      <vt:lpstr>Станьте нашим партнером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Междисциплинарный подход  в начальной школе  с соединяющимися кубиками</dc:title>
  <dc:creator>Дмитрос Чернаков</dc:creator>
  <cp:lastModifiedBy>Дмитрос Чернаков</cp:lastModifiedBy>
  <cp:revision>1</cp:revision>
  <dcterms:modified xsi:type="dcterms:W3CDTF">2024-08-20T11:32:17Z</dcterms:modified>
</cp:coreProperties>
</file>