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www.infraware.co.kr/2012/infrawarePen" Target="docProps/infrawarePe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7" r:id="rId1"/>
  </p:sldMasterIdLst>
  <p:notesMasterIdLst>
    <p:notesMasterId r:id="rId27"/>
  </p:notesMasterIdLst>
  <p:sldIdLst>
    <p:sldId id="510" r:id="rId2"/>
    <p:sldId id="849" r:id="rId3"/>
    <p:sldId id="906" r:id="rId4"/>
    <p:sldId id="877" r:id="rId5"/>
    <p:sldId id="917" r:id="rId6"/>
    <p:sldId id="921" r:id="rId7"/>
    <p:sldId id="922" r:id="rId8"/>
    <p:sldId id="916" r:id="rId9"/>
    <p:sldId id="910" r:id="rId10"/>
    <p:sldId id="920" r:id="rId11"/>
    <p:sldId id="913" r:id="rId12"/>
    <p:sldId id="914" r:id="rId13"/>
    <p:sldId id="850" r:id="rId14"/>
    <p:sldId id="923" r:id="rId15"/>
    <p:sldId id="924" r:id="rId16"/>
    <p:sldId id="925" r:id="rId17"/>
    <p:sldId id="919" r:id="rId18"/>
    <p:sldId id="912" r:id="rId19"/>
    <p:sldId id="915" r:id="rId20"/>
    <p:sldId id="918" r:id="rId21"/>
    <p:sldId id="891" r:id="rId22"/>
    <p:sldId id="908" r:id="rId23"/>
    <p:sldId id="927" r:id="rId24"/>
    <p:sldId id="929" r:id="rId25"/>
    <p:sldId id="879" r:id="rId26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92" autoAdjust="0"/>
  </p:normalViewPr>
  <p:slideViewPr>
    <p:cSldViewPr>
      <p:cViewPr varScale="1">
        <p:scale>
          <a:sx n="82" d="100"/>
          <a:sy n="82" d="100"/>
        </p:scale>
        <p:origin x="-10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690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spcBef>
                <a:spcPts val="600"/>
              </a:spcBef>
            </a:pPr>
            <a:endParaRPr lang="ru-RU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fld id="{A573135F-DFD3-44D4-BC51-3AF0C8B69AB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/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92941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999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723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42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02019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852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689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150971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endParaRPr lang="ru-RU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40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351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967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52475"/>
            <a:ext cx="5011737" cy="37576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905250" y="9518650"/>
            <a:ext cx="298767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30188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4488" indent="-230188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6450" indent="-230188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3650" indent="-230188" defTabSz="103822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0850" indent="-230188" defTabSz="103822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8050" indent="-230188" defTabSz="103822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5250" indent="-230188" defTabSz="103822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EF3C55-2B6A-4DFE-8282-80A99720D7C4}" type="slidenum">
              <a:rPr lang="ru-RU" altLang="ru-RU" sz="1200" smtClean="0"/>
              <a:pPr>
                <a:spcBef>
                  <a:spcPct val="0"/>
                </a:spcBef>
              </a:pPr>
              <a:t>23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63698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60" tIns="45730" rIns="91460" bIns="45730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906838" y="9517063"/>
            <a:ext cx="2986087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0" tIns="45730" rIns="91460" bIns="45730"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30188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4488" indent="-230188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6450" indent="-230188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3650" indent="-230188" defTabSz="103822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0850" indent="-230188" defTabSz="103822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8050" indent="-230188" defTabSz="103822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5250" indent="-230188" defTabSz="103822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03E698-4EBB-4999-91A1-601DAA650BD9}" type="slidenum">
              <a:rPr lang="ru-RU" altLang="ru-RU" sz="12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69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84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557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199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000"/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08676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5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064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990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51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28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86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4634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62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8220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462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40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2" y="2"/>
            <a:ext cx="9137213" cy="980537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3405" tIns="33405" rIns="33405" bIns="33405" anchor="ctr"/>
          <a:lstStyle/>
          <a:p>
            <a:pPr defTabSz="665018" eaLnBrk="1" hangingPunct="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154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168329" y="33120"/>
            <a:ext cx="8807344" cy="914303"/>
          </a:xfrm>
          <a:prstGeom prst="rect">
            <a:avLst/>
          </a:prstGeom>
          <a:noFill/>
          <a:ln>
            <a:noFill/>
          </a:ln>
          <a:extLst/>
        </p:spPr>
        <p:txBody>
          <a:bodyPr lIns="66812" tIns="33407" rIns="66812" bIns="33407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85701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60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5" name="image1.pn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" y="6302668"/>
            <a:ext cx="9143999" cy="4571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3263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3"/>
          <p:cNvSpPr/>
          <p:nvPr userDrawn="1"/>
        </p:nvSpPr>
        <p:spPr>
          <a:xfrm>
            <a:off x="0" y="0"/>
            <a:ext cx="9137213" cy="980537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3445" tIns="43445" rIns="43445" bIns="43445" anchor="ctr"/>
          <a:lstStyle/>
          <a:p>
            <a:pPr defTabSz="864888" eaLnBrk="1" hangingPunct="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539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3" name="Shape 455"/>
          <p:cNvSpPr txBox="1">
            <a:spLocks/>
          </p:cNvSpPr>
          <p:nvPr userDrawn="1"/>
        </p:nvSpPr>
        <p:spPr bwMode="auto">
          <a:xfrm>
            <a:off x="168328" y="33117"/>
            <a:ext cx="8807344" cy="914303"/>
          </a:xfrm>
          <a:prstGeom prst="rect">
            <a:avLst/>
          </a:prstGeom>
          <a:noFill/>
          <a:ln>
            <a:noFill/>
          </a:ln>
          <a:extLst/>
        </p:spPr>
        <p:txBody>
          <a:bodyPr lIns="86893" tIns="43447" rIns="86893" bIns="43447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734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394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4" name="imag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2219"/>
            <a:ext cx="9144000" cy="4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90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09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7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25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4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32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00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10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40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698" r:id="rId17"/>
    <p:sldLayoutId id="214748370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hyperlink" Target="&#1062;&#1053;&#1054;%20&#1059;&#1095;&#1077;&#1073;&#1085;&#1099;&#1077;%20&#1087;&#1086;&#1089;&#1086;&#1073;&#1080;&#1103;.pptx" TargetMode="Externa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43808" y="4797152"/>
            <a:ext cx="6300192" cy="634844"/>
          </a:xfrm>
          <a:prstGeom prst="rect">
            <a:avLst/>
          </a:prstGeom>
        </p:spPr>
        <p:txBody>
          <a:bodyPr wrap="square" lIns="80063" tIns="40032" rIns="80063" bIns="40032">
            <a:spAutoFit/>
          </a:bodyPr>
          <a:lstStyle/>
          <a:p>
            <a:endParaRPr lang="ru-RU" b="1" u="sng" dirty="0" smtClean="0">
              <a:solidFill>
                <a:schemeClr val="tx2"/>
              </a:solidFill>
              <a:latin typeface="Textbook New Bold"/>
              <a:cs typeface="Tahoma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3928" y="476672"/>
            <a:ext cx="5040560" cy="357416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Организация внеурочной деятельности по предметам естественно-научного цикла для учащихся </a:t>
            </a:r>
            <a:r>
              <a:rPr lang="ru-RU" sz="2800" b="1" dirty="0" smtClean="0">
                <a:solidFill>
                  <a:schemeClr val="tx1"/>
                </a:solidFill>
              </a:rPr>
              <a:t>5-7 классов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941168"/>
            <a:ext cx="7848873" cy="1584176"/>
          </a:xfr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</a:pPr>
            <a:r>
              <a:rPr lang="ru-RU" u="sng" dirty="0" smtClean="0"/>
              <a:t>Приорова Елена Михайловна</a:t>
            </a:r>
          </a:p>
          <a:p>
            <a:pPr algn="l">
              <a:spcBef>
                <a:spcPts val="600"/>
              </a:spcBef>
            </a:pPr>
            <a:r>
              <a:rPr lang="ru-RU" dirty="0" smtClean="0"/>
              <a:t>Кандидат биологических наук, </a:t>
            </a:r>
          </a:p>
          <a:p>
            <a:pPr algn="l">
              <a:spcBef>
                <a:spcPts val="600"/>
              </a:spcBef>
            </a:pPr>
            <a:r>
              <a:rPr lang="ru-RU" dirty="0" smtClean="0"/>
              <a:t>доцент кафедры социальной безопасности </a:t>
            </a:r>
          </a:p>
          <a:p>
            <a:pPr algn="l">
              <a:spcBef>
                <a:spcPts val="600"/>
              </a:spcBef>
            </a:pPr>
            <a:r>
              <a:rPr lang="ru-RU" dirty="0" smtClean="0"/>
              <a:t>ГОУ ВО МО Московский государственный областной университет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8929"/>
            <a:ext cx="3240360" cy="442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7117080" cy="476707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ятиугольник 86"/>
          <p:cNvSpPr/>
          <p:nvPr/>
        </p:nvSpPr>
        <p:spPr>
          <a:xfrm>
            <a:off x="5471592" y="8802216"/>
            <a:ext cx="971600" cy="369328"/>
          </a:xfrm>
          <a:prstGeom prst="homePlat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219" t="15700" r="36219" b="10101"/>
          <a:stretch/>
        </p:blipFill>
        <p:spPr>
          <a:xfrm>
            <a:off x="839502" y="1268760"/>
            <a:ext cx="3516473" cy="532494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00" y="2146559"/>
            <a:ext cx="4549212" cy="36004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4869731" cy="473849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27390"/>
            <a:ext cx="4313898" cy="1793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48567" b="993"/>
          <a:stretch/>
        </p:blipFill>
        <p:spPr>
          <a:xfrm rot="16200000">
            <a:off x="-106030" y="2325520"/>
            <a:ext cx="4830707" cy="368355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t="22700" r="38174" b="29000"/>
          <a:stretch/>
        </p:blipFill>
        <p:spPr>
          <a:xfrm rot="16200000">
            <a:off x="5002169" y="1120593"/>
            <a:ext cx="2609598" cy="387230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33600" r="42312" b="18101"/>
          <a:stretch/>
        </p:blipFill>
        <p:spPr>
          <a:xfrm rot="16200000">
            <a:off x="5212623" y="3571035"/>
            <a:ext cx="2188691" cy="38723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484784"/>
            <a:ext cx="4508241" cy="309634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87" y="3717032"/>
            <a:ext cx="5296025" cy="274719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055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2" y="1268760"/>
            <a:ext cx="7117080" cy="4992624"/>
          </a:xfrm>
          <a:prstGeom prst="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2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1" y="1268760"/>
            <a:ext cx="7120128" cy="493471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749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18415"/>
            <a:ext cx="3025586" cy="459440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51466"/>
            <a:ext cx="3322320" cy="505053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508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ятиугольник 86"/>
          <p:cNvSpPr/>
          <p:nvPr/>
        </p:nvSpPr>
        <p:spPr>
          <a:xfrm>
            <a:off x="5471592" y="8802216"/>
            <a:ext cx="971600" cy="369328"/>
          </a:xfrm>
          <a:prstGeom prst="homePlat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431" t="19900" r="36613" b="57000"/>
          <a:stretch/>
        </p:blipFill>
        <p:spPr>
          <a:xfrm>
            <a:off x="650823" y="1124015"/>
            <a:ext cx="5636980" cy="262000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7006" t="45800" r="36219" b="28300"/>
          <a:stretch/>
        </p:blipFill>
        <p:spPr>
          <a:xfrm>
            <a:off x="683568" y="3912851"/>
            <a:ext cx="4126450" cy="224527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6613" t="15001" r="36219" b="40900"/>
          <a:stretch/>
        </p:blipFill>
        <p:spPr>
          <a:xfrm>
            <a:off x="4954034" y="2673861"/>
            <a:ext cx="3816099" cy="348426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135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1" y="3356992"/>
            <a:ext cx="3606102" cy="270915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22" y="1298775"/>
            <a:ext cx="3606102" cy="372203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5038" t="22001" r="36613" b="8701"/>
          <a:stretch/>
        </p:blipFill>
        <p:spPr>
          <a:xfrm>
            <a:off x="4120691" y="1523849"/>
            <a:ext cx="3403637" cy="468000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523849"/>
            <a:ext cx="6170610" cy="46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90" y="1434321"/>
            <a:ext cx="3227832" cy="15544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17" y="1434321"/>
            <a:ext cx="3255264" cy="507187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91" y="3817456"/>
            <a:ext cx="3227832" cy="268873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8933"/>
            <a:ext cx="4814237" cy="377084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87" name="Пятиугольник 86"/>
          <p:cNvSpPr/>
          <p:nvPr/>
        </p:nvSpPr>
        <p:spPr>
          <a:xfrm>
            <a:off x="5471592" y="8802216"/>
            <a:ext cx="971600" cy="369328"/>
          </a:xfrm>
          <a:prstGeom prst="homePlat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48819" t="55835" r="21650" b="14975"/>
          <a:stretch/>
        </p:blipFill>
        <p:spPr>
          <a:xfrm>
            <a:off x="3373529" y="3535160"/>
            <a:ext cx="5396604" cy="300065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8071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КОНТАКТНАЯ ИНФОРМАЦИЯ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268760"/>
            <a:ext cx="66960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spc="150" dirty="0" smtClean="0">
                <a:ln w="11430"/>
                <a:cs typeface="Times New Roman" pitchFamily="18" charset="0"/>
              </a:rPr>
              <a:t>Адрес</a:t>
            </a:r>
            <a:r>
              <a:rPr lang="ru-RU" b="1" spc="150" dirty="0">
                <a:ln w="11430"/>
                <a:cs typeface="Times New Roman" pitchFamily="18" charset="0"/>
              </a:rPr>
              <a:t>: </a:t>
            </a:r>
            <a:r>
              <a:rPr lang="ru-RU" b="1" dirty="0"/>
              <a:t>Москва, ул. </a:t>
            </a:r>
            <a:r>
              <a:rPr lang="ru-RU" b="1" dirty="0" err="1"/>
              <a:t>Краснопролетарская</a:t>
            </a:r>
            <a:r>
              <a:rPr lang="ru-RU" b="1" dirty="0"/>
              <a:t>, д.16, стр.3, подъезд 8, бизнес-центр «Новослободский» </a:t>
            </a:r>
            <a:r>
              <a:rPr lang="ru-RU" b="1" spc="150" dirty="0">
                <a:ln w="11430"/>
                <a:cs typeface="Times New Roman" pitchFamily="18" charset="0"/>
              </a:rPr>
              <a:t>http://www.prosv.ru </a:t>
            </a:r>
            <a:endParaRPr lang="ru-RU" b="1" spc="150" dirty="0" smtClean="0">
              <a:ln w="1143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u="sng" spc="150" dirty="0" smtClean="0">
                <a:ln w="11430"/>
                <a:cs typeface="Times New Roman" pitchFamily="18" charset="0"/>
              </a:rPr>
              <a:t>Токарева Марина Викторовна,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spc="150" dirty="0" smtClean="0">
                <a:ln w="11430"/>
                <a:cs typeface="Times New Roman" pitchFamily="18" charset="0"/>
              </a:rPr>
              <a:t>ведущий методист редакции биологии и естествознания ЦЕМО </a:t>
            </a:r>
            <a:endParaRPr lang="ru-RU" b="1" spc="150" dirty="0">
              <a:ln w="1143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620056"/>
            <a:ext cx="66960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Кандидат биологических наук, </a:t>
            </a:r>
          </a:p>
          <a:p>
            <a:pPr algn="ctr"/>
            <a:r>
              <a:rPr lang="ru-RU" dirty="0"/>
              <a:t>доцент кафедры социальной безопасности </a:t>
            </a:r>
          </a:p>
          <a:p>
            <a:pPr algn="ctr"/>
            <a:r>
              <a:rPr lang="ru-RU" dirty="0"/>
              <a:t>ГОУ ВО МО</a:t>
            </a:r>
          </a:p>
          <a:p>
            <a:pPr algn="ctr"/>
            <a:r>
              <a:rPr lang="ru-RU" dirty="0"/>
              <a:t>Московский государственный областной университет</a:t>
            </a:r>
          </a:p>
          <a:p>
            <a:pPr algn="ctr"/>
            <a:r>
              <a:rPr lang="ru-RU" u="sng" dirty="0" smtClean="0"/>
              <a:t>Приорова </a:t>
            </a:r>
            <a:r>
              <a:rPr lang="ru-RU" u="sng" dirty="0"/>
              <a:t>Елена </a:t>
            </a:r>
            <a:r>
              <a:rPr lang="ru-RU" u="sng" dirty="0" smtClean="0"/>
              <a:t>Михайловна</a:t>
            </a:r>
          </a:p>
          <a:p>
            <a:pPr algn="ctr"/>
            <a:r>
              <a:rPr lang="ru-RU" dirty="0" smtClean="0"/>
              <a:t>Телефон: +7 (495) 780-09-49 (доб. 19-56)</a:t>
            </a:r>
          </a:p>
          <a:p>
            <a:pPr algn="ctr"/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/>
              <a:t>em.priorova@mgou.ru</a:t>
            </a:r>
            <a:endParaRPr lang="ru-RU" dirty="0" smtClean="0"/>
          </a:p>
          <a:p>
            <a:pPr algn="ctr"/>
            <a:endParaRPr lang="ru-RU" u="sng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3326" r="1552" b="4656"/>
          <a:stretch>
            <a:fillRect/>
          </a:stretch>
        </p:blipFill>
        <p:spPr bwMode="auto">
          <a:xfrm>
            <a:off x="179512" y="52612"/>
            <a:ext cx="8640960" cy="6853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0355" name="image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25" y="6152789"/>
            <a:ext cx="471047" cy="3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0356" name="Shape 457"/>
          <p:cNvSpPr txBox="1">
            <a:spLocks/>
          </p:cNvSpPr>
          <p:nvPr/>
        </p:nvSpPr>
        <p:spPr bwMode="auto">
          <a:xfrm>
            <a:off x="8096024" y="6192156"/>
            <a:ext cx="362448" cy="31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73" tIns="43037" rIns="86073" bIns="43037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781903">
              <a:spcBef>
                <a:spcPct val="0"/>
              </a:spcBef>
              <a:buNone/>
            </a:pPr>
            <a:fld id="{F44107FB-6110-482E-BFCA-6EE516AF992C}" type="slidenum">
              <a:rPr lang="ru-RU" altLang="ru-RU" sz="1112">
                <a:solidFill>
                  <a:srgbClr val="898989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 defTabSz="781903">
                <a:spcBef>
                  <a:spcPct val="0"/>
                </a:spcBef>
                <a:buNone/>
              </a:pPr>
              <a:t>23</a:t>
            </a:fld>
            <a:endParaRPr lang="ru-RU" altLang="ru-RU" sz="1112">
              <a:solidFill>
                <a:srgbClr val="898989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2" name="Стрелка вправо 1"/>
          <p:cNvSpPr/>
          <p:nvPr/>
        </p:nvSpPr>
        <p:spPr>
          <a:xfrm rot="13743107">
            <a:off x="2664060" y="3186011"/>
            <a:ext cx="2571071" cy="256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39"/>
          </a:p>
        </p:txBody>
      </p:sp>
    </p:spTree>
    <p:extLst>
      <p:ext uri="{BB962C8B-B14F-4D97-AF65-F5344CB8AC3E}">
        <p14:creationId xmlns:p14="http://schemas.microsoft.com/office/powerpoint/2010/main" val="3347707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C:\Users\Владелец\Desktop\ломШкола\ap__logotype_professional_x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4"/>
          <a:stretch>
            <a:fillRect/>
          </a:stretch>
        </p:blipFill>
        <p:spPr bwMode="auto">
          <a:xfrm>
            <a:off x="7083343" y="588470"/>
            <a:ext cx="1502733" cy="60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120"/>
          <p:cNvSpPr txBox="1">
            <a:spLocks noChangeAspect="1"/>
          </p:cNvSpPr>
          <p:nvPr/>
        </p:nvSpPr>
        <p:spPr bwMode="auto">
          <a:xfrm>
            <a:off x="511771" y="6368628"/>
            <a:ext cx="1690014" cy="32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1508" b="0">
                <a:solidFill>
                  <a:srgbClr val="FFFFFF"/>
                </a:solidFill>
                <a:latin typeface="Arial" pitchFamily="34" charset="0"/>
              </a:rPr>
              <a:t>academy.prosv.ru</a:t>
            </a:r>
            <a:endParaRPr lang="ru-RU" altLang="ru-RU" sz="1508" b="0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104452" name="Группа 121"/>
          <p:cNvGrpSpPr>
            <a:grpSpLocks/>
          </p:cNvGrpSpPr>
          <p:nvPr/>
        </p:nvGrpSpPr>
        <p:grpSpPr bwMode="auto">
          <a:xfrm>
            <a:off x="532134" y="5558211"/>
            <a:ext cx="8214125" cy="895938"/>
            <a:chOff x="288000" y="5688000"/>
            <a:chExt cx="8712000" cy="948649"/>
          </a:xfrm>
        </p:grpSpPr>
        <p:cxnSp>
          <p:nvCxnSpPr>
            <p:cNvPr id="123" name="Прямая соединительная линия 122"/>
            <p:cNvCxnSpPr/>
            <p:nvPr/>
          </p:nvCxnSpPr>
          <p:spPr>
            <a:xfrm>
              <a:off x="288000" y="6163762"/>
              <a:ext cx="8712000" cy="0"/>
            </a:xfrm>
            <a:prstGeom prst="line">
              <a:avLst/>
            </a:prstGeom>
            <a:ln w="19050">
              <a:solidFill>
                <a:srgbClr val="FF6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462" name="Группа 123"/>
            <p:cNvGrpSpPr>
              <a:grpSpLocks noChangeAspect="1"/>
            </p:cNvGrpSpPr>
            <p:nvPr/>
          </p:nvGrpSpPr>
          <p:grpSpPr bwMode="auto">
            <a:xfrm>
              <a:off x="8064000" y="5688000"/>
              <a:ext cx="936000" cy="948649"/>
              <a:chOff x="3828945" y="2539876"/>
              <a:chExt cx="1872000" cy="1897298"/>
            </a:xfrm>
          </p:grpSpPr>
          <p:grpSp>
            <p:nvGrpSpPr>
              <p:cNvPr id="104463" name="Группа 124"/>
              <p:cNvGrpSpPr>
                <a:grpSpLocks/>
              </p:cNvGrpSpPr>
              <p:nvPr/>
            </p:nvGrpSpPr>
            <p:grpSpPr bwMode="auto">
              <a:xfrm>
                <a:off x="3828945" y="2539876"/>
                <a:ext cx="1872000" cy="1897298"/>
                <a:chOff x="2675154" y="3068960"/>
                <a:chExt cx="1872000" cy="1897298"/>
              </a:xfrm>
            </p:grpSpPr>
            <p:sp>
              <p:nvSpPr>
                <p:cNvPr id="139" name="Овал 138"/>
                <p:cNvSpPr>
                  <a:spLocks noChangeAspect="1"/>
                </p:cNvSpPr>
                <p:nvPr/>
              </p:nvSpPr>
              <p:spPr>
                <a:xfrm>
                  <a:off x="2675464" y="3094833"/>
                  <a:ext cx="1871690" cy="1871425"/>
                </a:xfrm>
                <a:prstGeom prst="ellipse">
                  <a:avLst/>
                </a:prstGeom>
                <a:noFill/>
                <a:ln w="19050">
                  <a:solidFill>
                    <a:srgbClr val="FF673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 sz="1980">
                    <a:ln w="12700">
                      <a:solidFill>
                        <a:srgbClr val="1B4B8F">
                          <a:satMod val="155000"/>
                        </a:srgbClr>
                      </a:solidFill>
                      <a:prstDash val="solid"/>
                    </a:ln>
                    <a:solidFill>
                      <a:srgbClr val="EAECF3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04466" name="Группа 139"/>
                <p:cNvGrpSpPr>
                  <a:grpSpLocks noChangeAspect="1"/>
                </p:cNvGrpSpPr>
                <p:nvPr/>
              </p:nvGrpSpPr>
              <p:grpSpPr bwMode="auto">
                <a:xfrm>
                  <a:off x="3611242" y="3233962"/>
                  <a:ext cx="648000" cy="916080"/>
                  <a:chOff x="4715912" y="1412776"/>
                  <a:chExt cx="914400" cy="1323224"/>
                </a:xfrm>
              </p:grpSpPr>
              <p:sp>
                <p:nvSpPr>
                  <p:cNvPr id="175" name="Овал 174"/>
                  <p:cNvSpPr>
                    <a:spLocks noChangeAspect="1"/>
                  </p:cNvSpPr>
                  <p:nvPr/>
                </p:nvSpPr>
                <p:spPr>
                  <a:xfrm>
                    <a:off x="4860000" y="2052000"/>
                    <a:ext cx="684000" cy="684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  <a:scene3d>
                    <a:camera prst="perspectiveRelaxed">
                      <a:rot lat="17678781" lon="186049" rev="2114104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ru-RU" sz="1980">
                      <a:ln w="12700">
                        <a:solidFill>
                          <a:srgbClr val="1B4B8F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AECF3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6" name="Прямоугольник 175"/>
                  <p:cNvSpPr/>
                  <p:nvPr/>
                </p:nvSpPr>
                <p:spPr>
                  <a:xfrm>
                    <a:off x="4715912" y="1412776"/>
                    <a:ext cx="914400" cy="9144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rgbClr val="4671B8"/>
                    </a:solidFill>
                  </a:ln>
                  <a:scene3d>
                    <a:camera prst="perspectiveHeroicExtremeLeftFacing" fov="7200000">
                      <a:rot lat="230337" lon="2406788" rev="21147767"/>
                    </a:camera>
                    <a:lightRig rig="threePt" dir="t"/>
                  </a:scene3d>
                  <a:sp3d extrusionH="12700" contourW="6350">
                    <a:bevelT w="12700" h="12700"/>
                    <a:bevelB w="12700" h="12700"/>
                    <a:contourClr>
                      <a:srgbClr val="477CC9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ru-RU" sz="1980">
                      <a:ln w="12700">
                        <a:solidFill>
                          <a:srgbClr val="1B4B8F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AECF3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4467" name="Группа 140"/>
                <p:cNvGrpSpPr>
                  <a:grpSpLocks/>
                </p:cNvGrpSpPr>
                <p:nvPr/>
              </p:nvGrpSpPr>
              <p:grpSpPr bwMode="auto">
                <a:xfrm>
                  <a:off x="3392998" y="4088976"/>
                  <a:ext cx="975231" cy="710689"/>
                  <a:chOff x="5868144" y="2841131"/>
                  <a:chExt cx="1422731" cy="1036801"/>
                </a:xfrm>
              </p:grpSpPr>
              <p:grpSp>
                <p:nvGrpSpPr>
                  <p:cNvPr id="104469" name="Группа 142"/>
                  <p:cNvGrpSpPr>
                    <a:grpSpLocks/>
                  </p:cNvGrpSpPr>
                  <p:nvPr/>
                </p:nvGrpSpPr>
                <p:grpSpPr bwMode="auto">
                  <a:xfrm>
                    <a:off x="5868144" y="2841131"/>
                    <a:ext cx="1422731" cy="1036801"/>
                    <a:chOff x="5868144" y="2841131"/>
                    <a:chExt cx="1422731" cy="1036801"/>
                  </a:xfrm>
                </p:grpSpPr>
                <p:grpSp>
                  <p:nvGrpSpPr>
                    <p:cNvPr id="104492" name="Группа 1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4731" y="2941826"/>
                      <a:ext cx="1296144" cy="936106"/>
                      <a:chOff x="5922875" y="1654626"/>
                      <a:chExt cx="1296144" cy="936106"/>
                    </a:xfrm>
                  </p:grpSpPr>
                  <p:sp>
                    <p:nvSpPr>
                      <p:cNvPr id="173" name="Прямоугольник 172"/>
                      <p:cNvSpPr/>
                      <p:nvPr/>
                    </p:nvSpPr>
                    <p:spPr>
                      <a:xfrm>
                        <a:off x="5854323" y="1655313"/>
                        <a:ext cx="718344" cy="9310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3161C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4" name="Прямоугольник 173"/>
                      <p:cNvSpPr/>
                      <p:nvPr/>
                    </p:nvSpPr>
                    <p:spPr>
                      <a:xfrm>
                        <a:off x="6572667" y="1655313"/>
                        <a:ext cx="646929" cy="9310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3161C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4493" name="Группа 1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39927" y="2889308"/>
                      <a:ext cx="1298430" cy="936104"/>
                      <a:chOff x="5904071" y="1638108"/>
                      <a:chExt cx="1298430" cy="936104"/>
                    </a:xfrm>
                  </p:grpSpPr>
                  <p:sp>
                    <p:nvSpPr>
                      <p:cNvPr id="171" name="Прямоугольник 170"/>
                      <p:cNvSpPr/>
                      <p:nvPr/>
                    </p:nvSpPr>
                    <p:spPr>
                      <a:xfrm>
                        <a:off x="5902925" y="1569692"/>
                        <a:ext cx="646929" cy="9100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3161C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2" name="Прямоугольник 171"/>
                      <p:cNvSpPr/>
                      <p:nvPr/>
                    </p:nvSpPr>
                    <p:spPr>
                      <a:xfrm>
                        <a:off x="6554053" y="1569692"/>
                        <a:ext cx="714142" cy="9100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3161C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4494" name="Группа 1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68144" y="2841131"/>
                      <a:ext cx="1296144" cy="936104"/>
                      <a:chOff x="5868144" y="1628800"/>
                      <a:chExt cx="1296144" cy="936104"/>
                    </a:xfrm>
                  </p:grpSpPr>
                  <p:sp>
                    <p:nvSpPr>
                      <p:cNvPr id="169" name="Прямоугольник 168"/>
                      <p:cNvSpPr/>
                      <p:nvPr/>
                    </p:nvSpPr>
                    <p:spPr>
                      <a:xfrm>
                        <a:off x="5863167" y="1625337"/>
                        <a:ext cx="655331" cy="8723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3161C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0" name="Прямоугольник 169"/>
                      <p:cNvSpPr/>
                      <p:nvPr/>
                    </p:nvSpPr>
                    <p:spPr>
                      <a:xfrm>
                        <a:off x="6518497" y="1625337"/>
                        <a:ext cx="714142" cy="8723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3161C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cxnSp>
                <p:nvCxnSpPr>
                  <p:cNvPr id="144" name="Прямая соединительная линия 143"/>
                  <p:cNvCxnSpPr/>
                  <p:nvPr/>
                </p:nvCxnSpPr>
                <p:spPr>
                  <a:xfrm>
                    <a:off x="6262245" y="2950901"/>
                    <a:ext cx="180637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Прямая соединительная линия 144"/>
                  <p:cNvCxnSpPr/>
                  <p:nvPr/>
                </p:nvCxnSpPr>
                <p:spPr>
                  <a:xfrm>
                    <a:off x="6262245" y="3026390"/>
                    <a:ext cx="180637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Прямая соединительная линия 145"/>
                  <p:cNvCxnSpPr/>
                  <p:nvPr/>
                </p:nvCxnSpPr>
                <p:spPr>
                  <a:xfrm>
                    <a:off x="5938782" y="3093490"/>
                    <a:ext cx="504101" cy="0"/>
                  </a:xfrm>
                  <a:prstGeom prst="line">
                    <a:avLst/>
                  </a:prstGeom>
                  <a:ln w="6350">
                    <a:solidFill>
                      <a:srgbClr val="1B4B8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4473" name="Группа 146"/>
                  <p:cNvGrpSpPr>
                    <a:grpSpLocks/>
                  </p:cNvGrpSpPr>
                  <p:nvPr/>
                </p:nvGrpSpPr>
                <p:grpSpPr bwMode="auto">
                  <a:xfrm>
                    <a:off x="5940000" y="3140968"/>
                    <a:ext cx="504208" cy="567032"/>
                    <a:chOff x="5940000" y="3140968"/>
                    <a:chExt cx="504208" cy="567032"/>
                  </a:xfrm>
                </p:grpSpPr>
                <p:sp>
                  <p:nvSpPr>
                    <p:cNvPr id="159" name="Прямоугольник 158"/>
                    <p:cNvSpPr/>
                    <p:nvPr/>
                  </p:nvSpPr>
                  <p:spPr>
                    <a:xfrm>
                      <a:off x="5938783" y="3139621"/>
                      <a:ext cx="504100" cy="37745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0" name="Прямоугольник 159"/>
                    <p:cNvSpPr/>
                    <p:nvPr/>
                  </p:nvSpPr>
                  <p:spPr>
                    <a:xfrm>
                      <a:off x="5938783" y="3428993"/>
                      <a:ext cx="504100" cy="29355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1" name="Прямоугольник 160"/>
                    <p:cNvSpPr/>
                    <p:nvPr/>
                  </p:nvSpPr>
                  <p:spPr>
                    <a:xfrm>
                      <a:off x="5938783" y="3395443"/>
                      <a:ext cx="504100" cy="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2" name="Прямоугольник 161"/>
                    <p:cNvSpPr/>
                    <p:nvPr/>
                  </p:nvSpPr>
                  <p:spPr>
                    <a:xfrm>
                      <a:off x="5938783" y="3311567"/>
                      <a:ext cx="504100" cy="3355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3" name="Прямоугольник 162"/>
                    <p:cNvSpPr/>
                    <p:nvPr/>
                  </p:nvSpPr>
                  <p:spPr>
                    <a:xfrm>
                      <a:off x="5938783" y="3219304"/>
                      <a:ext cx="504100" cy="3355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4" name="Прямоугольник 163"/>
                    <p:cNvSpPr/>
                    <p:nvPr/>
                  </p:nvSpPr>
                  <p:spPr>
                    <a:xfrm>
                      <a:off x="5938783" y="3517062"/>
                      <a:ext cx="504100" cy="37745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5" name="Прямоугольник 164"/>
                    <p:cNvSpPr/>
                    <p:nvPr/>
                  </p:nvSpPr>
                  <p:spPr>
                    <a:xfrm>
                      <a:off x="5938783" y="3605133"/>
                      <a:ext cx="504100" cy="37743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4474" name="Группа 147"/>
                  <p:cNvGrpSpPr>
                    <a:grpSpLocks/>
                  </p:cNvGrpSpPr>
                  <p:nvPr/>
                </p:nvGrpSpPr>
                <p:grpSpPr bwMode="auto">
                  <a:xfrm>
                    <a:off x="6588000" y="2970000"/>
                    <a:ext cx="504432" cy="739832"/>
                    <a:chOff x="6588000" y="2970000"/>
                    <a:chExt cx="504432" cy="739832"/>
                  </a:xfrm>
                </p:grpSpPr>
                <p:sp>
                  <p:nvSpPr>
                    <p:cNvPr id="149" name="Прямоугольник 148"/>
                    <p:cNvSpPr/>
                    <p:nvPr/>
                  </p:nvSpPr>
                  <p:spPr>
                    <a:xfrm>
                      <a:off x="6589911" y="3059941"/>
                      <a:ext cx="504101" cy="3355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grpSp>
                  <p:nvGrpSpPr>
                    <p:cNvPr id="104476" name="Группа 1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588000" y="3142800"/>
                      <a:ext cx="504432" cy="567032"/>
                      <a:chOff x="5939776" y="3140968"/>
                      <a:chExt cx="504432" cy="567032"/>
                    </a:xfrm>
                  </p:grpSpPr>
                  <p:sp>
                    <p:nvSpPr>
                      <p:cNvPr id="152" name="Прямоугольник 151"/>
                      <p:cNvSpPr/>
                      <p:nvPr/>
                    </p:nvSpPr>
                    <p:spPr>
                      <a:xfrm>
                        <a:off x="5941687" y="3074884"/>
                        <a:ext cx="504101" cy="37743"/>
                      </a:xfrm>
                      <a:prstGeom prst="rect">
                        <a:avLst/>
                      </a:prstGeom>
                      <a:solidFill>
                        <a:srgbClr val="477CC9"/>
                      </a:solidFill>
                      <a:ln w="6350">
                        <a:solidFill>
                          <a:srgbClr val="1B4B8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53" name="Прямоугольник 152"/>
                      <p:cNvSpPr/>
                      <p:nvPr/>
                    </p:nvSpPr>
                    <p:spPr>
                      <a:xfrm>
                        <a:off x="5941687" y="3490068"/>
                        <a:ext cx="504101" cy="37745"/>
                      </a:xfrm>
                      <a:prstGeom prst="rect">
                        <a:avLst/>
                      </a:prstGeom>
                      <a:solidFill>
                        <a:srgbClr val="477CC9"/>
                      </a:solidFill>
                      <a:ln w="6350">
                        <a:solidFill>
                          <a:srgbClr val="1B4B8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54" name="Прямоугольник 153"/>
                      <p:cNvSpPr/>
                      <p:nvPr/>
                    </p:nvSpPr>
                    <p:spPr>
                      <a:xfrm>
                        <a:off x="5941687" y="3402000"/>
                        <a:ext cx="504101" cy="33550"/>
                      </a:xfrm>
                      <a:prstGeom prst="rect">
                        <a:avLst/>
                      </a:prstGeom>
                      <a:solidFill>
                        <a:srgbClr val="477CC9"/>
                      </a:solidFill>
                      <a:ln w="6350">
                        <a:solidFill>
                          <a:srgbClr val="1B4B8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55" name="Прямоугольник 154"/>
                      <p:cNvSpPr/>
                      <p:nvPr/>
                    </p:nvSpPr>
                    <p:spPr>
                      <a:xfrm>
                        <a:off x="5941687" y="3246828"/>
                        <a:ext cx="504101" cy="100651"/>
                      </a:xfrm>
                      <a:prstGeom prst="rect">
                        <a:avLst/>
                      </a:prstGeom>
                      <a:solidFill>
                        <a:srgbClr val="477CC9"/>
                      </a:solidFill>
                      <a:ln w="6350">
                        <a:solidFill>
                          <a:srgbClr val="1B4B8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56" name="Прямоугольник 155"/>
                      <p:cNvSpPr/>
                      <p:nvPr/>
                    </p:nvSpPr>
                    <p:spPr>
                      <a:xfrm>
                        <a:off x="5941687" y="3158760"/>
                        <a:ext cx="504101" cy="29355"/>
                      </a:xfrm>
                      <a:prstGeom prst="rect">
                        <a:avLst/>
                      </a:prstGeom>
                      <a:solidFill>
                        <a:srgbClr val="477CC9"/>
                      </a:solidFill>
                      <a:ln w="6350">
                        <a:solidFill>
                          <a:srgbClr val="1B4B8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57" name="Прямоугольник 156"/>
                      <p:cNvSpPr/>
                      <p:nvPr/>
                    </p:nvSpPr>
                    <p:spPr>
                      <a:xfrm>
                        <a:off x="5941687" y="3582332"/>
                        <a:ext cx="504101" cy="33550"/>
                      </a:xfrm>
                      <a:prstGeom prst="rect">
                        <a:avLst/>
                      </a:prstGeom>
                      <a:solidFill>
                        <a:srgbClr val="477CC9"/>
                      </a:solidFill>
                      <a:ln w="6350">
                        <a:solidFill>
                          <a:srgbClr val="1B4B8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58" name="Прямоугольник 157"/>
                      <p:cNvSpPr/>
                      <p:nvPr/>
                    </p:nvSpPr>
                    <p:spPr>
                      <a:xfrm>
                        <a:off x="5941687" y="3670403"/>
                        <a:ext cx="504101" cy="37743"/>
                      </a:xfrm>
                      <a:prstGeom prst="rect">
                        <a:avLst/>
                      </a:prstGeom>
                      <a:solidFill>
                        <a:srgbClr val="477CC9"/>
                      </a:solidFill>
                      <a:ln w="6350">
                        <a:solidFill>
                          <a:srgbClr val="1B4B8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endParaRPr lang="ru-RU" sz="1980">
                          <a:ln w="12700">
                            <a:solidFill>
                              <a:srgbClr val="1B4B8F">
                                <a:satMod val="155000"/>
                              </a:srgbClr>
                            </a:solidFill>
                            <a:prstDash val="solid"/>
                          </a:ln>
                          <a:solidFill>
                            <a:srgbClr val="EAECF3">
                              <a:tint val="85000"/>
                              <a:satMod val="155000"/>
                            </a:srgb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sp>
                  <p:nvSpPr>
                    <p:cNvPr id="151" name="Прямоугольник 150"/>
                    <p:cNvSpPr/>
                    <p:nvPr/>
                  </p:nvSpPr>
                  <p:spPr>
                    <a:xfrm>
                      <a:off x="6589911" y="2971870"/>
                      <a:ext cx="504101" cy="3355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pic>
              <p:nvPicPr>
                <p:cNvPr id="142" name="Picture 3" descr="C:\Users\Владелец\Desktop\Рисунок2.g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2681244" y="3068960"/>
                  <a:ext cx="1183767" cy="1783080"/>
                </a:xfrm>
                <a:prstGeom prst="rect">
                  <a:avLst/>
                </a:prstGeom>
                <a:noFill/>
                <a:extLst/>
              </p:spPr>
            </p:pic>
          </p:grpSp>
          <p:grpSp>
            <p:nvGrpSpPr>
              <p:cNvPr id="16" name="Группа 125"/>
              <p:cNvGrpSpPr>
                <a:grpSpLocks/>
              </p:cNvGrpSpPr>
              <p:nvPr/>
            </p:nvGrpSpPr>
            <p:grpSpPr>
              <a:xfrm>
                <a:off x="4867200" y="3382577"/>
                <a:ext cx="461265" cy="764977"/>
                <a:chOff x="4817946" y="2840400"/>
                <a:chExt cx="648072" cy="936104"/>
              </a:xfrm>
              <a:scene3d>
                <a:camera prst="isometricRightUp">
                  <a:rot lat="2018645" lon="17813204" rev="21583670"/>
                </a:camera>
                <a:lightRig rig="threePt" dir="t"/>
              </a:scene3d>
            </p:grpSpPr>
            <p:sp>
              <p:nvSpPr>
                <p:cNvPr id="127" name="Прямоугольник 126"/>
                <p:cNvSpPr/>
                <p:nvPr/>
              </p:nvSpPr>
              <p:spPr>
                <a:xfrm>
                  <a:off x="4817946" y="2840400"/>
                  <a:ext cx="648072" cy="936104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3161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 sz="1980">
                    <a:ln w="12700">
                      <a:solidFill>
                        <a:srgbClr val="1B4B8F">
                          <a:satMod val="155000"/>
                        </a:srgbClr>
                      </a:solidFill>
                      <a:prstDash val="solid"/>
                    </a:ln>
                    <a:solidFill>
                      <a:srgbClr val="EAECF3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7" name="Группа 127"/>
                <p:cNvGrpSpPr/>
                <p:nvPr/>
              </p:nvGrpSpPr>
              <p:grpSpPr>
                <a:xfrm>
                  <a:off x="4896000" y="2952000"/>
                  <a:ext cx="504432" cy="739832"/>
                  <a:chOff x="6588000" y="2970000"/>
                  <a:chExt cx="504432" cy="739832"/>
                </a:xfrm>
              </p:grpSpPr>
              <p:sp>
                <p:nvSpPr>
                  <p:cNvPr id="129" name="Прямоугольник 128"/>
                  <p:cNvSpPr/>
                  <p:nvPr/>
                </p:nvSpPr>
                <p:spPr>
                  <a:xfrm>
                    <a:off x="6588224" y="3060000"/>
                    <a:ext cx="504000" cy="36000"/>
                  </a:xfrm>
                  <a:prstGeom prst="rect">
                    <a:avLst/>
                  </a:prstGeom>
                  <a:solidFill>
                    <a:srgbClr val="477CC9"/>
                  </a:solidFill>
                  <a:ln w="6350">
                    <a:solidFill>
                      <a:srgbClr val="1B4B8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ru-RU" sz="1980">
                      <a:ln w="12700">
                        <a:solidFill>
                          <a:srgbClr val="1B4B8F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AECF3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8" name="Группа 129"/>
                  <p:cNvGrpSpPr/>
                  <p:nvPr/>
                </p:nvGrpSpPr>
                <p:grpSpPr>
                  <a:xfrm>
                    <a:off x="6588000" y="3142800"/>
                    <a:ext cx="504432" cy="567032"/>
                    <a:chOff x="5939776" y="3140968"/>
                    <a:chExt cx="504432" cy="567032"/>
                  </a:xfrm>
                </p:grpSpPr>
                <p:sp>
                  <p:nvSpPr>
                    <p:cNvPr id="132" name="Прямоугольник 131"/>
                    <p:cNvSpPr/>
                    <p:nvPr/>
                  </p:nvSpPr>
                  <p:spPr>
                    <a:xfrm>
                      <a:off x="5940152" y="3140968"/>
                      <a:ext cx="504000" cy="3600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3" name="Прямоугольник 132"/>
                    <p:cNvSpPr/>
                    <p:nvPr/>
                  </p:nvSpPr>
                  <p:spPr>
                    <a:xfrm>
                      <a:off x="5940208" y="3492000"/>
                      <a:ext cx="504000" cy="3600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4" name="Прямоугольник 133"/>
                    <p:cNvSpPr/>
                    <p:nvPr/>
                  </p:nvSpPr>
                  <p:spPr>
                    <a:xfrm>
                      <a:off x="5940208" y="3402000"/>
                      <a:ext cx="504000" cy="3600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5" name="Прямоугольник 134"/>
                    <p:cNvSpPr/>
                    <p:nvPr/>
                  </p:nvSpPr>
                  <p:spPr>
                    <a:xfrm>
                      <a:off x="5940208" y="3311273"/>
                      <a:ext cx="504000" cy="3600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6" name="Прямоугольник 135"/>
                    <p:cNvSpPr/>
                    <p:nvPr/>
                  </p:nvSpPr>
                  <p:spPr>
                    <a:xfrm>
                      <a:off x="5940000" y="3222000"/>
                      <a:ext cx="504000" cy="3600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7" name="Прямоугольник 136"/>
                    <p:cNvSpPr/>
                    <p:nvPr/>
                  </p:nvSpPr>
                  <p:spPr>
                    <a:xfrm>
                      <a:off x="5940208" y="3582000"/>
                      <a:ext cx="504000" cy="3600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8" name="Прямоугольник 137"/>
                    <p:cNvSpPr/>
                    <p:nvPr/>
                  </p:nvSpPr>
                  <p:spPr>
                    <a:xfrm>
                      <a:off x="5939776" y="3672000"/>
                      <a:ext cx="504000" cy="36000"/>
                    </a:xfrm>
                    <a:prstGeom prst="rect">
                      <a:avLst/>
                    </a:prstGeom>
                    <a:solidFill>
                      <a:srgbClr val="477CC9"/>
                    </a:solidFill>
                    <a:ln w="6350">
                      <a:solidFill>
                        <a:srgbClr val="1B4B8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ru-RU" sz="1980">
                        <a:ln w="12700">
                          <a:solidFill>
                            <a:srgbClr val="1B4B8F">
                              <a:satMod val="155000"/>
                            </a:srgbClr>
                          </a:solidFill>
                          <a:prstDash val="solid"/>
                        </a:ln>
                        <a:solidFill>
                          <a:srgbClr val="EAECF3">
                            <a:tint val="85000"/>
                            <a:satMod val="155000"/>
                          </a:srgb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sp>
                <p:nvSpPr>
                  <p:cNvPr id="131" name="Прямоугольник 130"/>
                  <p:cNvSpPr/>
                  <p:nvPr/>
                </p:nvSpPr>
                <p:spPr>
                  <a:xfrm>
                    <a:off x="6588432" y="2970000"/>
                    <a:ext cx="504000" cy="36000"/>
                  </a:xfrm>
                  <a:prstGeom prst="rect">
                    <a:avLst/>
                  </a:prstGeom>
                  <a:solidFill>
                    <a:srgbClr val="477CC9"/>
                  </a:solidFill>
                  <a:ln w="6350">
                    <a:solidFill>
                      <a:srgbClr val="1B4B8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ru-RU" sz="1980">
                      <a:ln w="12700">
                        <a:solidFill>
                          <a:srgbClr val="1B4B8F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AECF3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</p:grpSp>
      </p:grpSp>
      <p:cxnSp>
        <p:nvCxnSpPr>
          <p:cNvPr id="183" name="Прямая соединительная линия 182"/>
          <p:cNvCxnSpPr/>
          <p:nvPr/>
        </p:nvCxnSpPr>
        <p:spPr>
          <a:xfrm>
            <a:off x="633945" y="1527847"/>
            <a:ext cx="7840817" cy="1357"/>
          </a:xfrm>
          <a:prstGeom prst="line">
            <a:avLst/>
          </a:prstGeom>
          <a:ln w="19050">
            <a:solidFill>
              <a:srgbClr val="FF6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454" name="Группа 176"/>
          <p:cNvGrpSpPr>
            <a:grpSpLocks/>
          </p:cNvGrpSpPr>
          <p:nvPr/>
        </p:nvGrpSpPr>
        <p:grpSpPr bwMode="auto">
          <a:xfrm>
            <a:off x="772408" y="511093"/>
            <a:ext cx="4757975" cy="353495"/>
            <a:chOff x="288000" y="260648"/>
            <a:chExt cx="5046181" cy="376306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>
              <a:off x="288000" y="431167"/>
              <a:ext cx="1122973" cy="0"/>
            </a:xfrm>
            <a:prstGeom prst="line">
              <a:avLst/>
            </a:prstGeom>
            <a:ln w="19050">
              <a:solidFill>
                <a:srgbClr val="FF6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4211208" y="431167"/>
              <a:ext cx="1122973" cy="0"/>
            </a:xfrm>
            <a:prstGeom prst="line">
              <a:avLst/>
            </a:prstGeom>
            <a:ln w="19050">
              <a:solidFill>
                <a:srgbClr val="FF6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Прямоугольник 179"/>
            <p:cNvSpPr>
              <a:spLocks noChangeArrowheads="1"/>
            </p:cNvSpPr>
            <p:nvPr/>
          </p:nvSpPr>
          <p:spPr bwMode="auto">
            <a:xfrm>
              <a:off x="1449845" y="260648"/>
              <a:ext cx="2411085" cy="376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697" dirty="0">
                  <a:solidFill>
                    <a:srgbClr val="2B54A7"/>
                  </a:solidFill>
                  <a:latin typeface="+mj-lt"/>
                </a:rPr>
                <a:t>Учебное  занятие № </a:t>
              </a:r>
            </a:p>
          </p:txBody>
        </p:sp>
      </p:grpSp>
      <p:pic>
        <p:nvPicPr>
          <p:cNvPr id="104455" name="Picture 57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r="1225" b="5875"/>
          <a:stretch>
            <a:fillRect/>
          </a:stretch>
        </p:blipFill>
        <p:spPr bwMode="auto">
          <a:xfrm>
            <a:off x="0" y="69592"/>
            <a:ext cx="8917301" cy="66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Скругленный прямоугольник 71"/>
          <p:cNvSpPr/>
          <p:nvPr/>
        </p:nvSpPr>
        <p:spPr>
          <a:xfrm>
            <a:off x="2195050" y="1906584"/>
            <a:ext cx="6551209" cy="2592791"/>
          </a:xfrm>
          <a:prstGeom prst="roundRect">
            <a:avLst>
              <a:gd name="adj" fmla="val 77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339" tIns="49170" rIns="98339" bIns="49170" anchor="ctr"/>
          <a:lstStyle/>
          <a:p>
            <a:pPr algn="ctr" eaLnBrk="1" hangingPunct="1">
              <a:defRPr/>
            </a:pPr>
            <a:endParaRPr lang="ru-RU" sz="198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530383" y="588470"/>
            <a:ext cx="1960204" cy="4642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980"/>
          </a:p>
        </p:txBody>
      </p:sp>
    </p:spTree>
    <p:extLst>
      <p:ext uri="{BB962C8B-B14F-4D97-AF65-F5344CB8AC3E}">
        <p14:creationId xmlns:p14="http://schemas.microsoft.com/office/powerpoint/2010/main" val="1148289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2924944"/>
            <a:ext cx="7128792" cy="720080"/>
          </a:xfrm>
        </p:spPr>
        <p:txBody>
          <a:bodyPr>
            <a:no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СПАСИБО ЗА ВНИМАНИЕ! 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/>
            </a:r>
            <a:b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80189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038" t="22001" r="36613" b="8701"/>
          <a:stretch/>
        </p:blipFill>
        <p:spPr>
          <a:xfrm>
            <a:off x="801322" y="1700648"/>
            <a:ext cx="3403634" cy="468000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6613" t="21301" r="36612" b="9401"/>
          <a:stretch/>
        </p:blipFill>
        <p:spPr>
          <a:xfrm>
            <a:off x="4402570" y="1700648"/>
            <a:ext cx="3214549" cy="4680000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/>
          <p:cNvGrpSpPr/>
          <p:nvPr/>
        </p:nvGrpSpPr>
        <p:grpSpPr>
          <a:xfrm>
            <a:off x="801322" y="5279804"/>
            <a:ext cx="6815797" cy="1100844"/>
            <a:chOff x="1428139" y="5661248"/>
            <a:chExt cx="6209661" cy="110084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39976" t="41278" r="56913" b="53621"/>
            <a:stretch/>
          </p:blipFill>
          <p:spPr>
            <a:xfrm>
              <a:off x="1428139" y="5661248"/>
              <a:ext cx="1193592" cy="1100844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/>
            <a:srcRect l="47326" t="46047" r="49325" b="48852"/>
            <a:stretch/>
          </p:blipFill>
          <p:spPr>
            <a:xfrm>
              <a:off x="2617280" y="5661248"/>
              <a:ext cx="1284747" cy="1100844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/>
            <a:srcRect l="58274" t="45950" r="38051" b="48949"/>
            <a:stretch/>
          </p:blipFill>
          <p:spPr>
            <a:xfrm>
              <a:off x="3902027" y="5661248"/>
              <a:ext cx="1409934" cy="1100844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l="43247" t="51288" r="53642" b="43611"/>
            <a:stretch/>
          </p:blipFill>
          <p:spPr>
            <a:xfrm>
              <a:off x="5270179" y="5661248"/>
              <a:ext cx="1193592" cy="1100844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3"/>
            <a:srcRect l="48818" t="58295" r="48071" b="36604"/>
            <a:stretch/>
          </p:blipFill>
          <p:spPr>
            <a:xfrm>
              <a:off x="6444208" y="5661248"/>
              <a:ext cx="1193592" cy="1100844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</p:grp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2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4644008" y="1988840"/>
            <a:ext cx="4361990" cy="3278867"/>
            <a:chOff x="3707904" y="1822254"/>
            <a:chExt cx="4968552" cy="388472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471"/>
            <a:stretch/>
          </p:blipFill>
          <p:spPr>
            <a:xfrm>
              <a:off x="3707904" y="1822254"/>
              <a:ext cx="4968552" cy="62179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" t="414"/>
            <a:stretch/>
          </p:blipFill>
          <p:spPr>
            <a:xfrm>
              <a:off x="3707904" y="2420887"/>
              <a:ext cx="4897756" cy="61921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"/>
            <a:stretch/>
          </p:blipFill>
          <p:spPr>
            <a:xfrm>
              <a:off x="3707904" y="3035660"/>
              <a:ext cx="4897756" cy="62179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" r="2803" b="3949"/>
            <a:stretch/>
          </p:blipFill>
          <p:spPr>
            <a:xfrm>
              <a:off x="3707904" y="3631715"/>
              <a:ext cx="4897756" cy="84316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" t="-4227" b="1"/>
            <a:stretch/>
          </p:blipFill>
          <p:spPr>
            <a:xfrm>
              <a:off x="3707904" y="4437112"/>
              <a:ext cx="4897756" cy="64807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"/>
            <a:stretch/>
          </p:blipFill>
          <p:spPr>
            <a:xfrm>
              <a:off x="3707904" y="5085184"/>
              <a:ext cx="4897756" cy="621792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467544" y="1124743"/>
            <a:ext cx="4032448" cy="5519059"/>
            <a:chOff x="609599" y="353493"/>
            <a:chExt cx="4178425" cy="602783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353493"/>
              <a:ext cx="4178425" cy="120329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0"/>
            <a:srcRect l="48819" t="16402" r="19952" b="66223"/>
            <a:stretch/>
          </p:blipFill>
          <p:spPr>
            <a:xfrm>
              <a:off x="609599" y="5130629"/>
              <a:ext cx="4178425" cy="1250699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1543958"/>
              <a:ext cx="4178425" cy="120329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2747257"/>
              <a:ext cx="4178425" cy="120329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3950556"/>
              <a:ext cx="4178425" cy="1203299"/>
            </a:xfrm>
            <a:prstGeom prst="rect">
              <a:avLst/>
            </a:prstGeom>
          </p:spPr>
        </p:pic>
      </p:grp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ятиугольник 86"/>
          <p:cNvSpPr/>
          <p:nvPr/>
        </p:nvSpPr>
        <p:spPr>
          <a:xfrm>
            <a:off x="5471592" y="8802216"/>
            <a:ext cx="971600" cy="369328"/>
          </a:xfrm>
          <a:prstGeom prst="homePlat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47249" r="259" b="-399"/>
          <a:stretch/>
        </p:blipFill>
        <p:spPr>
          <a:xfrm rot="16200000">
            <a:off x="-16085" y="2080729"/>
            <a:ext cx="5071275" cy="3960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25850" b="22700"/>
          <a:stretch/>
        </p:blipFill>
        <p:spPr>
          <a:xfrm rot="16200000">
            <a:off x="4020968" y="2144086"/>
            <a:ext cx="5071276" cy="3833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" y="1268760"/>
            <a:ext cx="3172968" cy="501091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60848"/>
            <a:ext cx="4392488" cy="374831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7120128" cy="475183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ятиугольник 86"/>
          <p:cNvSpPr/>
          <p:nvPr/>
        </p:nvSpPr>
        <p:spPr>
          <a:xfrm>
            <a:off x="5471592" y="8802216"/>
            <a:ext cx="971600" cy="369328"/>
          </a:xfrm>
          <a:prstGeom prst="homePlat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21651" b="26901"/>
          <a:stretch/>
        </p:blipFill>
        <p:spPr>
          <a:xfrm rot="16200000">
            <a:off x="180205" y="2132163"/>
            <a:ext cx="4954241" cy="380349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45149" b="3402"/>
          <a:stretch/>
        </p:blipFill>
        <p:spPr>
          <a:xfrm rot="16200000">
            <a:off x="4179748" y="2161078"/>
            <a:ext cx="4963595" cy="374178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2" t="29212" r="4737" b="21439"/>
          <a:stretch/>
        </p:blipFill>
        <p:spPr>
          <a:xfrm rot="16200000">
            <a:off x="2019936" y="822266"/>
            <a:ext cx="4481173" cy="638227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03946" y="548680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СЕРИЯ «ВНЕУРОЧНАЯ ДЕЯТЕЛЬНОСТЬ»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2" y="260648"/>
            <a:ext cx="10540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4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11431</TotalTime>
  <Pages>97</Pages>
  <Words>214</Words>
  <Characters>0</Characters>
  <Application>Microsoft Office PowerPoint</Application>
  <DocSecurity>0</DocSecurity>
  <PresentationFormat>Экран (4:3)</PresentationFormat>
  <Lines>0</Lines>
  <Paragraphs>47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Аспект</vt:lpstr>
      <vt:lpstr>Организация внеурочной деятельности по предметам естественно-научного цикла для учащихся 5-7 классов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СЕРИЯ «ВНЕУРОЧНАЯ ДЕЯТЕЛЬНОСТЬ» </vt:lpstr>
      <vt:lpstr>КОНТАКТНАЯ ИНФОРМАЦИЯ</vt:lpstr>
      <vt:lpstr>Презентация PowerPoint</vt:lpstr>
      <vt:lpstr>Презентация PowerPoint</vt:lpstr>
      <vt:lpstr>СПАСИБО ЗА ВНИМАНИЕ!  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Идрисов Руслан Ринатович</dc:creator>
  <cp:lastModifiedBy>1september</cp:lastModifiedBy>
  <cp:revision>583</cp:revision>
  <cp:lastPrinted>2019-12-24T06:09:45Z</cp:lastPrinted>
  <dcterms:modified xsi:type="dcterms:W3CDTF">2020-01-23T08:27:28Z</dcterms:modified>
</cp:coreProperties>
</file>

<file path=docProps/infrawarePen.xml><?xml version="1.0" encoding="utf-8"?>
<InfrawarePenDraw xmlns="http://www.infraware.co.kr/2012/penmode"/>
</file>