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59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8"/>
  </p:normalViewPr>
  <p:slideViewPr>
    <p:cSldViewPr>
      <p:cViewPr>
        <p:scale>
          <a:sx n="95" d="100"/>
          <a:sy n="95" d="100"/>
        </p:scale>
        <p:origin x="-2094" y="-9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E1E0C-ACF4-4AC6-AC6B-4B3D3AA00C6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4E4A5-CD2F-49C7-A14C-7B5ED5DD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4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7FE3-57FB-934D-8A28-46416482A7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27.emf"/><Relationship Id="rId18" Type="http://schemas.openxmlformats.org/officeDocument/2006/relationships/image" Target="../media/image30.png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29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25.emf"/><Relationship Id="rId14" Type="http://schemas.openxmlformats.org/officeDocument/2006/relationships/hyperlink" Target="https://vk.com/digital.septemb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62965" y="1783080"/>
            <a:ext cx="7603808" cy="1417320"/>
          </a:xfrm>
        </p:spPr>
        <p:txBody>
          <a:bodyPr lIns="0" tIns="0" rIns="0" bIns="0" anchor="t">
            <a:normAutofit fontScale="90000"/>
          </a:bodyPr>
          <a:lstStyle/>
          <a:p>
            <a:pPr algn="ctr">
              <a:lnSpc>
                <a:spcPct val="95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СИСТЕМНАЯ ПОДГОТОВКА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 ВСОШ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Гулов Артем Петрович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543300"/>
            <a:ext cx="7637145" cy="1200150"/>
          </a:xfrm>
        </p:spPr>
        <p:txBody>
          <a:bodyPr lIns="0" tIns="0" rIns="0" bIns="0">
            <a:normAutofit fontScale="40000" lnSpcReduction="2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н., доцент МГИМО МИД России, учитель высшей категории, методист ГАОУ ДПО «Центр педагогического мастерства» г. Москва, тренер команды г. Москва по подготовке к Всероссийской олимпиаде школьников в 2017–2022 гг., учитель-наставник абсолютных победителей (2015, 2016 и 2019 гг.), а также победителей и призеров заключительных этапов Всероссийских олимпиад школьников (2014–2022 гг.)</a:t>
            </a:r>
          </a:p>
        </p:txBody>
      </p:sp>
      <p:pic>
        <p:nvPicPr>
          <p:cNvPr id="4" name="Picture 8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57201"/>
            <a:ext cx="1395504" cy="105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7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Новинки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1428750"/>
            <a:ext cx="206692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038600" y="165735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Методические основы подготовки к Всероссийской олимпиаде школьников по английскому языку </a:t>
            </a:r>
            <a:r>
              <a:rPr lang="en-US" sz="2400" b="1" dirty="0" smtClean="0">
                <a:solidFill>
                  <a:srgbClr val="00B0F0"/>
                </a:solidFill>
              </a:rPr>
              <a:t>FREE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Пособия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7574"/>
            <a:ext cx="7620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300" dirty="0" smtClean="0"/>
              <a:t>Концептуальные особенности содержания олимпиадных заданий и принципов подготовки к олимпиаде </a:t>
            </a:r>
          </a:p>
          <a:p>
            <a:pPr>
              <a:buFont typeface="Arial" pitchFamily="34" charset="0"/>
              <a:buChar char="•"/>
            </a:pPr>
            <a:endParaRPr lang="ru-RU" sz="2300" dirty="0" smtClean="0"/>
          </a:p>
          <a:p>
            <a:pPr>
              <a:buFont typeface="Arial" pitchFamily="34" charset="0"/>
              <a:buChar char="•"/>
            </a:pPr>
            <a:r>
              <a:rPr lang="ru-RU" sz="2300" dirty="0" smtClean="0"/>
              <a:t>Профессиональные особенности педагогической деятельности в рамках подготовки к олимпиаде </a:t>
            </a:r>
          </a:p>
          <a:p>
            <a:pPr>
              <a:buFont typeface="Arial" pitchFamily="34" charset="0"/>
              <a:buChar char="•"/>
            </a:pPr>
            <a:endParaRPr lang="ru-RU" sz="2300" dirty="0" smtClean="0"/>
          </a:p>
          <a:p>
            <a:pPr>
              <a:buFont typeface="Arial" pitchFamily="34" charset="0"/>
              <a:buChar char="•"/>
            </a:pPr>
            <a:r>
              <a:rPr lang="ru-RU" sz="2300" dirty="0" smtClean="0"/>
              <a:t>Базовые принципы подготовки к олимпиаде </a:t>
            </a:r>
          </a:p>
          <a:p>
            <a:pPr>
              <a:buFont typeface="Arial" pitchFamily="34" charset="0"/>
              <a:buChar char="•"/>
            </a:pPr>
            <a:endParaRPr lang="ru-RU" sz="2300" dirty="0" smtClean="0"/>
          </a:p>
          <a:p>
            <a:pPr>
              <a:buFont typeface="Arial" pitchFamily="34" charset="0"/>
              <a:buChar char="•"/>
            </a:pPr>
            <a:r>
              <a:rPr lang="ru-RU" sz="2300" dirty="0" smtClean="0"/>
              <a:t>Принципы подготовки к конкурсам продуктивных видов речевой деятельности 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4878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Финал-2022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4" y="1732360"/>
            <a:ext cx="6429375" cy="167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59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Финал-2022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89" y="1728788"/>
            <a:ext cx="60674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09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Финал-2022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139" y="1757363"/>
            <a:ext cx="6181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64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Финал-2022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4" y="1596629"/>
            <a:ext cx="5972175" cy="195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66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Финал-2022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400300"/>
            <a:ext cx="7772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0. The U.S. flag, Hollywood, the night sky – they all have … </a:t>
            </a:r>
            <a:r>
              <a:rPr lang="en-US" b="1" dirty="0" smtClean="0">
                <a:solidFill>
                  <a:srgbClr val="FF0000"/>
                </a:solidFill>
              </a:rPr>
              <a:t>STARS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6. An airplane, a tuxedo, comet – they all have …</a:t>
            </a:r>
            <a:endParaRPr lang="ru-RU" dirty="0" smtClean="0"/>
          </a:p>
          <a:p>
            <a:r>
              <a:rPr lang="en-US" dirty="0" smtClean="0"/>
              <a:t> 7. A battery, an ocean, electricity - they all have …</a:t>
            </a:r>
            <a:endParaRPr lang="ru-RU" b="1" dirty="0" smtClean="0"/>
          </a:p>
          <a:p>
            <a:r>
              <a:rPr lang="en-US" dirty="0" smtClean="0"/>
              <a:t>8. Eyeglasses, a bed, a picture – they all have… </a:t>
            </a:r>
            <a:endParaRPr lang="ru-RU" dirty="0" smtClean="0"/>
          </a:p>
          <a:p>
            <a:r>
              <a:rPr lang="en-US" dirty="0" smtClean="0"/>
              <a:t>9. A pair of jeans, a pool table, a catcher’s mitt – they all have …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10. A pen, a newspaper, a squid - they all contain …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6 TAIL 7 CURRENT 8 FRAME 9 POCKET 10 INK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428751"/>
            <a:ext cx="6200775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97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Финал-2022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239" y="1475185"/>
            <a:ext cx="6105525" cy="21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14400" y="37719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Byronic/ </a:t>
            </a:r>
            <a:r>
              <a:rPr lang="en-US" b="1" dirty="0" err="1" smtClean="0">
                <a:solidFill>
                  <a:srgbClr val="FF0000"/>
                </a:solidFill>
              </a:rPr>
              <a:t>Byronian</a:t>
            </a:r>
            <a:r>
              <a:rPr lang="en-US" b="1" dirty="0" smtClean="0">
                <a:solidFill>
                  <a:srgbClr val="FF0000"/>
                </a:solidFill>
              </a:rPr>
              <a:t>/ </a:t>
            </a:r>
            <a:r>
              <a:rPr lang="en-US" b="1" dirty="0" err="1" smtClean="0">
                <a:solidFill>
                  <a:srgbClr val="FF0000"/>
                </a:solidFill>
              </a:rPr>
              <a:t>Byronean</a:t>
            </a:r>
            <a:r>
              <a:rPr lang="en-US" b="1" dirty="0" smtClean="0">
                <a:solidFill>
                  <a:srgbClr val="FF0000"/>
                </a:solidFill>
              </a:rPr>
              <a:t>/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Byroneal</a:t>
            </a:r>
            <a:r>
              <a:rPr lang="en-US" b="1" dirty="0" smtClean="0">
                <a:solidFill>
                  <a:srgbClr val="FF0000"/>
                </a:solidFill>
              </a:rPr>
              <a:t>/ </a:t>
            </a:r>
            <a:r>
              <a:rPr lang="en-US" b="1" dirty="0" err="1" smtClean="0">
                <a:solidFill>
                  <a:srgbClr val="FF0000"/>
                </a:solidFill>
              </a:rPr>
              <a:t>Byronial</a:t>
            </a:r>
            <a:r>
              <a:rPr lang="en-US" b="1" dirty="0" smtClean="0">
                <a:solidFill>
                  <a:srgbClr val="FF0000"/>
                </a:solidFill>
              </a:rPr>
              <a:t>/ </a:t>
            </a:r>
            <a:r>
              <a:rPr lang="en-US" b="1" dirty="0" err="1" smtClean="0">
                <a:solidFill>
                  <a:srgbClr val="FF0000"/>
                </a:solidFill>
              </a:rPr>
              <a:t>Byronesque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Финал-2022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514475"/>
            <a:ext cx="6000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98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Финал-2022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928813"/>
            <a:ext cx="6000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68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Информация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3716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Вопросы?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/>
              <a:t>gulov@tea4er.org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2857500"/>
            <a:ext cx="509367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5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Курсы / новости / материалы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85901"/>
            <a:ext cx="8111396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667000" y="3943351"/>
            <a:ext cx="2967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https://vk.com/climbolympus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Вопросы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1828800"/>
            <a:ext cx="509367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44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Информация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1257301"/>
            <a:ext cx="7590487" cy="231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90800" y="4000501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tea4er.com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tea4er.com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29888"/>
            <a:ext cx="7486650" cy="23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21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/>
                </a:solidFill>
              </a:rPr>
              <a:t>Статьи      </a:t>
            </a:r>
            <a:r>
              <a:rPr lang="en-US" b="1" dirty="0" smtClean="0">
                <a:solidFill>
                  <a:srgbClr val="FF0000"/>
                </a:solidFill>
              </a:rPr>
              <a:t>tea4er.com</a:t>
            </a:r>
            <a:endParaRPr lang="ru-RU" b="1" i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6605588" cy="315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12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Тексты        </a:t>
            </a:r>
            <a:r>
              <a:rPr lang="en-US" b="1" dirty="0" smtClean="0">
                <a:solidFill>
                  <a:srgbClr val="FF0000"/>
                </a:solidFill>
              </a:rPr>
              <a:t>tea4er.com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57350"/>
            <a:ext cx="8358188" cy="196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5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Сайты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4859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https://vserosolimp.edsoo.ru/anglyaz#!/tab/468965254-2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000251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https://vos.olimpiada.ru/engl/2021_2022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0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Пособия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143001"/>
            <a:ext cx="3689884" cy="367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58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2900"/>
            <a:ext cx="89138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Пособия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9401" y="1143001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https://titul.online/all-books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28851"/>
            <a:ext cx="1982291" cy="213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1" y="1600200"/>
            <a:ext cx="2107433" cy="205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276601" y="4229101"/>
            <a:ext cx="370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https://www.titul.ru/catalog/8/wares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1" y="1714500"/>
            <a:ext cx="2234817" cy="229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33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274</Words>
  <Application>Microsoft Office PowerPoint</Application>
  <PresentationFormat>Экран (16:9)</PresentationFormat>
  <Paragraphs>49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СИСТЕМНАЯ ПОДГОТОВКА  К ВСОШ  Гулов Артем Петрович </vt:lpstr>
      <vt:lpstr>Информация</vt:lpstr>
      <vt:lpstr>Информация</vt:lpstr>
      <vt:lpstr>tea4er.com</vt:lpstr>
      <vt:lpstr>Статьи      tea4er.com</vt:lpstr>
      <vt:lpstr>Тексты        tea4er.com</vt:lpstr>
      <vt:lpstr>Сайты</vt:lpstr>
      <vt:lpstr>Пособия</vt:lpstr>
      <vt:lpstr>Пособия</vt:lpstr>
      <vt:lpstr>Новинки</vt:lpstr>
      <vt:lpstr>Пособия</vt:lpstr>
      <vt:lpstr>Финал-2022</vt:lpstr>
      <vt:lpstr>Финал-2022</vt:lpstr>
      <vt:lpstr>Финал-2022</vt:lpstr>
      <vt:lpstr>Финал-2022</vt:lpstr>
      <vt:lpstr>Финал-2022</vt:lpstr>
      <vt:lpstr>Финал-2022</vt:lpstr>
      <vt:lpstr>Финал-2022</vt:lpstr>
      <vt:lpstr>Финал-2022</vt:lpstr>
      <vt:lpstr>Курсы / новости / материалы</vt:lpstr>
      <vt:lpstr>Вопросы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12</cp:revision>
  <dcterms:created xsi:type="dcterms:W3CDTF">2019-11-08T08:59:02Z</dcterms:created>
  <dcterms:modified xsi:type="dcterms:W3CDTF">2022-09-19T10:56:14Z</dcterms:modified>
</cp:coreProperties>
</file>