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72" r:id="rId4"/>
    <p:sldId id="290" r:id="rId5"/>
    <p:sldId id="274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269" r:id="rId30"/>
    <p:sldId id="27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/>
    <p:restoredTop sz="94595"/>
  </p:normalViewPr>
  <p:slideViewPr>
    <p:cSldViewPr snapToGrid="0" snapToObjects="1">
      <p:cViewPr>
        <p:scale>
          <a:sx n="80" d="100"/>
          <a:sy n="80" d="100"/>
        </p:scale>
        <p:origin x="-10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81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78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3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71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59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72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4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56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34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77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16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56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54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75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55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89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7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91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3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4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7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0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8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7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2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3" y="399011"/>
            <a:ext cx="4497067" cy="5942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1702" y="3670325"/>
            <a:ext cx="6940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Никто не любит, когда его воспитывают... </a:t>
            </a:r>
          </a:p>
          <a:p>
            <a:r>
              <a:rPr lang="ru-RU" sz="2800" b="1" dirty="0"/>
              <a:t>Но ведь воспитывать нужно</a:t>
            </a:r>
            <a:r>
              <a:rPr lang="ru-RU" sz="2800" b="1" dirty="0" smtClean="0"/>
              <a:t>!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80382" y="5417972"/>
            <a:ext cx="440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/>
              <a:t>«</a:t>
            </a:r>
            <a:r>
              <a:rPr lang="ru-RU" b="1" dirty="0" err="1"/>
              <a:t>Непрописные</a:t>
            </a:r>
            <a:r>
              <a:rPr lang="ru-RU" b="1" dirty="0"/>
              <a:t> истины воспитания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80382" y="767663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80382" y="1984233"/>
            <a:ext cx="2450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Часть </a:t>
            </a:r>
            <a:r>
              <a:rPr lang="ru-RU" sz="4400" b="1" dirty="0" smtClean="0"/>
              <a:t>3</a:t>
            </a:r>
            <a:endParaRPr lang="ru-RU" sz="2400" b="1" dirty="0" smtClean="0"/>
          </a:p>
          <a:p>
            <a:r>
              <a:rPr lang="ru-RU" sz="2000" b="1" dirty="0" smtClean="0"/>
              <a:t>Видеоконференция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316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515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Творческое воспитание, воспитание в обход – самый трудный, но зато и самый надежный путь воспитания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8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515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Ничто – средоточие пороков. </a:t>
            </a:r>
            <a:endParaRPr lang="ru-RU" sz="4000" b="1" dirty="0" smtClean="0"/>
          </a:p>
          <a:p>
            <a:pPr fontAlgn="ctr"/>
            <a:r>
              <a:rPr lang="ru-RU" sz="4000" b="1" dirty="0" smtClean="0"/>
              <a:t>Человек </a:t>
            </a:r>
            <a:r>
              <a:rPr lang="ru-RU" sz="4000" b="1" dirty="0"/>
              <a:t>– средоточие достоинств. </a:t>
            </a:r>
            <a:endParaRPr lang="ru-RU" sz="4000" b="1" dirty="0" smtClean="0"/>
          </a:p>
          <a:p>
            <a:pPr fontAlgn="ctr"/>
            <a:r>
              <a:rPr lang="ru-RU" sz="4000" b="1" dirty="0" smtClean="0"/>
              <a:t>Так </a:t>
            </a:r>
            <a:r>
              <a:rPr lang="ru-RU" sz="4000" b="1" dirty="0"/>
              <a:t>будем искать в ребенке человека!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3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037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Воспитателю многое приходится делать в надежде, что воспитанник когда-нибудь – </a:t>
            </a:r>
            <a:r>
              <a:rPr lang="ru-RU" sz="4000" b="1" dirty="0" smtClean="0"/>
              <a:t>не </a:t>
            </a:r>
            <a:r>
              <a:rPr lang="ru-RU" sz="4000" b="1" dirty="0"/>
              <a:t>сразу! – поймет его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9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5150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Нельзя требовать любви от детей в обмен на наши услуги. Если мы правильно воспитываем </a:t>
            </a:r>
            <a:r>
              <a:rPr lang="ru-RU" sz="4000" b="1" dirty="0" smtClean="0"/>
              <a:t>детей, </a:t>
            </a:r>
            <a:r>
              <a:rPr lang="ru-RU" sz="4000" b="1" dirty="0"/>
              <a:t>то </a:t>
            </a:r>
            <a:r>
              <a:rPr lang="ru-RU" sz="4000" b="1" dirty="0" smtClean="0"/>
              <a:t>любовь </a:t>
            </a:r>
            <a:r>
              <a:rPr lang="ru-RU" sz="4000" b="1" dirty="0"/>
              <a:t>проявится сама собой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7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674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Если взаимопонимания нет, нет и воспитания, нет воспитателя в доме, есть лишь педагогическое обстоятельство под названием «родители</a:t>
            </a:r>
            <a:r>
              <a:rPr lang="ru-RU" sz="4000" b="1" dirty="0" smtClean="0"/>
              <a:t>»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3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674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Ч</a:t>
            </a:r>
            <a:r>
              <a:rPr lang="ru-RU" sz="4000" b="1" dirty="0" smtClean="0"/>
              <a:t>тобы </a:t>
            </a:r>
            <a:r>
              <a:rPr lang="ru-RU" sz="4000" b="1" dirty="0"/>
              <a:t>любить того, кто не радует нас примерным поведением и отличными отметками, надо потрудиться душой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1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8666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Нельзя «отказывать в любви», </a:t>
            </a:r>
            <a:r>
              <a:rPr lang="ru-RU" sz="4000" b="1" dirty="0" smtClean="0"/>
              <a:t>нельзя причинять </a:t>
            </a:r>
            <a:r>
              <a:rPr lang="ru-RU" sz="4000" b="1" dirty="0"/>
              <a:t>не соразмерное вине страдание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7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8666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Познание морали начинается с того, «что такое хорошо», а не с того, «что такое плохо»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2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925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smtClean="0"/>
              <a:t>Возможно, наказание </a:t>
            </a:r>
            <a:r>
              <a:rPr lang="ru-RU" sz="4000" b="1" dirty="0"/>
              <a:t>действует сильнее, когда речь идет о людях взрослых. Если же мы только начинаем воспитывать, поощрение во сто раз действеннее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223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Н</a:t>
            </a:r>
            <a:r>
              <a:rPr lang="ru-RU" sz="4000" b="1" dirty="0" smtClean="0"/>
              <a:t>аша </a:t>
            </a:r>
            <a:r>
              <a:rPr lang="ru-RU" sz="4000" b="1" dirty="0"/>
              <a:t>задача – сохранить у человека хорошее представление о себе </a:t>
            </a:r>
            <a:r>
              <a:rPr lang="ru-RU" sz="4000" b="1" dirty="0" smtClean="0"/>
              <a:t>самом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18" y="1078899"/>
            <a:ext cx="9618132" cy="4111750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23126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223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Н</a:t>
            </a:r>
            <a:r>
              <a:rPr lang="ru-RU" sz="4000" b="1" dirty="0" smtClean="0"/>
              <a:t>е </a:t>
            </a:r>
            <a:r>
              <a:rPr lang="ru-RU" sz="4000" b="1" dirty="0"/>
              <a:t>так страшны двойка и все плохие отметки, вместе взятые, как </a:t>
            </a:r>
            <a:r>
              <a:rPr lang="ru-RU" sz="4000" b="1" dirty="0" smtClean="0"/>
              <a:t>ссоры</a:t>
            </a:r>
            <a:r>
              <a:rPr lang="ru-RU" sz="4000" b="1" dirty="0"/>
              <a:t>, брань и крик</a:t>
            </a:r>
            <a:r>
              <a:rPr lang="ru-RU" sz="4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223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Личность </a:t>
            </a:r>
            <a:r>
              <a:rPr lang="ru-RU" sz="4000" b="1" dirty="0" smtClean="0"/>
              <a:t>ребенка во </a:t>
            </a:r>
            <a:r>
              <a:rPr lang="ru-RU" sz="4000" b="1" dirty="0"/>
              <a:t>всех случаях остается неприкосновенной!</a:t>
            </a:r>
            <a:r>
              <a:rPr lang="ru-RU" sz="4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223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Это </a:t>
            </a:r>
            <a:r>
              <a:rPr lang="ru-RU" sz="4000" b="1" dirty="0" smtClean="0"/>
              <a:t>обязанность взрослых</a:t>
            </a:r>
            <a:r>
              <a:rPr lang="ru-RU" sz="4000" b="1" dirty="0"/>
              <a:t> – охранять честь ребенка и в его собственных (это главное!), и в чужих глазах</a:t>
            </a:r>
            <a:r>
              <a:rPr lang="ru-RU" sz="4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0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100186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Учу одному, а научаю другому. Не этим ли объясняется, отчего на одних и тех же сказках вырастают и хорошие, и дурные дети?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100186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За чей счет добивается человек своих целей – за свой или за чужой? Здесь граница между нравственностью и </a:t>
            </a:r>
            <a:r>
              <a:rPr lang="ru-RU" sz="4000" b="1" dirty="0" smtClean="0"/>
              <a:t>безнравственностью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6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10018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Цель, связанная с посягательством на человека, для нравственного существа недостижима. Закрыта. Нет </a:t>
            </a:r>
            <a:r>
              <a:rPr lang="ru-RU" sz="4000" b="1" dirty="0" smtClean="0"/>
              <a:t>ее!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0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3" y="2478494"/>
            <a:ext cx="842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 smtClean="0"/>
              <a:t>Воспитатель </a:t>
            </a:r>
            <a:r>
              <a:rPr lang="ru-RU" sz="4000" b="1" smtClean="0"/>
              <a:t>должен быть твердым </a:t>
            </a:r>
            <a:r>
              <a:rPr lang="ru-RU" sz="4000" b="1" dirty="0"/>
              <a:t>в целях</a:t>
            </a:r>
            <a:r>
              <a:rPr lang="ru-RU" sz="4000" b="1"/>
              <a:t>, </a:t>
            </a:r>
            <a:r>
              <a:rPr lang="ru-RU" sz="4000" b="1" smtClean="0"/>
              <a:t>деликатным </a:t>
            </a:r>
            <a:r>
              <a:rPr lang="ru-RU" sz="4000" b="1"/>
              <a:t>в </a:t>
            </a:r>
            <a:r>
              <a:rPr lang="ru-RU" sz="4000" b="1" smtClean="0"/>
              <a:t>средствах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3" y="2478494"/>
            <a:ext cx="98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Дети – тяжелое бремя, и не потому, что они шумят, требуют внимания и расходов, а потому, что приходится жить по </a:t>
            </a:r>
            <a:r>
              <a:rPr lang="ru-RU" sz="4000" b="1" dirty="0" smtClean="0"/>
              <a:t>правде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6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3" y="2478494"/>
            <a:ext cx="8865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Человек живет не в диапазоне между недозволенным и дозволенным, </a:t>
            </a:r>
            <a:endParaRPr lang="ru-RU" sz="4000" b="1" dirty="0" smtClean="0"/>
          </a:p>
          <a:p>
            <a:pPr fontAlgn="ctr"/>
            <a:r>
              <a:rPr lang="ru-RU" sz="4000" b="1" dirty="0" smtClean="0"/>
              <a:t>а </a:t>
            </a:r>
            <a:r>
              <a:rPr lang="ru-RU" sz="4000" b="1" dirty="0"/>
              <a:t>бесконечно свободно, но с твердым основанием </a:t>
            </a:r>
            <a:r>
              <a:rPr lang="ru-RU" sz="4000" b="1" dirty="0" smtClean="0"/>
              <a:t>нравственности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0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080" y="2043486"/>
            <a:ext cx="97901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I</a:t>
            </a:r>
            <a:r>
              <a:rPr lang="en-US" sz="3200" dirty="0" smtClean="0"/>
              <a:t>V</a:t>
            </a:r>
            <a:r>
              <a:rPr lang="ru-RU" sz="3200" dirty="0" smtClean="0"/>
              <a:t>. </a:t>
            </a:r>
            <a:r>
              <a:rPr lang="ru-RU" sz="3200" b="1" dirty="0" smtClean="0"/>
              <a:t>Сердечный слух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</a:t>
            </a:r>
            <a:r>
              <a:rPr lang="ru-RU" sz="2800" dirty="0" smtClean="0"/>
              <a:t>Как рождается человечность</a:t>
            </a:r>
            <a:endParaRPr lang="ru-RU" sz="2400" b="1" dirty="0"/>
          </a:p>
          <a:p>
            <a:pPr marL="514350" indent="-514350">
              <a:buAutoNum type="romanUcPeriod"/>
            </a:pPr>
            <a:endParaRPr lang="ru-RU" sz="2400" b="1" dirty="0"/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Настроенность на волну детства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Вежливые дети?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Чуткие дети?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Щедрые дети?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Желание понять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Узел отношений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2080" y="424069"/>
            <a:ext cx="76641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Следующая</a:t>
            </a:r>
            <a:r>
              <a:rPr lang="ru-RU" dirty="0"/>
              <a:t>,</a:t>
            </a:r>
            <a:r>
              <a:rPr lang="ru-RU" dirty="0" smtClean="0"/>
              <a:t> четвертая, видеоконференция </a:t>
            </a:r>
            <a:r>
              <a:rPr lang="ru-RU" dirty="0" smtClean="0"/>
              <a:t>по книге Симона Соловейчика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Непрописные</a:t>
            </a:r>
            <a:r>
              <a:rPr lang="ru-RU" dirty="0" smtClean="0"/>
              <a:t> истины воспитания» состоится 12 июля 2017 в 13.30</a:t>
            </a:r>
          </a:p>
          <a:p>
            <a:endParaRPr lang="ru-RU" dirty="0" smtClean="0"/>
          </a:p>
          <a:p>
            <a:r>
              <a:rPr lang="ru-RU" sz="2400" b="1" dirty="0" smtClean="0"/>
              <a:t>Содержание: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527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768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Очевидное – неочевидное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84282" y="3882887"/>
            <a:ext cx="10283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 чего зависит результат наших педагогических усилий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84282" y="1253284"/>
            <a:ext cx="1490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ГЛАВА </a:t>
            </a:r>
            <a:r>
              <a:rPr lang="en-US" sz="3600" dirty="0" smtClean="0"/>
              <a:t>III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507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9787" y="1458183"/>
            <a:ext cx="12092428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Непрописные</a:t>
            </a:r>
            <a:r>
              <a:rPr lang="ru-RU" sz="2800" dirty="0" smtClean="0"/>
              <a:t> истины воспитания», М.: АСТ, 2017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" y="1699751"/>
            <a:ext cx="3249881" cy="491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2240" y="1851406"/>
            <a:ext cx="6542077" cy="435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ЛитРес</a:t>
            </a:r>
            <a:r>
              <a:rPr lang="ru-RU" sz="3600" b="1" dirty="0"/>
              <a:t>:</a:t>
            </a:r>
          </a:p>
          <a:p>
            <a:r>
              <a:rPr lang="en-US" sz="2000" dirty="0" smtClean="0"/>
              <a:t>https</a:t>
            </a:r>
            <a:r>
              <a:rPr lang="en-US" sz="2000" dirty="0"/>
              <a:t>://www.litres.ru/simon-soloveychik/nepropisnye-istiny-vospitaniya-izbrannye-stati/</a:t>
            </a:r>
            <a:br>
              <a:rPr lang="en-US" sz="2000" dirty="0"/>
            </a:br>
            <a:endParaRPr lang="en-US" sz="2000" dirty="0"/>
          </a:p>
          <a:p>
            <a:r>
              <a:rPr lang="en-US" sz="3600" b="1" dirty="0" smtClean="0"/>
              <a:t>book24</a:t>
            </a:r>
            <a:endParaRPr lang="en-US" sz="2000" dirty="0"/>
          </a:p>
          <a:p>
            <a:r>
              <a:rPr lang="en-US" sz="2000" dirty="0" smtClean="0"/>
              <a:t>https://book24.ru/product/nepropisnye-istiny-vospitaniya-1389796/</a:t>
            </a:r>
            <a:r>
              <a:rPr lang="en-US" sz="902" dirty="0" smtClean="0"/>
              <a:t/>
            </a:r>
            <a:br>
              <a:rPr lang="en-US" sz="902" dirty="0" smtClean="0"/>
            </a:br>
            <a:endParaRPr lang="ru-RU" sz="902" dirty="0" smtClean="0"/>
          </a:p>
          <a:p>
            <a:endParaRPr lang="ru-RU" sz="2000" dirty="0"/>
          </a:p>
          <a:p>
            <a:pPr lvl="0"/>
            <a:r>
              <a:rPr lang="en-US" sz="3600" b="1" dirty="0" smtClean="0">
                <a:solidFill>
                  <a:prstClr val="white"/>
                </a:solidFill>
              </a:rPr>
              <a:t>YouTube</a:t>
            </a:r>
            <a:endParaRPr lang="en-US" sz="2000" dirty="0">
              <a:solidFill>
                <a:prstClr val="white"/>
              </a:solidFill>
            </a:endParaRPr>
          </a:p>
          <a:p>
            <a:pPr lvl="0"/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https://www.youtube.com/playlist?list=PLGhdhjnY0W-OTuZJIXI8qXF5TrtgXeupt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080" y="1367626"/>
            <a:ext cx="97901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III</a:t>
            </a:r>
            <a:r>
              <a:rPr lang="ru-RU" sz="3200" dirty="0"/>
              <a:t>. </a:t>
            </a:r>
            <a:r>
              <a:rPr lang="ru-RU" sz="3200" b="1" dirty="0"/>
              <a:t>Очевидное — </a:t>
            </a:r>
            <a:r>
              <a:rPr lang="ru-RU" sz="3200" b="1" dirty="0" smtClean="0"/>
              <a:t>неочевидное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</a:t>
            </a:r>
            <a:r>
              <a:rPr lang="ru-RU" sz="2800" dirty="0" smtClean="0"/>
              <a:t>От </a:t>
            </a:r>
            <a:r>
              <a:rPr lang="ru-RU" sz="2800" dirty="0"/>
              <a:t>чего зависит результат наших педагогических усилий</a:t>
            </a:r>
            <a:endParaRPr lang="ru-RU" sz="2400" b="1" dirty="0"/>
          </a:p>
          <a:p>
            <a:pPr marL="514350" indent="-514350">
              <a:buAutoNum type="romanUcPeriod"/>
            </a:pPr>
            <a:endParaRPr lang="ru-RU" sz="2400" b="1" dirty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800" dirty="0"/>
              <a:t>Воспитание </a:t>
            </a:r>
            <a:r>
              <a:rPr lang="ru-RU" sz="2800" dirty="0" smtClean="0"/>
              <a:t>духа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800" dirty="0"/>
              <a:t>Воспитание доверием </a:t>
            </a:r>
            <a:endParaRPr lang="ru-RU" sz="2800" dirty="0" smtClean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800" dirty="0"/>
              <a:t>Воспитание общением </a:t>
            </a:r>
            <a:endParaRPr lang="ru-RU" sz="2800" dirty="0" smtClean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800" dirty="0" smtClean="0"/>
              <a:t>Воспитание похвалой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ru-RU" sz="2800" dirty="0"/>
              <a:t>Парадоксы воспитательных </a:t>
            </a:r>
            <a:r>
              <a:rPr lang="ru-RU" sz="2800" dirty="0" smtClean="0"/>
              <a:t>ситуаций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3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10495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От чего </a:t>
            </a:r>
            <a:r>
              <a:rPr lang="ru-RU" sz="4000" b="1" dirty="0" smtClean="0"/>
              <a:t>зависит </a:t>
            </a:r>
            <a:r>
              <a:rPr lang="ru-RU" sz="4000" b="1" dirty="0"/>
              <a:t>результат наших педагогических усилий?</a:t>
            </a:r>
            <a:endParaRPr lang="ru-RU" sz="4000" dirty="0"/>
          </a:p>
          <a:p>
            <a:pPr fontAlgn="ctr"/>
            <a:endParaRPr lang="ru-RU" sz="1100" b="1" dirty="0" smtClean="0"/>
          </a:p>
          <a:p>
            <a:pPr fontAlgn="ctr"/>
            <a:r>
              <a:rPr lang="ru-RU" sz="3600" b="1" dirty="0" smtClean="0"/>
              <a:t>От </a:t>
            </a:r>
            <a:r>
              <a:rPr lang="ru-RU" sz="3600" b="1" dirty="0"/>
              <a:t>нашего духа. От духовности </a:t>
            </a:r>
            <a:r>
              <a:rPr lang="ru-RU" sz="3600" b="1" dirty="0" smtClean="0"/>
              <a:t>воспитателей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9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515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 smtClean="0"/>
              <a:t>Стремление </a:t>
            </a:r>
            <a:r>
              <a:rPr lang="ru-RU" sz="4000" b="1" dirty="0"/>
              <a:t>к добру, правде и красоте – это и есть человеческий дух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3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515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Бездуховный тот, у кого одни лишь конечные желания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3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515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Нет ребенка, не понимающего, что его воспитывают; и нет ребенка, который любит, чтобы его </a:t>
            </a:r>
            <a:r>
              <a:rPr lang="ru-RU" sz="4000" b="1" dirty="0" smtClean="0"/>
              <a:t>воспитывали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5150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Каждый раз, когда возникает затруднение с детьми, мы должны искать выход – ну точно так же, как если бы мы решали математическую задачу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93328" y="438912"/>
            <a:ext cx="2581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 </a:t>
            </a:r>
            <a:r>
              <a:rPr lang="ru-RU" b="1" dirty="0" smtClean="0"/>
              <a:t>июля 2017</a:t>
            </a:r>
          </a:p>
          <a:p>
            <a:r>
              <a:rPr lang="ru-RU" b="1" dirty="0" smtClean="0"/>
              <a:t>Школа цифрового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3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849</TotalTime>
  <Words>929</Words>
  <Application>Microsoft Office PowerPoint</Application>
  <PresentationFormat>Произвольный</PresentationFormat>
  <Paragraphs>202</Paragraphs>
  <Slides>30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Мариана Бузоева</cp:lastModifiedBy>
  <cp:revision>38</cp:revision>
  <dcterms:created xsi:type="dcterms:W3CDTF">2017-06-21T03:52:05Z</dcterms:created>
  <dcterms:modified xsi:type="dcterms:W3CDTF">2017-07-04T18:41:22Z</dcterms:modified>
</cp:coreProperties>
</file>