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676" r:id="rId3"/>
  </p:sldMasterIdLst>
  <p:notesMasterIdLst>
    <p:notesMasterId r:id="rId33"/>
  </p:notesMasterIdLst>
  <p:sldIdLst>
    <p:sldId id="311" r:id="rId4"/>
    <p:sldId id="383" r:id="rId5"/>
    <p:sldId id="389" r:id="rId6"/>
    <p:sldId id="432" r:id="rId7"/>
    <p:sldId id="433" r:id="rId8"/>
    <p:sldId id="434" r:id="rId9"/>
    <p:sldId id="435" r:id="rId10"/>
    <p:sldId id="436" r:id="rId11"/>
    <p:sldId id="461" r:id="rId12"/>
    <p:sldId id="535" r:id="rId13"/>
    <p:sldId id="261" r:id="rId14"/>
    <p:sldId id="262" r:id="rId15"/>
    <p:sldId id="263" r:id="rId16"/>
    <p:sldId id="344" r:id="rId17"/>
    <p:sldId id="345" r:id="rId18"/>
    <p:sldId id="471" r:id="rId19"/>
    <p:sldId id="286" r:id="rId20"/>
    <p:sldId id="287" r:id="rId21"/>
    <p:sldId id="346" r:id="rId22"/>
    <p:sldId id="323" r:id="rId23"/>
    <p:sldId id="324" r:id="rId24"/>
    <p:sldId id="325" r:id="rId25"/>
    <p:sldId id="326" r:id="rId26"/>
    <p:sldId id="327" r:id="rId27"/>
    <p:sldId id="536" r:id="rId28"/>
    <p:sldId id="329" r:id="rId29"/>
    <p:sldId id="330" r:id="rId30"/>
    <p:sldId id="437" r:id="rId31"/>
    <p:sldId id="331" r:id="rId32"/>
  </p:sldIdLst>
  <p:sldSz cx="9144000" cy="5143500" type="screen16x9"/>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665"/>
    <p:restoredTop sz="96405"/>
  </p:normalViewPr>
  <p:slideViewPr>
    <p:cSldViewPr>
      <p:cViewPr>
        <p:scale>
          <a:sx n="135" d="100"/>
          <a:sy n="135" d="100"/>
        </p:scale>
        <p:origin x="-2844" y="-1512"/>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084BA3-837A-D344-96BA-E40B08F31CE8}" type="datetimeFigureOut">
              <a:rPr lang="x-none" smtClean="0"/>
              <a:t>14.03.2024</a:t>
            </a:fld>
            <a:endParaRPr lang="x-none"/>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2F9A9C-DBD0-DC42-929D-4AE4E7E1ED2A}" type="slidenum">
              <a:rPr lang="x-none" smtClean="0"/>
              <a:t>‹#›</a:t>
            </a:fld>
            <a:endParaRPr lang="x-none"/>
          </a:p>
        </p:txBody>
      </p:sp>
    </p:spTree>
    <p:extLst>
      <p:ext uri="{BB962C8B-B14F-4D97-AF65-F5344CB8AC3E}">
        <p14:creationId xmlns:p14="http://schemas.microsoft.com/office/powerpoint/2010/main" val="521253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8674"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ru-RU" altLang="ru-RU" dirty="0"/>
          </a:p>
        </p:txBody>
      </p:sp>
      <p:sp>
        <p:nvSpPr>
          <p:cNvPr id="28675"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5C2AF4B4-5806-784C-AA19-5B5158FA90F3}" type="slidenum">
              <a:rPr lang="ru-RU" altLang="ru-RU"/>
              <a:pPr/>
              <a:t>3</a:t>
            </a:fld>
            <a:endParaRPr lang="ru-RU" altLang="ru-RU"/>
          </a:p>
        </p:txBody>
      </p:sp>
    </p:spTree>
    <p:extLst>
      <p:ext uri="{BB962C8B-B14F-4D97-AF65-F5344CB8AC3E}">
        <p14:creationId xmlns:p14="http://schemas.microsoft.com/office/powerpoint/2010/main" val="812103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597819"/>
            <a:ext cx="7772400" cy="1102519"/>
          </a:xfrm>
        </p:spPr>
        <p:txBody>
          <a:bodyPr/>
          <a:lstStyle/>
          <a:p>
            <a:r>
              <a:rPr lang="ru-RU"/>
              <a:t>Образец заголовка</a:t>
            </a:r>
          </a:p>
        </p:txBody>
      </p:sp>
      <p:sp>
        <p:nvSpPr>
          <p:cNvPr id="3" name="Подзаголовок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C784C19D-5DEC-4F17-B680-24F13735C0D1}" type="datetimeFigureOut">
              <a:rPr lang="ru-RU" smtClean="0"/>
              <a:pPr/>
              <a:t>14.03.2024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6D6D6D7-95C7-4B6C-B01A-2D9C1378B0B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784C19D-5DEC-4F17-B680-24F13735C0D1}" type="datetimeFigureOut">
              <a:rPr lang="ru-RU" smtClean="0"/>
              <a:pPr/>
              <a:t>14.03.2024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6D6D6D7-95C7-4B6C-B01A-2D9C1378B0B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05979"/>
            <a:ext cx="2057400" cy="4388644"/>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05979"/>
            <a:ext cx="6019800" cy="4388644"/>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784C19D-5DEC-4F17-B680-24F13735C0D1}" type="datetimeFigureOut">
              <a:rPr lang="ru-RU" smtClean="0"/>
              <a:pPr/>
              <a:t>14.03.2024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6D6D6D7-95C7-4B6C-B01A-2D9C1378B0B8}"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Рисунок с подписью">
    <p:spTree>
      <p:nvGrpSpPr>
        <p:cNvPr id="1" name=""/>
        <p:cNvGrpSpPr/>
        <p:nvPr/>
      </p:nvGrpSpPr>
      <p:grpSpPr>
        <a:xfrm>
          <a:off x="0" y="0"/>
          <a:ext cx="0" cy="0"/>
          <a:chOff x="0" y="0"/>
          <a:chExt cx="0" cy="0"/>
        </a:xfrm>
      </p:grpSpPr>
      <p:sp>
        <p:nvSpPr>
          <p:cNvPr id="7" name="Дата 6"/>
          <p:cNvSpPr>
            <a:spLocks noGrp="1"/>
          </p:cNvSpPr>
          <p:nvPr>
            <p:ph type="dt" sz="half" idx="10"/>
          </p:nvPr>
        </p:nvSpPr>
        <p:spPr/>
        <p:txBody>
          <a:bodyPr/>
          <a:lstStyle/>
          <a:p>
            <a:fld id="{905C7C29-1F75-3749-9778-0E90C09842F8}" type="datetimeFigureOut">
              <a:rPr lang="ru-RU" smtClean="0"/>
              <a:pPr/>
              <a:t>14.03.2024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08FCD51D-059B-2147-932A-9D4C6FF30A81}" type="slidenum">
              <a:rPr lang="ru-RU" smtClean="0"/>
              <a:pPr/>
              <a:t>‹#›</a:t>
            </a:fld>
            <a:endParaRPr lang="ru-RU"/>
          </a:p>
        </p:txBody>
      </p:sp>
    </p:spTree>
    <p:extLst>
      <p:ext uri="{BB962C8B-B14F-4D97-AF65-F5344CB8AC3E}">
        <p14:creationId xmlns:p14="http://schemas.microsoft.com/office/powerpoint/2010/main" val="6253526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3/14/2024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89554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A36BECE-FB12-BC27-1AFA-EB840B752BB0}"/>
              </a:ext>
            </a:extLst>
          </p:cNvPr>
          <p:cNvSpPr>
            <a:spLocks noGrp="1"/>
          </p:cNvSpPr>
          <p:nvPr>
            <p:ph type="ctrTitle"/>
          </p:nvPr>
        </p:nvSpPr>
        <p:spPr>
          <a:xfrm>
            <a:off x="1143000" y="841375"/>
            <a:ext cx="6858000" cy="1790700"/>
          </a:xfrm>
        </p:spPr>
        <p:txBody>
          <a:bodyPr anchor="b"/>
          <a:lstStyle>
            <a:lvl1pPr algn="ctr">
              <a:defRPr sz="6000"/>
            </a:lvl1pPr>
          </a:lstStyle>
          <a:p>
            <a:r>
              <a:rPr lang="ru-RU"/>
              <a:t>Образец заголовка</a:t>
            </a:r>
            <a:endParaRPr lang="x-none"/>
          </a:p>
        </p:txBody>
      </p:sp>
      <p:sp>
        <p:nvSpPr>
          <p:cNvPr id="3" name="Подзаголовок 2">
            <a:extLst>
              <a:ext uri="{FF2B5EF4-FFF2-40B4-BE49-F238E27FC236}">
                <a16:creationId xmlns:a16="http://schemas.microsoft.com/office/drawing/2014/main" xmlns="" id="{CBA81DE8-B0E5-8495-20AD-361034AB5125}"/>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x-none"/>
          </a:p>
        </p:txBody>
      </p:sp>
      <p:sp>
        <p:nvSpPr>
          <p:cNvPr id="4" name="Дата 3">
            <a:extLst>
              <a:ext uri="{FF2B5EF4-FFF2-40B4-BE49-F238E27FC236}">
                <a16:creationId xmlns:a16="http://schemas.microsoft.com/office/drawing/2014/main" xmlns="" id="{C6500716-D7EB-1B3C-A478-14C03A8DFAD8}"/>
              </a:ext>
            </a:extLst>
          </p:cNvPr>
          <p:cNvSpPr>
            <a:spLocks noGrp="1"/>
          </p:cNvSpPr>
          <p:nvPr>
            <p:ph type="dt" sz="half" idx="10"/>
          </p:nvPr>
        </p:nvSpPr>
        <p:spPr/>
        <p:txBody>
          <a:bodyPr/>
          <a:lstStyle/>
          <a:p>
            <a:fld id="{68C2301E-A9C6-ED4D-AB23-358E4967E044}" type="datetimeFigureOut">
              <a:rPr lang="x-none" smtClean="0"/>
              <a:t>14.03.2024</a:t>
            </a:fld>
            <a:endParaRPr lang="x-none"/>
          </a:p>
        </p:txBody>
      </p:sp>
      <p:sp>
        <p:nvSpPr>
          <p:cNvPr id="5" name="Нижний колонтитул 4">
            <a:extLst>
              <a:ext uri="{FF2B5EF4-FFF2-40B4-BE49-F238E27FC236}">
                <a16:creationId xmlns:a16="http://schemas.microsoft.com/office/drawing/2014/main" xmlns="" id="{FDC99BB0-0628-2B5F-94E9-37CDDE297AB4}"/>
              </a:ext>
            </a:extLst>
          </p:cNvPr>
          <p:cNvSpPr>
            <a:spLocks noGrp="1"/>
          </p:cNvSpPr>
          <p:nvPr>
            <p:ph type="ftr" sz="quarter" idx="11"/>
          </p:nvPr>
        </p:nvSpPr>
        <p:spPr/>
        <p:txBody>
          <a:bodyPr/>
          <a:lstStyle/>
          <a:p>
            <a:endParaRPr lang="x-none"/>
          </a:p>
        </p:txBody>
      </p:sp>
      <p:sp>
        <p:nvSpPr>
          <p:cNvPr id="6" name="Номер слайда 5">
            <a:extLst>
              <a:ext uri="{FF2B5EF4-FFF2-40B4-BE49-F238E27FC236}">
                <a16:creationId xmlns:a16="http://schemas.microsoft.com/office/drawing/2014/main" xmlns="" id="{C8C3C724-CEAE-D743-D61F-C71F0F914D43}"/>
              </a:ext>
            </a:extLst>
          </p:cNvPr>
          <p:cNvSpPr>
            <a:spLocks noGrp="1"/>
          </p:cNvSpPr>
          <p:nvPr>
            <p:ph type="sldNum" sz="quarter" idx="12"/>
          </p:nvPr>
        </p:nvSpPr>
        <p:spPr/>
        <p:txBody>
          <a:bodyPr/>
          <a:lstStyle/>
          <a:p>
            <a:fld id="{D86E9365-375F-8E41-9212-C8D1AED3F56E}" type="slidenum">
              <a:rPr lang="x-none" smtClean="0"/>
              <a:t>‹#›</a:t>
            </a:fld>
            <a:endParaRPr lang="x-none"/>
          </a:p>
        </p:txBody>
      </p:sp>
    </p:spTree>
    <p:extLst>
      <p:ext uri="{BB962C8B-B14F-4D97-AF65-F5344CB8AC3E}">
        <p14:creationId xmlns:p14="http://schemas.microsoft.com/office/powerpoint/2010/main" val="37519974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8FBCAE3-278B-D2A1-31EC-51A248FDB4F0}"/>
              </a:ext>
            </a:extLst>
          </p:cNvPr>
          <p:cNvSpPr>
            <a:spLocks noGrp="1"/>
          </p:cNvSpPr>
          <p:nvPr>
            <p:ph type="title"/>
          </p:nvPr>
        </p:nvSpPr>
        <p:spPr/>
        <p:txBody>
          <a:bodyPr/>
          <a:lstStyle/>
          <a:p>
            <a:r>
              <a:rPr lang="ru-RU"/>
              <a:t>Образец заголовка</a:t>
            </a:r>
            <a:endParaRPr lang="x-none"/>
          </a:p>
        </p:txBody>
      </p:sp>
      <p:sp>
        <p:nvSpPr>
          <p:cNvPr id="3" name="Объект 2">
            <a:extLst>
              <a:ext uri="{FF2B5EF4-FFF2-40B4-BE49-F238E27FC236}">
                <a16:creationId xmlns:a16="http://schemas.microsoft.com/office/drawing/2014/main" xmlns="" id="{226DC2F5-A91E-3443-B329-C3B2E0F96AA8}"/>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Дата 3">
            <a:extLst>
              <a:ext uri="{FF2B5EF4-FFF2-40B4-BE49-F238E27FC236}">
                <a16:creationId xmlns:a16="http://schemas.microsoft.com/office/drawing/2014/main" xmlns="" id="{2A2262D4-EB61-D257-CD45-3376B427B3A2}"/>
              </a:ext>
            </a:extLst>
          </p:cNvPr>
          <p:cNvSpPr>
            <a:spLocks noGrp="1"/>
          </p:cNvSpPr>
          <p:nvPr>
            <p:ph type="dt" sz="half" idx="10"/>
          </p:nvPr>
        </p:nvSpPr>
        <p:spPr/>
        <p:txBody>
          <a:bodyPr/>
          <a:lstStyle/>
          <a:p>
            <a:fld id="{68C2301E-A9C6-ED4D-AB23-358E4967E044}" type="datetimeFigureOut">
              <a:rPr lang="x-none" smtClean="0"/>
              <a:t>14.03.2024</a:t>
            </a:fld>
            <a:endParaRPr lang="x-none"/>
          </a:p>
        </p:txBody>
      </p:sp>
      <p:sp>
        <p:nvSpPr>
          <p:cNvPr id="5" name="Нижний колонтитул 4">
            <a:extLst>
              <a:ext uri="{FF2B5EF4-FFF2-40B4-BE49-F238E27FC236}">
                <a16:creationId xmlns:a16="http://schemas.microsoft.com/office/drawing/2014/main" xmlns="" id="{EA9A2609-93CA-8837-8510-EC4C929F5860}"/>
              </a:ext>
            </a:extLst>
          </p:cNvPr>
          <p:cNvSpPr>
            <a:spLocks noGrp="1"/>
          </p:cNvSpPr>
          <p:nvPr>
            <p:ph type="ftr" sz="quarter" idx="11"/>
          </p:nvPr>
        </p:nvSpPr>
        <p:spPr/>
        <p:txBody>
          <a:bodyPr/>
          <a:lstStyle/>
          <a:p>
            <a:endParaRPr lang="x-none"/>
          </a:p>
        </p:txBody>
      </p:sp>
      <p:sp>
        <p:nvSpPr>
          <p:cNvPr id="6" name="Номер слайда 5">
            <a:extLst>
              <a:ext uri="{FF2B5EF4-FFF2-40B4-BE49-F238E27FC236}">
                <a16:creationId xmlns:a16="http://schemas.microsoft.com/office/drawing/2014/main" xmlns="" id="{64BE5712-F945-9A7D-EB86-B6F981FC6EDE}"/>
              </a:ext>
            </a:extLst>
          </p:cNvPr>
          <p:cNvSpPr>
            <a:spLocks noGrp="1"/>
          </p:cNvSpPr>
          <p:nvPr>
            <p:ph type="sldNum" sz="quarter" idx="12"/>
          </p:nvPr>
        </p:nvSpPr>
        <p:spPr/>
        <p:txBody>
          <a:bodyPr/>
          <a:lstStyle/>
          <a:p>
            <a:fld id="{D86E9365-375F-8E41-9212-C8D1AED3F56E}" type="slidenum">
              <a:rPr lang="x-none" smtClean="0"/>
              <a:t>‹#›</a:t>
            </a:fld>
            <a:endParaRPr lang="x-none"/>
          </a:p>
        </p:txBody>
      </p:sp>
    </p:spTree>
    <p:extLst>
      <p:ext uri="{BB962C8B-B14F-4D97-AF65-F5344CB8AC3E}">
        <p14:creationId xmlns:p14="http://schemas.microsoft.com/office/powerpoint/2010/main" val="3421560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1BD5B0B-3893-9672-DEB0-B13B5B2780C5}"/>
              </a:ext>
            </a:extLst>
          </p:cNvPr>
          <p:cNvSpPr>
            <a:spLocks noGrp="1"/>
          </p:cNvSpPr>
          <p:nvPr>
            <p:ph type="title"/>
          </p:nvPr>
        </p:nvSpPr>
        <p:spPr>
          <a:xfrm>
            <a:off x="623888" y="1282700"/>
            <a:ext cx="7886700" cy="2139950"/>
          </a:xfrm>
        </p:spPr>
        <p:txBody>
          <a:bodyPr anchor="b"/>
          <a:lstStyle>
            <a:lvl1pPr>
              <a:defRPr sz="6000"/>
            </a:lvl1pPr>
          </a:lstStyle>
          <a:p>
            <a:r>
              <a:rPr lang="ru-RU"/>
              <a:t>Образец заголовка</a:t>
            </a:r>
            <a:endParaRPr lang="x-none"/>
          </a:p>
        </p:txBody>
      </p:sp>
      <p:sp>
        <p:nvSpPr>
          <p:cNvPr id="3" name="Текст 2">
            <a:extLst>
              <a:ext uri="{FF2B5EF4-FFF2-40B4-BE49-F238E27FC236}">
                <a16:creationId xmlns:a16="http://schemas.microsoft.com/office/drawing/2014/main" xmlns="" id="{9EB8BBEF-E109-8D6D-5DD5-F9434B91BFF7}"/>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xmlns="" id="{99ECB4E5-7F03-2418-12A1-E5A855639A4A}"/>
              </a:ext>
            </a:extLst>
          </p:cNvPr>
          <p:cNvSpPr>
            <a:spLocks noGrp="1"/>
          </p:cNvSpPr>
          <p:nvPr>
            <p:ph type="dt" sz="half" idx="10"/>
          </p:nvPr>
        </p:nvSpPr>
        <p:spPr/>
        <p:txBody>
          <a:bodyPr/>
          <a:lstStyle/>
          <a:p>
            <a:fld id="{68C2301E-A9C6-ED4D-AB23-358E4967E044}" type="datetimeFigureOut">
              <a:rPr lang="x-none" smtClean="0"/>
              <a:t>14.03.2024</a:t>
            </a:fld>
            <a:endParaRPr lang="x-none"/>
          </a:p>
        </p:txBody>
      </p:sp>
      <p:sp>
        <p:nvSpPr>
          <p:cNvPr id="5" name="Нижний колонтитул 4">
            <a:extLst>
              <a:ext uri="{FF2B5EF4-FFF2-40B4-BE49-F238E27FC236}">
                <a16:creationId xmlns:a16="http://schemas.microsoft.com/office/drawing/2014/main" xmlns="" id="{FBBABD3D-DE41-F01A-29B8-1196CE577F3C}"/>
              </a:ext>
            </a:extLst>
          </p:cNvPr>
          <p:cNvSpPr>
            <a:spLocks noGrp="1"/>
          </p:cNvSpPr>
          <p:nvPr>
            <p:ph type="ftr" sz="quarter" idx="11"/>
          </p:nvPr>
        </p:nvSpPr>
        <p:spPr/>
        <p:txBody>
          <a:bodyPr/>
          <a:lstStyle/>
          <a:p>
            <a:endParaRPr lang="x-none"/>
          </a:p>
        </p:txBody>
      </p:sp>
      <p:sp>
        <p:nvSpPr>
          <p:cNvPr id="6" name="Номер слайда 5">
            <a:extLst>
              <a:ext uri="{FF2B5EF4-FFF2-40B4-BE49-F238E27FC236}">
                <a16:creationId xmlns:a16="http://schemas.microsoft.com/office/drawing/2014/main" xmlns="" id="{0D740172-1875-2652-D4BD-B67198F7B9D6}"/>
              </a:ext>
            </a:extLst>
          </p:cNvPr>
          <p:cNvSpPr>
            <a:spLocks noGrp="1"/>
          </p:cNvSpPr>
          <p:nvPr>
            <p:ph type="sldNum" sz="quarter" idx="12"/>
          </p:nvPr>
        </p:nvSpPr>
        <p:spPr/>
        <p:txBody>
          <a:bodyPr/>
          <a:lstStyle/>
          <a:p>
            <a:fld id="{D86E9365-375F-8E41-9212-C8D1AED3F56E}" type="slidenum">
              <a:rPr lang="x-none" smtClean="0"/>
              <a:t>‹#›</a:t>
            </a:fld>
            <a:endParaRPr lang="x-none"/>
          </a:p>
        </p:txBody>
      </p:sp>
    </p:spTree>
    <p:extLst>
      <p:ext uri="{BB962C8B-B14F-4D97-AF65-F5344CB8AC3E}">
        <p14:creationId xmlns:p14="http://schemas.microsoft.com/office/powerpoint/2010/main" val="2340347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6F2F160-4EE8-440E-95F5-F4A88638F815}"/>
              </a:ext>
            </a:extLst>
          </p:cNvPr>
          <p:cNvSpPr>
            <a:spLocks noGrp="1"/>
          </p:cNvSpPr>
          <p:nvPr>
            <p:ph type="title"/>
          </p:nvPr>
        </p:nvSpPr>
        <p:spPr/>
        <p:txBody>
          <a:bodyPr/>
          <a:lstStyle/>
          <a:p>
            <a:r>
              <a:rPr lang="ru-RU"/>
              <a:t>Образец заголовка</a:t>
            </a:r>
            <a:endParaRPr lang="x-none"/>
          </a:p>
        </p:txBody>
      </p:sp>
      <p:sp>
        <p:nvSpPr>
          <p:cNvPr id="3" name="Объект 2">
            <a:extLst>
              <a:ext uri="{FF2B5EF4-FFF2-40B4-BE49-F238E27FC236}">
                <a16:creationId xmlns:a16="http://schemas.microsoft.com/office/drawing/2014/main" xmlns="" id="{55AAC57F-8E4C-D536-B85C-8451F9CF811E}"/>
              </a:ext>
            </a:extLst>
          </p:cNvPr>
          <p:cNvSpPr>
            <a:spLocks noGrp="1"/>
          </p:cNvSpPr>
          <p:nvPr>
            <p:ph sz="half" idx="1"/>
          </p:nvPr>
        </p:nvSpPr>
        <p:spPr>
          <a:xfrm>
            <a:off x="628650" y="1370013"/>
            <a:ext cx="3867150" cy="32623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Объект 3">
            <a:extLst>
              <a:ext uri="{FF2B5EF4-FFF2-40B4-BE49-F238E27FC236}">
                <a16:creationId xmlns:a16="http://schemas.microsoft.com/office/drawing/2014/main" xmlns="" id="{43E638B4-71A9-30CB-6A01-C54952D6B6C7}"/>
              </a:ext>
            </a:extLst>
          </p:cNvPr>
          <p:cNvSpPr>
            <a:spLocks noGrp="1"/>
          </p:cNvSpPr>
          <p:nvPr>
            <p:ph sz="half" idx="2"/>
          </p:nvPr>
        </p:nvSpPr>
        <p:spPr>
          <a:xfrm>
            <a:off x="4648200" y="1370013"/>
            <a:ext cx="3867150" cy="32623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5" name="Дата 4">
            <a:extLst>
              <a:ext uri="{FF2B5EF4-FFF2-40B4-BE49-F238E27FC236}">
                <a16:creationId xmlns:a16="http://schemas.microsoft.com/office/drawing/2014/main" xmlns="" id="{C0DD7E2C-6529-B29D-03F8-7313D0FC97A1}"/>
              </a:ext>
            </a:extLst>
          </p:cNvPr>
          <p:cNvSpPr>
            <a:spLocks noGrp="1"/>
          </p:cNvSpPr>
          <p:nvPr>
            <p:ph type="dt" sz="half" idx="10"/>
          </p:nvPr>
        </p:nvSpPr>
        <p:spPr/>
        <p:txBody>
          <a:bodyPr/>
          <a:lstStyle/>
          <a:p>
            <a:fld id="{68C2301E-A9C6-ED4D-AB23-358E4967E044}" type="datetimeFigureOut">
              <a:rPr lang="x-none" smtClean="0"/>
              <a:t>14.03.2024</a:t>
            </a:fld>
            <a:endParaRPr lang="x-none"/>
          </a:p>
        </p:txBody>
      </p:sp>
      <p:sp>
        <p:nvSpPr>
          <p:cNvPr id="6" name="Нижний колонтитул 5">
            <a:extLst>
              <a:ext uri="{FF2B5EF4-FFF2-40B4-BE49-F238E27FC236}">
                <a16:creationId xmlns:a16="http://schemas.microsoft.com/office/drawing/2014/main" xmlns="" id="{22E7318F-164D-0526-0E14-5E54EFFF28B5}"/>
              </a:ext>
            </a:extLst>
          </p:cNvPr>
          <p:cNvSpPr>
            <a:spLocks noGrp="1"/>
          </p:cNvSpPr>
          <p:nvPr>
            <p:ph type="ftr" sz="quarter" idx="11"/>
          </p:nvPr>
        </p:nvSpPr>
        <p:spPr/>
        <p:txBody>
          <a:bodyPr/>
          <a:lstStyle/>
          <a:p>
            <a:endParaRPr lang="x-none"/>
          </a:p>
        </p:txBody>
      </p:sp>
      <p:sp>
        <p:nvSpPr>
          <p:cNvPr id="7" name="Номер слайда 6">
            <a:extLst>
              <a:ext uri="{FF2B5EF4-FFF2-40B4-BE49-F238E27FC236}">
                <a16:creationId xmlns:a16="http://schemas.microsoft.com/office/drawing/2014/main" xmlns="" id="{E02A0880-5725-F017-BF7B-24492A6250D9}"/>
              </a:ext>
            </a:extLst>
          </p:cNvPr>
          <p:cNvSpPr>
            <a:spLocks noGrp="1"/>
          </p:cNvSpPr>
          <p:nvPr>
            <p:ph type="sldNum" sz="quarter" idx="12"/>
          </p:nvPr>
        </p:nvSpPr>
        <p:spPr/>
        <p:txBody>
          <a:bodyPr/>
          <a:lstStyle/>
          <a:p>
            <a:fld id="{D86E9365-375F-8E41-9212-C8D1AED3F56E}" type="slidenum">
              <a:rPr lang="x-none" smtClean="0"/>
              <a:t>‹#›</a:t>
            </a:fld>
            <a:endParaRPr lang="x-none"/>
          </a:p>
        </p:txBody>
      </p:sp>
    </p:spTree>
    <p:extLst>
      <p:ext uri="{BB962C8B-B14F-4D97-AF65-F5344CB8AC3E}">
        <p14:creationId xmlns:p14="http://schemas.microsoft.com/office/powerpoint/2010/main" val="37106664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051E71D-CBA7-C60D-02A5-82575619FE6C}"/>
              </a:ext>
            </a:extLst>
          </p:cNvPr>
          <p:cNvSpPr>
            <a:spLocks noGrp="1"/>
          </p:cNvSpPr>
          <p:nvPr>
            <p:ph type="title"/>
          </p:nvPr>
        </p:nvSpPr>
        <p:spPr>
          <a:xfrm>
            <a:off x="630238" y="274638"/>
            <a:ext cx="7886700" cy="993775"/>
          </a:xfrm>
        </p:spPr>
        <p:txBody>
          <a:bodyPr/>
          <a:lstStyle/>
          <a:p>
            <a:r>
              <a:rPr lang="ru-RU"/>
              <a:t>Образец заголовка</a:t>
            </a:r>
            <a:endParaRPr lang="x-none"/>
          </a:p>
        </p:txBody>
      </p:sp>
      <p:sp>
        <p:nvSpPr>
          <p:cNvPr id="3" name="Текст 2">
            <a:extLst>
              <a:ext uri="{FF2B5EF4-FFF2-40B4-BE49-F238E27FC236}">
                <a16:creationId xmlns:a16="http://schemas.microsoft.com/office/drawing/2014/main" xmlns="" id="{AA3A6DB9-308B-B226-7643-03DFF6EAEB3F}"/>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xmlns="" id="{F7D0D377-D8F1-1F85-5426-51C3BE42B213}"/>
              </a:ext>
            </a:extLst>
          </p:cNvPr>
          <p:cNvSpPr>
            <a:spLocks noGrp="1"/>
          </p:cNvSpPr>
          <p:nvPr>
            <p:ph sz="half" idx="2"/>
          </p:nvPr>
        </p:nvSpPr>
        <p:spPr>
          <a:xfrm>
            <a:off x="630238" y="1879600"/>
            <a:ext cx="3868737" cy="27622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5" name="Текст 4">
            <a:extLst>
              <a:ext uri="{FF2B5EF4-FFF2-40B4-BE49-F238E27FC236}">
                <a16:creationId xmlns:a16="http://schemas.microsoft.com/office/drawing/2014/main" xmlns="" id="{6EFB7894-0568-E02F-8487-586B6ED7064B}"/>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xmlns="" id="{41E6BB05-A614-1891-A1CD-9004DD49E149}"/>
              </a:ext>
            </a:extLst>
          </p:cNvPr>
          <p:cNvSpPr>
            <a:spLocks noGrp="1"/>
          </p:cNvSpPr>
          <p:nvPr>
            <p:ph sz="quarter" idx="4"/>
          </p:nvPr>
        </p:nvSpPr>
        <p:spPr>
          <a:xfrm>
            <a:off x="4629150" y="1879600"/>
            <a:ext cx="3887788" cy="27622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7" name="Дата 6">
            <a:extLst>
              <a:ext uri="{FF2B5EF4-FFF2-40B4-BE49-F238E27FC236}">
                <a16:creationId xmlns:a16="http://schemas.microsoft.com/office/drawing/2014/main" xmlns="" id="{545FD1D4-F29D-0790-33BF-A3544F27F898}"/>
              </a:ext>
            </a:extLst>
          </p:cNvPr>
          <p:cNvSpPr>
            <a:spLocks noGrp="1"/>
          </p:cNvSpPr>
          <p:nvPr>
            <p:ph type="dt" sz="half" idx="10"/>
          </p:nvPr>
        </p:nvSpPr>
        <p:spPr/>
        <p:txBody>
          <a:bodyPr/>
          <a:lstStyle/>
          <a:p>
            <a:fld id="{68C2301E-A9C6-ED4D-AB23-358E4967E044}" type="datetimeFigureOut">
              <a:rPr lang="x-none" smtClean="0"/>
              <a:t>14.03.2024</a:t>
            </a:fld>
            <a:endParaRPr lang="x-none"/>
          </a:p>
        </p:txBody>
      </p:sp>
      <p:sp>
        <p:nvSpPr>
          <p:cNvPr id="8" name="Нижний колонтитул 7">
            <a:extLst>
              <a:ext uri="{FF2B5EF4-FFF2-40B4-BE49-F238E27FC236}">
                <a16:creationId xmlns:a16="http://schemas.microsoft.com/office/drawing/2014/main" xmlns="" id="{D215358F-B108-FDE2-DA71-DEAB364A9995}"/>
              </a:ext>
            </a:extLst>
          </p:cNvPr>
          <p:cNvSpPr>
            <a:spLocks noGrp="1"/>
          </p:cNvSpPr>
          <p:nvPr>
            <p:ph type="ftr" sz="quarter" idx="11"/>
          </p:nvPr>
        </p:nvSpPr>
        <p:spPr/>
        <p:txBody>
          <a:bodyPr/>
          <a:lstStyle/>
          <a:p>
            <a:endParaRPr lang="x-none"/>
          </a:p>
        </p:txBody>
      </p:sp>
      <p:sp>
        <p:nvSpPr>
          <p:cNvPr id="9" name="Номер слайда 8">
            <a:extLst>
              <a:ext uri="{FF2B5EF4-FFF2-40B4-BE49-F238E27FC236}">
                <a16:creationId xmlns:a16="http://schemas.microsoft.com/office/drawing/2014/main" xmlns="" id="{0B4BA03A-BA1A-47DE-72DE-5B4908A5C0EA}"/>
              </a:ext>
            </a:extLst>
          </p:cNvPr>
          <p:cNvSpPr>
            <a:spLocks noGrp="1"/>
          </p:cNvSpPr>
          <p:nvPr>
            <p:ph type="sldNum" sz="quarter" idx="12"/>
          </p:nvPr>
        </p:nvSpPr>
        <p:spPr/>
        <p:txBody>
          <a:bodyPr/>
          <a:lstStyle/>
          <a:p>
            <a:fld id="{D86E9365-375F-8E41-9212-C8D1AED3F56E}" type="slidenum">
              <a:rPr lang="x-none" smtClean="0"/>
              <a:t>‹#›</a:t>
            </a:fld>
            <a:endParaRPr lang="x-none"/>
          </a:p>
        </p:txBody>
      </p:sp>
    </p:spTree>
    <p:extLst>
      <p:ext uri="{BB962C8B-B14F-4D97-AF65-F5344CB8AC3E}">
        <p14:creationId xmlns:p14="http://schemas.microsoft.com/office/powerpoint/2010/main" val="5444535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BC168AF-6F9B-D611-2932-2DCFF13360C5}"/>
              </a:ext>
            </a:extLst>
          </p:cNvPr>
          <p:cNvSpPr>
            <a:spLocks noGrp="1"/>
          </p:cNvSpPr>
          <p:nvPr>
            <p:ph type="title"/>
          </p:nvPr>
        </p:nvSpPr>
        <p:spPr/>
        <p:txBody>
          <a:bodyPr/>
          <a:lstStyle/>
          <a:p>
            <a:r>
              <a:rPr lang="ru-RU"/>
              <a:t>Образец заголовка</a:t>
            </a:r>
            <a:endParaRPr lang="x-none"/>
          </a:p>
        </p:txBody>
      </p:sp>
      <p:sp>
        <p:nvSpPr>
          <p:cNvPr id="3" name="Дата 2">
            <a:extLst>
              <a:ext uri="{FF2B5EF4-FFF2-40B4-BE49-F238E27FC236}">
                <a16:creationId xmlns:a16="http://schemas.microsoft.com/office/drawing/2014/main" xmlns="" id="{286329BB-562E-7C13-6044-8B63D938D123}"/>
              </a:ext>
            </a:extLst>
          </p:cNvPr>
          <p:cNvSpPr>
            <a:spLocks noGrp="1"/>
          </p:cNvSpPr>
          <p:nvPr>
            <p:ph type="dt" sz="half" idx="10"/>
          </p:nvPr>
        </p:nvSpPr>
        <p:spPr/>
        <p:txBody>
          <a:bodyPr/>
          <a:lstStyle/>
          <a:p>
            <a:fld id="{68C2301E-A9C6-ED4D-AB23-358E4967E044}" type="datetimeFigureOut">
              <a:rPr lang="x-none" smtClean="0"/>
              <a:t>14.03.2024</a:t>
            </a:fld>
            <a:endParaRPr lang="x-none"/>
          </a:p>
        </p:txBody>
      </p:sp>
      <p:sp>
        <p:nvSpPr>
          <p:cNvPr id="4" name="Нижний колонтитул 3">
            <a:extLst>
              <a:ext uri="{FF2B5EF4-FFF2-40B4-BE49-F238E27FC236}">
                <a16:creationId xmlns:a16="http://schemas.microsoft.com/office/drawing/2014/main" xmlns="" id="{7779D656-69E3-1C20-37EF-23499C5D7613}"/>
              </a:ext>
            </a:extLst>
          </p:cNvPr>
          <p:cNvSpPr>
            <a:spLocks noGrp="1"/>
          </p:cNvSpPr>
          <p:nvPr>
            <p:ph type="ftr" sz="quarter" idx="11"/>
          </p:nvPr>
        </p:nvSpPr>
        <p:spPr/>
        <p:txBody>
          <a:bodyPr/>
          <a:lstStyle/>
          <a:p>
            <a:endParaRPr lang="x-none"/>
          </a:p>
        </p:txBody>
      </p:sp>
      <p:sp>
        <p:nvSpPr>
          <p:cNvPr id="5" name="Номер слайда 4">
            <a:extLst>
              <a:ext uri="{FF2B5EF4-FFF2-40B4-BE49-F238E27FC236}">
                <a16:creationId xmlns:a16="http://schemas.microsoft.com/office/drawing/2014/main" xmlns="" id="{8F9BAD6A-8437-545F-AF36-052BFFFACBF0}"/>
              </a:ext>
            </a:extLst>
          </p:cNvPr>
          <p:cNvSpPr>
            <a:spLocks noGrp="1"/>
          </p:cNvSpPr>
          <p:nvPr>
            <p:ph type="sldNum" sz="quarter" idx="12"/>
          </p:nvPr>
        </p:nvSpPr>
        <p:spPr/>
        <p:txBody>
          <a:bodyPr/>
          <a:lstStyle/>
          <a:p>
            <a:fld id="{D86E9365-375F-8E41-9212-C8D1AED3F56E}" type="slidenum">
              <a:rPr lang="x-none" smtClean="0"/>
              <a:t>‹#›</a:t>
            </a:fld>
            <a:endParaRPr lang="x-none"/>
          </a:p>
        </p:txBody>
      </p:sp>
    </p:spTree>
    <p:extLst>
      <p:ext uri="{BB962C8B-B14F-4D97-AF65-F5344CB8AC3E}">
        <p14:creationId xmlns:p14="http://schemas.microsoft.com/office/powerpoint/2010/main" val="3937971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784C19D-5DEC-4F17-B680-24F13735C0D1}" type="datetimeFigureOut">
              <a:rPr lang="ru-RU" smtClean="0"/>
              <a:pPr/>
              <a:t>14.03.2024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6D6D6D7-95C7-4B6C-B01A-2D9C1378B0B8}" type="slidenum">
              <a:rPr lang="ru-RU" smtClean="0"/>
              <a:pPr/>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xmlns="" id="{E7228F6A-91D5-9F01-2496-5D5982CC613D}"/>
              </a:ext>
            </a:extLst>
          </p:cNvPr>
          <p:cNvSpPr>
            <a:spLocks noGrp="1"/>
          </p:cNvSpPr>
          <p:nvPr>
            <p:ph type="dt" sz="half" idx="10"/>
          </p:nvPr>
        </p:nvSpPr>
        <p:spPr/>
        <p:txBody>
          <a:bodyPr/>
          <a:lstStyle/>
          <a:p>
            <a:fld id="{68C2301E-A9C6-ED4D-AB23-358E4967E044}" type="datetimeFigureOut">
              <a:rPr lang="x-none" smtClean="0"/>
              <a:t>14.03.2024</a:t>
            </a:fld>
            <a:endParaRPr lang="x-none"/>
          </a:p>
        </p:txBody>
      </p:sp>
      <p:sp>
        <p:nvSpPr>
          <p:cNvPr id="3" name="Нижний колонтитул 2">
            <a:extLst>
              <a:ext uri="{FF2B5EF4-FFF2-40B4-BE49-F238E27FC236}">
                <a16:creationId xmlns:a16="http://schemas.microsoft.com/office/drawing/2014/main" xmlns="" id="{3F10B1AE-2F31-F306-26DD-77C103620BCF}"/>
              </a:ext>
            </a:extLst>
          </p:cNvPr>
          <p:cNvSpPr>
            <a:spLocks noGrp="1"/>
          </p:cNvSpPr>
          <p:nvPr>
            <p:ph type="ftr" sz="quarter" idx="11"/>
          </p:nvPr>
        </p:nvSpPr>
        <p:spPr/>
        <p:txBody>
          <a:bodyPr/>
          <a:lstStyle/>
          <a:p>
            <a:endParaRPr lang="x-none"/>
          </a:p>
        </p:txBody>
      </p:sp>
      <p:sp>
        <p:nvSpPr>
          <p:cNvPr id="4" name="Номер слайда 3">
            <a:extLst>
              <a:ext uri="{FF2B5EF4-FFF2-40B4-BE49-F238E27FC236}">
                <a16:creationId xmlns:a16="http://schemas.microsoft.com/office/drawing/2014/main" xmlns="" id="{83CE48D5-5B50-ECC7-50BD-343CD84994F3}"/>
              </a:ext>
            </a:extLst>
          </p:cNvPr>
          <p:cNvSpPr>
            <a:spLocks noGrp="1"/>
          </p:cNvSpPr>
          <p:nvPr>
            <p:ph type="sldNum" sz="quarter" idx="12"/>
          </p:nvPr>
        </p:nvSpPr>
        <p:spPr/>
        <p:txBody>
          <a:bodyPr/>
          <a:lstStyle/>
          <a:p>
            <a:fld id="{D86E9365-375F-8E41-9212-C8D1AED3F56E}" type="slidenum">
              <a:rPr lang="x-none" smtClean="0"/>
              <a:t>‹#›</a:t>
            </a:fld>
            <a:endParaRPr lang="x-none"/>
          </a:p>
        </p:txBody>
      </p:sp>
    </p:spTree>
    <p:extLst>
      <p:ext uri="{BB962C8B-B14F-4D97-AF65-F5344CB8AC3E}">
        <p14:creationId xmlns:p14="http://schemas.microsoft.com/office/powerpoint/2010/main" val="32518792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F273DD5-EC4B-8EF4-E8E8-C4BB4E160C45}"/>
              </a:ext>
            </a:extLst>
          </p:cNvPr>
          <p:cNvSpPr>
            <a:spLocks noGrp="1"/>
          </p:cNvSpPr>
          <p:nvPr>
            <p:ph type="title"/>
          </p:nvPr>
        </p:nvSpPr>
        <p:spPr>
          <a:xfrm>
            <a:off x="630238" y="342900"/>
            <a:ext cx="2949575" cy="1200150"/>
          </a:xfrm>
        </p:spPr>
        <p:txBody>
          <a:bodyPr anchor="b"/>
          <a:lstStyle>
            <a:lvl1pPr>
              <a:defRPr sz="3200"/>
            </a:lvl1pPr>
          </a:lstStyle>
          <a:p>
            <a:r>
              <a:rPr lang="ru-RU"/>
              <a:t>Образец заголовка</a:t>
            </a:r>
            <a:endParaRPr lang="x-none"/>
          </a:p>
        </p:txBody>
      </p:sp>
      <p:sp>
        <p:nvSpPr>
          <p:cNvPr id="3" name="Объект 2">
            <a:extLst>
              <a:ext uri="{FF2B5EF4-FFF2-40B4-BE49-F238E27FC236}">
                <a16:creationId xmlns:a16="http://schemas.microsoft.com/office/drawing/2014/main" xmlns="" id="{710C9BE5-7C16-E7B0-148D-75DD2FE65A99}"/>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Текст 3">
            <a:extLst>
              <a:ext uri="{FF2B5EF4-FFF2-40B4-BE49-F238E27FC236}">
                <a16:creationId xmlns:a16="http://schemas.microsoft.com/office/drawing/2014/main" xmlns="" id="{0AF4A67D-AC25-211E-2AFB-C4C74EEDBF50}"/>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36AE1060-74FC-2B1A-B8A1-ADF5DB09CED6}"/>
              </a:ext>
            </a:extLst>
          </p:cNvPr>
          <p:cNvSpPr>
            <a:spLocks noGrp="1"/>
          </p:cNvSpPr>
          <p:nvPr>
            <p:ph type="dt" sz="half" idx="10"/>
          </p:nvPr>
        </p:nvSpPr>
        <p:spPr/>
        <p:txBody>
          <a:bodyPr/>
          <a:lstStyle/>
          <a:p>
            <a:fld id="{68C2301E-A9C6-ED4D-AB23-358E4967E044}" type="datetimeFigureOut">
              <a:rPr lang="x-none" smtClean="0"/>
              <a:t>14.03.2024</a:t>
            </a:fld>
            <a:endParaRPr lang="x-none"/>
          </a:p>
        </p:txBody>
      </p:sp>
      <p:sp>
        <p:nvSpPr>
          <p:cNvPr id="6" name="Нижний колонтитул 5">
            <a:extLst>
              <a:ext uri="{FF2B5EF4-FFF2-40B4-BE49-F238E27FC236}">
                <a16:creationId xmlns:a16="http://schemas.microsoft.com/office/drawing/2014/main" xmlns="" id="{C1235E21-65C4-593D-E58D-F866C1765DA4}"/>
              </a:ext>
            </a:extLst>
          </p:cNvPr>
          <p:cNvSpPr>
            <a:spLocks noGrp="1"/>
          </p:cNvSpPr>
          <p:nvPr>
            <p:ph type="ftr" sz="quarter" idx="11"/>
          </p:nvPr>
        </p:nvSpPr>
        <p:spPr/>
        <p:txBody>
          <a:bodyPr/>
          <a:lstStyle/>
          <a:p>
            <a:endParaRPr lang="x-none"/>
          </a:p>
        </p:txBody>
      </p:sp>
      <p:sp>
        <p:nvSpPr>
          <p:cNvPr id="7" name="Номер слайда 6">
            <a:extLst>
              <a:ext uri="{FF2B5EF4-FFF2-40B4-BE49-F238E27FC236}">
                <a16:creationId xmlns:a16="http://schemas.microsoft.com/office/drawing/2014/main" xmlns="" id="{99187BA0-FF3E-ED8C-C8CC-7DA8EEEE2E26}"/>
              </a:ext>
            </a:extLst>
          </p:cNvPr>
          <p:cNvSpPr>
            <a:spLocks noGrp="1"/>
          </p:cNvSpPr>
          <p:nvPr>
            <p:ph type="sldNum" sz="quarter" idx="12"/>
          </p:nvPr>
        </p:nvSpPr>
        <p:spPr/>
        <p:txBody>
          <a:bodyPr/>
          <a:lstStyle/>
          <a:p>
            <a:fld id="{D86E9365-375F-8E41-9212-C8D1AED3F56E}" type="slidenum">
              <a:rPr lang="x-none" smtClean="0"/>
              <a:t>‹#›</a:t>
            </a:fld>
            <a:endParaRPr lang="x-none"/>
          </a:p>
        </p:txBody>
      </p:sp>
    </p:spTree>
    <p:extLst>
      <p:ext uri="{BB962C8B-B14F-4D97-AF65-F5344CB8AC3E}">
        <p14:creationId xmlns:p14="http://schemas.microsoft.com/office/powerpoint/2010/main" val="21113758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AE0B4C1-5F7D-0CC3-638D-198593D9FD86}"/>
              </a:ext>
            </a:extLst>
          </p:cNvPr>
          <p:cNvSpPr>
            <a:spLocks noGrp="1"/>
          </p:cNvSpPr>
          <p:nvPr>
            <p:ph type="title"/>
          </p:nvPr>
        </p:nvSpPr>
        <p:spPr>
          <a:xfrm>
            <a:off x="630238" y="342900"/>
            <a:ext cx="2949575" cy="1200150"/>
          </a:xfrm>
        </p:spPr>
        <p:txBody>
          <a:bodyPr anchor="b"/>
          <a:lstStyle>
            <a:lvl1pPr>
              <a:defRPr sz="3200"/>
            </a:lvl1pPr>
          </a:lstStyle>
          <a:p>
            <a:r>
              <a:rPr lang="ru-RU"/>
              <a:t>Образец заголовка</a:t>
            </a:r>
            <a:endParaRPr lang="x-none"/>
          </a:p>
        </p:txBody>
      </p:sp>
      <p:sp>
        <p:nvSpPr>
          <p:cNvPr id="3" name="Рисунок 2">
            <a:extLst>
              <a:ext uri="{FF2B5EF4-FFF2-40B4-BE49-F238E27FC236}">
                <a16:creationId xmlns:a16="http://schemas.microsoft.com/office/drawing/2014/main" xmlns="" id="{E962EC51-C93C-69F3-1919-173398C8DEDB}"/>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Текст 3">
            <a:extLst>
              <a:ext uri="{FF2B5EF4-FFF2-40B4-BE49-F238E27FC236}">
                <a16:creationId xmlns:a16="http://schemas.microsoft.com/office/drawing/2014/main" xmlns="" id="{EA27FA83-E435-C3F0-4078-C9020B246EE4}"/>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F75A6284-F9CC-5B9D-7E66-0397AD2A8D7A}"/>
              </a:ext>
            </a:extLst>
          </p:cNvPr>
          <p:cNvSpPr>
            <a:spLocks noGrp="1"/>
          </p:cNvSpPr>
          <p:nvPr>
            <p:ph type="dt" sz="half" idx="10"/>
          </p:nvPr>
        </p:nvSpPr>
        <p:spPr/>
        <p:txBody>
          <a:bodyPr/>
          <a:lstStyle/>
          <a:p>
            <a:fld id="{68C2301E-A9C6-ED4D-AB23-358E4967E044}" type="datetimeFigureOut">
              <a:rPr lang="x-none" smtClean="0"/>
              <a:t>14.03.2024</a:t>
            </a:fld>
            <a:endParaRPr lang="x-none"/>
          </a:p>
        </p:txBody>
      </p:sp>
      <p:sp>
        <p:nvSpPr>
          <p:cNvPr id="6" name="Нижний колонтитул 5">
            <a:extLst>
              <a:ext uri="{FF2B5EF4-FFF2-40B4-BE49-F238E27FC236}">
                <a16:creationId xmlns:a16="http://schemas.microsoft.com/office/drawing/2014/main" xmlns="" id="{44F1C60D-2AB3-12B8-56BF-7D617CB409AD}"/>
              </a:ext>
            </a:extLst>
          </p:cNvPr>
          <p:cNvSpPr>
            <a:spLocks noGrp="1"/>
          </p:cNvSpPr>
          <p:nvPr>
            <p:ph type="ftr" sz="quarter" idx="11"/>
          </p:nvPr>
        </p:nvSpPr>
        <p:spPr/>
        <p:txBody>
          <a:bodyPr/>
          <a:lstStyle/>
          <a:p>
            <a:endParaRPr lang="x-none"/>
          </a:p>
        </p:txBody>
      </p:sp>
      <p:sp>
        <p:nvSpPr>
          <p:cNvPr id="7" name="Номер слайда 6">
            <a:extLst>
              <a:ext uri="{FF2B5EF4-FFF2-40B4-BE49-F238E27FC236}">
                <a16:creationId xmlns:a16="http://schemas.microsoft.com/office/drawing/2014/main" xmlns="" id="{6974ADCC-A111-2A92-6E92-AA593A9135CA}"/>
              </a:ext>
            </a:extLst>
          </p:cNvPr>
          <p:cNvSpPr>
            <a:spLocks noGrp="1"/>
          </p:cNvSpPr>
          <p:nvPr>
            <p:ph type="sldNum" sz="quarter" idx="12"/>
          </p:nvPr>
        </p:nvSpPr>
        <p:spPr/>
        <p:txBody>
          <a:bodyPr/>
          <a:lstStyle/>
          <a:p>
            <a:fld id="{D86E9365-375F-8E41-9212-C8D1AED3F56E}" type="slidenum">
              <a:rPr lang="x-none" smtClean="0"/>
              <a:t>‹#›</a:t>
            </a:fld>
            <a:endParaRPr lang="x-none"/>
          </a:p>
        </p:txBody>
      </p:sp>
    </p:spTree>
    <p:extLst>
      <p:ext uri="{BB962C8B-B14F-4D97-AF65-F5344CB8AC3E}">
        <p14:creationId xmlns:p14="http://schemas.microsoft.com/office/powerpoint/2010/main" val="23118832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B66ECC5-88B6-0C0C-D389-44B5053A2F18}"/>
              </a:ext>
            </a:extLst>
          </p:cNvPr>
          <p:cNvSpPr>
            <a:spLocks noGrp="1"/>
          </p:cNvSpPr>
          <p:nvPr>
            <p:ph type="title"/>
          </p:nvPr>
        </p:nvSpPr>
        <p:spPr/>
        <p:txBody>
          <a:bodyPr/>
          <a:lstStyle/>
          <a:p>
            <a:r>
              <a:rPr lang="ru-RU"/>
              <a:t>Образец заголовка</a:t>
            </a:r>
            <a:endParaRPr lang="x-none"/>
          </a:p>
        </p:txBody>
      </p:sp>
      <p:sp>
        <p:nvSpPr>
          <p:cNvPr id="3" name="Вертикальный текст 2">
            <a:extLst>
              <a:ext uri="{FF2B5EF4-FFF2-40B4-BE49-F238E27FC236}">
                <a16:creationId xmlns:a16="http://schemas.microsoft.com/office/drawing/2014/main" xmlns="" id="{D2B2596E-13AE-C81A-768F-39718C231093}"/>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Дата 3">
            <a:extLst>
              <a:ext uri="{FF2B5EF4-FFF2-40B4-BE49-F238E27FC236}">
                <a16:creationId xmlns:a16="http://schemas.microsoft.com/office/drawing/2014/main" xmlns="" id="{4CE6ED88-0BE3-8048-01FE-8D9A42B7C5E8}"/>
              </a:ext>
            </a:extLst>
          </p:cNvPr>
          <p:cNvSpPr>
            <a:spLocks noGrp="1"/>
          </p:cNvSpPr>
          <p:nvPr>
            <p:ph type="dt" sz="half" idx="10"/>
          </p:nvPr>
        </p:nvSpPr>
        <p:spPr/>
        <p:txBody>
          <a:bodyPr/>
          <a:lstStyle/>
          <a:p>
            <a:fld id="{68C2301E-A9C6-ED4D-AB23-358E4967E044}" type="datetimeFigureOut">
              <a:rPr lang="x-none" smtClean="0"/>
              <a:t>14.03.2024</a:t>
            </a:fld>
            <a:endParaRPr lang="x-none"/>
          </a:p>
        </p:txBody>
      </p:sp>
      <p:sp>
        <p:nvSpPr>
          <p:cNvPr id="5" name="Нижний колонтитул 4">
            <a:extLst>
              <a:ext uri="{FF2B5EF4-FFF2-40B4-BE49-F238E27FC236}">
                <a16:creationId xmlns:a16="http://schemas.microsoft.com/office/drawing/2014/main" xmlns="" id="{9D123385-7DE3-C0E7-2349-F636C602F049}"/>
              </a:ext>
            </a:extLst>
          </p:cNvPr>
          <p:cNvSpPr>
            <a:spLocks noGrp="1"/>
          </p:cNvSpPr>
          <p:nvPr>
            <p:ph type="ftr" sz="quarter" idx="11"/>
          </p:nvPr>
        </p:nvSpPr>
        <p:spPr/>
        <p:txBody>
          <a:bodyPr/>
          <a:lstStyle/>
          <a:p>
            <a:endParaRPr lang="x-none"/>
          </a:p>
        </p:txBody>
      </p:sp>
      <p:sp>
        <p:nvSpPr>
          <p:cNvPr id="6" name="Номер слайда 5">
            <a:extLst>
              <a:ext uri="{FF2B5EF4-FFF2-40B4-BE49-F238E27FC236}">
                <a16:creationId xmlns:a16="http://schemas.microsoft.com/office/drawing/2014/main" xmlns="" id="{93BF4112-795B-60FB-525C-9F547E427F28}"/>
              </a:ext>
            </a:extLst>
          </p:cNvPr>
          <p:cNvSpPr>
            <a:spLocks noGrp="1"/>
          </p:cNvSpPr>
          <p:nvPr>
            <p:ph type="sldNum" sz="quarter" idx="12"/>
          </p:nvPr>
        </p:nvSpPr>
        <p:spPr/>
        <p:txBody>
          <a:bodyPr/>
          <a:lstStyle/>
          <a:p>
            <a:fld id="{D86E9365-375F-8E41-9212-C8D1AED3F56E}" type="slidenum">
              <a:rPr lang="x-none" smtClean="0"/>
              <a:t>‹#›</a:t>
            </a:fld>
            <a:endParaRPr lang="x-none"/>
          </a:p>
        </p:txBody>
      </p:sp>
    </p:spTree>
    <p:extLst>
      <p:ext uri="{BB962C8B-B14F-4D97-AF65-F5344CB8AC3E}">
        <p14:creationId xmlns:p14="http://schemas.microsoft.com/office/powerpoint/2010/main" val="19894988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xmlns="" id="{B549403D-801F-149D-FEB9-DA09E02C29BE}"/>
              </a:ext>
            </a:extLst>
          </p:cNvPr>
          <p:cNvSpPr>
            <a:spLocks noGrp="1"/>
          </p:cNvSpPr>
          <p:nvPr>
            <p:ph type="title" orient="vert"/>
          </p:nvPr>
        </p:nvSpPr>
        <p:spPr>
          <a:xfrm>
            <a:off x="6543675" y="274638"/>
            <a:ext cx="1971675" cy="4357687"/>
          </a:xfrm>
        </p:spPr>
        <p:txBody>
          <a:bodyPr vert="eaVert"/>
          <a:lstStyle/>
          <a:p>
            <a:r>
              <a:rPr lang="ru-RU"/>
              <a:t>Образец заголовка</a:t>
            </a:r>
            <a:endParaRPr lang="x-none"/>
          </a:p>
        </p:txBody>
      </p:sp>
      <p:sp>
        <p:nvSpPr>
          <p:cNvPr id="3" name="Вертикальный текст 2">
            <a:extLst>
              <a:ext uri="{FF2B5EF4-FFF2-40B4-BE49-F238E27FC236}">
                <a16:creationId xmlns:a16="http://schemas.microsoft.com/office/drawing/2014/main" xmlns="" id="{AD204161-8F35-0DC7-6FA2-78886273F6E2}"/>
              </a:ext>
            </a:extLst>
          </p:cNvPr>
          <p:cNvSpPr>
            <a:spLocks noGrp="1"/>
          </p:cNvSpPr>
          <p:nvPr>
            <p:ph type="body" orient="vert" idx="1"/>
          </p:nvPr>
        </p:nvSpPr>
        <p:spPr>
          <a:xfrm>
            <a:off x="628650" y="274638"/>
            <a:ext cx="5762625" cy="435768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Дата 3">
            <a:extLst>
              <a:ext uri="{FF2B5EF4-FFF2-40B4-BE49-F238E27FC236}">
                <a16:creationId xmlns:a16="http://schemas.microsoft.com/office/drawing/2014/main" xmlns="" id="{6E129E4C-731C-0D2F-3A31-ABA46D75D659}"/>
              </a:ext>
            </a:extLst>
          </p:cNvPr>
          <p:cNvSpPr>
            <a:spLocks noGrp="1"/>
          </p:cNvSpPr>
          <p:nvPr>
            <p:ph type="dt" sz="half" idx="10"/>
          </p:nvPr>
        </p:nvSpPr>
        <p:spPr/>
        <p:txBody>
          <a:bodyPr/>
          <a:lstStyle/>
          <a:p>
            <a:fld id="{68C2301E-A9C6-ED4D-AB23-358E4967E044}" type="datetimeFigureOut">
              <a:rPr lang="x-none" smtClean="0"/>
              <a:t>14.03.2024</a:t>
            </a:fld>
            <a:endParaRPr lang="x-none"/>
          </a:p>
        </p:txBody>
      </p:sp>
      <p:sp>
        <p:nvSpPr>
          <p:cNvPr id="5" name="Нижний колонтитул 4">
            <a:extLst>
              <a:ext uri="{FF2B5EF4-FFF2-40B4-BE49-F238E27FC236}">
                <a16:creationId xmlns:a16="http://schemas.microsoft.com/office/drawing/2014/main" xmlns="" id="{41046B2D-0D07-F927-07AB-24A4048E7B16}"/>
              </a:ext>
            </a:extLst>
          </p:cNvPr>
          <p:cNvSpPr>
            <a:spLocks noGrp="1"/>
          </p:cNvSpPr>
          <p:nvPr>
            <p:ph type="ftr" sz="quarter" idx="11"/>
          </p:nvPr>
        </p:nvSpPr>
        <p:spPr/>
        <p:txBody>
          <a:bodyPr/>
          <a:lstStyle/>
          <a:p>
            <a:endParaRPr lang="x-none"/>
          </a:p>
        </p:txBody>
      </p:sp>
      <p:sp>
        <p:nvSpPr>
          <p:cNvPr id="6" name="Номер слайда 5">
            <a:extLst>
              <a:ext uri="{FF2B5EF4-FFF2-40B4-BE49-F238E27FC236}">
                <a16:creationId xmlns:a16="http://schemas.microsoft.com/office/drawing/2014/main" xmlns="" id="{250447E8-79E9-621E-6A63-56CA164CD087}"/>
              </a:ext>
            </a:extLst>
          </p:cNvPr>
          <p:cNvSpPr>
            <a:spLocks noGrp="1"/>
          </p:cNvSpPr>
          <p:nvPr>
            <p:ph type="sldNum" sz="quarter" idx="12"/>
          </p:nvPr>
        </p:nvSpPr>
        <p:spPr/>
        <p:txBody>
          <a:bodyPr/>
          <a:lstStyle/>
          <a:p>
            <a:fld id="{D86E9365-375F-8E41-9212-C8D1AED3F56E}" type="slidenum">
              <a:rPr lang="x-none" smtClean="0"/>
              <a:t>‹#›</a:t>
            </a:fld>
            <a:endParaRPr lang="x-none"/>
          </a:p>
        </p:txBody>
      </p:sp>
    </p:spTree>
    <p:extLst>
      <p:ext uri="{BB962C8B-B14F-4D97-AF65-F5344CB8AC3E}">
        <p14:creationId xmlns:p14="http://schemas.microsoft.com/office/powerpoint/2010/main" val="16396122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B690F6C-1373-0D96-1168-3A87C881406F}"/>
              </a:ext>
            </a:extLst>
          </p:cNvPr>
          <p:cNvSpPr>
            <a:spLocks noGrp="1"/>
          </p:cNvSpPr>
          <p:nvPr>
            <p:ph type="title"/>
          </p:nvPr>
        </p:nvSpPr>
        <p:spPr/>
        <p:txBody>
          <a:bodyPr/>
          <a:lstStyle/>
          <a:p>
            <a:r>
              <a:rPr lang="ru-RU"/>
              <a:t>Образец заголовка</a:t>
            </a:r>
            <a:endParaRPr lang="x-none"/>
          </a:p>
        </p:txBody>
      </p:sp>
      <p:sp>
        <p:nvSpPr>
          <p:cNvPr id="3" name="Дата 2">
            <a:extLst>
              <a:ext uri="{FF2B5EF4-FFF2-40B4-BE49-F238E27FC236}">
                <a16:creationId xmlns:a16="http://schemas.microsoft.com/office/drawing/2014/main" xmlns="" id="{6CF2A7AB-3B60-5C7C-A347-758AA0F2F81F}"/>
              </a:ext>
            </a:extLst>
          </p:cNvPr>
          <p:cNvSpPr>
            <a:spLocks noGrp="1"/>
          </p:cNvSpPr>
          <p:nvPr>
            <p:ph type="dt" sz="half" idx="10"/>
          </p:nvPr>
        </p:nvSpPr>
        <p:spPr/>
        <p:txBody>
          <a:bodyPr/>
          <a:lstStyle/>
          <a:p>
            <a:fld id="{68C2301E-A9C6-ED4D-AB23-358E4967E044}" type="datetimeFigureOut">
              <a:rPr lang="x-none" smtClean="0"/>
              <a:t>14.03.2024</a:t>
            </a:fld>
            <a:endParaRPr lang="x-none"/>
          </a:p>
        </p:txBody>
      </p:sp>
      <p:sp>
        <p:nvSpPr>
          <p:cNvPr id="4" name="Нижний колонтитул 3">
            <a:extLst>
              <a:ext uri="{FF2B5EF4-FFF2-40B4-BE49-F238E27FC236}">
                <a16:creationId xmlns:a16="http://schemas.microsoft.com/office/drawing/2014/main" xmlns="" id="{2CAEFD74-2C67-A8EE-C39C-997C6ED6C82D}"/>
              </a:ext>
            </a:extLst>
          </p:cNvPr>
          <p:cNvSpPr>
            <a:spLocks noGrp="1"/>
          </p:cNvSpPr>
          <p:nvPr>
            <p:ph type="ftr" sz="quarter" idx="11"/>
          </p:nvPr>
        </p:nvSpPr>
        <p:spPr/>
        <p:txBody>
          <a:bodyPr/>
          <a:lstStyle/>
          <a:p>
            <a:endParaRPr lang="x-none"/>
          </a:p>
        </p:txBody>
      </p:sp>
      <p:sp>
        <p:nvSpPr>
          <p:cNvPr id="5" name="Номер слайда 4">
            <a:extLst>
              <a:ext uri="{FF2B5EF4-FFF2-40B4-BE49-F238E27FC236}">
                <a16:creationId xmlns:a16="http://schemas.microsoft.com/office/drawing/2014/main" xmlns="" id="{6EE83EB4-11D5-1ABC-EA67-3D72E0990AC8}"/>
              </a:ext>
            </a:extLst>
          </p:cNvPr>
          <p:cNvSpPr>
            <a:spLocks noGrp="1"/>
          </p:cNvSpPr>
          <p:nvPr>
            <p:ph type="sldNum" sz="quarter" idx="12"/>
          </p:nvPr>
        </p:nvSpPr>
        <p:spPr/>
        <p:txBody>
          <a:bodyPr/>
          <a:lstStyle/>
          <a:p>
            <a:fld id="{D86E9365-375F-8E41-9212-C8D1AED3F56E}" type="slidenum">
              <a:rPr lang="x-none" smtClean="0"/>
              <a:t>‹#›</a:t>
            </a:fld>
            <a:endParaRPr lang="x-none"/>
          </a:p>
        </p:txBody>
      </p:sp>
    </p:spTree>
    <p:extLst>
      <p:ext uri="{BB962C8B-B14F-4D97-AF65-F5344CB8AC3E}">
        <p14:creationId xmlns:p14="http://schemas.microsoft.com/office/powerpoint/2010/main" val="5920068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6AE72120-3923-81B7-956C-23375E126145}"/>
              </a:ext>
            </a:extLst>
          </p:cNvPr>
          <p:cNvSpPr>
            <a:spLocks noGrp="1"/>
          </p:cNvSpPr>
          <p:nvPr>
            <p:ph type="ctrTitle"/>
          </p:nvPr>
        </p:nvSpPr>
        <p:spPr>
          <a:xfrm>
            <a:off x="1143000" y="841375"/>
            <a:ext cx="6858000" cy="1790700"/>
          </a:xfrm>
        </p:spPr>
        <p:txBody>
          <a:bodyPr anchor="b"/>
          <a:lstStyle>
            <a:lvl1pPr algn="ctr">
              <a:defRPr sz="6000"/>
            </a:lvl1pPr>
          </a:lstStyle>
          <a:p>
            <a:r>
              <a:rPr lang="ru-RU"/>
              <a:t>Образец заголовка</a:t>
            </a:r>
            <a:endParaRPr lang="x-none"/>
          </a:p>
        </p:txBody>
      </p:sp>
      <p:sp>
        <p:nvSpPr>
          <p:cNvPr id="3" name="Подзаголовок 2">
            <a:extLst>
              <a:ext uri="{FF2B5EF4-FFF2-40B4-BE49-F238E27FC236}">
                <a16:creationId xmlns:a16="http://schemas.microsoft.com/office/drawing/2014/main" xmlns="" id="{A95BD985-F9A3-75C6-49A7-A4EC7DECC521}"/>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x-none"/>
          </a:p>
        </p:txBody>
      </p:sp>
      <p:sp>
        <p:nvSpPr>
          <p:cNvPr id="4" name="Дата 3">
            <a:extLst>
              <a:ext uri="{FF2B5EF4-FFF2-40B4-BE49-F238E27FC236}">
                <a16:creationId xmlns:a16="http://schemas.microsoft.com/office/drawing/2014/main" xmlns="" id="{37EDDBF5-9F25-C426-0210-7AF38FC239E4}"/>
              </a:ext>
            </a:extLst>
          </p:cNvPr>
          <p:cNvSpPr>
            <a:spLocks noGrp="1"/>
          </p:cNvSpPr>
          <p:nvPr>
            <p:ph type="dt" sz="half" idx="10"/>
          </p:nvPr>
        </p:nvSpPr>
        <p:spPr/>
        <p:txBody>
          <a:bodyPr/>
          <a:lstStyle/>
          <a:p>
            <a:fld id="{9D0C47D6-D8A4-E04C-A3AA-D43BB4CBB261}" type="datetimeFigureOut">
              <a:rPr lang="x-none" smtClean="0"/>
              <a:t>14.03.2024</a:t>
            </a:fld>
            <a:endParaRPr lang="x-none"/>
          </a:p>
        </p:txBody>
      </p:sp>
      <p:sp>
        <p:nvSpPr>
          <p:cNvPr id="5" name="Нижний колонтитул 4">
            <a:extLst>
              <a:ext uri="{FF2B5EF4-FFF2-40B4-BE49-F238E27FC236}">
                <a16:creationId xmlns:a16="http://schemas.microsoft.com/office/drawing/2014/main" xmlns="" id="{F6089E6B-DCA0-AC44-C1F6-FD69C80A9878}"/>
              </a:ext>
            </a:extLst>
          </p:cNvPr>
          <p:cNvSpPr>
            <a:spLocks noGrp="1"/>
          </p:cNvSpPr>
          <p:nvPr>
            <p:ph type="ftr" sz="quarter" idx="11"/>
          </p:nvPr>
        </p:nvSpPr>
        <p:spPr/>
        <p:txBody>
          <a:bodyPr/>
          <a:lstStyle/>
          <a:p>
            <a:endParaRPr lang="x-none"/>
          </a:p>
        </p:txBody>
      </p:sp>
      <p:sp>
        <p:nvSpPr>
          <p:cNvPr id="6" name="Номер слайда 5">
            <a:extLst>
              <a:ext uri="{FF2B5EF4-FFF2-40B4-BE49-F238E27FC236}">
                <a16:creationId xmlns:a16="http://schemas.microsoft.com/office/drawing/2014/main" xmlns="" id="{3871E92F-43CC-37F3-8079-F32A0D25EC3A}"/>
              </a:ext>
            </a:extLst>
          </p:cNvPr>
          <p:cNvSpPr>
            <a:spLocks noGrp="1"/>
          </p:cNvSpPr>
          <p:nvPr>
            <p:ph type="sldNum" sz="quarter" idx="12"/>
          </p:nvPr>
        </p:nvSpPr>
        <p:spPr/>
        <p:txBody>
          <a:bodyPr/>
          <a:lstStyle/>
          <a:p>
            <a:fld id="{4A7779FF-4350-4540-9E73-BAC66D47E39C}" type="slidenum">
              <a:rPr lang="x-none" smtClean="0"/>
              <a:t>‹#›</a:t>
            </a:fld>
            <a:endParaRPr lang="x-none"/>
          </a:p>
        </p:txBody>
      </p:sp>
    </p:spTree>
    <p:extLst>
      <p:ext uri="{BB962C8B-B14F-4D97-AF65-F5344CB8AC3E}">
        <p14:creationId xmlns:p14="http://schemas.microsoft.com/office/powerpoint/2010/main" val="31849320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E473F07-8493-F368-CAB7-3C6236ECEEF7}"/>
              </a:ext>
            </a:extLst>
          </p:cNvPr>
          <p:cNvSpPr>
            <a:spLocks noGrp="1"/>
          </p:cNvSpPr>
          <p:nvPr>
            <p:ph type="title"/>
          </p:nvPr>
        </p:nvSpPr>
        <p:spPr/>
        <p:txBody>
          <a:bodyPr/>
          <a:lstStyle/>
          <a:p>
            <a:r>
              <a:rPr lang="ru-RU"/>
              <a:t>Образец заголовка</a:t>
            </a:r>
            <a:endParaRPr lang="x-none"/>
          </a:p>
        </p:txBody>
      </p:sp>
      <p:sp>
        <p:nvSpPr>
          <p:cNvPr id="3" name="Объект 2">
            <a:extLst>
              <a:ext uri="{FF2B5EF4-FFF2-40B4-BE49-F238E27FC236}">
                <a16:creationId xmlns:a16="http://schemas.microsoft.com/office/drawing/2014/main" xmlns="" id="{DA3BD82C-E170-7ED9-DB7B-9FF6E8903F17}"/>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Дата 3">
            <a:extLst>
              <a:ext uri="{FF2B5EF4-FFF2-40B4-BE49-F238E27FC236}">
                <a16:creationId xmlns:a16="http://schemas.microsoft.com/office/drawing/2014/main" xmlns="" id="{38A31478-4E2F-EE73-B98B-14094A499F7C}"/>
              </a:ext>
            </a:extLst>
          </p:cNvPr>
          <p:cNvSpPr>
            <a:spLocks noGrp="1"/>
          </p:cNvSpPr>
          <p:nvPr>
            <p:ph type="dt" sz="half" idx="10"/>
          </p:nvPr>
        </p:nvSpPr>
        <p:spPr/>
        <p:txBody>
          <a:bodyPr/>
          <a:lstStyle/>
          <a:p>
            <a:fld id="{9D0C47D6-D8A4-E04C-A3AA-D43BB4CBB261}" type="datetimeFigureOut">
              <a:rPr lang="x-none" smtClean="0"/>
              <a:t>14.03.2024</a:t>
            </a:fld>
            <a:endParaRPr lang="x-none"/>
          </a:p>
        </p:txBody>
      </p:sp>
      <p:sp>
        <p:nvSpPr>
          <p:cNvPr id="5" name="Нижний колонтитул 4">
            <a:extLst>
              <a:ext uri="{FF2B5EF4-FFF2-40B4-BE49-F238E27FC236}">
                <a16:creationId xmlns:a16="http://schemas.microsoft.com/office/drawing/2014/main" xmlns="" id="{1BDBDDFA-2AE9-8D4A-A5EC-0E4A2E5A3633}"/>
              </a:ext>
            </a:extLst>
          </p:cNvPr>
          <p:cNvSpPr>
            <a:spLocks noGrp="1"/>
          </p:cNvSpPr>
          <p:nvPr>
            <p:ph type="ftr" sz="quarter" idx="11"/>
          </p:nvPr>
        </p:nvSpPr>
        <p:spPr/>
        <p:txBody>
          <a:bodyPr/>
          <a:lstStyle/>
          <a:p>
            <a:endParaRPr lang="x-none"/>
          </a:p>
        </p:txBody>
      </p:sp>
      <p:sp>
        <p:nvSpPr>
          <p:cNvPr id="6" name="Номер слайда 5">
            <a:extLst>
              <a:ext uri="{FF2B5EF4-FFF2-40B4-BE49-F238E27FC236}">
                <a16:creationId xmlns:a16="http://schemas.microsoft.com/office/drawing/2014/main" xmlns="" id="{7938B3F7-4656-9E13-B033-0A897BB8B0AD}"/>
              </a:ext>
            </a:extLst>
          </p:cNvPr>
          <p:cNvSpPr>
            <a:spLocks noGrp="1"/>
          </p:cNvSpPr>
          <p:nvPr>
            <p:ph type="sldNum" sz="quarter" idx="12"/>
          </p:nvPr>
        </p:nvSpPr>
        <p:spPr/>
        <p:txBody>
          <a:bodyPr/>
          <a:lstStyle/>
          <a:p>
            <a:fld id="{4A7779FF-4350-4540-9E73-BAC66D47E39C}" type="slidenum">
              <a:rPr lang="x-none" smtClean="0"/>
              <a:t>‹#›</a:t>
            </a:fld>
            <a:endParaRPr lang="x-none"/>
          </a:p>
        </p:txBody>
      </p:sp>
    </p:spTree>
    <p:extLst>
      <p:ext uri="{BB962C8B-B14F-4D97-AF65-F5344CB8AC3E}">
        <p14:creationId xmlns:p14="http://schemas.microsoft.com/office/powerpoint/2010/main" val="1561391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E2A68B5-71F4-12D9-6847-3E0FE84A7B5B}"/>
              </a:ext>
            </a:extLst>
          </p:cNvPr>
          <p:cNvSpPr>
            <a:spLocks noGrp="1"/>
          </p:cNvSpPr>
          <p:nvPr>
            <p:ph type="title"/>
          </p:nvPr>
        </p:nvSpPr>
        <p:spPr>
          <a:xfrm>
            <a:off x="623888" y="1282700"/>
            <a:ext cx="7886700" cy="2139950"/>
          </a:xfrm>
        </p:spPr>
        <p:txBody>
          <a:bodyPr anchor="b"/>
          <a:lstStyle>
            <a:lvl1pPr>
              <a:defRPr sz="6000"/>
            </a:lvl1pPr>
          </a:lstStyle>
          <a:p>
            <a:r>
              <a:rPr lang="ru-RU"/>
              <a:t>Образец заголовка</a:t>
            </a:r>
            <a:endParaRPr lang="x-none"/>
          </a:p>
        </p:txBody>
      </p:sp>
      <p:sp>
        <p:nvSpPr>
          <p:cNvPr id="3" name="Текст 2">
            <a:extLst>
              <a:ext uri="{FF2B5EF4-FFF2-40B4-BE49-F238E27FC236}">
                <a16:creationId xmlns:a16="http://schemas.microsoft.com/office/drawing/2014/main" xmlns="" id="{C53A5856-7657-D9FB-E21B-39C9F95D76EB}"/>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xmlns="" id="{63243681-4743-02E7-10B4-474E97F35806}"/>
              </a:ext>
            </a:extLst>
          </p:cNvPr>
          <p:cNvSpPr>
            <a:spLocks noGrp="1"/>
          </p:cNvSpPr>
          <p:nvPr>
            <p:ph type="dt" sz="half" idx="10"/>
          </p:nvPr>
        </p:nvSpPr>
        <p:spPr/>
        <p:txBody>
          <a:bodyPr/>
          <a:lstStyle/>
          <a:p>
            <a:fld id="{9D0C47D6-D8A4-E04C-A3AA-D43BB4CBB261}" type="datetimeFigureOut">
              <a:rPr lang="x-none" smtClean="0"/>
              <a:t>14.03.2024</a:t>
            </a:fld>
            <a:endParaRPr lang="x-none"/>
          </a:p>
        </p:txBody>
      </p:sp>
      <p:sp>
        <p:nvSpPr>
          <p:cNvPr id="5" name="Нижний колонтитул 4">
            <a:extLst>
              <a:ext uri="{FF2B5EF4-FFF2-40B4-BE49-F238E27FC236}">
                <a16:creationId xmlns:a16="http://schemas.microsoft.com/office/drawing/2014/main" xmlns="" id="{0323DAFE-7375-EE21-A48D-5F64B72885EF}"/>
              </a:ext>
            </a:extLst>
          </p:cNvPr>
          <p:cNvSpPr>
            <a:spLocks noGrp="1"/>
          </p:cNvSpPr>
          <p:nvPr>
            <p:ph type="ftr" sz="quarter" idx="11"/>
          </p:nvPr>
        </p:nvSpPr>
        <p:spPr/>
        <p:txBody>
          <a:bodyPr/>
          <a:lstStyle/>
          <a:p>
            <a:endParaRPr lang="x-none"/>
          </a:p>
        </p:txBody>
      </p:sp>
      <p:sp>
        <p:nvSpPr>
          <p:cNvPr id="6" name="Номер слайда 5">
            <a:extLst>
              <a:ext uri="{FF2B5EF4-FFF2-40B4-BE49-F238E27FC236}">
                <a16:creationId xmlns:a16="http://schemas.microsoft.com/office/drawing/2014/main" xmlns="" id="{8727499E-94B6-AB8B-DDD4-7F2D1ABFF592}"/>
              </a:ext>
            </a:extLst>
          </p:cNvPr>
          <p:cNvSpPr>
            <a:spLocks noGrp="1"/>
          </p:cNvSpPr>
          <p:nvPr>
            <p:ph type="sldNum" sz="quarter" idx="12"/>
          </p:nvPr>
        </p:nvSpPr>
        <p:spPr/>
        <p:txBody>
          <a:bodyPr/>
          <a:lstStyle/>
          <a:p>
            <a:fld id="{4A7779FF-4350-4540-9E73-BAC66D47E39C}" type="slidenum">
              <a:rPr lang="x-none" smtClean="0"/>
              <a:t>‹#›</a:t>
            </a:fld>
            <a:endParaRPr lang="x-none"/>
          </a:p>
        </p:txBody>
      </p:sp>
    </p:spTree>
    <p:extLst>
      <p:ext uri="{BB962C8B-B14F-4D97-AF65-F5344CB8AC3E}">
        <p14:creationId xmlns:p14="http://schemas.microsoft.com/office/powerpoint/2010/main" val="18130595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335F292-7138-C5ED-A39A-D1EF5A84668C}"/>
              </a:ext>
            </a:extLst>
          </p:cNvPr>
          <p:cNvSpPr>
            <a:spLocks noGrp="1"/>
          </p:cNvSpPr>
          <p:nvPr>
            <p:ph type="title"/>
          </p:nvPr>
        </p:nvSpPr>
        <p:spPr/>
        <p:txBody>
          <a:bodyPr/>
          <a:lstStyle/>
          <a:p>
            <a:r>
              <a:rPr lang="ru-RU"/>
              <a:t>Образец заголовка</a:t>
            </a:r>
            <a:endParaRPr lang="x-none"/>
          </a:p>
        </p:txBody>
      </p:sp>
      <p:sp>
        <p:nvSpPr>
          <p:cNvPr id="3" name="Объект 2">
            <a:extLst>
              <a:ext uri="{FF2B5EF4-FFF2-40B4-BE49-F238E27FC236}">
                <a16:creationId xmlns:a16="http://schemas.microsoft.com/office/drawing/2014/main" xmlns="" id="{DF5C44AA-D5C5-1726-D750-E3A1DE9E9FC1}"/>
              </a:ext>
            </a:extLst>
          </p:cNvPr>
          <p:cNvSpPr>
            <a:spLocks noGrp="1"/>
          </p:cNvSpPr>
          <p:nvPr>
            <p:ph sz="half" idx="1"/>
          </p:nvPr>
        </p:nvSpPr>
        <p:spPr>
          <a:xfrm>
            <a:off x="628650" y="1370013"/>
            <a:ext cx="3867150" cy="32623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Объект 3">
            <a:extLst>
              <a:ext uri="{FF2B5EF4-FFF2-40B4-BE49-F238E27FC236}">
                <a16:creationId xmlns:a16="http://schemas.microsoft.com/office/drawing/2014/main" xmlns="" id="{9FAFC4EB-FF09-90B4-C9B5-9AB9515373A2}"/>
              </a:ext>
            </a:extLst>
          </p:cNvPr>
          <p:cNvSpPr>
            <a:spLocks noGrp="1"/>
          </p:cNvSpPr>
          <p:nvPr>
            <p:ph sz="half" idx="2"/>
          </p:nvPr>
        </p:nvSpPr>
        <p:spPr>
          <a:xfrm>
            <a:off x="4648200" y="1370013"/>
            <a:ext cx="3867150" cy="32623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5" name="Дата 4">
            <a:extLst>
              <a:ext uri="{FF2B5EF4-FFF2-40B4-BE49-F238E27FC236}">
                <a16:creationId xmlns:a16="http://schemas.microsoft.com/office/drawing/2014/main" xmlns="" id="{B454E718-7995-2728-47C1-012954E64566}"/>
              </a:ext>
            </a:extLst>
          </p:cNvPr>
          <p:cNvSpPr>
            <a:spLocks noGrp="1"/>
          </p:cNvSpPr>
          <p:nvPr>
            <p:ph type="dt" sz="half" idx="10"/>
          </p:nvPr>
        </p:nvSpPr>
        <p:spPr/>
        <p:txBody>
          <a:bodyPr/>
          <a:lstStyle/>
          <a:p>
            <a:fld id="{9D0C47D6-D8A4-E04C-A3AA-D43BB4CBB261}" type="datetimeFigureOut">
              <a:rPr lang="x-none" smtClean="0"/>
              <a:t>14.03.2024</a:t>
            </a:fld>
            <a:endParaRPr lang="x-none"/>
          </a:p>
        </p:txBody>
      </p:sp>
      <p:sp>
        <p:nvSpPr>
          <p:cNvPr id="6" name="Нижний колонтитул 5">
            <a:extLst>
              <a:ext uri="{FF2B5EF4-FFF2-40B4-BE49-F238E27FC236}">
                <a16:creationId xmlns:a16="http://schemas.microsoft.com/office/drawing/2014/main" xmlns="" id="{9320BBBF-7C88-4A6B-0EED-AB7CFFD2DA52}"/>
              </a:ext>
            </a:extLst>
          </p:cNvPr>
          <p:cNvSpPr>
            <a:spLocks noGrp="1"/>
          </p:cNvSpPr>
          <p:nvPr>
            <p:ph type="ftr" sz="quarter" idx="11"/>
          </p:nvPr>
        </p:nvSpPr>
        <p:spPr/>
        <p:txBody>
          <a:bodyPr/>
          <a:lstStyle/>
          <a:p>
            <a:endParaRPr lang="x-none"/>
          </a:p>
        </p:txBody>
      </p:sp>
      <p:sp>
        <p:nvSpPr>
          <p:cNvPr id="7" name="Номер слайда 6">
            <a:extLst>
              <a:ext uri="{FF2B5EF4-FFF2-40B4-BE49-F238E27FC236}">
                <a16:creationId xmlns:a16="http://schemas.microsoft.com/office/drawing/2014/main" xmlns="" id="{98D8D5A3-68FA-7E07-C5E1-5CFEAD1DF8C6}"/>
              </a:ext>
            </a:extLst>
          </p:cNvPr>
          <p:cNvSpPr>
            <a:spLocks noGrp="1"/>
          </p:cNvSpPr>
          <p:nvPr>
            <p:ph type="sldNum" sz="quarter" idx="12"/>
          </p:nvPr>
        </p:nvSpPr>
        <p:spPr/>
        <p:txBody>
          <a:bodyPr/>
          <a:lstStyle/>
          <a:p>
            <a:fld id="{4A7779FF-4350-4540-9E73-BAC66D47E39C}" type="slidenum">
              <a:rPr lang="x-none" smtClean="0"/>
              <a:t>‹#›</a:t>
            </a:fld>
            <a:endParaRPr lang="x-none"/>
          </a:p>
        </p:txBody>
      </p:sp>
    </p:spTree>
    <p:extLst>
      <p:ext uri="{BB962C8B-B14F-4D97-AF65-F5344CB8AC3E}">
        <p14:creationId xmlns:p14="http://schemas.microsoft.com/office/powerpoint/2010/main" val="1101259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3305176"/>
            <a:ext cx="7772400" cy="1021556"/>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C784C19D-5DEC-4F17-B680-24F13735C0D1}" type="datetimeFigureOut">
              <a:rPr lang="ru-RU" smtClean="0"/>
              <a:pPr/>
              <a:t>14.03.2024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6D6D6D7-95C7-4B6C-B01A-2D9C1378B0B8}" type="slidenum">
              <a:rPr lang="ru-RU" smtClean="0"/>
              <a:pPr/>
              <a:t>‹#›</a:t>
            </a:fld>
            <a:endParaRPr lang="ru-RU"/>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CD8D3D9-F6A5-E5F9-5251-F85405B2FAB2}"/>
              </a:ext>
            </a:extLst>
          </p:cNvPr>
          <p:cNvSpPr>
            <a:spLocks noGrp="1"/>
          </p:cNvSpPr>
          <p:nvPr>
            <p:ph type="title"/>
          </p:nvPr>
        </p:nvSpPr>
        <p:spPr>
          <a:xfrm>
            <a:off x="630238" y="274638"/>
            <a:ext cx="7886700" cy="993775"/>
          </a:xfrm>
        </p:spPr>
        <p:txBody>
          <a:bodyPr/>
          <a:lstStyle/>
          <a:p>
            <a:r>
              <a:rPr lang="ru-RU"/>
              <a:t>Образец заголовка</a:t>
            </a:r>
            <a:endParaRPr lang="x-none"/>
          </a:p>
        </p:txBody>
      </p:sp>
      <p:sp>
        <p:nvSpPr>
          <p:cNvPr id="3" name="Текст 2">
            <a:extLst>
              <a:ext uri="{FF2B5EF4-FFF2-40B4-BE49-F238E27FC236}">
                <a16:creationId xmlns:a16="http://schemas.microsoft.com/office/drawing/2014/main" xmlns="" id="{19E1AED5-7134-C202-D072-06A819E68144}"/>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xmlns="" id="{6A4B2AED-4EBA-E708-71A3-52CC128A6CCF}"/>
              </a:ext>
            </a:extLst>
          </p:cNvPr>
          <p:cNvSpPr>
            <a:spLocks noGrp="1"/>
          </p:cNvSpPr>
          <p:nvPr>
            <p:ph sz="half" idx="2"/>
          </p:nvPr>
        </p:nvSpPr>
        <p:spPr>
          <a:xfrm>
            <a:off x="630238" y="1879600"/>
            <a:ext cx="3868737" cy="27622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5" name="Текст 4">
            <a:extLst>
              <a:ext uri="{FF2B5EF4-FFF2-40B4-BE49-F238E27FC236}">
                <a16:creationId xmlns:a16="http://schemas.microsoft.com/office/drawing/2014/main" xmlns="" id="{244189BC-94C8-4FEA-D21C-D27A99964A23}"/>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xmlns="" id="{6CB33BF0-4D27-9D27-4886-5540C16C1BCD}"/>
              </a:ext>
            </a:extLst>
          </p:cNvPr>
          <p:cNvSpPr>
            <a:spLocks noGrp="1"/>
          </p:cNvSpPr>
          <p:nvPr>
            <p:ph sz="quarter" idx="4"/>
          </p:nvPr>
        </p:nvSpPr>
        <p:spPr>
          <a:xfrm>
            <a:off x="4629150" y="1879600"/>
            <a:ext cx="3887788" cy="27622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7" name="Дата 6">
            <a:extLst>
              <a:ext uri="{FF2B5EF4-FFF2-40B4-BE49-F238E27FC236}">
                <a16:creationId xmlns:a16="http://schemas.microsoft.com/office/drawing/2014/main" xmlns="" id="{3DBA7DDB-4CC6-2993-2714-736A1751CBEC}"/>
              </a:ext>
            </a:extLst>
          </p:cNvPr>
          <p:cNvSpPr>
            <a:spLocks noGrp="1"/>
          </p:cNvSpPr>
          <p:nvPr>
            <p:ph type="dt" sz="half" idx="10"/>
          </p:nvPr>
        </p:nvSpPr>
        <p:spPr/>
        <p:txBody>
          <a:bodyPr/>
          <a:lstStyle/>
          <a:p>
            <a:fld id="{9D0C47D6-D8A4-E04C-A3AA-D43BB4CBB261}" type="datetimeFigureOut">
              <a:rPr lang="x-none" smtClean="0"/>
              <a:t>14.03.2024</a:t>
            </a:fld>
            <a:endParaRPr lang="x-none"/>
          </a:p>
        </p:txBody>
      </p:sp>
      <p:sp>
        <p:nvSpPr>
          <p:cNvPr id="8" name="Нижний колонтитул 7">
            <a:extLst>
              <a:ext uri="{FF2B5EF4-FFF2-40B4-BE49-F238E27FC236}">
                <a16:creationId xmlns:a16="http://schemas.microsoft.com/office/drawing/2014/main" xmlns="" id="{FB70DABD-F580-42C5-4E1F-2541A01A5FF7}"/>
              </a:ext>
            </a:extLst>
          </p:cNvPr>
          <p:cNvSpPr>
            <a:spLocks noGrp="1"/>
          </p:cNvSpPr>
          <p:nvPr>
            <p:ph type="ftr" sz="quarter" idx="11"/>
          </p:nvPr>
        </p:nvSpPr>
        <p:spPr/>
        <p:txBody>
          <a:bodyPr/>
          <a:lstStyle/>
          <a:p>
            <a:endParaRPr lang="x-none"/>
          </a:p>
        </p:txBody>
      </p:sp>
      <p:sp>
        <p:nvSpPr>
          <p:cNvPr id="9" name="Номер слайда 8">
            <a:extLst>
              <a:ext uri="{FF2B5EF4-FFF2-40B4-BE49-F238E27FC236}">
                <a16:creationId xmlns:a16="http://schemas.microsoft.com/office/drawing/2014/main" xmlns="" id="{FC8EEEF1-B982-6145-E7D7-E6415236E18F}"/>
              </a:ext>
            </a:extLst>
          </p:cNvPr>
          <p:cNvSpPr>
            <a:spLocks noGrp="1"/>
          </p:cNvSpPr>
          <p:nvPr>
            <p:ph type="sldNum" sz="quarter" idx="12"/>
          </p:nvPr>
        </p:nvSpPr>
        <p:spPr/>
        <p:txBody>
          <a:bodyPr/>
          <a:lstStyle/>
          <a:p>
            <a:fld id="{4A7779FF-4350-4540-9E73-BAC66D47E39C}" type="slidenum">
              <a:rPr lang="x-none" smtClean="0"/>
              <a:t>‹#›</a:t>
            </a:fld>
            <a:endParaRPr lang="x-none"/>
          </a:p>
        </p:txBody>
      </p:sp>
    </p:spTree>
    <p:extLst>
      <p:ext uri="{BB962C8B-B14F-4D97-AF65-F5344CB8AC3E}">
        <p14:creationId xmlns:p14="http://schemas.microsoft.com/office/powerpoint/2010/main" val="20548373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5BEE563-6312-56C7-87E5-8804C778E57E}"/>
              </a:ext>
            </a:extLst>
          </p:cNvPr>
          <p:cNvSpPr>
            <a:spLocks noGrp="1"/>
          </p:cNvSpPr>
          <p:nvPr>
            <p:ph type="title"/>
          </p:nvPr>
        </p:nvSpPr>
        <p:spPr/>
        <p:txBody>
          <a:bodyPr/>
          <a:lstStyle/>
          <a:p>
            <a:r>
              <a:rPr lang="ru-RU"/>
              <a:t>Образец заголовка</a:t>
            </a:r>
            <a:endParaRPr lang="x-none"/>
          </a:p>
        </p:txBody>
      </p:sp>
      <p:sp>
        <p:nvSpPr>
          <p:cNvPr id="3" name="Дата 2">
            <a:extLst>
              <a:ext uri="{FF2B5EF4-FFF2-40B4-BE49-F238E27FC236}">
                <a16:creationId xmlns:a16="http://schemas.microsoft.com/office/drawing/2014/main" xmlns="" id="{503BE829-4BE4-FC0E-AFA2-B513F40C27F3}"/>
              </a:ext>
            </a:extLst>
          </p:cNvPr>
          <p:cNvSpPr>
            <a:spLocks noGrp="1"/>
          </p:cNvSpPr>
          <p:nvPr>
            <p:ph type="dt" sz="half" idx="10"/>
          </p:nvPr>
        </p:nvSpPr>
        <p:spPr/>
        <p:txBody>
          <a:bodyPr/>
          <a:lstStyle/>
          <a:p>
            <a:fld id="{9D0C47D6-D8A4-E04C-A3AA-D43BB4CBB261}" type="datetimeFigureOut">
              <a:rPr lang="x-none" smtClean="0"/>
              <a:t>14.03.2024</a:t>
            </a:fld>
            <a:endParaRPr lang="x-none"/>
          </a:p>
        </p:txBody>
      </p:sp>
      <p:sp>
        <p:nvSpPr>
          <p:cNvPr id="4" name="Нижний колонтитул 3">
            <a:extLst>
              <a:ext uri="{FF2B5EF4-FFF2-40B4-BE49-F238E27FC236}">
                <a16:creationId xmlns:a16="http://schemas.microsoft.com/office/drawing/2014/main" xmlns="" id="{D228ADE4-BD07-CAA7-749E-BE293C75F265}"/>
              </a:ext>
            </a:extLst>
          </p:cNvPr>
          <p:cNvSpPr>
            <a:spLocks noGrp="1"/>
          </p:cNvSpPr>
          <p:nvPr>
            <p:ph type="ftr" sz="quarter" idx="11"/>
          </p:nvPr>
        </p:nvSpPr>
        <p:spPr/>
        <p:txBody>
          <a:bodyPr/>
          <a:lstStyle/>
          <a:p>
            <a:endParaRPr lang="x-none"/>
          </a:p>
        </p:txBody>
      </p:sp>
      <p:sp>
        <p:nvSpPr>
          <p:cNvPr id="5" name="Номер слайда 4">
            <a:extLst>
              <a:ext uri="{FF2B5EF4-FFF2-40B4-BE49-F238E27FC236}">
                <a16:creationId xmlns:a16="http://schemas.microsoft.com/office/drawing/2014/main" xmlns="" id="{84204757-0785-BC16-0919-9C6850D3CF9F}"/>
              </a:ext>
            </a:extLst>
          </p:cNvPr>
          <p:cNvSpPr>
            <a:spLocks noGrp="1"/>
          </p:cNvSpPr>
          <p:nvPr>
            <p:ph type="sldNum" sz="quarter" idx="12"/>
          </p:nvPr>
        </p:nvSpPr>
        <p:spPr/>
        <p:txBody>
          <a:bodyPr/>
          <a:lstStyle/>
          <a:p>
            <a:fld id="{4A7779FF-4350-4540-9E73-BAC66D47E39C}" type="slidenum">
              <a:rPr lang="x-none" smtClean="0"/>
              <a:t>‹#›</a:t>
            </a:fld>
            <a:endParaRPr lang="x-none"/>
          </a:p>
        </p:txBody>
      </p:sp>
    </p:spTree>
    <p:extLst>
      <p:ext uri="{BB962C8B-B14F-4D97-AF65-F5344CB8AC3E}">
        <p14:creationId xmlns:p14="http://schemas.microsoft.com/office/powerpoint/2010/main" val="4340899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xmlns="" id="{5FF439B0-A4C9-F3FE-6D84-BD4922CC93EE}"/>
              </a:ext>
            </a:extLst>
          </p:cNvPr>
          <p:cNvSpPr>
            <a:spLocks noGrp="1"/>
          </p:cNvSpPr>
          <p:nvPr>
            <p:ph type="dt" sz="half" idx="10"/>
          </p:nvPr>
        </p:nvSpPr>
        <p:spPr/>
        <p:txBody>
          <a:bodyPr/>
          <a:lstStyle/>
          <a:p>
            <a:fld id="{9D0C47D6-D8A4-E04C-A3AA-D43BB4CBB261}" type="datetimeFigureOut">
              <a:rPr lang="x-none" smtClean="0"/>
              <a:t>14.03.2024</a:t>
            </a:fld>
            <a:endParaRPr lang="x-none"/>
          </a:p>
        </p:txBody>
      </p:sp>
      <p:sp>
        <p:nvSpPr>
          <p:cNvPr id="3" name="Нижний колонтитул 2">
            <a:extLst>
              <a:ext uri="{FF2B5EF4-FFF2-40B4-BE49-F238E27FC236}">
                <a16:creationId xmlns:a16="http://schemas.microsoft.com/office/drawing/2014/main" xmlns="" id="{FF91F967-ECFC-8D02-EDD2-246300EDCADB}"/>
              </a:ext>
            </a:extLst>
          </p:cNvPr>
          <p:cNvSpPr>
            <a:spLocks noGrp="1"/>
          </p:cNvSpPr>
          <p:nvPr>
            <p:ph type="ftr" sz="quarter" idx="11"/>
          </p:nvPr>
        </p:nvSpPr>
        <p:spPr/>
        <p:txBody>
          <a:bodyPr/>
          <a:lstStyle/>
          <a:p>
            <a:endParaRPr lang="x-none"/>
          </a:p>
        </p:txBody>
      </p:sp>
      <p:sp>
        <p:nvSpPr>
          <p:cNvPr id="4" name="Номер слайда 3">
            <a:extLst>
              <a:ext uri="{FF2B5EF4-FFF2-40B4-BE49-F238E27FC236}">
                <a16:creationId xmlns:a16="http://schemas.microsoft.com/office/drawing/2014/main" xmlns="" id="{42E50EDA-8CAD-DD2E-239D-00EC04E634B6}"/>
              </a:ext>
            </a:extLst>
          </p:cNvPr>
          <p:cNvSpPr>
            <a:spLocks noGrp="1"/>
          </p:cNvSpPr>
          <p:nvPr>
            <p:ph type="sldNum" sz="quarter" idx="12"/>
          </p:nvPr>
        </p:nvSpPr>
        <p:spPr/>
        <p:txBody>
          <a:bodyPr/>
          <a:lstStyle/>
          <a:p>
            <a:fld id="{4A7779FF-4350-4540-9E73-BAC66D47E39C}" type="slidenum">
              <a:rPr lang="x-none" smtClean="0"/>
              <a:t>‹#›</a:t>
            </a:fld>
            <a:endParaRPr lang="x-none"/>
          </a:p>
        </p:txBody>
      </p:sp>
    </p:spTree>
    <p:extLst>
      <p:ext uri="{BB962C8B-B14F-4D97-AF65-F5344CB8AC3E}">
        <p14:creationId xmlns:p14="http://schemas.microsoft.com/office/powerpoint/2010/main" val="6028862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A15CF4A-E5D2-8BA6-2C7E-053F3184D6B9}"/>
              </a:ext>
            </a:extLst>
          </p:cNvPr>
          <p:cNvSpPr>
            <a:spLocks noGrp="1"/>
          </p:cNvSpPr>
          <p:nvPr>
            <p:ph type="title"/>
          </p:nvPr>
        </p:nvSpPr>
        <p:spPr>
          <a:xfrm>
            <a:off x="630238" y="342900"/>
            <a:ext cx="2949575" cy="1200150"/>
          </a:xfrm>
        </p:spPr>
        <p:txBody>
          <a:bodyPr anchor="b"/>
          <a:lstStyle>
            <a:lvl1pPr>
              <a:defRPr sz="3200"/>
            </a:lvl1pPr>
          </a:lstStyle>
          <a:p>
            <a:r>
              <a:rPr lang="ru-RU"/>
              <a:t>Образец заголовка</a:t>
            </a:r>
            <a:endParaRPr lang="x-none"/>
          </a:p>
        </p:txBody>
      </p:sp>
      <p:sp>
        <p:nvSpPr>
          <p:cNvPr id="3" name="Объект 2">
            <a:extLst>
              <a:ext uri="{FF2B5EF4-FFF2-40B4-BE49-F238E27FC236}">
                <a16:creationId xmlns:a16="http://schemas.microsoft.com/office/drawing/2014/main" xmlns="" id="{3B26BB2A-7396-010E-4B24-D1D38E15C124}"/>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Текст 3">
            <a:extLst>
              <a:ext uri="{FF2B5EF4-FFF2-40B4-BE49-F238E27FC236}">
                <a16:creationId xmlns:a16="http://schemas.microsoft.com/office/drawing/2014/main" xmlns="" id="{CD597834-FA3F-199D-8382-2E3875B1DE42}"/>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7A021F0F-80F3-4327-08AD-567D84213AA6}"/>
              </a:ext>
            </a:extLst>
          </p:cNvPr>
          <p:cNvSpPr>
            <a:spLocks noGrp="1"/>
          </p:cNvSpPr>
          <p:nvPr>
            <p:ph type="dt" sz="half" idx="10"/>
          </p:nvPr>
        </p:nvSpPr>
        <p:spPr/>
        <p:txBody>
          <a:bodyPr/>
          <a:lstStyle/>
          <a:p>
            <a:fld id="{9D0C47D6-D8A4-E04C-A3AA-D43BB4CBB261}" type="datetimeFigureOut">
              <a:rPr lang="x-none" smtClean="0"/>
              <a:t>14.03.2024</a:t>
            </a:fld>
            <a:endParaRPr lang="x-none"/>
          </a:p>
        </p:txBody>
      </p:sp>
      <p:sp>
        <p:nvSpPr>
          <p:cNvPr id="6" name="Нижний колонтитул 5">
            <a:extLst>
              <a:ext uri="{FF2B5EF4-FFF2-40B4-BE49-F238E27FC236}">
                <a16:creationId xmlns:a16="http://schemas.microsoft.com/office/drawing/2014/main" xmlns="" id="{5724052B-283C-9001-471F-9456835B57F2}"/>
              </a:ext>
            </a:extLst>
          </p:cNvPr>
          <p:cNvSpPr>
            <a:spLocks noGrp="1"/>
          </p:cNvSpPr>
          <p:nvPr>
            <p:ph type="ftr" sz="quarter" idx="11"/>
          </p:nvPr>
        </p:nvSpPr>
        <p:spPr/>
        <p:txBody>
          <a:bodyPr/>
          <a:lstStyle/>
          <a:p>
            <a:endParaRPr lang="x-none"/>
          </a:p>
        </p:txBody>
      </p:sp>
      <p:sp>
        <p:nvSpPr>
          <p:cNvPr id="7" name="Номер слайда 6">
            <a:extLst>
              <a:ext uri="{FF2B5EF4-FFF2-40B4-BE49-F238E27FC236}">
                <a16:creationId xmlns:a16="http://schemas.microsoft.com/office/drawing/2014/main" xmlns="" id="{D55CBA54-AF21-0130-D78A-51076A703B54}"/>
              </a:ext>
            </a:extLst>
          </p:cNvPr>
          <p:cNvSpPr>
            <a:spLocks noGrp="1"/>
          </p:cNvSpPr>
          <p:nvPr>
            <p:ph type="sldNum" sz="quarter" idx="12"/>
          </p:nvPr>
        </p:nvSpPr>
        <p:spPr/>
        <p:txBody>
          <a:bodyPr/>
          <a:lstStyle/>
          <a:p>
            <a:fld id="{4A7779FF-4350-4540-9E73-BAC66D47E39C}" type="slidenum">
              <a:rPr lang="x-none" smtClean="0"/>
              <a:t>‹#›</a:t>
            </a:fld>
            <a:endParaRPr lang="x-none"/>
          </a:p>
        </p:txBody>
      </p:sp>
    </p:spTree>
    <p:extLst>
      <p:ext uri="{BB962C8B-B14F-4D97-AF65-F5344CB8AC3E}">
        <p14:creationId xmlns:p14="http://schemas.microsoft.com/office/powerpoint/2010/main" val="13977650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DDC7C3F-CC9C-4DE9-1D65-1A95C78A2775}"/>
              </a:ext>
            </a:extLst>
          </p:cNvPr>
          <p:cNvSpPr>
            <a:spLocks noGrp="1"/>
          </p:cNvSpPr>
          <p:nvPr>
            <p:ph type="title"/>
          </p:nvPr>
        </p:nvSpPr>
        <p:spPr>
          <a:xfrm>
            <a:off x="630238" y="342900"/>
            <a:ext cx="2949575" cy="1200150"/>
          </a:xfrm>
        </p:spPr>
        <p:txBody>
          <a:bodyPr anchor="b"/>
          <a:lstStyle>
            <a:lvl1pPr>
              <a:defRPr sz="3200"/>
            </a:lvl1pPr>
          </a:lstStyle>
          <a:p>
            <a:r>
              <a:rPr lang="ru-RU"/>
              <a:t>Образец заголовка</a:t>
            </a:r>
            <a:endParaRPr lang="x-none"/>
          </a:p>
        </p:txBody>
      </p:sp>
      <p:sp>
        <p:nvSpPr>
          <p:cNvPr id="3" name="Рисунок 2">
            <a:extLst>
              <a:ext uri="{FF2B5EF4-FFF2-40B4-BE49-F238E27FC236}">
                <a16:creationId xmlns:a16="http://schemas.microsoft.com/office/drawing/2014/main" xmlns="" id="{4A111621-7FA7-CE51-6635-C9ED208FA1BA}"/>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Текст 3">
            <a:extLst>
              <a:ext uri="{FF2B5EF4-FFF2-40B4-BE49-F238E27FC236}">
                <a16:creationId xmlns:a16="http://schemas.microsoft.com/office/drawing/2014/main" xmlns="" id="{53603BCB-D3A3-B1CA-F6B0-EF004DD12F88}"/>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EF87F18F-1BC6-CAC8-710B-14EF7BD71986}"/>
              </a:ext>
            </a:extLst>
          </p:cNvPr>
          <p:cNvSpPr>
            <a:spLocks noGrp="1"/>
          </p:cNvSpPr>
          <p:nvPr>
            <p:ph type="dt" sz="half" idx="10"/>
          </p:nvPr>
        </p:nvSpPr>
        <p:spPr/>
        <p:txBody>
          <a:bodyPr/>
          <a:lstStyle/>
          <a:p>
            <a:fld id="{9D0C47D6-D8A4-E04C-A3AA-D43BB4CBB261}" type="datetimeFigureOut">
              <a:rPr lang="x-none" smtClean="0"/>
              <a:t>14.03.2024</a:t>
            </a:fld>
            <a:endParaRPr lang="x-none"/>
          </a:p>
        </p:txBody>
      </p:sp>
      <p:sp>
        <p:nvSpPr>
          <p:cNvPr id="6" name="Нижний колонтитул 5">
            <a:extLst>
              <a:ext uri="{FF2B5EF4-FFF2-40B4-BE49-F238E27FC236}">
                <a16:creationId xmlns:a16="http://schemas.microsoft.com/office/drawing/2014/main" xmlns="" id="{4EC880B0-8498-959E-58F3-B4BFAF3D5D4C}"/>
              </a:ext>
            </a:extLst>
          </p:cNvPr>
          <p:cNvSpPr>
            <a:spLocks noGrp="1"/>
          </p:cNvSpPr>
          <p:nvPr>
            <p:ph type="ftr" sz="quarter" idx="11"/>
          </p:nvPr>
        </p:nvSpPr>
        <p:spPr/>
        <p:txBody>
          <a:bodyPr/>
          <a:lstStyle/>
          <a:p>
            <a:endParaRPr lang="x-none"/>
          </a:p>
        </p:txBody>
      </p:sp>
      <p:sp>
        <p:nvSpPr>
          <p:cNvPr id="7" name="Номер слайда 6">
            <a:extLst>
              <a:ext uri="{FF2B5EF4-FFF2-40B4-BE49-F238E27FC236}">
                <a16:creationId xmlns:a16="http://schemas.microsoft.com/office/drawing/2014/main" xmlns="" id="{190EA460-CEB8-6B10-BAD0-BB3699331E5A}"/>
              </a:ext>
            </a:extLst>
          </p:cNvPr>
          <p:cNvSpPr>
            <a:spLocks noGrp="1"/>
          </p:cNvSpPr>
          <p:nvPr>
            <p:ph type="sldNum" sz="quarter" idx="12"/>
          </p:nvPr>
        </p:nvSpPr>
        <p:spPr/>
        <p:txBody>
          <a:bodyPr/>
          <a:lstStyle/>
          <a:p>
            <a:fld id="{4A7779FF-4350-4540-9E73-BAC66D47E39C}" type="slidenum">
              <a:rPr lang="x-none" smtClean="0"/>
              <a:t>‹#›</a:t>
            </a:fld>
            <a:endParaRPr lang="x-none"/>
          </a:p>
        </p:txBody>
      </p:sp>
    </p:spTree>
    <p:extLst>
      <p:ext uri="{BB962C8B-B14F-4D97-AF65-F5344CB8AC3E}">
        <p14:creationId xmlns:p14="http://schemas.microsoft.com/office/powerpoint/2010/main" val="12232086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667678A-2F93-7C09-0D3A-0AC2EA032187}"/>
              </a:ext>
            </a:extLst>
          </p:cNvPr>
          <p:cNvSpPr>
            <a:spLocks noGrp="1"/>
          </p:cNvSpPr>
          <p:nvPr>
            <p:ph type="title"/>
          </p:nvPr>
        </p:nvSpPr>
        <p:spPr/>
        <p:txBody>
          <a:bodyPr/>
          <a:lstStyle/>
          <a:p>
            <a:r>
              <a:rPr lang="ru-RU"/>
              <a:t>Образец заголовка</a:t>
            </a:r>
            <a:endParaRPr lang="x-none"/>
          </a:p>
        </p:txBody>
      </p:sp>
      <p:sp>
        <p:nvSpPr>
          <p:cNvPr id="3" name="Вертикальный текст 2">
            <a:extLst>
              <a:ext uri="{FF2B5EF4-FFF2-40B4-BE49-F238E27FC236}">
                <a16:creationId xmlns:a16="http://schemas.microsoft.com/office/drawing/2014/main" xmlns="" id="{292CB522-5B0A-33E9-0371-47CE51C547C6}"/>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Дата 3">
            <a:extLst>
              <a:ext uri="{FF2B5EF4-FFF2-40B4-BE49-F238E27FC236}">
                <a16:creationId xmlns:a16="http://schemas.microsoft.com/office/drawing/2014/main" xmlns="" id="{E0AF3AD6-9404-C76D-D8BC-C143395DC52E}"/>
              </a:ext>
            </a:extLst>
          </p:cNvPr>
          <p:cNvSpPr>
            <a:spLocks noGrp="1"/>
          </p:cNvSpPr>
          <p:nvPr>
            <p:ph type="dt" sz="half" idx="10"/>
          </p:nvPr>
        </p:nvSpPr>
        <p:spPr/>
        <p:txBody>
          <a:bodyPr/>
          <a:lstStyle/>
          <a:p>
            <a:fld id="{9D0C47D6-D8A4-E04C-A3AA-D43BB4CBB261}" type="datetimeFigureOut">
              <a:rPr lang="x-none" smtClean="0"/>
              <a:t>14.03.2024</a:t>
            </a:fld>
            <a:endParaRPr lang="x-none"/>
          </a:p>
        </p:txBody>
      </p:sp>
      <p:sp>
        <p:nvSpPr>
          <p:cNvPr id="5" name="Нижний колонтитул 4">
            <a:extLst>
              <a:ext uri="{FF2B5EF4-FFF2-40B4-BE49-F238E27FC236}">
                <a16:creationId xmlns:a16="http://schemas.microsoft.com/office/drawing/2014/main" xmlns="" id="{87930F92-7D23-3498-9506-85CDFBDE5221}"/>
              </a:ext>
            </a:extLst>
          </p:cNvPr>
          <p:cNvSpPr>
            <a:spLocks noGrp="1"/>
          </p:cNvSpPr>
          <p:nvPr>
            <p:ph type="ftr" sz="quarter" idx="11"/>
          </p:nvPr>
        </p:nvSpPr>
        <p:spPr/>
        <p:txBody>
          <a:bodyPr/>
          <a:lstStyle/>
          <a:p>
            <a:endParaRPr lang="x-none"/>
          </a:p>
        </p:txBody>
      </p:sp>
      <p:sp>
        <p:nvSpPr>
          <p:cNvPr id="6" name="Номер слайда 5">
            <a:extLst>
              <a:ext uri="{FF2B5EF4-FFF2-40B4-BE49-F238E27FC236}">
                <a16:creationId xmlns:a16="http://schemas.microsoft.com/office/drawing/2014/main" xmlns="" id="{A9849062-F25D-98C0-FE1E-E34082DB3D9D}"/>
              </a:ext>
            </a:extLst>
          </p:cNvPr>
          <p:cNvSpPr>
            <a:spLocks noGrp="1"/>
          </p:cNvSpPr>
          <p:nvPr>
            <p:ph type="sldNum" sz="quarter" idx="12"/>
          </p:nvPr>
        </p:nvSpPr>
        <p:spPr/>
        <p:txBody>
          <a:bodyPr/>
          <a:lstStyle/>
          <a:p>
            <a:fld id="{4A7779FF-4350-4540-9E73-BAC66D47E39C}" type="slidenum">
              <a:rPr lang="x-none" smtClean="0"/>
              <a:t>‹#›</a:t>
            </a:fld>
            <a:endParaRPr lang="x-none"/>
          </a:p>
        </p:txBody>
      </p:sp>
    </p:spTree>
    <p:extLst>
      <p:ext uri="{BB962C8B-B14F-4D97-AF65-F5344CB8AC3E}">
        <p14:creationId xmlns:p14="http://schemas.microsoft.com/office/powerpoint/2010/main" val="20163713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xmlns="" id="{D134DE29-08A7-ADBD-786B-9E5796F38DC3}"/>
              </a:ext>
            </a:extLst>
          </p:cNvPr>
          <p:cNvSpPr>
            <a:spLocks noGrp="1"/>
          </p:cNvSpPr>
          <p:nvPr>
            <p:ph type="title" orient="vert"/>
          </p:nvPr>
        </p:nvSpPr>
        <p:spPr>
          <a:xfrm>
            <a:off x="6543675" y="274638"/>
            <a:ext cx="1971675" cy="4357687"/>
          </a:xfrm>
        </p:spPr>
        <p:txBody>
          <a:bodyPr vert="eaVert"/>
          <a:lstStyle/>
          <a:p>
            <a:r>
              <a:rPr lang="ru-RU"/>
              <a:t>Образец заголовка</a:t>
            </a:r>
            <a:endParaRPr lang="x-none"/>
          </a:p>
        </p:txBody>
      </p:sp>
      <p:sp>
        <p:nvSpPr>
          <p:cNvPr id="3" name="Вертикальный текст 2">
            <a:extLst>
              <a:ext uri="{FF2B5EF4-FFF2-40B4-BE49-F238E27FC236}">
                <a16:creationId xmlns:a16="http://schemas.microsoft.com/office/drawing/2014/main" xmlns="" id="{F53D535E-336E-CD06-6A23-EDA509B2EAFD}"/>
              </a:ext>
            </a:extLst>
          </p:cNvPr>
          <p:cNvSpPr>
            <a:spLocks noGrp="1"/>
          </p:cNvSpPr>
          <p:nvPr>
            <p:ph type="body" orient="vert" idx="1"/>
          </p:nvPr>
        </p:nvSpPr>
        <p:spPr>
          <a:xfrm>
            <a:off x="628650" y="274638"/>
            <a:ext cx="5762625" cy="435768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Дата 3">
            <a:extLst>
              <a:ext uri="{FF2B5EF4-FFF2-40B4-BE49-F238E27FC236}">
                <a16:creationId xmlns:a16="http://schemas.microsoft.com/office/drawing/2014/main" xmlns="" id="{7C2DD7C6-83A2-1EA8-0E2E-F36EDF530901}"/>
              </a:ext>
            </a:extLst>
          </p:cNvPr>
          <p:cNvSpPr>
            <a:spLocks noGrp="1"/>
          </p:cNvSpPr>
          <p:nvPr>
            <p:ph type="dt" sz="half" idx="10"/>
          </p:nvPr>
        </p:nvSpPr>
        <p:spPr/>
        <p:txBody>
          <a:bodyPr/>
          <a:lstStyle/>
          <a:p>
            <a:fld id="{9D0C47D6-D8A4-E04C-A3AA-D43BB4CBB261}" type="datetimeFigureOut">
              <a:rPr lang="x-none" smtClean="0"/>
              <a:t>14.03.2024</a:t>
            </a:fld>
            <a:endParaRPr lang="x-none"/>
          </a:p>
        </p:txBody>
      </p:sp>
      <p:sp>
        <p:nvSpPr>
          <p:cNvPr id="5" name="Нижний колонтитул 4">
            <a:extLst>
              <a:ext uri="{FF2B5EF4-FFF2-40B4-BE49-F238E27FC236}">
                <a16:creationId xmlns:a16="http://schemas.microsoft.com/office/drawing/2014/main" xmlns="" id="{463A5309-0CEF-98D0-C1CC-F4F4527DB08C}"/>
              </a:ext>
            </a:extLst>
          </p:cNvPr>
          <p:cNvSpPr>
            <a:spLocks noGrp="1"/>
          </p:cNvSpPr>
          <p:nvPr>
            <p:ph type="ftr" sz="quarter" idx="11"/>
          </p:nvPr>
        </p:nvSpPr>
        <p:spPr/>
        <p:txBody>
          <a:bodyPr/>
          <a:lstStyle/>
          <a:p>
            <a:endParaRPr lang="x-none"/>
          </a:p>
        </p:txBody>
      </p:sp>
      <p:sp>
        <p:nvSpPr>
          <p:cNvPr id="6" name="Номер слайда 5">
            <a:extLst>
              <a:ext uri="{FF2B5EF4-FFF2-40B4-BE49-F238E27FC236}">
                <a16:creationId xmlns:a16="http://schemas.microsoft.com/office/drawing/2014/main" xmlns="" id="{C01CFADA-D358-440E-D9BC-D1CF73CC6089}"/>
              </a:ext>
            </a:extLst>
          </p:cNvPr>
          <p:cNvSpPr>
            <a:spLocks noGrp="1"/>
          </p:cNvSpPr>
          <p:nvPr>
            <p:ph type="sldNum" sz="quarter" idx="12"/>
          </p:nvPr>
        </p:nvSpPr>
        <p:spPr/>
        <p:txBody>
          <a:bodyPr/>
          <a:lstStyle/>
          <a:p>
            <a:fld id="{4A7779FF-4350-4540-9E73-BAC66D47E39C}" type="slidenum">
              <a:rPr lang="x-none" smtClean="0"/>
              <a:t>‹#›</a:t>
            </a:fld>
            <a:endParaRPr lang="x-none"/>
          </a:p>
        </p:txBody>
      </p:sp>
    </p:spTree>
    <p:extLst>
      <p:ext uri="{BB962C8B-B14F-4D97-AF65-F5344CB8AC3E}">
        <p14:creationId xmlns:p14="http://schemas.microsoft.com/office/powerpoint/2010/main" val="21604880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69117CBF-A3DB-2889-DED3-AB53F37B7B74}"/>
              </a:ext>
            </a:extLst>
          </p:cNvPr>
          <p:cNvSpPr>
            <a:spLocks noGrp="1"/>
          </p:cNvSpPr>
          <p:nvPr>
            <p:ph type="title"/>
          </p:nvPr>
        </p:nvSpPr>
        <p:spPr/>
        <p:txBody>
          <a:bodyPr/>
          <a:lstStyle/>
          <a:p>
            <a:r>
              <a:rPr lang="ru-RU"/>
              <a:t>Образец заголовка</a:t>
            </a:r>
            <a:endParaRPr lang="x-none"/>
          </a:p>
        </p:txBody>
      </p:sp>
      <p:sp>
        <p:nvSpPr>
          <p:cNvPr id="3" name="Дата 2">
            <a:extLst>
              <a:ext uri="{FF2B5EF4-FFF2-40B4-BE49-F238E27FC236}">
                <a16:creationId xmlns:a16="http://schemas.microsoft.com/office/drawing/2014/main" xmlns="" id="{D98753A8-CE81-D19D-2303-C389BE732439}"/>
              </a:ext>
            </a:extLst>
          </p:cNvPr>
          <p:cNvSpPr>
            <a:spLocks noGrp="1"/>
          </p:cNvSpPr>
          <p:nvPr>
            <p:ph type="dt" sz="half" idx="10"/>
          </p:nvPr>
        </p:nvSpPr>
        <p:spPr/>
        <p:txBody>
          <a:bodyPr/>
          <a:lstStyle/>
          <a:p>
            <a:fld id="{9D0C47D6-D8A4-E04C-A3AA-D43BB4CBB261}" type="datetimeFigureOut">
              <a:rPr lang="x-none" smtClean="0"/>
              <a:t>14.03.2024</a:t>
            </a:fld>
            <a:endParaRPr lang="x-none"/>
          </a:p>
        </p:txBody>
      </p:sp>
      <p:sp>
        <p:nvSpPr>
          <p:cNvPr id="4" name="Нижний колонтитул 3">
            <a:extLst>
              <a:ext uri="{FF2B5EF4-FFF2-40B4-BE49-F238E27FC236}">
                <a16:creationId xmlns:a16="http://schemas.microsoft.com/office/drawing/2014/main" xmlns="" id="{DA5D26C5-9767-D5AE-85E0-5D0F653D6D9F}"/>
              </a:ext>
            </a:extLst>
          </p:cNvPr>
          <p:cNvSpPr>
            <a:spLocks noGrp="1"/>
          </p:cNvSpPr>
          <p:nvPr>
            <p:ph type="ftr" sz="quarter" idx="11"/>
          </p:nvPr>
        </p:nvSpPr>
        <p:spPr/>
        <p:txBody>
          <a:bodyPr/>
          <a:lstStyle/>
          <a:p>
            <a:endParaRPr lang="x-none"/>
          </a:p>
        </p:txBody>
      </p:sp>
      <p:sp>
        <p:nvSpPr>
          <p:cNvPr id="5" name="Номер слайда 4">
            <a:extLst>
              <a:ext uri="{FF2B5EF4-FFF2-40B4-BE49-F238E27FC236}">
                <a16:creationId xmlns:a16="http://schemas.microsoft.com/office/drawing/2014/main" xmlns="" id="{86D720F1-E40A-310D-D372-09836B03325E}"/>
              </a:ext>
            </a:extLst>
          </p:cNvPr>
          <p:cNvSpPr>
            <a:spLocks noGrp="1"/>
          </p:cNvSpPr>
          <p:nvPr>
            <p:ph type="sldNum" sz="quarter" idx="12"/>
          </p:nvPr>
        </p:nvSpPr>
        <p:spPr/>
        <p:txBody>
          <a:bodyPr/>
          <a:lstStyle/>
          <a:p>
            <a:fld id="{4A7779FF-4350-4540-9E73-BAC66D47E39C}" type="slidenum">
              <a:rPr lang="x-none" smtClean="0"/>
              <a:t>‹#›</a:t>
            </a:fld>
            <a:endParaRPr lang="x-none"/>
          </a:p>
        </p:txBody>
      </p:sp>
    </p:spTree>
    <p:extLst>
      <p:ext uri="{BB962C8B-B14F-4D97-AF65-F5344CB8AC3E}">
        <p14:creationId xmlns:p14="http://schemas.microsoft.com/office/powerpoint/2010/main" val="1740578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C784C19D-5DEC-4F17-B680-24F13735C0D1}" type="datetimeFigureOut">
              <a:rPr lang="ru-RU" smtClean="0"/>
              <a:pPr/>
              <a:t>14.03.2024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6D6D6D7-95C7-4B6C-B01A-2D9C1378B0B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C784C19D-5DEC-4F17-B680-24F13735C0D1}" type="datetimeFigureOut">
              <a:rPr lang="ru-RU" smtClean="0"/>
              <a:pPr/>
              <a:t>14.03.2024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06D6D6D7-95C7-4B6C-B01A-2D9C1378B0B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C784C19D-5DEC-4F17-B680-24F13735C0D1}" type="datetimeFigureOut">
              <a:rPr lang="ru-RU" smtClean="0"/>
              <a:pPr/>
              <a:t>14.03.2024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06D6D6D7-95C7-4B6C-B01A-2D9C1378B0B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784C19D-5DEC-4F17-B680-24F13735C0D1}" type="datetimeFigureOut">
              <a:rPr lang="ru-RU" smtClean="0"/>
              <a:pPr/>
              <a:t>14.03.2024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06D6D6D7-95C7-4B6C-B01A-2D9C1378B0B8}" type="slidenum">
              <a:rPr lang="ru-RU" smtClean="0"/>
              <a:pPr/>
              <a:t>‹#›</a:t>
            </a:fld>
            <a:endParaRPr lang="ru-RU"/>
          </a:p>
        </p:txBody>
      </p:sp>
      <p:pic>
        <p:nvPicPr>
          <p:cNvPr id="5" name="Рисунок 4" descr="1648061945(1).jpg"/>
          <p:cNvPicPr>
            <a:picLocks noChangeAspect="1"/>
          </p:cNvPicPr>
          <p:nvPr userDrawn="1"/>
        </p:nvPicPr>
        <p:blipFill>
          <a:blip r:embed="rId2"/>
          <a:stretch>
            <a:fillRect/>
          </a:stretch>
        </p:blipFill>
        <p:spPr>
          <a:xfrm>
            <a:off x="0" y="0"/>
            <a:ext cx="9144000" cy="51435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04787"/>
            <a:ext cx="3008313" cy="871538"/>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C784C19D-5DEC-4F17-B680-24F13735C0D1}" type="datetimeFigureOut">
              <a:rPr lang="ru-RU" smtClean="0"/>
              <a:pPr/>
              <a:t>14.03.2024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6D6D6D7-95C7-4B6C-B01A-2D9C1378B0B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3600450"/>
            <a:ext cx="5486400" cy="425054"/>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C784C19D-5DEC-4F17-B680-24F13735C0D1}" type="datetimeFigureOut">
              <a:rPr lang="ru-RU" smtClean="0"/>
              <a:pPr/>
              <a:t>14.03.2024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6D6D6D7-95C7-4B6C-B01A-2D9C1378B0B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784C19D-5DEC-4F17-B680-24F13735C0D1}" type="datetimeFigureOut">
              <a:rPr lang="ru-RU" smtClean="0"/>
              <a:pPr/>
              <a:t>14.03.2024</a:t>
            </a:fld>
            <a:endParaRPr lang="ru-RU"/>
          </a:p>
        </p:txBody>
      </p:sp>
      <p:sp>
        <p:nvSpPr>
          <p:cNvPr id="5" name="Нижний колонтитул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6D6D6D7-95C7-4B6C-B01A-2D9C1378B0B8}" type="slidenum">
              <a:rPr lang="ru-RU" smtClean="0"/>
              <a:pPr/>
              <a:t>‹#›</a:t>
            </a:fld>
            <a:endParaRPr lang="ru-RU"/>
          </a:p>
        </p:txBody>
      </p:sp>
      <p:pic>
        <p:nvPicPr>
          <p:cNvPr id="7" name="Рисунок 6" descr="1648061945(1).jpg"/>
          <p:cNvPicPr>
            <a:picLocks noChangeAspect="1"/>
          </p:cNvPicPr>
          <p:nvPr userDrawn="1"/>
        </p:nvPicPr>
        <p:blipFill>
          <a:blip r:embed="rId15"/>
          <a:stretch>
            <a:fillRect/>
          </a:stretch>
        </p:blipFill>
        <p:spPr>
          <a:xfrm>
            <a:off x="0" y="0"/>
            <a:ext cx="9144000" cy="51435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9" r:id="rId12"/>
    <p:sldLayoutId id="2147483690"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4744B47-8403-3C53-072A-F7EA16D1CC76}"/>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ru-RU"/>
              <a:t>Образец заголовка</a:t>
            </a:r>
            <a:endParaRPr lang="x-none"/>
          </a:p>
        </p:txBody>
      </p:sp>
      <p:sp>
        <p:nvSpPr>
          <p:cNvPr id="3" name="Текст 2">
            <a:extLst>
              <a:ext uri="{FF2B5EF4-FFF2-40B4-BE49-F238E27FC236}">
                <a16:creationId xmlns:a16="http://schemas.microsoft.com/office/drawing/2014/main" xmlns="" id="{78B915B0-D7AE-0B4E-B038-6B410A34CFF6}"/>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Дата 3">
            <a:extLst>
              <a:ext uri="{FF2B5EF4-FFF2-40B4-BE49-F238E27FC236}">
                <a16:creationId xmlns:a16="http://schemas.microsoft.com/office/drawing/2014/main" xmlns="" id="{5CAB2F3E-BD57-93A3-B3FD-BB08B9F17358}"/>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68C2301E-A9C6-ED4D-AB23-358E4967E044}" type="datetimeFigureOut">
              <a:rPr lang="x-none" smtClean="0"/>
              <a:t>14.03.2024</a:t>
            </a:fld>
            <a:endParaRPr lang="x-none"/>
          </a:p>
        </p:txBody>
      </p:sp>
      <p:sp>
        <p:nvSpPr>
          <p:cNvPr id="5" name="Нижний колонтитул 4">
            <a:extLst>
              <a:ext uri="{FF2B5EF4-FFF2-40B4-BE49-F238E27FC236}">
                <a16:creationId xmlns:a16="http://schemas.microsoft.com/office/drawing/2014/main" xmlns="" id="{17A5789F-DBCB-81BA-AAEC-92F7508F2376}"/>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Номер слайда 5">
            <a:extLst>
              <a:ext uri="{FF2B5EF4-FFF2-40B4-BE49-F238E27FC236}">
                <a16:creationId xmlns:a16="http://schemas.microsoft.com/office/drawing/2014/main" xmlns="" id="{9DB4B2F6-83F1-F5AA-BCD0-F1CE340F3C02}"/>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D86E9365-375F-8E41-9212-C8D1AED3F56E}" type="slidenum">
              <a:rPr lang="x-none" smtClean="0"/>
              <a:t>‹#›</a:t>
            </a:fld>
            <a:endParaRPr lang="x-none"/>
          </a:p>
        </p:txBody>
      </p:sp>
    </p:spTree>
    <p:extLst>
      <p:ext uri="{BB962C8B-B14F-4D97-AF65-F5344CB8AC3E}">
        <p14:creationId xmlns:p14="http://schemas.microsoft.com/office/powerpoint/2010/main" val="340789565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4C02A37-7D82-D45E-1DC8-7AD483947B7A}"/>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ru-RU"/>
              <a:t>Образец заголовка</a:t>
            </a:r>
            <a:endParaRPr lang="x-none"/>
          </a:p>
        </p:txBody>
      </p:sp>
      <p:sp>
        <p:nvSpPr>
          <p:cNvPr id="3" name="Текст 2">
            <a:extLst>
              <a:ext uri="{FF2B5EF4-FFF2-40B4-BE49-F238E27FC236}">
                <a16:creationId xmlns:a16="http://schemas.microsoft.com/office/drawing/2014/main" xmlns="" id="{E2CDEC3C-140C-F983-AAF4-7DADEDB90C66}"/>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Дата 3">
            <a:extLst>
              <a:ext uri="{FF2B5EF4-FFF2-40B4-BE49-F238E27FC236}">
                <a16:creationId xmlns:a16="http://schemas.microsoft.com/office/drawing/2014/main" xmlns="" id="{DDD49DC2-5DB3-D4A6-36B2-1E2D42C08E98}"/>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9D0C47D6-D8A4-E04C-A3AA-D43BB4CBB261}" type="datetimeFigureOut">
              <a:rPr lang="x-none" smtClean="0"/>
              <a:t>14.03.2024</a:t>
            </a:fld>
            <a:endParaRPr lang="x-none"/>
          </a:p>
        </p:txBody>
      </p:sp>
      <p:sp>
        <p:nvSpPr>
          <p:cNvPr id="5" name="Нижний колонтитул 4">
            <a:extLst>
              <a:ext uri="{FF2B5EF4-FFF2-40B4-BE49-F238E27FC236}">
                <a16:creationId xmlns:a16="http://schemas.microsoft.com/office/drawing/2014/main" xmlns="" id="{503E5421-792C-90C9-FB6B-A3C6AA4BEF7F}"/>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Номер слайда 5">
            <a:extLst>
              <a:ext uri="{FF2B5EF4-FFF2-40B4-BE49-F238E27FC236}">
                <a16:creationId xmlns:a16="http://schemas.microsoft.com/office/drawing/2014/main" xmlns="" id="{D8A78AE4-F223-6033-2497-6E7CA7DABD73}"/>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4A7779FF-4350-4540-9E73-BAC66D47E39C}" type="slidenum">
              <a:rPr lang="x-none" smtClean="0"/>
              <a:t>‹#›</a:t>
            </a:fld>
            <a:endParaRPr lang="x-none"/>
          </a:p>
        </p:txBody>
      </p:sp>
    </p:spTree>
    <p:extLst>
      <p:ext uri="{BB962C8B-B14F-4D97-AF65-F5344CB8AC3E}">
        <p14:creationId xmlns:p14="http://schemas.microsoft.com/office/powerpoint/2010/main" val="84545386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Layout" Target="../slideLayouts/slideLayout12.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 Id="rId14"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2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2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2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2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eg"/><Relationship Id="rId3" Type="http://schemas.openxmlformats.org/officeDocument/2006/relationships/image" Target="../media/image15.jpeg"/><Relationship Id="rId7" Type="http://schemas.openxmlformats.org/officeDocument/2006/relationships/image" Target="../media/image19.jpeg"/><Relationship Id="rId12"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2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13.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3FFC92E-EF67-E746-A3FE-1FCDA6694306}"/>
              </a:ext>
            </a:extLst>
          </p:cNvPr>
          <p:cNvSpPr>
            <a:spLocks noGrp="1"/>
          </p:cNvSpPr>
          <p:nvPr>
            <p:ph type="ctrTitle"/>
          </p:nvPr>
        </p:nvSpPr>
        <p:spPr>
          <a:xfrm>
            <a:off x="2078831" y="561109"/>
            <a:ext cx="4679727" cy="1808018"/>
          </a:xfrm>
        </p:spPr>
        <p:txBody>
          <a:bodyPr/>
          <a:lstStyle/>
          <a:p>
            <a:r>
              <a:rPr lang="en-US" dirty="0"/>
              <a:t/>
            </a:r>
            <a:br>
              <a:rPr lang="en-US" dirty="0"/>
            </a:br>
            <a:endParaRPr lang="ru-RU" sz="1500" dirty="0"/>
          </a:p>
        </p:txBody>
      </p:sp>
      <p:sp>
        <p:nvSpPr>
          <p:cNvPr id="3" name="Подзаголовок 2">
            <a:extLst>
              <a:ext uri="{FF2B5EF4-FFF2-40B4-BE49-F238E27FC236}">
                <a16:creationId xmlns:a16="http://schemas.microsoft.com/office/drawing/2014/main" xmlns="" id="{F0548A72-D81F-3848-94F6-22E353130678}"/>
              </a:ext>
            </a:extLst>
          </p:cNvPr>
          <p:cNvSpPr>
            <a:spLocks noGrp="1"/>
          </p:cNvSpPr>
          <p:nvPr>
            <p:ph type="subTitle" idx="1"/>
          </p:nvPr>
        </p:nvSpPr>
        <p:spPr>
          <a:xfrm>
            <a:off x="5580112" y="2956558"/>
            <a:ext cx="3168352" cy="1120606"/>
          </a:xfrm>
        </p:spPr>
        <p:txBody>
          <a:bodyPr>
            <a:normAutofit fontScale="47500" lnSpcReduction="20000"/>
          </a:bodyPr>
          <a:lstStyle/>
          <a:p>
            <a:r>
              <a:rPr lang="ru-RU" spc="75" dirty="0">
                <a:solidFill>
                  <a:schemeClr val="accent1"/>
                </a:solidFill>
              </a:rPr>
              <a:t>Марианна Юрьевна Кауфман</a:t>
            </a:r>
            <a:br>
              <a:rPr lang="ru-RU" spc="75" dirty="0">
                <a:solidFill>
                  <a:schemeClr val="accent1"/>
                </a:solidFill>
              </a:rPr>
            </a:br>
            <a:r>
              <a:rPr lang="ru-RU" spc="75" dirty="0">
                <a:solidFill>
                  <a:schemeClr val="accent1"/>
                </a:solidFill>
              </a:rPr>
              <a:t>автор курса</a:t>
            </a:r>
            <a:endParaRPr lang="en-US" spc="75" dirty="0">
              <a:solidFill>
                <a:schemeClr val="accent1"/>
              </a:solidFill>
            </a:endParaRPr>
          </a:p>
          <a:p>
            <a:r>
              <a:rPr lang="ru-RU" spc="75" dirty="0">
                <a:solidFill>
                  <a:schemeClr val="accent1"/>
                </a:solidFill>
              </a:rPr>
              <a:t> «</a:t>
            </a:r>
            <a:r>
              <a:rPr lang="en-US" spc="75" dirty="0">
                <a:solidFill>
                  <a:schemeClr val="accent1"/>
                </a:solidFill>
              </a:rPr>
              <a:t>Happy English.ru</a:t>
            </a:r>
            <a:r>
              <a:rPr lang="ru-RU" spc="75" dirty="0">
                <a:solidFill>
                  <a:schemeClr val="accent1"/>
                </a:solidFill>
              </a:rPr>
              <a:t>»</a:t>
            </a:r>
            <a:r>
              <a:rPr lang="en-US" spc="75" dirty="0">
                <a:solidFill>
                  <a:schemeClr val="accent1"/>
                </a:solidFill>
              </a:rPr>
              <a:t/>
            </a:r>
            <a:br>
              <a:rPr lang="en-US" spc="75" dirty="0">
                <a:solidFill>
                  <a:schemeClr val="accent1"/>
                </a:solidFill>
              </a:rPr>
            </a:br>
            <a:r>
              <a:rPr lang="en-US" spc="75" dirty="0">
                <a:solidFill>
                  <a:schemeClr val="accent1"/>
                </a:solidFill>
              </a:rPr>
              <a:t>Master of Arts in Sociolinguistics</a:t>
            </a:r>
            <a:endParaRPr lang="ru-RU" spc="75" dirty="0">
              <a:solidFill>
                <a:schemeClr val="accent1"/>
              </a:solidFill>
            </a:endParaRPr>
          </a:p>
          <a:p>
            <a:endParaRPr lang="ru-RU" dirty="0"/>
          </a:p>
        </p:txBody>
      </p:sp>
      <p:sp>
        <p:nvSpPr>
          <p:cNvPr id="5" name="TextBox 4">
            <a:extLst>
              <a:ext uri="{FF2B5EF4-FFF2-40B4-BE49-F238E27FC236}">
                <a16:creationId xmlns:a16="http://schemas.microsoft.com/office/drawing/2014/main" xmlns="" id="{530AF69D-3CCD-724D-8072-3BAE2E1F8432}"/>
              </a:ext>
            </a:extLst>
          </p:cNvPr>
          <p:cNvSpPr txBox="1"/>
          <p:nvPr/>
        </p:nvSpPr>
        <p:spPr>
          <a:xfrm>
            <a:off x="1414812" y="1066336"/>
            <a:ext cx="6205654" cy="1384995"/>
          </a:xfrm>
          <a:prstGeom prst="rect">
            <a:avLst/>
          </a:prstGeom>
          <a:noFill/>
        </p:spPr>
        <p:txBody>
          <a:bodyPr wrap="square" rtlCol="0">
            <a:spAutoFit/>
          </a:bodyPr>
          <a:lstStyle/>
          <a:p>
            <a:r>
              <a:rPr lang="ru-RU" sz="2800" dirty="0">
                <a:solidFill>
                  <a:srgbClr val="C00000"/>
                </a:solidFill>
              </a:rPr>
              <a:t>Как дополнительные пособия могут помочь учителю на уроке английского языка?</a:t>
            </a:r>
            <a:endParaRPr lang="x-none" sz="2800" dirty="0">
              <a:solidFill>
                <a:srgbClr val="C00000"/>
              </a:solidFill>
            </a:endParaRPr>
          </a:p>
        </p:txBody>
      </p:sp>
    </p:spTree>
    <p:extLst>
      <p:ext uri="{BB962C8B-B14F-4D97-AF65-F5344CB8AC3E}">
        <p14:creationId xmlns:p14="http://schemas.microsoft.com/office/powerpoint/2010/main" val="37665584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xmlns="" id="{5D926749-06FA-C225-E7C3-B9713F2D51E2}"/>
              </a:ext>
            </a:extLst>
          </p:cNvPr>
          <p:cNvGrpSpPr>
            <a:grpSpLocks noChangeAspect="1"/>
          </p:cNvGrpSpPr>
          <p:nvPr/>
        </p:nvGrpSpPr>
        <p:grpSpPr>
          <a:xfrm>
            <a:off x="1475656" y="1131590"/>
            <a:ext cx="5256584" cy="3482097"/>
            <a:chOff x="947738" y="1101211"/>
            <a:chExt cx="3743325" cy="2479675"/>
          </a:xfrm>
          <a:effectLst>
            <a:outerShdw blurRad="50800" dist="38100" dir="2700000" algn="tl" rotWithShape="0">
              <a:prstClr val="black">
                <a:alpha val="40000"/>
              </a:prstClr>
            </a:outerShdw>
          </a:effectLst>
        </p:grpSpPr>
        <p:pic>
          <p:nvPicPr>
            <p:cNvPr id="3" name="Picture 7" descr="V:\pubs_new\Oblogki wse\HappyEng.ru\2 class\HEru2SB2_coverR.jpg">
              <a:extLst>
                <a:ext uri="{FF2B5EF4-FFF2-40B4-BE49-F238E27FC236}">
                  <a16:creationId xmlns:a16="http://schemas.microsoft.com/office/drawing/2014/main" xmlns="" id="{F11A8782-E6CF-A832-1A5D-6B22F34F981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7738" y="1101211"/>
              <a:ext cx="1798637"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V:\pubs_new\Oblogki wse\HappyEng.ru\2 class\HEru2SB1_cover20%.jpg">
              <a:extLst>
                <a:ext uri="{FF2B5EF4-FFF2-40B4-BE49-F238E27FC236}">
                  <a16:creationId xmlns:a16="http://schemas.microsoft.com/office/drawing/2014/main" xmlns="" id="{AF981C1F-60EF-1C31-2D43-AFD2BB66EF7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0838" y="1101211"/>
              <a:ext cx="1800225"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298571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6" descr="Z:\коллаж\11.jpg"/>
          <p:cNvPicPr>
            <a:picLocks noChangeAspect="1" noChangeArrowheads="1"/>
          </p:cNvPicPr>
          <p:nvPr/>
        </p:nvPicPr>
        <p:blipFill>
          <a:blip r:embed="rId2" cstate="print"/>
          <a:srcRect/>
          <a:stretch>
            <a:fillRect/>
          </a:stretch>
        </p:blipFill>
        <p:spPr bwMode="auto">
          <a:xfrm>
            <a:off x="1187624" y="1275606"/>
            <a:ext cx="4880399" cy="3224082"/>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3820046"/>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2215456" y="661091"/>
            <a:ext cx="5785544" cy="61079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a:lnSpc>
                <a:spcPts val="2025"/>
              </a:lnSpc>
              <a:defRPr/>
            </a:pPr>
            <a:r>
              <a:rPr lang="ru-RU" sz="1800" b="1" dirty="0"/>
              <a:t>Учебное пособие «Как научиться читать по-английски»</a:t>
            </a:r>
          </a:p>
        </p:txBody>
      </p:sp>
      <p:sp>
        <p:nvSpPr>
          <p:cNvPr id="6" name="Содержимое 5"/>
          <p:cNvSpPr>
            <a:spLocks noGrp="1"/>
          </p:cNvSpPr>
          <p:nvPr>
            <p:ph sz="half" idx="4294967295"/>
          </p:nvPr>
        </p:nvSpPr>
        <p:spPr>
          <a:xfrm>
            <a:off x="2256750" y="1513688"/>
            <a:ext cx="5046167" cy="2794992"/>
          </a:xfrm>
          <a:prstGeom prst="rect">
            <a:avLst/>
          </a:prstGeom>
        </p:spPr>
        <p:txBody>
          <a:bodyPr>
            <a:normAutofit fontScale="92500" lnSpcReduction="20000"/>
          </a:bodyPr>
          <a:lstStyle/>
          <a:p>
            <a:pPr marL="182250" indent="-182250">
              <a:buClr>
                <a:schemeClr val="tx2"/>
              </a:buClr>
              <a:buSzPct val="100000"/>
              <a:buFont typeface="Calibri" pitchFamily="34" charset="0"/>
              <a:buChar char="•"/>
            </a:pPr>
            <a:r>
              <a:rPr lang="ru-RU" altLang="ru-RU" sz="1463" dirty="0">
                <a:solidFill>
                  <a:schemeClr val="tx1">
                    <a:lumMod val="95000"/>
                    <a:lumOff val="5000"/>
                  </a:schemeClr>
                </a:solidFill>
              </a:rPr>
              <a:t>Пособие предназначено для обучения чтению младших школьников.</a:t>
            </a:r>
          </a:p>
          <a:p>
            <a:pPr marL="182250" indent="-182250">
              <a:buClr>
                <a:schemeClr val="tx2"/>
              </a:buClr>
              <a:buSzPct val="100000"/>
              <a:buFont typeface="Calibri" pitchFamily="34" charset="0"/>
              <a:buChar char="•"/>
            </a:pPr>
            <a:r>
              <a:rPr lang="ru-RU" altLang="ru-RU" sz="1463" dirty="0">
                <a:solidFill>
                  <a:schemeClr val="tx1">
                    <a:lumMod val="95000"/>
                    <a:lumOff val="5000"/>
                  </a:schemeClr>
                </a:solidFill>
              </a:rPr>
              <a:t>Система апробирована  в школах России  и  дает впечатляющие результаты </a:t>
            </a:r>
          </a:p>
          <a:p>
            <a:pPr marL="182250" indent="-182250">
              <a:buClr>
                <a:schemeClr val="tx2"/>
              </a:buClr>
              <a:buSzPct val="100000"/>
              <a:buFont typeface="Calibri" pitchFamily="34" charset="0"/>
              <a:buChar char="•"/>
            </a:pPr>
            <a:r>
              <a:rPr lang="ru-RU" altLang="ru-RU" sz="1463" dirty="0">
                <a:solidFill>
                  <a:schemeClr val="tx1">
                    <a:lumMod val="95000"/>
                    <a:lumOff val="5000"/>
                  </a:schemeClr>
                </a:solidFill>
              </a:rPr>
              <a:t>Уникальная авторская методика включает в себя</a:t>
            </a:r>
            <a:r>
              <a:rPr lang="en-US" altLang="ru-RU" sz="1463" dirty="0">
                <a:solidFill>
                  <a:schemeClr val="tx1">
                    <a:lumMod val="95000"/>
                    <a:lumOff val="5000"/>
                  </a:schemeClr>
                </a:solidFill>
              </a:rPr>
              <a:t> </a:t>
            </a:r>
            <a:endParaRPr lang="ru-RU" altLang="ru-RU" sz="1463" dirty="0">
              <a:solidFill>
                <a:schemeClr val="tx1">
                  <a:lumMod val="95000"/>
                  <a:lumOff val="5000"/>
                </a:schemeClr>
              </a:solidFill>
            </a:endParaRPr>
          </a:p>
          <a:p>
            <a:pPr marL="182250" indent="-182250">
              <a:buClr>
                <a:schemeClr val="tx2"/>
              </a:buClr>
              <a:buSzPct val="100000"/>
              <a:buFont typeface="Calibri" pitchFamily="34" charset="0"/>
              <a:buChar char="•"/>
            </a:pPr>
            <a:r>
              <a:rPr lang="ru-RU" altLang="ru-RU" sz="1463" dirty="0">
                <a:solidFill>
                  <a:schemeClr val="tx1">
                    <a:lumMod val="95000"/>
                    <a:lumOff val="5000"/>
                  </a:schemeClr>
                </a:solidFill>
              </a:rPr>
              <a:t>Доступные объяснения и систему упражнений, обучающую детей читать осмысленно и закладывающую основу автономии школьников</a:t>
            </a:r>
          </a:p>
          <a:p>
            <a:pPr marL="182250" indent="-182250">
              <a:buClr>
                <a:schemeClr val="tx2"/>
              </a:buClr>
              <a:buSzPct val="100000"/>
              <a:buFont typeface="Calibri" pitchFamily="34" charset="0"/>
              <a:buChar char="•"/>
            </a:pPr>
            <a:r>
              <a:rPr lang="ru-RU" altLang="ru-RU" sz="1463" dirty="0">
                <a:solidFill>
                  <a:schemeClr val="tx1">
                    <a:lumMod val="95000"/>
                    <a:lumOff val="5000"/>
                  </a:schemeClr>
                </a:solidFill>
              </a:rPr>
              <a:t>Страноведческие комментарии, в занимательной форме знакомящие  с бытом, реалиями, культурой, традициями Великобритании</a:t>
            </a:r>
          </a:p>
          <a:p>
            <a:pPr marL="182250" indent="-182250">
              <a:buClr>
                <a:schemeClr val="tx2"/>
              </a:buClr>
              <a:buSzPct val="100000"/>
              <a:buFont typeface="Calibri" pitchFamily="34" charset="0"/>
              <a:buChar char="•"/>
            </a:pPr>
            <a:r>
              <a:rPr lang="ru-RU" altLang="ru-RU" sz="1463" dirty="0">
                <a:solidFill>
                  <a:schemeClr val="tx1">
                    <a:lumMod val="95000"/>
                    <a:lumOff val="5000"/>
                  </a:schemeClr>
                </a:solidFill>
              </a:rPr>
              <a:t>Авторские стихи, песни, игры </a:t>
            </a:r>
          </a:p>
          <a:p>
            <a:pPr marL="182250" indent="-182250">
              <a:buClr>
                <a:schemeClr val="tx2"/>
              </a:buClr>
              <a:buSzPct val="100000"/>
              <a:buFont typeface="Calibri" pitchFamily="34" charset="0"/>
              <a:buChar char="•"/>
            </a:pPr>
            <a:r>
              <a:rPr lang="ru-RU" altLang="ru-RU" sz="1463" dirty="0" err="1">
                <a:solidFill>
                  <a:schemeClr val="tx1">
                    <a:lumMod val="95000"/>
                    <a:lumOff val="5000"/>
                  </a:schemeClr>
                </a:solidFill>
              </a:rPr>
              <a:t>Аудиоприложение</a:t>
            </a:r>
            <a:r>
              <a:rPr lang="ru-RU" altLang="ru-RU" sz="1463" dirty="0">
                <a:solidFill>
                  <a:schemeClr val="tx1">
                    <a:lumMod val="95000"/>
                    <a:lumOff val="5000"/>
                  </a:schemeClr>
                </a:solidFill>
              </a:rPr>
              <a:t> в исполнении профессиональных английских дикторов</a:t>
            </a:r>
          </a:p>
          <a:p>
            <a:endParaRPr lang="ru-RU" dirty="0"/>
          </a:p>
        </p:txBody>
      </p:sp>
      <p:pic>
        <p:nvPicPr>
          <p:cNvPr id="11268" name="Picture 16" descr="Z:\коллаж\11.jpg"/>
          <p:cNvPicPr>
            <a:picLocks noChangeAspect="1" noChangeArrowheads="1"/>
          </p:cNvPicPr>
          <p:nvPr/>
        </p:nvPicPr>
        <p:blipFill>
          <a:blip r:embed="rId2" cstate="print"/>
          <a:srcRect l="51938"/>
          <a:stretch>
            <a:fillRect/>
          </a:stretch>
        </p:blipFill>
        <p:spPr bwMode="auto">
          <a:xfrm>
            <a:off x="1307343" y="1131590"/>
            <a:ext cx="698896" cy="987734"/>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38958685"/>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2286673" y="798761"/>
            <a:ext cx="4465737" cy="37772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0000"/>
          </a:bodyPr>
          <a:lstStyle/>
          <a:p>
            <a:pPr>
              <a:defRPr/>
            </a:pPr>
            <a:r>
              <a:rPr lang="ru-RU" sz="2025" b="1" spc="56" dirty="0"/>
              <a:t>Как  использовать  пособие</a:t>
            </a:r>
          </a:p>
        </p:txBody>
      </p:sp>
      <p:sp>
        <p:nvSpPr>
          <p:cNvPr id="9" name="Прямоугольник 8"/>
          <p:cNvSpPr/>
          <p:nvPr/>
        </p:nvSpPr>
        <p:spPr>
          <a:xfrm>
            <a:off x="2256751" y="1513688"/>
            <a:ext cx="5037914" cy="2041136"/>
          </a:xfrm>
          <a:prstGeom prst="rect">
            <a:avLst/>
          </a:prstGeom>
        </p:spPr>
        <p:txBody>
          <a:bodyPr wrap="square">
            <a:spAutoFit/>
          </a:bodyPr>
          <a:lstStyle/>
          <a:p>
            <a:pPr marL="263250" indent="-263250">
              <a:lnSpc>
                <a:spcPct val="80000"/>
              </a:lnSpc>
              <a:spcBef>
                <a:spcPts val="675"/>
              </a:spcBef>
              <a:buClr>
                <a:schemeClr val="tx2"/>
              </a:buClr>
              <a:buFont typeface="Calibri" pitchFamily="34" charset="0"/>
              <a:buChar char="•"/>
            </a:pPr>
            <a:r>
              <a:rPr lang="ru-RU" altLang="ru-RU" sz="1350" dirty="0">
                <a:solidFill>
                  <a:schemeClr val="tx1">
                    <a:lumMod val="95000"/>
                    <a:lumOff val="5000"/>
                  </a:schemeClr>
                </a:solidFill>
              </a:rPr>
              <a:t>В начале обучения последовательно параллельно </a:t>
            </a:r>
            <a:br>
              <a:rPr lang="ru-RU" altLang="ru-RU" sz="1350" dirty="0">
                <a:solidFill>
                  <a:schemeClr val="tx1">
                    <a:lumMod val="95000"/>
                    <a:lumOff val="5000"/>
                  </a:schemeClr>
                </a:solidFill>
              </a:rPr>
            </a:br>
            <a:r>
              <a:rPr lang="ru-RU" altLang="ru-RU" sz="1350" dirty="0">
                <a:solidFill>
                  <a:schemeClr val="tx1">
                    <a:lumMod val="95000"/>
                    <a:lumOff val="5000"/>
                  </a:schemeClr>
                </a:solidFill>
              </a:rPr>
              <a:t>с  любым учебником  в течение15 минут урока.</a:t>
            </a:r>
          </a:p>
          <a:p>
            <a:pPr marL="263250" indent="-263250">
              <a:lnSpc>
                <a:spcPct val="80000"/>
              </a:lnSpc>
              <a:spcBef>
                <a:spcPts val="675"/>
              </a:spcBef>
              <a:buClr>
                <a:schemeClr val="tx2"/>
              </a:buClr>
              <a:buFont typeface="Calibri" pitchFamily="34" charset="0"/>
              <a:buChar char="•"/>
            </a:pPr>
            <a:r>
              <a:rPr lang="ru-RU" altLang="ru-RU" sz="1350" dirty="0">
                <a:solidFill>
                  <a:schemeClr val="tx1">
                    <a:lumMod val="95000"/>
                    <a:lumOff val="5000"/>
                  </a:schemeClr>
                </a:solidFill>
              </a:rPr>
              <a:t>В процессе подготовки к обучению английскому языку </a:t>
            </a:r>
            <a:br>
              <a:rPr lang="ru-RU" altLang="ru-RU" sz="1350" dirty="0">
                <a:solidFill>
                  <a:schemeClr val="tx1">
                    <a:lumMod val="95000"/>
                    <a:lumOff val="5000"/>
                  </a:schemeClr>
                </a:solidFill>
              </a:rPr>
            </a:br>
            <a:r>
              <a:rPr lang="ru-RU" altLang="ru-RU" sz="1350" dirty="0">
                <a:solidFill>
                  <a:schemeClr val="tx1">
                    <a:lumMod val="95000"/>
                    <a:lumOff val="5000"/>
                  </a:schemeClr>
                </a:solidFill>
              </a:rPr>
              <a:t>в 1 классе.</a:t>
            </a:r>
          </a:p>
          <a:p>
            <a:pPr marL="263250" indent="-263250">
              <a:lnSpc>
                <a:spcPct val="80000"/>
              </a:lnSpc>
              <a:spcBef>
                <a:spcPts val="675"/>
              </a:spcBef>
              <a:buClr>
                <a:schemeClr val="tx2"/>
              </a:buClr>
              <a:buFont typeface="Calibri" pitchFamily="34" charset="0"/>
              <a:buChar char="•"/>
            </a:pPr>
            <a:r>
              <a:rPr lang="ru-RU" altLang="ru-RU" sz="1350" dirty="0">
                <a:solidFill>
                  <a:schemeClr val="tx1">
                    <a:lumMod val="95000"/>
                    <a:lumOff val="5000"/>
                  </a:schemeClr>
                </a:solidFill>
              </a:rPr>
              <a:t>В 3</a:t>
            </a:r>
            <a:r>
              <a:rPr lang="en-US" altLang="ru-RU" sz="1350" dirty="0">
                <a:solidFill>
                  <a:schemeClr val="tx1">
                    <a:lumMod val="95000"/>
                    <a:lumOff val="5000"/>
                  </a:schemeClr>
                </a:solidFill>
              </a:rPr>
              <a:t>–</a:t>
            </a:r>
            <a:r>
              <a:rPr lang="ru-RU" altLang="ru-RU" sz="1350" dirty="0">
                <a:solidFill>
                  <a:schemeClr val="tx1">
                    <a:lumMod val="95000"/>
                    <a:lumOff val="5000"/>
                  </a:schemeClr>
                </a:solidFill>
              </a:rPr>
              <a:t>4 классе выборочная работа в зависимости от индивидуальных потребностей ученика или класса.</a:t>
            </a:r>
          </a:p>
          <a:p>
            <a:pPr marL="263250" indent="-263250">
              <a:lnSpc>
                <a:spcPct val="80000"/>
              </a:lnSpc>
              <a:spcBef>
                <a:spcPts val="675"/>
              </a:spcBef>
              <a:buClr>
                <a:schemeClr val="tx2"/>
              </a:buClr>
              <a:buFont typeface="Calibri" pitchFamily="34" charset="0"/>
              <a:buChar char="•"/>
            </a:pPr>
            <a:r>
              <a:rPr lang="ru-RU" altLang="ru-RU" sz="1350" dirty="0">
                <a:solidFill>
                  <a:schemeClr val="tx1">
                    <a:lumMod val="95000"/>
                    <a:lumOff val="5000"/>
                  </a:schemeClr>
                </a:solidFill>
              </a:rPr>
              <a:t>Для самостоятельного использования дома с родителями</a:t>
            </a:r>
          </a:p>
          <a:p>
            <a:pPr marL="263250" indent="-263250">
              <a:lnSpc>
                <a:spcPct val="80000"/>
              </a:lnSpc>
              <a:spcBef>
                <a:spcPts val="675"/>
              </a:spcBef>
              <a:buClr>
                <a:schemeClr val="tx2"/>
              </a:buClr>
              <a:buFont typeface="Calibri" pitchFamily="34" charset="0"/>
              <a:buChar char="•"/>
            </a:pPr>
            <a:r>
              <a:rPr lang="ru-RU" altLang="ru-RU" sz="1350" dirty="0">
                <a:solidFill>
                  <a:schemeClr val="tx1">
                    <a:lumMod val="95000"/>
                    <a:lumOff val="5000"/>
                  </a:schemeClr>
                </a:solidFill>
              </a:rPr>
              <a:t>Для занятий с репетитором</a:t>
            </a:r>
          </a:p>
          <a:p>
            <a:pPr marL="263250" indent="-263250">
              <a:lnSpc>
                <a:spcPct val="80000"/>
              </a:lnSpc>
              <a:spcBef>
                <a:spcPts val="675"/>
              </a:spcBef>
              <a:buClr>
                <a:schemeClr val="tx2"/>
              </a:buClr>
              <a:buFont typeface="Calibri" pitchFamily="34" charset="0"/>
              <a:buChar char="•"/>
            </a:pPr>
            <a:r>
              <a:rPr lang="ru-RU" altLang="ru-RU" sz="1350" dirty="0">
                <a:solidFill>
                  <a:schemeClr val="tx1">
                    <a:lumMod val="95000"/>
                    <a:lumOff val="5000"/>
                  </a:schemeClr>
                </a:solidFill>
              </a:rPr>
              <a:t>Кружки, внеурочная деятельность</a:t>
            </a:r>
            <a:endParaRPr lang="ru-RU" sz="1350" dirty="0">
              <a:solidFill>
                <a:schemeClr val="tx1">
                  <a:lumMod val="95000"/>
                  <a:lumOff val="5000"/>
                </a:schemeClr>
              </a:solidFill>
            </a:endParaRPr>
          </a:p>
        </p:txBody>
      </p:sp>
      <p:pic>
        <p:nvPicPr>
          <p:cNvPr id="4" name="Picture 16" descr="Z:\коллаж\11.jpg"/>
          <p:cNvPicPr>
            <a:picLocks noChangeAspect="1" noChangeArrowheads="1"/>
          </p:cNvPicPr>
          <p:nvPr/>
        </p:nvPicPr>
        <p:blipFill>
          <a:blip r:embed="rId2" cstate="print"/>
          <a:srcRect l="51938"/>
          <a:stretch>
            <a:fillRect/>
          </a:stretch>
        </p:blipFill>
        <p:spPr bwMode="auto">
          <a:xfrm>
            <a:off x="1307343" y="1059582"/>
            <a:ext cx="698896" cy="987734"/>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51373009"/>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pubs_new\happy_english.ru\Webinar\2018\JPG_Чтение с зад.глуб. понимания\ABC_140-141.jpg"/>
          <p:cNvPicPr>
            <a:picLocks noChangeAspect="1" noChangeArrowheads="1"/>
          </p:cNvPicPr>
          <p:nvPr/>
        </p:nvPicPr>
        <p:blipFill>
          <a:blip r:embed="rId2" cstate="print"/>
          <a:srcRect/>
          <a:stretch>
            <a:fillRect/>
          </a:stretch>
        </p:blipFill>
        <p:spPr bwMode="auto">
          <a:xfrm>
            <a:off x="1763688" y="1059582"/>
            <a:ext cx="5184575" cy="3604799"/>
          </a:xfrm>
          <a:prstGeom prst="rect">
            <a:avLst/>
          </a:prstGeom>
          <a:noFill/>
          <a:effectLst>
            <a:outerShdw blurRad="50800" dist="38100" dir="2700000" algn="tl" rotWithShape="0">
              <a:prstClr val="black">
                <a:alpha val="40000"/>
              </a:prstClr>
            </a:outerShdw>
          </a:effectLst>
        </p:spPr>
      </p:pic>
      <p:pic>
        <p:nvPicPr>
          <p:cNvPr id="5" name="Picture 6" descr="Z:\коллаж\3.jpg"/>
          <p:cNvPicPr>
            <a:picLocks noChangeAspect="1" noChangeArrowheads="1"/>
          </p:cNvPicPr>
          <p:nvPr/>
        </p:nvPicPr>
        <p:blipFill>
          <a:blip r:embed="rId3" cstate="print"/>
          <a:srcRect/>
          <a:stretch>
            <a:fillRect/>
          </a:stretch>
        </p:blipFill>
        <p:spPr bwMode="auto">
          <a:xfrm>
            <a:off x="899592" y="1131590"/>
            <a:ext cx="718547" cy="963721"/>
          </a:xfrm>
          <a:prstGeom prst="rect">
            <a:avLst/>
          </a:prstGeom>
          <a:noFill/>
          <a:ln>
            <a:noFill/>
          </a:ln>
          <a:effectLst>
            <a:outerShdw blurRad="63500" dist="152400" dir="3000000" sx="94000" sy="94000" algn="tl" rotWithShape="0">
              <a:srgbClr val="333333">
                <a:alpha val="46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50815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pubs_new\happy_english.ru\Webinar\2018\JPG_Чтение с зад.глуб. понимания\ABC_142-143.jpg"/>
          <p:cNvPicPr>
            <a:picLocks noChangeAspect="1" noChangeArrowheads="1"/>
          </p:cNvPicPr>
          <p:nvPr/>
        </p:nvPicPr>
        <p:blipFill>
          <a:blip r:embed="rId2" cstate="print"/>
          <a:srcRect r="51204"/>
          <a:stretch>
            <a:fillRect/>
          </a:stretch>
        </p:blipFill>
        <p:spPr bwMode="auto">
          <a:xfrm>
            <a:off x="2771800" y="771550"/>
            <a:ext cx="2672627" cy="3808165"/>
          </a:xfrm>
          <a:prstGeom prst="rect">
            <a:avLst/>
          </a:prstGeom>
          <a:noFill/>
          <a:effectLst>
            <a:outerShdw blurRad="50800" dist="38100" dir="2700000" algn="tl" rotWithShape="0">
              <a:prstClr val="black">
                <a:alpha val="40000"/>
              </a:prstClr>
            </a:outerShdw>
          </a:effectLst>
        </p:spPr>
      </p:pic>
      <p:pic>
        <p:nvPicPr>
          <p:cNvPr id="4" name="Picture 6" descr="Z:\коллаж\3.jpg"/>
          <p:cNvPicPr>
            <a:picLocks noChangeAspect="1" noChangeArrowheads="1"/>
          </p:cNvPicPr>
          <p:nvPr/>
        </p:nvPicPr>
        <p:blipFill>
          <a:blip r:embed="rId3" cstate="print"/>
          <a:srcRect/>
          <a:stretch>
            <a:fillRect/>
          </a:stretch>
        </p:blipFill>
        <p:spPr bwMode="auto">
          <a:xfrm>
            <a:off x="1043607" y="1131590"/>
            <a:ext cx="718547" cy="963721"/>
          </a:xfrm>
          <a:prstGeom prst="rect">
            <a:avLst/>
          </a:prstGeom>
          <a:noFill/>
          <a:ln>
            <a:noFill/>
          </a:ln>
          <a:effectLst>
            <a:outerShdw blurRad="63500" dist="152400" dir="3000000" sx="94000" sy="94000" algn="tl" rotWithShape="0">
              <a:srgbClr val="333333">
                <a:alpha val="46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6728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15034" y="795505"/>
            <a:ext cx="4951757" cy="715581"/>
          </a:xfrm>
          <a:prstGeom prst="rect">
            <a:avLst/>
          </a:prstGeom>
          <a:noFill/>
        </p:spPr>
        <p:txBody>
          <a:bodyPr wrap="square" rtlCol="0">
            <a:spAutoFit/>
          </a:bodyPr>
          <a:lstStyle/>
          <a:p>
            <a:r>
              <a:rPr lang="en-US" sz="2025" b="1" dirty="0">
                <a:solidFill>
                  <a:schemeClr val="tx2"/>
                </a:solidFill>
                <a:latin typeface="Calibri" pitchFamily="34" charset="0"/>
                <a:cs typeface="Calibri" pitchFamily="34" charset="0"/>
              </a:rPr>
              <a:t>Reading materials. Authentic materials</a:t>
            </a:r>
            <a:endParaRPr lang="ru-RU" sz="2025" b="1" dirty="0">
              <a:solidFill>
                <a:schemeClr val="tx2"/>
              </a:solidFill>
              <a:latin typeface="Calibri" pitchFamily="34" charset="0"/>
              <a:cs typeface="Calibri" pitchFamily="34" charset="0"/>
            </a:endParaRPr>
          </a:p>
          <a:p>
            <a:endParaRPr lang="ru-RU" sz="2025" b="1" dirty="0">
              <a:solidFill>
                <a:schemeClr val="tx2"/>
              </a:solidFill>
              <a:latin typeface="Calibri" pitchFamily="34" charset="0"/>
              <a:cs typeface="Calibri" pitchFamily="34" charset="0"/>
            </a:endParaRPr>
          </a:p>
        </p:txBody>
      </p:sp>
      <p:sp>
        <p:nvSpPr>
          <p:cNvPr id="4" name="Прямоугольник 3"/>
          <p:cNvSpPr/>
          <p:nvPr/>
        </p:nvSpPr>
        <p:spPr>
          <a:xfrm>
            <a:off x="3447871" y="1589958"/>
            <a:ext cx="4274927" cy="2342949"/>
          </a:xfrm>
          <a:prstGeom prst="rect">
            <a:avLst/>
          </a:prstGeom>
        </p:spPr>
        <p:txBody>
          <a:bodyPr wrap="square">
            <a:spAutoFit/>
          </a:bodyPr>
          <a:lstStyle/>
          <a:p>
            <a:r>
              <a:rPr lang="en-US" sz="1125" b="1" dirty="0">
                <a:latin typeface="Calibri" charset="0"/>
                <a:ea typeface="Calibri" charset="0"/>
                <a:cs typeface="Times New Roman" charset="0"/>
              </a:rPr>
              <a:t>Definition of authenticity.</a:t>
            </a:r>
            <a:endParaRPr lang="ru-RU" sz="1125" dirty="0">
              <a:latin typeface="Calibri" charset="0"/>
              <a:ea typeface="Calibri" charset="0"/>
              <a:cs typeface="Times New Roman" charset="0"/>
            </a:endParaRPr>
          </a:p>
          <a:p>
            <a:r>
              <a:rPr lang="en-US" sz="1125" dirty="0">
                <a:latin typeface="Calibri" charset="0"/>
                <a:ea typeface="Calibri" charset="0"/>
                <a:cs typeface="Times New Roman" charset="0"/>
              </a:rPr>
              <a:t>Robin </a:t>
            </a:r>
            <a:r>
              <a:rPr lang="en-US" sz="1125" dirty="0" err="1">
                <a:latin typeface="Calibri" charset="0"/>
                <a:ea typeface="Calibri" charset="0"/>
                <a:cs typeface="Times New Roman" charset="0"/>
              </a:rPr>
              <a:t>Scarella</a:t>
            </a:r>
            <a:r>
              <a:rPr lang="en-US" sz="1125" dirty="0">
                <a:latin typeface="Calibri" charset="0"/>
                <a:ea typeface="Calibri" charset="0"/>
                <a:cs typeface="Times New Roman" charset="0"/>
              </a:rPr>
              <a:t> and Rebecca Oxford  ”Generally authentic language </a:t>
            </a:r>
            <a:br>
              <a:rPr lang="en-US" sz="1125" dirty="0">
                <a:latin typeface="Calibri" charset="0"/>
                <a:ea typeface="Calibri" charset="0"/>
                <a:cs typeface="Times New Roman" charset="0"/>
              </a:rPr>
            </a:br>
            <a:r>
              <a:rPr lang="en-US" sz="1125" dirty="0">
                <a:latin typeface="Calibri" charset="0"/>
                <a:ea typeface="Calibri" charset="0"/>
                <a:cs typeface="Times New Roman" charset="0"/>
              </a:rPr>
              <a:t>is considered unedited, unabridged text that is written for native speakers”</a:t>
            </a:r>
            <a:endParaRPr lang="ru-RU" sz="1125" dirty="0">
              <a:latin typeface="Calibri" charset="0"/>
              <a:ea typeface="Calibri" charset="0"/>
              <a:cs typeface="Times New Roman" charset="0"/>
            </a:endParaRPr>
          </a:p>
          <a:p>
            <a:r>
              <a:rPr lang="en-US" sz="1125" dirty="0">
                <a:latin typeface="Calibri" charset="0"/>
                <a:ea typeface="Calibri" charset="0"/>
                <a:cs typeface="Times New Roman" charset="0"/>
              </a:rPr>
              <a:t>Henry </a:t>
            </a:r>
            <a:r>
              <a:rPr lang="en-US" sz="1125" dirty="0" err="1">
                <a:latin typeface="Calibri" charset="0"/>
                <a:ea typeface="Calibri" charset="0"/>
                <a:cs typeface="Times New Roman" charset="0"/>
              </a:rPr>
              <a:t>Widdowson</a:t>
            </a:r>
            <a:r>
              <a:rPr lang="en-US" sz="1125" dirty="0">
                <a:latin typeface="Calibri" charset="0"/>
                <a:ea typeface="Calibri" charset="0"/>
                <a:cs typeface="Times New Roman" charset="0"/>
              </a:rPr>
              <a:t> ”authenticity is not a quality of text, but is achieved when the readers realize the intentions of the author” </a:t>
            </a:r>
            <a:endParaRPr lang="ru-RU" sz="1125" dirty="0">
              <a:latin typeface="Calibri" charset="0"/>
              <a:ea typeface="Calibri" charset="0"/>
              <a:cs typeface="Times New Roman" charset="0"/>
            </a:endParaRPr>
          </a:p>
          <a:p>
            <a:r>
              <a:rPr lang="en-US" sz="1125" dirty="0">
                <a:latin typeface="Calibri" charset="0"/>
                <a:ea typeface="Calibri" charset="0"/>
                <a:cs typeface="Times New Roman" charset="0"/>
              </a:rPr>
              <a:t> </a:t>
            </a:r>
            <a:endParaRPr lang="ru-RU" sz="1125" dirty="0">
              <a:latin typeface="Calibri" charset="0"/>
              <a:ea typeface="Calibri" charset="0"/>
              <a:cs typeface="Times New Roman" charset="0"/>
            </a:endParaRPr>
          </a:p>
          <a:p>
            <a:r>
              <a:rPr lang="en-US" sz="1125" dirty="0">
                <a:latin typeface="Calibri" charset="0"/>
                <a:ea typeface="Calibri" charset="0"/>
                <a:cs typeface="Times New Roman" charset="0"/>
              </a:rPr>
              <a:t>Supporters of using authentic texts:</a:t>
            </a:r>
            <a:endParaRPr lang="ru-RU" sz="1125" dirty="0">
              <a:latin typeface="Calibri" charset="0"/>
              <a:ea typeface="Calibri" charset="0"/>
              <a:cs typeface="Times New Roman" charset="0"/>
            </a:endParaRPr>
          </a:p>
          <a:p>
            <a:r>
              <a:rPr lang="en-US" sz="1125" dirty="0">
                <a:latin typeface="Calibri" charset="0"/>
                <a:ea typeface="Calibri" charset="0"/>
                <a:cs typeface="Times New Roman" charset="0"/>
              </a:rPr>
              <a:t> According to Communicative Language Teaching approach “Authentic materials, those written by and for native speakers and not specifically for language teaching are superior to materials especially written </a:t>
            </a:r>
            <a:br>
              <a:rPr lang="en-US" sz="1125" dirty="0">
                <a:latin typeface="Calibri" charset="0"/>
                <a:ea typeface="Calibri" charset="0"/>
                <a:cs typeface="Times New Roman" charset="0"/>
              </a:rPr>
            </a:br>
            <a:r>
              <a:rPr lang="en-US" sz="1125" dirty="0">
                <a:latin typeface="Calibri" charset="0"/>
                <a:ea typeface="Calibri" charset="0"/>
                <a:cs typeface="Times New Roman" charset="0"/>
              </a:rPr>
              <a:t>or simplified for language learners.”</a:t>
            </a:r>
            <a:endParaRPr lang="ru-RU" sz="1125" dirty="0">
              <a:latin typeface="Calibri" charset="0"/>
              <a:ea typeface="Calibri" charset="0"/>
              <a:cs typeface="Times New Roman" charset="0"/>
            </a:endParaRPr>
          </a:p>
          <a:p>
            <a:r>
              <a:rPr lang="en-US" sz="1125" dirty="0">
                <a:latin typeface="Calibri" charset="0"/>
                <a:ea typeface="Calibri" charset="0"/>
                <a:cs typeface="Times New Roman" charset="0"/>
              </a:rPr>
              <a:t> </a:t>
            </a:r>
            <a:endParaRPr lang="ru-RU" sz="1125" dirty="0">
              <a:latin typeface="Calibri" charset="0"/>
              <a:ea typeface="Calibri" charset="0"/>
              <a:cs typeface="Times New Roman" charset="0"/>
            </a:endParaRPr>
          </a:p>
        </p:txBody>
      </p:sp>
      <p:sp>
        <p:nvSpPr>
          <p:cNvPr id="8" name="Прямоугольник 7"/>
          <p:cNvSpPr/>
          <p:nvPr/>
        </p:nvSpPr>
        <p:spPr>
          <a:xfrm>
            <a:off x="1600200" y="1628775"/>
            <a:ext cx="1760328" cy="1891611"/>
          </a:xfrm>
          <a:prstGeom prst="rect">
            <a:avLst/>
          </a:prstGeom>
          <a:solidFill>
            <a:schemeClr val="accent2"/>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13" dirty="0">
              <a:solidFill>
                <a:schemeClr val="bg1"/>
              </a:solidFill>
            </a:endParaRPr>
          </a:p>
        </p:txBody>
      </p:sp>
      <p:sp>
        <p:nvSpPr>
          <p:cNvPr id="3" name="TextBox 2"/>
          <p:cNvSpPr txBox="1"/>
          <p:nvPr/>
        </p:nvSpPr>
        <p:spPr>
          <a:xfrm>
            <a:off x="1677433" y="1683951"/>
            <a:ext cx="1587665" cy="1655581"/>
          </a:xfrm>
          <a:prstGeom prst="rect">
            <a:avLst/>
          </a:prstGeom>
          <a:noFill/>
        </p:spPr>
        <p:txBody>
          <a:bodyPr wrap="square" rtlCol="0">
            <a:spAutoFit/>
          </a:bodyPr>
          <a:lstStyle/>
          <a:p>
            <a:pPr>
              <a:lnSpc>
                <a:spcPct val="150000"/>
              </a:lnSpc>
            </a:pPr>
            <a:r>
              <a:rPr lang="en-US" sz="1013" b="1" dirty="0">
                <a:solidFill>
                  <a:schemeClr val="bg1"/>
                </a:solidFill>
                <a:latin typeface="Colibry"/>
              </a:rPr>
              <a:t>”Authentic materials are those that are impossible or difficult for language learners </a:t>
            </a:r>
            <a:br>
              <a:rPr lang="en-US" sz="1013" b="1" dirty="0">
                <a:solidFill>
                  <a:schemeClr val="bg1"/>
                </a:solidFill>
                <a:latin typeface="Colibry"/>
              </a:rPr>
            </a:br>
            <a:r>
              <a:rPr lang="en-US" sz="1013" b="1" dirty="0">
                <a:solidFill>
                  <a:schemeClr val="bg1"/>
                </a:solidFill>
                <a:latin typeface="Colibry"/>
              </a:rPr>
              <a:t>to understand” </a:t>
            </a:r>
          </a:p>
          <a:p>
            <a:pPr algn="r">
              <a:lnSpc>
                <a:spcPct val="150000"/>
              </a:lnSpc>
            </a:pPr>
            <a:r>
              <a:rPr lang="en-US" sz="900" dirty="0">
                <a:solidFill>
                  <a:schemeClr val="bg1"/>
                </a:solidFill>
                <a:latin typeface="Colibry"/>
              </a:rPr>
              <a:t>Andrew Cohen, </a:t>
            </a:r>
            <a:br>
              <a:rPr lang="en-US" sz="900" dirty="0">
                <a:solidFill>
                  <a:schemeClr val="bg1"/>
                </a:solidFill>
                <a:latin typeface="Colibry"/>
              </a:rPr>
            </a:br>
            <a:r>
              <a:rPr lang="en-US" sz="900" dirty="0">
                <a:solidFill>
                  <a:schemeClr val="bg1"/>
                </a:solidFill>
                <a:latin typeface="Colibry"/>
              </a:rPr>
              <a:t>Devil’s Dictionary</a:t>
            </a:r>
            <a:endParaRPr lang="ru-RU" sz="900" dirty="0">
              <a:solidFill>
                <a:schemeClr val="bg1"/>
              </a:solidFill>
              <a:latin typeface="Colibry"/>
            </a:endParaRPr>
          </a:p>
        </p:txBody>
      </p:sp>
    </p:spTree>
    <p:extLst>
      <p:ext uri="{BB962C8B-B14F-4D97-AF65-F5344CB8AC3E}">
        <p14:creationId xmlns:p14="http://schemas.microsoft.com/office/powerpoint/2010/main" val="1452166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35213" y="1532460"/>
            <a:ext cx="3949420" cy="2533450"/>
          </a:xfrm>
          <a:prstGeom prst="rect">
            <a:avLst/>
          </a:prstGeom>
        </p:spPr>
        <p:txBody>
          <a:bodyPr wrap="square">
            <a:spAutoFit/>
          </a:bodyPr>
          <a:lstStyle/>
          <a:p>
            <a:r>
              <a:rPr lang="en-US" sz="1350" b="1" dirty="0">
                <a:solidFill>
                  <a:schemeClr val="tx2"/>
                </a:solidFill>
                <a:latin typeface="Calibri" charset="0"/>
                <a:ea typeface="Calibri" charset="0"/>
                <a:cs typeface="Times New Roman" charset="0"/>
              </a:rPr>
              <a:t>Cons</a:t>
            </a:r>
            <a:endParaRPr lang="ru-RU" sz="1350" dirty="0">
              <a:solidFill>
                <a:schemeClr val="tx2"/>
              </a:solidFill>
              <a:latin typeface="Calibri" charset="0"/>
              <a:ea typeface="Calibri" charset="0"/>
              <a:cs typeface="Times New Roman" charset="0"/>
            </a:endParaRPr>
          </a:p>
          <a:p>
            <a:r>
              <a:rPr lang="en-US" sz="1125" dirty="0">
                <a:latin typeface="Calibri" charset="0"/>
                <a:ea typeface="Calibri" charset="0"/>
                <a:cs typeface="Times New Roman" charset="0"/>
              </a:rPr>
              <a:t>Authentic texts can set back language development. Their difficulty makes readers focus more on the code. </a:t>
            </a:r>
            <a:endParaRPr lang="ru-RU" sz="1125" dirty="0">
              <a:latin typeface="Calibri" charset="0"/>
              <a:ea typeface="Calibri" charset="0"/>
              <a:cs typeface="Times New Roman" charset="0"/>
            </a:endParaRPr>
          </a:p>
          <a:p>
            <a:r>
              <a:rPr lang="en-US" sz="1125" dirty="0">
                <a:latin typeface="Calibri" charset="0"/>
                <a:ea typeface="Calibri" charset="0"/>
                <a:cs typeface="Times New Roman" charset="0"/>
              </a:rPr>
              <a:t>Constant attempts at contextual guessing destroys confidence.</a:t>
            </a:r>
          </a:p>
          <a:p>
            <a:endParaRPr lang="ru-RU" sz="1125" dirty="0">
              <a:latin typeface="Calibri" charset="0"/>
              <a:ea typeface="Calibri" charset="0"/>
              <a:cs typeface="Times New Roman" charset="0"/>
            </a:endParaRPr>
          </a:p>
          <a:p>
            <a:r>
              <a:rPr lang="en-US" sz="1125" dirty="0" err="1">
                <a:latin typeface="Calibri" charset="0"/>
                <a:ea typeface="Calibri" charset="0"/>
                <a:cs typeface="Times New Roman" charset="0"/>
              </a:rPr>
              <a:t>Wilga</a:t>
            </a:r>
            <a:r>
              <a:rPr lang="en-US" sz="1125" dirty="0">
                <a:latin typeface="Calibri" charset="0"/>
                <a:ea typeface="Calibri" charset="0"/>
                <a:cs typeface="Times New Roman" charset="0"/>
              </a:rPr>
              <a:t> Rivers: “When average students encounter ungraded materials too soon, they are usually forced back into deciphering with the aid of the dictionary and valuable training in reading skills is wasted”</a:t>
            </a:r>
            <a:endParaRPr lang="ru-RU" sz="1125" dirty="0">
              <a:latin typeface="Calibri" charset="0"/>
              <a:ea typeface="Calibri" charset="0"/>
              <a:cs typeface="Times New Roman" charset="0"/>
            </a:endParaRPr>
          </a:p>
          <a:p>
            <a:r>
              <a:rPr lang="en-US" sz="1125" dirty="0">
                <a:latin typeface="Calibri" charset="0"/>
                <a:ea typeface="Calibri" charset="0"/>
                <a:cs typeface="Times New Roman" charset="0"/>
              </a:rPr>
              <a:t>Most scholars agree that good as they are linguistically difficult texts are unlikely to be suitable for developing reading skills.</a:t>
            </a:r>
            <a:endParaRPr lang="ru-RU" sz="1125" dirty="0">
              <a:latin typeface="Calibri" charset="0"/>
              <a:ea typeface="Calibri" charset="0"/>
              <a:cs typeface="Times New Roman" charset="0"/>
            </a:endParaRPr>
          </a:p>
          <a:p>
            <a:r>
              <a:rPr lang="en-US" sz="1125" dirty="0">
                <a:latin typeface="Calibri" charset="0"/>
                <a:ea typeface="Calibri" charset="0"/>
                <a:cs typeface="Times New Roman" charset="0"/>
              </a:rPr>
              <a:t>If only difficult texts are prestigious to read learners start associating reading itself with difficulty.</a:t>
            </a:r>
            <a:endParaRPr lang="ru-RU" sz="1125" dirty="0">
              <a:latin typeface="Calibri" charset="0"/>
              <a:ea typeface="Calibri" charset="0"/>
              <a:cs typeface="Times New Roman" charset="0"/>
            </a:endParaRPr>
          </a:p>
          <a:p>
            <a:r>
              <a:rPr lang="en-US" sz="1013" dirty="0">
                <a:latin typeface="Calibri" charset="0"/>
                <a:ea typeface="Calibri" charset="0"/>
                <a:cs typeface="Times New Roman" charset="0"/>
              </a:rPr>
              <a:t> </a:t>
            </a:r>
            <a:endParaRPr lang="ru-RU" sz="675" dirty="0">
              <a:latin typeface="Calibri" charset="0"/>
              <a:ea typeface="Calibri" charset="0"/>
              <a:cs typeface="Times New Roman" charset="0"/>
            </a:endParaRPr>
          </a:p>
        </p:txBody>
      </p:sp>
      <p:sp>
        <p:nvSpPr>
          <p:cNvPr id="3" name="Прямоугольник 2"/>
          <p:cNvSpPr/>
          <p:nvPr/>
        </p:nvSpPr>
        <p:spPr>
          <a:xfrm>
            <a:off x="2303341" y="796544"/>
            <a:ext cx="3531170" cy="369332"/>
          </a:xfrm>
          <a:prstGeom prst="rect">
            <a:avLst/>
          </a:prstGeom>
        </p:spPr>
        <p:txBody>
          <a:bodyPr wrap="square">
            <a:spAutoFit/>
          </a:bodyPr>
          <a:lstStyle/>
          <a:p>
            <a:r>
              <a:rPr lang="en-US" b="1" dirty="0">
                <a:solidFill>
                  <a:schemeClr val="tx2"/>
                </a:solidFill>
                <a:latin typeface="Calibri" charset="0"/>
                <a:ea typeface="Calibri" charset="0"/>
                <a:cs typeface="Times New Roman" charset="0"/>
              </a:rPr>
              <a:t>Qualities of authentic texts</a:t>
            </a:r>
            <a:endParaRPr lang="ru-RU" b="1" dirty="0">
              <a:solidFill>
                <a:schemeClr val="tx2"/>
              </a:solidFill>
              <a:latin typeface="Calibri" charset="0"/>
              <a:ea typeface="Calibri" charset="0"/>
              <a:cs typeface="Times New Roman" charset="0"/>
            </a:endParaRPr>
          </a:p>
        </p:txBody>
      </p:sp>
      <p:sp>
        <p:nvSpPr>
          <p:cNvPr id="6" name="Прямоугольник 5"/>
          <p:cNvSpPr/>
          <p:nvPr/>
        </p:nvSpPr>
        <p:spPr>
          <a:xfrm>
            <a:off x="1600200" y="1628775"/>
            <a:ext cx="1760328" cy="2160774"/>
          </a:xfrm>
          <a:prstGeom prst="rect">
            <a:avLst/>
          </a:prstGeom>
          <a:solidFill>
            <a:schemeClr val="accent2"/>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13" dirty="0">
              <a:solidFill>
                <a:schemeClr val="bg1"/>
              </a:solidFill>
            </a:endParaRPr>
          </a:p>
        </p:txBody>
      </p:sp>
      <p:sp>
        <p:nvSpPr>
          <p:cNvPr id="7" name="Прямоугольник 6"/>
          <p:cNvSpPr/>
          <p:nvPr/>
        </p:nvSpPr>
        <p:spPr>
          <a:xfrm>
            <a:off x="1648612" y="1681342"/>
            <a:ext cx="1711916" cy="2002151"/>
          </a:xfrm>
          <a:prstGeom prst="rect">
            <a:avLst/>
          </a:prstGeom>
        </p:spPr>
        <p:txBody>
          <a:bodyPr wrap="square">
            <a:spAutoFit/>
          </a:bodyPr>
          <a:lstStyle/>
          <a:p>
            <a:pPr>
              <a:lnSpc>
                <a:spcPts val="1519"/>
              </a:lnSpc>
            </a:pPr>
            <a:r>
              <a:rPr lang="en-US" sz="900" b="1" spc="56" dirty="0">
                <a:solidFill>
                  <a:schemeClr val="bg1"/>
                </a:solidFill>
                <a:latin typeface="Calibri" charset="0"/>
                <a:ea typeface="Calibri" charset="0"/>
                <a:cs typeface="Times New Roman" charset="0"/>
              </a:rPr>
              <a:t>INTERESTING, </a:t>
            </a:r>
            <a:endParaRPr lang="ru-RU" sz="900" b="1" spc="56" dirty="0">
              <a:solidFill>
                <a:schemeClr val="bg1"/>
              </a:solidFill>
              <a:latin typeface="Calibri" charset="0"/>
              <a:ea typeface="Calibri" charset="0"/>
              <a:cs typeface="Times New Roman" charset="0"/>
            </a:endParaRPr>
          </a:p>
          <a:p>
            <a:pPr>
              <a:lnSpc>
                <a:spcPts val="1519"/>
              </a:lnSpc>
            </a:pPr>
            <a:r>
              <a:rPr lang="en-US" sz="900" b="1" spc="56" dirty="0">
                <a:solidFill>
                  <a:schemeClr val="bg1"/>
                </a:solidFill>
                <a:latin typeface="Calibri" charset="0"/>
                <a:ea typeface="Calibri" charset="0"/>
                <a:cs typeface="Times New Roman" charset="0"/>
              </a:rPr>
              <a:t>ENGAGING, </a:t>
            </a:r>
            <a:endParaRPr lang="ru-RU" sz="900" b="1" spc="56" dirty="0">
              <a:solidFill>
                <a:schemeClr val="bg1"/>
              </a:solidFill>
              <a:latin typeface="Calibri" charset="0"/>
              <a:ea typeface="Calibri" charset="0"/>
              <a:cs typeface="Times New Roman" charset="0"/>
            </a:endParaRPr>
          </a:p>
          <a:p>
            <a:pPr>
              <a:lnSpc>
                <a:spcPts val="1519"/>
              </a:lnSpc>
            </a:pPr>
            <a:r>
              <a:rPr lang="en-US" sz="900" b="1" spc="56" dirty="0">
                <a:solidFill>
                  <a:schemeClr val="bg1"/>
                </a:solidFill>
                <a:latin typeface="Calibri" charset="0"/>
                <a:ea typeface="Calibri" charset="0"/>
                <a:cs typeface="Times New Roman" charset="0"/>
              </a:rPr>
              <a:t>CULTURALLY ENLIGHTENING, RELEVANT, MOTIVATING, </a:t>
            </a:r>
            <a:br>
              <a:rPr lang="en-US" sz="900" b="1" spc="56" dirty="0">
                <a:solidFill>
                  <a:schemeClr val="bg1"/>
                </a:solidFill>
                <a:latin typeface="Calibri" charset="0"/>
                <a:ea typeface="Calibri" charset="0"/>
                <a:cs typeface="Times New Roman" charset="0"/>
              </a:rPr>
            </a:br>
            <a:r>
              <a:rPr lang="en-US" sz="900" b="1" spc="56" dirty="0">
                <a:solidFill>
                  <a:schemeClr val="bg1"/>
                </a:solidFill>
                <a:latin typeface="Calibri" charset="0"/>
                <a:ea typeface="Calibri" charset="0"/>
                <a:cs typeface="Times New Roman" charset="0"/>
              </a:rPr>
              <a:t>CONTAIN GENUINE DISCOURSE.</a:t>
            </a:r>
            <a:endParaRPr lang="ru-RU" sz="900" b="1" spc="56" dirty="0">
              <a:solidFill>
                <a:schemeClr val="bg1"/>
              </a:solidFill>
              <a:latin typeface="Calibri" charset="0"/>
              <a:ea typeface="Calibri" charset="0"/>
              <a:cs typeface="Times New Roman" charset="0"/>
            </a:endParaRPr>
          </a:p>
          <a:p>
            <a:pPr>
              <a:lnSpc>
                <a:spcPts val="1519"/>
              </a:lnSpc>
            </a:pPr>
            <a:r>
              <a:rPr lang="en-US" sz="1013" b="1" dirty="0">
                <a:solidFill>
                  <a:schemeClr val="bg1"/>
                </a:solidFill>
                <a:latin typeface="Calibri" charset="0"/>
                <a:ea typeface="Calibri" charset="0"/>
                <a:cs typeface="Times New Roman" charset="0"/>
              </a:rPr>
              <a:t>The very difficulty of</a:t>
            </a:r>
            <a:r>
              <a:rPr lang="ru-RU" sz="1013" b="1" dirty="0">
                <a:solidFill>
                  <a:schemeClr val="bg1"/>
                </a:solidFill>
                <a:latin typeface="Calibri" charset="0"/>
                <a:ea typeface="Calibri" charset="0"/>
                <a:cs typeface="Times New Roman" charset="0"/>
              </a:rPr>
              <a:t/>
            </a:r>
            <a:br>
              <a:rPr lang="ru-RU" sz="1013" b="1" dirty="0">
                <a:solidFill>
                  <a:schemeClr val="bg1"/>
                </a:solidFill>
                <a:latin typeface="Calibri" charset="0"/>
                <a:ea typeface="Calibri" charset="0"/>
                <a:cs typeface="Times New Roman" charset="0"/>
              </a:rPr>
            </a:br>
            <a:r>
              <a:rPr lang="en-US" sz="1013" b="1" dirty="0">
                <a:solidFill>
                  <a:schemeClr val="bg1"/>
                </a:solidFill>
                <a:latin typeface="Calibri" charset="0"/>
                <a:ea typeface="Calibri" charset="0"/>
                <a:cs typeface="Times New Roman" charset="0"/>
              </a:rPr>
              <a:t> the text makes them </a:t>
            </a:r>
            <a:r>
              <a:rPr lang="ru-RU" sz="1013" b="1" dirty="0">
                <a:solidFill>
                  <a:schemeClr val="bg1"/>
                </a:solidFill>
                <a:latin typeface="Calibri" charset="0"/>
                <a:ea typeface="Calibri" charset="0"/>
                <a:cs typeface="Times New Roman" charset="0"/>
              </a:rPr>
              <a:t/>
            </a:r>
            <a:br>
              <a:rPr lang="ru-RU" sz="1013" b="1" dirty="0">
                <a:solidFill>
                  <a:schemeClr val="bg1"/>
                </a:solidFill>
                <a:latin typeface="Calibri" charset="0"/>
                <a:ea typeface="Calibri" charset="0"/>
                <a:cs typeface="Times New Roman" charset="0"/>
              </a:rPr>
            </a:br>
            <a:r>
              <a:rPr lang="en-US" sz="1013" b="1" dirty="0">
                <a:solidFill>
                  <a:schemeClr val="bg1"/>
                </a:solidFill>
                <a:latin typeface="Calibri" charset="0"/>
                <a:ea typeface="Calibri" charset="0"/>
                <a:cs typeface="Times New Roman" charset="0"/>
              </a:rPr>
              <a:t>perfect  learning tools.</a:t>
            </a:r>
            <a:endParaRPr lang="ru-RU" sz="1013" b="1" dirty="0">
              <a:solidFill>
                <a:schemeClr val="bg1"/>
              </a:solidFill>
              <a:latin typeface="Calibri" charset="0"/>
              <a:ea typeface="Calibri" charset="0"/>
              <a:cs typeface="Times New Roman" charset="0"/>
            </a:endParaRPr>
          </a:p>
        </p:txBody>
      </p:sp>
    </p:spTree>
    <p:extLst>
      <p:ext uri="{BB962C8B-B14F-4D97-AF65-F5344CB8AC3E}">
        <p14:creationId xmlns:p14="http://schemas.microsoft.com/office/powerpoint/2010/main" val="1604230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04307" y="792292"/>
            <a:ext cx="3541034" cy="369332"/>
          </a:xfrm>
          <a:prstGeom prst="rect">
            <a:avLst/>
          </a:prstGeom>
          <a:noFill/>
        </p:spPr>
        <p:txBody>
          <a:bodyPr wrap="none" rtlCol="0">
            <a:spAutoFit/>
          </a:bodyPr>
          <a:lstStyle/>
          <a:p>
            <a:r>
              <a:rPr lang="en-US" b="1" dirty="0">
                <a:solidFill>
                  <a:schemeClr val="tx2"/>
                </a:solidFill>
                <a:latin typeface="Calibri" pitchFamily="34" charset="0"/>
                <a:cs typeface="Calibri" pitchFamily="34" charset="0"/>
              </a:rPr>
              <a:t>Reading</a:t>
            </a:r>
            <a:r>
              <a:rPr lang="en-US" dirty="0">
                <a:solidFill>
                  <a:schemeClr val="tx2"/>
                </a:solidFill>
                <a:latin typeface="Calibri" pitchFamily="34" charset="0"/>
                <a:cs typeface="Calibri" pitchFamily="34" charset="0"/>
              </a:rPr>
              <a:t> </a:t>
            </a:r>
            <a:r>
              <a:rPr lang="en-US" b="1" dirty="0">
                <a:solidFill>
                  <a:schemeClr val="tx2"/>
                </a:solidFill>
                <a:latin typeface="Calibri" pitchFamily="34" charset="0"/>
                <a:cs typeface="Calibri" pitchFamily="34" charset="0"/>
              </a:rPr>
              <a:t>materials</a:t>
            </a:r>
            <a:r>
              <a:rPr lang="en-US" dirty="0">
                <a:solidFill>
                  <a:schemeClr val="tx2"/>
                </a:solidFill>
                <a:latin typeface="Calibri" pitchFamily="34" charset="0"/>
                <a:cs typeface="Calibri" pitchFamily="34" charset="0"/>
              </a:rPr>
              <a:t>. </a:t>
            </a:r>
            <a:r>
              <a:rPr lang="en-US" b="1" dirty="0">
                <a:solidFill>
                  <a:schemeClr val="tx2"/>
                </a:solidFill>
                <a:latin typeface="Calibri" pitchFamily="34" charset="0"/>
                <a:cs typeface="Calibri" pitchFamily="34" charset="0"/>
              </a:rPr>
              <a:t>Simplified</a:t>
            </a:r>
            <a:r>
              <a:rPr lang="en-US" dirty="0">
                <a:solidFill>
                  <a:schemeClr val="tx2"/>
                </a:solidFill>
                <a:latin typeface="Calibri" pitchFamily="34" charset="0"/>
                <a:cs typeface="Calibri" pitchFamily="34" charset="0"/>
              </a:rPr>
              <a:t> </a:t>
            </a:r>
            <a:r>
              <a:rPr lang="en-US" b="1" dirty="0">
                <a:solidFill>
                  <a:schemeClr val="tx2"/>
                </a:solidFill>
                <a:latin typeface="Calibri" pitchFamily="34" charset="0"/>
                <a:cs typeface="Calibri" pitchFamily="34" charset="0"/>
              </a:rPr>
              <a:t>texts</a:t>
            </a:r>
            <a:r>
              <a:rPr lang="en-US" dirty="0">
                <a:solidFill>
                  <a:schemeClr val="tx2"/>
                </a:solidFill>
                <a:latin typeface="Calibri" pitchFamily="34" charset="0"/>
                <a:cs typeface="Calibri" pitchFamily="34" charset="0"/>
              </a:rPr>
              <a:t>.</a:t>
            </a:r>
            <a:endParaRPr lang="ru-RU" dirty="0">
              <a:solidFill>
                <a:schemeClr val="tx2"/>
              </a:solidFill>
              <a:latin typeface="Calibri" pitchFamily="34" charset="0"/>
              <a:cs typeface="Calibri" pitchFamily="34" charset="0"/>
            </a:endParaRPr>
          </a:p>
        </p:txBody>
      </p:sp>
      <p:sp>
        <p:nvSpPr>
          <p:cNvPr id="3" name="Прямоугольник 2"/>
          <p:cNvSpPr/>
          <p:nvPr/>
        </p:nvSpPr>
        <p:spPr>
          <a:xfrm>
            <a:off x="2304307" y="1538512"/>
            <a:ext cx="5337656" cy="2797817"/>
          </a:xfrm>
          <a:prstGeom prst="rect">
            <a:avLst/>
          </a:prstGeom>
        </p:spPr>
        <p:txBody>
          <a:bodyPr wrap="square">
            <a:spAutoFit/>
          </a:bodyPr>
          <a:lstStyle/>
          <a:p>
            <a:r>
              <a:rPr lang="en-US" sz="1238" b="1" dirty="0">
                <a:solidFill>
                  <a:schemeClr val="tx2"/>
                </a:solidFill>
                <a:latin typeface="Calibri" charset="0"/>
                <a:ea typeface="Calibri" charset="0"/>
                <a:cs typeface="Times New Roman" charset="0"/>
              </a:rPr>
              <a:t>Simplified or adapted texts</a:t>
            </a:r>
            <a:endParaRPr lang="ru-RU" sz="1238" dirty="0">
              <a:solidFill>
                <a:schemeClr val="tx2"/>
              </a:solidFill>
              <a:latin typeface="Calibri" charset="0"/>
              <a:ea typeface="Calibri" charset="0"/>
              <a:cs typeface="Times New Roman" charset="0"/>
            </a:endParaRPr>
          </a:p>
          <a:p>
            <a:r>
              <a:rPr lang="en-US" sz="1238" b="1" dirty="0">
                <a:solidFill>
                  <a:schemeClr val="tx2"/>
                </a:solidFill>
                <a:latin typeface="Calibri" charset="0"/>
                <a:ea typeface="Calibri" charset="0"/>
                <a:cs typeface="Times New Roman" charset="0"/>
              </a:rPr>
              <a:t>Adapted authentic texts</a:t>
            </a:r>
            <a:endParaRPr lang="ru-RU" sz="1238" dirty="0">
              <a:solidFill>
                <a:schemeClr val="tx2"/>
              </a:solidFill>
              <a:latin typeface="Calibri" charset="0"/>
              <a:ea typeface="Calibri" charset="0"/>
              <a:cs typeface="Times New Roman" charset="0"/>
            </a:endParaRPr>
          </a:p>
          <a:p>
            <a:r>
              <a:rPr lang="en-US" sz="1238" b="1" dirty="0">
                <a:solidFill>
                  <a:schemeClr val="tx2"/>
                </a:solidFill>
                <a:latin typeface="Calibri" charset="0"/>
                <a:ea typeface="Calibri" charset="0"/>
                <a:cs typeface="Times New Roman" charset="0"/>
              </a:rPr>
              <a:t>Texts originally written for native speakers. (Classics)</a:t>
            </a:r>
            <a:endParaRPr lang="ru-RU" sz="1238" dirty="0">
              <a:solidFill>
                <a:schemeClr val="tx2"/>
              </a:solidFill>
              <a:latin typeface="Calibri" charset="0"/>
              <a:ea typeface="Calibri" charset="0"/>
              <a:cs typeface="Times New Roman" charset="0"/>
            </a:endParaRPr>
          </a:p>
          <a:p>
            <a:r>
              <a:rPr lang="en-US" sz="1238" dirty="0">
                <a:latin typeface="Calibri" charset="0"/>
                <a:ea typeface="Calibri" charset="0"/>
                <a:cs typeface="Times New Roman" charset="0"/>
              </a:rPr>
              <a:t>Simplified grammar and other language structures</a:t>
            </a:r>
            <a:endParaRPr lang="ru-RU" sz="1238" dirty="0">
              <a:latin typeface="Calibri" charset="0"/>
              <a:ea typeface="Calibri" charset="0"/>
              <a:cs typeface="Times New Roman" charset="0"/>
            </a:endParaRPr>
          </a:p>
          <a:p>
            <a:r>
              <a:rPr lang="en-US" sz="1238" dirty="0">
                <a:latin typeface="Calibri" charset="0"/>
                <a:ea typeface="Calibri" charset="0"/>
                <a:cs typeface="Times New Roman" charset="0"/>
              </a:rPr>
              <a:t>The form and language is retained where possible, but the text is slightly abridged, difficult structures are replaced, some other difficulties </a:t>
            </a:r>
            <a:br>
              <a:rPr lang="en-US" sz="1238" dirty="0">
                <a:latin typeface="Calibri" charset="0"/>
                <a:ea typeface="Calibri" charset="0"/>
                <a:cs typeface="Times New Roman" charset="0"/>
              </a:rPr>
            </a:br>
            <a:r>
              <a:rPr lang="en-US" sz="1238" dirty="0">
                <a:latin typeface="Calibri" charset="0"/>
                <a:ea typeface="Calibri" charset="0"/>
                <a:cs typeface="Times New Roman" charset="0"/>
              </a:rPr>
              <a:t>are commented on and explained </a:t>
            </a:r>
            <a:endParaRPr lang="ru-RU" sz="1238" dirty="0">
              <a:latin typeface="Calibri" charset="0"/>
              <a:ea typeface="Calibri" charset="0"/>
              <a:cs typeface="Times New Roman" charset="0"/>
            </a:endParaRPr>
          </a:p>
          <a:p>
            <a:pPr>
              <a:spcBef>
                <a:spcPts val="338"/>
              </a:spcBef>
            </a:pPr>
            <a:r>
              <a:rPr lang="en-US" sz="1238" b="1" dirty="0">
                <a:solidFill>
                  <a:schemeClr val="tx2"/>
                </a:solidFill>
                <a:latin typeface="Calibri" charset="0"/>
                <a:ea typeface="Calibri" charset="0"/>
                <a:cs typeface="Times New Roman" charset="0"/>
              </a:rPr>
              <a:t>Simplified originals (David Hill and Helen Reid Thomas)</a:t>
            </a:r>
            <a:endParaRPr lang="ru-RU" sz="1238" dirty="0">
              <a:solidFill>
                <a:schemeClr val="tx2"/>
              </a:solidFill>
              <a:latin typeface="Calibri" charset="0"/>
              <a:ea typeface="Calibri" charset="0"/>
              <a:cs typeface="Times New Roman" charset="0"/>
            </a:endParaRPr>
          </a:p>
          <a:p>
            <a:r>
              <a:rPr lang="en-US" sz="1238" dirty="0">
                <a:latin typeface="Calibri" charset="0"/>
                <a:ea typeface="Calibri" charset="0"/>
                <a:cs typeface="Times New Roman" charset="0"/>
              </a:rPr>
              <a:t>Texts, written from scratch especially for language learners</a:t>
            </a:r>
            <a:endParaRPr lang="ru-RU" sz="1238" dirty="0">
              <a:latin typeface="Calibri" charset="0"/>
              <a:ea typeface="Calibri" charset="0"/>
              <a:cs typeface="Times New Roman" charset="0"/>
            </a:endParaRPr>
          </a:p>
          <a:p>
            <a:r>
              <a:rPr lang="en-US" sz="1238" dirty="0">
                <a:latin typeface="Calibri" charset="0"/>
                <a:ea typeface="Calibri" charset="0"/>
                <a:cs typeface="Times New Roman" charset="0"/>
              </a:rPr>
              <a:t>One’s focus of attention is on lexis and syntax and not on the discourse.</a:t>
            </a:r>
            <a:endParaRPr lang="ru-RU" sz="1238" dirty="0">
              <a:latin typeface="Calibri" charset="0"/>
              <a:ea typeface="Calibri" charset="0"/>
              <a:cs typeface="Times New Roman" charset="0"/>
            </a:endParaRPr>
          </a:p>
          <a:p>
            <a:r>
              <a:rPr lang="en-US" sz="1238" dirty="0">
                <a:latin typeface="Calibri" charset="0"/>
                <a:ea typeface="Calibri" charset="0"/>
                <a:cs typeface="Times New Roman" charset="0"/>
              </a:rPr>
              <a:t> Simplified texts are uninteresting, stilted, unnatural and  unreal.  </a:t>
            </a:r>
            <a:endParaRPr lang="ru-RU" sz="1238" dirty="0">
              <a:latin typeface="Calibri" charset="0"/>
              <a:ea typeface="Calibri" charset="0"/>
              <a:cs typeface="Times New Roman" charset="0"/>
            </a:endParaRPr>
          </a:p>
          <a:p>
            <a:r>
              <a:rPr lang="en-US" sz="1238" dirty="0">
                <a:latin typeface="Calibri" charset="0"/>
                <a:ea typeface="Calibri" charset="0"/>
                <a:cs typeface="Times New Roman" charset="0"/>
              </a:rPr>
              <a:t>The solution is Language learner literature, which is adapted to the needs of the students but, because of its communicative intent, will provide enough challenge and motivation for the second language learners.</a:t>
            </a:r>
            <a:endParaRPr lang="ru-RU" sz="1238" dirty="0">
              <a:latin typeface="Calibri" charset="0"/>
              <a:ea typeface="Calibri" charset="0"/>
              <a:cs typeface="Times New Roman" charset="0"/>
            </a:endParaRPr>
          </a:p>
        </p:txBody>
      </p:sp>
    </p:spTree>
    <p:extLst>
      <p:ext uri="{BB962C8B-B14F-4D97-AF65-F5344CB8AC3E}">
        <p14:creationId xmlns:p14="http://schemas.microsoft.com/office/powerpoint/2010/main" val="25491248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Reader_5_6_cover.jpg"/>
          <p:cNvPicPr>
            <a:picLocks noChangeAspect="1"/>
          </p:cNvPicPr>
          <p:nvPr/>
        </p:nvPicPr>
        <p:blipFill>
          <a:blip r:embed="rId2" cstate="print"/>
          <a:stretch>
            <a:fillRect/>
          </a:stretch>
        </p:blipFill>
        <p:spPr>
          <a:xfrm>
            <a:off x="1043608" y="1203598"/>
            <a:ext cx="4862803" cy="3215684"/>
          </a:xfrm>
          <a:prstGeom prst="rect">
            <a:avLst/>
          </a:prstGeom>
          <a:effectLst>
            <a:innerShdw blurRad="114300">
              <a:prstClr val="black"/>
            </a:innerShdw>
          </a:effectLst>
        </p:spPr>
      </p:pic>
    </p:spTree>
    <p:extLst>
      <p:ext uri="{BB962C8B-B14F-4D97-AF65-F5344CB8AC3E}">
        <p14:creationId xmlns:p14="http://schemas.microsoft.com/office/powerpoint/2010/main" val="663722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Группа 11"/>
          <p:cNvGrpSpPr>
            <a:grpSpLocks noChangeAspect="1"/>
          </p:cNvGrpSpPr>
          <p:nvPr/>
        </p:nvGrpSpPr>
        <p:grpSpPr>
          <a:xfrm>
            <a:off x="5435971" y="1497186"/>
            <a:ext cx="1556768" cy="1030136"/>
            <a:chOff x="4295775" y="3716338"/>
            <a:chExt cx="3740150" cy="2474912"/>
          </a:xfrm>
          <a:effectLst>
            <a:outerShdw blurRad="50800" dist="38100" dir="2700000" algn="tl" rotWithShape="0">
              <a:prstClr val="black">
                <a:alpha val="40000"/>
              </a:prstClr>
            </a:outerShdw>
          </a:effectLst>
        </p:grpSpPr>
        <p:pic>
          <p:nvPicPr>
            <p:cNvPr id="29697" name="Picture 4" descr="V:\pubs_new\happy_english.ru\Webinar\Презентация 02.12.13\HEru4SB_P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5775" y="3716338"/>
              <a:ext cx="1798638" cy="24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8" name="Picture 5" descr="V:\pubs_new\happy_english.ru\Webinar\Презентация 02.12.13\HEru4SB_P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463" y="3716338"/>
              <a:ext cx="1795462" cy="24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Группа 9"/>
          <p:cNvGrpSpPr>
            <a:grpSpLocks noChangeAspect="1"/>
          </p:cNvGrpSpPr>
          <p:nvPr/>
        </p:nvGrpSpPr>
        <p:grpSpPr>
          <a:xfrm>
            <a:off x="2104585" y="1495122"/>
            <a:ext cx="1558088" cy="1032118"/>
            <a:chOff x="947738" y="1101211"/>
            <a:chExt cx="3743325" cy="2479675"/>
          </a:xfrm>
          <a:effectLst>
            <a:outerShdw blurRad="50800" dist="38100" dir="2700000" algn="tl" rotWithShape="0">
              <a:prstClr val="black">
                <a:alpha val="40000"/>
              </a:prstClr>
            </a:outerShdw>
          </a:effectLst>
        </p:grpSpPr>
        <p:pic>
          <p:nvPicPr>
            <p:cNvPr id="29699" name="Picture 7" descr="V:\pubs_new\Oblogki wse\HappyEng.ru\2 class\HEru2SB2_cover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7738" y="1101211"/>
              <a:ext cx="1798637"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8" descr="V:\pubs_new\Oblogki wse\HappyEng.ru\2 class\HEru2SB1_cover2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90838" y="1101211"/>
              <a:ext cx="1800225"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Группа 10"/>
          <p:cNvGrpSpPr>
            <a:grpSpLocks noChangeAspect="1"/>
          </p:cNvGrpSpPr>
          <p:nvPr/>
        </p:nvGrpSpPr>
        <p:grpSpPr>
          <a:xfrm>
            <a:off x="3767370" y="1496625"/>
            <a:ext cx="1558088" cy="1030796"/>
            <a:chOff x="6687024" y="1104386"/>
            <a:chExt cx="3743325" cy="2476500"/>
          </a:xfrm>
          <a:effectLst>
            <a:outerShdw blurRad="50800" dist="38100" dir="2700000" algn="tl" rotWithShape="0">
              <a:prstClr val="black">
                <a:alpha val="40000"/>
              </a:prstClr>
            </a:outerShdw>
          </a:effectLst>
        </p:grpSpPr>
        <p:pic>
          <p:nvPicPr>
            <p:cNvPr id="29701" name="Picture 9" descr="V:\pubs_new\Oblogki wse\HappyEng.ru\3 class\HEru3SB_cover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30124" y="1104386"/>
              <a:ext cx="1800225"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10" descr="V:\pubs_new\Oblogki wse\HappyEng.ru\3 class\HEru3SB_cover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87024" y="1104387"/>
              <a:ext cx="1800225"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p:cNvSpPr txBox="1"/>
          <p:nvPr/>
        </p:nvSpPr>
        <p:spPr>
          <a:xfrm>
            <a:off x="4611671" y="1169652"/>
            <a:ext cx="2007083" cy="352084"/>
          </a:xfrm>
          <a:prstGeom prst="rect">
            <a:avLst/>
          </a:prstGeom>
          <a:noFill/>
        </p:spPr>
        <p:txBody>
          <a:bodyPr wrap="square" rtlCol="0">
            <a:spAutoFit/>
          </a:bodyPr>
          <a:lstStyle/>
          <a:p>
            <a:pPr algn="r"/>
            <a:r>
              <a:rPr lang="ru-RU" sz="1688" b="1" dirty="0">
                <a:solidFill>
                  <a:schemeClr val="accent1">
                    <a:lumMod val="75000"/>
                  </a:schemeClr>
                </a:solidFill>
              </a:rPr>
              <a:t>УЧЕБНИКИ </a:t>
            </a:r>
          </a:p>
        </p:txBody>
      </p:sp>
      <p:pic>
        <p:nvPicPr>
          <p:cNvPr id="4098" name="Picture 2" descr="V:\pubs_new\Oblogki wse\HappyEng.ru\5(4) class\HEruSB5(4)_coverFGOS.jpg"/>
          <p:cNvPicPr>
            <a:picLocks noChangeAspect="1" noChangeArrowheads="1"/>
          </p:cNvPicPr>
          <p:nvPr/>
        </p:nvPicPr>
        <p:blipFill>
          <a:blip r:embed="rId8"/>
          <a:srcRect/>
          <a:stretch>
            <a:fillRect/>
          </a:stretch>
        </p:blipFill>
        <p:spPr bwMode="auto">
          <a:xfrm>
            <a:off x="2100815" y="2727177"/>
            <a:ext cx="646055" cy="864169"/>
          </a:xfrm>
          <a:prstGeom prst="rect">
            <a:avLst/>
          </a:prstGeom>
          <a:noFill/>
          <a:effectLst>
            <a:outerShdw blurRad="50800" dist="38100" dir="2700000" algn="tl" rotWithShape="0">
              <a:prstClr val="black">
                <a:alpha val="40000"/>
              </a:prstClr>
            </a:outerShdw>
          </a:effectLst>
        </p:spPr>
      </p:pic>
      <p:pic>
        <p:nvPicPr>
          <p:cNvPr id="4099" name="Picture 3" descr="V:\pubs_new\Oblogki wse\HappyEng.ru\6 class\RGB_JPEG\HEru6SB_oblFGOS.jpg"/>
          <p:cNvPicPr>
            <a:picLocks noChangeAspect="1" noChangeArrowheads="1"/>
          </p:cNvPicPr>
          <p:nvPr/>
        </p:nvPicPr>
        <p:blipFill>
          <a:blip r:embed="rId9"/>
          <a:srcRect/>
          <a:stretch>
            <a:fillRect/>
          </a:stretch>
        </p:blipFill>
        <p:spPr bwMode="auto">
          <a:xfrm>
            <a:off x="2803403" y="2727177"/>
            <a:ext cx="646056" cy="864169"/>
          </a:xfrm>
          <a:prstGeom prst="rect">
            <a:avLst/>
          </a:prstGeom>
          <a:noFill/>
          <a:effectLst>
            <a:outerShdw blurRad="50800" dist="38100" dir="2700000" algn="tl" rotWithShape="0">
              <a:prstClr val="black">
                <a:alpha val="40000"/>
              </a:prstClr>
            </a:outerShdw>
          </a:effectLst>
        </p:spPr>
      </p:pic>
      <p:pic>
        <p:nvPicPr>
          <p:cNvPr id="4100" name="Picture 4" descr="V:\pubs_new\Oblogki wse\HappyEng.ru\7 class\RGB_JPEG\HEru7SB_coverFGOS.jpg"/>
          <p:cNvPicPr>
            <a:picLocks noChangeAspect="1" noChangeArrowheads="1"/>
          </p:cNvPicPr>
          <p:nvPr/>
        </p:nvPicPr>
        <p:blipFill>
          <a:blip r:embed="rId10"/>
          <a:srcRect/>
          <a:stretch>
            <a:fillRect/>
          </a:stretch>
        </p:blipFill>
        <p:spPr bwMode="auto">
          <a:xfrm>
            <a:off x="3513720" y="2727177"/>
            <a:ext cx="646186" cy="864169"/>
          </a:xfrm>
          <a:prstGeom prst="rect">
            <a:avLst/>
          </a:prstGeom>
          <a:noFill/>
          <a:effectLst>
            <a:outerShdw blurRad="50800" dist="38100" dir="2700000" algn="tl" rotWithShape="0">
              <a:prstClr val="black">
                <a:alpha val="40000"/>
              </a:prstClr>
            </a:outerShdw>
          </a:effectLst>
        </p:spPr>
      </p:pic>
      <p:pic>
        <p:nvPicPr>
          <p:cNvPr id="4101" name="Picture 5" descr="V:\pubs_new\Oblogki wse\HappyEng.ru\8 class\HEru8SB_coverFGOS.jpg"/>
          <p:cNvPicPr>
            <a:picLocks noChangeAspect="1" noChangeArrowheads="1"/>
          </p:cNvPicPr>
          <p:nvPr/>
        </p:nvPicPr>
        <p:blipFill>
          <a:blip r:embed="rId11"/>
          <a:srcRect/>
          <a:stretch>
            <a:fillRect/>
          </a:stretch>
        </p:blipFill>
        <p:spPr bwMode="auto">
          <a:xfrm>
            <a:off x="4220435" y="2727177"/>
            <a:ext cx="646056" cy="864169"/>
          </a:xfrm>
          <a:prstGeom prst="rect">
            <a:avLst/>
          </a:prstGeom>
          <a:noFill/>
          <a:effectLst>
            <a:outerShdw blurRad="50800" dist="38100" dir="2700000" algn="tl" rotWithShape="0">
              <a:prstClr val="black">
                <a:alpha val="40000"/>
              </a:prstClr>
            </a:outerShdw>
          </a:effectLst>
        </p:spPr>
      </p:pic>
      <p:pic>
        <p:nvPicPr>
          <p:cNvPr id="4102" name="Picture 6" descr="V:\pubs_new\Oblogki wse\HappyEng.ru\9 class\RGB_JPEG\HEru9SB_coverFGOS.jpg"/>
          <p:cNvPicPr>
            <a:picLocks noChangeAspect="1" noChangeArrowheads="1"/>
          </p:cNvPicPr>
          <p:nvPr/>
        </p:nvPicPr>
        <p:blipFill>
          <a:blip r:embed="rId12"/>
          <a:srcRect/>
          <a:stretch>
            <a:fillRect/>
          </a:stretch>
        </p:blipFill>
        <p:spPr bwMode="auto">
          <a:xfrm>
            <a:off x="4930188" y="2727177"/>
            <a:ext cx="646186" cy="864169"/>
          </a:xfrm>
          <a:prstGeom prst="rect">
            <a:avLst/>
          </a:prstGeom>
          <a:noFill/>
          <a:effectLst>
            <a:outerShdw blurRad="50800" dist="38100" dir="2700000" algn="tl" rotWithShape="0">
              <a:prstClr val="black">
                <a:alpha val="40000"/>
              </a:prstClr>
            </a:outerShdw>
          </a:effectLst>
        </p:spPr>
      </p:pic>
      <p:pic>
        <p:nvPicPr>
          <p:cNvPr id="4103" name="Picture 7" descr="V:\pubs_new\Oblogki wse\HappyEng.ru\10 class\Heru10_SB_FGOS.jpg"/>
          <p:cNvPicPr>
            <a:picLocks noChangeAspect="1" noChangeArrowheads="1"/>
          </p:cNvPicPr>
          <p:nvPr/>
        </p:nvPicPr>
        <p:blipFill>
          <a:blip r:embed="rId13"/>
          <a:srcRect/>
          <a:stretch>
            <a:fillRect/>
          </a:stretch>
        </p:blipFill>
        <p:spPr bwMode="auto">
          <a:xfrm>
            <a:off x="5644208" y="2727178"/>
            <a:ext cx="660477" cy="874004"/>
          </a:xfrm>
          <a:prstGeom prst="rect">
            <a:avLst/>
          </a:prstGeom>
          <a:noFill/>
          <a:effectLst>
            <a:outerShdw blurRad="50800" dist="38100" dir="2700000" algn="tl" rotWithShape="0">
              <a:prstClr val="black">
                <a:alpha val="40000"/>
              </a:prstClr>
            </a:outerShdw>
          </a:effectLst>
        </p:spPr>
      </p:pic>
      <p:pic>
        <p:nvPicPr>
          <p:cNvPr id="4104" name="Picture 8" descr="V:\pubs_new\Oblogki wse\HappyEng.ru\11 class\HEru11SB_cover_FGOS.jpg"/>
          <p:cNvPicPr>
            <a:picLocks noChangeAspect="1" noChangeArrowheads="1"/>
          </p:cNvPicPr>
          <p:nvPr/>
        </p:nvPicPr>
        <p:blipFill>
          <a:blip r:embed="rId14"/>
          <a:srcRect/>
          <a:stretch>
            <a:fillRect/>
          </a:stretch>
        </p:blipFill>
        <p:spPr bwMode="auto">
          <a:xfrm>
            <a:off x="6354849" y="2723111"/>
            <a:ext cx="645370" cy="864169"/>
          </a:xfrm>
          <a:prstGeom prst="rect">
            <a:avLst/>
          </a:prstGeom>
          <a:no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519821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Reader_5_6_03.jpg"/>
          <p:cNvPicPr>
            <a:picLocks noChangeAspect="1"/>
          </p:cNvPicPr>
          <p:nvPr/>
        </p:nvPicPr>
        <p:blipFill>
          <a:blip r:embed="rId2" cstate="print"/>
          <a:stretch>
            <a:fillRect/>
          </a:stretch>
        </p:blipFill>
        <p:spPr>
          <a:xfrm>
            <a:off x="1979710" y="1203598"/>
            <a:ext cx="2538283" cy="3368462"/>
          </a:xfrm>
          <a:prstGeom prst="rect">
            <a:avLst/>
          </a:prstGeom>
          <a:effectLst>
            <a:innerShdw blurRad="114300">
              <a:prstClr val="black"/>
            </a:innerShdw>
          </a:effectLst>
        </p:spPr>
      </p:pic>
      <p:pic>
        <p:nvPicPr>
          <p:cNvPr id="10" name="Рисунок 9" descr="Reader_5_6_04.jpg"/>
          <p:cNvPicPr>
            <a:picLocks noChangeAspect="1"/>
          </p:cNvPicPr>
          <p:nvPr/>
        </p:nvPicPr>
        <p:blipFill>
          <a:blip r:embed="rId3" cstate="print"/>
          <a:stretch>
            <a:fillRect/>
          </a:stretch>
        </p:blipFill>
        <p:spPr>
          <a:xfrm>
            <a:off x="4517995" y="1203598"/>
            <a:ext cx="2536370" cy="3365924"/>
          </a:xfrm>
          <a:prstGeom prst="rect">
            <a:avLst/>
          </a:prstGeom>
          <a:effectLst>
            <a:innerShdw blurRad="114300">
              <a:prstClr val="black"/>
            </a:innerShdw>
          </a:effectLst>
        </p:spPr>
      </p:pic>
      <p:pic>
        <p:nvPicPr>
          <p:cNvPr id="5" name="Рисунок 4" descr="Reader_5_6_cover.tif"/>
          <p:cNvPicPr>
            <a:picLocks noChangeAspect="1"/>
          </p:cNvPicPr>
          <p:nvPr/>
        </p:nvPicPr>
        <p:blipFill>
          <a:blip r:embed="rId4" cstate="print"/>
          <a:stretch>
            <a:fillRect/>
          </a:stretch>
        </p:blipFill>
        <p:spPr>
          <a:xfrm>
            <a:off x="601460" y="1131590"/>
            <a:ext cx="730181" cy="1026114"/>
          </a:xfrm>
          <a:prstGeom prst="rect">
            <a:avLst/>
          </a:prstGeom>
          <a:ln w="12700">
            <a:solidFill>
              <a:schemeClr val="tx1">
                <a:lumMod val="65000"/>
                <a:lumOff val="35000"/>
              </a:schemeClr>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pic>
    </p:spTree>
    <p:extLst>
      <p:ext uri="{BB962C8B-B14F-4D97-AF65-F5344CB8AC3E}">
        <p14:creationId xmlns:p14="http://schemas.microsoft.com/office/powerpoint/2010/main" val="18215936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Рисунок 3" descr="Reader_7_8_cover.jpg"/>
          <p:cNvPicPr>
            <a:picLocks noChangeAspect="1"/>
          </p:cNvPicPr>
          <p:nvPr/>
        </p:nvPicPr>
        <p:blipFill>
          <a:blip r:embed="rId2" cstate="print"/>
          <a:stretch>
            <a:fillRect/>
          </a:stretch>
        </p:blipFill>
        <p:spPr>
          <a:xfrm>
            <a:off x="1547664" y="1134666"/>
            <a:ext cx="5112568" cy="3380849"/>
          </a:xfrm>
          <a:prstGeom prst="rect">
            <a:avLst/>
          </a:prstGeom>
          <a:effectLst>
            <a:innerShdw blurRad="114300">
              <a:prstClr val="black"/>
            </a:innerShdw>
          </a:effectLst>
        </p:spPr>
      </p:pic>
    </p:spTree>
    <p:extLst>
      <p:ext uri="{BB962C8B-B14F-4D97-AF65-F5344CB8AC3E}">
        <p14:creationId xmlns:p14="http://schemas.microsoft.com/office/powerpoint/2010/main" val="9981753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 name="Рисунок 10" descr="Reader_7_8_04.jpg"/>
          <p:cNvPicPr>
            <a:picLocks noChangeAspect="1"/>
          </p:cNvPicPr>
          <p:nvPr/>
        </p:nvPicPr>
        <p:blipFill>
          <a:blip r:embed="rId2" cstate="print"/>
          <a:stretch>
            <a:fillRect/>
          </a:stretch>
        </p:blipFill>
        <p:spPr>
          <a:xfrm>
            <a:off x="1473170" y="1131590"/>
            <a:ext cx="2738790" cy="3634549"/>
          </a:xfrm>
          <a:prstGeom prst="rect">
            <a:avLst/>
          </a:prstGeom>
          <a:effectLst>
            <a:innerShdw blurRad="63500" dist="50800" dir="2700000">
              <a:prstClr val="black">
                <a:alpha val="50000"/>
              </a:prstClr>
            </a:innerShdw>
          </a:effectLst>
        </p:spPr>
      </p:pic>
      <p:pic>
        <p:nvPicPr>
          <p:cNvPr id="12" name="Рисунок 11" descr="Reader_7_8_05.jpg"/>
          <p:cNvPicPr>
            <a:picLocks noChangeAspect="1"/>
          </p:cNvPicPr>
          <p:nvPr/>
        </p:nvPicPr>
        <p:blipFill>
          <a:blip r:embed="rId3" cstate="print"/>
          <a:stretch>
            <a:fillRect/>
          </a:stretch>
        </p:blipFill>
        <p:spPr>
          <a:xfrm>
            <a:off x="4211960" y="1131590"/>
            <a:ext cx="2738790" cy="3634549"/>
          </a:xfrm>
          <a:prstGeom prst="rect">
            <a:avLst/>
          </a:prstGeom>
          <a:effectLst>
            <a:innerShdw blurRad="63500" dist="50800" dir="8100000">
              <a:prstClr val="black">
                <a:alpha val="50000"/>
              </a:prstClr>
            </a:innerShdw>
          </a:effectLst>
        </p:spPr>
      </p:pic>
      <p:pic>
        <p:nvPicPr>
          <p:cNvPr id="13" name="Рисунок 12" descr="Reader_7_8_cover (2).jpg"/>
          <p:cNvPicPr>
            <a:picLocks noChangeAspect="1"/>
          </p:cNvPicPr>
          <p:nvPr/>
        </p:nvPicPr>
        <p:blipFill>
          <a:blip r:embed="rId4" cstate="print"/>
          <a:stretch>
            <a:fillRect/>
          </a:stretch>
        </p:blipFill>
        <p:spPr>
          <a:xfrm>
            <a:off x="539552" y="1275606"/>
            <a:ext cx="768527" cy="1080000"/>
          </a:xfrm>
          <a:prstGeom prst="rect">
            <a:avLst/>
          </a:prstGeom>
          <a:ln w="12700">
            <a:solidFill>
              <a:schemeClr val="tx1">
                <a:lumMod val="50000"/>
                <a:lumOff val="50000"/>
              </a:schemeClr>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pic>
    </p:spTree>
    <p:extLst>
      <p:ext uri="{BB962C8B-B14F-4D97-AF65-F5344CB8AC3E}">
        <p14:creationId xmlns:p14="http://schemas.microsoft.com/office/powerpoint/2010/main" val="1909579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Прямоугольник 6"/>
          <p:cNvSpPr/>
          <p:nvPr/>
        </p:nvSpPr>
        <p:spPr>
          <a:xfrm>
            <a:off x="3593246" y="2433250"/>
            <a:ext cx="1876476" cy="300082"/>
          </a:xfrm>
          <a:prstGeom prst="rect">
            <a:avLst/>
          </a:prstGeom>
        </p:spPr>
        <p:txBody>
          <a:bodyPr wrap="none">
            <a:spAutoFit/>
          </a:bodyPr>
          <a:lstStyle/>
          <a:p>
            <a:r>
              <a:rPr lang="ru-RU" sz="1350" dirty="0"/>
              <a:t>Обложка с разворотом</a:t>
            </a:r>
          </a:p>
        </p:txBody>
      </p:sp>
      <p:pic>
        <p:nvPicPr>
          <p:cNvPr id="8" name="Рисунок 7" descr="Reader_9_coverR.jpg"/>
          <p:cNvPicPr>
            <a:picLocks noChangeAspect="1"/>
          </p:cNvPicPr>
          <p:nvPr/>
        </p:nvPicPr>
        <p:blipFill>
          <a:blip r:embed="rId2" cstate="print"/>
          <a:stretch>
            <a:fillRect/>
          </a:stretch>
        </p:blipFill>
        <p:spPr>
          <a:xfrm>
            <a:off x="1487253" y="1073104"/>
            <a:ext cx="5533019" cy="3658886"/>
          </a:xfrm>
          <a:prstGeom prst="rect">
            <a:avLst/>
          </a:prstGeom>
          <a:effectLst>
            <a:innerShdw blurRad="114300">
              <a:prstClr val="black"/>
            </a:innerShdw>
          </a:effectLst>
        </p:spPr>
      </p:pic>
    </p:spTree>
    <p:extLst>
      <p:ext uri="{BB962C8B-B14F-4D97-AF65-F5344CB8AC3E}">
        <p14:creationId xmlns:p14="http://schemas.microsoft.com/office/powerpoint/2010/main" val="10893272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Номер слайда 3"/>
          <p:cNvSpPr>
            <a:spLocks noGrp="1"/>
          </p:cNvSpPr>
          <p:nvPr>
            <p:ph type="sldNum" sz="quarter" idx="12"/>
          </p:nvPr>
        </p:nvSpPr>
        <p:spPr>
          <a:noFill/>
        </p:spPr>
        <p:txBody>
          <a:bodyPr>
            <a:normAutofit lnSpcReduction="10000"/>
          </a:bodyPr>
          <a:lstStyle/>
          <a:p>
            <a:fld id="{291BB11F-B62B-4C02-829E-6CB28FEA19E6}" type="slidenum">
              <a:rPr lang="ru-RU" smtClean="0"/>
              <a:pPr/>
              <a:t>24</a:t>
            </a:fld>
            <a:endParaRPr lang="ru-RU"/>
          </a:p>
        </p:txBody>
      </p:sp>
      <p:sp>
        <p:nvSpPr>
          <p:cNvPr id="9" name="Содержимое 2"/>
          <p:cNvSpPr>
            <a:spLocks noGrp="1"/>
          </p:cNvSpPr>
          <p:nvPr>
            <p:ph idx="1"/>
          </p:nvPr>
        </p:nvSpPr>
        <p:spPr>
          <a:xfrm>
            <a:off x="3167844" y="1815666"/>
            <a:ext cx="1681944" cy="831540"/>
          </a:xfrm>
        </p:spPr>
        <p:txBody>
          <a:bodyPr>
            <a:normAutofit fontScale="92500"/>
          </a:bodyPr>
          <a:lstStyle/>
          <a:p>
            <a:r>
              <a:rPr lang="ru-RU" dirty="0" err="1"/>
              <a:t>Стр</a:t>
            </a:r>
            <a:r>
              <a:rPr lang="ru-RU" dirty="0"/>
              <a:t> 4-5</a:t>
            </a:r>
          </a:p>
        </p:txBody>
      </p:sp>
      <p:pic>
        <p:nvPicPr>
          <p:cNvPr id="6" name="Рисунок 5" descr="Reader_9_04.jpg"/>
          <p:cNvPicPr>
            <a:picLocks noChangeAspect="1"/>
          </p:cNvPicPr>
          <p:nvPr/>
        </p:nvPicPr>
        <p:blipFill>
          <a:blip r:embed="rId2" cstate="print"/>
          <a:stretch>
            <a:fillRect/>
          </a:stretch>
        </p:blipFill>
        <p:spPr>
          <a:xfrm>
            <a:off x="1448229" y="1059582"/>
            <a:ext cx="2766958" cy="3671928"/>
          </a:xfrm>
          <a:prstGeom prst="rect">
            <a:avLst/>
          </a:prstGeom>
          <a:effectLst>
            <a:innerShdw blurRad="63500" dist="50800" dir="2700000">
              <a:prstClr val="black">
                <a:alpha val="50000"/>
              </a:prstClr>
            </a:innerShdw>
          </a:effectLst>
        </p:spPr>
      </p:pic>
      <p:pic>
        <p:nvPicPr>
          <p:cNvPr id="7" name="Рисунок 6" descr="Reader_9_05.jpg"/>
          <p:cNvPicPr>
            <a:picLocks noChangeAspect="1"/>
          </p:cNvPicPr>
          <p:nvPr/>
        </p:nvPicPr>
        <p:blipFill>
          <a:blip r:embed="rId3" cstate="print"/>
          <a:stretch>
            <a:fillRect/>
          </a:stretch>
        </p:blipFill>
        <p:spPr>
          <a:xfrm>
            <a:off x="4215187" y="1059582"/>
            <a:ext cx="2766958" cy="3671928"/>
          </a:xfrm>
          <a:prstGeom prst="rect">
            <a:avLst/>
          </a:prstGeom>
          <a:effectLst>
            <a:innerShdw blurRad="63500" dist="50800" dir="8100000">
              <a:prstClr val="black">
                <a:alpha val="50000"/>
              </a:prstClr>
            </a:innerShdw>
          </a:effectLst>
        </p:spPr>
      </p:pic>
      <p:pic>
        <p:nvPicPr>
          <p:cNvPr id="10" name="Рисунок 9" descr="Reader_9_cover.jpg"/>
          <p:cNvPicPr>
            <a:picLocks noChangeAspect="1"/>
          </p:cNvPicPr>
          <p:nvPr/>
        </p:nvPicPr>
        <p:blipFill>
          <a:blip r:embed="rId4" cstate="print"/>
          <a:stretch>
            <a:fillRect/>
          </a:stretch>
        </p:blipFill>
        <p:spPr>
          <a:xfrm>
            <a:off x="827582" y="1203598"/>
            <a:ext cx="768527" cy="1080000"/>
          </a:xfrm>
          <a:prstGeom prst="rect">
            <a:avLst/>
          </a:prstGeom>
          <a:ln w="12700">
            <a:solidFill>
              <a:schemeClr val="tx1">
                <a:lumMod val="50000"/>
                <a:lumOff val="50000"/>
              </a:schemeClr>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pic>
    </p:spTree>
    <p:extLst>
      <p:ext uri="{BB962C8B-B14F-4D97-AF65-F5344CB8AC3E}">
        <p14:creationId xmlns:p14="http://schemas.microsoft.com/office/powerpoint/2010/main" val="10254706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Номер слайда 5"/>
          <p:cNvSpPr>
            <a:spLocks noGrp="1"/>
          </p:cNvSpPr>
          <p:nvPr>
            <p:ph type="sldNum" sz="quarter" idx="12"/>
          </p:nvPr>
        </p:nvSpPr>
        <p:spPr/>
        <p:txBody>
          <a:bodyPr>
            <a:normAutofit lnSpcReduction="10000"/>
          </a:bodyPr>
          <a:lstStyle/>
          <a:p>
            <a:fld id="{01F370A3-9DF7-4DD4-A89A-87957D5843DC}" type="slidenum">
              <a:rPr lang="ru-RU"/>
              <a:pPr/>
              <a:t>25</a:t>
            </a:fld>
            <a:endParaRPr lang="ru-RU"/>
          </a:p>
        </p:txBody>
      </p:sp>
      <p:pic>
        <p:nvPicPr>
          <p:cNvPr id="6" name="Рисунок 5" descr="Reader_10_11_coverR.jpg"/>
          <p:cNvPicPr>
            <a:picLocks noChangeAspect="1"/>
          </p:cNvPicPr>
          <p:nvPr/>
        </p:nvPicPr>
        <p:blipFill>
          <a:blip r:embed="rId2" cstate="print"/>
          <a:stretch>
            <a:fillRect/>
          </a:stretch>
        </p:blipFill>
        <p:spPr>
          <a:xfrm>
            <a:off x="1403647" y="1059582"/>
            <a:ext cx="5456365" cy="3608196"/>
          </a:xfrm>
          <a:prstGeom prst="rect">
            <a:avLst/>
          </a:prstGeom>
          <a:effectLst>
            <a:innerShdw blurRad="114300">
              <a:prstClr val="black"/>
            </a:innerShdw>
          </a:effectLst>
        </p:spPr>
      </p:pic>
    </p:spTree>
    <p:extLst>
      <p:ext uri="{BB962C8B-B14F-4D97-AF65-F5344CB8AC3E}">
        <p14:creationId xmlns:p14="http://schemas.microsoft.com/office/powerpoint/2010/main" val="152930032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Номер слайда 5"/>
          <p:cNvSpPr>
            <a:spLocks noGrp="1"/>
          </p:cNvSpPr>
          <p:nvPr>
            <p:ph type="sldNum" sz="quarter" idx="12"/>
          </p:nvPr>
        </p:nvSpPr>
        <p:spPr>
          <a:noFill/>
          <a:ln>
            <a:miter lim="800000"/>
            <a:headEnd/>
            <a:tailEnd/>
          </a:ln>
        </p:spPr>
        <p:txBody>
          <a:bodyPr>
            <a:normAutofit lnSpcReduction="10000"/>
          </a:bodyPr>
          <a:lstStyle/>
          <a:p>
            <a:fld id="{94F7B33F-7289-4EF6-AD04-2689140D0D26}" type="slidenum">
              <a:rPr lang="ru-RU" altLang="ru-RU" smtClean="0"/>
              <a:pPr/>
              <a:t>26</a:t>
            </a:fld>
            <a:endParaRPr lang="ru-RU" altLang="ru-RU"/>
          </a:p>
        </p:txBody>
      </p:sp>
      <p:pic>
        <p:nvPicPr>
          <p:cNvPr id="6" name="Рисунок 5" descr="Reader_10_11_13.jpg"/>
          <p:cNvPicPr>
            <a:picLocks noChangeAspect="1"/>
          </p:cNvPicPr>
          <p:nvPr/>
        </p:nvPicPr>
        <p:blipFill>
          <a:blip r:embed="rId2" cstate="print"/>
          <a:stretch>
            <a:fillRect/>
          </a:stretch>
        </p:blipFill>
        <p:spPr>
          <a:xfrm>
            <a:off x="4278067" y="923242"/>
            <a:ext cx="2813906" cy="3734233"/>
          </a:xfrm>
          <a:prstGeom prst="rect">
            <a:avLst/>
          </a:prstGeom>
          <a:effectLst>
            <a:innerShdw blurRad="63500" dist="50800" dir="8100000">
              <a:prstClr val="black">
                <a:alpha val="50000"/>
              </a:prstClr>
            </a:innerShdw>
          </a:effectLst>
        </p:spPr>
      </p:pic>
      <p:pic>
        <p:nvPicPr>
          <p:cNvPr id="9" name="Рисунок 8" descr="Reader_10_11_12.jpg"/>
          <p:cNvPicPr>
            <a:picLocks noChangeAspect="1"/>
          </p:cNvPicPr>
          <p:nvPr/>
        </p:nvPicPr>
        <p:blipFill>
          <a:blip r:embed="rId3" cstate="print"/>
          <a:stretch>
            <a:fillRect/>
          </a:stretch>
        </p:blipFill>
        <p:spPr>
          <a:xfrm>
            <a:off x="1466878" y="923243"/>
            <a:ext cx="2813906" cy="3734233"/>
          </a:xfrm>
          <a:prstGeom prst="rect">
            <a:avLst/>
          </a:prstGeom>
          <a:effectLst>
            <a:innerShdw blurRad="63500" dist="50800" dir="2700000">
              <a:prstClr val="black">
                <a:alpha val="50000"/>
              </a:prstClr>
            </a:innerShdw>
          </a:effectLst>
        </p:spPr>
      </p:pic>
      <p:pic>
        <p:nvPicPr>
          <p:cNvPr id="5" name="Рисунок 4" descr="Reader_10_11_cover.jpg"/>
          <p:cNvPicPr>
            <a:picLocks noChangeAspect="1"/>
          </p:cNvPicPr>
          <p:nvPr/>
        </p:nvPicPr>
        <p:blipFill>
          <a:blip r:embed="rId4" cstate="print"/>
          <a:stretch>
            <a:fillRect/>
          </a:stretch>
        </p:blipFill>
        <p:spPr>
          <a:xfrm>
            <a:off x="661754" y="1275486"/>
            <a:ext cx="805124" cy="1080000"/>
          </a:xfrm>
          <a:prstGeom prst="rect">
            <a:avLst/>
          </a:prstGeom>
          <a:solidFill>
            <a:schemeClr val="tx1">
              <a:lumMod val="50000"/>
              <a:lumOff val="50000"/>
            </a:schemeClr>
          </a:solidFill>
          <a:ln w="12700">
            <a:solidFill>
              <a:schemeClr val="tx1">
                <a:lumMod val="50000"/>
                <a:lumOff val="50000"/>
              </a:schemeClr>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pic>
    </p:spTree>
    <p:extLst>
      <p:ext uri="{BB962C8B-B14F-4D97-AF65-F5344CB8AC3E}">
        <p14:creationId xmlns:p14="http://schemas.microsoft.com/office/powerpoint/2010/main" val="18662245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Номер слайда 3"/>
          <p:cNvSpPr>
            <a:spLocks noGrp="1"/>
          </p:cNvSpPr>
          <p:nvPr>
            <p:ph type="sldNum" sz="quarter" idx="12"/>
          </p:nvPr>
        </p:nvSpPr>
        <p:spPr>
          <a:noFill/>
          <a:ln>
            <a:miter lim="800000"/>
            <a:headEnd/>
            <a:tailEnd/>
          </a:ln>
        </p:spPr>
        <p:txBody>
          <a:bodyPr/>
          <a:lstStyle/>
          <a:p>
            <a:fld id="{18F8A1E9-8594-4C4D-BB87-19AC4245F664}" type="slidenum">
              <a:rPr lang="ru-RU" altLang="ru-RU" smtClean="0"/>
              <a:pPr/>
              <a:t>27</a:t>
            </a:fld>
            <a:endParaRPr lang="ru-RU" altLang="ru-RU"/>
          </a:p>
        </p:txBody>
      </p:sp>
      <p:sp>
        <p:nvSpPr>
          <p:cNvPr id="9" name="Заголовок 1"/>
          <p:cNvSpPr txBox="1">
            <a:spLocks/>
          </p:cNvSpPr>
          <p:nvPr/>
        </p:nvSpPr>
        <p:spPr>
          <a:xfrm>
            <a:off x="2123728" y="643586"/>
            <a:ext cx="5786400" cy="1069628"/>
          </a:xfrm>
          <a:prstGeom prst="rect">
            <a:avLst/>
          </a:prstGeom>
        </p:spPr>
        <p:txBody>
          <a:bodyPr/>
          <a:lstStyle/>
          <a:p>
            <a:pPr defTabSz="342900">
              <a:spcBef>
                <a:spcPct val="0"/>
              </a:spcBef>
              <a:defRPr/>
            </a:pPr>
            <a:r>
              <a:rPr lang="ru-RU" sz="1600" b="1" dirty="0">
                <a:solidFill>
                  <a:srgbClr val="CC3399"/>
                </a:solidFill>
                <a:latin typeface="+mj-lt"/>
                <a:ea typeface="+mj-ea"/>
                <a:cs typeface="+mj-cs"/>
              </a:rPr>
              <a:t>Сборники учебных песен для начальной </a:t>
            </a:r>
            <a:br>
              <a:rPr lang="ru-RU" sz="1600" b="1" dirty="0">
                <a:solidFill>
                  <a:srgbClr val="CC3399"/>
                </a:solidFill>
                <a:latin typeface="+mj-lt"/>
                <a:ea typeface="+mj-ea"/>
                <a:cs typeface="+mj-cs"/>
              </a:rPr>
            </a:br>
            <a:r>
              <a:rPr lang="ru-RU" sz="1600" b="1" dirty="0">
                <a:solidFill>
                  <a:srgbClr val="CC3399"/>
                </a:solidFill>
                <a:latin typeface="+mj-lt"/>
                <a:ea typeface="+mj-ea"/>
                <a:cs typeface="+mj-cs"/>
              </a:rPr>
              <a:t>и основной школы </a:t>
            </a:r>
            <a:endParaRPr lang="ru-RU" sz="1600" b="1" dirty="0">
              <a:solidFill>
                <a:schemeClr val="accent1"/>
              </a:solidFill>
              <a:latin typeface="+mj-lt"/>
              <a:ea typeface="+mj-ea"/>
              <a:cs typeface="+mj-cs"/>
            </a:endParaRPr>
          </a:p>
        </p:txBody>
      </p:sp>
      <p:pic>
        <p:nvPicPr>
          <p:cNvPr id="10" name="Рисунок 9" descr="Songs_2_4_coverR.jpg"/>
          <p:cNvPicPr>
            <a:picLocks noChangeAspect="1"/>
          </p:cNvPicPr>
          <p:nvPr/>
        </p:nvPicPr>
        <p:blipFill>
          <a:blip r:embed="rId2" cstate="print"/>
          <a:stretch>
            <a:fillRect/>
          </a:stretch>
        </p:blipFill>
        <p:spPr>
          <a:xfrm>
            <a:off x="1557656" y="1178400"/>
            <a:ext cx="2510288" cy="3447226"/>
          </a:xfrm>
          <a:prstGeom prst="rect">
            <a:avLst/>
          </a:prstGeom>
          <a:effectLst>
            <a:innerShdw blurRad="114300">
              <a:prstClr val="black"/>
            </a:innerShdw>
          </a:effectLst>
        </p:spPr>
      </p:pic>
      <p:pic>
        <p:nvPicPr>
          <p:cNvPr id="11" name="Рисунок 10" descr="Songs_5_11_cover.jpg"/>
          <p:cNvPicPr>
            <a:picLocks noChangeAspect="1"/>
          </p:cNvPicPr>
          <p:nvPr/>
        </p:nvPicPr>
        <p:blipFill>
          <a:blip r:embed="rId3" cstate="print"/>
          <a:stretch>
            <a:fillRect/>
          </a:stretch>
        </p:blipFill>
        <p:spPr>
          <a:xfrm>
            <a:off x="4211960" y="1178400"/>
            <a:ext cx="2477274" cy="3445158"/>
          </a:xfrm>
          <a:prstGeom prst="rect">
            <a:avLst/>
          </a:prstGeom>
          <a:effectLst>
            <a:innerShdw blurRad="114300">
              <a:prstClr val="black"/>
            </a:innerShdw>
          </a:effectLst>
        </p:spPr>
      </p:pic>
    </p:spTree>
    <p:extLst>
      <p:ext uri="{BB962C8B-B14F-4D97-AF65-F5344CB8AC3E}">
        <p14:creationId xmlns:p14="http://schemas.microsoft.com/office/powerpoint/2010/main" val="3072210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xmlns="" id="{DFC6248D-8DDC-6745-8275-76BDD2C9526C}"/>
              </a:ext>
            </a:extLst>
          </p:cNvPr>
          <p:cNvPicPr>
            <a:picLocks noChangeAspect="1"/>
          </p:cNvPicPr>
          <p:nvPr/>
        </p:nvPicPr>
        <p:blipFill>
          <a:blip r:embed="rId2" cstate="print">
            <a:extLst>
              <a:ext uri="{28A0092B-C50C-407E-A947-70E740481C1C}">
                <a14:useLocalDpi xmlns:a14="http://schemas.microsoft.com/office/drawing/2010/main" val="0"/>
              </a:ext>
            </a:extLst>
          </a:blip>
          <a:srcRect t="2213"/>
          <a:stretch>
            <a:fillRect/>
          </a:stretch>
        </p:blipFill>
        <p:spPr bwMode="auto">
          <a:xfrm>
            <a:off x="1187625" y="1090555"/>
            <a:ext cx="5400599" cy="362578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11519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Номер слайда 3"/>
          <p:cNvSpPr>
            <a:spLocks noGrp="1"/>
          </p:cNvSpPr>
          <p:nvPr>
            <p:ph type="sldNum" sz="quarter" idx="12"/>
          </p:nvPr>
        </p:nvSpPr>
        <p:spPr>
          <a:noFill/>
          <a:ln>
            <a:miter lim="800000"/>
            <a:headEnd/>
            <a:tailEnd/>
          </a:ln>
        </p:spPr>
        <p:txBody>
          <a:bodyPr/>
          <a:lstStyle/>
          <a:p>
            <a:fld id="{0169AFCE-7D78-4F49-A67A-43857FDD6963}" type="slidenum">
              <a:rPr lang="ru-RU" altLang="ru-RU" smtClean="0"/>
              <a:pPr/>
              <a:t>29</a:t>
            </a:fld>
            <a:endParaRPr lang="ru-RU" altLang="ru-RU"/>
          </a:p>
        </p:txBody>
      </p:sp>
      <p:sp>
        <p:nvSpPr>
          <p:cNvPr id="8" name="Прямоугольник 7"/>
          <p:cNvSpPr/>
          <p:nvPr/>
        </p:nvSpPr>
        <p:spPr>
          <a:xfrm>
            <a:off x="1906806" y="568300"/>
            <a:ext cx="4806534" cy="923330"/>
          </a:xfrm>
          <a:prstGeom prst="rect">
            <a:avLst/>
          </a:prstGeom>
        </p:spPr>
        <p:txBody>
          <a:bodyPr wrap="square">
            <a:spAutoFit/>
          </a:bodyPr>
          <a:lstStyle/>
          <a:p>
            <a:endParaRPr lang="ru-RU" b="1" dirty="0">
              <a:solidFill>
                <a:srgbClr val="C32FA7"/>
              </a:solidFill>
            </a:endParaRPr>
          </a:p>
          <a:p>
            <a:r>
              <a:rPr lang="ru-RU" b="1" dirty="0">
                <a:solidFill>
                  <a:srgbClr val="C32FA7"/>
                </a:solidFill>
              </a:rPr>
              <a:t>Сборники учебных песен для начальной и основной школы </a:t>
            </a:r>
          </a:p>
        </p:txBody>
      </p:sp>
      <p:sp>
        <p:nvSpPr>
          <p:cNvPr id="10" name="Rectangle 3"/>
          <p:cNvSpPr txBox="1">
            <a:spLocks noChangeArrowheads="1"/>
          </p:cNvSpPr>
          <p:nvPr/>
        </p:nvSpPr>
        <p:spPr>
          <a:xfrm>
            <a:off x="1467000" y="1491630"/>
            <a:ext cx="5246340" cy="3394472"/>
          </a:xfrm>
          <a:prstGeom prst="rect">
            <a:avLst/>
          </a:prstGeom>
        </p:spPr>
        <p:txBody>
          <a:bodyPr/>
          <a:lstStyle/>
          <a:p>
            <a:pPr marL="257175" indent="-257175" defTabSz="342900">
              <a:spcBef>
                <a:spcPts val="750"/>
              </a:spcBef>
              <a:buClr>
                <a:schemeClr val="accent1"/>
              </a:buClr>
              <a:buSzPct val="80000"/>
              <a:buFont typeface="Wingdings 3" charset="2"/>
              <a:buChar char=""/>
              <a:defRPr/>
            </a:pPr>
            <a:r>
              <a:rPr lang="ru-RU" sz="1350" dirty="0">
                <a:solidFill>
                  <a:schemeClr val="tx1">
                    <a:lumMod val="75000"/>
                    <a:lumOff val="25000"/>
                  </a:schemeClr>
                </a:solidFill>
              </a:rPr>
              <a:t>2 сборника включают 57  песен и стихотворений.</a:t>
            </a:r>
          </a:p>
          <a:p>
            <a:pPr marL="257175" indent="-257175" defTabSz="342900">
              <a:spcBef>
                <a:spcPts val="750"/>
              </a:spcBef>
              <a:buClr>
                <a:schemeClr val="accent1"/>
              </a:buClr>
              <a:buSzPct val="80000"/>
              <a:buFont typeface="Wingdings 3" charset="2"/>
              <a:buChar char=""/>
              <a:defRPr/>
            </a:pPr>
            <a:r>
              <a:rPr lang="ru-RU" sz="1350" dirty="0">
                <a:solidFill>
                  <a:schemeClr val="tx1">
                    <a:lumMod val="75000"/>
                    <a:lumOff val="25000"/>
                  </a:schemeClr>
                </a:solidFill>
              </a:rPr>
              <a:t>Учебные песни и стихи органично сочетают учебный </a:t>
            </a:r>
            <a:r>
              <a:rPr lang="en-US" sz="1350" dirty="0">
                <a:solidFill>
                  <a:schemeClr val="tx1">
                    <a:lumMod val="75000"/>
                    <a:lumOff val="25000"/>
                  </a:schemeClr>
                </a:solidFill>
              </a:rPr>
              <a:t/>
            </a:r>
            <a:br>
              <a:rPr lang="en-US" sz="1350" dirty="0">
                <a:solidFill>
                  <a:schemeClr val="tx1">
                    <a:lumMod val="75000"/>
                    <a:lumOff val="25000"/>
                  </a:schemeClr>
                </a:solidFill>
              </a:rPr>
            </a:br>
            <a:r>
              <a:rPr lang="ru-RU" sz="1350" dirty="0">
                <a:solidFill>
                  <a:schemeClr val="tx1">
                    <a:lumMod val="75000"/>
                    <a:lumOff val="25000"/>
                  </a:schemeClr>
                </a:solidFill>
              </a:rPr>
              <a:t>и развлекательный характер деятельности.</a:t>
            </a:r>
          </a:p>
          <a:p>
            <a:pPr marL="257175" indent="-257175" defTabSz="342900">
              <a:spcBef>
                <a:spcPts val="750"/>
              </a:spcBef>
              <a:buClr>
                <a:schemeClr val="accent1"/>
              </a:buClr>
              <a:buSzPct val="80000"/>
              <a:buFont typeface="Wingdings 3" charset="2"/>
              <a:buChar char=""/>
              <a:defRPr/>
            </a:pPr>
            <a:r>
              <a:rPr lang="ru-RU" sz="1350" dirty="0">
                <a:solidFill>
                  <a:schemeClr val="tx1">
                    <a:lumMod val="75000"/>
                    <a:lumOff val="25000"/>
                  </a:schemeClr>
                </a:solidFill>
              </a:rPr>
              <a:t>Учебные песни и стихи предлагаются </a:t>
            </a:r>
            <a:r>
              <a:rPr lang="en-US" sz="1350" dirty="0">
                <a:solidFill>
                  <a:schemeClr val="tx1">
                    <a:lumMod val="75000"/>
                    <a:lumOff val="25000"/>
                  </a:schemeClr>
                </a:solidFill>
              </a:rPr>
              <a:t/>
            </a:r>
            <a:br>
              <a:rPr lang="en-US" sz="1350" dirty="0">
                <a:solidFill>
                  <a:schemeClr val="tx1">
                    <a:lumMod val="75000"/>
                    <a:lumOff val="25000"/>
                  </a:schemeClr>
                </a:solidFill>
              </a:rPr>
            </a:br>
            <a:r>
              <a:rPr lang="ru-RU" sz="1350" dirty="0">
                <a:solidFill>
                  <a:schemeClr val="tx1">
                    <a:lumMod val="75000"/>
                    <a:lumOff val="25000"/>
                  </a:schemeClr>
                </a:solidFill>
              </a:rPr>
              <a:t>не изолированно,</a:t>
            </a:r>
            <a:r>
              <a:rPr lang="en-US" sz="1350" dirty="0">
                <a:solidFill>
                  <a:schemeClr val="tx1">
                    <a:lumMod val="75000"/>
                    <a:lumOff val="25000"/>
                  </a:schemeClr>
                </a:solidFill>
              </a:rPr>
              <a:t> </a:t>
            </a:r>
            <a:r>
              <a:rPr lang="ru-RU" sz="1350" dirty="0">
                <a:solidFill>
                  <a:schemeClr val="tx1">
                    <a:lumMod val="75000"/>
                    <a:lumOff val="25000"/>
                  </a:schemeClr>
                </a:solidFill>
              </a:rPr>
              <a:t>а сопровождаются серией упражнений, что позволяет использовать сборники как на уроке, так и во внеурочной деятельности.</a:t>
            </a:r>
          </a:p>
          <a:p>
            <a:pPr marL="257175" indent="-257175" defTabSz="342900">
              <a:spcBef>
                <a:spcPts val="750"/>
              </a:spcBef>
              <a:buClr>
                <a:schemeClr val="accent1"/>
              </a:buClr>
              <a:buSzPct val="80000"/>
              <a:buFont typeface="Wingdings 3" charset="2"/>
              <a:buChar char=""/>
              <a:defRPr/>
            </a:pPr>
            <a:r>
              <a:rPr lang="ru-RU" sz="1350" dirty="0">
                <a:solidFill>
                  <a:schemeClr val="tx1">
                    <a:lumMod val="75000"/>
                    <a:lumOff val="25000"/>
                  </a:schemeClr>
                </a:solidFill>
              </a:rPr>
              <a:t>Учебные песни и стихи сопровождаются аудиозаписями </a:t>
            </a:r>
            <a:r>
              <a:rPr lang="en-US" sz="1350" dirty="0">
                <a:solidFill>
                  <a:schemeClr val="tx1">
                    <a:lumMod val="75000"/>
                    <a:lumOff val="25000"/>
                  </a:schemeClr>
                </a:solidFill>
              </a:rPr>
              <a:t/>
            </a:r>
            <a:br>
              <a:rPr lang="en-US" sz="1350" dirty="0">
                <a:solidFill>
                  <a:schemeClr val="tx1">
                    <a:lumMod val="75000"/>
                    <a:lumOff val="25000"/>
                  </a:schemeClr>
                </a:solidFill>
              </a:rPr>
            </a:br>
            <a:r>
              <a:rPr lang="ru-RU" sz="1350" dirty="0">
                <a:solidFill>
                  <a:schemeClr val="tx1">
                    <a:lumMod val="75000"/>
                    <a:lumOff val="25000"/>
                  </a:schemeClr>
                </a:solidFill>
              </a:rPr>
              <a:t>и караоке версиями, которые можно скачать бесплатно </a:t>
            </a:r>
            <a:r>
              <a:rPr lang="en-US" sz="1350" dirty="0">
                <a:solidFill>
                  <a:schemeClr val="tx1">
                    <a:lumMod val="75000"/>
                    <a:lumOff val="25000"/>
                  </a:schemeClr>
                </a:solidFill>
              </a:rPr>
              <a:t/>
            </a:r>
            <a:br>
              <a:rPr lang="en-US" sz="1350" dirty="0">
                <a:solidFill>
                  <a:schemeClr val="tx1">
                    <a:lumMod val="75000"/>
                    <a:lumOff val="25000"/>
                  </a:schemeClr>
                </a:solidFill>
              </a:rPr>
            </a:br>
            <a:r>
              <a:rPr lang="ru-RU" sz="1350" dirty="0">
                <a:solidFill>
                  <a:schemeClr val="tx1">
                    <a:lumMod val="75000"/>
                    <a:lumOff val="25000"/>
                  </a:schemeClr>
                </a:solidFill>
              </a:rPr>
              <a:t>с помощью </a:t>
            </a:r>
            <a:r>
              <a:rPr lang="en-US" sz="1350" dirty="0">
                <a:solidFill>
                  <a:schemeClr val="tx1">
                    <a:lumMod val="75000"/>
                    <a:lumOff val="25000"/>
                  </a:schemeClr>
                </a:solidFill>
              </a:rPr>
              <a:t>QR </a:t>
            </a:r>
            <a:r>
              <a:rPr lang="ru-RU" sz="1350" dirty="0">
                <a:solidFill>
                  <a:schemeClr val="tx1">
                    <a:lumMod val="75000"/>
                    <a:lumOff val="25000"/>
                  </a:schemeClr>
                </a:solidFill>
              </a:rPr>
              <a:t>кода.</a:t>
            </a:r>
          </a:p>
          <a:p>
            <a:pPr marL="257175" indent="-257175" defTabSz="342900">
              <a:spcBef>
                <a:spcPts val="750"/>
              </a:spcBef>
              <a:buClr>
                <a:schemeClr val="accent1"/>
              </a:buClr>
              <a:buSzPct val="80000"/>
              <a:buFont typeface="Wingdings 3" charset="2"/>
              <a:buChar char=""/>
              <a:defRPr/>
            </a:pPr>
            <a:r>
              <a:rPr lang="ru-RU" sz="1350" dirty="0">
                <a:solidFill>
                  <a:schemeClr val="tx1">
                    <a:lumMod val="75000"/>
                    <a:lumOff val="25000"/>
                  </a:schemeClr>
                </a:solidFill>
              </a:rPr>
              <a:t>В  каждом сборнике приводится таблица</a:t>
            </a:r>
            <a:r>
              <a:rPr lang="en-US" sz="1350" dirty="0">
                <a:solidFill>
                  <a:schemeClr val="tx1">
                    <a:lumMod val="75000"/>
                    <a:lumOff val="25000"/>
                  </a:schemeClr>
                </a:solidFill>
              </a:rPr>
              <a:t> </a:t>
            </a:r>
            <a:r>
              <a:rPr lang="ru-RU" sz="1350" dirty="0">
                <a:solidFill>
                  <a:schemeClr val="tx1">
                    <a:lumMod val="75000"/>
                    <a:lumOff val="25000"/>
                  </a:schemeClr>
                </a:solidFill>
              </a:rPr>
              <a:t>с указанием названия песни, темы, лексического и грамматического наполнения, </a:t>
            </a:r>
            <a:r>
              <a:rPr lang="ru-RU" sz="1350" dirty="0" err="1">
                <a:solidFill>
                  <a:schemeClr val="tx1">
                    <a:lumMod val="75000"/>
                    <a:lumOff val="25000"/>
                  </a:schemeClr>
                </a:solidFill>
              </a:rPr>
              <a:t>социокультурной</a:t>
            </a:r>
            <a:r>
              <a:rPr lang="ru-RU" sz="1350" dirty="0">
                <a:solidFill>
                  <a:schemeClr val="tx1">
                    <a:lumMod val="75000"/>
                    <a:lumOff val="25000"/>
                  </a:schemeClr>
                </a:solidFill>
              </a:rPr>
              <a:t> информации</a:t>
            </a:r>
          </a:p>
          <a:p>
            <a:pPr marL="257175" indent="-257175" defTabSz="342900">
              <a:lnSpc>
                <a:spcPct val="80000"/>
              </a:lnSpc>
              <a:spcBef>
                <a:spcPts val="750"/>
              </a:spcBef>
              <a:buClr>
                <a:schemeClr val="accent1"/>
              </a:buClr>
              <a:buSzPct val="80000"/>
              <a:buFont typeface="Wingdings 3" charset="2"/>
              <a:buChar char=""/>
              <a:defRPr/>
            </a:pPr>
            <a:endParaRPr lang="ru-RU" sz="1500" dirty="0">
              <a:solidFill>
                <a:schemeClr val="tx1">
                  <a:lumMod val="75000"/>
                  <a:lumOff val="25000"/>
                </a:schemeClr>
              </a:solidFill>
            </a:endParaRPr>
          </a:p>
        </p:txBody>
      </p:sp>
    </p:spTree>
    <p:extLst>
      <p:ext uri="{BB962C8B-B14F-4D97-AF65-F5344CB8AC3E}">
        <p14:creationId xmlns:p14="http://schemas.microsoft.com/office/powerpoint/2010/main" val="1572076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Рисунок 14" descr="000010096_2.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5082" y="1659408"/>
            <a:ext cx="826634" cy="113906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Рисунок 15" descr="000000998_2.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59623" y="3051456"/>
            <a:ext cx="701082" cy="96462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Рисунок 16" descr="000000979_2.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8933" y="1659409"/>
            <a:ext cx="826611" cy="113906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Рисунок 17" descr="000010265_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02666" y="1659030"/>
            <a:ext cx="826773" cy="113906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Рисунок 18" descr="000000981_2.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62169" y="3047494"/>
            <a:ext cx="724108" cy="96442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Рисунок 19" descr="000000980_2.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03623" y="1659408"/>
            <a:ext cx="830785" cy="113906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Рисунок 22" descr="000000991_2.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41100" y="3045020"/>
            <a:ext cx="666592" cy="97408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Рисунок 24" descr="000010017_2.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12633" y="3052711"/>
            <a:ext cx="705394" cy="96980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Рисунок 25" descr="000000984_2.jp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373555" y="3045019"/>
            <a:ext cx="734395" cy="97749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Прямоугольник 14"/>
          <p:cNvSpPr/>
          <p:nvPr/>
        </p:nvSpPr>
        <p:spPr>
          <a:xfrm>
            <a:off x="5403832" y="1212024"/>
            <a:ext cx="1333277" cy="352084"/>
          </a:xfrm>
          <a:prstGeom prst="rect">
            <a:avLst/>
          </a:prstGeom>
        </p:spPr>
        <p:txBody>
          <a:bodyPr wrap="square">
            <a:spAutoFit/>
          </a:bodyPr>
          <a:lstStyle/>
          <a:p>
            <a:pPr algn="r"/>
            <a:r>
              <a:rPr lang="ru-RU" sz="1688" b="1" spc="21" dirty="0">
                <a:solidFill>
                  <a:schemeClr val="accent1">
                    <a:lumMod val="75000"/>
                  </a:schemeClr>
                </a:solidFill>
                <a:latin typeface="+mj-lt"/>
                <a:ea typeface="Calibri" charset="0"/>
                <a:cs typeface="Times New Roman" charset="0"/>
              </a:rPr>
              <a:t>ПОСОБИЯ</a:t>
            </a:r>
            <a:endParaRPr lang="ru-RU" sz="1688" spc="21" dirty="0">
              <a:solidFill>
                <a:schemeClr val="accent1">
                  <a:lumMod val="75000"/>
                </a:schemeClr>
              </a:solidFill>
              <a:latin typeface="+mj-lt"/>
              <a:ea typeface="Calibri" charset="0"/>
              <a:cs typeface="Times New Roman" charset="0"/>
            </a:endParaRPr>
          </a:p>
        </p:txBody>
      </p:sp>
      <p:pic>
        <p:nvPicPr>
          <p:cNvPr id="27659" name="Рисунок 23" descr="000000983_2.jp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723861" y="3051455"/>
            <a:ext cx="728701" cy="96442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Рисунок 21" descr="000000982_2.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075083" y="3047264"/>
            <a:ext cx="731912" cy="96465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Рисунок 18" descr="Funny Stories копия.jpg"/>
          <p:cNvPicPr>
            <a:picLocks noChangeAspect="1"/>
          </p:cNvPicPr>
          <p:nvPr/>
        </p:nvPicPr>
        <p:blipFill>
          <a:blip r:embed="rId14"/>
          <a:stretch>
            <a:fillRect/>
          </a:stretch>
        </p:blipFill>
        <p:spPr>
          <a:xfrm>
            <a:off x="3954412" y="1247035"/>
            <a:ext cx="1214416" cy="16706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82977358"/>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xmlns="" id="{E312A102-7166-154E-9D66-657960AFF76D}"/>
              </a:ext>
            </a:extLst>
          </p:cNvPr>
          <p:cNvSpPr/>
          <p:nvPr/>
        </p:nvSpPr>
        <p:spPr>
          <a:xfrm>
            <a:off x="1887166" y="1498379"/>
            <a:ext cx="5595836" cy="2308324"/>
          </a:xfrm>
          <a:prstGeom prst="rect">
            <a:avLst/>
          </a:prstGeom>
        </p:spPr>
        <p:txBody>
          <a:bodyPr wrap="square">
            <a:spAutoFit/>
          </a:bodyPr>
          <a:lstStyle/>
          <a:p>
            <a:pPr marL="337542" indent="-257175">
              <a:buFont typeface="Arial" charset="0"/>
              <a:buChar char="•"/>
            </a:pPr>
            <a:r>
              <a:rPr lang="ru-RU" dirty="0">
                <a:solidFill>
                  <a:srgbClr val="0070C0"/>
                </a:solidFill>
                <a:latin typeface="Arial" charset="0"/>
                <a:ea typeface="Calibri" charset="0"/>
              </a:rPr>
              <a:t>Стимулировать у учащегося возникновение мысли – предмета высказывания. </a:t>
            </a:r>
          </a:p>
          <a:p>
            <a:pPr marL="337542" indent="-257175">
              <a:buFont typeface="Arial" charset="0"/>
              <a:buChar char="•"/>
            </a:pPr>
            <a:r>
              <a:rPr lang="ru-RU" dirty="0">
                <a:solidFill>
                  <a:srgbClr val="0070C0"/>
                </a:solidFill>
                <a:latin typeface="Arial" charset="0"/>
                <a:ea typeface="Calibri" charset="0"/>
              </a:rPr>
              <a:t>Создать мотивирующую обстановку.</a:t>
            </a:r>
            <a:endParaRPr lang="ru-RU" dirty="0">
              <a:solidFill>
                <a:srgbClr val="0070C0"/>
              </a:solidFill>
              <a:latin typeface="Times New Roman" charset="0"/>
              <a:ea typeface="Calibri" charset="0"/>
            </a:endParaRPr>
          </a:p>
          <a:p>
            <a:pPr marL="337542" indent="-257175">
              <a:buFont typeface="Arial" charset="0"/>
              <a:buChar char="•"/>
            </a:pPr>
            <a:r>
              <a:rPr lang="ru-RU" dirty="0">
                <a:solidFill>
                  <a:srgbClr val="0070C0"/>
                </a:solidFill>
                <a:latin typeface="Arial" charset="0"/>
                <a:ea typeface="Calibri" charset="0"/>
              </a:rPr>
              <a:t>Обеспечить учащихся  инструментами для организации и соподчинения всех единиц говорения для обучения выражению мысли, реализующей речевой поступок на иностранном языке. </a:t>
            </a:r>
            <a:endParaRPr lang="ru-RU" dirty="0">
              <a:solidFill>
                <a:srgbClr val="0070C0"/>
              </a:solidFill>
              <a:latin typeface="Times New Roman" charset="0"/>
              <a:ea typeface="Calibri" charset="0"/>
            </a:endParaRPr>
          </a:p>
        </p:txBody>
      </p:sp>
    </p:spTree>
    <p:extLst>
      <p:ext uri="{BB962C8B-B14F-4D97-AF65-F5344CB8AC3E}">
        <p14:creationId xmlns:p14="http://schemas.microsoft.com/office/powerpoint/2010/main" val="3037955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9946955-CC16-DE4D-B59C-0D10E46DC1FE}"/>
              </a:ext>
            </a:extLst>
          </p:cNvPr>
          <p:cNvSpPr>
            <a:spLocks noGrp="1"/>
          </p:cNvSpPr>
          <p:nvPr>
            <p:ph type="title"/>
          </p:nvPr>
        </p:nvSpPr>
        <p:spPr>
          <a:xfrm>
            <a:off x="827584" y="0"/>
            <a:ext cx="8229600" cy="857250"/>
          </a:xfrm>
        </p:spPr>
        <p:txBody>
          <a:bodyPr/>
          <a:lstStyle/>
          <a:p>
            <a:r>
              <a:rPr lang="en-US" dirty="0"/>
              <a:t>Resource Park </a:t>
            </a:r>
            <a:endParaRPr lang="ru-RU" dirty="0"/>
          </a:p>
        </p:txBody>
      </p:sp>
      <p:sp>
        <p:nvSpPr>
          <p:cNvPr id="3" name="Объект 2">
            <a:extLst>
              <a:ext uri="{FF2B5EF4-FFF2-40B4-BE49-F238E27FC236}">
                <a16:creationId xmlns:a16="http://schemas.microsoft.com/office/drawing/2014/main" xmlns="" id="{A2CDFBB8-EEB5-FC46-A29E-58383914E3EF}"/>
              </a:ext>
            </a:extLst>
          </p:cNvPr>
          <p:cNvSpPr>
            <a:spLocks noGrp="1"/>
          </p:cNvSpPr>
          <p:nvPr>
            <p:ph idx="1"/>
          </p:nvPr>
        </p:nvSpPr>
        <p:spPr/>
        <p:txBody>
          <a:bodyPr/>
          <a:lstStyle/>
          <a:p>
            <a:pPr marL="0" indent="0">
              <a:buNone/>
            </a:pPr>
            <a:endParaRPr lang="ru-RU" dirty="0"/>
          </a:p>
        </p:txBody>
      </p:sp>
      <p:pic>
        <p:nvPicPr>
          <p:cNvPr id="4" name="Изображение 1">
            <a:extLst>
              <a:ext uri="{FF2B5EF4-FFF2-40B4-BE49-F238E27FC236}">
                <a16:creationId xmlns:a16="http://schemas.microsoft.com/office/drawing/2014/main" xmlns="" id="{29CAC307-4256-6C40-A415-8A04978219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0660" y="1077565"/>
            <a:ext cx="2428847" cy="3608740"/>
          </a:xfrm>
          <a:prstGeom prst="rect">
            <a:avLst/>
          </a:prstGeom>
        </p:spPr>
      </p:pic>
    </p:spTree>
    <p:extLst>
      <p:ext uri="{BB962C8B-B14F-4D97-AF65-F5344CB8AC3E}">
        <p14:creationId xmlns:p14="http://schemas.microsoft.com/office/powerpoint/2010/main" val="779710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ADA14F1-25D2-2348-A7A0-4BCEF652DCF3}"/>
              </a:ext>
            </a:extLst>
          </p:cNvPr>
          <p:cNvSpPr>
            <a:spLocks noGrp="1"/>
          </p:cNvSpPr>
          <p:nvPr>
            <p:ph type="title"/>
          </p:nvPr>
        </p:nvSpPr>
        <p:spPr>
          <a:xfrm>
            <a:off x="-369060" y="470986"/>
            <a:ext cx="6122582" cy="704547"/>
          </a:xfrm>
          <a:noFill/>
        </p:spPr>
        <p:txBody>
          <a:bodyPr>
            <a:normAutofit fontScale="90000"/>
          </a:bodyPr>
          <a:lstStyle/>
          <a:p>
            <a:endParaRPr lang="ru-RU" dirty="0"/>
          </a:p>
        </p:txBody>
      </p:sp>
      <p:sp>
        <p:nvSpPr>
          <p:cNvPr id="3" name="Объект 2">
            <a:extLst>
              <a:ext uri="{FF2B5EF4-FFF2-40B4-BE49-F238E27FC236}">
                <a16:creationId xmlns:a16="http://schemas.microsoft.com/office/drawing/2014/main" xmlns="" id="{BD39BE39-835B-A24A-BFBC-8482DF9B2C3E}"/>
              </a:ext>
            </a:extLst>
          </p:cNvPr>
          <p:cNvSpPr>
            <a:spLocks noGrp="1"/>
          </p:cNvSpPr>
          <p:nvPr>
            <p:ph idx="1"/>
          </p:nvPr>
        </p:nvSpPr>
        <p:spPr>
          <a:xfrm>
            <a:off x="-369060" y="1917115"/>
            <a:ext cx="6122582" cy="2789812"/>
          </a:xfrm>
        </p:spPr>
        <p:txBody>
          <a:bodyPr/>
          <a:lstStyle/>
          <a:p>
            <a:endParaRPr lang="ru-RU" dirty="0"/>
          </a:p>
        </p:txBody>
      </p:sp>
      <p:pic>
        <p:nvPicPr>
          <p:cNvPr id="4" name="Изображение 3">
            <a:extLst>
              <a:ext uri="{FF2B5EF4-FFF2-40B4-BE49-F238E27FC236}">
                <a16:creationId xmlns:a16="http://schemas.microsoft.com/office/drawing/2014/main" xmlns="" id="{65D5780C-FC45-7C4E-A2B1-0F49292E50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9416" y="1137974"/>
            <a:ext cx="2623702" cy="3282768"/>
          </a:xfrm>
          <a:prstGeom prst="rect">
            <a:avLst/>
          </a:prstGeom>
        </p:spPr>
      </p:pic>
      <p:pic>
        <p:nvPicPr>
          <p:cNvPr id="5" name="Изображение 5">
            <a:extLst>
              <a:ext uri="{FF2B5EF4-FFF2-40B4-BE49-F238E27FC236}">
                <a16:creationId xmlns:a16="http://schemas.microsoft.com/office/drawing/2014/main" xmlns="" id="{BD103560-E6CF-F944-8005-1819DE31AD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5896" y="1131590"/>
            <a:ext cx="2702132" cy="3282768"/>
          </a:xfrm>
          <a:prstGeom prst="rect">
            <a:avLst/>
          </a:prstGeom>
        </p:spPr>
      </p:pic>
    </p:spTree>
    <p:extLst>
      <p:ext uri="{BB962C8B-B14F-4D97-AF65-F5344CB8AC3E}">
        <p14:creationId xmlns:p14="http://schemas.microsoft.com/office/powerpoint/2010/main" val="3734778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702536" y="0"/>
            <a:ext cx="3738461" cy="5140388"/>
          </a:xfrm>
          <a:prstGeom prst="rect">
            <a:avLst/>
          </a:prstGeom>
          <a:blipFill>
            <a:blip r:embed="rId2" cstate="print"/>
            <a:stretch>
              <a:fillRect/>
            </a:stretch>
          </a:blipFill>
        </p:spPr>
        <p:txBody>
          <a:bodyPr wrap="square" lIns="0" tIns="0" rIns="0" bIns="0" rtlCol="0"/>
          <a:lstStyle/>
          <a:p>
            <a:endParaRPr sz="935"/>
          </a:p>
        </p:txBody>
      </p:sp>
      <p:sp>
        <p:nvSpPr>
          <p:cNvPr id="3" name="object 3"/>
          <p:cNvSpPr/>
          <p:nvPr/>
        </p:nvSpPr>
        <p:spPr>
          <a:xfrm>
            <a:off x="2954363" y="299081"/>
            <a:ext cx="3187037" cy="1618964"/>
          </a:xfrm>
          <a:prstGeom prst="rect">
            <a:avLst/>
          </a:prstGeom>
          <a:blipFill>
            <a:blip r:embed="rId3" cstate="print"/>
            <a:stretch>
              <a:fillRect/>
            </a:stretch>
          </a:blipFill>
        </p:spPr>
        <p:txBody>
          <a:bodyPr wrap="square" lIns="0" tIns="0" rIns="0" bIns="0" rtlCol="0"/>
          <a:lstStyle/>
          <a:p>
            <a:endParaRPr sz="935"/>
          </a:p>
        </p:txBody>
      </p:sp>
      <p:sp>
        <p:nvSpPr>
          <p:cNvPr id="4" name="object 4"/>
          <p:cNvSpPr/>
          <p:nvPr/>
        </p:nvSpPr>
        <p:spPr>
          <a:xfrm>
            <a:off x="2954363" y="1914880"/>
            <a:ext cx="3187037" cy="923969"/>
          </a:xfrm>
          <a:prstGeom prst="rect">
            <a:avLst/>
          </a:prstGeom>
          <a:blipFill>
            <a:blip r:embed="rId4" cstate="print"/>
            <a:stretch>
              <a:fillRect/>
            </a:stretch>
          </a:blipFill>
        </p:spPr>
        <p:txBody>
          <a:bodyPr wrap="square" lIns="0" tIns="0" rIns="0" bIns="0" rtlCol="0"/>
          <a:lstStyle/>
          <a:p>
            <a:endParaRPr sz="935"/>
          </a:p>
        </p:txBody>
      </p:sp>
      <p:sp>
        <p:nvSpPr>
          <p:cNvPr id="5" name="object 5"/>
          <p:cNvSpPr/>
          <p:nvPr/>
        </p:nvSpPr>
        <p:spPr>
          <a:xfrm>
            <a:off x="4424618" y="4719367"/>
            <a:ext cx="225193" cy="139798"/>
          </a:xfrm>
          <a:custGeom>
            <a:avLst/>
            <a:gdLst/>
            <a:ahLst/>
            <a:cxnLst/>
            <a:rect l="l" t="t" r="r" b="b"/>
            <a:pathLst>
              <a:path w="433704" h="269240">
                <a:moveTo>
                  <a:pt x="258673" y="0"/>
                </a:moveTo>
                <a:lnTo>
                  <a:pt x="199861" y="1589"/>
                </a:lnTo>
                <a:lnTo>
                  <a:pt x="145609" y="6743"/>
                </a:lnTo>
                <a:lnTo>
                  <a:pt x="97552" y="16041"/>
                </a:lnTo>
                <a:lnTo>
                  <a:pt x="57327" y="30061"/>
                </a:lnTo>
                <a:lnTo>
                  <a:pt x="6915" y="74586"/>
                </a:lnTo>
                <a:lnTo>
                  <a:pt x="0" y="106248"/>
                </a:lnTo>
                <a:lnTo>
                  <a:pt x="5257" y="139865"/>
                </a:lnTo>
                <a:lnTo>
                  <a:pt x="47015" y="197405"/>
                </a:lnTo>
                <a:lnTo>
                  <a:pt x="83314" y="220757"/>
                </a:lnTo>
                <a:lnTo>
                  <a:pt x="129761" y="240115"/>
                </a:lnTo>
                <a:lnTo>
                  <a:pt x="186253" y="255194"/>
                </a:lnTo>
                <a:lnTo>
                  <a:pt x="252691" y="265709"/>
                </a:lnTo>
                <a:lnTo>
                  <a:pt x="314431" y="268728"/>
                </a:lnTo>
                <a:lnTo>
                  <a:pt x="361465" y="262342"/>
                </a:lnTo>
                <a:lnTo>
                  <a:pt x="395347" y="247181"/>
                </a:lnTo>
                <a:lnTo>
                  <a:pt x="417628" y="223877"/>
                </a:lnTo>
                <a:lnTo>
                  <a:pt x="429858" y="193059"/>
                </a:lnTo>
                <a:lnTo>
                  <a:pt x="433590" y="155359"/>
                </a:lnTo>
                <a:lnTo>
                  <a:pt x="430443" y="115425"/>
                </a:lnTo>
                <a:lnTo>
                  <a:pt x="419633" y="78696"/>
                </a:lnTo>
                <a:lnTo>
                  <a:pt x="366805" y="22086"/>
                </a:lnTo>
                <a:lnTo>
                  <a:pt x="320679" y="5823"/>
                </a:lnTo>
                <a:lnTo>
                  <a:pt x="258673" y="0"/>
                </a:lnTo>
                <a:close/>
              </a:path>
            </a:pathLst>
          </a:custGeom>
          <a:solidFill>
            <a:srgbClr val="FFFFFF"/>
          </a:solidFill>
        </p:spPr>
        <p:txBody>
          <a:bodyPr wrap="square" lIns="0" tIns="0" rIns="0" bIns="0" rtlCol="0"/>
          <a:lstStyle/>
          <a:p>
            <a:endParaRPr sz="935"/>
          </a:p>
        </p:txBody>
      </p:sp>
      <p:sp>
        <p:nvSpPr>
          <p:cNvPr id="6" name="object 6"/>
          <p:cNvSpPr/>
          <p:nvPr/>
        </p:nvSpPr>
        <p:spPr>
          <a:xfrm>
            <a:off x="4421320" y="4716070"/>
            <a:ext cx="231788" cy="146392"/>
          </a:xfrm>
          <a:custGeom>
            <a:avLst/>
            <a:gdLst/>
            <a:ahLst/>
            <a:cxnLst/>
            <a:rect l="l" t="t" r="r" b="b"/>
            <a:pathLst>
              <a:path w="446404" h="281940">
                <a:moveTo>
                  <a:pt x="259765" y="265747"/>
                </a:moveTo>
                <a:lnTo>
                  <a:pt x="298235" y="281396"/>
                </a:lnTo>
                <a:lnTo>
                  <a:pt x="310299" y="281597"/>
                </a:lnTo>
                <a:lnTo>
                  <a:pt x="344931" y="279573"/>
                </a:lnTo>
                <a:lnTo>
                  <a:pt x="373962" y="273532"/>
                </a:lnTo>
                <a:lnTo>
                  <a:pt x="384954" y="268897"/>
                </a:lnTo>
                <a:lnTo>
                  <a:pt x="310299" y="268897"/>
                </a:lnTo>
                <a:lnTo>
                  <a:pt x="298645" y="268703"/>
                </a:lnTo>
                <a:lnTo>
                  <a:pt x="286346" y="268117"/>
                </a:lnTo>
                <a:lnTo>
                  <a:pt x="273390" y="267134"/>
                </a:lnTo>
                <a:lnTo>
                  <a:pt x="259765" y="265747"/>
                </a:lnTo>
                <a:close/>
              </a:path>
              <a:path w="446404" h="281940">
                <a:moveTo>
                  <a:pt x="265023" y="0"/>
                </a:moveTo>
                <a:lnTo>
                  <a:pt x="225765" y="677"/>
                </a:lnTo>
                <a:lnTo>
                  <a:pt x="152713" y="6581"/>
                </a:lnTo>
                <a:lnTo>
                  <a:pt x="89868" y="19769"/>
                </a:lnTo>
                <a:lnTo>
                  <a:pt x="40657" y="41927"/>
                </a:lnTo>
                <a:lnTo>
                  <a:pt x="12819" y="68887"/>
                </a:lnTo>
                <a:lnTo>
                  <a:pt x="0" y="112598"/>
                </a:lnTo>
                <a:lnTo>
                  <a:pt x="1065" y="128534"/>
                </a:lnTo>
                <a:lnTo>
                  <a:pt x="17005" y="172720"/>
                </a:lnTo>
                <a:lnTo>
                  <a:pt x="51413" y="210317"/>
                </a:lnTo>
                <a:lnTo>
                  <a:pt x="103341" y="240659"/>
                </a:lnTo>
                <a:lnTo>
                  <a:pt x="147472" y="256733"/>
                </a:lnTo>
                <a:lnTo>
                  <a:pt x="199147" y="269345"/>
                </a:lnTo>
                <a:lnTo>
                  <a:pt x="258317" y="278371"/>
                </a:lnTo>
                <a:lnTo>
                  <a:pt x="259765" y="265747"/>
                </a:lnTo>
                <a:lnTo>
                  <a:pt x="215414" y="259430"/>
                </a:lnTo>
                <a:lnTo>
                  <a:pt x="175386" y="251137"/>
                </a:lnTo>
                <a:lnTo>
                  <a:pt x="108457" y="229031"/>
                </a:lnTo>
                <a:lnTo>
                  <a:pt x="59262" y="200337"/>
                </a:lnTo>
                <a:lnTo>
                  <a:pt x="27812" y="166052"/>
                </a:lnTo>
                <a:lnTo>
                  <a:pt x="13650" y="126815"/>
                </a:lnTo>
                <a:lnTo>
                  <a:pt x="12699" y="112598"/>
                </a:lnTo>
                <a:lnTo>
                  <a:pt x="13941" y="99109"/>
                </a:lnTo>
                <a:lnTo>
                  <a:pt x="41745" y="56721"/>
                </a:lnTo>
                <a:lnTo>
                  <a:pt x="84785" y="34772"/>
                </a:lnTo>
                <a:lnTo>
                  <a:pt x="122382" y="24597"/>
                </a:lnTo>
                <a:lnTo>
                  <a:pt x="165727" y="17754"/>
                </a:lnTo>
                <a:lnTo>
                  <a:pt x="213660" y="13902"/>
                </a:lnTo>
                <a:lnTo>
                  <a:pt x="265023" y="12700"/>
                </a:lnTo>
                <a:lnTo>
                  <a:pt x="352294" y="12700"/>
                </a:lnTo>
                <a:lnTo>
                  <a:pt x="314032" y="3382"/>
                </a:lnTo>
                <a:lnTo>
                  <a:pt x="265023" y="0"/>
                </a:lnTo>
                <a:close/>
              </a:path>
              <a:path w="446404" h="281940">
                <a:moveTo>
                  <a:pt x="352294" y="12700"/>
                </a:moveTo>
                <a:lnTo>
                  <a:pt x="265023" y="12700"/>
                </a:lnTo>
                <a:lnTo>
                  <a:pt x="312162" y="15957"/>
                </a:lnTo>
                <a:lnTo>
                  <a:pt x="349813" y="25090"/>
                </a:lnTo>
                <a:lnTo>
                  <a:pt x="400761" y="57607"/>
                </a:lnTo>
                <a:lnTo>
                  <a:pt x="426381" y="104686"/>
                </a:lnTo>
                <a:lnTo>
                  <a:pt x="433590" y="161709"/>
                </a:lnTo>
                <a:lnTo>
                  <a:pt x="432107" y="186096"/>
                </a:lnTo>
                <a:lnTo>
                  <a:pt x="419431" y="225502"/>
                </a:lnTo>
                <a:lnTo>
                  <a:pt x="391473" y="252464"/>
                </a:lnTo>
                <a:lnTo>
                  <a:pt x="343346" y="266972"/>
                </a:lnTo>
                <a:lnTo>
                  <a:pt x="310299" y="268897"/>
                </a:lnTo>
                <a:lnTo>
                  <a:pt x="384954" y="268897"/>
                </a:lnTo>
                <a:lnTo>
                  <a:pt x="430344" y="231989"/>
                </a:lnTo>
                <a:lnTo>
                  <a:pt x="444712" y="187729"/>
                </a:lnTo>
                <a:lnTo>
                  <a:pt x="446290" y="161709"/>
                </a:lnTo>
                <a:lnTo>
                  <a:pt x="444525" y="130770"/>
                </a:lnTo>
                <a:lnTo>
                  <a:pt x="427441" y="73578"/>
                </a:lnTo>
                <a:lnTo>
                  <a:pt x="385890" y="28583"/>
                </a:lnTo>
                <a:lnTo>
                  <a:pt x="354087" y="13136"/>
                </a:lnTo>
                <a:lnTo>
                  <a:pt x="352294" y="12700"/>
                </a:lnTo>
                <a:close/>
              </a:path>
            </a:pathLst>
          </a:custGeom>
          <a:solidFill>
            <a:srgbClr val="FFFFFF"/>
          </a:solidFill>
        </p:spPr>
        <p:txBody>
          <a:bodyPr wrap="square" lIns="0" tIns="0" rIns="0" bIns="0" rtlCol="0"/>
          <a:lstStyle/>
          <a:p>
            <a:endParaRPr sz="935"/>
          </a:p>
        </p:txBody>
      </p:sp>
      <p:sp>
        <p:nvSpPr>
          <p:cNvPr id="7" name="object 7"/>
          <p:cNvSpPr txBox="1"/>
          <p:nvPr/>
        </p:nvSpPr>
        <p:spPr>
          <a:xfrm>
            <a:off x="4526369" y="4760263"/>
            <a:ext cx="34949" cy="64120"/>
          </a:xfrm>
          <a:prstGeom prst="rect">
            <a:avLst/>
          </a:prstGeom>
        </p:spPr>
        <p:txBody>
          <a:bodyPr vert="horz" wrap="square" lIns="0" tIns="0" rIns="0" bIns="0" rtlCol="0">
            <a:spAutoFit/>
          </a:bodyPr>
          <a:lstStyle/>
          <a:p>
            <a:pPr>
              <a:lnSpc>
                <a:spcPts val="457"/>
              </a:lnSpc>
            </a:pPr>
            <a:r>
              <a:rPr sz="467" spc="26" dirty="0">
                <a:solidFill>
                  <a:srgbClr val="231F20"/>
                </a:solidFill>
                <a:latin typeface="Trebuchet MS"/>
                <a:cs typeface="Trebuchet MS"/>
              </a:rPr>
              <a:t>7</a:t>
            </a:r>
            <a:endParaRPr sz="467">
              <a:latin typeface="Trebuchet MS"/>
              <a:cs typeface="Trebuchet MS"/>
            </a:endParaRPr>
          </a:p>
        </p:txBody>
      </p:sp>
      <p:sp>
        <p:nvSpPr>
          <p:cNvPr id="8" name="object 8"/>
          <p:cNvSpPr/>
          <p:nvPr/>
        </p:nvSpPr>
        <p:spPr>
          <a:xfrm>
            <a:off x="2879531" y="2838850"/>
            <a:ext cx="234089" cy="1961177"/>
          </a:xfrm>
          <a:prstGeom prst="rect">
            <a:avLst/>
          </a:prstGeom>
          <a:blipFill>
            <a:blip r:embed="rId5" cstate="print"/>
            <a:stretch>
              <a:fillRect/>
            </a:stretch>
          </a:blipFill>
        </p:spPr>
        <p:txBody>
          <a:bodyPr wrap="square" lIns="0" tIns="0" rIns="0" bIns="0" rtlCol="0"/>
          <a:lstStyle/>
          <a:p>
            <a:endParaRPr sz="935"/>
          </a:p>
        </p:txBody>
      </p:sp>
      <p:sp>
        <p:nvSpPr>
          <p:cNvPr id="9" name="object 9"/>
          <p:cNvSpPr/>
          <p:nvPr/>
        </p:nvSpPr>
        <p:spPr>
          <a:xfrm>
            <a:off x="5912337" y="2838850"/>
            <a:ext cx="234089" cy="1961177"/>
          </a:xfrm>
          <a:prstGeom prst="rect">
            <a:avLst/>
          </a:prstGeom>
          <a:blipFill>
            <a:blip r:embed="rId6" cstate="print"/>
            <a:stretch>
              <a:fillRect/>
            </a:stretch>
          </a:blipFill>
        </p:spPr>
        <p:txBody>
          <a:bodyPr wrap="square" lIns="0" tIns="0" rIns="0" bIns="0" rtlCol="0"/>
          <a:lstStyle/>
          <a:p>
            <a:endParaRPr sz="935"/>
          </a:p>
        </p:txBody>
      </p:sp>
      <p:sp>
        <p:nvSpPr>
          <p:cNvPr id="10" name="object 10"/>
          <p:cNvSpPr/>
          <p:nvPr/>
        </p:nvSpPr>
        <p:spPr>
          <a:xfrm>
            <a:off x="4644733" y="4757196"/>
            <a:ext cx="1270199" cy="42830"/>
          </a:xfrm>
          <a:prstGeom prst="rect">
            <a:avLst/>
          </a:prstGeom>
          <a:blipFill>
            <a:blip r:embed="rId7" cstate="print"/>
            <a:stretch>
              <a:fillRect/>
            </a:stretch>
          </a:blipFill>
        </p:spPr>
        <p:txBody>
          <a:bodyPr wrap="square" lIns="0" tIns="0" rIns="0" bIns="0" rtlCol="0"/>
          <a:lstStyle/>
          <a:p>
            <a:endParaRPr sz="935"/>
          </a:p>
        </p:txBody>
      </p:sp>
      <p:sp>
        <p:nvSpPr>
          <p:cNvPr id="11" name="object 11"/>
          <p:cNvSpPr/>
          <p:nvPr/>
        </p:nvSpPr>
        <p:spPr>
          <a:xfrm>
            <a:off x="3111022" y="4757196"/>
            <a:ext cx="1316004" cy="42830"/>
          </a:xfrm>
          <a:prstGeom prst="rect">
            <a:avLst/>
          </a:prstGeom>
          <a:blipFill>
            <a:blip r:embed="rId8" cstate="print"/>
            <a:stretch>
              <a:fillRect/>
            </a:stretch>
          </a:blipFill>
        </p:spPr>
        <p:txBody>
          <a:bodyPr wrap="square" lIns="0" tIns="0" rIns="0" bIns="0" rtlCol="0"/>
          <a:lstStyle/>
          <a:p>
            <a:endParaRPr sz="935"/>
          </a:p>
        </p:txBody>
      </p:sp>
      <p:sp>
        <p:nvSpPr>
          <p:cNvPr id="12" name="object 12"/>
          <p:cNvSpPr/>
          <p:nvPr/>
        </p:nvSpPr>
        <p:spPr>
          <a:xfrm>
            <a:off x="2954363" y="2838856"/>
            <a:ext cx="2734281" cy="1281001"/>
          </a:xfrm>
          <a:prstGeom prst="rect">
            <a:avLst/>
          </a:prstGeom>
          <a:blipFill>
            <a:blip r:embed="rId9" cstate="print"/>
            <a:stretch>
              <a:fillRect/>
            </a:stretch>
          </a:blipFill>
        </p:spPr>
        <p:txBody>
          <a:bodyPr wrap="square" lIns="0" tIns="0" rIns="0" bIns="0" rtlCol="0"/>
          <a:lstStyle/>
          <a:p>
            <a:endParaRPr sz="935"/>
          </a:p>
        </p:txBody>
      </p:sp>
      <p:sp>
        <p:nvSpPr>
          <p:cNvPr id="13" name="object 13"/>
          <p:cNvSpPr/>
          <p:nvPr/>
        </p:nvSpPr>
        <p:spPr>
          <a:xfrm>
            <a:off x="5686043" y="2838849"/>
            <a:ext cx="455357" cy="1918348"/>
          </a:xfrm>
          <a:prstGeom prst="rect">
            <a:avLst/>
          </a:prstGeom>
          <a:blipFill>
            <a:blip r:embed="rId10" cstate="print"/>
            <a:stretch>
              <a:fillRect/>
            </a:stretch>
          </a:blipFill>
        </p:spPr>
        <p:txBody>
          <a:bodyPr wrap="square" lIns="0" tIns="0" rIns="0" bIns="0" rtlCol="0"/>
          <a:lstStyle/>
          <a:p>
            <a:endParaRPr sz="935"/>
          </a:p>
        </p:txBody>
      </p:sp>
      <p:sp>
        <p:nvSpPr>
          <p:cNvPr id="14" name="object 14"/>
          <p:cNvSpPr/>
          <p:nvPr/>
        </p:nvSpPr>
        <p:spPr>
          <a:xfrm>
            <a:off x="2954363" y="4117256"/>
            <a:ext cx="2734281" cy="639941"/>
          </a:xfrm>
          <a:prstGeom prst="rect">
            <a:avLst/>
          </a:prstGeom>
          <a:blipFill>
            <a:blip r:embed="rId11" cstate="print"/>
            <a:stretch>
              <a:fillRect/>
            </a:stretch>
          </a:blipFill>
        </p:spPr>
        <p:txBody>
          <a:bodyPr wrap="square" lIns="0" tIns="0" rIns="0" bIns="0" rtlCol="0"/>
          <a:lstStyle/>
          <a:p>
            <a:endParaRPr sz="935"/>
          </a:p>
        </p:txBody>
      </p:sp>
      <p:sp>
        <p:nvSpPr>
          <p:cNvPr id="15" name="object 15"/>
          <p:cNvSpPr/>
          <p:nvPr/>
        </p:nvSpPr>
        <p:spPr>
          <a:xfrm>
            <a:off x="4421321" y="4716075"/>
            <a:ext cx="231728" cy="83951"/>
          </a:xfrm>
          <a:prstGeom prst="rect">
            <a:avLst/>
          </a:prstGeom>
          <a:blipFill>
            <a:blip r:embed="rId12" cstate="print"/>
            <a:stretch>
              <a:fillRect/>
            </a:stretch>
          </a:blipFill>
        </p:spPr>
        <p:txBody>
          <a:bodyPr wrap="square" lIns="0" tIns="0" rIns="0" bIns="0" rtlCol="0"/>
          <a:lstStyle/>
          <a:p>
            <a:endParaRPr sz="935"/>
          </a:p>
        </p:txBody>
      </p:sp>
      <p:sp>
        <p:nvSpPr>
          <p:cNvPr id="16" name="object 16"/>
          <p:cNvSpPr/>
          <p:nvPr/>
        </p:nvSpPr>
        <p:spPr>
          <a:xfrm>
            <a:off x="4493248" y="1901584"/>
            <a:ext cx="1777475" cy="953855"/>
          </a:xfrm>
          <a:custGeom>
            <a:avLst/>
            <a:gdLst/>
            <a:ahLst/>
            <a:cxnLst/>
            <a:rect l="l" t="t" r="r" b="b"/>
            <a:pathLst>
              <a:path w="3423284" h="1837054">
                <a:moveTo>
                  <a:pt x="874977" y="0"/>
                </a:moveTo>
                <a:lnTo>
                  <a:pt x="827639" y="561"/>
                </a:lnTo>
                <a:lnTo>
                  <a:pt x="781308" y="1820"/>
                </a:lnTo>
                <a:lnTo>
                  <a:pt x="736013" y="3809"/>
                </a:lnTo>
                <a:lnTo>
                  <a:pt x="691785" y="6565"/>
                </a:lnTo>
                <a:lnTo>
                  <a:pt x="648652" y="10121"/>
                </a:lnTo>
                <a:lnTo>
                  <a:pt x="606646" y="14512"/>
                </a:lnTo>
                <a:lnTo>
                  <a:pt x="565795" y="19773"/>
                </a:lnTo>
                <a:lnTo>
                  <a:pt x="526129" y="25938"/>
                </a:lnTo>
                <a:lnTo>
                  <a:pt x="487678" y="33042"/>
                </a:lnTo>
                <a:lnTo>
                  <a:pt x="414541" y="50207"/>
                </a:lnTo>
                <a:lnTo>
                  <a:pt x="346623" y="71543"/>
                </a:lnTo>
                <a:lnTo>
                  <a:pt x="284161" y="97328"/>
                </a:lnTo>
                <a:lnTo>
                  <a:pt x="227393" y="127840"/>
                </a:lnTo>
                <a:lnTo>
                  <a:pt x="176560" y="163354"/>
                </a:lnTo>
                <a:lnTo>
                  <a:pt x="131897" y="204149"/>
                </a:lnTo>
                <a:lnTo>
                  <a:pt x="93645" y="250502"/>
                </a:lnTo>
                <a:lnTo>
                  <a:pt x="62042" y="302689"/>
                </a:lnTo>
                <a:lnTo>
                  <a:pt x="37325" y="360988"/>
                </a:lnTo>
                <a:lnTo>
                  <a:pt x="19733" y="425676"/>
                </a:lnTo>
                <a:lnTo>
                  <a:pt x="9505" y="497030"/>
                </a:lnTo>
                <a:lnTo>
                  <a:pt x="7226" y="535293"/>
                </a:lnTo>
                <a:lnTo>
                  <a:pt x="4645" y="609284"/>
                </a:lnTo>
                <a:lnTo>
                  <a:pt x="2114" y="688598"/>
                </a:lnTo>
                <a:lnTo>
                  <a:pt x="428" y="764824"/>
                </a:lnTo>
                <a:lnTo>
                  <a:pt x="0" y="846421"/>
                </a:lnTo>
                <a:lnTo>
                  <a:pt x="441" y="885646"/>
                </a:lnTo>
                <a:lnTo>
                  <a:pt x="1448" y="926299"/>
                </a:lnTo>
                <a:lnTo>
                  <a:pt x="3081" y="967012"/>
                </a:lnTo>
                <a:lnTo>
                  <a:pt x="5452" y="1008199"/>
                </a:lnTo>
                <a:lnTo>
                  <a:pt x="8522" y="1048307"/>
                </a:lnTo>
                <a:lnTo>
                  <a:pt x="12480" y="1088733"/>
                </a:lnTo>
                <a:lnTo>
                  <a:pt x="17361" y="1128909"/>
                </a:lnTo>
                <a:lnTo>
                  <a:pt x="23242" y="1168756"/>
                </a:lnTo>
                <a:lnTo>
                  <a:pt x="30195" y="1208197"/>
                </a:lnTo>
                <a:lnTo>
                  <a:pt x="38296" y="1247153"/>
                </a:lnTo>
                <a:lnTo>
                  <a:pt x="47620" y="1285548"/>
                </a:lnTo>
                <a:lnTo>
                  <a:pt x="58241" y="1323304"/>
                </a:lnTo>
                <a:lnTo>
                  <a:pt x="70233" y="1360342"/>
                </a:lnTo>
                <a:lnTo>
                  <a:pt x="83671" y="1396585"/>
                </a:lnTo>
                <a:lnTo>
                  <a:pt x="98631" y="1431956"/>
                </a:lnTo>
                <a:lnTo>
                  <a:pt x="115185" y="1466377"/>
                </a:lnTo>
                <a:lnTo>
                  <a:pt x="153379" y="1532055"/>
                </a:lnTo>
                <a:lnTo>
                  <a:pt x="198849" y="1593000"/>
                </a:lnTo>
                <a:lnTo>
                  <a:pt x="224499" y="1621503"/>
                </a:lnTo>
                <a:lnTo>
                  <a:pt x="252192" y="1648589"/>
                </a:lnTo>
                <a:lnTo>
                  <a:pt x="282002" y="1674181"/>
                </a:lnTo>
                <a:lnTo>
                  <a:pt x="314005" y="1698201"/>
                </a:lnTo>
                <a:lnTo>
                  <a:pt x="348274" y="1720571"/>
                </a:lnTo>
                <a:lnTo>
                  <a:pt x="384885" y="1741213"/>
                </a:lnTo>
                <a:lnTo>
                  <a:pt x="423911" y="1760051"/>
                </a:lnTo>
                <a:lnTo>
                  <a:pt x="465427" y="1777005"/>
                </a:lnTo>
                <a:lnTo>
                  <a:pt x="509509" y="1791998"/>
                </a:lnTo>
                <a:lnTo>
                  <a:pt x="556230" y="1804954"/>
                </a:lnTo>
                <a:lnTo>
                  <a:pt x="605666" y="1815793"/>
                </a:lnTo>
                <a:lnTo>
                  <a:pt x="657890" y="1824438"/>
                </a:lnTo>
                <a:lnTo>
                  <a:pt x="712977" y="1830811"/>
                </a:lnTo>
                <a:lnTo>
                  <a:pt x="771003" y="1834836"/>
                </a:lnTo>
                <a:lnTo>
                  <a:pt x="832041" y="1836433"/>
                </a:lnTo>
                <a:lnTo>
                  <a:pt x="887586" y="1836504"/>
                </a:lnTo>
                <a:lnTo>
                  <a:pt x="999880" y="1835168"/>
                </a:lnTo>
                <a:lnTo>
                  <a:pt x="1113488" y="1831873"/>
                </a:lnTo>
                <a:lnTo>
                  <a:pt x="1228064" y="1826628"/>
                </a:lnTo>
                <a:lnTo>
                  <a:pt x="1343260" y="1819443"/>
                </a:lnTo>
                <a:lnTo>
                  <a:pt x="1458731" y="1810328"/>
                </a:lnTo>
                <a:lnTo>
                  <a:pt x="1574130" y="1799295"/>
                </a:lnTo>
                <a:lnTo>
                  <a:pt x="1689109" y="1786352"/>
                </a:lnTo>
                <a:lnTo>
                  <a:pt x="1803324" y="1771511"/>
                </a:lnTo>
                <a:lnTo>
                  <a:pt x="1916426" y="1754781"/>
                </a:lnTo>
                <a:lnTo>
                  <a:pt x="2028070" y="1736173"/>
                </a:lnTo>
                <a:lnTo>
                  <a:pt x="2083237" y="1726167"/>
                </a:lnTo>
                <a:lnTo>
                  <a:pt x="2137909" y="1715696"/>
                </a:lnTo>
                <a:lnTo>
                  <a:pt x="2192043" y="1704760"/>
                </a:lnTo>
                <a:lnTo>
                  <a:pt x="2245596" y="1693362"/>
                </a:lnTo>
                <a:lnTo>
                  <a:pt x="2298524" y="1681501"/>
                </a:lnTo>
                <a:lnTo>
                  <a:pt x="2350785" y="1669179"/>
                </a:lnTo>
                <a:lnTo>
                  <a:pt x="2402334" y="1656399"/>
                </a:lnTo>
                <a:lnTo>
                  <a:pt x="2453129" y="1643160"/>
                </a:lnTo>
                <a:lnTo>
                  <a:pt x="2503126" y="1629464"/>
                </a:lnTo>
                <a:lnTo>
                  <a:pt x="2552281" y="1615313"/>
                </a:lnTo>
                <a:lnTo>
                  <a:pt x="2600553" y="1600707"/>
                </a:lnTo>
                <a:lnTo>
                  <a:pt x="2647896" y="1585649"/>
                </a:lnTo>
                <a:lnTo>
                  <a:pt x="2694268" y="1570138"/>
                </a:lnTo>
                <a:lnTo>
                  <a:pt x="2739626" y="1554178"/>
                </a:lnTo>
                <a:lnTo>
                  <a:pt x="2783926" y="1537768"/>
                </a:lnTo>
                <a:lnTo>
                  <a:pt x="2827125" y="1520910"/>
                </a:lnTo>
                <a:lnTo>
                  <a:pt x="2869179" y="1503606"/>
                </a:lnTo>
                <a:lnTo>
                  <a:pt x="2910046" y="1485856"/>
                </a:lnTo>
                <a:lnTo>
                  <a:pt x="2949681" y="1467662"/>
                </a:lnTo>
                <a:lnTo>
                  <a:pt x="2988042" y="1449026"/>
                </a:lnTo>
                <a:lnTo>
                  <a:pt x="3025086" y="1429948"/>
                </a:lnTo>
                <a:lnTo>
                  <a:pt x="3060768" y="1410429"/>
                </a:lnTo>
                <a:lnTo>
                  <a:pt x="3095046" y="1390472"/>
                </a:lnTo>
                <a:lnTo>
                  <a:pt x="3127877" y="1370077"/>
                </a:lnTo>
                <a:lnTo>
                  <a:pt x="3189021" y="1327979"/>
                </a:lnTo>
                <a:lnTo>
                  <a:pt x="3243855" y="1284146"/>
                </a:lnTo>
                <a:lnTo>
                  <a:pt x="3292031" y="1238588"/>
                </a:lnTo>
                <a:lnTo>
                  <a:pt x="3333204" y="1191315"/>
                </a:lnTo>
                <a:lnTo>
                  <a:pt x="3367026" y="1142337"/>
                </a:lnTo>
                <a:lnTo>
                  <a:pt x="3393151" y="1091664"/>
                </a:lnTo>
                <a:lnTo>
                  <a:pt x="3408919" y="1047487"/>
                </a:lnTo>
                <a:lnTo>
                  <a:pt x="3417616" y="1008199"/>
                </a:lnTo>
                <a:lnTo>
                  <a:pt x="3422292" y="965456"/>
                </a:lnTo>
                <a:lnTo>
                  <a:pt x="3422963" y="942929"/>
                </a:lnTo>
                <a:lnTo>
                  <a:pt x="3422440" y="919707"/>
                </a:lnTo>
                <a:lnTo>
                  <a:pt x="3417558" y="871396"/>
                </a:lnTo>
                <a:lnTo>
                  <a:pt x="3407140" y="820972"/>
                </a:lnTo>
                <a:lnTo>
                  <a:pt x="3390683" y="768882"/>
                </a:lnTo>
                <a:lnTo>
                  <a:pt x="3367683" y="715571"/>
                </a:lnTo>
                <a:lnTo>
                  <a:pt x="3337635" y="661487"/>
                </a:lnTo>
                <a:lnTo>
                  <a:pt x="3300035" y="607078"/>
                </a:lnTo>
                <a:lnTo>
                  <a:pt x="3254379" y="552789"/>
                </a:lnTo>
                <a:lnTo>
                  <a:pt x="3200162" y="499068"/>
                </a:lnTo>
                <a:lnTo>
                  <a:pt x="3169686" y="472560"/>
                </a:lnTo>
                <a:lnTo>
                  <a:pt x="3136881" y="446362"/>
                </a:lnTo>
                <a:lnTo>
                  <a:pt x="3101684" y="420529"/>
                </a:lnTo>
                <a:lnTo>
                  <a:pt x="3064031" y="395117"/>
                </a:lnTo>
                <a:lnTo>
                  <a:pt x="3023860" y="370182"/>
                </a:lnTo>
                <a:lnTo>
                  <a:pt x="2981108" y="345781"/>
                </a:lnTo>
                <a:lnTo>
                  <a:pt x="2935712" y="321968"/>
                </a:lnTo>
                <a:lnTo>
                  <a:pt x="2887608" y="298800"/>
                </a:lnTo>
                <a:lnTo>
                  <a:pt x="2836735" y="276332"/>
                </a:lnTo>
                <a:lnTo>
                  <a:pt x="2783027" y="254621"/>
                </a:lnTo>
                <a:lnTo>
                  <a:pt x="2726424" y="233722"/>
                </a:lnTo>
                <a:lnTo>
                  <a:pt x="2666860" y="213691"/>
                </a:lnTo>
                <a:lnTo>
                  <a:pt x="2604275" y="194585"/>
                </a:lnTo>
                <a:lnTo>
                  <a:pt x="2538604" y="176458"/>
                </a:lnTo>
                <a:lnTo>
                  <a:pt x="2469784" y="159367"/>
                </a:lnTo>
                <a:lnTo>
                  <a:pt x="2397753" y="143367"/>
                </a:lnTo>
                <a:lnTo>
                  <a:pt x="2322448" y="128515"/>
                </a:lnTo>
                <a:lnTo>
                  <a:pt x="2243805" y="114867"/>
                </a:lnTo>
                <a:lnTo>
                  <a:pt x="2161761" y="102477"/>
                </a:lnTo>
                <a:lnTo>
                  <a:pt x="2076254" y="91403"/>
                </a:lnTo>
                <a:lnTo>
                  <a:pt x="1510694" y="34982"/>
                </a:lnTo>
                <a:lnTo>
                  <a:pt x="1286338" y="16425"/>
                </a:lnTo>
                <a:lnTo>
                  <a:pt x="1178471" y="9317"/>
                </a:lnTo>
                <a:lnTo>
                  <a:pt x="1073797" y="4025"/>
                </a:lnTo>
                <a:lnTo>
                  <a:pt x="1022731" y="2147"/>
                </a:lnTo>
                <a:lnTo>
                  <a:pt x="972552" y="827"/>
                </a:lnTo>
                <a:lnTo>
                  <a:pt x="923291" y="100"/>
                </a:lnTo>
                <a:lnTo>
                  <a:pt x="874977" y="0"/>
                </a:lnTo>
                <a:close/>
              </a:path>
            </a:pathLst>
          </a:custGeom>
          <a:solidFill>
            <a:srgbClr val="FFFFFF"/>
          </a:solidFill>
        </p:spPr>
        <p:txBody>
          <a:bodyPr wrap="square" lIns="0" tIns="0" rIns="0" bIns="0" rtlCol="0"/>
          <a:lstStyle/>
          <a:p>
            <a:endParaRPr sz="935"/>
          </a:p>
        </p:txBody>
      </p:sp>
      <p:sp>
        <p:nvSpPr>
          <p:cNvPr id="17" name="object 17"/>
          <p:cNvSpPr/>
          <p:nvPr/>
        </p:nvSpPr>
        <p:spPr>
          <a:xfrm>
            <a:off x="2702536" y="0"/>
            <a:ext cx="1757363" cy="4142496"/>
          </a:xfrm>
          <a:custGeom>
            <a:avLst/>
            <a:gdLst/>
            <a:ahLst/>
            <a:cxnLst/>
            <a:rect l="l" t="t" r="r" b="b"/>
            <a:pathLst>
              <a:path w="3384550" h="7978140">
                <a:moveTo>
                  <a:pt x="3383995" y="0"/>
                </a:moveTo>
                <a:lnTo>
                  <a:pt x="0" y="0"/>
                </a:lnTo>
                <a:lnTo>
                  <a:pt x="0" y="6910793"/>
                </a:lnTo>
                <a:lnTo>
                  <a:pt x="149279" y="7977605"/>
                </a:lnTo>
                <a:lnTo>
                  <a:pt x="3383995" y="7738146"/>
                </a:lnTo>
                <a:lnTo>
                  <a:pt x="3383995" y="0"/>
                </a:lnTo>
                <a:close/>
              </a:path>
            </a:pathLst>
          </a:custGeom>
          <a:solidFill>
            <a:srgbClr val="FFFFFF"/>
          </a:solidFill>
        </p:spPr>
        <p:txBody>
          <a:bodyPr wrap="square" lIns="0" tIns="0" rIns="0" bIns="0" rtlCol="0"/>
          <a:lstStyle/>
          <a:p>
            <a:endParaRPr sz="935"/>
          </a:p>
        </p:txBody>
      </p:sp>
      <p:sp>
        <p:nvSpPr>
          <p:cNvPr id="18" name="object 18"/>
          <p:cNvSpPr txBox="1"/>
          <p:nvPr/>
        </p:nvSpPr>
        <p:spPr>
          <a:xfrm>
            <a:off x="4630596" y="344391"/>
            <a:ext cx="1471502" cy="507486"/>
          </a:xfrm>
          <a:prstGeom prst="rect">
            <a:avLst/>
          </a:prstGeom>
        </p:spPr>
        <p:txBody>
          <a:bodyPr vert="horz" wrap="square" lIns="0" tIns="7913" rIns="0" bIns="0" rtlCol="0">
            <a:spAutoFit/>
          </a:bodyPr>
          <a:lstStyle/>
          <a:p>
            <a:pPr marL="62645" marR="71546" indent="-56380">
              <a:spcBef>
                <a:spcPts val="62"/>
              </a:spcBef>
            </a:pPr>
            <a:r>
              <a:rPr sz="649" spc="-11" dirty="0">
                <a:solidFill>
                  <a:srgbClr val="231F20"/>
                </a:solidFill>
                <a:latin typeface="Cambria Math"/>
                <a:cs typeface="Cambria Math"/>
              </a:rPr>
              <a:t>to </a:t>
            </a:r>
            <a:r>
              <a:rPr sz="649" spc="-13" dirty="0">
                <a:solidFill>
                  <a:srgbClr val="231F20"/>
                </a:solidFill>
                <a:latin typeface="Cambria Math"/>
                <a:cs typeface="Cambria Math"/>
              </a:rPr>
              <a:t>like </a:t>
            </a:r>
            <a:r>
              <a:rPr sz="649" spc="-23" dirty="0">
                <a:solidFill>
                  <a:srgbClr val="231F20"/>
                </a:solidFill>
                <a:latin typeface="Cambria Math"/>
                <a:cs typeface="Cambria Math"/>
              </a:rPr>
              <a:t>— </a:t>
            </a:r>
            <a:r>
              <a:rPr sz="649" i="1" dirty="0">
                <a:solidFill>
                  <a:srgbClr val="231F20"/>
                </a:solidFill>
                <a:latin typeface="Times New Roman"/>
                <a:cs typeface="Times New Roman"/>
              </a:rPr>
              <a:t>sð</a:t>
            </a:r>
            <a:r>
              <a:rPr sz="649" dirty="0">
                <a:solidFill>
                  <a:srgbClr val="231F20"/>
                </a:solidFill>
                <a:latin typeface="Cambria Math"/>
                <a:cs typeface="Cambria Math"/>
              </a:rPr>
              <a:t>. </a:t>
            </a:r>
            <a:r>
              <a:rPr sz="649" spc="-99" dirty="0">
                <a:solidFill>
                  <a:srgbClr val="231F20"/>
                </a:solidFill>
                <a:latin typeface="Cambria Math"/>
                <a:cs typeface="Cambria Math"/>
              </a:rPr>
              <a:t>cwaæwwa </a:t>
            </a:r>
            <a:r>
              <a:rPr sz="649" spc="-52" dirty="0">
                <a:solidFill>
                  <a:srgbClr val="231F20"/>
                </a:solidFill>
                <a:latin typeface="Cambria Math"/>
                <a:cs typeface="Cambria Math"/>
              </a:rPr>
              <a:t>„+paæwwce“ </a:t>
            </a:r>
            <a:r>
              <a:rPr sz="649" spc="-26" dirty="0">
                <a:solidFill>
                  <a:srgbClr val="231F20"/>
                </a:solidFill>
                <a:latin typeface="Cambria Math"/>
                <a:cs typeface="Cambria Math"/>
              </a:rPr>
              <a:t>(c+o-  </a:t>
            </a:r>
            <a:r>
              <a:rPr sz="649" spc="-2" dirty="0">
                <a:solidFill>
                  <a:srgbClr val="231F20"/>
                </a:solidFill>
                <a:latin typeface="Cambria Math"/>
                <a:cs typeface="Cambria Math"/>
              </a:rPr>
              <a:t>co6 </a:t>
            </a:r>
            <a:r>
              <a:rPr sz="649" spc="-28" dirty="0">
                <a:solidFill>
                  <a:srgbClr val="231F20"/>
                </a:solidFill>
                <a:latin typeface="Cambria Math"/>
                <a:cs typeface="Cambria Math"/>
              </a:rPr>
              <a:t>ogo6pe+we  </a:t>
            </a:r>
            <a:r>
              <a:rPr sz="649" spc="-158" dirty="0">
                <a:solidFill>
                  <a:srgbClr val="231F20"/>
                </a:solidFill>
                <a:latin typeface="Cambria Math"/>
                <a:cs typeface="Cambria Math"/>
              </a:rPr>
              <a:t>æ</a:t>
            </a:r>
            <a:r>
              <a:rPr sz="649" spc="39" dirty="0">
                <a:solidFill>
                  <a:srgbClr val="231F20"/>
                </a:solidFill>
                <a:latin typeface="Cambria Math"/>
                <a:cs typeface="Cambria Math"/>
              </a:rPr>
              <a:t> </a:t>
            </a:r>
            <a:r>
              <a:rPr sz="649" spc="-16" dirty="0">
                <a:solidFill>
                  <a:srgbClr val="231F20"/>
                </a:solidFill>
                <a:latin typeface="Cambria Math"/>
                <a:cs typeface="Cambria Math"/>
              </a:rPr>
              <a:t>co4wana+Ѓx</a:t>
            </a:r>
            <a:r>
              <a:rPr sz="649" spc="39" dirty="0">
                <a:solidFill>
                  <a:srgbClr val="231F20"/>
                </a:solidFill>
                <a:latin typeface="Cambria Math"/>
                <a:cs typeface="Cambria Math"/>
              </a:rPr>
              <a:t> </a:t>
            </a:r>
            <a:r>
              <a:rPr sz="649" spc="-39" dirty="0">
                <a:solidFill>
                  <a:srgbClr val="231F20"/>
                </a:solidFill>
                <a:latin typeface="Cambria Math"/>
                <a:cs typeface="Cambria Math"/>
              </a:rPr>
              <a:t>cewex)</a:t>
            </a:r>
            <a:endParaRPr sz="649">
              <a:latin typeface="Cambria Math"/>
              <a:cs typeface="Cambria Math"/>
            </a:endParaRPr>
          </a:p>
          <a:p>
            <a:pPr marL="6594"/>
            <a:r>
              <a:rPr sz="649" spc="-11" dirty="0">
                <a:solidFill>
                  <a:srgbClr val="231F20"/>
                </a:solidFill>
                <a:latin typeface="Cambria Math"/>
                <a:cs typeface="Cambria Math"/>
              </a:rPr>
              <a:t>to ban </a:t>
            </a:r>
            <a:r>
              <a:rPr sz="649" spc="-23" dirty="0">
                <a:solidFill>
                  <a:srgbClr val="231F20"/>
                </a:solidFill>
                <a:latin typeface="Cambria Math"/>
                <a:cs typeface="Cambria Math"/>
              </a:rPr>
              <a:t>— </a:t>
            </a:r>
            <a:r>
              <a:rPr sz="649" spc="5" dirty="0">
                <a:solidFill>
                  <a:srgbClr val="231F20"/>
                </a:solidFill>
                <a:latin typeface="Cambria Math"/>
                <a:cs typeface="Cambria Math"/>
              </a:rPr>
              <a:t> </a:t>
            </a:r>
            <a:r>
              <a:rPr sz="649" spc="-26" dirty="0">
                <a:solidFill>
                  <a:srgbClr val="231F20"/>
                </a:solidFill>
                <a:latin typeface="Cambria Math"/>
                <a:cs typeface="Cambria Math"/>
              </a:rPr>
              <a:t>sa+pe4awa</a:t>
            </a:r>
            <a:endParaRPr sz="649">
              <a:latin typeface="Cambria Math"/>
              <a:cs typeface="Cambria Math"/>
            </a:endParaRPr>
          </a:p>
          <a:p>
            <a:pPr marL="6594"/>
            <a:r>
              <a:rPr sz="649" spc="-11" dirty="0">
                <a:solidFill>
                  <a:srgbClr val="231F20"/>
                </a:solidFill>
                <a:latin typeface="Cambria Math"/>
                <a:cs typeface="Cambria Math"/>
              </a:rPr>
              <a:t>to judge </a:t>
            </a:r>
            <a:r>
              <a:rPr sz="649" spc="-23" dirty="0">
                <a:solidFill>
                  <a:srgbClr val="231F20"/>
                </a:solidFill>
                <a:latin typeface="Cambria Math"/>
                <a:cs typeface="Cambria Math"/>
              </a:rPr>
              <a:t>—  </a:t>
            </a:r>
            <a:r>
              <a:rPr sz="649" spc="-44" dirty="0">
                <a:solidFill>
                  <a:srgbClr val="231F20"/>
                </a:solidFill>
                <a:latin typeface="Cambria Math"/>
                <a:cs typeface="Cambria Math"/>
              </a:rPr>
              <a:t>cygwwa, </a:t>
            </a:r>
            <a:r>
              <a:rPr sz="649" dirty="0">
                <a:solidFill>
                  <a:srgbClr val="231F20"/>
                </a:solidFill>
                <a:latin typeface="Cambria Math"/>
                <a:cs typeface="Cambria Math"/>
              </a:rPr>
              <a:t> </a:t>
            </a:r>
            <a:r>
              <a:rPr sz="649" spc="-5" dirty="0">
                <a:solidFill>
                  <a:srgbClr val="231F20"/>
                </a:solidFill>
                <a:latin typeface="Cambria Math"/>
                <a:cs typeface="Cambria Math"/>
              </a:rPr>
              <a:t>ocyxgawa</a:t>
            </a:r>
            <a:endParaRPr sz="649">
              <a:latin typeface="Cambria Math"/>
              <a:cs typeface="Cambria Math"/>
            </a:endParaRPr>
          </a:p>
          <a:p>
            <a:pPr marL="6594"/>
            <a:r>
              <a:rPr sz="649" spc="-11" dirty="0">
                <a:solidFill>
                  <a:srgbClr val="231F20"/>
                </a:solidFill>
                <a:latin typeface="Cambria Math"/>
                <a:cs typeface="Cambria Math"/>
              </a:rPr>
              <a:t>to </a:t>
            </a:r>
            <a:r>
              <a:rPr sz="649" spc="-18" dirty="0">
                <a:solidFill>
                  <a:srgbClr val="231F20"/>
                </a:solidFill>
                <a:latin typeface="Cambria Math"/>
                <a:cs typeface="Cambria Math"/>
              </a:rPr>
              <a:t>be </a:t>
            </a:r>
            <a:r>
              <a:rPr sz="649" spc="-94" dirty="0">
                <a:solidFill>
                  <a:srgbClr val="231F20"/>
                </a:solidFill>
                <a:latin typeface="Cambria Math"/>
                <a:cs typeface="Cambria Math"/>
              </a:rPr>
              <a:t>/ </a:t>
            </a:r>
            <a:r>
              <a:rPr sz="649" spc="-44" dirty="0">
                <a:solidFill>
                  <a:srgbClr val="231F20"/>
                </a:solidFill>
                <a:latin typeface="Cambria Math"/>
                <a:cs typeface="Cambria Math"/>
              </a:rPr>
              <a:t> </a:t>
            </a:r>
            <a:r>
              <a:rPr sz="649" spc="-18" dirty="0">
                <a:solidFill>
                  <a:srgbClr val="231F20"/>
                </a:solidFill>
                <a:latin typeface="Cambria Math"/>
                <a:cs typeface="Cambria Math"/>
              </a:rPr>
              <a:t>keep </a:t>
            </a:r>
            <a:r>
              <a:rPr sz="649" spc="-94" dirty="0">
                <a:solidFill>
                  <a:srgbClr val="231F20"/>
                </a:solidFill>
                <a:latin typeface="Cambria Math"/>
                <a:cs typeface="Cambria Math"/>
              </a:rPr>
              <a:t>/ </a:t>
            </a:r>
            <a:r>
              <a:rPr sz="649" spc="-44" dirty="0">
                <a:solidFill>
                  <a:srgbClr val="231F20"/>
                </a:solidFill>
                <a:latin typeface="Cambria Math"/>
                <a:cs typeface="Cambria Math"/>
              </a:rPr>
              <a:t> </a:t>
            </a:r>
            <a:r>
              <a:rPr sz="649" spc="-26" dirty="0">
                <a:solidFill>
                  <a:srgbClr val="231F20"/>
                </a:solidFill>
                <a:latin typeface="Cambria Math"/>
                <a:cs typeface="Cambria Math"/>
              </a:rPr>
              <a:t>stay  </a:t>
            </a:r>
            <a:r>
              <a:rPr sz="649" spc="2" dirty="0">
                <a:solidFill>
                  <a:srgbClr val="231F20"/>
                </a:solidFill>
                <a:latin typeface="Cambria Math"/>
                <a:cs typeface="Cambria Math"/>
              </a:rPr>
              <a:t>in </a:t>
            </a:r>
            <a:r>
              <a:rPr sz="649" spc="-5" dirty="0">
                <a:solidFill>
                  <a:srgbClr val="231F20"/>
                </a:solidFill>
                <a:latin typeface="Cambria Math"/>
                <a:cs typeface="Cambria Math"/>
              </a:rPr>
              <a:t>touch </a:t>
            </a:r>
            <a:r>
              <a:rPr sz="649" spc="-23" dirty="0">
                <a:solidFill>
                  <a:srgbClr val="231F20"/>
                </a:solidFill>
                <a:latin typeface="Cambria Math"/>
                <a:cs typeface="Cambria Math"/>
              </a:rPr>
              <a:t>— </a:t>
            </a:r>
            <a:r>
              <a:rPr sz="649" spc="26" dirty="0">
                <a:solidFill>
                  <a:srgbClr val="231F20"/>
                </a:solidFill>
                <a:latin typeface="Cambria Math"/>
                <a:cs typeface="Cambria Math"/>
              </a:rPr>
              <a:t> </a:t>
            </a:r>
            <a:r>
              <a:rPr sz="649" spc="-44" dirty="0">
                <a:solidFill>
                  <a:srgbClr val="231F20"/>
                </a:solidFill>
                <a:latin typeface="Cambria Math"/>
                <a:cs typeface="Cambria Math"/>
              </a:rPr>
              <a:t>+axogwwace</a:t>
            </a:r>
            <a:endParaRPr sz="649">
              <a:latin typeface="Cambria Math"/>
              <a:cs typeface="Cambria Math"/>
            </a:endParaRPr>
          </a:p>
        </p:txBody>
      </p:sp>
      <p:sp>
        <p:nvSpPr>
          <p:cNvPr id="19" name="object 19"/>
          <p:cNvSpPr txBox="1"/>
          <p:nvPr/>
        </p:nvSpPr>
        <p:spPr>
          <a:xfrm>
            <a:off x="4630596" y="838916"/>
            <a:ext cx="1471502" cy="307688"/>
          </a:xfrm>
          <a:prstGeom prst="rect">
            <a:avLst/>
          </a:prstGeom>
        </p:spPr>
        <p:txBody>
          <a:bodyPr vert="horz" wrap="square" lIns="0" tIns="7913" rIns="0" bIns="0" rtlCol="0">
            <a:spAutoFit/>
          </a:bodyPr>
          <a:lstStyle/>
          <a:p>
            <a:pPr marL="62645">
              <a:spcBef>
                <a:spcPts val="62"/>
              </a:spcBef>
            </a:pPr>
            <a:r>
              <a:rPr sz="649" spc="-68" dirty="0">
                <a:solidFill>
                  <a:srgbClr val="231F20"/>
                </a:solidFill>
                <a:latin typeface="Cambria Math"/>
                <a:cs typeface="Cambria Math"/>
              </a:rPr>
              <a:t>+a</a:t>
            </a:r>
            <a:r>
              <a:rPr sz="649" spc="-8" dirty="0">
                <a:solidFill>
                  <a:srgbClr val="231F20"/>
                </a:solidFill>
                <a:latin typeface="Cambria Math"/>
                <a:cs typeface="Cambria Math"/>
              </a:rPr>
              <a:t> </a:t>
            </a:r>
            <a:r>
              <a:rPr sz="649" spc="-55" dirty="0">
                <a:solidFill>
                  <a:srgbClr val="231F20"/>
                </a:solidFill>
                <a:latin typeface="Cambria Math"/>
                <a:cs typeface="Cambria Math"/>
              </a:rPr>
              <a:t>cæesw</a:t>
            </a:r>
            <a:endParaRPr sz="649">
              <a:latin typeface="Cambria Math"/>
              <a:cs typeface="Cambria Math"/>
            </a:endParaRPr>
          </a:p>
          <a:p>
            <a:pPr marL="6594"/>
            <a:r>
              <a:rPr sz="649" spc="-11" dirty="0">
                <a:solidFill>
                  <a:srgbClr val="231F20"/>
                </a:solidFill>
                <a:latin typeface="Cambria Math"/>
                <a:cs typeface="Cambria Math"/>
              </a:rPr>
              <a:t>to  </a:t>
            </a:r>
            <a:r>
              <a:rPr sz="649" spc="-16" dirty="0">
                <a:solidFill>
                  <a:srgbClr val="231F20"/>
                </a:solidFill>
                <a:latin typeface="Cambria Math"/>
                <a:cs typeface="Cambria Math"/>
              </a:rPr>
              <a:t>subscribe  </a:t>
            </a:r>
            <a:r>
              <a:rPr sz="649" spc="-11" dirty="0">
                <a:solidFill>
                  <a:srgbClr val="231F20"/>
                </a:solidFill>
                <a:latin typeface="Cambria Math"/>
                <a:cs typeface="Cambria Math"/>
              </a:rPr>
              <a:t>for  smth  </a:t>
            </a:r>
            <a:r>
              <a:rPr sz="649" spc="-23" dirty="0">
                <a:solidFill>
                  <a:srgbClr val="231F20"/>
                </a:solidFill>
                <a:latin typeface="Cambria Math"/>
                <a:cs typeface="Cambria Math"/>
              </a:rPr>
              <a:t>—</a:t>
            </a:r>
            <a:r>
              <a:rPr sz="649" spc="-28" dirty="0">
                <a:solidFill>
                  <a:srgbClr val="231F20"/>
                </a:solidFill>
                <a:latin typeface="Cambria Math"/>
                <a:cs typeface="Cambria Math"/>
              </a:rPr>
              <a:t> </a:t>
            </a:r>
            <a:r>
              <a:rPr sz="649" spc="-47" dirty="0">
                <a:solidFill>
                  <a:srgbClr val="231F20"/>
                </a:solidFill>
                <a:latin typeface="Cambria Math"/>
                <a:cs typeface="Cambria Math"/>
              </a:rPr>
              <a:t>+og+wcЃæawace</a:t>
            </a:r>
            <a:endParaRPr sz="649">
              <a:latin typeface="Cambria Math"/>
              <a:cs typeface="Cambria Math"/>
            </a:endParaRPr>
          </a:p>
        </p:txBody>
      </p:sp>
      <p:sp>
        <p:nvSpPr>
          <p:cNvPr id="20" name="object 20"/>
          <p:cNvSpPr txBox="1"/>
          <p:nvPr/>
        </p:nvSpPr>
        <p:spPr>
          <a:xfrm>
            <a:off x="4630594" y="1036725"/>
            <a:ext cx="1472492" cy="207789"/>
          </a:xfrm>
          <a:prstGeom prst="rect">
            <a:avLst/>
          </a:prstGeom>
        </p:spPr>
        <p:txBody>
          <a:bodyPr vert="horz" wrap="square" lIns="0" tIns="7913" rIns="0" bIns="0" rtlCol="0">
            <a:spAutoFit/>
          </a:bodyPr>
          <a:lstStyle/>
          <a:p>
            <a:pPr marL="62645">
              <a:spcBef>
                <a:spcPts val="62"/>
              </a:spcBef>
            </a:pPr>
            <a:r>
              <a:rPr sz="649" spc="-68" dirty="0">
                <a:solidFill>
                  <a:srgbClr val="231F20"/>
                </a:solidFill>
                <a:latin typeface="Cambria Math"/>
                <a:cs typeface="Cambria Math"/>
              </a:rPr>
              <a:t>+a </a:t>
            </a:r>
            <a:r>
              <a:rPr sz="649" spc="-59" dirty="0">
                <a:solidFill>
                  <a:srgbClr val="231F20"/>
                </a:solidFill>
                <a:latin typeface="Cambria Math"/>
                <a:cs typeface="Cambria Math"/>
              </a:rPr>
              <a:t> </a:t>
            </a:r>
            <a:r>
              <a:rPr sz="649" spc="-47" dirty="0">
                <a:solidFill>
                  <a:srgbClr val="231F20"/>
                </a:solidFill>
                <a:latin typeface="Cambria Math"/>
                <a:cs typeface="Cambria Math"/>
              </a:rPr>
              <a:t>uwo-nw6o</a:t>
            </a:r>
            <a:endParaRPr sz="649">
              <a:latin typeface="Cambria Math"/>
              <a:cs typeface="Cambria Math"/>
            </a:endParaRPr>
          </a:p>
          <a:p>
            <a:pPr marL="6594"/>
            <a:r>
              <a:rPr sz="649" spc="-21" dirty="0">
                <a:solidFill>
                  <a:srgbClr val="231F20"/>
                </a:solidFill>
                <a:latin typeface="Cambria Math"/>
                <a:cs typeface="Cambria Math"/>
              </a:rPr>
              <a:t>a   </a:t>
            </a:r>
            <a:r>
              <a:rPr sz="649" spc="-8" dirty="0">
                <a:solidFill>
                  <a:srgbClr val="231F20"/>
                </a:solidFill>
                <a:latin typeface="Cambria Math"/>
                <a:cs typeface="Cambria Math"/>
              </a:rPr>
              <a:t>chat  </a:t>
            </a:r>
            <a:r>
              <a:rPr sz="649" spc="-23" dirty="0">
                <a:solidFill>
                  <a:srgbClr val="231F20"/>
                </a:solidFill>
                <a:latin typeface="Cambria Math"/>
                <a:cs typeface="Cambria Math"/>
              </a:rPr>
              <a:t>—   </a:t>
            </a:r>
            <a:r>
              <a:rPr sz="649" i="1" spc="2" dirty="0">
                <a:solidFill>
                  <a:srgbClr val="231F20"/>
                </a:solidFill>
                <a:latin typeface="Times New Roman"/>
                <a:cs typeface="Times New Roman"/>
              </a:rPr>
              <a:t>sð</a:t>
            </a:r>
            <a:r>
              <a:rPr sz="649" spc="2" dirty="0">
                <a:solidFill>
                  <a:srgbClr val="231F20"/>
                </a:solidFill>
                <a:latin typeface="Cambria Math"/>
                <a:cs typeface="Cambria Math"/>
              </a:rPr>
              <a:t>.  </a:t>
            </a:r>
            <a:r>
              <a:rPr sz="649" spc="-41" dirty="0">
                <a:solidFill>
                  <a:srgbClr val="231F20"/>
                </a:solidFill>
                <a:latin typeface="Cambria Math"/>
                <a:cs typeface="Cambria Math"/>
              </a:rPr>
              <a:t>æwpwyana+Ѓn </a:t>
            </a:r>
            <a:r>
              <a:rPr sz="649" spc="-36" dirty="0">
                <a:solidFill>
                  <a:srgbClr val="231F20"/>
                </a:solidFill>
                <a:latin typeface="Cambria Math"/>
                <a:cs typeface="Cambria Math"/>
              </a:rPr>
              <a:t> </a:t>
            </a:r>
            <a:r>
              <a:rPr sz="649" spc="-5" dirty="0">
                <a:solidFill>
                  <a:srgbClr val="231F20"/>
                </a:solidFill>
                <a:latin typeface="Cambria Math"/>
                <a:cs typeface="Cambria Math"/>
              </a:rPr>
              <a:t>„pasroæop“</a:t>
            </a:r>
            <a:endParaRPr sz="649">
              <a:latin typeface="Cambria Math"/>
              <a:cs typeface="Cambria Math"/>
            </a:endParaRPr>
          </a:p>
        </p:txBody>
      </p:sp>
      <p:sp>
        <p:nvSpPr>
          <p:cNvPr id="21" name="object 21"/>
          <p:cNvSpPr txBox="1"/>
          <p:nvPr/>
        </p:nvSpPr>
        <p:spPr>
          <a:xfrm>
            <a:off x="4630595" y="1234536"/>
            <a:ext cx="1471173" cy="607385"/>
          </a:xfrm>
          <a:prstGeom prst="rect">
            <a:avLst/>
          </a:prstGeom>
        </p:spPr>
        <p:txBody>
          <a:bodyPr vert="horz" wrap="square" lIns="0" tIns="7913" rIns="0" bIns="0" rtlCol="0">
            <a:spAutoFit/>
          </a:bodyPr>
          <a:lstStyle/>
          <a:p>
            <a:pPr marL="6594" marR="2638" indent="56051">
              <a:spcBef>
                <a:spcPts val="62"/>
              </a:spcBef>
            </a:pPr>
            <a:r>
              <a:rPr sz="649" spc="-158" dirty="0">
                <a:solidFill>
                  <a:srgbClr val="231F20"/>
                </a:solidFill>
                <a:latin typeface="Cambria Math"/>
                <a:cs typeface="Cambria Math"/>
              </a:rPr>
              <a:t>æ</a:t>
            </a:r>
            <a:r>
              <a:rPr sz="649" spc="-32" dirty="0">
                <a:solidFill>
                  <a:srgbClr val="231F20"/>
                </a:solidFill>
                <a:latin typeface="Cambria Math"/>
                <a:cs typeface="Cambria Math"/>
              </a:rPr>
              <a:t> co4wana+on </a:t>
            </a:r>
            <a:r>
              <a:rPr sz="649" spc="-89" dirty="0">
                <a:solidFill>
                  <a:srgbClr val="231F20"/>
                </a:solidFill>
                <a:latin typeface="Cambria Math"/>
                <a:cs typeface="Cambria Math"/>
              </a:rPr>
              <a:t>ceww </a:t>
            </a:r>
            <a:r>
              <a:rPr sz="649" spc="-96" dirty="0">
                <a:solidFill>
                  <a:srgbClr val="231F20"/>
                </a:solidFill>
                <a:latin typeface="Cambria Math"/>
                <a:cs typeface="Cambria Math"/>
              </a:rPr>
              <a:t>wnw </a:t>
            </a:r>
            <a:r>
              <a:rPr sz="649" spc="-39" dirty="0">
                <a:solidFill>
                  <a:srgbClr val="231F20"/>
                </a:solidFill>
                <a:latin typeface="Cambria Math"/>
                <a:cs typeface="Cambria Math"/>
              </a:rPr>
              <a:t>›ommy+w›awope  </a:t>
            </a:r>
            <a:r>
              <a:rPr sz="649" spc="-21" dirty="0">
                <a:solidFill>
                  <a:srgbClr val="231F20"/>
                </a:solidFill>
                <a:latin typeface="Cambria Math"/>
                <a:cs typeface="Cambria Math"/>
              </a:rPr>
              <a:t>pretty </a:t>
            </a:r>
            <a:r>
              <a:rPr sz="649" spc="-23" dirty="0">
                <a:solidFill>
                  <a:srgbClr val="231F20"/>
                </a:solidFill>
                <a:latin typeface="Cambria Math"/>
                <a:cs typeface="Cambria Math"/>
              </a:rPr>
              <a:t>—  </a:t>
            </a:r>
            <a:r>
              <a:rPr sz="649" i="1" dirty="0">
                <a:solidFill>
                  <a:srgbClr val="231F20"/>
                </a:solidFill>
                <a:latin typeface="Times New Roman"/>
                <a:cs typeface="Times New Roman"/>
              </a:rPr>
              <a:t>sð</a:t>
            </a:r>
            <a:r>
              <a:rPr sz="649" dirty="0">
                <a:solidFill>
                  <a:srgbClr val="231F20"/>
                </a:solidFill>
                <a:latin typeface="Cambria Math"/>
                <a:cs typeface="Cambria Math"/>
              </a:rPr>
              <a:t>.</a:t>
            </a:r>
            <a:r>
              <a:rPr sz="649" spc="13" dirty="0">
                <a:solidFill>
                  <a:srgbClr val="231F20"/>
                </a:solidFill>
                <a:latin typeface="Cambria Math"/>
                <a:cs typeface="Cambria Math"/>
              </a:rPr>
              <a:t> </a:t>
            </a:r>
            <a:r>
              <a:rPr sz="649" spc="-39" dirty="0">
                <a:solidFill>
                  <a:srgbClr val="231F20"/>
                </a:solidFill>
                <a:latin typeface="Cambria Math"/>
                <a:cs typeface="Cambria Math"/>
              </a:rPr>
              <a:t>goæona+o</a:t>
            </a:r>
            <a:endParaRPr sz="649" dirty="0">
              <a:latin typeface="Cambria Math"/>
              <a:cs typeface="Cambria Math"/>
            </a:endParaRPr>
          </a:p>
          <a:p>
            <a:pPr marL="6594"/>
            <a:r>
              <a:rPr sz="649" spc="-11" dirty="0">
                <a:solidFill>
                  <a:srgbClr val="231F20"/>
                </a:solidFill>
                <a:latin typeface="Cambria Math"/>
                <a:cs typeface="Cambria Math"/>
              </a:rPr>
              <a:t>to </a:t>
            </a:r>
            <a:r>
              <a:rPr sz="649" spc="-18" dirty="0">
                <a:solidFill>
                  <a:srgbClr val="231F20"/>
                </a:solidFill>
                <a:latin typeface="Cambria Math"/>
                <a:cs typeface="Cambria Math"/>
              </a:rPr>
              <a:t>pretend  </a:t>
            </a:r>
            <a:r>
              <a:rPr sz="649" spc="-23" dirty="0">
                <a:solidFill>
                  <a:srgbClr val="231F20"/>
                </a:solidFill>
                <a:latin typeface="Cambria Math"/>
                <a:cs typeface="Cambria Math"/>
              </a:rPr>
              <a:t>—</a:t>
            </a:r>
            <a:r>
              <a:rPr sz="649" spc="2" dirty="0">
                <a:solidFill>
                  <a:srgbClr val="231F20"/>
                </a:solidFill>
                <a:latin typeface="Cambria Math"/>
                <a:cs typeface="Cambria Math"/>
              </a:rPr>
              <a:t> </a:t>
            </a:r>
            <a:r>
              <a:rPr sz="649" spc="-65" dirty="0">
                <a:solidFill>
                  <a:srgbClr val="231F20"/>
                </a:solidFill>
                <a:latin typeface="Cambria Math"/>
                <a:cs typeface="Cambria Math"/>
              </a:rPr>
              <a:t>+pwwæopewace</a:t>
            </a:r>
            <a:endParaRPr sz="649" dirty="0">
              <a:latin typeface="Cambria Math"/>
              <a:cs typeface="Cambria Math"/>
            </a:endParaRPr>
          </a:p>
          <a:p>
            <a:pPr marL="62645" marR="72206" indent="-56380"/>
            <a:r>
              <a:rPr sz="649" spc="-11" dirty="0">
                <a:solidFill>
                  <a:srgbClr val="231F20"/>
                </a:solidFill>
                <a:latin typeface="Cambria Math"/>
                <a:cs typeface="Cambria Math"/>
              </a:rPr>
              <a:t>to </a:t>
            </a:r>
            <a:r>
              <a:rPr sz="649" spc="-13" dirty="0">
                <a:solidFill>
                  <a:srgbClr val="231F20"/>
                </a:solidFill>
                <a:latin typeface="Cambria Math"/>
                <a:cs typeface="Cambria Math"/>
              </a:rPr>
              <a:t>follow </a:t>
            </a:r>
            <a:r>
              <a:rPr sz="649" spc="-11" dirty="0">
                <a:solidFill>
                  <a:srgbClr val="231F20"/>
                </a:solidFill>
                <a:latin typeface="Cambria Math"/>
                <a:cs typeface="Cambria Math"/>
              </a:rPr>
              <a:t>smth </a:t>
            </a:r>
            <a:r>
              <a:rPr sz="649" spc="-94" dirty="0">
                <a:solidFill>
                  <a:srgbClr val="231F20"/>
                </a:solidFill>
                <a:latin typeface="Cambria Math"/>
                <a:cs typeface="Cambria Math"/>
              </a:rPr>
              <a:t>/ </a:t>
            </a:r>
            <a:r>
              <a:rPr sz="649" spc="-13" dirty="0">
                <a:solidFill>
                  <a:srgbClr val="231F20"/>
                </a:solidFill>
                <a:latin typeface="Cambria Math"/>
                <a:cs typeface="Cambria Math"/>
              </a:rPr>
              <a:t>smb </a:t>
            </a:r>
            <a:r>
              <a:rPr sz="649" spc="-23" dirty="0">
                <a:solidFill>
                  <a:srgbClr val="231F20"/>
                </a:solidFill>
                <a:latin typeface="Cambria Math"/>
                <a:cs typeface="Cambria Math"/>
              </a:rPr>
              <a:t>— </a:t>
            </a:r>
            <a:r>
              <a:rPr sz="649" i="1" dirty="0">
                <a:solidFill>
                  <a:srgbClr val="231F20"/>
                </a:solidFill>
                <a:latin typeface="Times New Roman"/>
                <a:cs typeface="Times New Roman"/>
              </a:rPr>
              <a:t>sð</a:t>
            </a:r>
            <a:r>
              <a:rPr sz="649" dirty="0">
                <a:solidFill>
                  <a:srgbClr val="231F20"/>
                </a:solidFill>
                <a:latin typeface="Cambria Math"/>
                <a:cs typeface="Cambria Math"/>
              </a:rPr>
              <a:t>. </a:t>
            </a:r>
            <a:r>
              <a:rPr sz="649" spc="-28" dirty="0">
                <a:solidFill>
                  <a:srgbClr val="231F20"/>
                </a:solidFill>
                <a:latin typeface="Cambria Math"/>
                <a:cs typeface="Cambria Math"/>
              </a:rPr>
              <a:t>6Ѓwa </a:t>
            </a:r>
            <a:r>
              <a:rPr sz="649" spc="-44" dirty="0">
                <a:solidFill>
                  <a:srgbClr val="231F20"/>
                </a:solidFill>
                <a:latin typeface="Cambria Math"/>
                <a:cs typeface="Cambria Math"/>
              </a:rPr>
              <a:t>uawm-  </a:t>
            </a:r>
            <a:r>
              <a:rPr sz="649" spc="-41" dirty="0">
                <a:solidFill>
                  <a:srgbClr val="231F20"/>
                </a:solidFill>
                <a:latin typeface="Cambria Math"/>
                <a:cs typeface="Cambria Math"/>
              </a:rPr>
              <a:t>nw6o </a:t>
            </a:r>
            <a:r>
              <a:rPr sz="649" spc="-44" dirty="0">
                <a:solidFill>
                  <a:srgbClr val="231F20"/>
                </a:solidFill>
                <a:latin typeface="Cambria Math"/>
                <a:cs typeface="Cambria Math"/>
              </a:rPr>
              <a:t>+og+wcuw›om </a:t>
            </a:r>
            <a:r>
              <a:rPr sz="649" spc="-158" dirty="0">
                <a:solidFill>
                  <a:srgbClr val="231F20"/>
                </a:solidFill>
                <a:latin typeface="Cambria Math"/>
                <a:cs typeface="Cambria Math"/>
              </a:rPr>
              <a:t>æ</a:t>
            </a:r>
            <a:r>
              <a:rPr sz="649" spc="39" dirty="0">
                <a:solidFill>
                  <a:srgbClr val="231F20"/>
                </a:solidFill>
                <a:latin typeface="Cambria Math"/>
                <a:cs typeface="Cambria Math"/>
              </a:rPr>
              <a:t> </a:t>
            </a:r>
            <a:r>
              <a:rPr sz="649" spc="-16" dirty="0">
                <a:solidFill>
                  <a:srgbClr val="231F20"/>
                </a:solidFill>
                <a:latin typeface="Cambria Math"/>
                <a:cs typeface="Cambria Math"/>
              </a:rPr>
              <a:t>co4wana+Ѓx  </a:t>
            </a:r>
            <a:r>
              <a:rPr sz="649" spc="-41" dirty="0">
                <a:solidFill>
                  <a:srgbClr val="231F20"/>
                </a:solidFill>
                <a:latin typeface="Cambria Math"/>
                <a:cs typeface="Cambria Math"/>
              </a:rPr>
              <a:t>cewex</a:t>
            </a:r>
            <a:endParaRPr sz="649" dirty="0">
              <a:latin typeface="Cambria Math"/>
              <a:cs typeface="Cambria Math"/>
            </a:endParaRPr>
          </a:p>
        </p:txBody>
      </p:sp>
      <p:sp>
        <p:nvSpPr>
          <p:cNvPr id="22" name="object 22"/>
          <p:cNvSpPr txBox="1"/>
          <p:nvPr/>
        </p:nvSpPr>
        <p:spPr>
          <a:xfrm>
            <a:off x="3013668" y="344308"/>
            <a:ext cx="1210371" cy="3474067"/>
          </a:xfrm>
          <a:prstGeom prst="rect">
            <a:avLst/>
          </a:prstGeom>
        </p:spPr>
        <p:txBody>
          <a:bodyPr vert="horz" wrap="square" lIns="0" tIns="7913" rIns="0" bIns="0" rtlCol="0">
            <a:spAutoFit/>
          </a:bodyPr>
          <a:lstStyle/>
          <a:p>
            <a:pPr marL="6594" marR="235412">
              <a:spcBef>
                <a:spcPts val="62"/>
              </a:spcBef>
            </a:pPr>
            <a:r>
              <a:rPr sz="649" spc="5" dirty="0">
                <a:solidFill>
                  <a:srgbClr val="231F20"/>
                </a:solidFill>
                <a:latin typeface="Cambria Math"/>
                <a:cs typeface="Cambria Math"/>
              </a:rPr>
              <a:t>In </a:t>
            </a:r>
            <a:r>
              <a:rPr sz="649" spc="-11" dirty="0">
                <a:solidFill>
                  <a:srgbClr val="231F20"/>
                </a:solidFill>
                <a:latin typeface="Cambria Math"/>
                <a:cs typeface="Cambria Math"/>
              </a:rPr>
              <a:t>my </a:t>
            </a:r>
            <a:r>
              <a:rPr sz="649" spc="-8" dirty="0">
                <a:solidFill>
                  <a:srgbClr val="231F20"/>
                </a:solidFill>
                <a:latin typeface="Cambria Math"/>
                <a:cs typeface="Cambria Math"/>
              </a:rPr>
              <a:t>hand </a:t>
            </a:r>
            <a:r>
              <a:rPr sz="649" spc="-34" dirty="0">
                <a:solidFill>
                  <a:srgbClr val="231F20"/>
                </a:solidFill>
                <a:latin typeface="Cambria Math"/>
                <a:cs typeface="Cambria Math"/>
              </a:rPr>
              <a:t>there’s </a:t>
            </a:r>
            <a:r>
              <a:rPr sz="649" spc="-21" dirty="0">
                <a:solidFill>
                  <a:srgbClr val="231F20"/>
                </a:solidFill>
                <a:latin typeface="Cambria Math"/>
                <a:cs typeface="Cambria Math"/>
              </a:rPr>
              <a:t>a </a:t>
            </a:r>
            <a:r>
              <a:rPr sz="649" spc="-5" dirty="0">
                <a:solidFill>
                  <a:srgbClr val="231F20"/>
                </a:solidFill>
                <a:latin typeface="Cambria Math"/>
                <a:cs typeface="Cambria Math"/>
              </a:rPr>
              <a:t>phone.  </a:t>
            </a:r>
            <a:r>
              <a:rPr sz="649" spc="18" dirty="0">
                <a:solidFill>
                  <a:srgbClr val="231F20"/>
                </a:solidFill>
                <a:latin typeface="Cambria Math"/>
                <a:cs typeface="Cambria Math"/>
              </a:rPr>
              <a:t>I </a:t>
            </a:r>
            <a:r>
              <a:rPr sz="649" spc="-5" dirty="0">
                <a:solidFill>
                  <a:srgbClr val="231F20"/>
                </a:solidFill>
                <a:latin typeface="Cambria Math"/>
                <a:cs typeface="Cambria Math"/>
              </a:rPr>
              <a:t>am </a:t>
            </a:r>
            <a:r>
              <a:rPr sz="649" spc="-26" dirty="0">
                <a:solidFill>
                  <a:srgbClr val="231F20"/>
                </a:solidFill>
                <a:latin typeface="Cambria Math"/>
                <a:cs typeface="Cambria Math"/>
              </a:rPr>
              <a:t>always</a:t>
            </a:r>
            <a:r>
              <a:rPr sz="649" spc="80" dirty="0">
                <a:solidFill>
                  <a:srgbClr val="231F20"/>
                </a:solidFill>
                <a:latin typeface="Cambria Math"/>
                <a:cs typeface="Cambria Math"/>
              </a:rPr>
              <a:t> </a:t>
            </a:r>
            <a:r>
              <a:rPr sz="649" spc="-2" dirty="0">
                <a:solidFill>
                  <a:srgbClr val="231F20"/>
                </a:solidFill>
                <a:latin typeface="Cambria Math"/>
                <a:cs typeface="Cambria Math"/>
              </a:rPr>
              <a:t>online.</a:t>
            </a:r>
            <a:endParaRPr sz="649">
              <a:latin typeface="Cambria Math"/>
              <a:cs typeface="Cambria Math"/>
            </a:endParaRPr>
          </a:p>
          <a:p>
            <a:pPr marL="6594" marR="350480"/>
            <a:r>
              <a:rPr sz="649" spc="-11" dirty="0">
                <a:solidFill>
                  <a:srgbClr val="231F20"/>
                </a:solidFill>
                <a:latin typeface="Cambria Math"/>
                <a:cs typeface="Cambria Math"/>
              </a:rPr>
              <a:t>People, </a:t>
            </a:r>
            <a:r>
              <a:rPr sz="649" spc="-23" dirty="0">
                <a:solidFill>
                  <a:srgbClr val="231F20"/>
                </a:solidFill>
                <a:latin typeface="Cambria Math"/>
                <a:cs typeface="Cambria Math"/>
              </a:rPr>
              <a:t>leave </a:t>
            </a:r>
            <a:r>
              <a:rPr sz="649" spc="-11" dirty="0">
                <a:solidFill>
                  <a:srgbClr val="231F20"/>
                </a:solidFill>
                <a:latin typeface="Cambria Math"/>
                <a:cs typeface="Cambria Math"/>
              </a:rPr>
              <a:t>me </a:t>
            </a:r>
            <a:r>
              <a:rPr sz="649" spc="-8" dirty="0">
                <a:solidFill>
                  <a:srgbClr val="231F20"/>
                </a:solidFill>
                <a:latin typeface="Cambria Math"/>
                <a:cs typeface="Cambria Math"/>
              </a:rPr>
              <a:t>alone,  ’Cause </a:t>
            </a:r>
            <a:r>
              <a:rPr sz="649" spc="-16" dirty="0">
                <a:solidFill>
                  <a:srgbClr val="231F20"/>
                </a:solidFill>
                <a:latin typeface="Cambria Math"/>
                <a:cs typeface="Cambria Math"/>
              </a:rPr>
              <a:t>I’ve  </a:t>
            </a:r>
            <a:r>
              <a:rPr sz="649" spc="-11" dirty="0">
                <a:solidFill>
                  <a:srgbClr val="231F20"/>
                </a:solidFill>
                <a:latin typeface="Cambria Math"/>
                <a:cs typeface="Cambria Math"/>
              </a:rPr>
              <a:t>got </a:t>
            </a:r>
            <a:r>
              <a:rPr sz="649" dirty="0">
                <a:solidFill>
                  <a:srgbClr val="231F20"/>
                </a:solidFill>
                <a:latin typeface="Cambria Math"/>
                <a:cs typeface="Cambria Math"/>
              </a:rPr>
              <a:t>no</a:t>
            </a:r>
            <a:r>
              <a:rPr sz="649" spc="55" dirty="0">
                <a:solidFill>
                  <a:srgbClr val="231F20"/>
                </a:solidFill>
                <a:latin typeface="Cambria Math"/>
                <a:cs typeface="Cambria Math"/>
              </a:rPr>
              <a:t> </a:t>
            </a:r>
            <a:r>
              <a:rPr sz="649" spc="-2" dirty="0">
                <a:solidFill>
                  <a:srgbClr val="231F20"/>
                </a:solidFill>
                <a:latin typeface="Cambria Math"/>
                <a:cs typeface="Cambria Math"/>
              </a:rPr>
              <a:t>time.</a:t>
            </a:r>
            <a:endParaRPr sz="649">
              <a:latin typeface="Cambria Math"/>
              <a:cs typeface="Cambria Math"/>
            </a:endParaRPr>
          </a:p>
          <a:p>
            <a:pPr marL="6594" marR="350480" algn="just">
              <a:spcBef>
                <a:spcPts val="311"/>
              </a:spcBef>
            </a:pPr>
            <a:r>
              <a:rPr sz="649" spc="18" dirty="0">
                <a:solidFill>
                  <a:srgbClr val="231F20"/>
                </a:solidFill>
                <a:latin typeface="Cambria Math"/>
                <a:cs typeface="Cambria Math"/>
              </a:rPr>
              <a:t>I </a:t>
            </a:r>
            <a:r>
              <a:rPr sz="649" spc="-5" dirty="0">
                <a:solidFill>
                  <a:srgbClr val="231F20"/>
                </a:solidFill>
                <a:latin typeface="Cambria Math"/>
                <a:cs typeface="Cambria Math"/>
              </a:rPr>
              <a:t>am </a:t>
            </a:r>
            <a:r>
              <a:rPr sz="649" spc="-8" dirty="0">
                <a:solidFill>
                  <a:srgbClr val="231F20"/>
                </a:solidFill>
                <a:latin typeface="Cambria Math"/>
                <a:cs typeface="Cambria Math"/>
              </a:rPr>
              <a:t>texting </a:t>
            </a:r>
            <a:r>
              <a:rPr sz="649" spc="-16" dirty="0">
                <a:solidFill>
                  <a:srgbClr val="231F20"/>
                </a:solidFill>
                <a:latin typeface="Cambria Math"/>
                <a:cs typeface="Cambria Math"/>
              </a:rPr>
              <a:t>some </a:t>
            </a:r>
            <a:r>
              <a:rPr sz="649" spc="-11" dirty="0">
                <a:solidFill>
                  <a:srgbClr val="231F20"/>
                </a:solidFill>
                <a:latin typeface="Cambria Math"/>
                <a:cs typeface="Cambria Math"/>
              </a:rPr>
              <a:t>jokes,  </a:t>
            </a:r>
            <a:r>
              <a:rPr sz="649" spc="18" dirty="0">
                <a:solidFill>
                  <a:srgbClr val="231F20"/>
                </a:solidFill>
                <a:latin typeface="Cambria Math"/>
                <a:cs typeface="Cambria Math"/>
              </a:rPr>
              <a:t>I </a:t>
            </a:r>
            <a:r>
              <a:rPr sz="649" spc="-5" dirty="0">
                <a:solidFill>
                  <a:srgbClr val="231F20"/>
                </a:solidFill>
                <a:latin typeface="Cambria Math"/>
                <a:cs typeface="Cambria Math"/>
              </a:rPr>
              <a:t>am </a:t>
            </a:r>
            <a:r>
              <a:rPr sz="649" spc="-13" dirty="0">
                <a:solidFill>
                  <a:srgbClr val="231F20"/>
                </a:solidFill>
                <a:latin typeface="Cambria Math"/>
                <a:cs typeface="Cambria Math"/>
              </a:rPr>
              <a:t>sharing </a:t>
            </a:r>
            <a:r>
              <a:rPr sz="649" spc="-16" dirty="0">
                <a:solidFill>
                  <a:srgbClr val="231F20"/>
                </a:solidFill>
                <a:latin typeface="Cambria Math"/>
                <a:cs typeface="Cambria Math"/>
              </a:rPr>
              <a:t>some </a:t>
            </a:r>
            <a:r>
              <a:rPr sz="649" spc="-5" dirty="0">
                <a:solidFill>
                  <a:srgbClr val="231F20"/>
                </a:solidFill>
                <a:latin typeface="Cambria Math"/>
                <a:cs typeface="Cambria Math"/>
              </a:rPr>
              <a:t>pics,  </a:t>
            </a:r>
            <a:r>
              <a:rPr sz="649" spc="18" dirty="0">
                <a:solidFill>
                  <a:srgbClr val="231F20"/>
                </a:solidFill>
                <a:latin typeface="Cambria Math"/>
                <a:cs typeface="Cambria Math"/>
              </a:rPr>
              <a:t>I </a:t>
            </a:r>
            <a:r>
              <a:rPr sz="649" spc="-5" dirty="0">
                <a:solidFill>
                  <a:srgbClr val="231F20"/>
                </a:solidFill>
                <a:latin typeface="Cambria Math"/>
                <a:cs typeface="Cambria Math"/>
              </a:rPr>
              <a:t>am </a:t>
            </a:r>
            <a:r>
              <a:rPr sz="649" spc="-8" dirty="0">
                <a:solidFill>
                  <a:srgbClr val="231F20"/>
                </a:solidFill>
                <a:latin typeface="Cambria Math"/>
                <a:cs typeface="Cambria Math"/>
              </a:rPr>
              <a:t>taking  </a:t>
            </a:r>
            <a:r>
              <a:rPr sz="649" spc="-11" dirty="0">
                <a:solidFill>
                  <a:srgbClr val="231F20"/>
                </a:solidFill>
                <a:latin typeface="Cambria Math"/>
                <a:cs typeface="Cambria Math"/>
              </a:rPr>
              <a:t>my</a:t>
            </a:r>
            <a:r>
              <a:rPr sz="649" spc="-5" dirty="0">
                <a:solidFill>
                  <a:srgbClr val="231F20"/>
                </a:solidFill>
                <a:latin typeface="Cambria Math"/>
                <a:cs typeface="Cambria Math"/>
              </a:rPr>
              <a:t> </a:t>
            </a:r>
            <a:r>
              <a:rPr sz="649" spc="-11" dirty="0">
                <a:solidFill>
                  <a:srgbClr val="231F20"/>
                </a:solidFill>
                <a:latin typeface="Cambria Math"/>
                <a:cs typeface="Cambria Math"/>
              </a:rPr>
              <a:t>photos</a:t>
            </a:r>
            <a:endParaRPr sz="649">
              <a:latin typeface="Cambria Math"/>
              <a:cs typeface="Cambria Math"/>
            </a:endParaRPr>
          </a:p>
          <a:p>
            <a:pPr marL="6594"/>
            <a:r>
              <a:rPr sz="649" dirty="0">
                <a:solidFill>
                  <a:srgbClr val="231F20"/>
                </a:solidFill>
                <a:latin typeface="Cambria Math"/>
                <a:cs typeface="Cambria Math"/>
              </a:rPr>
              <a:t>With </a:t>
            </a:r>
            <a:r>
              <a:rPr sz="649" spc="-11" dirty="0">
                <a:solidFill>
                  <a:srgbClr val="231F20"/>
                </a:solidFill>
                <a:latin typeface="Cambria Math"/>
                <a:cs typeface="Cambria Math"/>
              </a:rPr>
              <a:t>my  </a:t>
            </a:r>
            <a:r>
              <a:rPr sz="649" spc="-21" dirty="0">
                <a:solidFill>
                  <a:srgbClr val="231F20"/>
                </a:solidFill>
                <a:latin typeface="Cambria Math"/>
                <a:cs typeface="Cambria Math"/>
              </a:rPr>
              <a:t>new  </a:t>
            </a:r>
            <a:r>
              <a:rPr sz="649" spc="-16" dirty="0">
                <a:solidFill>
                  <a:srgbClr val="231F20"/>
                </a:solidFill>
                <a:latin typeface="Cambria Math"/>
                <a:cs typeface="Cambria Math"/>
              </a:rPr>
              <a:t>selfie</a:t>
            </a:r>
            <a:r>
              <a:rPr sz="649" spc="-59" dirty="0">
                <a:solidFill>
                  <a:srgbClr val="231F20"/>
                </a:solidFill>
                <a:latin typeface="Cambria Math"/>
                <a:cs typeface="Cambria Math"/>
              </a:rPr>
              <a:t> </a:t>
            </a:r>
            <a:r>
              <a:rPr sz="649" spc="-8" dirty="0">
                <a:solidFill>
                  <a:srgbClr val="231F20"/>
                </a:solidFill>
                <a:latin typeface="Cambria Math"/>
                <a:cs typeface="Cambria Math"/>
              </a:rPr>
              <a:t>stick.</a:t>
            </a:r>
            <a:endParaRPr sz="649">
              <a:latin typeface="Cambria Math"/>
              <a:cs typeface="Cambria Math"/>
            </a:endParaRPr>
          </a:p>
          <a:p>
            <a:pPr marL="6594" marR="140126">
              <a:spcBef>
                <a:spcPts val="311"/>
              </a:spcBef>
            </a:pPr>
            <a:r>
              <a:rPr sz="649" spc="-16" dirty="0">
                <a:solidFill>
                  <a:srgbClr val="231F20"/>
                </a:solidFill>
                <a:latin typeface="Cambria Math"/>
                <a:cs typeface="Cambria Math"/>
              </a:rPr>
              <a:t>I’ve </a:t>
            </a:r>
            <a:r>
              <a:rPr sz="649" spc="-11" dirty="0">
                <a:solidFill>
                  <a:srgbClr val="231F20"/>
                </a:solidFill>
                <a:latin typeface="Cambria Math"/>
                <a:cs typeface="Cambria Math"/>
              </a:rPr>
              <a:t>got </a:t>
            </a:r>
            <a:r>
              <a:rPr sz="649" spc="-18" dirty="0">
                <a:solidFill>
                  <a:srgbClr val="231F20"/>
                </a:solidFill>
                <a:latin typeface="Cambria Math"/>
                <a:cs typeface="Cambria Math"/>
              </a:rPr>
              <a:t>three </a:t>
            </a:r>
            <a:r>
              <a:rPr sz="649" spc="-11" dirty="0">
                <a:solidFill>
                  <a:srgbClr val="231F20"/>
                </a:solidFill>
                <a:latin typeface="Cambria Math"/>
                <a:cs typeface="Cambria Math"/>
              </a:rPr>
              <a:t>hundred </a:t>
            </a:r>
            <a:r>
              <a:rPr sz="649" spc="-8" dirty="0">
                <a:solidFill>
                  <a:srgbClr val="231F20"/>
                </a:solidFill>
                <a:latin typeface="Cambria Math"/>
                <a:cs typeface="Cambria Math"/>
              </a:rPr>
              <a:t>friends.  </a:t>
            </a:r>
            <a:r>
              <a:rPr sz="649" spc="-18" dirty="0">
                <a:solidFill>
                  <a:srgbClr val="231F20"/>
                </a:solidFill>
                <a:latin typeface="Cambria Math"/>
                <a:cs typeface="Cambria Math"/>
              </a:rPr>
              <a:t>We </a:t>
            </a:r>
            <a:r>
              <a:rPr sz="649" spc="-28" dirty="0">
                <a:solidFill>
                  <a:srgbClr val="231F20"/>
                </a:solidFill>
                <a:latin typeface="Cambria Math"/>
                <a:cs typeface="Cambria Math"/>
              </a:rPr>
              <a:t>are  </a:t>
            </a:r>
            <a:r>
              <a:rPr sz="649" spc="-18" dirty="0">
                <a:solidFill>
                  <a:srgbClr val="231F20"/>
                </a:solidFill>
                <a:latin typeface="Cambria Math"/>
                <a:cs typeface="Cambria Math"/>
              </a:rPr>
              <a:t>never</a:t>
            </a:r>
            <a:r>
              <a:rPr sz="649" spc="32" dirty="0">
                <a:solidFill>
                  <a:srgbClr val="231F20"/>
                </a:solidFill>
                <a:latin typeface="Cambria Math"/>
                <a:cs typeface="Cambria Math"/>
              </a:rPr>
              <a:t> </a:t>
            </a:r>
            <a:r>
              <a:rPr sz="649" spc="-13" dirty="0">
                <a:solidFill>
                  <a:srgbClr val="231F20"/>
                </a:solidFill>
                <a:latin typeface="Cambria Math"/>
                <a:cs typeface="Cambria Math"/>
              </a:rPr>
              <a:t>apart.</a:t>
            </a:r>
            <a:endParaRPr sz="649">
              <a:latin typeface="Cambria Math"/>
              <a:cs typeface="Cambria Math"/>
            </a:endParaRPr>
          </a:p>
          <a:p>
            <a:pPr marL="6594"/>
            <a:r>
              <a:rPr sz="649" spc="5" dirty="0">
                <a:solidFill>
                  <a:srgbClr val="231F20"/>
                </a:solidFill>
                <a:latin typeface="Cambria Math"/>
                <a:cs typeface="Cambria Math"/>
              </a:rPr>
              <a:t>When </a:t>
            </a:r>
            <a:r>
              <a:rPr sz="649" spc="18" dirty="0">
                <a:solidFill>
                  <a:srgbClr val="231F20"/>
                </a:solidFill>
                <a:latin typeface="Cambria Math"/>
                <a:cs typeface="Cambria Math"/>
              </a:rPr>
              <a:t>I </a:t>
            </a:r>
            <a:r>
              <a:rPr sz="649" spc="-13" dirty="0">
                <a:solidFill>
                  <a:srgbClr val="231F20"/>
                </a:solidFill>
                <a:latin typeface="Cambria Math"/>
                <a:cs typeface="Cambria Math"/>
              </a:rPr>
              <a:t>post  </a:t>
            </a:r>
            <a:r>
              <a:rPr sz="649" spc="-11" dirty="0">
                <a:solidFill>
                  <a:srgbClr val="231F20"/>
                </a:solidFill>
                <a:latin typeface="Cambria Math"/>
                <a:cs typeface="Cambria Math"/>
              </a:rPr>
              <a:t>my  </a:t>
            </a:r>
            <a:r>
              <a:rPr sz="649" spc="-21" dirty="0">
                <a:solidFill>
                  <a:srgbClr val="231F20"/>
                </a:solidFill>
                <a:latin typeface="Cambria Math"/>
                <a:cs typeface="Cambria Math"/>
              </a:rPr>
              <a:t>new</a:t>
            </a:r>
            <a:r>
              <a:rPr sz="649" spc="-86" dirty="0">
                <a:solidFill>
                  <a:srgbClr val="231F20"/>
                </a:solidFill>
                <a:latin typeface="Cambria Math"/>
                <a:cs typeface="Cambria Math"/>
              </a:rPr>
              <a:t> </a:t>
            </a:r>
            <a:r>
              <a:rPr sz="649" spc="-11" dirty="0">
                <a:solidFill>
                  <a:srgbClr val="231F20"/>
                </a:solidFill>
                <a:latin typeface="Cambria Math"/>
                <a:cs typeface="Cambria Math"/>
              </a:rPr>
              <a:t>pants,</a:t>
            </a:r>
            <a:endParaRPr sz="649">
              <a:latin typeface="Cambria Math"/>
              <a:cs typeface="Cambria Math"/>
            </a:endParaRPr>
          </a:p>
          <a:p>
            <a:pPr marL="6594"/>
            <a:r>
              <a:rPr sz="649" spc="18" dirty="0">
                <a:solidFill>
                  <a:srgbClr val="231F20"/>
                </a:solidFill>
                <a:latin typeface="Cambria Math"/>
                <a:cs typeface="Cambria Math"/>
              </a:rPr>
              <a:t>I </a:t>
            </a:r>
            <a:r>
              <a:rPr sz="649" spc="-18" dirty="0">
                <a:solidFill>
                  <a:srgbClr val="231F20"/>
                </a:solidFill>
                <a:latin typeface="Cambria Math"/>
                <a:cs typeface="Cambria Math"/>
              </a:rPr>
              <a:t>get  </a:t>
            </a:r>
            <a:r>
              <a:rPr sz="649" spc="-16" dirty="0">
                <a:solidFill>
                  <a:srgbClr val="231F20"/>
                </a:solidFill>
                <a:latin typeface="Cambria Math"/>
                <a:cs typeface="Cambria Math"/>
              </a:rPr>
              <a:t>the  </a:t>
            </a:r>
            <a:r>
              <a:rPr sz="649" spc="-5" dirty="0">
                <a:solidFill>
                  <a:srgbClr val="231F20"/>
                </a:solidFill>
                <a:latin typeface="Cambria Math"/>
                <a:cs typeface="Cambria Math"/>
              </a:rPr>
              <a:t>thumbs-up </a:t>
            </a:r>
            <a:r>
              <a:rPr sz="649" spc="-11" dirty="0">
                <a:solidFill>
                  <a:srgbClr val="231F20"/>
                </a:solidFill>
                <a:latin typeface="Cambria Math"/>
                <a:cs typeface="Cambria Math"/>
              </a:rPr>
              <a:t>and</a:t>
            </a:r>
            <a:r>
              <a:rPr sz="649" spc="-41" dirty="0">
                <a:solidFill>
                  <a:srgbClr val="231F20"/>
                </a:solidFill>
                <a:latin typeface="Cambria Math"/>
                <a:cs typeface="Cambria Math"/>
              </a:rPr>
              <a:t> </a:t>
            </a:r>
            <a:r>
              <a:rPr sz="649" spc="-13" dirty="0">
                <a:solidFill>
                  <a:srgbClr val="231F20"/>
                </a:solidFill>
                <a:latin typeface="Cambria Math"/>
                <a:cs typeface="Cambria Math"/>
              </a:rPr>
              <a:t>hearts.</a:t>
            </a:r>
            <a:endParaRPr sz="649">
              <a:latin typeface="Cambria Math"/>
              <a:cs typeface="Cambria Math"/>
            </a:endParaRPr>
          </a:p>
          <a:p>
            <a:pPr marL="6594" marR="148039">
              <a:spcBef>
                <a:spcPts val="311"/>
              </a:spcBef>
            </a:pPr>
            <a:r>
              <a:rPr sz="649" spc="-2" dirty="0">
                <a:solidFill>
                  <a:srgbClr val="231F20"/>
                </a:solidFill>
                <a:latin typeface="Cambria Math"/>
                <a:cs typeface="Cambria Math"/>
              </a:rPr>
              <a:t>They </a:t>
            </a:r>
            <a:r>
              <a:rPr sz="649" spc="-26" dirty="0">
                <a:solidFill>
                  <a:srgbClr val="231F20"/>
                </a:solidFill>
                <a:latin typeface="Cambria Math"/>
                <a:cs typeface="Cambria Math"/>
              </a:rPr>
              <a:t>won’t </a:t>
            </a:r>
            <a:r>
              <a:rPr sz="649" spc="-18" dirty="0">
                <a:solidFill>
                  <a:srgbClr val="231F20"/>
                </a:solidFill>
                <a:latin typeface="Cambria Math"/>
                <a:cs typeface="Cambria Math"/>
              </a:rPr>
              <a:t>argue </a:t>
            </a:r>
            <a:r>
              <a:rPr sz="649" spc="-13" dirty="0">
                <a:solidFill>
                  <a:srgbClr val="231F20"/>
                </a:solidFill>
                <a:latin typeface="Cambria Math"/>
                <a:cs typeface="Cambria Math"/>
              </a:rPr>
              <a:t>or </a:t>
            </a:r>
            <a:r>
              <a:rPr sz="649" spc="-5" dirty="0">
                <a:solidFill>
                  <a:srgbClr val="231F20"/>
                </a:solidFill>
                <a:latin typeface="Cambria Math"/>
                <a:cs typeface="Cambria Math"/>
              </a:rPr>
              <a:t>judge,  </a:t>
            </a:r>
            <a:r>
              <a:rPr sz="649" spc="5" dirty="0">
                <a:solidFill>
                  <a:srgbClr val="231F20"/>
                </a:solidFill>
                <a:latin typeface="Cambria Math"/>
                <a:cs typeface="Cambria Math"/>
              </a:rPr>
              <a:t>When </a:t>
            </a:r>
            <a:r>
              <a:rPr sz="649" spc="-16" dirty="0">
                <a:solidFill>
                  <a:srgbClr val="231F20"/>
                </a:solidFill>
                <a:latin typeface="Cambria Math"/>
                <a:cs typeface="Cambria Math"/>
              </a:rPr>
              <a:t>they </a:t>
            </a:r>
            <a:r>
              <a:rPr sz="649" spc="-21" dirty="0">
                <a:solidFill>
                  <a:srgbClr val="231F20"/>
                </a:solidFill>
                <a:latin typeface="Cambria Math"/>
                <a:cs typeface="Cambria Math"/>
              </a:rPr>
              <a:t>read </a:t>
            </a:r>
            <a:r>
              <a:rPr sz="649" spc="-11" dirty="0">
                <a:solidFill>
                  <a:srgbClr val="231F20"/>
                </a:solidFill>
                <a:latin typeface="Cambria Math"/>
                <a:cs typeface="Cambria Math"/>
              </a:rPr>
              <a:t>my </a:t>
            </a:r>
            <a:r>
              <a:rPr sz="649" spc="-21" dirty="0">
                <a:solidFill>
                  <a:srgbClr val="231F20"/>
                </a:solidFill>
                <a:latin typeface="Cambria Math"/>
                <a:cs typeface="Cambria Math"/>
              </a:rPr>
              <a:t>new </a:t>
            </a:r>
            <a:r>
              <a:rPr sz="649" dirty="0">
                <a:solidFill>
                  <a:srgbClr val="231F20"/>
                </a:solidFill>
                <a:latin typeface="Cambria Math"/>
                <a:cs typeface="Cambria Math"/>
              </a:rPr>
              <a:t>blog.  </a:t>
            </a:r>
            <a:r>
              <a:rPr sz="649" spc="-2" dirty="0">
                <a:solidFill>
                  <a:srgbClr val="231F20"/>
                </a:solidFill>
                <a:latin typeface="Cambria Math"/>
                <a:cs typeface="Cambria Math"/>
              </a:rPr>
              <a:t>They </a:t>
            </a:r>
            <a:r>
              <a:rPr sz="649" spc="-28" dirty="0">
                <a:solidFill>
                  <a:srgbClr val="231F20"/>
                </a:solidFill>
                <a:latin typeface="Cambria Math"/>
                <a:cs typeface="Cambria Math"/>
              </a:rPr>
              <a:t>are </a:t>
            </a:r>
            <a:r>
              <a:rPr sz="649" spc="-26" dirty="0">
                <a:solidFill>
                  <a:srgbClr val="231F20"/>
                </a:solidFill>
                <a:latin typeface="Cambria Math"/>
                <a:cs typeface="Cambria Math"/>
              </a:rPr>
              <a:t>always </a:t>
            </a:r>
            <a:r>
              <a:rPr sz="649" spc="2" dirty="0">
                <a:solidFill>
                  <a:srgbClr val="231F20"/>
                </a:solidFill>
                <a:latin typeface="Cambria Math"/>
                <a:cs typeface="Cambria Math"/>
              </a:rPr>
              <a:t>in </a:t>
            </a:r>
            <a:r>
              <a:rPr sz="649" dirty="0">
                <a:solidFill>
                  <a:srgbClr val="231F20"/>
                </a:solidFill>
                <a:latin typeface="Cambria Math"/>
                <a:cs typeface="Cambria Math"/>
              </a:rPr>
              <a:t>touch,  </a:t>
            </a:r>
            <a:r>
              <a:rPr sz="649" spc="-26" dirty="0">
                <a:solidFill>
                  <a:srgbClr val="231F20"/>
                </a:solidFill>
                <a:latin typeface="Cambria Math"/>
                <a:cs typeface="Cambria Math"/>
              </a:rPr>
              <a:t>There’s  </a:t>
            </a:r>
            <a:r>
              <a:rPr sz="649" dirty="0">
                <a:solidFill>
                  <a:srgbClr val="231F20"/>
                </a:solidFill>
                <a:latin typeface="Cambria Math"/>
                <a:cs typeface="Cambria Math"/>
              </a:rPr>
              <a:t>no </a:t>
            </a:r>
            <a:r>
              <a:rPr sz="649" spc="-16" dirty="0">
                <a:solidFill>
                  <a:srgbClr val="231F20"/>
                </a:solidFill>
                <a:latin typeface="Cambria Math"/>
                <a:cs typeface="Cambria Math"/>
              </a:rPr>
              <a:t>need  </a:t>
            </a:r>
            <a:r>
              <a:rPr sz="649" spc="-11" dirty="0">
                <a:solidFill>
                  <a:srgbClr val="231F20"/>
                </a:solidFill>
                <a:latin typeface="Cambria Math"/>
                <a:cs typeface="Cambria Math"/>
              </a:rPr>
              <a:t>to</a:t>
            </a:r>
            <a:r>
              <a:rPr sz="649" spc="-52" dirty="0">
                <a:solidFill>
                  <a:srgbClr val="231F20"/>
                </a:solidFill>
                <a:latin typeface="Cambria Math"/>
                <a:cs typeface="Cambria Math"/>
              </a:rPr>
              <a:t> </a:t>
            </a:r>
            <a:r>
              <a:rPr sz="649" spc="-5" dirty="0">
                <a:solidFill>
                  <a:srgbClr val="231F20"/>
                </a:solidFill>
                <a:latin typeface="Cambria Math"/>
                <a:cs typeface="Cambria Math"/>
              </a:rPr>
              <a:t>talk.</a:t>
            </a:r>
            <a:endParaRPr sz="649">
              <a:latin typeface="Cambria Math"/>
              <a:cs typeface="Cambria Math"/>
            </a:endParaRPr>
          </a:p>
          <a:p>
            <a:pPr marL="6594" marR="295088">
              <a:spcBef>
                <a:spcPts val="311"/>
              </a:spcBef>
            </a:pPr>
            <a:r>
              <a:rPr sz="649" spc="18" dirty="0">
                <a:solidFill>
                  <a:srgbClr val="231F20"/>
                </a:solidFill>
                <a:latin typeface="Cambria Math"/>
                <a:cs typeface="Cambria Math"/>
              </a:rPr>
              <a:t>Our </a:t>
            </a:r>
            <a:r>
              <a:rPr sz="649" spc="-8" dirty="0">
                <a:solidFill>
                  <a:srgbClr val="231F20"/>
                </a:solidFill>
                <a:latin typeface="Cambria Math"/>
                <a:cs typeface="Cambria Math"/>
              </a:rPr>
              <a:t>school </a:t>
            </a:r>
            <a:r>
              <a:rPr sz="649" spc="-16" dirty="0">
                <a:solidFill>
                  <a:srgbClr val="231F20"/>
                </a:solidFill>
                <a:latin typeface="Cambria Math"/>
                <a:cs typeface="Cambria Math"/>
              </a:rPr>
              <a:t>is </a:t>
            </a:r>
            <a:r>
              <a:rPr sz="649" spc="-11" dirty="0">
                <a:solidFill>
                  <a:srgbClr val="231F20"/>
                </a:solidFill>
                <a:latin typeface="Cambria Math"/>
                <a:cs typeface="Cambria Math"/>
              </a:rPr>
              <a:t>all </a:t>
            </a:r>
            <a:r>
              <a:rPr sz="649" spc="-5" dirty="0">
                <a:solidFill>
                  <a:srgbClr val="231F20"/>
                </a:solidFill>
                <a:latin typeface="Cambria Math"/>
                <a:cs typeface="Cambria Math"/>
              </a:rPr>
              <a:t>right,  </a:t>
            </a:r>
            <a:r>
              <a:rPr sz="649" spc="-16" dirty="0">
                <a:solidFill>
                  <a:srgbClr val="231F20"/>
                </a:solidFill>
                <a:latin typeface="Cambria Math"/>
                <a:cs typeface="Cambria Math"/>
              </a:rPr>
              <a:t>I’ve  </a:t>
            </a:r>
            <a:r>
              <a:rPr sz="649" spc="-11" dirty="0">
                <a:solidFill>
                  <a:srgbClr val="231F20"/>
                </a:solidFill>
                <a:latin typeface="Cambria Math"/>
                <a:cs typeface="Cambria Math"/>
              </a:rPr>
              <a:t>got </a:t>
            </a:r>
            <a:r>
              <a:rPr sz="649" spc="-21" dirty="0">
                <a:solidFill>
                  <a:srgbClr val="231F20"/>
                </a:solidFill>
                <a:latin typeface="Cambria Math"/>
                <a:cs typeface="Cambria Math"/>
              </a:rPr>
              <a:t>mates  </a:t>
            </a:r>
            <a:r>
              <a:rPr sz="649" spc="2" dirty="0">
                <a:solidFill>
                  <a:srgbClr val="231F20"/>
                </a:solidFill>
                <a:latin typeface="Cambria Math"/>
                <a:cs typeface="Cambria Math"/>
              </a:rPr>
              <a:t>in </a:t>
            </a:r>
            <a:r>
              <a:rPr sz="649" spc="-11" dirty="0">
                <a:solidFill>
                  <a:srgbClr val="231F20"/>
                </a:solidFill>
                <a:latin typeface="Cambria Math"/>
                <a:cs typeface="Cambria Math"/>
              </a:rPr>
              <a:t>my</a:t>
            </a:r>
            <a:r>
              <a:rPr sz="649" spc="-21" dirty="0">
                <a:solidFill>
                  <a:srgbClr val="231F20"/>
                </a:solidFill>
                <a:latin typeface="Cambria Math"/>
                <a:cs typeface="Cambria Math"/>
              </a:rPr>
              <a:t> </a:t>
            </a:r>
            <a:r>
              <a:rPr sz="649" spc="-13" dirty="0">
                <a:solidFill>
                  <a:srgbClr val="231F20"/>
                </a:solidFill>
                <a:latin typeface="Cambria Math"/>
                <a:cs typeface="Cambria Math"/>
              </a:rPr>
              <a:t>class.</a:t>
            </a:r>
            <a:endParaRPr sz="649">
              <a:latin typeface="Cambria Math"/>
              <a:cs typeface="Cambria Math"/>
            </a:endParaRPr>
          </a:p>
          <a:p>
            <a:pPr marL="6594" marR="135840"/>
            <a:r>
              <a:rPr sz="649" spc="16" dirty="0">
                <a:solidFill>
                  <a:srgbClr val="231F20"/>
                </a:solidFill>
                <a:latin typeface="Cambria Math"/>
                <a:cs typeface="Cambria Math"/>
              </a:rPr>
              <a:t>And, </a:t>
            </a:r>
            <a:r>
              <a:rPr sz="649" spc="-2" dirty="0">
                <a:solidFill>
                  <a:srgbClr val="231F20"/>
                </a:solidFill>
                <a:latin typeface="Cambria Math"/>
                <a:cs typeface="Cambria Math"/>
              </a:rPr>
              <a:t>of </a:t>
            </a:r>
            <a:r>
              <a:rPr sz="649" spc="-11" dirty="0">
                <a:solidFill>
                  <a:srgbClr val="231F20"/>
                </a:solidFill>
                <a:latin typeface="Cambria Math"/>
                <a:cs typeface="Cambria Math"/>
              </a:rPr>
              <a:t>course, </a:t>
            </a:r>
            <a:r>
              <a:rPr sz="649" spc="-2" dirty="0">
                <a:solidFill>
                  <a:srgbClr val="231F20"/>
                </a:solidFill>
                <a:latin typeface="Cambria Math"/>
                <a:cs typeface="Cambria Math"/>
              </a:rPr>
              <a:t>I’m </a:t>
            </a:r>
            <a:r>
              <a:rPr sz="649" spc="-16" dirty="0">
                <a:solidFill>
                  <a:srgbClr val="231F20"/>
                </a:solidFill>
                <a:latin typeface="Cambria Math"/>
                <a:cs typeface="Cambria Math"/>
              </a:rPr>
              <a:t>subscribed  </a:t>
            </a:r>
            <a:r>
              <a:rPr sz="649" spc="-11" dirty="0">
                <a:solidFill>
                  <a:srgbClr val="231F20"/>
                </a:solidFill>
                <a:latin typeface="Cambria Math"/>
                <a:cs typeface="Cambria Math"/>
              </a:rPr>
              <a:t>For </a:t>
            </a:r>
            <a:r>
              <a:rPr sz="649" spc="-8" dirty="0">
                <a:solidFill>
                  <a:srgbClr val="231F20"/>
                </a:solidFill>
                <a:latin typeface="Cambria Math"/>
                <a:cs typeface="Cambria Math"/>
              </a:rPr>
              <a:t>our </a:t>
            </a:r>
            <a:r>
              <a:rPr sz="649" spc="-13" dirty="0">
                <a:solidFill>
                  <a:srgbClr val="231F20"/>
                </a:solidFill>
                <a:latin typeface="Cambria Math"/>
                <a:cs typeface="Cambria Math"/>
              </a:rPr>
              <a:t>dozens </a:t>
            </a:r>
            <a:r>
              <a:rPr sz="649" spc="-2" dirty="0">
                <a:solidFill>
                  <a:srgbClr val="231F20"/>
                </a:solidFill>
                <a:latin typeface="Cambria Math"/>
                <a:cs typeface="Cambria Math"/>
              </a:rPr>
              <a:t>of </a:t>
            </a:r>
            <a:r>
              <a:rPr sz="649" spc="26" dirty="0">
                <a:solidFill>
                  <a:srgbClr val="231F20"/>
                </a:solidFill>
                <a:latin typeface="Cambria Math"/>
                <a:cs typeface="Cambria Math"/>
              </a:rPr>
              <a:t> </a:t>
            </a:r>
            <a:r>
              <a:rPr sz="649" spc="-11" dirty="0">
                <a:solidFill>
                  <a:srgbClr val="231F20"/>
                </a:solidFill>
                <a:latin typeface="Cambria Math"/>
                <a:cs typeface="Cambria Math"/>
              </a:rPr>
              <a:t>chats.</a:t>
            </a:r>
            <a:endParaRPr sz="649">
              <a:latin typeface="Cambria Math"/>
              <a:cs typeface="Cambria Math"/>
            </a:endParaRPr>
          </a:p>
          <a:p>
            <a:pPr marL="6594" marR="2638">
              <a:spcBef>
                <a:spcPts val="311"/>
              </a:spcBef>
            </a:pPr>
            <a:r>
              <a:rPr sz="649" spc="-11" dirty="0">
                <a:solidFill>
                  <a:srgbClr val="231F20"/>
                </a:solidFill>
                <a:latin typeface="Cambria Math"/>
                <a:cs typeface="Cambria Math"/>
              </a:rPr>
              <a:t>There </a:t>
            </a:r>
            <a:r>
              <a:rPr sz="649" spc="-16" dirty="0">
                <a:solidFill>
                  <a:srgbClr val="231F20"/>
                </a:solidFill>
                <a:latin typeface="Cambria Math"/>
                <a:cs typeface="Cambria Math"/>
              </a:rPr>
              <a:t>is </a:t>
            </a:r>
            <a:r>
              <a:rPr sz="649" spc="-21" dirty="0">
                <a:solidFill>
                  <a:srgbClr val="231F20"/>
                </a:solidFill>
                <a:latin typeface="Cambria Math"/>
                <a:cs typeface="Cambria Math"/>
              </a:rPr>
              <a:t>a </a:t>
            </a:r>
            <a:r>
              <a:rPr sz="649" spc="-13" dirty="0">
                <a:solidFill>
                  <a:srgbClr val="231F20"/>
                </a:solidFill>
                <a:latin typeface="Cambria Math"/>
                <a:cs typeface="Cambria Math"/>
              </a:rPr>
              <a:t>chat </a:t>
            </a:r>
            <a:r>
              <a:rPr sz="649" dirty="0">
                <a:solidFill>
                  <a:srgbClr val="231F20"/>
                </a:solidFill>
                <a:latin typeface="Cambria Math"/>
                <a:cs typeface="Cambria Math"/>
              </a:rPr>
              <a:t>“School </a:t>
            </a:r>
            <a:r>
              <a:rPr sz="649" spc="-16" dirty="0">
                <a:solidFill>
                  <a:srgbClr val="231F20"/>
                </a:solidFill>
                <a:latin typeface="Cambria Math"/>
                <a:cs typeface="Cambria Math"/>
              </a:rPr>
              <a:t>is </a:t>
            </a:r>
            <a:r>
              <a:rPr sz="649" spc="-18" dirty="0">
                <a:solidFill>
                  <a:srgbClr val="231F20"/>
                </a:solidFill>
                <a:latin typeface="Cambria Math"/>
                <a:cs typeface="Cambria Math"/>
              </a:rPr>
              <a:t>banned”,  </a:t>
            </a:r>
            <a:r>
              <a:rPr sz="649" dirty="0">
                <a:solidFill>
                  <a:srgbClr val="231F20"/>
                </a:solidFill>
                <a:latin typeface="Cambria Math"/>
                <a:cs typeface="Cambria Math"/>
              </a:rPr>
              <a:t>Chats </a:t>
            </a:r>
            <a:r>
              <a:rPr sz="649" spc="-11" dirty="0">
                <a:solidFill>
                  <a:srgbClr val="231F20"/>
                </a:solidFill>
                <a:latin typeface="Cambria Math"/>
                <a:cs typeface="Cambria Math"/>
              </a:rPr>
              <a:t>for </a:t>
            </a:r>
            <a:r>
              <a:rPr sz="649" spc="-13" dirty="0">
                <a:solidFill>
                  <a:srgbClr val="231F20"/>
                </a:solidFill>
                <a:latin typeface="Cambria Math"/>
                <a:cs typeface="Cambria Math"/>
              </a:rPr>
              <a:t>homework </a:t>
            </a:r>
            <a:r>
              <a:rPr sz="649" spc="-11" dirty="0">
                <a:solidFill>
                  <a:srgbClr val="231F20"/>
                </a:solidFill>
                <a:latin typeface="Cambria Math"/>
                <a:cs typeface="Cambria Math"/>
              </a:rPr>
              <a:t>and games,  </a:t>
            </a:r>
            <a:r>
              <a:rPr sz="649" spc="8" dirty="0">
                <a:solidFill>
                  <a:srgbClr val="231F20"/>
                </a:solidFill>
                <a:latin typeface="Cambria Math"/>
                <a:cs typeface="Cambria Math"/>
              </a:rPr>
              <a:t>Chat </a:t>
            </a:r>
            <a:r>
              <a:rPr sz="649" spc="-11" dirty="0">
                <a:solidFill>
                  <a:srgbClr val="231F20"/>
                </a:solidFill>
                <a:latin typeface="Cambria Math"/>
                <a:cs typeface="Cambria Math"/>
              </a:rPr>
              <a:t>for  </a:t>
            </a:r>
            <a:r>
              <a:rPr sz="649" spc="13" dirty="0">
                <a:solidFill>
                  <a:srgbClr val="231F20"/>
                </a:solidFill>
                <a:latin typeface="Cambria Math"/>
                <a:cs typeface="Cambria Math"/>
              </a:rPr>
              <a:t>“Only </a:t>
            </a:r>
            <a:r>
              <a:rPr sz="649" spc="-16" dirty="0">
                <a:solidFill>
                  <a:srgbClr val="231F20"/>
                </a:solidFill>
                <a:latin typeface="Cambria Math"/>
                <a:cs typeface="Cambria Math"/>
              </a:rPr>
              <a:t>the</a:t>
            </a:r>
            <a:r>
              <a:rPr sz="649" dirty="0">
                <a:solidFill>
                  <a:srgbClr val="231F20"/>
                </a:solidFill>
                <a:latin typeface="Cambria Math"/>
                <a:cs typeface="Cambria Math"/>
              </a:rPr>
              <a:t> </a:t>
            </a:r>
            <a:r>
              <a:rPr sz="649" spc="-18" dirty="0">
                <a:solidFill>
                  <a:srgbClr val="231F20"/>
                </a:solidFill>
                <a:latin typeface="Cambria Math"/>
                <a:cs typeface="Cambria Math"/>
              </a:rPr>
              <a:t>coolest”,</a:t>
            </a:r>
            <a:endParaRPr sz="649">
              <a:latin typeface="Cambria Math"/>
              <a:cs typeface="Cambria Math"/>
            </a:endParaRPr>
          </a:p>
          <a:p>
            <a:pPr marL="6594"/>
            <a:r>
              <a:rPr sz="649" dirty="0">
                <a:solidFill>
                  <a:srgbClr val="231F20"/>
                </a:solidFill>
                <a:latin typeface="Cambria Math"/>
                <a:cs typeface="Cambria Math"/>
              </a:rPr>
              <a:t>Chats </a:t>
            </a:r>
            <a:r>
              <a:rPr sz="649" spc="-16" dirty="0">
                <a:solidFill>
                  <a:srgbClr val="231F20"/>
                </a:solidFill>
                <a:latin typeface="Cambria Math"/>
                <a:cs typeface="Cambria Math"/>
              </a:rPr>
              <a:t>that </a:t>
            </a:r>
            <a:r>
              <a:rPr sz="649" spc="-13" dirty="0">
                <a:solidFill>
                  <a:srgbClr val="231F20"/>
                </a:solidFill>
                <a:latin typeface="Cambria Math"/>
                <a:cs typeface="Cambria Math"/>
              </a:rPr>
              <a:t>still </a:t>
            </a:r>
            <a:r>
              <a:rPr sz="649" spc="-21" dirty="0">
                <a:solidFill>
                  <a:srgbClr val="231F20"/>
                </a:solidFill>
                <a:latin typeface="Cambria Math"/>
                <a:cs typeface="Cambria Math"/>
              </a:rPr>
              <a:t>have  </a:t>
            </a:r>
            <a:r>
              <a:rPr sz="649" dirty="0">
                <a:solidFill>
                  <a:srgbClr val="231F20"/>
                </a:solidFill>
                <a:latin typeface="Cambria Math"/>
                <a:cs typeface="Cambria Math"/>
              </a:rPr>
              <a:t>no</a:t>
            </a:r>
            <a:r>
              <a:rPr sz="649" spc="122" dirty="0">
                <a:solidFill>
                  <a:srgbClr val="231F20"/>
                </a:solidFill>
                <a:latin typeface="Cambria Math"/>
                <a:cs typeface="Cambria Math"/>
              </a:rPr>
              <a:t> </a:t>
            </a:r>
            <a:r>
              <a:rPr sz="649" spc="-5" dirty="0">
                <a:solidFill>
                  <a:srgbClr val="231F20"/>
                </a:solidFill>
                <a:latin typeface="Cambria Math"/>
                <a:cs typeface="Cambria Math"/>
              </a:rPr>
              <a:t>name.</a:t>
            </a:r>
            <a:endParaRPr sz="649">
              <a:latin typeface="Cambria Math"/>
              <a:cs typeface="Cambria Math"/>
            </a:endParaRPr>
          </a:p>
          <a:p>
            <a:pPr marL="6594" marR="381472">
              <a:spcBef>
                <a:spcPts val="311"/>
              </a:spcBef>
            </a:pPr>
            <a:r>
              <a:rPr sz="649" spc="-2" dirty="0">
                <a:solidFill>
                  <a:srgbClr val="231F20"/>
                </a:solidFill>
                <a:latin typeface="Cambria Math"/>
                <a:cs typeface="Cambria Math"/>
              </a:rPr>
              <a:t>I’m </a:t>
            </a:r>
            <a:r>
              <a:rPr sz="649" spc="-21" dirty="0">
                <a:solidFill>
                  <a:srgbClr val="231F20"/>
                </a:solidFill>
                <a:latin typeface="Cambria Math"/>
                <a:cs typeface="Cambria Math"/>
              </a:rPr>
              <a:t>a pretty </a:t>
            </a:r>
            <a:r>
              <a:rPr sz="649" spc="-16" dirty="0">
                <a:solidFill>
                  <a:srgbClr val="231F20"/>
                </a:solidFill>
                <a:latin typeface="Cambria Math"/>
                <a:cs typeface="Cambria Math"/>
              </a:rPr>
              <a:t>smart </a:t>
            </a:r>
            <a:r>
              <a:rPr sz="649" dirty="0">
                <a:solidFill>
                  <a:srgbClr val="231F20"/>
                </a:solidFill>
                <a:latin typeface="Cambria Math"/>
                <a:cs typeface="Cambria Math"/>
              </a:rPr>
              <a:t>kid.  </a:t>
            </a:r>
            <a:r>
              <a:rPr sz="649" spc="18" dirty="0">
                <a:solidFill>
                  <a:srgbClr val="231F20"/>
                </a:solidFill>
                <a:latin typeface="Cambria Math"/>
                <a:cs typeface="Cambria Math"/>
              </a:rPr>
              <a:t>I </a:t>
            </a:r>
            <a:r>
              <a:rPr sz="649" spc="-18" dirty="0">
                <a:solidFill>
                  <a:srgbClr val="231F20"/>
                </a:solidFill>
                <a:latin typeface="Cambria Math"/>
                <a:cs typeface="Cambria Math"/>
              </a:rPr>
              <a:t>don’t </a:t>
            </a:r>
            <a:r>
              <a:rPr sz="649" spc="-21" dirty="0">
                <a:solidFill>
                  <a:srgbClr val="231F20"/>
                </a:solidFill>
                <a:latin typeface="Cambria Math"/>
                <a:cs typeface="Cambria Math"/>
              </a:rPr>
              <a:t>want  </a:t>
            </a:r>
            <a:r>
              <a:rPr sz="649" spc="-11" dirty="0">
                <a:solidFill>
                  <a:srgbClr val="231F20"/>
                </a:solidFill>
                <a:latin typeface="Cambria Math"/>
                <a:cs typeface="Cambria Math"/>
              </a:rPr>
              <a:t>to</a:t>
            </a:r>
            <a:r>
              <a:rPr sz="649" spc="28" dirty="0">
                <a:solidFill>
                  <a:srgbClr val="231F20"/>
                </a:solidFill>
                <a:latin typeface="Cambria Math"/>
                <a:cs typeface="Cambria Math"/>
              </a:rPr>
              <a:t> </a:t>
            </a:r>
            <a:r>
              <a:rPr sz="649" spc="-13" dirty="0">
                <a:solidFill>
                  <a:srgbClr val="231F20"/>
                </a:solidFill>
                <a:latin typeface="Cambria Math"/>
                <a:cs typeface="Cambria Math"/>
              </a:rPr>
              <a:t>pretend.</a:t>
            </a:r>
            <a:endParaRPr sz="649">
              <a:latin typeface="Cambria Math"/>
              <a:cs typeface="Cambria Math"/>
            </a:endParaRPr>
          </a:p>
          <a:p>
            <a:pPr marL="6594" marR="332016"/>
            <a:r>
              <a:rPr sz="649" spc="18" dirty="0">
                <a:solidFill>
                  <a:srgbClr val="231F20"/>
                </a:solidFill>
                <a:latin typeface="Cambria Math"/>
                <a:cs typeface="Cambria Math"/>
              </a:rPr>
              <a:t>And I </a:t>
            </a:r>
            <a:r>
              <a:rPr sz="649" spc="-18" dirty="0">
                <a:solidFill>
                  <a:srgbClr val="231F20"/>
                </a:solidFill>
                <a:latin typeface="Cambria Math"/>
                <a:cs typeface="Cambria Math"/>
              </a:rPr>
              <a:t>know, </a:t>
            </a:r>
            <a:r>
              <a:rPr sz="649" spc="-21" dirty="0">
                <a:solidFill>
                  <a:srgbClr val="231F20"/>
                </a:solidFill>
                <a:latin typeface="Cambria Math"/>
                <a:cs typeface="Cambria Math"/>
              </a:rPr>
              <a:t>what </a:t>
            </a:r>
            <a:r>
              <a:rPr sz="649" spc="18" dirty="0">
                <a:solidFill>
                  <a:srgbClr val="231F20"/>
                </a:solidFill>
                <a:latin typeface="Cambria Math"/>
                <a:cs typeface="Cambria Math"/>
              </a:rPr>
              <a:t>I </a:t>
            </a:r>
            <a:r>
              <a:rPr sz="649" spc="-16" dirty="0">
                <a:solidFill>
                  <a:srgbClr val="231F20"/>
                </a:solidFill>
                <a:latin typeface="Cambria Math"/>
                <a:cs typeface="Cambria Math"/>
              </a:rPr>
              <a:t>need  </a:t>
            </a:r>
            <a:r>
              <a:rPr sz="649" spc="-13" dirty="0">
                <a:solidFill>
                  <a:srgbClr val="231F20"/>
                </a:solidFill>
                <a:latin typeface="Cambria Math"/>
                <a:cs typeface="Cambria Math"/>
              </a:rPr>
              <a:t>Is </a:t>
            </a:r>
            <a:r>
              <a:rPr sz="649" spc="-16" dirty="0">
                <a:solidFill>
                  <a:srgbClr val="231F20"/>
                </a:solidFill>
                <a:latin typeface="Cambria Math"/>
                <a:cs typeface="Cambria Math"/>
              </a:rPr>
              <a:t>just </a:t>
            </a:r>
            <a:r>
              <a:rPr sz="649" spc="-13" dirty="0">
                <a:solidFill>
                  <a:srgbClr val="231F20"/>
                </a:solidFill>
                <a:latin typeface="Cambria Math"/>
                <a:cs typeface="Cambria Math"/>
              </a:rPr>
              <a:t>one </a:t>
            </a:r>
            <a:r>
              <a:rPr sz="649" spc="-21" dirty="0">
                <a:solidFill>
                  <a:srgbClr val="231F20"/>
                </a:solidFill>
                <a:latin typeface="Cambria Math"/>
                <a:cs typeface="Cambria Math"/>
              </a:rPr>
              <a:t>real </a:t>
            </a:r>
            <a:r>
              <a:rPr sz="649" spc="65" dirty="0">
                <a:solidFill>
                  <a:srgbClr val="231F20"/>
                </a:solidFill>
                <a:latin typeface="Cambria Math"/>
                <a:cs typeface="Cambria Math"/>
              </a:rPr>
              <a:t> </a:t>
            </a:r>
            <a:r>
              <a:rPr sz="649" spc="-2" dirty="0">
                <a:solidFill>
                  <a:srgbClr val="231F20"/>
                </a:solidFill>
                <a:latin typeface="Cambria Math"/>
                <a:cs typeface="Cambria Math"/>
              </a:rPr>
              <a:t>friend.</a:t>
            </a:r>
            <a:endParaRPr sz="649">
              <a:latin typeface="Cambria Math"/>
              <a:cs typeface="Cambria Math"/>
            </a:endParaRPr>
          </a:p>
          <a:p>
            <a:pPr marL="6594" marR="40554">
              <a:spcBef>
                <a:spcPts val="311"/>
              </a:spcBef>
            </a:pPr>
            <a:r>
              <a:rPr sz="649" spc="-13" dirty="0">
                <a:solidFill>
                  <a:srgbClr val="231F20"/>
                </a:solidFill>
                <a:latin typeface="Cambria Math"/>
                <a:cs typeface="Cambria Math"/>
              </a:rPr>
              <a:t>Friends will </a:t>
            </a:r>
            <a:r>
              <a:rPr sz="649" spc="-8" dirty="0">
                <a:solidFill>
                  <a:srgbClr val="231F20"/>
                </a:solidFill>
                <a:latin typeface="Cambria Math"/>
                <a:cs typeface="Cambria Math"/>
              </a:rPr>
              <a:t>laugh </a:t>
            </a:r>
            <a:r>
              <a:rPr sz="649" spc="-23" dirty="0">
                <a:solidFill>
                  <a:srgbClr val="231F20"/>
                </a:solidFill>
                <a:latin typeface="Cambria Math"/>
                <a:cs typeface="Cambria Math"/>
              </a:rPr>
              <a:t>at </a:t>
            </a:r>
            <a:r>
              <a:rPr sz="649" spc="-13" dirty="0">
                <a:solidFill>
                  <a:srgbClr val="231F20"/>
                </a:solidFill>
                <a:latin typeface="Cambria Math"/>
                <a:cs typeface="Cambria Math"/>
              </a:rPr>
              <a:t>your </a:t>
            </a:r>
            <a:r>
              <a:rPr sz="649" spc="-11" dirty="0">
                <a:solidFill>
                  <a:srgbClr val="231F20"/>
                </a:solidFill>
                <a:latin typeface="Cambria Math"/>
                <a:cs typeface="Cambria Math"/>
              </a:rPr>
              <a:t>jokes.  </a:t>
            </a:r>
            <a:r>
              <a:rPr sz="649" spc="-13" dirty="0">
                <a:solidFill>
                  <a:srgbClr val="231F20"/>
                </a:solidFill>
                <a:latin typeface="Cambria Math"/>
                <a:cs typeface="Cambria Math"/>
              </a:rPr>
              <a:t>Friends will follow your </a:t>
            </a:r>
            <a:r>
              <a:rPr sz="649" spc="-21" dirty="0">
                <a:solidFill>
                  <a:srgbClr val="231F20"/>
                </a:solidFill>
                <a:latin typeface="Cambria Math"/>
                <a:cs typeface="Cambria Math"/>
              </a:rPr>
              <a:t>tweets,  </a:t>
            </a:r>
            <a:r>
              <a:rPr sz="649" spc="-13" dirty="0">
                <a:solidFill>
                  <a:srgbClr val="231F20"/>
                </a:solidFill>
                <a:latin typeface="Cambria Math"/>
                <a:cs typeface="Cambria Math"/>
              </a:rPr>
              <a:t>Friends will </a:t>
            </a:r>
            <a:r>
              <a:rPr sz="649" spc="-16" dirty="0">
                <a:solidFill>
                  <a:srgbClr val="231F20"/>
                </a:solidFill>
                <a:latin typeface="Cambria Math"/>
                <a:cs typeface="Cambria Math"/>
              </a:rPr>
              <a:t>help </a:t>
            </a:r>
            <a:r>
              <a:rPr sz="649" spc="-11" dirty="0">
                <a:solidFill>
                  <a:srgbClr val="231F20"/>
                </a:solidFill>
                <a:latin typeface="Cambria Math"/>
                <a:cs typeface="Cambria Math"/>
              </a:rPr>
              <a:t>you </a:t>
            </a:r>
            <a:r>
              <a:rPr sz="649" spc="-18" dirty="0">
                <a:solidFill>
                  <a:srgbClr val="231F20"/>
                </a:solidFill>
                <a:latin typeface="Cambria Math"/>
                <a:cs typeface="Cambria Math"/>
              </a:rPr>
              <a:t>take </a:t>
            </a:r>
            <a:r>
              <a:rPr sz="649" spc="-11" dirty="0">
                <a:solidFill>
                  <a:srgbClr val="231F20"/>
                </a:solidFill>
                <a:latin typeface="Cambria Math"/>
                <a:cs typeface="Cambria Math"/>
              </a:rPr>
              <a:t>photos  </a:t>
            </a:r>
            <a:r>
              <a:rPr sz="649" spc="-2" dirty="0">
                <a:solidFill>
                  <a:srgbClr val="231F20"/>
                </a:solidFill>
                <a:latin typeface="Cambria Math"/>
                <a:cs typeface="Cambria Math"/>
              </a:rPr>
              <a:t>Without </a:t>
            </a:r>
            <a:r>
              <a:rPr sz="649" spc="-16" dirty="0">
                <a:solidFill>
                  <a:srgbClr val="231F20"/>
                </a:solidFill>
                <a:latin typeface="Cambria Math"/>
                <a:cs typeface="Cambria Math"/>
              </a:rPr>
              <a:t>selfie</a:t>
            </a:r>
            <a:r>
              <a:rPr sz="649" spc="68" dirty="0">
                <a:solidFill>
                  <a:srgbClr val="231F20"/>
                </a:solidFill>
                <a:latin typeface="Cambria Math"/>
                <a:cs typeface="Cambria Math"/>
              </a:rPr>
              <a:t> </a:t>
            </a:r>
            <a:r>
              <a:rPr sz="649" spc="-11" dirty="0">
                <a:solidFill>
                  <a:srgbClr val="231F20"/>
                </a:solidFill>
                <a:latin typeface="Cambria Math"/>
                <a:cs typeface="Cambria Math"/>
              </a:rPr>
              <a:t>sticks.</a:t>
            </a:r>
            <a:endParaRPr sz="649">
              <a:latin typeface="Cambria Math"/>
              <a:cs typeface="Cambria Math"/>
            </a:endParaRPr>
          </a:p>
        </p:txBody>
      </p:sp>
      <p:sp>
        <p:nvSpPr>
          <p:cNvPr id="23" name="object 23"/>
          <p:cNvSpPr txBox="1"/>
          <p:nvPr/>
        </p:nvSpPr>
        <p:spPr>
          <a:xfrm>
            <a:off x="4565173" y="2059911"/>
            <a:ext cx="1427651" cy="616855"/>
          </a:xfrm>
          <a:prstGeom prst="rect">
            <a:avLst/>
          </a:prstGeom>
        </p:spPr>
        <p:txBody>
          <a:bodyPr vert="horz" wrap="square" lIns="0" tIns="21101" rIns="0" bIns="0" rtlCol="0">
            <a:spAutoFit/>
          </a:bodyPr>
          <a:lstStyle/>
          <a:p>
            <a:pPr marL="6594">
              <a:spcBef>
                <a:spcPts val="167"/>
              </a:spcBef>
            </a:pPr>
            <a:r>
              <a:rPr sz="623" b="1" spc="-39" dirty="0">
                <a:solidFill>
                  <a:srgbClr val="231F20"/>
                </a:solidFill>
                <a:latin typeface="Trebuchet MS"/>
                <a:cs typeface="Trebuchet MS"/>
              </a:rPr>
              <a:t>For </a:t>
            </a:r>
            <a:r>
              <a:rPr sz="623" b="1" spc="-36" dirty="0">
                <a:solidFill>
                  <a:srgbClr val="231F20"/>
                </a:solidFill>
                <a:latin typeface="Trebuchet MS"/>
                <a:cs typeface="Trebuchet MS"/>
              </a:rPr>
              <a:t>your</a:t>
            </a:r>
            <a:r>
              <a:rPr sz="623" b="1" spc="13" dirty="0">
                <a:solidFill>
                  <a:srgbClr val="231F20"/>
                </a:solidFill>
                <a:latin typeface="Trebuchet MS"/>
                <a:cs typeface="Trebuchet MS"/>
              </a:rPr>
              <a:t> </a:t>
            </a:r>
            <a:r>
              <a:rPr sz="623" b="1" spc="-28" dirty="0">
                <a:solidFill>
                  <a:srgbClr val="231F20"/>
                </a:solidFill>
                <a:latin typeface="Trebuchet MS"/>
                <a:cs typeface="Trebuchet MS"/>
              </a:rPr>
              <a:t>information</a:t>
            </a:r>
            <a:endParaRPr sz="623">
              <a:latin typeface="Trebuchet MS"/>
              <a:cs typeface="Trebuchet MS"/>
            </a:endParaRPr>
          </a:p>
          <a:p>
            <a:pPr marL="118695" marR="92318">
              <a:lnSpc>
                <a:spcPct val="106100"/>
              </a:lnSpc>
              <a:spcBef>
                <a:spcPts val="62"/>
              </a:spcBef>
            </a:pPr>
            <a:r>
              <a:rPr sz="572" spc="5" dirty="0">
                <a:solidFill>
                  <a:srgbClr val="231F20"/>
                </a:solidFill>
                <a:latin typeface="Calibri"/>
                <a:cs typeface="Calibri"/>
              </a:rPr>
              <a:t>Многие </a:t>
            </a:r>
            <a:r>
              <a:rPr sz="572" spc="13" dirty="0">
                <a:solidFill>
                  <a:srgbClr val="231F20"/>
                </a:solidFill>
                <a:latin typeface="Calibri"/>
                <a:cs typeface="Calibri"/>
              </a:rPr>
              <a:t>из </a:t>
            </a:r>
            <a:r>
              <a:rPr sz="572" spc="18" dirty="0">
                <a:solidFill>
                  <a:srgbClr val="231F20"/>
                </a:solidFill>
                <a:latin typeface="Calibri"/>
                <a:cs typeface="Calibri"/>
              </a:rPr>
              <a:t>этих </a:t>
            </a:r>
            <a:r>
              <a:rPr sz="572" dirty="0">
                <a:solidFill>
                  <a:srgbClr val="231F20"/>
                </a:solidFill>
                <a:latin typeface="Calibri"/>
                <a:cs typeface="Calibri"/>
              </a:rPr>
              <a:t>слов, </a:t>
            </a:r>
            <a:r>
              <a:rPr sz="572" spc="13" dirty="0">
                <a:solidFill>
                  <a:srgbClr val="231F20"/>
                </a:solidFill>
                <a:latin typeface="Calibri"/>
                <a:cs typeface="Calibri"/>
              </a:rPr>
              <a:t>на </a:t>
            </a:r>
            <a:r>
              <a:rPr sz="572" spc="5" dirty="0">
                <a:solidFill>
                  <a:srgbClr val="231F20"/>
                </a:solidFill>
                <a:latin typeface="Calibri"/>
                <a:cs typeface="Calibri"/>
              </a:rPr>
              <a:t>самом </a:t>
            </a:r>
            <a:r>
              <a:rPr sz="572" spc="-2" dirty="0">
                <a:solidFill>
                  <a:srgbClr val="231F20"/>
                </a:solidFill>
                <a:latin typeface="Calibri"/>
                <a:cs typeface="Calibri"/>
              </a:rPr>
              <a:t>деле,  </a:t>
            </a:r>
            <a:r>
              <a:rPr sz="572" spc="5" dirty="0">
                <a:solidFill>
                  <a:srgbClr val="231F20"/>
                </a:solidFill>
                <a:latin typeface="Calibri"/>
                <a:cs typeface="Calibri"/>
              </a:rPr>
              <a:t>редко  </a:t>
            </a:r>
            <a:r>
              <a:rPr sz="572" spc="8" dirty="0">
                <a:solidFill>
                  <a:srgbClr val="231F20"/>
                </a:solidFill>
                <a:latin typeface="Calibri"/>
                <a:cs typeface="Calibri"/>
              </a:rPr>
              <a:t>переводят </a:t>
            </a:r>
            <a:r>
              <a:rPr sz="572" spc="13" dirty="0">
                <a:solidFill>
                  <a:srgbClr val="231F20"/>
                </a:solidFill>
                <a:latin typeface="Calibri"/>
                <a:cs typeface="Calibri"/>
              </a:rPr>
              <a:t>на русский</a:t>
            </a:r>
            <a:r>
              <a:rPr sz="572" spc="26" dirty="0">
                <a:solidFill>
                  <a:srgbClr val="231F20"/>
                </a:solidFill>
                <a:latin typeface="Calibri"/>
                <a:cs typeface="Calibri"/>
              </a:rPr>
              <a:t> </a:t>
            </a:r>
            <a:r>
              <a:rPr sz="572" spc="2" dirty="0">
                <a:solidFill>
                  <a:srgbClr val="231F20"/>
                </a:solidFill>
                <a:latin typeface="Calibri"/>
                <a:cs typeface="Calibri"/>
              </a:rPr>
              <a:t>язык.</a:t>
            </a:r>
            <a:endParaRPr sz="572">
              <a:latin typeface="Calibri"/>
              <a:cs typeface="Calibri"/>
            </a:endParaRPr>
          </a:p>
          <a:p>
            <a:pPr marL="118695" marR="2638">
              <a:lnSpc>
                <a:spcPct val="106100"/>
              </a:lnSpc>
            </a:pPr>
            <a:r>
              <a:rPr sz="572" spc="13" dirty="0">
                <a:solidFill>
                  <a:srgbClr val="231F20"/>
                </a:solidFill>
                <a:latin typeface="Calibri"/>
                <a:cs typeface="Calibri"/>
              </a:rPr>
              <a:t>Для скорости </a:t>
            </a:r>
            <a:r>
              <a:rPr sz="572" spc="8" dirty="0">
                <a:solidFill>
                  <a:srgbClr val="231F20"/>
                </a:solidFill>
                <a:latin typeface="Calibri"/>
                <a:cs typeface="Calibri"/>
              </a:rPr>
              <a:t>и простоты </a:t>
            </a:r>
            <a:r>
              <a:rPr sz="572" dirty="0">
                <a:solidFill>
                  <a:srgbClr val="231F20"/>
                </a:solidFill>
                <a:latin typeface="Calibri"/>
                <a:cs typeface="Calibri"/>
              </a:rPr>
              <a:t>мы </a:t>
            </a:r>
            <a:r>
              <a:rPr sz="572" spc="2" dirty="0">
                <a:solidFill>
                  <a:srgbClr val="231F20"/>
                </a:solidFill>
                <a:latin typeface="Calibri"/>
                <a:cs typeface="Calibri"/>
              </a:rPr>
              <a:t>целиком  </a:t>
            </a:r>
            <a:r>
              <a:rPr sz="572" spc="13" dirty="0">
                <a:solidFill>
                  <a:srgbClr val="231F20"/>
                </a:solidFill>
                <a:latin typeface="Calibri"/>
                <a:cs typeface="Calibri"/>
              </a:rPr>
              <a:t>заимствовали </a:t>
            </a:r>
            <a:r>
              <a:rPr sz="572" spc="32" dirty="0">
                <a:solidFill>
                  <a:srgbClr val="231F20"/>
                </a:solidFill>
                <a:latin typeface="Calibri"/>
                <a:cs typeface="Calibri"/>
              </a:rPr>
              <a:t>их </a:t>
            </a:r>
            <a:r>
              <a:rPr sz="572" spc="13" dirty="0">
                <a:solidFill>
                  <a:srgbClr val="231F20"/>
                </a:solidFill>
                <a:latin typeface="Calibri"/>
                <a:cs typeface="Calibri"/>
              </a:rPr>
              <a:t>из </a:t>
            </a:r>
            <a:r>
              <a:rPr sz="572" spc="8" dirty="0">
                <a:solidFill>
                  <a:srgbClr val="231F20"/>
                </a:solidFill>
                <a:latin typeface="Calibri"/>
                <a:cs typeface="Calibri"/>
              </a:rPr>
              <a:t>английского</a:t>
            </a:r>
            <a:r>
              <a:rPr sz="572" spc="130" dirty="0">
                <a:solidFill>
                  <a:srgbClr val="231F20"/>
                </a:solidFill>
                <a:latin typeface="Calibri"/>
                <a:cs typeface="Calibri"/>
              </a:rPr>
              <a:t> </a:t>
            </a:r>
            <a:r>
              <a:rPr sz="572" spc="5" dirty="0">
                <a:solidFill>
                  <a:srgbClr val="231F20"/>
                </a:solidFill>
                <a:latin typeface="Calibri"/>
                <a:cs typeface="Calibri"/>
              </a:rPr>
              <a:t>языка.</a:t>
            </a:r>
            <a:endParaRPr sz="572">
              <a:latin typeface="Calibri"/>
              <a:cs typeface="Calibri"/>
            </a:endParaRPr>
          </a:p>
          <a:p>
            <a:pPr marL="118695">
              <a:spcBef>
                <a:spcPts val="167"/>
              </a:spcBef>
            </a:pPr>
            <a:r>
              <a:rPr sz="572" dirty="0">
                <a:solidFill>
                  <a:srgbClr val="231F20"/>
                </a:solidFill>
                <a:latin typeface="Calibri"/>
                <a:cs typeface="Calibri"/>
              </a:rPr>
              <a:t>Например: </a:t>
            </a:r>
            <a:r>
              <a:rPr sz="572" i="1" spc="-5" dirty="0">
                <a:solidFill>
                  <a:srgbClr val="231F20"/>
                </a:solidFill>
                <a:latin typeface="Calibri"/>
                <a:cs typeface="Calibri"/>
              </a:rPr>
              <a:t>to  </a:t>
            </a:r>
            <a:r>
              <a:rPr sz="572" i="1" spc="5" dirty="0">
                <a:solidFill>
                  <a:srgbClr val="231F20"/>
                </a:solidFill>
                <a:latin typeface="Calibri"/>
                <a:cs typeface="Calibri"/>
              </a:rPr>
              <a:t>like </a:t>
            </a:r>
            <a:r>
              <a:rPr sz="572" i="1" spc="-59" dirty="0">
                <a:solidFill>
                  <a:srgbClr val="231F20"/>
                </a:solidFill>
                <a:latin typeface="Calibri"/>
                <a:cs typeface="Calibri"/>
              </a:rPr>
              <a:t>— </a:t>
            </a:r>
            <a:r>
              <a:rPr sz="572" i="1" spc="-32" dirty="0">
                <a:solidFill>
                  <a:srgbClr val="231F20"/>
                </a:solidFill>
                <a:latin typeface="Calibri"/>
                <a:cs typeface="Calibri"/>
              </a:rPr>
              <a:t> </a:t>
            </a:r>
            <a:r>
              <a:rPr sz="572" i="1" spc="-5" dirty="0">
                <a:solidFill>
                  <a:srgbClr val="231F20"/>
                </a:solidFill>
                <a:latin typeface="Calibri"/>
                <a:cs typeface="Calibri"/>
              </a:rPr>
              <a:t>лайкать</a:t>
            </a:r>
            <a:endParaRPr sz="572">
              <a:latin typeface="Calibri"/>
              <a:cs typeface="Calibri"/>
            </a:endParaRPr>
          </a:p>
        </p:txBody>
      </p:sp>
      <p:sp>
        <p:nvSpPr>
          <p:cNvPr id="24" name="object 24"/>
          <p:cNvSpPr/>
          <p:nvPr/>
        </p:nvSpPr>
        <p:spPr>
          <a:xfrm>
            <a:off x="4552010" y="367255"/>
            <a:ext cx="0" cy="1458314"/>
          </a:xfrm>
          <a:custGeom>
            <a:avLst/>
            <a:gdLst/>
            <a:ahLst/>
            <a:cxnLst/>
            <a:rect l="l" t="t" r="r" b="b"/>
            <a:pathLst>
              <a:path h="2808604">
                <a:moveTo>
                  <a:pt x="0" y="0"/>
                </a:moveTo>
                <a:lnTo>
                  <a:pt x="0" y="2807995"/>
                </a:lnTo>
              </a:path>
            </a:pathLst>
          </a:custGeom>
          <a:ln w="12700">
            <a:solidFill>
              <a:srgbClr val="FDB913"/>
            </a:solidFill>
          </a:ln>
        </p:spPr>
        <p:txBody>
          <a:bodyPr wrap="square" lIns="0" tIns="0" rIns="0" bIns="0" rtlCol="0"/>
          <a:lstStyle/>
          <a:p>
            <a:endParaRPr sz="935"/>
          </a:p>
        </p:txBody>
      </p:sp>
    </p:spTree>
    <p:extLst>
      <p:ext uri="{BB962C8B-B14F-4D97-AF65-F5344CB8AC3E}">
        <p14:creationId xmlns:p14="http://schemas.microsoft.com/office/powerpoint/2010/main" val="2139578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702536" y="0"/>
            <a:ext cx="3738461" cy="5140388"/>
          </a:xfrm>
          <a:prstGeom prst="rect">
            <a:avLst/>
          </a:prstGeom>
          <a:blipFill>
            <a:blip r:embed="rId2" cstate="print"/>
            <a:stretch>
              <a:fillRect/>
            </a:stretch>
          </a:blipFill>
        </p:spPr>
        <p:txBody>
          <a:bodyPr wrap="square" lIns="0" tIns="0" rIns="0" bIns="0" rtlCol="0"/>
          <a:lstStyle/>
          <a:p>
            <a:endParaRPr sz="935"/>
          </a:p>
        </p:txBody>
      </p:sp>
      <p:sp>
        <p:nvSpPr>
          <p:cNvPr id="3" name="object 3"/>
          <p:cNvSpPr/>
          <p:nvPr/>
        </p:nvSpPr>
        <p:spPr>
          <a:xfrm>
            <a:off x="3002132" y="299082"/>
            <a:ext cx="3187037" cy="1644284"/>
          </a:xfrm>
          <a:prstGeom prst="rect">
            <a:avLst/>
          </a:prstGeom>
          <a:blipFill>
            <a:blip r:embed="rId3" cstate="print"/>
            <a:stretch>
              <a:fillRect/>
            </a:stretch>
          </a:blipFill>
        </p:spPr>
        <p:txBody>
          <a:bodyPr wrap="square" lIns="0" tIns="0" rIns="0" bIns="0" rtlCol="0"/>
          <a:lstStyle/>
          <a:p>
            <a:endParaRPr sz="935"/>
          </a:p>
        </p:txBody>
      </p:sp>
      <p:sp>
        <p:nvSpPr>
          <p:cNvPr id="4" name="object 4"/>
          <p:cNvSpPr/>
          <p:nvPr/>
        </p:nvSpPr>
        <p:spPr>
          <a:xfrm>
            <a:off x="3002132" y="1940202"/>
            <a:ext cx="3187037" cy="1645919"/>
          </a:xfrm>
          <a:prstGeom prst="rect">
            <a:avLst/>
          </a:prstGeom>
          <a:blipFill>
            <a:blip r:embed="rId4" cstate="print"/>
            <a:stretch>
              <a:fillRect/>
            </a:stretch>
          </a:blipFill>
        </p:spPr>
        <p:txBody>
          <a:bodyPr wrap="square" lIns="0" tIns="0" rIns="0" bIns="0" rtlCol="0"/>
          <a:lstStyle/>
          <a:p>
            <a:endParaRPr sz="935"/>
          </a:p>
        </p:txBody>
      </p:sp>
      <p:sp>
        <p:nvSpPr>
          <p:cNvPr id="5" name="object 5"/>
          <p:cNvSpPr/>
          <p:nvPr/>
        </p:nvSpPr>
        <p:spPr>
          <a:xfrm>
            <a:off x="3002132" y="3582957"/>
            <a:ext cx="3187037" cy="1174240"/>
          </a:xfrm>
          <a:prstGeom prst="rect">
            <a:avLst/>
          </a:prstGeom>
          <a:blipFill>
            <a:blip r:embed="rId5" cstate="print"/>
            <a:stretch>
              <a:fillRect/>
            </a:stretch>
          </a:blipFill>
        </p:spPr>
        <p:txBody>
          <a:bodyPr wrap="square" lIns="0" tIns="0" rIns="0" bIns="0" rtlCol="0"/>
          <a:lstStyle/>
          <a:p>
            <a:endParaRPr sz="935"/>
          </a:p>
        </p:txBody>
      </p:sp>
      <p:sp>
        <p:nvSpPr>
          <p:cNvPr id="6" name="object 6"/>
          <p:cNvSpPr/>
          <p:nvPr/>
        </p:nvSpPr>
        <p:spPr>
          <a:xfrm>
            <a:off x="4498144" y="4719367"/>
            <a:ext cx="225193" cy="139798"/>
          </a:xfrm>
          <a:custGeom>
            <a:avLst/>
            <a:gdLst/>
            <a:ahLst/>
            <a:cxnLst/>
            <a:rect l="l" t="t" r="r" b="b"/>
            <a:pathLst>
              <a:path w="433704" h="269240">
                <a:moveTo>
                  <a:pt x="174917" y="0"/>
                </a:moveTo>
                <a:lnTo>
                  <a:pt x="112910" y="5823"/>
                </a:lnTo>
                <a:lnTo>
                  <a:pt x="66785" y="22086"/>
                </a:lnTo>
                <a:lnTo>
                  <a:pt x="34485" y="46980"/>
                </a:lnTo>
                <a:lnTo>
                  <a:pt x="3146" y="115425"/>
                </a:lnTo>
                <a:lnTo>
                  <a:pt x="0" y="155359"/>
                </a:lnTo>
                <a:lnTo>
                  <a:pt x="3732" y="193059"/>
                </a:lnTo>
                <a:lnTo>
                  <a:pt x="15962" y="223877"/>
                </a:lnTo>
                <a:lnTo>
                  <a:pt x="38242" y="247181"/>
                </a:lnTo>
                <a:lnTo>
                  <a:pt x="72124" y="262342"/>
                </a:lnTo>
                <a:lnTo>
                  <a:pt x="119159" y="268728"/>
                </a:lnTo>
                <a:lnTo>
                  <a:pt x="180898" y="265709"/>
                </a:lnTo>
                <a:lnTo>
                  <a:pt x="247337" y="255194"/>
                </a:lnTo>
                <a:lnTo>
                  <a:pt x="303829" y="240115"/>
                </a:lnTo>
                <a:lnTo>
                  <a:pt x="350275" y="220757"/>
                </a:lnTo>
                <a:lnTo>
                  <a:pt x="386575" y="197405"/>
                </a:lnTo>
                <a:lnTo>
                  <a:pt x="428333" y="139865"/>
                </a:lnTo>
                <a:lnTo>
                  <a:pt x="433590" y="106248"/>
                </a:lnTo>
                <a:lnTo>
                  <a:pt x="426675" y="74586"/>
                </a:lnTo>
                <a:lnTo>
                  <a:pt x="376263" y="30061"/>
                </a:lnTo>
                <a:lnTo>
                  <a:pt x="336038" y="16041"/>
                </a:lnTo>
                <a:lnTo>
                  <a:pt x="287981" y="6743"/>
                </a:lnTo>
                <a:lnTo>
                  <a:pt x="233728" y="1589"/>
                </a:lnTo>
                <a:lnTo>
                  <a:pt x="174917" y="0"/>
                </a:lnTo>
                <a:close/>
              </a:path>
            </a:pathLst>
          </a:custGeom>
          <a:solidFill>
            <a:srgbClr val="FFFFFF"/>
          </a:solidFill>
        </p:spPr>
        <p:txBody>
          <a:bodyPr wrap="square" lIns="0" tIns="0" rIns="0" bIns="0" rtlCol="0"/>
          <a:lstStyle/>
          <a:p>
            <a:endParaRPr sz="935"/>
          </a:p>
        </p:txBody>
      </p:sp>
      <p:sp>
        <p:nvSpPr>
          <p:cNvPr id="7" name="object 7"/>
          <p:cNvSpPr/>
          <p:nvPr/>
        </p:nvSpPr>
        <p:spPr>
          <a:xfrm>
            <a:off x="4498144" y="4719367"/>
            <a:ext cx="225193" cy="139798"/>
          </a:xfrm>
          <a:custGeom>
            <a:avLst/>
            <a:gdLst/>
            <a:ahLst/>
            <a:cxnLst/>
            <a:rect l="l" t="t" r="r" b="b"/>
            <a:pathLst>
              <a:path w="433704" h="269240">
                <a:moveTo>
                  <a:pt x="180898" y="265709"/>
                </a:moveTo>
                <a:lnTo>
                  <a:pt x="247337" y="255194"/>
                </a:lnTo>
                <a:lnTo>
                  <a:pt x="303829" y="240115"/>
                </a:lnTo>
                <a:lnTo>
                  <a:pt x="350275" y="220757"/>
                </a:lnTo>
                <a:lnTo>
                  <a:pt x="386575" y="197405"/>
                </a:lnTo>
                <a:lnTo>
                  <a:pt x="428333" y="139865"/>
                </a:lnTo>
                <a:lnTo>
                  <a:pt x="433590" y="106248"/>
                </a:lnTo>
                <a:lnTo>
                  <a:pt x="426675" y="74586"/>
                </a:lnTo>
                <a:lnTo>
                  <a:pt x="376263" y="30061"/>
                </a:lnTo>
                <a:lnTo>
                  <a:pt x="336038" y="16041"/>
                </a:lnTo>
                <a:lnTo>
                  <a:pt x="287981" y="6743"/>
                </a:lnTo>
                <a:lnTo>
                  <a:pt x="233728" y="1589"/>
                </a:lnTo>
                <a:lnTo>
                  <a:pt x="174917" y="0"/>
                </a:lnTo>
                <a:lnTo>
                  <a:pt x="112910" y="5823"/>
                </a:lnTo>
                <a:lnTo>
                  <a:pt x="66785" y="22086"/>
                </a:lnTo>
                <a:lnTo>
                  <a:pt x="34485" y="46980"/>
                </a:lnTo>
                <a:lnTo>
                  <a:pt x="3146" y="115425"/>
                </a:lnTo>
                <a:lnTo>
                  <a:pt x="0" y="155359"/>
                </a:lnTo>
                <a:lnTo>
                  <a:pt x="3732" y="193059"/>
                </a:lnTo>
                <a:lnTo>
                  <a:pt x="15962" y="223877"/>
                </a:lnTo>
                <a:lnTo>
                  <a:pt x="38242" y="247181"/>
                </a:lnTo>
                <a:lnTo>
                  <a:pt x="72124" y="262342"/>
                </a:lnTo>
                <a:lnTo>
                  <a:pt x="119159" y="268728"/>
                </a:lnTo>
                <a:lnTo>
                  <a:pt x="180898" y="265709"/>
                </a:lnTo>
                <a:close/>
              </a:path>
            </a:pathLst>
          </a:custGeom>
          <a:ln w="12700">
            <a:solidFill>
              <a:srgbClr val="FFFFFF"/>
            </a:solidFill>
          </a:ln>
        </p:spPr>
        <p:txBody>
          <a:bodyPr wrap="square" lIns="0" tIns="0" rIns="0" bIns="0" rtlCol="0"/>
          <a:lstStyle/>
          <a:p>
            <a:endParaRPr sz="935"/>
          </a:p>
        </p:txBody>
      </p:sp>
      <p:sp>
        <p:nvSpPr>
          <p:cNvPr id="8" name="object 8"/>
          <p:cNvSpPr/>
          <p:nvPr/>
        </p:nvSpPr>
        <p:spPr>
          <a:xfrm>
            <a:off x="3075242" y="1642799"/>
            <a:ext cx="3014882" cy="837467"/>
          </a:xfrm>
          <a:custGeom>
            <a:avLst/>
            <a:gdLst/>
            <a:ahLst/>
            <a:cxnLst/>
            <a:rect l="l" t="t" r="r" b="b"/>
            <a:pathLst>
              <a:path w="5806440" h="1612900">
                <a:moveTo>
                  <a:pt x="3822196" y="1600200"/>
                </a:moveTo>
                <a:lnTo>
                  <a:pt x="2455144" y="1600200"/>
                </a:lnTo>
                <a:lnTo>
                  <a:pt x="2513498" y="1612900"/>
                </a:lnTo>
                <a:lnTo>
                  <a:pt x="3763123" y="1612900"/>
                </a:lnTo>
                <a:lnTo>
                  <a:pt x="3822196" y="1600200"/>
                </a:lnTo>
                <a:close/>
              </a:path>
              <a:path w="5806440" h="1612900">
                <a:moveTo>
                  <a:pt x="4114435" y="1587500"/>
                </a:moveTo>
                <a:lnTo>
                  <a:pt x="2224401" y="1587500"/>
                </a:lnTo>
                <a:lnTo>
                  <a:pt x="2281648" y="1600200"/>
                </a:lnTo>
                <a:lnTo>
                  <a:pt x="4056467" y="1600200"/>
                </a:lnTo>
                <a:lnTo>
                  <a:pt x="4114435" y="1587500"/>
                </a:lnTo>
                <a:close/>
              </a:path>
              <a:path w="5806440" h="1612900">
                <a:moveTo>
                  <a:pt x="4343346" y="1574800"/>
                </a:moveTo>
                <a:lnTo>
                  <a:pt x="1998841" y="1574800"/>
                </a:lnTo>
                <a:lnTo>
                  <a:pt x="2054679" y="1587500"/>
                </a:lnTo>
                <a:lnTo>
                  <a:pt x="4286600" y="1587500"/>
                </a:lnTo>
                <a:lnTo>
                  <a:pt x="4343346" y="1574800"/>
                </a:lnTo>
                <a:close/>
              </a:path>
              <a:path w="5806440" h="1612900">
                <a:moveTo>
                  <a:pt x="4511395" y="1562100"/>
                </a:moveTo>
                <a:lnTo>
                  <a:pt x="1833794" y="1562100"/>
                </a:lnTo>
                <a:lnTo>
                  <a:pt x="1888379" y="1574800"/>
                </a:lnTo>
                <a:lnTo>
                  <a:pt x="4455762" y="1574800"/>
                </a:lnTo>
                <a:lnTo>
                  <a:pt x="4511395" y="1562100"/>
                </a:lnTo>
                <a:close/>
              </a:path>
              <a:path w="5806440" h="1612900">
                <a:moveTo>
                  <a:pt x="4767449" y="1536700"/>
                </a:moveTo>
                <a:lnTo>
                  <a:pt x="1620195" y="1536700"/>
                </a:lnTo>
                <a:lnTo>
                  <a:pt x="1672846" y="1549400"/>
                </a:lnTo>
                <a:lnTo>
                  <a:pt x="1726009" y="1549400"/>
                </a:lnTo>
                <a:lnTo>
                  <a:pt x="1779664" y="1562100"/>
                </a:lnTo>
                <a:lnTo>
                  <a:pt x="4600758" y="1562100"/>
                </a:lnTo>
                <a:lnTo>
                  <a:pt x="4767449" y="1536700"/>
                </a:lnTo>
                <a:close/>
              </a:path>
              <a:path w="5806440" h="1612900">
                <a:moveTo>
                  <a:pt x="5055136" y="1498600"/>
                </a:moveTo>
                <a:lnTo>
                  <a:pt x="1316089" y="1498600"/>
                </a:lnTo>
                <a:lnTo>
                  <a:pt x="1365275" y="1511300"/>
                </a:lnTo>
                <a:lnTo>
                  <a:pt x="1415085" y="1511300"/>
                </a:lnTo>
                <a:lnTo>
                  <a:pt x="1465501" y="1524000"/>
                </a:lnTo>
                <a:lnTo>
                  <a:pt x="1516504" y="1524000"/>
                </a:lnTo>
                <a:lnTo>
                  <a:pt x="1568075" y="1536700"/>
                </a:lnTo>
                <a:lnTo>
                  <a:pt x="4844952" y="1536700"/>
                </a:lnTo>
                <a:lnTo>
                  <a:pt x="4988708" y="1511300"/>
                </a:lnTo>
                <a:lnTo>
                  <a:pt x="5055136" y="1498600"/>
                </a:lnTo>
                <a:close/>
              </a:path>
              <a:path w="5806440" h="1612900">
                <a:moveTo>
                  <a:pt x="5213476" y="127000"/>
                </a:moveTo>
                <a:lnTo>
                  <a:pt x="1723034" y="127000"/>
                </a:lnTo>
                <a:lnTo>
                  <a:pt x="1576537" y="152400"/>
                </a:lnTo>
                <a:lnTo>
                  <a:pt x="1505914" y="152400"/>
                </a:lnTo>
                <a:lnTo>
                  <a:pt x="1437030" y="165100"/>
                </a:lnTo>
                <a:lnTo>
                  <a:pt x="1369877" y="165100"/>
                </a:lnTo>
                <a:lnTo>
                  <a:pt x="1240727" y="190500"/>
                </a:lnTo>
                <a:lnTo>
                  <a:pt x="1178714" y="190500"/>
                </a:lnTo>
                <a:lnTo>
                  <a:pt x="1118398" y="203200"/>
                </a:lnTo>
                <a:lnTo>
                  <a:pt x="1059770" y="203200"/>
                </a:lnTo>
                <a:lnTo>
                  <a:pt x="947546" y="228600"/>
                </a:lnTo>
                <a:lnTo>
                  <a:pt x="893933" y="228600"/>
                </a:lnTo>
                <a:lnTo>
                  <a:pt x="841975" y="241300"/>
                </a:lnTo>
                <a:lnTo>
                  <a:pt x="742989" y="266700"/>
                </a:lnTo>
                <a:lnTo>
                  <a:pt x="695945" y="266700"/>
                </a:lnTo>
                <a:lnTo>
                  <a:pt x="650522" y="279400"/>
                </a:lnTo>
                <a:lnTo>
                  <a:pt x="606712" y="292100"/>
                </a:lnTo>
                <a:lnTo>
                  <a:pt x="564506" y="304800"/>
                </a:lnTo>
                <a:lnTo>
                  <a:pt x="523896" y="304800"/>
                </a:lnTo>
                <a:lnTo>
                  <a:pt x="484874" y="317500"/>
                </a:lnTo>
                <a:lnTo>
                  <a:pt x="447430" y="330200"/>
                </a:lnTo>
                <a:lnTo>
                  <a:pt x="377248" y="355600"/>
                </a:lnTo>
                <a:lnTo>
                  <a:pt x="313281" y="381000"/>
                </a:lnTo>
                <a:lnTo>
                  <a:pt x="255463" y="406400"/>
                </a:lnTo>
                <a:lnTo>
                  <a:pt x="203726" y="431800"/>
                </a:lnTo>
                <a:lnTo>
                  <a:pt x="158004" y="457200"/>
                </a:lnTo>
                <a:lnTo>
                  <a:pt x="118228" y="482600"/>
                </a:lnTo>
                <a:lnTo>
                  <a:pt x="84332" y="520700"/>
                </a:lnTo>
                <a:lnTo>
                  <a:pt x="69568" y="533400"/>
                </a:lnTo>
                <a:lnTo>
                  <a:pt x="56248" y="546100"/>
                </a:lnTo>
                <a:lnTo>
                  <a:pt x="44365" y="558800"/>
                </a:lnTo>
                <a:lnTo>
                  <a:pt x="33910" y="584200"/>
                </a:lnTo>
                <a:lnTo>
                  <a:pt x="24874" y="596900"/>
                </a:lnTo>
                <a:lnTo>
                  <a:pt x="17250" y="622300"/>
                </a:lnTo>
                <a:lnTo>
                  <a:pt x="11028" y="635000"/>
                </a:lnTo>
                <a:lnTo>
                  <a:pt x="6200" y="647700"/>
                </a:lnTo>
                <a:lnTo>
                  <a:pt x="2759" y="673100"/>
                </a:lnTo>
                <a:lnTo>
                  <a:pt x="695" y="698500"/>
                </a:lnTo>
                <a:lnTo>
                  <a:pt x="0" y="711200"/>
                </a:lnTo>
                <a:lnTo>
                  <a:pt x="665" y="736600"/>
                </a:lnTo>
                <a:lnTo>
                  <a:pt x="2683" y="762000"/>
                </a:lnTo>
                <a:lnTo>
                  <a:pt x="6045" y="774700"/>
                </a:lnTo>
                <a:lnTo>
                  <a:pt x="10742" y="800100"/>
                </a:lnTo>
                <a:lnTo>
                  <a:pt x="24109" y="850900"/>
                </a:lnTo>
                <a:lnTo>
                  <a:pt x="42718" y="901700"/>
                </a:lnTo>
                <a:lnTo>
                  <a:pt x="66500" y="952500"/>
                </a:lnTo>
                <a:lnTo>
                  <a:pt x="95389" y="1003300"/>
                </a:lnTo>
                <a:lnTo>
                  <a:pt x="106923" y="1016000"/>
                </a:lnTo>
                <a:lnTo>
                  <a:pt x="119795" y="1041400"/>
                </a:lnTo>
                <a:lnTo>
                  <a:pt x="133987" y="1054100"/>
                </a:lnTo>
                <a:lnTo>
                  <a:pt x="149480" y="1079500"/>
                </a:lnTo>
                <a:lnTo>
                  <a:pt x="166255" y="1092200"/>
                </a:lnTo>
                <a:lnTo>
                  <a:pt x="184293" y="1104900"/>
                </a:lnTo>
                <a:lnTo>
                  <a:pt x="203576" y="1130300"/>
                </a:lnTo>
                <a:lnTo>
                  <a:pt x="224084" y="1143000"/>
                </a:lnTo>
                <a:lnTo>
                  <a:pt x="245799" y="1155700"/>
                </a:lnTo>
                <a:lnTo>
                  <a:pt x="268702" y="1181100"/>
                </a:lnTo>
                <a:lnTo>
                  <a:pt x="292775" y="1193800"/>
                </a:lnTo>
                <a:lnTo>
                  <a:pt x="317998" y="1206500"/>
                </a:lnTo>
                <a:lnTo>
                  <a:pt x="344353" y="1219200"/>
                </a:lnTo>
                <a:lnTo>
                  <a:pt x="371821" y="1231900"/>
                </a:lnTo>
                <a:lnTo>
                  <a:pt x="400383" y="1244600"/>
                </a:lnTo>
                <a:lnTo>
                  <a:pt x="430021" y="1270000"/>
                </a:lnTo>
                <a:lnTo>
                  <a:pt x="492446" y="1295400"/>
                </a:lnTo>
                <a:lnTo>
                  <a:pt x="558948" y="1320800"/>
                </a:lnTo>
                <a:lnTo>
                  <a:pt x="666015" y="1358900"/>
                </a:lnTo>
                <a:lnTo>
                  <a:pt x="742049" y="1384300"/>
                </a:lnTo>
                <a:lnTo>
                  <a:pt x="781407" y="1384300"/>
                </a:lnTo>
                <a:lnTo>
                  <a:pt x="821634" y="1397000"/>
                </a:lnTo>
                <a:lnTo>
                  <a:pt x="947338" y="1435100"/>
                </a:lnTo>
                <a:lnTo>
                  <a:pt x="990852" y="1435100"/>
                </a:lnTo>
                <a:lnTo>
                  <a:pt x="1125966" y="1473200"/>
                </a:lnTo>
                <a:lnTo>
                  <a:pt x="1172466" y="1473200"/>
                </a:lnTo>
                <a:lnTo>
                  <a:pt x="1267547" y="1498600"/>
                </a:lnTo>
                <a:lnTo>
                  <a:pt x="5118046" y="1498600"/>
                </a:lnTo>
                <a:lnTo>
                  <a:pt x="5177527" y="1485900"/>
                </a:lnTo>
                <a:lnTo>
                  <a:pt x="5233664" y="1473200"/>
                </a:lnTo>
                <a:lnTo>
                  <a:pt x="5286547" y="1460500"/>
                </a:lnTo>
                <a:lnTo>
                  <a:pt x="5336261" y="1447800"/>
                </a:lnTo>
                <a:lnTo>
                  <a:pt x="5382894" y="1435100"/>
                </a:lnTo>
                <a:lnTo>
                  <a:pt x="5426534" y="1422400"/>
                </a:lnTo>
                <a:lnTo>
                  <a:pt x="5467267" y="1409700"/>
                </a:lnTo>
                <a:lnTo>
                  <a:pt x="5505180" y="1397000"/>
                </a:lnTo>
                <a:lnTo>
                  <a:pt x="5540362" y="1371600"/>
                </a:lnTo>
                <a:lnTo>
                  <a:pt x="5572899" y="1358900"/>
                </a:lnTo>
                <a:lnTo>
                  <a:pt x="5602879" y="1346200"/>
                </a:lnTo>
                <a:lnTo>
                  <a:pt x="5630388" y="1333500"/>
                </a:lnTo>
                <a:lnTo>
                  <a:pt x="5655515" y="1320800"/>
                </a:lnTo>
                <a:lnTo>
                  <a:pt x="5678346" y="1295400"/>
                </a:lnTo>
                <a:lnTo>
                  <a:pt x="5698968" y="1282700"/>
                </a:lnTo>
                <a:lnTo>
                  <a:pt x="5717469" y="1270000"/>
                </a:lnTo>
                <a:lnTo>
                  <a:pt x="5733936" y="1244600"/>
                </a:lnTo>
                <a:lnTo>
                  <a:pt x="5748456" y="1231900"/>
                </a:lnTo>
                <a:lnTo>
                  <a:pt x="5761117" y="1206500"/>
                </a:lnTo>
                <a:lnTo>
                  <a:pt x="5772006" y="1193800"/>
                </a:lnTo>
                <a:lnTo>
                  <a:pt x="5781210" y="1168400"/>
                </a:lnTo>
                <a:lnTo>
                  <a:pt x="5788816" y="1155700"/>
                </a:lnTo>
                <a:lnTo>
                  <a:pt x="5794912" y="1130300"/>
                </a:lnTo>
                <a:lnTo>
                  <a:pt x="5799584" y="1117600"/>
                </a:lnTo>
                <a:lnTo>
                  <a:pt x="5802920" y="1092200"/>
                </a:lnTo>
                <a:lnTo>
                  <a:pt x="5805008" y="1066800"/>
                </a:lnTo>
                <a:lnTo>
                  <a:pt x="5805934" y="1054100"/>
                </a:lnTo>
                <a:lnTo>
                  <a:pt x="5805786" y="1028700"/>
                </a:lnTo>
                <a:lnTo>
                  <a:pt x="5804652" y="1003300"/>
                </a:lnTo>
                <a:lnTo>
                  <a:pt x="5802617" y="990600"/>
                </a:lnTo>
                <a:lnTo>
                  <a:pt x="5799770" y="965200"/>
                </a:lnTo>
                <a:lnTo>
                  <a:pt x="5796198" y="939800"/>
                </a:lnTo>
                <a:lnTo>
                  <a:pt x="5791987" y="914400"/>
                </a:lnTo>
                <a:lnTo>
                  <a:pt x="5787226" y="889000"/>
                </a:lnTo>
                <a:lnTo>
                  <a:pt x="5782002" y="876300"/>
                </a:lnTo>
                <a:lnTo>
                  <a:pt x="5776401" y="850900"/>
                </a:lnTo>
                <a:lnTo>
                  <a:pt x="5770512" y="825500"/>
                </a:lnTo>
                <a:lnTo>
                  <a:pt x="5764420" y="800100"/>
                </a:lnTo>
                <a:lnTo>
                  <a:pt x="5758214" y="774700"/>
                </a:lnTo>
                <a:lnTo>
                  <a:pt x="5751981" y="749300"/>
                </a:lnTo>
                <a:lnTo>
                  <a:pt x="5745808" y="723900"/>
                </a:lnTo>
                <a:lnTo>
                  <a:pt x="5733991" y="673100"/>
                </a:lnTo>
                <a:lnTo>
                  <a:pt x="5723462" y="622300"/>
                </a:lnTo>
                <a:lnTo>
                  <a:pt x="5714917" y="571500"/>
                </a:lnTo>
                <a:lnTo>
                  <a:pt x="5711607" y="533400"/>
                </a:lnTo>
                <a:lnTo>
                  <a:pt x="5709056" y="508000"/>
                </a:lnTo>
                <a:lnTo>
                  <a:pt x="5706585" y="495300"/>
                </a:lnTo>
                <a:lnTo>
                  <a:pt x="5702533" y="469900"/>
                </a:lnTo>
                <a:lnTo>
                  <a:pt x="5696918" y="457200"/>
                </a:lnTo>
                <a:lnTo>
                  <a:pt x="5689756" y="431800"/>
                </a:lnTo>
                <a:lnTo>
                  <a:pt x="5681066" y="406400"/>
                </a:lnTo>
                <a:lnTo>
                  <a:pt x="5670866" y="393700"/>
                </a:lnTo>
                <a:lnTo>
                  <a:pt x="5659172" y="381000"/>
                </a:lnTo>
                <a:lnTo>
                  <a:pt x="5646002" y="355600"/>
                </a:lnTo>
                <a:lnTo>
                  <a:pt x="5631375" y="342900"/>
                </a:lnTo>
                <a:lnTo>
                  <a:pt x="5615308" y="330200"/>
                </a:lnTo>
                <a:lnTo>
                  <a:pt x="5597818" y="304800"/>
                </a:lnTo>
                <a:lnTo>
                  <a:pt x="5578923" y="292100"/>
                </a:lnTo>
                <a:lnTo>
                  <a:pt x="5558641" y="279400"/>
                </a:lnTo>
                <a:lnTo>
                  <a:pt x="5536989" y="266700"/>
                </a:lnTo>
                <a:lnTo>
                  <a:pt x="5513986" y="254000"/>
                </a:lnTo>
                <a:lnTo>
                  <a:pt x="5489648" y="228600"/>
                </a:lnTo>
                <a:lnTo>
                  <a:pt x="5463993" y="215900"/>
                </a:lnTo>
                <a:lnTo>
                  <a:pt x="5437040" y="203200"/>
                </a:lnTo>
                <a:lnTo>
                  <a:pt x="5408805" y="190500"/>
                </a:lnTo>
                <a:lnTo>
                  <a:pt x="5379306" y="177800"/>
                </a:lnTo>
                <a:lnTo>
                  <a:pt x="5348562" y="177800"/>
                </a:lnTo>
                <a:lnTo>
                  <a:pt x="5316589" y="165100"/>
                </a:lnTo>
                <a:lnTo>
                  <a:pt x="5283405" y="152400"/>
                </a:lnTo>
                <a:lnTo>
                  <a:pt x="5249028" y="139700"/>
                </a:lnTo>
                <a:lnTo>
                  <a:pt x="5213476" y="127000"/>
                </a:lnTo>
                <a:close/>
              </a:path>
              <a:path w="5806440" h="1612900">
                <a:moveTo>
                  <a:pt x="4976466" y="76200"/>
                </a:moveTo>
                <a:lnTo>
                  <a:pt x="2291778" y="76200"/>
                </a:lnTo>
                <a:lnTo>
                  <a:pt x="2120291" y="101600"/>
                </a:lnTo>
                <a:lnTo>
                  <a:pt x="2037261" y="101600"/>
                </a:lnTo>
                <a:lnTo>
                  <a:pt x="1956029" y="114300"/>
                </a:lnTo>
                <a:lnTo>
                  <a:pt x="1876586" y="114300"/>
                </a:lnTo>
                <a:lnTo>
                  <a:pt x="1798923" y="127000"/>
                </a:lnTo>
                <a:lnTo>
                  <a:pt x="5176766" y="127000"/>
                </a:lnTo>
                <a:lnTo>
                  <a:pt x="5099943" y="101600"/>
                </a:lnTo>
                <a:lnTo>
                  <a:pt x="5059865" y="88900"/>
                </a:lnTo>
                <a:lnTo>
                  <a:pt x="5018700" y="88900"/>
                </a:lnTo>
                <a:lnTo>
                  <a:pt x="4976466" y="76200"/>
                </a:lnTo>
                <a:close/>
              </a:path>
              <a:path w="5806440" h="1612900">
                <a:moveTo>
                  <a:pt x="4888859" y="63500"/>
                </a:moveTo>
                <a:lnTo>
                  <a:pt x="2470556" y="63500"/>
                </a:lnTo>
                <a:lnTo>
                  <a:pt x="2380251" y="76200"/>
                </a:lnTo>
                <a:lnTo>
                  <a:pt x="4933179" y="76200"/>
                </a:lnTo>
                <a:lnTo>
                  <a:pt x="4888859" y="63500"/>
                </a:lnTo>
                <a:close/>
              </a:path>
              <a:path w="5806440" h="1612900">
                <a:moveTo>
                  <a:pt x="4797186" y="50800"/>
                </a:moveTo>
                <a:lnTo>
                  <a:pt x="2683209" y="50800"/>
                </a:lnTo>
                <a:lnTo>
                  <a:pt x="2612665" y="63500"/>
                </a:lnTo>
                <a:lnTo>
                  <a:pt x="4843522" y="63500"/>
                </a:lnTo>
                <a:lnTo>
                  <a:pt x="4797186" y="50800"/>
                </a:lnTo>
                <a:close/>
              </a:path>
              <a:path w="5806440" h="1612900">
                <a:moveTo>
                  <a:pt x="4701587" y="38100"/>
                </a:moveTo>
                <a:lnTo>
                  <a:pt x="2823190" y="38100"/>
                </a:lnTo>
                <a:lnTo>
                  <a:pt x="2753390" y="50800"/>
                </a:lnTo>
                <a:lnTo>
                  <a:pt x="4749868" y="50800"/>
                </a:lnTo>
                <a:lnTo>
                  <a:pt x="4701587" y="38100"/>
                </a:lnTo>
                <a:close/>
              </a:path>
              <a:path w="5806440" h="1612900">
                <a:moveTo>
                  <a:pt x="4551138" y="25400"/>
                </a:moveTo>
                <a:lnTo>
                  <a:pt x="3030124" y="25400"/>
                </a:lnTo>
                <a:lnTo>
                  <a:pt x="2961574" y="38100"/>
                </a:lnTo>
                <a:lnTo>
                  <a:pt x="4602204" y="38100"/>
                </a:lnTo>
                <a:lnTo>
                  <a:pt x="4551138" y="25400"/>
                </a:lnTo>
                <a:close/>
              </a:path>
              <a:path w="5806440" h="1612900">
                <a:moveTo>
                  <a:pt x="4392652" y="12700"/>
                </a:moveTo>
                <a:lnTo>
                  <a:pt x="3299629" y="12700"/>
                </a:lnTo>
                <a:lnTo>
                  <a:pt x="3232993" y="25400"/>
                </a:lnTo>
                <a:lnTo>
                  <a:pt x="4446344" y="25400"/>
                </a:lnTo>
                <a:lnTo>
                  <a:pt x="4392652" y="12700"/>
                </a:lnTo>
                <a:close/>
              </a:path>
              <a:path w="5806440" h="1612900">
                <a:moveTo>
                  <a:pt x="3934351" y="0"/>
                </a:moveTo>
                <a:lnTo>
                  <a:pt x="3812433" y="0"/>
                </a:lnTo>
                <a:lnTo>
                  <a:pt x="3750470" y="12700"/>
                </a:lnTo>
                <a:lnTo>
                  <a:pt x="3994270" y="12700"/>
                </a:lnTo>
                <a:lnTo>
                  <a:pt x="3934351" y="0"/>
                </a:lnTo>
                <a:close/>
              </a:path>
            </a:pathLst>
          </a:custGeom>
          <a:solidFill>
            <a:srgbClr val="FFFFFF"/>
          </a:solidFill>
        </p:spPr>
        <p:txBody>
          <a:bodyPr wrap="square" lIns="0" tIns="0" rIns="0" bIns="0" rtlCol="0"/>
          <a:lstStyle/>
          <a:p>
            <a:endParaRPr sz="935"/>
          </a:p>
        </p:txBody>
      </p:sp>
      <p:sp>
        <p:nvSpPr>
          <p:cNvPr id="9" name="object 9"/>
          <p:cNvSpPr/>
          <p:nvPr/>
        </p:nvSpPr>
        <p:spPr>
          <a:xfrm>
            <a:off x="3075409" y="380446"/>
            <a:ext cx="141446" cy="131555"/>
          </a:xfrm>
          <a:custGeom>
            <a:avLst/>
            <a:gdLst/>
            <a:ahLst/>
            <a:cxnLst/>
            <a:rect l="l" t="t" r="r" b="b"/>
            <a:pathLst>
              <a:path w="272415" h="253365">
                <a:moveTo>
                  <a:pt x="109651" y="0"/>
                </a:moveTo>
                <a:lnTo>
                  <a:pt x="64242" y="7866"/>
                </a:lnTo>
                <a:lnTo>
                  <a:pt x="32797" y="29493"/>
                </a:lnTo>
                <a:lnTo>
                  <a:pt x="2902" y="102175"/>
                </a:lnTo>
                <a:lnTo>
                  <a:pt x="0" y="147307"/>
                </a:lnTo>
                <a:lnTo>
                  <a:pt x="5445" y="198519"/>
                </a:lnTo>
                <a:lnTo>
                  <a:pt x="23971" y="234376"/>
                </a:lnTo>
                <a:lnTo>
                  <a:pt x="58860" y="252857"/>
                </a:lnTo>
                <a:lnTo>
                  <a:pt x="113398" y="251942"/>
                </a:lnTo>
                <a:lnTo>
                  <a:pt x="169958" y="236759"/>
                </a:lnTo>
                <a:lnTo>
                  <a:pt x="214251" y="213302"/>
                </a:lnTo>
                <a:lnTo>
                  <a:pt x="246103" y="182316"/>
                </a:lnTo>
                <a:lnTo>
                  <a:pt x="265341" y="144546"/>
                </a:lnTo>
                <a:lnTo>
                  <a:pt x="271792" y="100736"/>
                </a:lnTo>
                <a:lnTo>
                  <a:pt x="263431" y="60452"/>
                </a:lnTo>
                <a:lnTo>
                  <a:pt x="240223" y="31744"/>
                </a:lnTo>
                <a:lnTo>
                  <a:pt x="204982" y="13103"/>
                </a:lnTo>
                <a:lnTo>
                  <a:pt x="160520" y="3024"/>
                </a:lnTo>
                <a:lnTo>
                  <a:pt x="109651" y="0"/>
                </a:lnTo>
                <a:close/>
              </a:path>
            </a:pathLst>
          </a:custGeom>
          <a:solidFill>
            <a:srgbClr val="E5C4DE"/>
          </a:solidFill>
        </p:spPr>
        <p:txBody>
          <a:bodyPr wrap="square" lIns="0" tIns="0" rIns="0" bIns="0" rtlCol="0"/>
          <a:lstStyle/>
          <a:p>
            <a:endParaRPr sz="935"/>
          </a:p>
        </p:txBody>
      </p:sp>
      <p:sp>
        <p:nvSpPr>
          <p:cNvPr id="10" name="object 10"/>
          <p:cNvSpPr txBox="1"/>
          <p:nvPr/>
        </p:nvSpPr>
        <p:spPr>
          <a:xfrm>
            <a:off x="3108991" y="359097"/>
            <a:ext cx="1448423" cy="1170657"/>
          </a:xfrm>
          <a:prstGeom prst="rect">
            <a:avLst/>
          </a:prstGeom>
        </p:spPr>
        <p:txBody>
          <a:bodyPr vert="horz" wrap="square" lIns="0" tIns="32972" rIns="0" bIns="0" rtlCol="0">
            <a:spAutoFit/>
          </a:bodyPr>
          <a:lstStyle/>
          <a:p>
            <a:pPr marL="6594">
              <a:spcBef>
                <a:spcPts val="260"/>
              </a:spcBef>
              <a:tabLst>
                <a:tab pos="134520" algn="l"/>
              </a:tabLst>
            </a:pPr>
            <a:r>
              <a:rPr sz="649" b="1" spc="28" dirty="0">
                <a:solidFill>
                  <a:srgbClr val="231F20"/>
                </a:solidFill>
                <a:latin typeface="Trebuchet MS"/>
                <a:cs typeface="Trebuchet MS"/>
              </a:rPr>
              <a:t>3	</a:t>
            </a:r>
            <a:r>
              <a:rPr sz="649" b="1" spc="-11" dirty="0">
                <a:solidFill>
                  <a:srgbClr val="231F20"/>
                </a:solidFill>
                <a:latin typeface="Palatino Linotype"/>
                <a:cs typeface="Palatino Linotype"/>
              </a:rPr>
              <a:t>What </a:t>
            </a:r>
            <a:r>
              <a:rPr sz="649" b="1" spc="-41" dirty="0">
                <a:solidFill>
                  <a:srgbClr val="231F20"/>
                </a:solidFill>
                <a:latin typeface="Palatino Linotype"/>
                <a:cs typeface="Palatino Linotype"/>
              </a:rPr>
              <a:t>will  </a:t>
            </a:r>
            <a:r>
              <a:rPr sz="649" b="1" spc="-32" dirty="0">
                <a:solidFill>
                  <a:srgbClr val="231F20"/>
                </a:solidFill>
                <a:latin typeface="Palatino Linotype"/>
                <a:cs typeface="Palatino Linotype"/>
              </a:rPr>
              <a:t>you  </a:t>
            </a:r>
            <a:r>
              <a:rPr sz="649" b="1" spc="-26" dirty="0">
                <a:solidFill>
                  <a:srgbClr val="231F20"/>
                </a:solidFill>
                <a:latin typeface="Palatino Linotype"/>
                <a:cs typeface="Palatino Linotype"/>
              </a:rPr>
              <a:t>really </a:t>
            </a:r>
            <a:r>
              <a:rPr sz="649" b="1" spc="-36" dirty="0">
                <a:solidFill>
                  <a:srgbClr val="231F20"/>
                </a:solidFill>
                <a:latin typeface="Palatino Linotype"/>
                <a:cs typeface="Palatino Linotype"/>
              </a:rPr>
              <a:t>say  </a:t>
            </a:r>
            <a:r>
              <a:rPr sz="649" b="1" spc="-21" dirty="0">
                <a:solidFill>
                  <a:srgbClr val="231F20"/>
                </a:solidFill>
                <a:latin typeface="Palatino Linotype"/>
                <a:cs typeface="Palatino Linotype"/>
              </a:rPr>
              <a:t>in</a:t>
            </a:r>
            <a:r>
              <a:rPr sz="649" b="1" spc="-16" dirty="0">
                <a:solidFill>
                  <a:srgbClr val="231F20"/>
                </a:solidFill>
                <a:latin typeface="Palatino Linotype"/>
                <a:cs typeface="Palatino Linotype"/>
              </a:rPr>
              <a:t> </a:t>
            </a:r>
            <a:r>
              <a:rPr sz="649" b="1" spc="-28" dirty="0">
                <a:solidFill>
                  <a:srgbClr val="231F20"/>
                </a:solidFill>
                <a:latin typeface="Palatino Linotype"/>
                <a:cs typeface="Palatino Linotype"/>
              </a:rPr>
              <a:t>Russian?</a:t>
            </a:r>
            <a:endParaRPr sz="649">
              <a:latin typeface="Palatino Linotype"/>
              <a:cs typeface="Palatino Linotype"/>
            </a:endParaRPr>
          </a:p>
          <a:p>
            <a:pPr marL="134520">
              <a:spcBef>
                <a:spcPts val="208"/>
              </a:spcBef>
            </a:pPr>
            <a:r>
              <a:rPr sz="649" dirty="0">
                <a:solidFill>
                  <a:srgbClr val="231F20"/>
                </a:solidFill>
                <a:latin typeface="Cambria Math"/>
                <a:cs typeface="Cambria Math"/>
              </a:rPr>
              <a:t>Model: </a:t>
            </a:r>
            <a:r>
              <a:rPr sz="649" i="1" spc="2" dirty="0">
                <a:solidFill>
                  <a:srgbClr val="231F20"/>
                </a:solidFill>
                <a:latin typeface="Times New Roman"/>
                <a:cs typeface="Times New Roman"/>
              </a:rPr>
              <a:t>to </a:t>
            </a:r>
            <a:r>
              <a:rPr sz="649" i="1" spc="-5" dirty="0">
                <a:solidFill>
                  <a:srgbClr val="231F20"/>
                </a:solidFill>
                <a:latin typeface="Times New Roman"/>
                <a:cs typeface="Times New Roman"/>
              </a:rPr>
              <a:t>like </a:t>
            </a:r>
            <a:r>
              <a:rPr sz="649" i="1" spc="39" dirty="0">
                <a:solidFill>
                  <a:srgbClr val="231F20"/>
                </a:solidFill>
                <a:latin typeface="Times New Roman"/>
                <a:cs typeface="Times New Roman"/>
              </a:rPr>
              <a:t>—</a:t>
            </a:r>
            <a:r>
              <a:rPr sz="649" i="1" spc="91" dirty="0">
                <a:solidFill>
                  <a:srgbClr val="231F20"/>
                </a:solidFill>
                <a:latin typeface="Times New Roman"/>
                <a:cs typeface="Times New Roman"/>
              </a:rPr>
              <a:t> </a:t>
            </a:r>
            <a:r>
              <a:rPr sz="649" i="1" spc="28" dirty="0">
                <a:solidFill>
                  <a:srgbClr val="231F20"/>
                </a:solidFill>
                <a:latin typeface="Times New Roman"/>
                <a:cs typeface="Times New Roman"/>
              </a:rPr>
              <a:t>raúsama</a:t>
            </a:r>
            <a:endParaRPr sz="649">
              <a:latin typeface="Times New Roman"/>
              <a:cs typeface="Times New Roman"/>
            </a:endParaRPr>
          </a:p>
          <a:p>
            <a:pPr marL="134520" marR="899443">
              <a:spcBef>
                <a:spcPts val="146"/>
              </a:spcBef>
            </a:pPr>
            <a:r>
              <a:rPr sz="649" spc="-11" dirty="0">
                <a:solidFill>
                  <a:srgbClr val="231F20"/>
                </a:solidFill>
                <a:latin typeface="Cambria Math"/>
                <a:cs typeface="Cambria Math"/>
              </a:rPr>
              <a:t>to </a:t>
            </a:r>
            <a:r>
              <a:rPr sz="649" spc="-13" dirty="0">
                <a:solidFill>
                  <a:srgbClr val="231F20"/>
                </a:solidFill>
                <a:latin typeface="Cambria Math"/>
                <a:cs typeface="Cambria Math"/>
              </a:rPr>
              <a:t>post </a:t>
            </a:r>
            <a:r>
              <a:rPr sz="649" spc="-23" dirty="0">
                <a:solidFill>
                  <a:srgbClr val="231F20"/>
                </a:solidFill>
                <a:latin typeface="Cambria Math"/>
                <a:cs typeface="Cambria Math"/>
              </a:rPr>
              <a:t>—  </a:t>
            </a:r>
            <a:r>
              <a:rPr sz="649" spc="-11" dirty="0">
                <a:solidFill>
                  <a:srgbClr val="231F20"/>
                </a:solidFill>
                <a:latin typeface="Cambria Math"/>
                <a:cs typeface="Cambria Math"/>
              </a:rPr>
              <a:t>to </a:t>
            </a:r>
            <a:r>
              <a:rPr sz="649" spc="-13" dirty="0">
                <a:solidFill>
                  <a:srgbClr val="231F20"/>
                </a:solidFill>
                <a:latin typeface="Cambria Math"/>
                <a:cs typeface="Cambria Math"/>
              </a:rPr>
              <a:t>follow</a:t>
            </a:r>
            <a:r>
              <a:rPr sz="649" spc="59" dirty="0">
                <a:solidFill>
                  <a:srgbClr val="231F20"/>
                </a:solidFill>
                <a:latin typeface="Cambria Math"/>
                <a:cs typeface="Cambria Math"/>
              </a:rPr>
              <a:t> </a:t>
            </a:r>
            <a:r>
              <a:rPr sz="649" spc="-23" dirty="0">
                <a:solidFill>
                  <a:srgbClr val="231F20"/>
                </a:solidFill>
                <a:latin typeface="Cambria Math"/>
                <a:cs typeface="Cambria Math"/>
              </a:rPr>
              <a:t>—</a:t>
            </a:r>
            <a:endParaRPr sz="649">
              <a:latin typeface="Cambria Math"/>
              <a:cs typeface="Cambria Math"/>
            </a:endParaRPr>
          </a:p>
          <a:p>
            <a:pPr marL="134520"/>
            <a:r>
              <a:rPr sz="649" spc="-11" dirty="0">
                <a:solidFill>
                  <a:srgbClr val="231F20"/>
                </a:solidFill>
                <a:latin typeface="Cambria Math"/>
                <a:cs typeface="Cambria Math"/>
              </a:rPr>
              <a:t>to </a:t>
            </a:r>
            <a:r>
              <a:rPr sz="649" spc="-18" dirty="0">
                <a:solidFill>
                  <a:srgbClr val="231F20"/>
                </a:solidFill>
                <a:latin typeface="Cambria Math"/>
                <a:cs typeface="Cambria Math"/>
              </a:rPr>
              <a:t>take  selfies</a:t>
            </a:r>
            <a:r>
              <a:rPr sz="649" spc="5" dirty="0">
                <a:solidFill>
                  <a:srgbClr val="231F20"/>
                </a:solidFill>
                <a:latin typeface="Cambria Math"/>
                <a:cs typeface="Cambria Math"/>
              </a:rPr>
              <a:t> </a:t>
            </a:r>
            <a:r>
              <a:rPr sz="649" spc="-23" dirty="0">
                <a:solidFill>
                  <a:srgbClr val="231F20"/>
                </a:solidFill>
                <a:latin typeface="Cambria Math"/>
                <a:cs typeface="Cambria Math"/>
              </a:rPr>
              <a:t>—</a:t>
            </a:r>
            <a:endParaRPr sz="649">
              <a:latin typeface="Cambria Math"/>
              <a:cs typeface="Cambria Math"/>
            </a:endParaRPr>
          </a:p>
          <a:p>
            <a:pPr marL="134520" marR="514674"/>
            <a:r>
              <a:rPr sz="649" spc="-11" dirty="0">
                <a:solidFill>
                  <a:srgbClr val="231F20"/>
                </a:solidFill>
                <a:latin typeface="Cambria Math"/>
                <a:cs typeface="Cambria Math"/>
              </a:rPr>
              <a:t>to </a:t>
            </a:r>
            <a:r>
              <a:rPr sz="649" spc="-18" dirty="0">
                <a:solidFill>
                  <a:srgbClr val="231F20"/>
                </a:solidFill>
                <a:latin typeface="Cambria Math"/>
                <a:cs typeface="Cambria Math"/>
              </a:rPr>
              <a:t>be </a:t>
            </a:r>
            <a:r>
              <a:rPr sz="649" spc="-5" dirty="0">
                <a:solidFill>
                  <a:srgbClr val="231F20"/>
                </a:solidFill>
                <a:latin typeface="Cambria Math"/>
                <a:cs typeface="Cambria Math"/>
              </a:rPr>
              <a:t>online </a:t>
            </a:r>
            <a:r>
              <a:rPr sz="649" spc="-94" dirty="0">
                <a:solidFill>
                  <a:srgbClr val="231F20"/>
                </a:solidFill>
                <a:latin typeface="Cambria Math"/>
                <a:cs typeface="Cambria Math"/>
              </a:rPr>
              <a:t>/ </a:t>
            </a:r>
            <a:r>
              <a:rPr sz="649" spc="-2" dirty="0">
                <a:solidFill>
                  <a:srgbClr val="231F20"/>
                </a:solidFill>
                <a:latin typeface="Cambria Math"/>
                <a:cs typeface="Cambria Math"/>
              </a:rPr>
              <a:t>offline </a:t>
            </a:r>
            <a:r>
              <a:rPr sz="649" spc="-23" dirty="0">
                <a:solidFill>
                  <a:srgbClr val="231F20"/>
                </a:solidFill>
                <a:latin typeface="Cambria Math"/>
                <a:cs typeface="Cambria Math"/>
              </a:rPr>
              <a:t>—  </a:t>
            </a:r>
            <a:r>
              <a:rPr sz="649" spc="-11" dirty="0">
                <a:solidFill>
                  <a:srgbClr val="231F20"/>
                </a:solidFill>
                <a:latin typeface="Cambria Math"/>
                <a:cs typeface="Cambria Math"/>
              </a:rPr>
              <a:t>to </a:t>
            </a:r>
            <a:r>
              <a:rPr sz="649" spc="-26" dirty="0">
                <a:solidFill>
                  <a:srgbClr val="231F20"/>
                </a:solidFill>
                <a:latin typeface="Cambria Math"/>
                <a:cs typeface="Cambria Math"/>
              </a:rPr>
              <a:t>tweet</a:t>
            </a:r>
            <a:r>
              <a:rPr sz="649" spc="52" dirty="0">
                <a:solidFill>
                  <a:srgbClr val="231F20"/>
                </a:solidFill>
                <a:latin typeface="Cambria Math"/>
                <a:cs typeface="Cambria Math"/>
              </a:rPr>
              <a:t> </a:t>
            </a:r>
            <a:r>
              <a:rPr sz="649" spc="-23" dirty="0">
                <a:solidFill>
                  <a:srgbClr val="231F20"/>
                </a:solidFill>
                <a:latin typeface="Cambria Math"/>
                <a:cs typeface="Cambria Math"/>
              </a:rPr>
              <a:t>—</a:t>
            </a:r>
            <a:endParaRPr sz="649">
              <a:latin typeface="Cambria Math"/>
              <a:cs typeface="Cambria Math"/>
            </a:endParaRPr>
          </a:p>
          <a:p>
            <a:pPr marL="134520" marR="931754"/>
            <a:r>
              <a:rPr sz="649" spc="-11" dirty="0">
                <a:solidFill>
                  <a:srgbClr val="231F20"/>
                </a:solidFill>
                <a:latin typeface="Cambria Math"/>
                <a:cs typeface="Cambria Math"/>
              </a:rPr>
              <a:t>to </a:t>
            </a:r>
            <a:r>
              <a:rPr sz="649" spc="-23" dirty="0">
                <a:solidFill>
                  <a:srgbClr val="231F20"/>
                </a:solidFill>
                <a:latin typeface="Cambria Math"/>
                <a:cs typeface="Cambria Math"/>
              </a:rPr>
              <a:t>share —  </a:t>
            </a:r>
            <a:r>
              <a:rPr sz="649" spc="-11" dirty="0">
                <a:solidFill>
                  <a:srgbClr val="231F20"/>
                </a:solidFill>
                <a:latin typeface="Cambria Math"/>
                <a:cs typeface="Cambria Math"/>
              </a:rPr>
              <a:t>to ban </a:t>
            </a:r>
            <a:r>
              <a:rPr sz="649" spc="-23" dirty="0">
                <a:solidFill>
                  <a:srgbClr val="231F20"/>
                </a:solidFill>
                <a:latin typeface="Cambria Math"/>
                <a:cs typeface="Cambria Math"/>
              </a:rPr>
              <a:t>—  </a:t>
            </a:r>
            <a:r>
              <a:rPr sz="649" spc="-21" dirty="0">
                <a:solidFill>
                  <a:srgbClr val="231F20"/>
                </a:solidFill>
                <a:latin typeface="Cambria Math"/>
                <a:cs typeface="Cambria Math"/>
              </a:rPr>
              <a:t>a  </a:t>
            </a:r>
            <a:r>
              <a:rPr sz="649" spc="-5" dirty="0">
                <a:solidFill>
                  <a:srgbClr val="231F20"/>
                </a:solidFill>
                <a:latin typeface="Cambria Math"/>
                <a:cs typeface="Cambria Math"/>
              </a:rPr>
              <a:t>blog</a:t>
            </a:r>
            <a:r>
              <a:rPr sz="649" spc="-70" dirty="0">
                <a:solidFill>
                  <a:srgbClr val="231F20"/>
                </a:solidFill>
                <a:latin typeface="Cambria Math"/>
                <a:cs typeface="Cambria Math"/>
              </a:rPr>
              <a:t> </a:t>
            </a:r>
            <a:r>
              <a:rPr sz="649" spc="-23" dirty="0">
                <a:solidFill>
                  <a:srgbClr val="231F20"/>
                </a:solidFill>
                <a:latin typeface="Cambria Math"/>
                <a:cs typeface="Cambria Math"/>
              </a:rPr>
              <a:t>—</a:t>
            </a:r>
            <a:endParaRPr sz="649">
              <a:latin typeface="Cambria Math"/>
              <a:cs typeface="Cambria Math"/>
            </a:endParaRPr>
          </a:p>
          <a:p>
            <a:pPr marL="134520"/>
            <a:r>
              <a:rPr sz="649" spc="-21" dirty="0">
                <a:solidFill>
                  <a:srgbClr val="231F20"/>
                </a:solidFill>
                <a:latin typeface="Cambria Math"/>
                <a:cs typeface="Cambria Math"/>
              </a:rPr>
              <a:t>a  </a:t>
            </a:r>
            <a:r>
              <a:rPr sz="649" spc="-13" dirty="0">
                <a:solidFill>
                  <a:srgbClr val="231F20"/>
                </a:solidFill>
                <a:latin typeface="Cambria Math"/>
                <a:cs typeface="Cambria Math"/>
              </a:rPr>
              <a:t>chat</a:t>
            </a:r>
            <a:r>
              <a:rPr sz="649" spc="-62" dirty="0">
                <a:solidFill>
                  <a:srgbClr val="231F20"/>
                </a:solidFill>
                <a:latin typeface="Cambria Math"/>
                <a:cs typeface="Cambria Math"/>
              </a:rPr>
              <a:t> </a:t>
            </a:r>
            <a:r>
              <a:rPr sz="649" spc="-23" dirty="0">
                <a:solidFill>
                  <a:srgbClr val="231F20"/>
                </a:solidFill>
                <a:latin typeface="Cambria Math"/>
                <a:cs typeface="Cambria Math"/>
              </a:rPr>
              <a:t>—</a:t>
            </a:r>
            <a:endParaRPr sz="649">
              <a:latin typeface="Cambria Math"/>
              <a:cs typeface="Cambria Math"/>
            </a:endParaRPr>
          </a:p>
        </p:txBody>
      </p:sp>
      <p:sp>
        <p:nvSpPr>
          <p:cNvPr id="11" name="object 11"/>
          <p:cNvSpPr txBox="1"/>
          <p:nvPr/>
        </p:nvSpPr>
        <p:spPr>
          <a:xfrm>
            <a:off x="3449865" y="1783889"/>
            <a:ext cx="2161259" cy="499258"/>
          </a:xfrm>
          <a:prstGeom prst="rect">
            <a:avLst/>
          </a:prstGeom>
        </p:spPr>
        <p:txBody>
          <a:bodyPr vert="horz" wrap="square" lIns="0" tIns="21101" rIns="0" bIns="0" rtlCol="0">
            <a:spAutoFit/>
          </a:bodyPr>
          <a:lstStyle/>
          <a:p>
            <a:pPr marL="6594">
              <a:spcBef>
                <a:spcPts val="167"/>
              </a:spcBef>
            </a:pPr>
            <a:r>
              <a:rPr sz="623" b="1" spc="-39" dirty="0">
                <a:solidFill>
                  <a:srgbClr val="231F20"/>
                </a:solidFill>
                <a:latin typeface="Trebuchet MS"/>
                <a:cs typeface="Trebuchet MS"/>
              </a:rPr>
              <a:t>For </a:t>
            </a:r>
            <a:r>
              <a:rPr sz="623" b="1" spc="-36" dirty="0">
                <a:solidFill>
                  <a:srgbClr val="231F20"/>
                </a:solidFill>
                <a:latin typeface="Trebuchet MS"/>
                <a:cs typeface="Trebuchet MS"/>
              </a:rPr>
              <a:t>your</a:t>
            </a:r>
            <a:r>
              <a:rPr sz="623" b="1" spc="13" dirty="0">
                <a:solidFill>
                  <a:srgbClr val="231F20"/>
                </a:solidFill>
                <a:latin typeface="Trebuchet MS"/>
                <a:cs typeface="Trebuchet MS"/>
              </a:rPr>
              <a:t> </a:t>
            </a:r>
            <a:r>
              <a:rPr sz="623" b="1" spc="-28" dirty="0">
                <a:solidFill>
                  <a:srgbClr val="231F20"/>
                </a:solidFill>
                <a:latin typeface="Trebuchet MS"/>
                <a:cs typeface="Trebuchet MS"/>
              </a:rPr>
              <a:t>information</a:t>
            </a:r>
            <a:endParaRPr sz="623">
              <a:latin typeface="Trebuchet MS"/>
              <a:cs typeface="Trebuchet MS"/>
            </a:endParaRPr>
          </a:p>
          <a:p>
            <a:pPr marL="118695" marR="2638">
              <a:lnSpc>
                <a:spcPct val="109700"/>
              </a:lnSpc>
              <a:spcBef>
                <a:spcPts val="36"/>
              </a:spcBef>
            </a:pPr>
            <a:r>
              <a:rPr sz="572" spc="5" dirty="0">
                <a:solidFill>
                  <a:srgbClr val="231F20"/>
                </a:solidFill>
                <a:latin typeface="Calibri"/>
                <a:cs typeface="Calibri"/>
              </a:rPr>
              <a:t>Многие </a:t>
            </a:r>
            <a:r>
              <a:rPr sz="572" spc="2" dirty="0">
                <a:solidFill>
                  <a:srgbClr val="231F20"/>
                </a:solidFill>
                <a:latin typeface="Calibri"/>
                <a:cs typeface="Calibri"/>
              </a:rPr>
              <a:t>слова, </a:t>
            </a:r>
            <a:r>
              <a:rPr sz="572" spc="5" dirty="0">
                <a:solidFill>
                  <a:srgbClr val="231F20"/>
                </a:solidFill>
                <a:latin typeface="Calibri"/>
                <a:cs typeface="Calibri"/>
              </a:rPr>
              <a:t>которые </a:t>
            </a:r>
            <a:r>
              <a:rPr sz="572" dirty="0">
                <a:solidFill>
                  <a:srgbClr val="231F20"/>
                </a:solidFill>
                <a:latin typeface="Calibri"/>
                <a:cs typeface="Calibri"/>
              </a:rPr>
              <a:t>мы </a:t>
            </a:r>
            <a:r>
              <a:rPr sz="572" spc="5" dirty="0">
                <a:solidFill>
                  <a:srgbClr val="231F20"/>
                </a:solidFill>
                <a:latin typeface="Calibri"/>
                <a:cs typeface="Calibri"/>
              </a:rPr>
              <a:t>употребляем </a:t>
            </a:r>
            <a:r>
              <a:rPr sz="572" spc="16" dirty="0">
                <a:solidFill>
                  <a:srgbClr val="231F20"/>
                </a:solidFill>
                <a:latin typeface="Calibri"/>
                <a:cs typeface="Calibri"/>
              </a:rPr>
              <a:t>в </a:t>
            </a:r>
            <a:r>
              <a:rPr sz="572" spc="13" dirty="0">
                <a:solidFill>
                  <a:srgbClr val="231F20"/>
                </a:solidFill>
                <a:latin typeface="Calibri"/>
                <a:cs typeface="Calibri"/>
              </a:rPr>
              <a:t>социальных </a:t>
            </a:r>
            <a:r>
              <a:rPr sz="572" spc="8" dirty="0">
                <a:solidFill>
                  <a:srgbClr val="231F20"/>
                </a:solidFill>
                <a:latin typeface="Calibri"/>
                <a:cs typeface="Calibri"/>
              </a:rPr>
              <a:t>сетях,  </a:t>
            </a:r>
            <a:r>
              <a:rPr sz="572" spc="13" dirty="0">
                <a:solidFill>
                  <a:srgbClr val="231F20"/>
                </a:solidFill>
                <a:latin typeface="Calibri"/>
                <a:cs typeface="Calibri"/>
              </a:rPr>
              <a:t>образуются </a:t>
            </a:r>
            <a:r>
              <a:rPr sz="572" spc="21" dirty="0">
                <a:solidFill>
                  <a:srgbClr val="231F20"/>
                </a:solidFill>
                <a:latin typeface="Calibri"/>
                <a:cs typeface="Calibri"/>
              </a:rPr>
              <a:t>с </a:t>
            </a:r>
            <a:r>
              <a:rPr sz="572" spc="5" dirty="0">
                <a:solidFill>
                  <a:srgbClr val="231F20"/>
                </a:solidFill>
                <a:latin typeface="Calibri"/>
                <a:cs typeface="Calibri"/>
              </a:rPr>
              <a:t>помощью </a:t>
            </a:r>
            <a:r>
              <a:rPr sz="572" spc="8" dirty="0">
                <a:solidFill>
                  <a:srgbClr val="231F20"/>
                </a:solidFill>
                <a:latin typeface="Calibri"/>
                <a:cs typeface="Calibri"/>
              </a:rPr>
              <a:t>конверсии. </a:t>
            </a:r>
            <a:r>
              <a:rPr sz="572" spc="13" dirty="0">
                <a:solidFill>
                  <a:srgbClr val="231F20"/>
                </a:solidFill>
                <a:latin typeface="Calibri"/>
                <a:cs typeface="Calibri"/>
              </a:rPr>
              <a:t>Конверсия </a:t>
            </a:r>
            <a:r>
              <a:rPr sz="572" spc="-36" dirty="0">
                <a:solidFill>
                  <a:srgbClr val="231F20"/>
                </a:solidFill>
                <a:latin typeface="Calibri"/>
                <a:cs typeface="Calibri"/>
              </a:rPr>
              <a:t>— </a:t>
            </a:r>
            <a:r>
              <a:rPr sz="572" spc="5" dirty="0">
                <a:solidFill>
                  <a:srgbClr val="231F20"/>
                </a:solidFill>
                <a:latin typeface="Calibri"/>
                <a:cs typeface="Calibri"/>
              </a:rPr>
              <a:t>это </a:t>
            </a:r>
            <a:r>
              <a:rPr sz="572" spc="13" dirty="0">
                <a:solidFill>
                  <a:srgbClr val="231F20"/>
                </a:solidFill>
                <a:latin typeface="Calibri"/>
                <a:cs typeface="Calibri"/>
              </a:rPr>
              <a:t>способ  образования </a:t>
            </a:r>
            <a:r>
              <a:rPr sz="572" spc="5" dirty="0">
                <a:solidFill>
                  <a:srgbClr val="231F20"/>
                </a:solidFill>
                <a:latin typeface="Calibri"/>
                <a:cs typeface="Calibri"/>
              </a:rPr>
              <a:t>другой </a:t>
            </a:r>
            <a:r>
              <a:rPr sz="572" spc="13" dirty="0">
                <a:solidFill>
                  <a:srgbClr val="231F20"/>
                </a:solidFill>
                <a:latin typeface="Calibri"/>
                <a:cs typeface="Calibri"/>
              </a:rPr>
              <a:t>части речи без </a:t>
            </a:r>
            <a:r>
              <a:rPr sz="572" spc="8" dirty="0">
                <a:solidFill>
                  <a:srgbClr val="231F20"/>
                </a:solidFill>
                <a:latin typeface="Calibri"/>
                <a:cs typeface="Calibri"/>
              </a:rPr>
              <a:t>изменения </a:t>
            </a:r>
            <a:r>
              <a:rPr sz="572" spc="13" dirty="0">
                <a:solidFill>
                  <a:srgbClr val="231F20"/>
                </a:solidFill>
                <a:latin typeface="Calibri"/>
                <a:cs typeface="Calibri"/>
              </a:rPr>
              <a:t>формы </a:t>
            </a:r>
            <a:r>
              <a:rPr sz="572" spc="5" dirty="0">
                <a:solidFill>
                  <a:srgbClr val="231F20"/>
                </a:solidFill>
                <a:latin typeface="Calibri"/>
                <a:cs typeface="Calibri"/>
              </a:rPr>
              <a:t>слова.  </a:t>
            </a:r>
            <a:r>
              <a:rPr sz="572" spc="13" dirty="0">
                <a:solidFill>
                  <a:srgbClr val="231F20"/>
                </a:solidFill>
                <a:latin typeface="Calibri"/>
                <a:cs typeface="Calibri"/>
              </a:rPr>
              <a:t>Например: </a:t>
            </a:r>
            <a:r>
              <a:rPr sz="572" i="1" spc="18" dirty="0">
                <a:solidFill>
                  <a:srgbClr val="231F20"/>
                </a:solidFill>
                <a:latin typeface="Gill Sans MT"/>
                <a:cs typeface="Gill Sans MT"/>
              </a:rPr>
              <a:t>a </a:t>
            </a:r>
            <a:r>
              <a:rPr sz="572" i="1" spc="-2" dirty="0">
                <a:solidFill>
                  <a:srgbClr val="231F20"/>
                </a:solidFill>
                <a:latin typeface="Calibri"/>
                <a:cs typeface="Calibri"/>
              </a:rPr>
              <a:t>start  </a:t>
            </a:r>
            <a:r>
              <a:rPr sz="572" i="1" spc="-55" dirty="0">
                <a:solidFill>
                  <a:srgbClr val="231F20"/>
                </a:solidFill>
                <a:latin typeface="Calibri"/>
                <a:cs typeface="Calibri"/>
              </a:rPr>
              <a:t>—  </a:t>
            </a:r>
            <a:r>
              <a:rPr sz="572" i="1" spc="-5" dirty="0">
                <a:solidFill>
                  <a:srgbClr val="231F20"/>
                </a:solidFill>
                <a:latin typeface="Calibri"/>
                <a:cs typeface="Calibri"/>
              </a:rPr>
              <a:t>начало, </a:t>
            </a:r>
            <a:r>
              <a:rPr sz="572" i="1" spc="-2" dirty="0">
                <a:solidFill>
                  <a:srgbClr val="231F20"/>
                </a:solidFill>
                <a:latin typeface="Calibri"/>
                <a:cs typeface="Calibri"/>
              </a:rPr>
              <a:t>to  start</a:t>
            </a:r>
            <a:r>
              <a:rPr sz="572" i="1" dirty="0">
                <a:solidFill>
                  <a:srgbClr val="231F20"/>
                </a:solidFill>
                <a:latin typeface="Calibri"/>
                <a:cs typeface="Calibri"/>
              </a:rPr>
              <a:t> </a:t>
            </a:r>
            <a:r>
              <a:rPr sz="572" i="1" spc="-55" dirty="0">
                <a:solidFill>
                  <a:srgbClr val="231F20"/>
                </a:solidFill>
                <a:latin typeface="Calibri"/>
                <a:cs typeface="Calibri"/>
              </a:rPr>
              <a:t>—  </a:t>
            </a:r>
            <a:r>
              <a:rPr sz="572" i="1" dirty="0">
                <a:solidFill>
                  <a:srgbClr val="231F20"/>
                </a:solidFill>
                <a:latin typeface="Calibri"/>
                <a:cs typeface="Calibri"/>
              </a:rPr>
              <a:t>начинать</a:t>
            </a:r>
            <a:r>
              <a:rPr sz="572" dirty="0">
                <a:solidFill>
                  <a:srgbClr val="231F20"/>
                </a:solidFill>
                <a:latin typeface="Calibri"/>
                <a:cs typeface="Calibri"/>
              </a:rPr>
              <a:t>.</a:t>
            </a:r>
            <a:endParaRPr sz="572">
              <a:latin typeface="Calibri"/>
              <a:cs typeface="Calibri"/>
            </a:endParaRPr>
          </a:p>
        </p:txBody>
      </p:sp>
      <p:sp>
        <p:nvSpPr>
          <p:cNvPr id="12" name="object 12"/>
          <p:cNvSpPr/>
          <p:nvPr/>
        </p:nvSpPr>
        <p:spPr>
          <a:xfrm>
            <a:off x="3076384" y="2544341"/>
            <a:ext cx="141446" cy="131555"/>
          </a:xfrm>
          <a:custGeom>
            <a:avLst/>
            <a:gdLst/>
            <a:ahLst/>
            <a:cxnLst/>
            <a:rect l="l" t="t" r="r" b="b"/>
            <a:pathLst>
              <a:path w="272415" h="253364">
                <a:moveTo>
                  <a:pt x="109651" y="0"/>
                </a:moveTo>
                <a:lnTo>
                  <a:pt x="64242" y="7866"/>
                </a:lnTo>
                <a:lnTo>
                  <a:pt x="32797" y="29493"/>
                </a:lnTo>
                <a:lnTo>
                  <a:pt x="2902" y="102175"/>
                </a:lnTo>
                <a:lnTo>
                  <a:pt x="0" y="147307"/>
                </a:lnTo>
                <a:lnTo>
                  <a:pt x="5445" y="198519"/>
                </a:lnTo>
                <a:lnTo>
                  <a:pt x="23971" y="234376"/>
                </a:lnTo>
                <a:lnTo>
                  <a:pt x="58860" y="252857"/>
                </a:lnTo>
                <a:lnTo>
                  <a:pt x="113398" y="251942"/>
                </a:lnTo>
                <a:lnTo>
                  <a:pt x="169958" y="236759"/>
                </a:lnTo>
                <a:lnTo>
                  <a:pt x="214251" y="213302"/>
                </a:lnTo>
                <a:lnTo>
                  <a:pt x="246103" y="182316"/>
                </a:lnTo>
                <a:lnTo>
                  <a:pt x="265341" y="144546"/>
                </a:lnTo>
                <a:lnTo>
                  <a:pt x="271792" y="100736"/>
                </a:lnTo>
                <a:lnTo>
                  <a:pt x="263431" y="60452"/>
                </a:lnTo>
                <a:lnTo>
                  <a:pt x="240223" y="31744"/>
                </a:lnTo>
                <a:lnTo>
                  <a:pt x="204982" y="13103"/>
                </a:lnTo>
                <a:lnTo>
                  <a:pt x="160520" y="3024"/>
                </a:lnTo>
                <a:lnTo>
                  <a:pt x="109651" y="0"/>
                </a:lnTo>
                <a:close/>
              </a:path>
            </a:pathLst>
          </a:custGeom>
          <a:solidFill>
            <a:srgbClr val="E5C4DE"/>
          </a:solidFill>
        </p:spPr>
        <p:txBody>
          <a:bodyPr wrap="square" lIns="0" tIns="0" rIns="0" bIns="0" rtlCol="0"/>
          <a:lstStyle/>
          <a:p>
            <a:endParaRPr sz="935"/>
          </a:p>
        </p:txBody>
      </p:sp>
      <p:sp>
        <p:nvSpPr>
          <p:cNvPr id="13" name="object 13"/>
          <p:cNvSpPr txBox="1"/>
          <p:nvPr/>
        </p:nvSpPr>
        <p:spPr>
          <a:xfrm>
            <a:off x="3109966" y="2522993"/>
            <a:ext cx="2336996" cy="258740"/>
          </a:xfrm>
          <a:prstGeom prst="rect">
            <a:avLst/>
          </a:prstGeom>
        </p:spPr>
        <p:txBody>
          <a:bodyPr vert="horz" wrap="square" lIns="0" tIns="32972" rIns="0" bIns="0" rtlCol="0">
            <a:spAutoFit/>
          </a:bodyPr>
          <a:lstStyle/>
          <a:p>
            <a:pPr marL="6594">
              <a:spcBef>
                <a:spcPts val="260"/>
              </a:spcBef>
              <a:tabLst>
                <a:tab pos="134520" algn="l"/>
              </a:tabLst>
            </a:pPr>
            <a:r>
              <a:rPr sz="649" b="1" spc="28" dirty="0">
                <a:solidFill>
                  <a:srgbClr val="231F20"/>
                </a:solidFill>
                <a:latin typeface="Trebuchet MS"/>
                <a:cs typeface="Trebuchet MS"/>
              </a:rPr>
              <a:t>5	</a:t>
            </a:r>
            <a:r>
              <a:rPr sz="649" b="1" spc="-34" dirty="0">
                <a:solidFill>
                  <a:srgbClr val="231F20"/>
                </a:solidFill>
                <a:latin typeface="Palatino Linotype"/>
                <a:cs typeface="Palatino Linotype"/>
              </a:rPr>
              <a:t>Use  </a:t>
            </a:r>
            <a:r>
              <a:rPr sz="649" b="1" spc="-21" dirty="0">
                <a:solidFill>
                  <a:srgbClr val="231F20"/>
                </a:solidFill>
                <a:latin typeface="Palatino Linotype"/>
                <a:cs typeface="Palatino Linotype"/>
              </a:rPr>
              <a:t>conversion </a:t>
            </a:r>
            <a:r>
              <a:rPr sz="649" b="1" spc="-5" dirty="0">
                <a:solidFill>
                  <a:srgbClr val="231F20"/>
                </a:solidFill>
                <a:latin typeface="Palatino Linotype"/>
                <a:cs typeface="Palatino Linotype"/>
              </a:rPr>
              <a:t>to </a:t>
            </a:r>
            <a:r>
              <a:rPr sz="649" b="1" spc="-16" dirty="0">
                <a:solidFill>
                  <a:srgbClr val="231F20"/>
                </a:solidFill>
                <a:latin typeface="Palatino Linotype"/>
                <a:cs typeface="Palatino Linotype"/>
              </a:rPr>
              <a:t>form </a:t>
            </a:r>
            <a:r>
              <a:rPr sz="649" b="1" spc="-28" dirty="0">
                <a:solidFill>
                  <a:srgbClr val="231F20"/>
                </a:solidFill>
                <a:latin typeface="Palatino Linotype"/>
                <a:cs typeface="Palatino Linotype"/>
              </a:rPr>
              <a:t>verbs  </a:t>
            </a:r>
            <a:r>
              <a:rPr sz="649" b="1" spc="-23" dirty="0">
                <a:solidFill>
                  <a:srgbClr val="231F20"/>
                </a:solidFill>
                <a:latin typeface="Palatino Linotype"/>
                <a:cs typeface="Palatino Linotype"/>
              </a:rPr>
              <a:t>and nouns </a:t>
            </a:r>
            <a:r>
              <a:rPr sz="649" b="1" spc="-34" dirty="0">
                <a:solidFill>
                  <a:srgbClr val="231F20"/>
                </a:solidFill>
                <a:latin typeface="Palatino Linotype"/>
                <a:cs typeface="Palatino Linotype"/>
              </a:rPr>
              <a:t>where  </a:t>
            </a:r>
            <a:r>
              <a:rPr sz="649" b="1" spc="-13" dirty="0">
                <a:solidFill>
                  <a:srgbClr val="231F20"/>
                </a:solidFill>
                <a:latin typeface="Palatino Linotype"/>
                <a:cs typeface="Palatino Linotype"/>
              </a:rPr>
              <a:t>it </a:t>
            </a:r>
            <a:r>
              <a:rPr sz="649" b="1" spc="-28" dirty="0">
                <a:solidFill>
                  <a:srgbClr val="231F20"/>
                </a:solidFill>
                <a:latin typeface="Palatino Linotype"/>
                <a:cs typeface="Palatino Linotype"/>
              </a:rPr>
              <a:t>is </a:t>
            </a:r>
            <a:r>
              <a:rPr sz="649" b="1" spc="18" dirty="0">
                <a:solidFill>
                  <a:srgbClr val="231F20"/>
                </a:solidFill>
                <a:latin typeface="Palatino Linotype"/>
                <a:cs typeface="Palatino Linotype"/>
              </a:rPr>
              <a:t> </a:t>
            </a:r>
            <a:r>
              <a:rPr sz="649" b="1" spc="-26" dirty="0">
                <a:solidFill>
                  <a:srgbClr val="231F20"/>
                </a:solidFill>
                <a:latin typeface="Palatino Linotype"/>
                <a:cs typeface="Palatino Linotype"/>
              </a:rPr>
              <a:t>possible.</a:t>
            </a:r>
            <a:endParaRPr sz="649">
              <a:latin typeface="Palatino Linotype"/>
              <a:cs typeface="Palatino Linotype"/>
            </a:endParaRPr>
          </a:p>
          <a:p>
            <a:pPr marL="134520">
              <a:spcBef>
                <a:spcPts val="208"/>
              </a:spcBef>
            </a:pPr>
            <a:r>
              <a:rPr sz="649" dirty="0">
                <a:solidFill>
                  <a:srgbClr val="231F20"/>
                </a:solidFill>
                <a:latin typeface="Cambria Math"/>
                <a:cs typeface="Cambria Math"/>
              </a:rPr>
              <a:t>Model: </a:t>
            </a:r>
            <a:r>
              <a:rPr sz="649" i="1" spc="5" dirty="0">
                <a:solidFill>
                  <a:srgbClr val="231F20"/>
                </a:solidFill>
                <a:latin typeface="Times New Roman"/>
                <a:cs typeface="Times New Roman"/>
              </a:rPr>
              <a:t>a </a:t>
            </a:r>
            <a:r>
              <a:rPr sz="649" i="1" spc="-18" dirty="0">
                <a:solidFill>
                  <a:srgbClr val="231F20"/>
                </a:solidFill>
                <a:latin typeface="Times New Roman"/>
                <a:cs typeface="Times New Roman"/>
              </a:rPr>
              <a:t>blog </a:t>
            </a:r>
            <a:r>
              <a:rPr sz="649" i="1" spc="39" dirty="0">
                <a:solidFill>
                  <a:srgbClr val="231F20"/>
                </a:solidFill>
                <a:latin typeface="Times New Roman"/>
                <a:cs typeface="Times New Roman"/>
              </a:rPr>
              <a:t>— </a:t>
            </a:r>
            <a:r>
              <a:rPr sz="649" i="1" spc="2" dirty="0">
                <a:solidFill>
                  <a:srgbClr val="231F20"/>
                </a:solidFill>
                <a:latin typeface="Times New Roman"/>
                <a:cs typeface="Times New Roman"/>
              </a:rPr>
              <a:t>to</a:t>
            </a:r>
            <a:r>
              <a:rPr sz="649" i="1" spc="91" dirty="0">
                <a:solidFill>
                  <a:srgbClr val="231F20"/>
                </a:solidFill>
                <a:latin typeface="Times New Roman"/>
                <a:cs typeface="Times New Roman"/>
              </a:rPr>
              <a:t> </a:t>
            </a:r>
            <a:r>
              <a:rPr sz="649" i="1" spc="-18" dirty="0">
                <a:solidFill>
                  <a:srgbClr val="231F20"/>
                </a:solidFill>
                <a:latin typeface="Times New Roman"/>
                <a:cs typeface="Times New Roman"/>
              </a:rPr>
              <a:t>blog</a:t>
            </a:r>
            <a:endParaRPr sz="649">
              <a:latin typeface="Times New Roman"/>
              <a:cs typeface="Times New Roman"/>
            </a:endParaRPr>
          </a:p>
        </p:txBody>
      </p:sp>
      <p:sp>
        <p:nvSpPr>
          <p:cNvPr id="14" name="object 14"/>
          <p:cNvSpPr/>
          <p:nvPr/>
        </p:nvSpPr>
        <p:spPr>
          <a:xfrm>
            <a:off x="4683922" y="359209"/>
            <a:ext cx="141446" cy="131555"/>
          </a:xfrm>
          <a:custGeom>
            <a:avLst/>
            <a:gdLst/>
            <a:ahLst/>
            <a:cxnLst/>
            <a:rect l="l" t="t" r="r" b="b"/>
            <a:pathLst>
              <a:path w="272414" h="253365">
                <a:moveTo>
                  <a:pt x="109651" y="0"/>
                </a:moveTo>
                <a:lnTo>
                  <a:pt x="64242" y="7866"/>
                </a:lnTo>
                <a:lnTo>
                  <a:pt x="32797" y="29493"/>
                </a:lnTo>
                <a:lnTo>
                  <a:pt x="2902" y="102175"/>
                </a:lnTo>
                <a:lnTo>
                  <a:pt x="0" y="147307"/>
                </a:lnTo>
                <a:lnTo>
                  <a:pt x="5445" y="198519"/>
                </a:lnTo>
                <a:lnTo>
                  <a:pt x="23971" y="234376"/>
                </a:lnTo>
                <a:lnTo>
                  <a:pt x="58860" y="252857"/>
                </a:lnTo>
                <a:lnTo>
                  <a:pt x="113398" y="251942"/>
                </a:lnTo>
                <a:lnTo>
                  <a:pt x="169958" y="236759"/>
                </a:lnTo>
                <a:lnTo>
                  <a:pt x="214251" y="213302"/>
                </a:lnTo>
                <a:lnTo>
                  <a:pt x="246103" y="182316"/>
                </a:lnTo>
                <a:lnTo>
                  <a:pt x="265341" y="144546"/>
                </a:lnTo>
                <a:lnTo>
                  <a:pt x="271792" y="100736"/>
                </a:lnTo>
                <a:lnTo>
                  <a:pt x="263431" y="60452"/>
                </a:lnTo>
                <a:lnTo>
                  <a:pt x="240223" y="31744"/>
                </a:lnTo>
                <a:lnTo>
                  <a:pt x="204982" y="13103"/>
                </a:lnTo>
                <a:lnTo>
                  <a:pt x="160520" y="3024"/>
                </a:lnTo>
                <a:lnTo>
                  <a:pt x="109651" y="0"/>
                </a:lnTo>
                <a:close/>
              </a:path>
            </a:pathLst>
          </a:custGeom>
          <a:solidFill>
            <a:srgbClr val="E5C4DE"/>
          </a:solidFill>
        </p:spPr>
        <p:txBody>
          <a:bodyPr wrap="square" lIns="0" tIns="0" rIns="0" bIns="0" rtlCol="0"/>
          <a:lstStyle/>
          <a:p>
            <a:endParaRPr sz="935"/>
          </a:p>
        </p:txBody>
      </p:sp>
      <p:sp>
        <p:nvSpPr>
          <p:cNvPr id="15" name="object 15"/>
          <p:cNvSpPr txBox="1"/>
          <p:nvPr/>
        </p:nvSpPr>
        <p:spPr>
          <a:xfrm>
            <a:off x="4717505" y="363003"/>
            <a:ext cx="1436553" cy="305276"/>
          </a:xfrm>
          <a:prstGeom prst="rect">
            <a:avLst/>
          </a:prstGeom>
        </p:spPr>
        <p:txBody>
          <a:bodyPr vert="horz" wrap="square" lIns="0" tIns="8573" rIns="0" bIns="0" rtlCol="0">
            <a:spAutoFit/>
          </a:bodyPr>
          <a:lstStyle/>
          <a:p>
            <a:pPr marL="134520" marR="2638" indent="-128256">
              <a:lnSpc>
                <a:spcPct val="99300"/>
              </a:lnSpc>
              <a:spcBef>
                <a:spcPts val="68"/>
              </a:spcBef>
              <a:tabLst>
                <a:tab pos="134520" algn="l"/>
              </a:tabLst>
            </a:pPr>
            <a:r>
              <a:rPr sz="649" b="1" spc="28" dirty="0">
                <a:solidFill>
                  <a:srgbClr val="231F20"/>
                </a:solidFill>
                <a:latin typeface="Trebuchet MS"/>
                <a:cs typeface="Trebuchet MS"/>
              </a:rPr>
              <a:t>4	</a:t>
            </a:r>
            <a:r>
              <a:rPr sz="649" b="1" spc="-23" dirty="0">
                <a:solidFill>
                  <a:srgbClr val="231F20"/>
                </a:solidFill>
                <a:latin typeface="Palatino Linotype"/>
                <a:cs typeface="Palatino Linotype"/>
              </a:rPr>
              <a:t>Match  </a:t>
            </a:r>
            <a:r>
              <a:rPr sz="649" b="1" spc="-18" dirty="0">
                <a:solidFill>
                  <a:srgbClr val="231F20"/>
                </a:solidFill>
                <a:latin typeface="Palatino Linotype"/>
                <a:cs typeface="Palatino Linotype"/>
              </a:rPr>
              <a:t>the </a:t>
            </a:r>
            <a:r>
              <a:rPr sz="649" b="1" spc="-28" dirty="0">
                <a:solidFill>
                  <a:srgbClr val="231F20"/>
                </a:solidFill>
                <a:latin typeface="Palatino Linotype"/>
                <a:cs typeface="Palatino Linotype"/>
              </a:rPr>
              <a:t>verbs  </a:t>
            </a:r>
            <a:r>
              <a:rPr sz="649" b="1" spc="-32" dirty="0">
                <a:solidFill>
                  <a:srgbClr val="231F20"/>
                </a:solidFill>
                <a:latin typeface="Palatino Linotype"/>
                <a:cs typeface="Palatino Linotype"/>
              </a:rPr>
              <a:t>with</a:t>
            </a:r>
            <a:r>
              <a:rPr sz="649" b="1" spc="-78" dirty="0">
                <a:solidFill>
                  <a:srgbClr val="231F20"/>
                </a:solidFill>
                <a:latin typeface="Palatino Linotype"/>
                <a:cs typeface="Palatino Linotype"/>
              </a:rPr>
              <a:t> </a:t>
            </a:r>
            <a:r>
              <a:rPr sz="649" b="1" spc="-18" dirty="0">
                <a:solidFill>
                  <a:srgbClr val="231F20"/>
                </a:solidFill>
                <a:latin typeface="Palatino Linotype"/>
                <a:cs typeface="Palatino Linotype"/>
              </a:rPr>
              <a:t>the</a:t>
            </a:r>
            <a:r>
              <a:rPr sz="649" b="1" spc="28" dirty="0">
                <a:solidFill>
                  <a:srgbClr val="231F20"/>
                </a:solidFill>
                <a:latin typeface="Palatino Linotype"/>
                <a:cs typeface="Palatino Linotype"/>
              </a:rPr>
              <a:t> </a:t>
            </a:r>
            <a:r>
              <a:rPr sz="649" b="1" spc="-28" dirty="0">
                <a:solidFill>
                  <a:srgbClr val="231F20"/>
                </a:solidFill>
                <a:latin typeface="Palatino Linotype"/>
                <a:cs typeface="Palatino Linotype"/>
              </a:rPr>
              <a:t>suitable </a:t>
            </a:r>
            <a:r>
              <a:rPr sz="649" b="1" spc="-16" dirty="0">
                <a:solidFill>
                  <a:srgbClr val="231F20"/>
                </a:solidFill>
                <a:latin typeface="Palatino Linotype"/>
                <a:cs typeface="Palatino Linotype"/>
              </a:rPr>
              <a:t> </a:t>
            </a:r>
            <a:r>
              <a:rPr sz="649" b="1" spc="-18" dirty="0">
                <a:solidFill>
                  <a:srgbClr val="231F20"/>
                </a:solidFill>
                <a:latin typeface="Palatino Linotype"/>
                <a:cs typeface="Palatino Linotype"/>
              </a:rPr>
              <a:t>nouns. </a:t>
            </a:r>
            <a:r>
              <a:rPr sz="649" b="1" spc="-39" dirty="0">
                <a:solidFill>
                  <a:srgbClr val="231F20"/>
                </a:solidFill>
                <a:latin typeface="Palatino Linotype"/>
                <a:cs typeface="Palatino Linotype"/>
              </a:rPr>
              <a:t>Make </a:t>
            </a:r>
            <a:r>
              <a:rPr sz="649" b="1" spc="-26" dirty="0">
                <a:solidFill>
                  <a:srgbClr val="231F20"/>
                </a:solidFill>
                <a:latin typeface="Palatino Linotype"/>
                <a:cs typeface="Palatino Linotype"/>
              </a:rPr>
              <a:t>as </a:t>
            </a:r>
            <a:r>
              <a:rPr sz="649" b="1" spc="-28" dirty="0">
                <a:solidFill>
                  <a:srgbClr val="231F20"/>
                </a:solidFill>
                <a:latin typeface="Palatino Linotype"/>
                <a:cs typeface="Palatino Linotype"/>
              </a:rPr>
              <a:t>many </a:t>
            </a:r>
            <a:r>
              <a:rPr sz="649" b="1" spc="-21" dirty="0">
                <a:solidFill>
                  <a:srgbClr val="231F20"/>
                </a:solidFill>
                <a:latin typeface="Palatino Linotype"/>
                <a:cs typeface="Palatino Linotype"/>
              </a:rPr>
              <a:t>combinations  </a:t>
            </a:r>
            <a:r>
              <a:rPr sz="649" b="1" spc="-26" dirty="0">
                <a:solidFill>
                  <a:srgbClr val="231F20"/>
                </a:solidFill>
                <a:latin typeface="Palatino Linotype"/>
                <a:cs typeface="Palatino Linotype"/>
              </a:rPr>
              <a:t>as  </a:t>
            </a:r>
            <a:r>
              <a:rPr sz="649" b="1" spc="-32" dirty="0">
                <a:solidFill>
                  <a:srgbClr val="231F20"/>
                </a:solidFill>
                <a:latin typeface="Palatino Linotype"/>
                <a:cs typeface="Palatino Linotype"/>
              </a:rPr>
              <a:t>you</a:t>
            </a:r>
            <a:r>
              <a:rPr sz="649" b="1" spc="-78" dirty="0">
                <a:solidFill>
                  <a:srgbClr val="231F20"/>
                </a:solidFill>
                <a:latin typeface="Palatino Linotype"/>
                <a:cs typeface="Palatino Linotype"/>
              </a:rPr>
              <a:t> </a:t>
            </a:r>
            <a:r>
              <a:rPr sz="649" b="1" spc="-8" dirty="0">
                <a:solidFill>
                  <a:srgbClr val="231F20"/>
                </a:solidFill>
                <a:latin typeface="Palatino Linotype"/>
                <a:cs typeface="Palatino Linotype"/>
              </a:rPr>
              <a:t>can.</a:t>
            </a:r>
            <a:endParaRPr sz="649">
              <a:latin typeface="Palatino Linotype"/>
              <a:cs typeface="Palatino Linotype"/>
            </a:endParaRPr>
          </a:p>
        </p:txBody>
      </p:sp>
      <p:sp>
        <p:nvSpPr>
          <p:cNvPr id="16" name="object 16"/>
          <p:cNvSpPr txBox="1"/>
          <p:nvPr/>
        </p:nvSpPr>
        <p:spPr>
          <a:xfrm>
            <a:off x="4677326" y="694083"/>
            <a:ext cx="555564" cy="923372"/>
          </a:xfrm>
          <a:prstGeom prst="rect">
            <a:avLst/>
          </a:prstGeom>
        </p:spPr>
        <p:txBody>
          <a:bodyPr vert="horz" wrap="square" lIns="0" tIns="6265" rIns="0" bIns="0" rtlCol="0">
            <a:spAutoFit/>
          </a:bodyPr>
          <a:lstStyle/>
          <a:p>
            <a:pPr marL="6594" marR="237719">
              <a:lnSpc>
                <a:spcPct val="114900"/>
              </a:lnSpc>
              <a:spcBef>
                <a:spcPts val="50"/>
              </a:spcBef>
            </a:pPr>
            <a:r>
              <a:rPr sz="649" spc="-11" dirty="0">
                <a:solidFill>
                  <a:srgbClr val="231F20"/>
                </a:solidFill>
                <a:latin typeface="Cambria Math"/>
                <a:cs typeface="Cambria Math"/>
              </a:rPr>
              <a:t>to </a:t>
            </a:r>
            <a:r>
              <a:rPr sz="649" dirty="0">
                <a:solidFill>
                  <a:srgbClr val="231F20"/>
                </a:solidFill>
                <a:latin typeface="Cambria Math"/>
                <a:cs typeface="Cambria Math"/>
              </a:rPr>
              <a:t>join  </a:t>
            </a:r>
            <a:r>
              <a:rPr sz="649" spc="-11" dirty="0">
                <a:solidFill>
                  <a:srgbClr val="231F20"/>
                </a:solidFill>
                <a:latin typeface="Cambria Math"/>
                <a:cs typeface="Cambria Math"/>
              </a:rPr>
              <a:t>to </a:t>
            </a:r>
            <a:r>
              <a:rPr sz="649" spc="-13" dirty="0">
                <a:solidFill>
                  <a:srgbClr val="231F20"/>
                </a:solidFill>
                <a:latin typeface="Cambria Math"/>
                <a:cs typeface="Cambria Math"/>
              </a:rPr>
              <a:t>follow  </a:t>
            </a:r>
            <a:r>
              <a:rPr sz="649" spc="-11" dirty="0">
                <a:solidFill>
                  <a:srgbClr val="231F20"/>
                </a:solidFill>
                <a:latin typeface="Cambria Math"/>
                <a:cs typeface="Cambria Math"/>
              </a:rPr>
              <a:t>to </a:t>
            </a:r>
            <a:r>
              <a:rPr sz="649" spc="-21" dirty="0">
                <a:solidFill>
                  <a:srgbClr val="231F20"/>
                </a:solidFill>
                <a:latin typeface="Cambria Math"/>
                <a:cs typeface="Cambria Math"/>
              </a:rPr>
              <a:t>take  </a:t>
            </a:r>
            <a:r>
              <a:rPr sz="649" spc="-11" dirty="0">
                <a:solidFill>
                  <a:srgbClr val="231F20"/>
                </a:solidFill>
                <a:latin typeface="Cambria Math"/>
                <a:cs typeface="Cambria Math"/>
              </a:rPr>
              <a:t>to </a:t>
            </a:r>
            <a:r>
              <a:rPr sz="649" spc="-13" dirty="0">
                <a:solidFill>
                  <a:srgbClr val="231F20"/>
                </a:solidFill>
                <a:latin typeface="Cambria Math"/>
                <a:cs typeface="Cambria Math"/>
              </a:rPr>
              <a:t>post  </a:t>
            </a:r>
            <a:r>
              <a:rPr sz="649" spc="-11" dirty="0">
                <a:solidFill>
                  <a:srgbClr val="231F20"/>
                </a:solidFill>
                <a:latin typeface="Cambria Math"/>
                <a:cs typeface="Cambria Math"/>
              </a:rPr>
              <a:t>to</a:t>
            </a:r>
            <a:r>
              <a:rPr sz="649" dirty="0">
                <a:solidFill>
                  <a:srgbClr val="231F20"/>
                </a:solidFill>
                <a:latin typeface="Cambria Math"/>
                <a:cs typeface="Cambria Math"/>
              </a:rPr>
              <a:t> </a:t>
            </a:r>
            <a:r>
              <a:rPr sz="649" spc="-26" dirty="0">
                <a:solidFill>
                  <a:srgbClr val="231F20"/>
                </a:solidFill>
                <a:latin typeface="Cambria Math"/>
                <a:cs typeface="Cambria Math"/>
              </a:rPr>
              <a:t>share</a:t>
            </a:r>
            <a:endParaRPr sz="649">
              <a:latin typeface="Cambria Math"/>
              <a:cs typeface="Cambria Math"/>
            </a:endParaRPr>
          </a:p>
          <a:p>
            <a:pPr marL="6594" marR="2638">
              <a:lnSpc>
                <a:spcPct val="114900"/>
              </a:lnSpc>
            </a:pPr>
            <a:r>
              <a:rPr sz="649" spc="-11" dirty="0">
                <a:solidFill>
                  <a:srgbClr val="231F20"/>
                </a:solidFill>
                <a:latin typeface="Cambria Math"/>
                <a:cs typeface="Cambria Math"/>
              </a:rPr>
              <a:t>to </a:t>
            </a:r>
            <a:r>
              <a:rPr sz="649" spc="-16" dirty="0">
                <a:solidFill>
                  <a:srgbClr val="231F20"/>
                </a:solidFill>
                <a:latin typeface="Cambria Math"/>
                <a:cs typeface="Cambria Math"/>
              </a:rPr>
              <a:t>subscribe </a:t>
            </a:r>
            <a:r>
              <a:rPr sz="649" spc="-11" dirty="0">
                <a:solidFill>
                  <a:srgbClr val="231F20"/>
                </a:solidFill>
                <a:latin typeface="Cambria Math"/>
                <a:cs typeface="Cambria Math"/>
              </a:rPr>
              <a:t>for  to</a:t>
            </a:r>
            <a:r>
              <a:rPr sz="649" dirty="0">
                <a:solidFill>
                  <a:srgbClr val="231F20"/>
                </a:solidFill>
                <a:latin typeface="Cambria Math"/>
                <a:cs typeface="Cambria Math"/>
              </a:rPr>
              <a:t> </a:t>
            </a:r>
            <a:r>
              <a:rPr sz="649" spc="-13" dirty="0">
                <a:solidFill>
                  <a:srgbClr val="231F20"/>
                </a:solidFill>
                <a:latin typeface="Cambria Math"/>
                <a:cs typeface="Cambria Math"/>
              </a:rPr>
              <a:t>ban</a:t>
            </a:r>
            <a:endParaRPr sz="649">
              <a:latin typeface="Cambria Math"/>
              <a:cs typeface="Cambria Math"/>
            </a:endParaRPr>
          </a:p>
          <a:p>
            <a:pPr marL="6594">
              <a:spcBef>
                <a:spcPts val="117"/>
              </a:spcBef>
            </a:pPr>
            <a:r>
              <a:rPr sz="649" spc="-11" dirty="0">
                <a:solidFill>
                  <a:srgbClr val="231F20"/>
                </a:solidFill>
                <a:latin typeface="Cambria Math"/>
                <a:cs typeface="Cambria Math"/>
              </a:rPr>
              <a:t>to</a:t>
            </a:r>
            <a:r>
              <a:rPr sz="649" spc="-5" dirty="0">
                <a:solidFill>
                  <a:srgbClr val="231F20"/>
                </a:solidFill>
                <a:latin typeface="Cambria Math"/>
                <a:cs typeface="Cambria Math"/>
              </a:rPr>
              <a:t> </a:t>
            </a:r>
            <a:r>
              <a:rPr sz="649" spc="-13" dirty="0">
                <a:solidFill>
                  <a:srgbClr val="231F20"/>
                </a:solidFill>
                <a:latin typeface="Cambria Math"/>
                <a:cs typeface="Cambria Math"/>
              </a:rPr>
              <a:t>text</a:t>
            </a:r>
            <a:endParaRPr sz="649">
              <a:latin typeface="Cambria Math"/>
              <a:cs typeface="Cambria Math"/>
            </a:endParaRPr>
          </a:p>
        </p:txBody>
      </p:sp>
      <p:sp>
        <p:nvSpPr>
          <p:cNvPr id="17" name="object 17"/>
          <p:cNvSpPr txBox="1"/>
          <p:nvPr/>
        </p:nvSpPr>
        <p:spPr>
          <a:xfrm>
            <a:off x="5350234" y="694082"/>
            <a:ext cx="796253" cy="916832"/>
          </a:xfrm>
          <a:prstGeom prst="rect">
            <a:avLst/>
          </a:prstGeom>
        </p:spPr>
        <p:txBody>
          <a:bodyPr vert="horz" wrap="square" lIns="0" tIns="6265" rIns="0" bIns="0" rtlCol="0">
            <a:spAutoFit/>
          </a:bodyPr>
          <a:lstStyle/>
          <a:p>
            <a:pPr marL="6594" marR="217937">
              <a:lnSpc>
                <a:spcPct val="114900"/>
              </a:lnSpc>
              <a:spcBef>
                <a:spcPts val="50"/>
              </a:spcBef>
            </a:pPr>
            <a:r>
              <a:rPr sz="649" spc="-21" dirty="0">
                <a:solidFill>
                  <a:srgbClr val="231F20"/>
                </a:solidFill>
                <a:latin typeface="Cambria Math"/>
                <a:cs typeface="Cambria Math"/>
              </a:rPr>
              <a:t>a </a:t>
            </a:r>
            <a:r>
              <a:rPr sz="649" spc="-8" dirty="0">
                <a:solidFill>
                  <a:srgbClr val="231F20"/>
                </a:solidFill>
                <a:latin typeface="Cambria Math"/>
                <a:cs typeface="Cambria Math"/>
              </a:rPr>
              <a:t>social </a:t>
            </a:r>
            <a:r>
              <a:rPr sz="649" spc="-18" dirty="0">
                <a:solidFill>
                  <a:srgbClr val="231F20"/>
                </a:solidFill>
                <a:latin typeface="Cambria Math"/>
                <a:cs typeface="Cambria Math"/>
              </a:rPr>
              <a:t>network  </a:t>
            </a:r>
            <a:r>
              <a:rPr sz="649" spc="-5" dirty="0">
                <a:solidFill>
                  <a:srgbClr val="231F20"/>
                </a:solidFill>
                <a:latin typeface="Cambria Math"/>
                <a:cs typeface="Cambria Math"/>
              </a:rPr>
              <a:t>information  </a:t>
            </a:r>
            <a:r>
              <a:rPr sz="649" spc="-26" dirty="0">
                <a:solidFill>
                  <a:srgbClr val="231F20"/>
                </a:solidFill>
                <a:latin typeface="Cambria Math"/>
                <a:cs typeface="Cambria Math"/>
              </a:rPr>
              <a:t>tweets</a:t>
            </a:r>
            <a:endParaRPr sz="649">
              <a:latin typeface="Cambria Math"/>
              <a:cs typeface="Cambria Math"/>
            </a:endParaRPr>
          </a:p>
          <a:p>
            <a:pPr marL="6594" marR="550613">
              <a:lnSpc>
                <a:spcPct val="114900"/>
              </a:lnSpc>
            </a:pPr>
            <a:r>
              <a:rPr sz="649" spc="-11" dirty="0">
                <a:solidFill>
                  <a:srgbClr val="231F20"/>
                </a:solidFill>
                <a:latin typeface="Cambria Math"/>
                <a:cs typeface="Cambria Math"/>
              </a:rPr>
              <a:t>p</a:t>
            </a:r>
            <a:r>
              <a:rPr sz="649" spc="-2" dirty="0">
                <a:solidFill>
                  <a:srgbClr val="231F20"/>
                </a:solidFill>
                <a:latin typeface="Cambria Math"/>
                <a:cs typeface="Cambria Math"/>
              </a:rPr>
              <a:t>h</a:t>
            </a:r>
            <a:r>
              <a:rPr sz="649" spc="-16" dirty="0">
                <a:solidFill>
                  <a:srgbClr val="231F20"/>
                </a:solidFill>
                <a:latin typeface="Cambria Math"/>
                <a:cs typeface="Cambria Math"/>
              </a:rPr>
              <a:t>o</a:t>
            </a:r>
            <a:r>
              <a:rPr sz="649" spc="-11" dirty="0">
                <a:solidFill>
                  <a:srgbClr val="231F20"/>
                </a:solidFill>
                <a:latin typeface="Cambria Math"/>
                <a:cs typeface="Cambria Math"/>
              </a:rPr>
              <a:t>t</a:t>
            </a:r>
            <a:r>
              <a:rPr sz="649" dirty="0">
                <a:solidFill>
                  <a:srgbClr val="231F20"/>
                </a:solidFill>
                <a:latin typeface="Cambria Math"/>
                <a:cs typeface="Cambria Math"/>
              </a:rPr>
              <a:t>o</a:t>
            </a:r>
            <a:r>
              <a:rPr sz="649" spc="-21" dirty="0">
                <a:solidFill>
                  <a:srgbClr val="231F20"/>
                </a:solidFill>
                <a:latin typeface="Cambria Math"/>
                <a:cs typeface="Cambria Math"/>
              </a:rPr>
              <a:t>s  </a:t>
            </a:r>
            <a:r>
              <a:rPr sz="649" spc="-16" dirty="0">
                <a:solidFill>
                  <a:srgbClr val="231F20"/>
                </a:solidFill>
                <a:latin typeface="Cambria Math"/>
                <a:cs typeface="Cambria Math"/>
              </a:rPr>
              <a:t>jokes</a:t>
            </a:r>
            <a:endParaRPr sz="649">
              <a:latin typeface="Cambria Math"/>
              <a:cs typeface="Cambria Math"/>
            </a:endParaRPr>
          </a:p>
          <a:p>
            <a:pPr marL="6594">
              <a:spcBef>
                <a:spcPts val="117"/>
              </a:spcBef>
            </a:pPr>
            <a:r>
              <a:rPr sz="649" spc="-13" dirty="0">
                <a:solidFill>
                  <a:srgbClr val="231F20"/>
                </a:solidFill>
                <a:latin typeface="Cambria Math"/>
                <a:cs typeface="Cambria Math"/>
              </a:rPr>
              <a:t>your</a:t>
            </a:r>
            <a:r>
              <a:rPr sz="649" spc="18" dirty="0">
                <a:solidFill>
                  <a:srgbClr val="231F20"/>
                </a:solidFill>
                <a:latin typeface="Cambria Math"/>
                <a:cs typeface="Cambria Math"/>
              </a:rPr>
              <a:t> </a:t>
            </a:r>
            <a:r>
              <a:rPr sz="649" spc="-5" dirty="0">
                <a:solidFill>
                  <a:srgbClr val="231F20"/>
                </a:solidFill>
                <a:latin typeface="Cambria Math"/>
                <a:cs typeface="Cambria Math"/>
              </a:rPr>
              <a:t>ex-friend</a:t>
            </a:r>
            <a:endParaRPr sz="649">
              <a:latin typeface="Cambria Math"/>
              <a:cs typeface="Cambria Math"/>
            </a:endParaRPr>
          </a:p>
          <a:p>
            <a:pPr marL="6594" marR="2638">
              <a:lnSpc>
                <a:spcPct val="114900"/>
              </a:lnSpc>
            </a:pPr>
            <a:r>
              <a:rPr sz="649" spc="-21" dirty="0">
                <a:solidFill>
                  <a:srgbClr val="231F20"/>
                </a:solidFill>
                <a:latin typeface="Cambria Math"/>
                <a:cs typeface="Cambria Math"/>
              </a:rPr>
              <a:t>a </a:t>
            </a:r>
            <a:r>
              <a:rPr sz="649" spc="-11" dirty="0">
                <a:solidFill>
                  <a:srgbClr val="231F20"/>
                </a:solidFill>
                <a:latin typeface="Cambria Math"/>
                <a:cs typeface="Cambria Math"/>
              </a:rPr>
              <a:t>famous </a:t>
            </a:r>
            <a:r>
              <a:rPr sz="649" spc="-28" dirty="0">
                <a:solidFill>
                  <a:srgbClr val="231F20"/>
                </a:solidFill>
                <a:latin typeface="Cambria Math"/>
                <a:cs typeface="Cambria Math"/>
              </a:rPr>
              <a:t>person’s </a:t>
            </a:r>
            <a:r>
              <a:rPr sz="649" spc="-5" dirty="0">
                <a:solidFill>
                  <a:srgbClr val="231F20"/>
                </a:solidFill>
                <a:latin typeface="Cambria Math"/>
                <a:cs typeface="Cambria Math"/>
              </a:rPr>
              <a:t>blog  </a:t>
            </a:r>
            <a:r>
              <a:rPr sz="649" spc="-11" dirty="0">
                <a:solidFill>
                  <a:srgbClr val="231F20"/>
                </a:solidFill>
                <a:latin typeface="Cambria Math"/>
                <a:cs typeface="Cambria Math"/>
              </a:rPr>
              <a:t>an</a:t>
            </a:r>
            <a:r>
              <a:rPr sz="649" spc="-5" dirty="0">
                <a:solidFill>
                  <a:srgbClr val="231F20"/>
                </a:solidFill>
                <a:latin typeface="Cambria Math"/>
                <a:cs typeface="Cambria Math"/>
              </a:rPr>
              <a:t> </a:t>
            </a:r>
            <a:r>
              <a:rPr sz="649" spc="18" dirty="0">
                <a:solidFill>
                  <a:srgbClr val="231F20"/>
                </a:solidFill>
                <a:latin typeface="Cambria Math"/>
                <a:cs typeface="Cambria Math"/>
              </a:rPr>
              <a:t>SMS</a:t>
            </a:r>
            <a:endParaRPr sz="649">
              <a:latin typeface="Cambria Math"/>
              <a:cs typeface="Cambria Math"/>
            </a:endParaRPr>
          </a:p>
        </p:txBody>
      </p:sp>
      <p:sp>
        <p:nvSpPr>
          <p:cNvPr id="18" name="object 18"/>
          <p:cNvSpPr/>
          <p:nvPr/>
        </p:nvSpPr>
        <p:spPr>
          <a:xfrm>
            <a:off x="3076384" y="3144355"/>
            <a:ext cx="141446" cy="131555"/>
          </a:xfrm>
          <a:custGeom>
            <a:avLst/>
            <a:gdLst/>
            <a:ahLst/>
            <a:cxnLst/>
            <a:rect l="l" t="t" r="r" b="b"/>
            <a:pathLst>
              <a:path w="272415" h="253364">
                <a:moveTo>
                  <a:pt x="109651" y="0"/>
                </a:moveTo>
                <a:lnTo>
                  <a:pt x="64242" y="7866"/>
                </a:lnTo>
                <a:lnTo>
                  <a:pt x="32797" y="29493"/>
                </a:lnTo>
                <a:lnTo>
                  <a:pt x="2902" y="102175"/>
                </a:lnTo>
                <a:lnTo>
                  <a:pt x="0" y="147307"/>
                </a:lnTo>
                <a:lnTo>
                  <a:pt x="5445" y="198519"/>
                </a:lnTo>
                <a:lnTo>
                  <a:pt x="23971" y="234376"/>
                </a:lnTo>
                <a:lnTo>
                  <a:pt x="58860" y="252857"/>
                </a:lnTo>
                <a:lnTo>
                  <a:pt x="113398" y="251942"/>
                </a:lnTo>
                <a:lnTo>
                  <a:pt x="169958" y="236759"/>
                </a:lnTo>
                <a:lnTo>
                  <a:pt x="214251" y="213302"/>
                </a:lnTo>
                <a:lnTo>
                  <a:pt x="246103" y="182316"/>
                </a:lnTo>
                <a:lnTo>
                  <a:pt x="265341" y="144546"/>
                </a:lnTo>
                <a:lnTo>
                  <a:pt x="271792" y="100736"/>
                </a:lnTo>
                <a:lnTo>
                  <a:pt x="263431" y="60452"/>
                </a:lnTo>
                <a:lnTo>
                  <a:pt x="240223" y="31744"/>
                </a:lnTo>
                <a:lnTo>
                  <a:pt x="204982" y="13103"/>
                </a:lnTo>
                <a:lnTo>
                  <a:pt x="160520" y="3024"/>
                </a:lnTo>
                <a:lnTo>
                  <a:pt x="109651" y="0"/>
                </a:lnTo>
                <a:close/>
              </a:path>
            </a:pathLst>
          </a:custGeom>
          <a:solidFill>
            <a:srgbClr val="E5C4DE"/>
          </a:solidFill>
        </p:spPr>
        <p:txBody>
          <a:bodyPr wrap="square" lIns="0" tIns="0" rIns="0" bIns="0" rtlCol="0"/>
          <a:lstStyle/>
          <a:p>
            <a:endParaRPr sz="935"/>
          </a:p>
        </p:txBody>
      </p:sp>
      <p:sp>
        <p:nvSpPr>
          <p:cNvPr id="19" name="object 19"/>
          <p:cNvSpPr txBox="1"/>
          <p:nvPr/>
        </p:nvSpPr>
        <p:spPr>
          <a:xfrm>
            <a:off x="3109966" y="3148150"/>
            <a:ext cx="2760345" cy="214041"/>
          </a:xfrm>
          <a:prstGeom prst="rect">
            <a:avLst/>
          </a:prstGeom>
        </p:spPr>
        <p:txBody>
          <a:bodyPr vert="horz" wrap="square" lIns="0" tIns="12200" rIns="0" bIns="0" rtlCol="0">
            <a:spAutoFit/>
          </a:bodyPr>
          <a:lstStyle/>
          <a:p>
            <a:pPr marL="134520" marR="2638" indent="-128256">
              <a:lnSpc>
                <a:spcPts val="769"/>
              </a:lnSpc>
              <a:spcBef>
                <a:spcPts val="96"/>
              </a:spcBef>
              <a:tabLst>
                <a:tab pos="134520" algn="l"/>
              </a:tabLst>
            </a:pPr>
            <a:r>
              <a:rPr sz="649" b="1" spc="28" dirty="0">
                <a:solidFill>
                  <a:srgbClr val="231F20"/>
                </a:solidFill>
                <a:latin typeface="Trebuchet MS"/>
                <a:cs typeface="Trebuchet MS"/>
              </a:rPr>
              <a:t>6	</a:t>
            </a:r>
            <a:r>
              <a:rPr sz="649" b="1" spc="-26" dirty="0">
                <a:solidFill>
                  <a:srgbClr val="231F20"/>
                </a:solidFill>
                <a:latin typeface="Palatino Linotype"/>
                <a:cs typeface="Palatino Linotype"/>
              </a:rPr>
              <a:t>Read  </a:t>
            </a:r>
            <a:r>
              <a:rPr sz="649" b="1" spc="-23" dirty="0">
                <a:solidFill>
                  <a:srgbClr val="231F20"/>
                </a:solidFill>
                <a:latin typeface="Palatino Linotype"/>
                <a:cs typeface="Palatino Linotype"/>
              </a:rPr>
              <a:t>some </a:t>
            </a:r>
            <a:r>
              <a:rPr sz="649" b="1" spc="-13" dirty="0">
                <a:solidFill>
                  <a:srgbClr val="231F20"/>
                </a:solidFill>
                <a:latin typeface="Palatino Linotype"/>
                <a:cs typeface="Palatino Linotype"/>
              </a:rPr>
              <a:t>more </a:t>
            </a:r>
            <a:r>
              <a:rPr sz="649" b="1" spc="-21" dirty="0">
                <a:solidFill>
                  <a:srgbClr val="231F20"/>
                </a:solidFill>
                <a:latin typeface="Palatino Linotype"/>
                <a:cs typeface="Palatino Linotype"/>
              </a:rPr>
              <a:t>interesting </a:t>
            </a:r>
            <a:r>
              <a:rPr sz="649" b="1" spc="-32" dirty="0">
                <a:solidFill>
                  <a:srgbClr val="231F20"/>
                </a:solidFill>
                <a:latin typeface="Palatino Linotype"/>
                <a:cs typeface="Palatino Linotype"/>
              </a:rPr>
              <a:t>words  </a:t>
            </a:r>
            <a:r>
              <a:rPr sz="649" b="1" spc="-5" dirty="0">
                <a:solidFill>
                  <a:srgbClr val="231F20"/>
                </a:solidFill>
                <a:latin typeface="Palatino Linotype"/>
                <a:cs typeface="Palatino Linotype"/>
              </a:rPr>
              <a:t>to </a:t>
            </a:r>
            <a:r>
              <a:rPr sz="649" b="1" spc="-21" dirty="0">
                <a:solidFill>
                  <a:srgbClr val="231F20"/>
                </a:solidFill>
                <a:latin typeface="Palatino Linotype"/>
                <a:cs typeface="Palatino Linotype"/>
              </a:rPr>
              <a:t>do </a:t>
            </a:r>
            <a:r>
              <a:rPr sz="649" b="1" spc="-32" dirty="0">
                <a:solidFill>
                  <a:srgbClr val="231F20"/>
                </a:solidFill>
                <a:latin typeface="Palatino Linotype"/>
                <a:cs typeface="Palatino Linotype"/>
              </a:rPr>
              <a:t>with  </a:t>
            </a:r>
            <a:r>
              <a:rPr sz="649" b="1" spc="-18" dirty="0">
                <a:solidFill>
                  <a:srgbClr val="231F20"/>
                </a:solidFill>
                <a:latin typeface="Palatino Linotype"/>
                <a:cs typeface="Palatino Linotype"/>
              </a:rPr>
              <a:t>the </a:t>
            </a:r>
            <a:r>
              <a:rPr sz="649" b="1" spc="-13" dirty="0">
                <a:solidFill>
                  <a:srgbClr val="231F20"/>
                </a:solidFill>
                <a:latin typeface="Palatino Linotype"/>
                <a:cs typeface="Palatino Linotype"/>
              </a:rPr>
              <a:t>Internet. </a:t>
            </a:r>
            <a:r>
              <a:rPr sz="649" b="1" spc="-26" dirty="0">
                <a:solidFill>
                  <a:srgbClr val="231F20"/>
                </a:solidFill>
                <a:latin typeface="Palatino Linotype"/>
                <a:cs typeface="Palatino Linotype"/>
              </a:rPr>
              <a:t>Try </a:t>
            </a:r>
            <a:r>
              <a:rPr sz="649" b="1" spc="70" dirty="0">
                <a:solidFill>
                  <a:srgbClr val="231F20"/>
                </a:solidFill>
                <a:latin typeface="Palatino Linotype"/>
                <a:cs typeface="Palatino Linotype"/>
              </a:rPr>
              <a:t> </a:t>
            </a:r>
            <a:r>
              <a:rPr sz="649" b="1" spc="-5" dirty="0">
                <a:solidFill>
                  <a:srgbClr val="231F20"/>
                </a:solidFill>
                <a:latin typeface="Palatino Linotype"/>
                <a:cs typeface="Palatino Linotype"/>
              </a:rPr>
              <a:t>to</a:t>
            </a:r>
            <a:r>
              <a:rPr sz="649" b="1" spc="34" dirty="0">
                <a:solidFill>
                  <a:srgbClr val="231F20"/>
                </a:solidFill>
                <a:latin typeface="Palatino Linotype"/>
                <a:cs typeface="Palatino Linotype"/>
              </a:rPr>
              <a:t> </a:t>
            </a:r>
            <a:r>
              <a:rPr sz="649" b="1" spc="-16" dirty="0">
                <a:solidFill>
                  <a:srgbClr val="231F20"/>
                </a:solidFill>
                <a:latin typeface="Palatino Linotype"/>
                <a:cs typeface="Palatino Linotype"/>
              </a:rPr>
              <a:t>match </a:t>
            </a:r>
            <a:r>
              <a:rPr sz="649" b="1" spc="-13" dirty="0">
                <a:solidFill>
                  <a:srgbClr val="231F20"/>
                </a:solidFill>
                <a:latin typeface="Palatino Linotype"/>
                <a:cs typeface="Palatino Linotype"/>
              </a:rPr>
              <a:t> </a:t>
            </a:r>
            <a:r>
              <a:rPr sz="649" b="1" spc="-18" dirty="0">
                <a:solidFill>
                  <a:srgbClr val="231F20"/>
                </a:solidFill>
                <a:latin typeface="Palatino Linotype"/>
                <a:cs typeface="Palatino Linotype"/>
              </a:rPr>
              <a:t>the </a:t>
            </a:r>
            <a:r>
              <a:rPr sz="649" b="1" spc="-16" dirty="0">
                <a:solidFill>
                  <a:srgbClr val="231F20"/>
                </a:solidFill>
                <a:latin typeface="Palatino Linotype"/>
                <a:cs typeface="Palatino Linotype"/>
              </a:rPr>
              <a:t>Internet </a:t>
            </a:r>
            <a:r>
              <a:rPr sz="649" b="1" spc="-28" dirty="0">
                <a:solidFill>
                  <a:srgbClr val="231F20"/>
                </a:solidFill>
                <a:latin typeface="Palatino Linotype"/>
                <a:cs typeface="Palatino Linotype"/>
              </a:rPr>
              <a:t>slang  </a:t>
            </a:r>
            <a:r>
              <a:rPr sz="649" b="1" spc="-32" dirty="0">
                <a:solidFill>
                  <a:srgbClr val="231F20"/>
                </a:solidFill>
                <a:latin typeface="Palatino Linotype"/>
                <a:cs typeface="Palatino Linotype"/>
              </a:rPr>
              <a:t>words  with  </a:t>
            </a:r>
            <a:r>
              <a:rPr sz="649" b="1" spc="-13" dirty="0">
                <a:solidFill>
                  <a:srgbClr val="231F20"/>
                </a:solidFill>
                <a:latin typeface="Palatino Linotype"/>
                <a:cs typeface="Palatino Linotype"/>
              </a:rPr>
              <a:t>their</a:t>
            </a:r>
            <a:r>
              <a:rPr sz="649" b="1" spc="-70" dirty="0">
                <a:solidFill>
                  <a:srgbClr val="231F20"/>
                </a:solidFill>
                <a:latin typeface="Palatino Linotype"/>
                <a:cs typeface="Palatino Linotype"/>
              </a:rPr>
              <a:t> </a:t>
            </a:r>
            <a:r>
              <a:rPr sz="649" b="1" spc="-21" dirty="0">
                <a:solidFill>
                  <a:srgbClr val="231F20"/>
                </a:solidFill>
                <a:latin typeface="Palatino Linotype"/>
                <a:cs typeface="Palatino Linotype"/>
              </a:rPr>
              <a:t>meanings.</a:t>
            </a:r>
            <a:endParaRPr sz="649">
              <a:latin typeface="Palatino Linotype"/>
              <a:cs typeface="Palatino Linotype"/>
            </a:endParaRPr>
          </a:p>
        </p:txBody>
      </p:sp>
      <p:sp>
        <p:nvSpPr>
          <p:cNvPr id="20" name="object 20"/>
          <p:cNvSpPr/>
          <p:nvPr/>
        </p:nvSpPr>
        <p:spPr>
          <a:xfrm>
            <a:off x="5282074" y="3437236"/>
            <a:ext cx="0" cy="186287"/>
          </a:xfrm>
          <a:custGeom>
            <a:avLst/>
            <a:gdLst/>
            <a:ahLst/>
            <a:cxnLst/>
            <a:rect l="l" t="t" r="r" b="b"/>
            <a:pathLst>
              <a:path h="358775">
                <a:moveTo>
                  <a:pt x="0" y="358559"/>
                </a:moveTo>
                <a:lnTo>
                  <a:pt x="0" y="0"/>
                </a:lnTo>
              </a:path>
            </a:pathLst>
          </a:custGeom>
          <a:ln w="6350">
            <a:solidFill>
              <a:srgbClr val="231F20"/>
            </a:solidFill>
          </a:ln>
        </p:spPr>
        <p:txBody>
          <a:bodyPr wrap="square" lIns="0" tIns="0" rIns="0" bIns="0" rtlCol="0"/>
          <a:lstStyle/>
          <a:p>
            <a:endParaRPr sz="935"/>
          </a:p>
        </p:txBody>
      </p:sp>
      <p:sp>
        <p:nvSpPr>
          <p:cNvPr id="21" name="object 21"/>
          <p:cNvSpPr/>
          <p:nvPr/>
        </p:nvSpPr>
        <p:spPr>
          <a:xfrm>
            <a:off x="5282074" y="3623410"/>
            <a:ext cx="0" cy="124961"/>
          </a:xfrm>
          <a:custGeom>
            <a:avLst/>
            <a:gdLst/>
            <a:ahLst/>
            <a:cxnLst/>
            <a:rect l="l" t="t" r="r" b="b"/>
            <a:pathLst>
              <a:path h="240665">
                <a:moveTo>
                  <a:pt x="0" y="240055"/>
                </a:moveTo>
                <a:lnTo>
                  <a:pt x="0" y="0"/>
                </a:lnTo>
              </a:path>
            </a:pathLst>
          </a:custGeom>
          <a:ln w="6350">
            <a:solidFill>
              <a:srgbClr val="231F20"/>
            </a:solidFill>
          </a:ln>
        </p:spPr>
        <p:txBody>
          <a:bodyPr wrap="square" lIns="0" tIns="0" rIns="0" bIns="0" rtlCol="0"/>
          <a:lstStyle/>
          <a:p>
            <a:endParaRPr sz="935"/>
          </a:p>
        </p:txBody>
      </p:sp>
      <p:sp>
        <p:nvSpPr>
          <p:cNvPr id="22" name="object 22"/>
          <p:cNvSpPr/>
          <p:nvPr/>
        </p:nvSpPr>
        <p:spPr>
          <a:xfrm>
            <a:off x="5282074" y="3748054"/>
            <a:ext cx="0" cy="124961"/>
          </a:xfrm>
          <a:custGeom>
            <a:avLst/>
            <a:gdLst/>
            <a:ahLst/>
            <a:cxnLst/>
            <a:rect l="l" t="t" r="r" b="b"/>
            <a:pathLst>
              <a:path h="240665">
                <a:moveTo>
                  <a:pt x="0" y="240055"/>
                </a:moveTo>
                <a:lnTo>
                  <a:pt x="0" y="0"/>
                </a:lnTo>
              </a:path>
            </a:pathLst>
          </a:custGeom>
          <a:ln w="6350">
            <a:solidFill>
              <a:srgbClr val="231F20"/>
            </a:solidFill>
          </a:ln>
        </p:spPr>
        <p:txBody>
          <a:bodyPr wrap="square" lIns="0" tIns="0" rIns="0" bIns="0" rtlCol="0"/>
          <a:lstStyle/>
          <a:p>
            <a:endParaRPr sz="935"/>
          </a:p>
        </p:txBody>
      </p:sp>
      <p:sp>
        <p:nvSpPr>
          <p:cNvPr id="23" name="object 23"/>
          <p:cNvSpPr/>
          <p:nvPr/>
        </p:nvSpPr>
        <p:spPr>
          <a:xfrm>
            <a:off x="5282074" y="3872698"/>
            <a:ext cx="0" cy="124961"/>
          </a:xfrm>
          <a:custGeom>
            <a:avLst/>
            <a:gdLst/>
            <a:ahLst/>
            <a:cxnLst/>
            <a:rect l="l" t="t" r="r" b="b"/>
            <a:pathLst>
              <a:path h="240665">
                <a:moveTo>
                  <a:pt x="0" y="240055"/>
                </a:moveTo>
                <a:lnTo>
                  <a:pt x="0" y="0"/>
                </a:lnTo>
              </a:path>
            </a:pathLst>
          </a:custGeom>
          <a:ln w="6350">
            <a:solidFill>
              <a:srgbClr val="231F20"/>
            </a:solidFill>
          </a:ln>
        </p:spPr>
        <p:txBody>
          <a:bodyPr wrap="square" lIns="0" tIns="0" rIns="0" bIns="0" rtlCol="0"/>
          <a:lstStyle/>
          <a:p>
            <a:endParaRPr sz="935"/>
          </a:p>
        </p:txBody>
      </p:sp>
      <p:sp>
        <p:nvSpPr>
          <p:cNvPr id="24" name="object 24"/>
          <p:cNvSpPr/>
          <p:nvPr/>
        </p:nvSpPr>
        <p:spPr>
          <a:xfrm>
            <a:off x="5282074" y="3997344"/>
            <a:ext cx="0" cy="223874"/>
          </a:xfrm>
          <a:custGeom>
            <a:avLst/>
            <a:gdLst/>
            <a:ahLst/>
            <a:cxnLst/>
            <a:rect l="l" t="t" r="r" b="b"/>
            <a:pathLst>
              <a:path h="431165">
                <a:moveTo>
                  <a:pt x="0" y="430555"/>
                </a:moveTo>
                <a:lnTo>
                  <a:pt x="0" y="0"/>
                </a:lnTo>
              </a:path>
            </a:pathLst>
          </a:custGeom>
          <a:ln w="6350">
            <a:solidFill>
              <a:srgbClr val="231F20"/>
            </a:solidFill>
          </a:ln>
        </p:spPr>
        <p:txBody>
          <a:bodyPr wrap="square" lIns="0" tIns="0" rIns="0" bIns="0" rtlCol="0"/>
          <a:lstStyle/>
          <a:p>
            <a:endParaRPr sz="935"/>
          </a:p>
        </p:txBody>
      </p:sp>
      <p:sp>
        <p:nvSpPr>
          <p:cNvPr id="25" name="object 25"/>
          <p:cNvSpPr/>
          <p:nvPr/>
        </p:nvSpPr>
        <p:spPr>
          <a:xfrm>
            <a:off x="5282074" y="4220902"/>
            <a:ext cx="0" cy="223874"/>
          </a:xfrm>
          <a:custGeom>
            <a:avLst/>
            <a:gdLst/>
            <a:ahLst/>
            <a:cxnLst/>
            <a:rect l="l" t="t" r="r" b="b"/>
            <a:pathLst>
              <a:path h="431165">
                <a:moveTo>
                  <a:pt x="0" y="430555"/>
                </a:moveTo>
                <a:lnTo>
                  <a:pt x="0" y="0"/>
                </a:lnTo>
              </a:path>
            </a:pathLst>
          </a:custGeom>
          <a:ln w="6350">
            <a:solidFill>
              <a:srgbClr val="231F20"/>
            </a:solidFill>
          </a:ln>
        </p:spPr>
        <p:txBody>
          <a:bodyPr wrap="square" lIns="0" tIns="0" rIns="0" bIns="0" rtlCol="0"/>
          <a:lstStyle/>
          <a:p>
            <a:endParaRPr sz="935"/>
          </a:p>
        </p:txBody>
      </p:sp>
      <p:sp>
        <p:nvSpPr>
          <p:cNvPr id="26" name="object 26"/>
          <p:cNvSpPr/>
          <p:nvPr/>
        </p:nvSpPr>
        <p:spPr>
          <a:xfrm>
            <a:off x="5282074" y="4444461"/>
            <a:ext cx="0" cy="98584"/>
          </a:xfrm>
          <a:custGeom>
            <a:avLst/>
            <a:gdLst/>
            <a:ahLst/>
            <a:cxnLst/>
            <a:rect l="l" t="t" r="r" b="b"/>
            <a:pathLst>
              <a:path h="189865">
                <a:moveTo>
                  <a:pt x="0" y="189255"/>
                </a:moveTo>
                <a:lnTo>
                  <a:pt x="0" y="0"/>
                </a:lnTo>
              </a:path>
            </a:pathLst>
          </a:custGeom>
          <a:ln w="6350">
            <a:solidFill>
              <a:srgbClr val="231F20"/>
            </a:solidFill>
          </a:ln>
        </p:spPr>
        <p:txBody>
          <a:bodyPr wrap="square" lIns="0" tIns="0" rIns="0" bIns="0" rtlCol="0"/>
          <a:lstStyle/>
          <a:p>
            <a:endParaRPr sz="935"/>
          </a:p>
        </p:txBody>
      </p:sp>
      <p:sp>
        <p:nvSpPr>
          <p:cNvPr id="27" name="object 27"/>
          <p:cNvSpPr txBox="1"/>
          <p:nvPr/>
        </p:nvSpPr>
        <p:spPr>
          <a:xfrm>
            <a:off x="5350246" y="3391783"/>
            <a:ext cx="494897" cy="824051"/>
          </a:xfrm>
          <a:prstGeom prst="rect">
            <a:avLst/>
          </a:prstGeom>
        </p:spPr>
        <p:txBody>
          <a:bodyPr vert="horz" wrap="square" lIns="0" tIns="6265" rIns="0" bIns="0" rtlCol="0">
            <a:spAutoFit/>
          </a:bodyPr>
          <a:lstStyle/>
          <a:p>
            <a:pPr marL="6594" marR="164854" algn="just">
              <a:lnSpc>
                <a:spcPct val="117800"/>
              </a:lnSpc>
              <a:spcBef>
                <a:spcPts val="50"/>
              </a:spcBef>
            </a:pPr>
            <a:r>
              <a:rPr sz="649" spc="39" dirty="0">
                <a:solidFill>
                  <a:srgbClr val="231F20"/>
                </a:solidFill>
                <a:latin typeface="Cambria Math"/>
                <a:cs typeface="Cambria Math"/>
              </a:rPr>
              <a:t>Dm  </a:t>
            </a:r>
            <a:r>
              <a:rPr sz="649" spc="83" dirty="0">
                <a:solidFill>
                  <a:srgbClr val="231F20"/>
                </a:solidFill>
                <a:latin typeface="Cambria Math"/>
                <a:cs typeface="Cambria Math"/>
              </a:rPr>
              <a:t>G</a:t>
            </a:r>
            <a:r>
              <a:rPr sz="649" spc="-2" dirty="0">
                <a:solidFill>
                  <a:srgbClr val="231F20"/>
                </a:solidFill>
                <a:latin typeface="Cambria Math"/>
                <a:cs typeface="Cambria Math"/>
              </a:rPr>
              <a:t>h</a:t>
            </a:r>
            <a:r>
              <a:rPr sz="649" spc="-16" dirty="0">
                <a:solidFill>
                  <a:srgbClr val="231F20"/>
                </a:solidFill>
                <a:latin typeface="Cambria Math"/>
                <a:cs typeface="Cambria Math"/>
              </a:rPr>
              <a:t>o</a:t>
            </a:r>
            <a:r>
              <a:rPr sz="649" spc="-18" dirty="0">
                <a:solidFill>
                  <a:srgbClr val="231F20"/>
                </a:solidFill>
                <a:latin typeface="Cambria Math"/>
                <a:cs typeface="Cambria Math"/>
              </a:rPr>
              <a:t>s</a:t>
            </a:r>
            <a:r>
              <a:rPr sz="649" spc="-13" dirty="0">
                <a:solidFill>
                  <a:srgbClr val="231F20"/>
                </a:solidFill>
                <a:latin typeface="Cambria Math"/>
                <a:cs typeface="Cambria Math"/>
              </a:rPr>
              <a:t>t</a:t>
            </a:r>
            <a:r>
              <a:rPr sz="649" dirty="0">
                <a:solidFill>
                  <a:srgbClr val="231F20"/>
                </a:solidFill>
                <a:latin typeface="Cambria Math"/>
                <a:cs typeface="Cambria Math"/>
              </a:rPr>
              <a:t>i</a:t>
            </a:r>
            <a:r>
              <a:rPr sz="649" spc="-2" dirty="0">
                <a:solidFill>
                  <a:srgbClr val="231F20"/>
                </a:solidFill>
                <a:latin typeface="Cambria Math"/>
                <a:cs typeface="Cambria Math"/>
              </a:rPr>
              <a:t>n</a:t>
            </a:r>
            <a:r>
              <a:rPr sz="649" spc="-5" dirty="0">
                <a:solidFill>
                  <a:srgbClr val="231F20"/>
                </a:solidFill>
                <a:latin typeface="Cambria Math"/>
                <a:cs typeface="Cambria Math"/>
              </a:rPr>
              <a:t>g</a:t>
            </a:r>
            <a:endParaRPr sz="649">
              <a:latin typeface="Cambria Math"/>
              <a:cs typeface="Cambria Math"/>
            </a:endParaRPr>
          </a:p>
          <a:p>
            <a:pPr marL="6594" marR="2638">
              <a:lnSpc>
                <a:spcPct val="117800"/>
              </a:lnSpc>
            </a:pPr>
            <a:r>
              <a:rPr sz="649" spc="78" dirty="0">
                <a:solidFill>
                  <a:srgbClr val="231F20"/>
                </a:solidFill>
                <a:latin typeface="Cambria Math"/>
                <a:cs typeface="Cambria Math"/>
              </a:rPr>
              <a:t>C</a:t>
            </a:r>
            <a:r>
              <a:rPr sz="649" spc="-11" dirty="0">
                <a:solidFill>
                  <a:srgbClr val="231F20"/>
                </a:solidFill>
                <a:latin typeface="Cambria Math"/>
                <a:cs typeface="Cambria Math"/>
              </a:rPr>
              <a:t>y</a:t>
            </a:r>
            <a:r>
              <a:rPr sz="649" spc="-5" dirty="0">
                <a:solidFill>
                  <a:srgbClr val="231F20"/>
                </a:solidFill>
                <a:latin typeface="Cambria Math"/>
                <a:cs typeface="Cambria Math"/>
              </a:rPr>
              <a:t>b</a:t>
            </a:r>
            <a:r>
              <a:rPr sz="649" spc="-26" dirty="0">
                <a:solidFill>
                  <a:srgbClr val="231F20"/>
                </a:solidFill>
                <a:latin typeface="Cambria Math"/>
                <a:cs typeface="Cambria Math"/>
              </a:rPr>
              <a:t>er</a:t>
            </a:r>
            <a:r>
              <a:rPr sz="649" spc="-36" dirty="0">
                <a:solidFill>
                  <a:srgbClr val="231F20"/>
                </a:solidFill>
                <a:latin typeface="Cambria Math"/>
                <a:cs typeface="Cambria Math"/>
              </a:rPr>
              <a:t>s</a:t>
            </a:r>
            <a:r>
              <a:rPr sz="649" spc="-13" dirty="0">
                <a:solidFill>
                  <a:srgbClr val="231F20"/>
                </a:solidFill>
                <a:latin typeface="Cambria Math"/>
                <a:cs typeface="Cambria Math"/>
              </a:rPr>
              <a:t>t</a:t>
            </a:r>
            <a:r>
              <a:rPr sz="649" spc="-18" dirty="0">
                <a:solidFill>
                  <a:srgbClr val="231F20"/>
                </a:solidFill>
                <a:latin typeface="Cambria Math"/>
                <a:cs typeface="Cambria Math"/>
              </a:rPr>
              <a:t>a</a:t>
            </a:r>
            <a:r>
              <a:rPr sz="649" spc="-2" dirty="0">
                <a:solidFill>
                  <a:srgbClr val="231F20"/>
                </a:solidFill>
                <a:latin typeface="Cambria Math"/>
                <a:cs typeface="Cambria Math"/>
              </a:rPr>
              <a:t>lk</a:t>
            </a:r>
            <a:r>
              <a:rPr sz="649" dirty="0">
                <a:solidFill>
                  <a:srgbClr val="231F20"/>
                </a:solidFill>
                <a:latin typeface="Cambria Math"/>
                <a:cs typeface="Cambria Math"/>
              </a:rPr>
              <a:t>i</a:t>
            </a:r>
            <a:r>
              <a:rPr sz="649" spc="-2" dirty="0">
                <a:solidFill>
                  <a:srgbClr val="231F20"/>
                </a:solidFill>
                <a:latin typeface="Cambria Math"/>
                <a:cs typeface="Cambria Math"/>
              </a:rPr>
              <a:t>ng  </a:t>
            </a:r>
            <a:r>
              <a:rPr sz="649" spc="-8" dirty="0">
                <a:solidFill>
                  <a:srgbClr val="231F20"/>
                </a:solidFill>
                <a:latin typeface="Cambria Math"/>
                <a:cs typeface="Cambria Math"/>
              </a:rPr>
              <a:t>Yolo</a:t>
            </a:r>
            <a:endParaRPr sz="649">
              <a:latin typeface="Cambria Math"/>
              <a:cs typeface="Cambria Math"/>
            </a:endParaRPr>
          </a:p>
          <a:p>
            <a:pPr marL="6594" marR="174086" algn="just">
              <a:lnSpc>
                <a:spcPct val="117800"/>
              </a:lnSpc>
            </a:pPr>
            <a:r>
              <a:rPr sz="649" spc="-8" dirty="0">
                <a:solidFill>
                  <a:srgbClr val="231F20"/>
                </a:solidFill>
                <a:latin typeface="Cambria Math"/>
                <a:cs typeface="Cambria Math"/>
              </a:rPr>
              <a:t>Wexting  </a:t>
            </a:r>
            <a:r>
              <a:rPr sz="649" spc="-5" dirty="0">
                <a:solidFill>
                  <a:srgbClr val="231F20"/>
                </a:solidFill>
                <a:latin typeface="Cambria Math"/>
                <a:cs typeface="Cambria Math"/>
              </a:rPr>
              <a:t>F</a:t>
            </a:r>
            <a:r>
              <a:rPr sz="649" spc="-16" dirty="0">
                <a:solidFill>
                  <a:srgbClr val="231F20"/>
                </a:solidFill>
                <a:latin typeface="Cambria Math"/>
                <a:cs typeface="Cambria Math"/>
              </a:rPr>
              <a:t>ac</a:t>
            </a:r>
            <a:r>
              <a:rPr sz="649" spc="-21" dirty="0">
                <a:solidFill>
                  <a:srgbClr val="231F20"/>
                </a:solidFill>
                <a:latin typeface="Cambria Math"/>
                <a:cs typeface="Cambria Math"/>
              </a:rPr>
              <a:t>e</a:t>
            </a:r>
            <a:r>
              <a:rPr sz="649" spc="-5" dirty="0">
                <a:solidFill>
                  <a:srgbClr val="231F20"/>
                </a:solidFill>
                <a:latin typeface="Cambria Math"/>
                <a:cs typeface="Cambria Math"/>
              </a:rPr>
              <a:t>b</a:t>
            </a:r>
            <a:r>
              <a:rPr sz="649" spc="-11" dirty="0">
                <a:solidFill>
                  <a:srgbClr val="231F20"/>
                </a:solidFill>
                <a:latin typeface="Cambria Math"/>
                <a:cs typeface="Cambria Math"/>
              </a:rPr>
              <a:t>o</a:t>
            </a:r>
            <a:r>
              <a:rPr sz="649" spc="-28" dirty="0">
                <a:solidFill>
                  <a:srgbClr val="231F20"/>
                </a:solidFill>
                <a:latin typeface="Cambria Math"/>
                <a:cs typeface="Cambria Math"/>
              </a:rPr>
              <a:t>r</a:t>
            </a:r>
            <a:r>
              <a:rPr sz="649" spc="-18" dirty="0">
                <a:solidFill>
                  <a:srgbClr val="231F20"/>
                </a:solidFill>
                <a:latin typeface="Cambria Math"/>
                <a:cs typeface="Cambria Math"/>
              </a:rPr>
              <a:t>e  </a:t>
            </a:r>
            <a:r>
              <a:rPr sz="649" spc="13" dirty="0">
                <a:solidFill>
                  <a:srgbClr val="231F20"/>
                </a:solidFill>
                <a:latin typeface="Cambria Math"/>
                <a:cs typeface="Cambria Math"/>
              </a:rPr>
              <a:t>Tl,</a:t>
            </a:r>
            <a:r>
              <a:rPr sz="649" dirty="0">
                <a:solidFill>
                  <a:srgbClr val="231F20"/>
                </a:solidFill>
                <a:latin typeface="Cambria Math"/>
                <a:cs typeface="Cambria Math"/>
              </a:rPr>
              <a:t> </a:t>
            </a:r>
            <a:r>
              <a:rPr sz="649" spc="-11" dirty="0">
                <a:solidFill>
                  <a:srgbClr val="231F20"/>
                </a:solidFill>
                <a:latin typeface="Cambria Math"/>
                <a:cs typeface="Cambria Math"/>
              </a:rPr>
              <a:t>dr</a:t>
            </a:r>
            <a:endParaRPr sz="649">
              <a:latin typeface="Cambria Math"/>
              <a:cs typeface="Cambria Math"/>
            </a:endParaRPr>
          </a:p>
        </p:txBody>
      </p:sp>
      <p:sp>
        <p:nvSpPr>
          <p:cNvPr id="28" name="object 28"/>
          <p:cNvSpPr txBox="1"/>
          <p:nvPr/>
        </p:nvSpPr>
        <p:spPr>
          <a:xfrm>
            <a:off x="3238019" y="3407779"/>
            <a:ext cx="1733953" cy="1168949"/>
          </a:xfrm>
          <a:prstGeom prst="rect">
            <a:avLst/>
          </a:prstGeom>
        </p:spPr>
        <p:txBody>
          <a:bodyPr vert="horz" wrap="square" lIns="0" tIns="7913" rIns="0" bIns="0" rtlCol="0">
            <a:spAutoFit/>
          </a:bodyPr>
          <a:lstStyle/>
          <a:p>
            <a:pPr marL="62645" marR="223212" indent="-56380">
              <a:spcBef>
                <a:spcPts val="62"/>
              </a:spcBef>
            </a:pPr>
            <a:r>
              <a:rPr sz="649" spc="-11" dirty="0">
                <a:solidFill>
                  <a:srgbClr val="231F20"/>
                </a:solidFill>
                <a:latin typeface="Cambria Math"/>
                <a:cs typeface="Cambria Math"/>
              </a:rPr>
              <a:t>Short for </a:t>
            </a:r>
            <a:r>
              <a:rPr sz="649" spc="-2" dirty="0">
                <a:solidFill>
                  <a:srgbClr val="231F20"/>
                </a:solidFill>
                <a:latin typeface="Cambria Math"/>
                <a:cs typeface="Cambria Math"/>
              </a:rPr>
              <a:t>“You </a:t>
            </a:r>
            <a:r>
              <a:rPr sz="649" spc="-8" dirty="0">
                <a:solidFill>
                  <a:srgbClr val="231F20"/>
                </a:solidFill>
                <a:latin typeface="Cambria Math"/>
                <a:cs typeface="Cambria Math"/>
              </a:rPr>
              <a:t>only </a:t>
            </a:r>
            <a:r>
              <a:rPr sz="649" spc="-16" dirty="0">
                <a:solidFill>
                  <a:srgbClr val="231F20"/>
                </a:solidFill>
                <a:latin typeface="Cambria Math"/>
                <a:cs typeface="Cambria Math"/>
              </a:rPr>
              <a:t>live once,” </a:t>
            </a:r>
            <a:r>
              <a:rPr sz="649" spc="-13" dirty="0">
                <a:solidFill>
                  <a:srgbClr val="231F20"/>
                </a:solidFill>
                <a:latin typeface="Cambria Math"/>
                <a:cs typeface="Cambria Math"/>
              </a:rPr>
              <a:t>usually </a:t>
            </a:r>
            <a:r>
              <a:rPr sz="649" spc="-16" dirty="0">
                <a:solidFill>
                  <a:srgbClr val="231F20"/>
                </a:solidFill>
                <a:latin typeface="Cambria Math"/>
                <a:cs typeface="Cambria Math"/>
              </a:rPr>
              <a:t>used  when  </a:t>
            </a:r>
            <a:r>
              <a:rPr sz="649" spc="-13" dirty="0">
                <a:solidFill>
                  <a:srgbClr val="231F20"/>
                </a:solidFill>
                <a:latin typeface="Cambria Math"/>
                <a:cs typeface="Cambria Math"/>
              </a:rPr>
              <a:t>someone </a:t>
            </a:r>
            <a:r>
              <a:rPr sz="649" spc="-23" dirty="0">
                <a:solidFill>
                  <a:srgbClr val="231F20"/>
                </a:solidFill>
                <a:latin typeface="Cambria Math"/>
                <a:cs typeface="Cambria Math"/>
              </a:rPr>
              <a:t>behaves</a:t>
            </a:r>
            <a:r>
              <a:rPr sz="649" spc="28" dirty="0">
                <a:solidFill>
                  <a:srgbClr val="231F20"/>
                </a:solidFill>
                <a:latin typeface="Cambria Math"/>
                <a:cs typeface="Cambria Math"/>
              </a:rPr>
              <a:t> </a:t>
            </a:r>
            <a:r>
              <a:rPr sz="649" spc="-16" dirty="0">
                <a:solidFill>
                  <a:srgbClr val="231F20"/>
                </a:solidFill>
                <a:latin typeface="Cambria Math"/>
                <a:cs typeface="Cambria Math"/>
              </a:rPr>
              <a:t>irresponsibly</a:t>
            </a:r>
            <a:endParaRPr sz="649">
              <a:latin typeface="Cambria Math"/>
              <a:cs typeface="Cambria Math"/>
            </a:endParaRPr>
          </a:p>
          <a:p>
            <a:pPr marL="6594" marR="858559">
              <a:lnSpc>
                <a:spcPts val="981"/>
              </a:lnSpc>
              <a:spcBef>
                <a:spcPts val="65"/>
              </a:spcBef>
            </a:pPr>
            <a:r>
              <a:rPr sz="649" spc="-11" dirty="0">
                <a:solidFill>
                  <a:srgbClr val="231F20"/>
                </a:solidFill>
                <a:latin typeface="Cambria Math"/>
                <a:cs typeface="Cambria Math"/>
              </a:rPr>
              <a:t>Short for </a:t>
            </a:r>
            <a:r>
              <a:rPr sz="649" dirty="0">
                <a:solidFill>
                  <a:srgbClr val="231F20"/>
                </a:solidFill>
                <a:latin typeface="Cambria Math"/>
                <a:cs typeface="Cambria Math"/>
              </a:rPr>
              <a:t>Direct </a:t>
            </a:r>
            <a:r>
              <a:rPr sz="649" spc="-16" dirty="0">
                <a:solidFill>
                  <a:srgbClr val="231F20"/>
                </a:solidFill>
                <a:latin typeface="Cambria Math"/>
                <a:cs typeface="Cambria Math"/>
              </a:rPr>
              <a:t>Message  </a:t>
            </a:r>
            <a:r>
              <a:rPr sz="649" spc="-11" dirty="0">
                <a:solidFill>
                  <a:srgbClr val="231F20"/>
                </a:solidFill>
                <a:latin typeface="Cambria Math"/>
                <a:cs typeface="Cambria Math"/>
              </a:rPr>
              <a:t>Texting </a:t>
            </a:r>
            <a:r>
              <a:rPr sz="649" spc="-13" dirty="0">
                <a:solidFill>
                  <a:srgbClr val="231F20"/>
                </a:solidFill>
                <a:latin typeface="Cambria Math"/>
                <a:cs typeface="Cambria Math"/>
              </a:rPr>
              <a:t>while </a:t>
            </a:r>
            <a:r>
              <a:rPr sz="649" spc="-11" dirty="0">
                <a:solidFill>
                  <a:srgbClr val="231F20"/>
                </a:solidFill>
                <a:latin typeface="Cambria Math"/>
                <a:cs typeface="Cambria Math"/>
              </a:rPr>
              <a:t>walking  Too  </a:t>
            </a:r>
            <a:r>
              <a:rPr sz="649" dirty="0">
                <a:solidFill>
                  <a:srgbClr val="231F20"/>
                </a:solidFill>
                <a:latin typeface="Cambria Math"/>
                <a:cs typeface="Cambria Math"/>
              </a:rPr>
              <a:t>long, </a:t>
            </a:r>
            <a:r>
              <a:rPr sz="649" spc="-13" dirty="0">
                <a:solidFill>
                  <a:srgbClr val="231F20"/>
                </a:solidFill>
                <a:latin typeface="Cambria Math"/>
                <a:cs typeface="Cambria Math"/>
              </a:rPr>
              <a:t>didn’t</a:t>
            </a:r>
            <a:r>
              <a:rPr sz="649" spc="-23" dirty="0">
                <a:solidFill>
                  <a:srgbClr val="231F20"/>
                </a:solidFill>
                <a:latin typeface="Cambria Math"/>
                <a:cs typeface="Cambria Math"/>
              </a:rPr>
              <a:t> </a:t>
            </a:r>
            <a:r>
              <a:rPr sz="649" spc="-21" dirty="0">
                <a:solidFill>
                  <a:srgbClr val="231F20"/>
                </a:solidFill>
                <a:latin typeface="Cambria Math"/>
                <a:cs typeface="Cambria Math"/>
              </a:rPr>
              <a:t>read</a:t>
            </a:r>
            <a:endParaRPr sz="649">
              <a:latin typeface="Cambria Math"/>
              <a:cs typeface="Cambria Math"/>
            </a:endParaRPr>
          </a:p>
          <a:p>
            <a:pPr marL="62645" marR="219256" indent="-56380">
              <a:spcBef>
                <a:spcPts val="135"/>
              </a:spcBef>
            </a:pPr>
            <a:r>
              <a:rPr sz="649" spc="5" dirty="0">
                <a:solidFill>
                  <a:srgbClr val="231F20"/>
                </a:solidFill>
                <a:latin typeface="Cambria Math"/>
                <a:cs typeface="Cambria Math"/>
              </a:rPr>
              <a:t>When </a:t>
            </a:r>
            <a:r>
              <a:rPr sz="649" spc="-13" dirty="0">
                <a:solidFill>
                  <a:srgbClr val="231F20"/>
                </a:solidFill>
                <a:latin typeface="Cambria Math"/>
                <a:cs typeface="Cambria Math"/>
              </a:rPr>
              <a:t>someone cuts </a:t>
            </a:r>
            <a:r>
              <a:rPr sz="649" dirty="0">
                <a:solidFill>
                  <a:srgbClr val="231F20"/>
                </a:solidFill>
                <a:latin typeface="Cambria Math"/>
                <a:cs typeface="Cambria Math"/>
              </a:rPr>
              <a:t>off </a:t>
            </a:r>
            <a:r>
              <a:rPr sz="649" spc="-11" dirty="0">
                <a:solidFill>
                  <a:srgbClr val="231F20"/>
                </a:solidFill>
                <a:latin typeface="Cambria Math"/>
                <a:cs typeface="Cambria Math"/>
              </a:rPr>
              <a:t>all </a:t>
            </a:r>
            <a:r>
              <a:rPr sz="649" spc="-2" dirty="0">
                <a:solidFill>
                  <a:srgbClr val="231F20"/>
                </a:solidFill>
                <a:latin typeface="Cambria Math"/>
                <a:cs typeface="Cambria Math"/>
              </a:rPr>
              <a:t>communication  </a:t>
            </a:r>
            <a:r>
              <a:rPr sz="649" spc="2" dirty="0">
                <a:solidFill>
                  <a:srgbClr val="231F20"/>
                </a:solidFill>
                <a:latin typeface="Cambria Math"/>
                <a:cs typeface="Cambria Math"/>
              </a:rPr>
              <a:t>in </a:t>
            </a:r>
            <a:r>
              <a:rPr sz="649" spc="-16" dirty="0">
                <a:solidFill>
                  <a:srgbClr val="231F20"/>
                </a:solidFill>
                <a:latin typeface="Cambria Math"/>
                <a:cs typeface="Cambria Math"/>
              </a:rPr>
              <a:t>the </a:t>
            </a:r>
            <a:r>
              <a:rPr sz="649" spc="-13" dirty="0">
                <a:solidFill>
                  <a:srgbClr val="231F20"/>
                </a:solidFill>
                <a:latin typeface="Cambria Math"/>
                <a:cs typeface="Cambria Math"/>
              </a:rPr>
              <a:t>net without</a:t>
            </a:r>
            <a:r>
              <a:rPr sz="649" spc="96" dirty="0">
                <a:solidFill>
                  <a:srgbClr val="231F20"/>
                </a:solidFill>
                <a:latin typeface="Cambria Math"/>
                <a:cs typeface="Cambria Math"/>
              </a:rPr>
              <a:t> </a:t>
            </a:r>
            <a:r>
              <a:rPr sz="649" spc="-18" dirty="0">
                <a:solidFill>
                  <a:srgbClr val="231F20"/>
                </a:solidFill>
                <a:latin typeface="Cambria Math"/>
                <a:cs typeface="Cambria Math"/>
              </a:rPr>
              <a:t>any  </a:t>
            </a:r>
            <a:r>
              <a:rPr sz="649" spc="-11" dirty="0">
                <a:solidFill>
                  <a:srgbClr val="231F20"/>
                </a:solidFill>
                <a:latin typeface="Cambria Math"/>
                <a:cs typeface="Cambria Math"/>
              </a:rPr>
              <a:t>warning</a:t>
            </a:r>
            <a:endParaRPr sz="649">
              <a:latin typeface="Cambria Math"/>
              <a:cs typeface="Cambria Math"/>
            </a:endParaRPr>
          </a:p>
          <a:p>
            <a:pPr marL="62645" marR="73855" indent="-56380">
              <a:spcBef>
                <a:spcPts val="203"/>
              </a:spcBef>
            </a:pPr>
            <a:r>
              <a:rPr sz="649" spc="5" dirty="0">
                <a:solidFill>
                  <a:srgbClr val="231F20"/>
                </a:solidFill>
                <a:latin typeface="Cambria Math"/>
                <a:cs typeface="Cambria Math"/>
              </a:rPr>
              <a:t>When </a:t>
            </a:r>
            <a:r>
              <a:rPr sz="649" spc="-13" dirty="0">
                <a:solidFill>
                  <a:srgbClr val="231F20"/>
                </a:solidFill>
                <a:latin typeface="Cambria Math"/>
                <a:cs typeface="Cambria Math"/>
              </a:rPr>
              <a:t>someone </a:t>
            </a:r>
            <a:r>
              <a:rPr sz="649" spc="-23" dirty="0">
                <a:solidFill>
                  <a:srgbClr val="231F20"/>
                </a:solidFill>
                <a:latin typeface="Cambria Math"/>
                <a:cs typeface="Cambria Math"/>
              </a:rPr>
              <a:t>uses </a:t>
            </a:r>
            <a:r>
              <a:rPr sz="649" spc="-11" dirty="0">
                <a:solidFill>
                  <a:srgbClr val="231F20"/>
                </a:solidFill>
                <a:latin typeface="Cambria Math"/>
                <a:cs typeface="Cambria Math"/>
              </a:rPr>
              <a:t>electronic </a:t>
            </a:r>
            <a:r>
              <a:rPr sz="649" spc="-2" dirty="0">
                <a:solidFill>
                  <a:srgbClr val="231F20"/>
                </a:solidFill>
                <a:latin typeface="Cambria Math"/>
                <a:cs typeface="Cambria Math"/>
              </a:rPr>
              <a:t>communication  </a:t>
            </a:r>
            <a:r>
              <a:rPr sz="649" spc="-11" dirty="0">
                <a:solidFill>
                  <a:srgbClr val="231F20"/>
                </a:solidFill>
                <a:latin typeface="Cambria Math"/>
                <a:cs typeface="Cambria Math"/>
              </a:rPr>
              <a:t>to </a:t>
            </a:r>
            <a:r>
              <a:rPr sz="649" spc="-8" dirty="0">
                <a:solidFill>
                  <a:srgbClr val="231F20"/>
                </a:solidFill>
                <a:latin typeface="Cambria Math"/>
                <a:cs typeface="Cambria Math"/>
              </a:rPr>
              <a:t>frighten </a:t>
            </a:r>
            <a:r>
              <a:rPr sz="649" spc="-11" dirty="0">
                <a:solidFill>
                  <a:srgbClr val="231F20"/>
                </a:solidFill>
                <a:latin typeface="Cambria Math"/>
                <a:cs typeface="Cambria Math"/>
              </a:rPr>
              <a:t>and </a:t>
            </a:r>
            <a:r>
              <a:rPr sz="649" spc="-18" dirty="0">
                <a:solidFill>
                  <a:srgbClr val="231F20"/>
                </a:solidFill>
                <a:latin typeface="Cambria Math"/>
                <a:cs typeface="Cambria Math"/>
              </a:rPr>
              <a:t>upset </a:t>
            </a:r>
            <a:r>
              <a:rPr sz="649" spc="70" dirty="0">
                <a:solidFill>
                  <a:srgbClr val="231F20"/>
                </a:solidFill>
                <a:latin typeface="Cambria Math"/>
                <a:cs typeface="Cambria Math"/>
              </a:rPr>
              <a:t> </a:t>
            </a:r>
            <a:r>
              <a:rPr sz="649" spc="-11" dirty="0">
                <a:solidFill>
                  <a:srgbClr val="231F20"/>
                </a:solidFill>
                <a:latin typeface="Cambria Math"/>
                <a:cs typeface="Cambria Math"/>
              </a:rPr>
              <a:t>people.</a:t>
            </a:r>
            <a:endParaRPr sz="649">
              <a:latin typeface="Cambria Math"/>
              <a:cs typeface="Cambria Math"/>
            </a:endParaRPr>
          </a:p>
          <a:p>
            <a:pPr marL="6594">
              <a:spcBef>
                <a:spcPts val="203"/>
              </a:spcBef>
            </a:pPr>
            <a:r>
              <a:rPr sz="649" spc="-8" dirty="0">
                <a:solidFill>
                  <a:srgbClr val="231F20"/>
                </a:solidFill>
                <a:latin typeface="Cambria Math"/>
                <a:cs typeface="Cambria Math"/>
              </a:rPr>
              <a:t>Someone </a:t>
            </a:r>
            <a:r>
              <a:rPr sz="649" spc="-13" dirty="0">
                <a:solidFill>
                  <a:srgbClr val="231F20"/>
                </a:solidFill>
                <a:latin typeface="Cambria Math"/>
                <a:cs typeface="Cambria Math"/>
              </a:rPr>
              <a:t>who  </a:t>
            </a:r>
            <a:r>
              <a:rPr sz="649" spc="-23" dirty="0">
                <a:solidFill>
                  <a:srgbClr val="231F20"/>
                </a:solidFill>
                <a:latin typeface="Cambria Math"/>
                <a:cs typeface="Cambria Math"/>
              </a:rPr>
              <a:t>writes  </a:t>
            </a:r>
            <a:r>
              <a:rPr sz="649" spc="-5" dirty="0">
                <a:solidFill>
                  <a:srgbClr val="231F20"/>
                </a:solidFill>
                <a:latin typeface="Cambria Math"/>
                <a:cs typeface="Cambria Math"/>
              </a:rPr>
              <a:t>long </a:t>
            </a:r>
            <a:r>
              <a:rPr sz="649" spc="-13" dirty="0">
                <a:solidFill>
                  <a:srgbClr val="231F20"/>
                </a:solidFill>
                <a:latin typeface="Cambria Math"/>
                <a:cs typeface="Cambria Math"/>
              </a:rPr>
              <a:t>uninteresting</a:t>
            </a:r>
            <a:r>
              <a:rPr sz="649" spc="26" dirty="0">
                <a:solidFill>
                  <a:srgbClr val="231F20"/>
                </a:solidFill>
                <a:latin typeface="Cambria Math"/>
                <a:cs typeface="Cambria Math"/>
              </a:rPr>
              <a:t> </a:t>
            </a:r>
            <a:r>
              <a:rPr sz="649" spc="-23" dirty="0">
                <a:solidFill>
                  <a:srgbClr val="231F20"/>
                </a:solidFill>
                <a:latin typeface="Cambria Math"/>
                <a:cs typeface="Cambria Math"/>
              </a:rPr>
              <a:t>messages</a:t>
            </a:r>
            <a:endParaRPr sz="649">
              <a:latin typeface="Cambria Math"/>
              <a:cs typeface="Cambria Math"/>
            </a:endParaRPr>
          </a:p>
        </p:txBody>
      </p:sp>
      <p:sp>
        <p:nvSpPr>
          <p:cNvPr id="29" name="object 29"/>
          <p:cNvSpPr/>
          <p:nvPr/>
        </p:nvSpPr>
        <p:spPr>
          <a:xfrm>
            <a:off x="5283748" y="761924"/>
            <a:ext cx="0" cy="822630"/>
          </a:xfrm>
          <a:custGeom>
            <a:avLst/>
            <a:gdLst/>
            <a:ahLst/>
            <a:cxnLst/>
            <a:rect l="l" t="t" r="r" b="b"/>
            <a:pathLst>
              <a:path h="1584325">
                <a:moveTo>
                  <a:pt x="0" y="0"/>
                </a:moveTo>
                <a:lnTo>
                  <a:pt x="0" y="1583994"/>
                </a:lnTo>
              </a:path>
            </a:pathLst>
          </a:custGeom>
          <a:ln w="6350">
            <a:solidFill>
              <a:srgbClr val="231F20"/>
            </a:solidFill>
          </a:ln>
        </p:spPr>
        <p:txBody>
          <a:bodyPr wrap="square" lIns="0" tIns="0" rIns="0" bIns="0" rtlCol="0"/>
          <a:lstStyle/>
          <a:p>
            <a:endParaRPr sz="935"/>
          </a:p>
        </p:txBody>
      </p:sp>
      <p:sp>
        <p:nvSpPr>
          <p:cNvPr id="30" name="object 30"/>
          <p:cNvSpPr txBox="1"/>
          <p:nvPr/>
        </p:nvSpPr>
        <p:spPr>
          <a:xfrm>
            <a:off x="3238018" y="2790903"/>
            <a:ext cx="259813" cy="307688"/>
          </a:xfrm>
          <a:prstGeom prst="rect">
            <a:avLst/>
          </a:prstGeom>
        </p:spPr>
        <p:txBody>
          <a:bodyPr vert="horz" wrap="square" lIns="0" tIns="7913" rIns="0" bIns="0" rtlCol="0">
            <a:spAutoFit/>
          </a:bodyPr>
          <a:lstStyle/>
          <a:p>
            <a:pPr marL="6594" marR="2638" algn="just">
              <a:spcBef>
                <a:spcPts val="62"/>
              </a:spcBef>
            </a:pPr>
            <a:r>
              <a:rPr sz="649" spc="-21" dirty="0">
                <a:solidFill>
                  <a:srgbClr val="231F20"/>
                </a:solidFill>
                <a:latin typeface="Cambria Math"/>
                <a:cs typeface="Cambria Math"/>
              </a:rPr>
              <a:t>a </a:t>
            </a:r>
            <a:r>
              <a:rPr sz="649" spc="-13" dirty="0">
                <a:solidFill>
                  <a:srgbClr val="231F20"/>
                </a:solidFill>
                <a:latin typeface="Cambria Math"/>
                <a:cs typeface="Cambria Math"/>
              </a:rPr>
              <a:t>text  </a:t>
            </a:r>
            <a:r>
              <a:rPr sz="649" spc="-21" dirty="0">
                <a:solidFill>
                  <a:srgbClr val="231F20"/>
                </a:solidFill>
                <a:latin typeface="Cambria Math"/>
                <a:cs typeface="Cambria Math"/>
              </a:rPr>
              <a:t>a </a:t>
            </a:r>
            <a:r>
              <a:rPr sz="649" spc="-13" dirty="0">
                <a:solidFill>
                  <a:srgbClr val="231F20"/>
                </a:solidFill>
                <a:latin typeface="Cambria Math"/>
                <a:cs typeface="Cambria Math"/>
              </a:rPr>
              <a:t>post  </a:t>
            </a:r>
            <a:r>
              <a:rPr sz="649" spc="-21" dirty="0">
                <a:solidFill>
                  <a:srgbClr val="231F20"/>
                </a:solidFill>
                <a:latin typeface="Cambria Math"/>
                <a:cs typeface="Cambria Math"/>
              </a:rPr>
              <a:t>a</a:t>
            </a:r>
            <a:r>
              <a:rPr sz="649" spc="-2" dirty="0">
                <a:solidFill>
                  <a:srgbClr val="231F20"/>
                </a:solidFill>
                <a:latin typeface="Cambria Math"/>
                <a:cs typeface="Cambria Math"/>
              </a:rPr>
              <a:t> </a:t>
            </a:r>
            <a:r>
              <a:rPr sz="649" spc="-26" dirty="0">
                <a:solidFill>
                  <a:srgbClr val="231F20"/>
                </a:solidFill>
                <a:latin typeface="Cambria Math"/>
                <a:cs typeface="Cambria Math"/>
              </a:rPr>
              <a:t>tweet</a:t>
            </a:r>
            <a:endParaRPr sz="649">
              <a:latin typeface="Cambria Math"/>
              <a:cs typeface="Cambria Math"/>
            </a:endParaRPr>
          </a:p>
        </p:txBody>
      </p:sp>
      <p:sp>
        <p:nvSpPr>
          <p:cNvPr id="34" name="object 34"/>
          <p:cNvSpPr txBox="1"/>
          <p:nvPr/>
        </p:nvSpPr>
        <p:spPr>
          <a:xfrm>
            <a:off x="4575488" y="4753668"/>
            <a:ext cx="61326" cy="64120"/>
          </a:xfrm>
          <a:prstGeom prst="rect">
            <a:avLst/>
          </a:prstGeom>
        </p:spPr>
        <p:txBody>
          <a:bodyPr vert="horz" wrap="square" lIns="0" tIns="0" rIns="0" bIns="0" rtlCol="0">
            <a:spAutoFit/>
          </a:bodyPr>
          <a:lstStyle/>
          <a:p>
            <a:pPr marL="13188">
              <a:lnSpc>
                <a:spcPts val="509"/>
              </a:lnSpc>
            </a:pPr>
            <a:fld id="{81D60167-4931-47E6-BA6A-407CBD079E47}" type="slidenum">
              <a:rPr sz="467" spc="26" dirty="0">
                <a:solidFill>
                  <a:srgbClr val="231F20"/>
                </a:solidFill>
                <a:latin typeface="Trebuchet MS"/>
                <a:cs typeface="Trebuchet MS"/>
              </a:rPr>
              <a:pPr marL="13188">
                <a:lnSpc>
                  <a:spcPts val="509"/>
                </a:lnSpc>
              </a:pPr>
              <a:t>8</a:t>
            </a:fld>
            <a:endParaRPr sz="467">
              <a:latin typeface="Trebuchet MS"/>
              <a:cs typeface="Trebuchet MS"/>
            </a:endParaRPr>
          </a:p>
        </p:txBody>
      </p:sp>
      <p:sp>
        <p:nvSpPr>
          <p:cNvPr id="31" name="object 31"/>
          <p:cNvSpPr txBox="1"/>
          <p:nvPr/>
        </p:nvSpPr>
        <p:spPr>
          <a:xfrm>
            <a:off x="3817507" y="2790903"/>
            <a:ext cx="285860" cy="307688"/>
          </a:xfrm>
          <a:prstGeom prst="rect">
            <a:avLst/>
          </a:prstGeom>
        </p:spPr>
        <p:txBody>
          <a:bodyPr vert="horz" wrap="square" lIns="0" tIns="7913" rIns="0" bIns="0" rtlCol="0">
            <a:spAutoFit/>
          </a:bodyPr>
          <a:lstStyle/>
          <a:p>
            <a:pPr marL="6594" marR="2638">
              <a:spcBef>
                <a:spcPts val="62"/>
              </a:spcBef>
            </a:pPr>
            <a:r>
              <a:rPr sz="649" spc="-21" dirty="0">
                <a:solidFill>
                  <a:srgbClr val="231F20"/>
                </a:solidFill>
                <a:latin typeface="Cambria Math"/>
                <a:cs typeface="Cambria Math"/>
              </a:rPr>
              <a:t>a </a:t>
            </a:r>
            <a:r>
              <a:rPr sz="649" spc="-8" dirty="0">
                <a:solidFill>
                  <a:srgbClr val="231F20"/>
                </a:solidFill>
                <a:latin typeface="Cambria Math"/>
                <a:cs typeface="Cambria Math"/>
              </a:rPr>
              <a:t>friend  </a:t>
            </a:r>
            <a:r>
              <a:rPr sz="649" spc="-21" dirty="0">
                <a:solidFill>
                  <a:srgbClr val="231F20"/>
                </a:solidFill>
                <a:latin typeface="Cambria Math"/>
                <a:cs typeface="Cambria Math"/>
              </a:rPr>
              <a:t>a</a:t>
            </a:r>
            <a:r>
              <a:rPr sz="649" spc="-2" dirty="0">
                <a:solidFill>
                  <a:srgbClr val="231F20"/>
                </a:solidFill>
                <a:latin typeface="Cambria Math"/>
                <a:cs typeface="Cambria Math"/>
              </a:rPr>
              <a:t> </a:t>
            </a:r>
            <a:r>
              <a:rPr sz="649" spc="-13" dirty="0">
                <a:solidFill>
                  <a:srgbClr val="231F20"/>
                </a:solidFill>
                <a:latin typeface="Cambria Math"/>
                <a:cs typeface="Cambria Math"/>
              </a:rPr>
              <a:t>ban</a:t>
            </a:r>
            <a:endParaRPr sz="649">
              <a:latin typeface="Cambria Math"/>
              <a:cs typeface="Cambria Math"/>
            </a:endParaRPr>
          </a:p>
          <a:p>
            <a:pPr marL="6594"/>
            <a:r>
              <a:rPr sz="649" spc="-21" dirty="0">
                <a:solidFill>
                  <a:srgbClr val="231F20"/>
                </a:solidFill>
                <a:latin typeface="Cambria Math"/>
                <a:cs typeface="Cambria Math"/>
              </a:rPr>
              <a:t>a</a:t>
            </a:r>
            <a:r>
              <a:rPr sz="649" spc="2" dirty="0">
                <a:solidFill>
                  <a:srgbClr val="231F20"/>
                </a:solidFill>
                <a:latin typeface="Cambria Math"/>
                <a:cs typeface="Cambria Math"/>
              </a:rPr>
              <a:t> </a:t>
            </a:r>
            <a:r>
              <a:rPr sz="649" spc="-16" dirty="0">
                <a:solidFill>
                  <a:srgbClr val="231F20"/>
                </a:solidFill>
                <a:latin typeface="Cambria Math"/>
                <a:cs typeface="Cambria Math"/>
              </a:rPr>
              <a:t>selfie</a:t>
            </a:r>
            <a:endParaRPr sz="649">
              <a:latin typeface="Cambria Math"/>
              <a:cs typeface="Cambria Math"/>
            </a:endParaRPr>
          </a:p>
        </p:txBody>
      </p:sp>
      <p:sp>
        <p:nvSpPr>
          <p:cNvPr id="32" name="object 32"/>
          <p:cNvSpPr txBox="1"/>
          <p:nvPr/>
        </p:nvSpPr>
        <p:spPr>
          <a:xfrm>
            <a:off x="4396997" y="2790903"/>
            <a:ext cx="291135" cy="307688"/>
          </a:xfrm>
          <a:prstGeom prst="rect">
            <a:avLst/>
          </a:prstGeom>
        </p:spPr>
        <p:txBody>
          <a:bodyPr vert="horz" wrap="square" lIns="0" tIns="7913" rIns="0" bIns="0" rtlCol="0">
            <a:spAutoFit/>
          </a:bodyPr>
          <a:lstStyle/>
          <a:p>
            <a:pPr marL="6594" marR="2638">
              <a:spcBef>
                <a:spcPts val="62"/>
              </a:spcBef>
            </a:pPr>
            <a:r>
              <a:rPr sz="649" spc="-21" dirty="0">
                <a:solidFill>
                  <a:srgbClr val="231F20"/>
                </a:solidFill>
                <a:latin typeface="Cambria Math"/>
                <a:cs typeface="Cambria Math"/>
              </a:rPr>
              <a:t>a </a:t>
            </a:r>
            <a:r>
              <a:rPr sz="649" spc="-11" dirty="0">
                <a:solidFill>
                  <a:srgbClr val="231F20"/>
                </a:solidFill>
                <a:latin typeface="Cambria Math"/>
                <a:cs typeface="Cambria Math"/>
              </a:rPr>
              <a:t>phone  to </a:t>
            </a:r>
            <a:r>
              <a:rPr sz="649" spc="-13" dirty="0">
                <a:solidFill>
                  <a:srgbClr val="231F20"/>
                </a:solidFill>
                <a:latin typeface="Cambria Math"/>
                <a:cs typeface="Cambria Math"/>
              </a:rPr>
              <a:t>like  </a:t>
            </a:r>
            <a:r>
              <a:rPr sz="649" spc="-11" dirty="0">
                <a:solidFill>
                  <a:srgbClr val="231F20"/>
                </a:solidFill>
                <a:latin typeface="Cambria Math"/>
                <a:cs typeface="Cambria Math"/>
              </a:rPr>
              <a:t>to</a:t>
            </a:r>
            <a:r>
              <a:rPr sz="649" dirty="0">
                <a:solidFill>
                  <a:srgbClr val="231F20"/>
                </a:solidFill>
                <a:latin typeface="Cambria Math"/>
                <a:cs typeface="Cambria Math"/>
              </a:rPr>
              <a:t> </a:t>
            </a:r>
            <a:r>
              <a:rPr sz="649" spc="-26" dirty="0">
                <a:solidFill>
                  <a:srgbClr val="231F20"/>
                </a:solidFill>
                <a:latin typeface="Cambria Math"/>
                <a:cs typeface="Cambria Math"/>
              </a:rPr>
              <a:t>share</a:t>
            </a:r>
            <a:endParaRPr sz="649">
              <a:latin typeface="Cambria Math"/>
              <a:cs typeface="Cambria Math"/>
            </a:endParaRPr>
          </a:p>
        </p:txBody>
      </p:sp>
      <p:sp>
        <p:nvSpPr>
          <p:cNvPr id="33" name="object 33"/>
          <p:cNvSpPr txBox="1"/>
          <p:nvPr/>
        </p:nvSpPr>
        <p:spPr>
          <a:xfrm>
            <a:off x="4976485" y="2790903"/>
            <a:ext cx="320480" cy="307688"/>
          </a:xfrm>
          <a:prstGeom prst="rect">
            <a:avLst/>
          </a:prstGeom>
        </p:spPr>
        <p:txBody>
          <a:bodyPr vert="horz" wrap="square" lIns="0" tIns="7913" rIns="0" bIns="0" rtlCol="0">
            <a:spAutoFit/>
          </a:bodyPr>
          <a:lstStyle/>
          <a:p>
            <a:pPr marL="6594" marR="2638">
              <a:spcBef>
                <a:spcPts val="62"/>
              </a:spcBef>
            </a:pPr>
            <a:r>
              <a:rPr sz="649" spc="-11" dirty="0">
                <a:solidFill>
                  <a:srgbClr val="231F20"/>
                </a:solidFill>
                <a:latin typeface="Cambria Math"/>
                <a:cs typeface="Cambria Math"/>
              </a:rPr>
              <a:t>to judge  to </a:t>
            </a:r>
            <a:r>
              <a:rPr sz="649" spc="-18" dirty="0">
                <a:solidFill>
                  <a:srgbClr val="231F20"/>
                </a:solidFill>
                <a:latin typeface="Cambria Math"/>
                <a:cs typeface="Cambria Math"/>
              </a:rPr>
              <a:t>love  </a:t>
            </a:r>
            <a:r>
              <a:rPr sz="649" spc="-11" dirty="0">
                <a:solidFill>
                  <a:srgbClr val="231F20"/>
                </a:solidFill>
                <a:latin typeface="Cambria Math"/>
                <a:cs typeface="Cambria Math"/>
              </a:rPr>
              <a:t>to</a:t>
            </a:r>
            <a:r>
              <a:rPr sz="649" spc="8" dirty="0">
                <a:solidFill>
                  <a:srgbClr val="231F20"/>
                </a:solidFill>
                <a:latin typeface="Cambria Math"/>
                <a:cs typeface="Cambria Math"/>
              </a:rPr>
              <a:t> </a:t>
            </a:r>
            <a:r>
              <a:rPr sz="649" spc="-13" dirty="0">
                <a:solidFill>
                  <a:srgbClr val="231F20"/>
                </a:solidFill>
                <a:latin typeface="Cambria Math"/>
                <a:cs typeface="Cambria Math"/>
              </a:rPr>
              <a:t>follow</a:t>
            </a:r>
            <a:endParaRPr sz="649">
              <a:latin typeface="Cambria Math"/>
              <a:cs typeface="Cambria Math"/>
            </a:endParaRPr>
          </a:p>
        </p:txBody>
      </p:sp>
    </p:spTree>
    <p:extLst>
      <p:ext uri="{BB962C8B-B14F-4D97-AF65-F5344CB8AC3E}">
        <p14:creationId xmlns:p14="http://schemas.microsoft.com/office/powerpoint/2010/main" val="730041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A84F8FA-4864-A1ED-3D0F-C549D46F17E1}"/>
              </a:ext>
            </a:extLst>
          </p:cNvPr>
          <p:cNvSpPr>
            <a:spLocks noGrp="1"/>
          </p:cNvSpPr>
          <p:nvPr>
            <p:ph type="title"/>
          </p:nvPr>
        </p:nvSpPr>
        <p:spPr>
          <a:xfrm>
            <a:off x="2051720" y="555526"/>
            <a:ext cx="6635080" cy="621962"/>
          </a:xfrm>
        </p:spPr>
        <p:txBody>
          <a:bodyPr>
            <a:normAutofit fontScale="90000"/>
          </a:bodyPr>
          <a:lstStyle/>
          <a:p>
            <a:r>
              <a:rPr lang="ru-RU" sz="3600" dirty="0">
                <a:solidFill>
                  <a:srgbClr val="00B050"/>
                </a:solidFill>
              </a:rPr>
              <a:t>Н</a:t>
            </a:r>
            <a:r>
              <a:rPr lang="x-none" sz="3600" dirty="0">
                <a:solidFill>
                  <a:srgbClr val="00B050"/>
                </a:solidFill>
              </a:rPr>
              <a:t>овые учебники Happy </a:t>
            </a:r>
            <a:r>
              <a:rPr lang="en-US" sz="3600" dirty="0">
                <a:solidFill>
                  <a:srgbClr val="00B050"/>
                </a:solidFill>
              </a:rPr>
              <a:t>English.ru</a:t>
            </a:r>
            <a:endParaRPr lang="x-none" sz="3600" dirty="0">
              <a:solidFill>
                <a:srgbClr val="00B050"/>
              </a:solidFill>
            </a:endParaRPr>
          </a:p>
        </p:txBody>
      </p:sp>
      <p:sp>
        <p:nvSpPr>
          <p:cNvPr id="3" name="Объект 2">
            <a:extLst>
              <a:ext uri="{FF2B5EF4-FFF2-40B4-BE49-F238E27FC236}">
                <a16:creationId xmlns:a16="http://schemas.microsoft.com/office/drawing/2014/main" xmlns="" id="{110F2804-2C44-D931-F487-C0BAA80B3D2D}"/>
              </a:ext>
            </a:extLst>
          </p:cNvPr>
          <p:cNvSpPr>
            <a:spLocks noGrp="1"/>
          </p:cNvSpPr>
          <p:nvPr>
            <p:ph sz="half" idx="1"/>
          </p:nvPr>
        </p:nvSpPr>
        <p:spPr/>
        <p:txBody>
          <a:bodyPr/>
          <a:lstStyle/>
          <a:p>
            <a:endParaRPr lang="x-none"/>
          </a:p>
        </p:txBody>
      </p:sp>
      <p:sp>
        <p:nvSpPr>
          <p:cNvPr id="4" name="Объект 3">
            <a:extLst>
              <a:ext uri="{FF2B5EF4-FFF2-40B4-BE49-F238E27FC236}">
                <a16:creationId xmlns:a16="http://schemas.microsoft.com/office/drawing/2014/main" xmlns="" id="{28DA14DC-2A79-AB5B-2DD8-6C0F32F7AD27}"/>
              </a:ext>
            </a:extLst>
          </p:cNvPr>
          <p:cNvSpPr>
            <a:spLocks noGrp="1"/>
          </p:cNvSpPr>
          <p:nvPr>
            <p:ph sz="half" idx="2"/>
          </p:nvPr>
        </p:nvSpPr>
        <p:spPr/>
        <p:txBody>
          <a:bodyPr/>
          <a:lstStyle/>
          <a:p>
            <a:endParaRPr lang="x-none"/>
          </a:p>
        </p:txBody>
      </p:sp>
      <p:pic>
        <p:nvPicPr>
          <p:cNvPr id="5" name="Рисунок 4" descr="Maket-coversHe.ru2-4n.png">
            <a:extLst>
              <a:ext uri="{FF2B5EF4-FFF2-40B4-BE49-F238E27FC236}">
                <a16:creationId xmlns:a16="http://schemas.microsoft.com/office/drawing/2014/main" xmlns="" id="{3CFCB57A-7B00-48C6-C7AE-7B8AB0B5E2A2}"/>
              </a:ext>
            </a:extLst>
          </p:cNvPr>
          <p:cNvPicPr>
            <a:picLocks noChangeAspect="1"/>
          </p:cNvPicPr>
          <p:nvPr/>
        </p:nvPicPr>
        <p:blipFill>
          <a:blip r:embed="rId2"/>
          <a:stretch>
            <a:fillRect/>
          </a:stretch>
        </p:blipFill>
        <p:spPr>
          <a:xfrm>
            <a:off x="0" y="1059582"/>
            <a:ext cx="7997080" cy="3658317"/>
          </a:xfrm>
          <a:prstGeom prst="rect">
            <a:avLst/>
          </a:prstGeom>
        </p:spPr>
      </p:pic>
    </p:spTree>
    <p:extLst>
      <p:ext uri="{BB962C8B-B14F-4D97-AF65-F5344CB8AC3E}">
        <p14:creationId xmlns:p14="http://schemas.microsoft.com/office/powerpoint/2010/main" val="1147649177"/>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обучение фонетике 2 класс" id="{04FDE01F-EB4D-EC45-97B5-BF8735521F97}" vid="{20B3A939-6D7D-7346-81BC-2F1D3A688531}"/>
    </a:ext>
  </a:extLst>
</a:theme>
</file>

<file path=ppt/theme/theme2.xml><?xml version="1.0" encoding="utf-8"?>
<a:theme xmlns:a="http://schemas.openxmlformats.org/drawingml/2006/main" name="Специальное оформление">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Специальное оформление">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Тема Office</Template>
  <TotalTime>722</TotalTime>
  <Words>874</Words>
  <Application>Microsoft Office PowerPoint</Application>
  <PresentationFormat>Экран (16:9)</PresentationFormat>
  <Paragraphs>141</Paragraphs>
  <Slides>29</Slides>
  <Notes>1</Notes>
  <HiddenSlides>0</HiddenSlides>
  <MMClips>0</MMClips>
  <ScaleCrop>false</ScaleCrop>
  <HeadingPairs>
    <vt:vector size="4" baseType="variant">
      <vt:variant>
        <vt:lpstr>Тема</vt:lpstr>
      </vt:variant>
      <vt:variant>
        <vt:i4>3</vt:i4>
      </vt:variant>
      <vt:variant>
        <vt:lpstr>Заголовки слайдов</vt:lpstr>
      </vt:variant>
      <vt:variant>
        <vt:i4>29</vt:i4>
      </vt:variant>
    </vt:vector>
  </HeadingPairs>
  <TitlesOfParts>
    <vt:vector size="32" baseType="lpstr">
      <vt:lpstr>Тема Office</vt:lpstr>
      <vt:lpstr>Специальное оформление</vt:lpstr>
      <vt:lpstr>1_Специальное оформление</vt:lpstr>
      <vt:lpstr> </vt:lpstr>
      <vt:lpstr>Презентация PowerPoint</vt:lpstr>
      <vt:lpstr>Презентация PowerPoint</vt:lpstr>
      <vt:lpstr>Презентация PowerPoint</vt:lpstr>
      <vt:lpstr>Resource Park </vt:lpstr>
      <vt:lpstr>Презентация PowerPoint</vt:lpstr>
      <vt:lpstr>Презентация PowerPoint</vt:lpstr>
      <vt:lpstr>Презентация PowerPoint</vt:lpstr>
      <vt:lpstr>Новые учебники Happy English.ru</vt:lpstr>
      <vt:lpstr>Презентация PowerPoint</vt:lpstr>
      <vt:lpstr>Презентация PowerPoint</vt:lpstr>
      <vt:lpstr>Учебное пособие «Как научиться читать по-английски»</vt:lpstr>
      <vt:lpstr>Как  использовать  пособие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Обучение грамматике в начальной школе согласно Новой Федеральной Образовательной Программе</dc:title>
  <dc:creator>Microsoft Office User</dc:creator>
  <cp:lastModifiedBy>Степан Малиновский</cp:lastModifiedBy>
  <cp:revision>9</cp:revision>
  <dcterms:created xsi:type="dcterms:W3CDTF">2023-12-06T17:07:40Z</dcterms:created>
  <dcterms:modified xsi:type="dcterms:W3CDTF">2024-03-14T11:46:15Z</dcterms:modified>
</cp:coreProperties>
</file>