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2" r:id="rId3"/>
    <p:sldId id="274" r:id="rId4"/>
    <p:sldId id="261" r:id="rId5"/>
    <p:sldId id="267" r:id="rId6"/>
    <p:sldId id="276" r:id="rId7"/>
    <p:sldId id="273" r:id="rId8"/>
    <p:sldId id="270" r:id="rId9"/>
    <p:sldId id="277" r:id="rId10"/>
    <p:sldId id="257" r:id="rId11"/>
    <p:sldId id="259" r:id="rId12"/>
    <p:sldId id="300" r:id="rId13"/>
    <p:sldId id="260" r:id="rId14"/>
    <p:sldId id="275" r:id="rId15"/>
    <p:sldId id="268" r:id="rId16"/>
    <p:sldId id="278" r:id="rId17"/>
    <p:sldId id="263" r:id="rId18"/>
    <p:sldId id="297" r:id="rId19"/>
    <p:sldId id="291" r:id="rId20"/>
    <p:sldId id="290" r:id="rId21"/>
    <p:sldId id="310" r:id="rId22"/>
    <p:sldId id="311" r:id="rId23"/>
    <p:sldId id="309" r:id="rId24"/>
    <p:sldId id="312" r:id="rId25"/>
    <p:sldId id="292" r:id="rId26"/>
    <p:sldId id="294" r:id="rId27"/>
    <p:sldId id="295" r:id="rId28"/>
    <p:sldId id="296" r:id="rId29"/>
    <p:sldId id="317" r:id="rId30"/>
    <p:sldId id="324" r:id="rId31"/>
    <p:sldId id="323" r:id="rId32"/>
    <p:sldId id="326" r:id="rId33"/>
    <p:sldId id="327" r:id="rId34"/>
    <p:sldId id="328" r:id="rId35"/>
    <p:sldId id="329" r:id="rId36"/>
    <p:sldId id="330" r:id="rId37"/>
    <p:sldId id="331" r:id="rId38"/>
    <p:sldId id="332" r:id="rId39"/>
    <p:sldId id="333" r:id="rId40"/>
    <p:sldId id="334" r:id="rId41"/>
    <p:sldId id="335" r:id="rId42"/>
    <p:sldId id="336" r:id="rId43"/>
    <p:sldId id="337" r:id="rId44"/>
    <p:sldId id="265" r:id="rId45"/>
    <p:sldId id="298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287" r:id="rId55"/>
    <p:sldId id="339" r:id="rId56"/>
    <p:sldId id="340" r:id="rId57"/>
    <p:sldId id="341" r:id="rId58"/>
    <p:sldId id="342" r:id="rId59"/>
    <p:sldId id="343" r:id="rId60"/>
    <p:sldId id="344" r:id="rId61"/>
    <p:sldId id="346" r:id="rId62"/>
    <p:sldId id="347" r:id="rId63"/>
    <p:sldId id="348" r:id="rId64"/>
    <p:sldId id="349" r:id="rId65"/>
    <p:sldId id="350" r:id="rId66"/>
    <p:sldId id="351" r:id="rId67"/>
    <p:sldId id="352" r:id="rId68"/>
    <p:sldId id="338" r:id="rId69"/>
    <p:sldId id="315" r:id="rId70"/>
    <p:sldId id="313" r:id="rId71"/>
    <p:sldId id="314" r:id="rId72"/>
    <p:sldId id="286" r:id="rId73"/>
    <p:sldId id="264" r:id="rId74"/>
    <p:sldId id="285" r:id="rId75"/>
    <p:sldId id="288" r:id="rId76"/>
    <p:sldId id="299" r:id="rId77"/>
    <p:sldId id="316" r:id="rId78"/>
    <p:sldId id="353" r:id="rId7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6EA250-1557-00F3-BD42-ED8D799477B1}" v="999" dt="2021-09-15T12:55:05.8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73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49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6693 7603 16383 0 0,'-3'0'0'0'0,"-6"0"0"0"0,-5 0 0 0 0,0 4 0 0 0,-2 1 0 0 0,3 4 0 0 0,2 4 0 0 0,4 3 0 0 0,3 4 0 0 0,2 2 0 0 0,2 0 0 0 0,0 2 0 0 0,4-5 0 0 0,2 0 0 0 0,4-5 0 0 0,-1 0 0 0 0,3-2 0 0 0,3-4 0 0 0,2-3 0 0 0,3-2 0 0 0,2-2 0 0 0,0-5 0 0 0,2-2 0 0 0,-1-3 0 0 0,0-1 0 0 0,-4-2 0 0 0,-1 1 0 0 0,-4-2 0 0 0,0 2 0 0 0,-3-1 0 0 0,1 0 0 0 0,-2 0 0 0 0,-2-2 0 0 0,-3-4 0 0 0,2 3 0 0 0,-1-1 0 0 0,-1-1 0 0 0,-1-2 0 0 0,-5 2 0 0 0,-3 1 0 0 0,-5 3 0 0 0,0-1 0 0 0,-2-1 0 0 0,-4 1 0 0 0,1 0 0 0 0,-1 2 0 0 0,-2 3 0 0 0,2-1 0 0 0,0 2 0 0 0,-2 1 0 0 0,-1 3 0 0 0,-2 2 0 0 0,-2 0 0 0 0,4 6 0 0 0,4 5 0 0 0,5 2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50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10037 7393 16383 0 0,'0'-4'0'0'0,"0"-5"0"0"0,0-5 0 0 0,3 0 0 0 0,3-1 0 0 0,-2-3 0 0 0,4 3 0 0 0,4 3 0 0 0,4 7 0 0 0,-2 10 0 0 0,2 2 0 0 0,2 2 0 0 0,1-2 0 0 0,-2-6 0 0 0,-1-3 0 0 0,-2-5 0 0 0,-4-1 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9942 7397 16383 0 0,'4'0'0'0'0,"1"3"0"0"0,0 6 0 0 0,-1 5 0 0 0,-1 4 0 0 0,-1 3 0 0 0,-1 1 0 0 0,-1-6 0 0 0,4-7 0 0 0,1-8 0 0 0,3-4 0 0 0,1-6 0 0 0,3-1 0 0 0,2 1 0 0 0,4 2 0 0 0,2 2 0 0 0,-3 6 0 0 0,1 3 0 0 0,-4 4 0 0 0,-4 5 0 0 0,-3 4 0 0 0,-3 3 0 0 0,-3 2 0 0 0,-1 1 0 0 0,0 1 0 0 0,-5-4 0 0 0,-1-2 0 0 0,1 1 0 0 0,-3 0 0 0 0,-1 1 0 0 0,-1-3 0 0 0,-4-4 0 0 0,-3-5 0 0 0,-3-3 0 0 0,3-7 0 0 0,-1-2 0 0 0,4-5 0 0 0,0-1 0 0 0,2-3 0 0 0,4 6 0 0 0,6 2 0 0 0,4 8 0 0 0,2 2 0 0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10319 8594 16383 0 0,'4'-3'0'0'0,"5"-3"0"0"0,1-2 0 0 0,2-1 0 0 0,4 1 0 0 0,2 2 0 0 0,3 2 0 0 0,-3 6 0 0 0,-4 6 0 0 0,-5 6 0 0 0,-4 4 0 0 0,-2 3 0 0 0,-2 2 0 0 0,-1 0 0 0 0,-5-3 0 0 0,-1-1 0 0 0,-4-4 0 0 0,1-8 0 0 0,4-6 0 0 0,5-7 0 0 0,5-1 0 0 0,5-1 0 0 0,6 5 0 0 0,3 8 0 0 0,-1 6 0 0 0,0 1 0 0 0,-3 3 0 0 0,0 2 0 0 0,-3 3 0 0 0,-3 1 0 0 0,-3 1 0 0 0,-3 1 0 0 0,-6-4 0 0 0,-2-1 0 0 0,-4-3 0 0 0,-1-1 0 0 0,-2-3 0 0 0,-3-3 0 0 0,-3-3 0 0 0,-2-2 0 0 0,-2-6 0 0 0,3-2 0 0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7990 7208 16383 0 0,'0'4'0'0'0,"0"5"0"0"0,0 5 0 0 0,0 4 0 0 0,0 3 0 0 0,0-3 0 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8014 7514 16383 0 0,'0'4'0'0'0,"0"5"0"0"0,0 5 0 0 0,0 4 0 0 0,0 2 0 0 0,0 3 0 0 0,0-4 0 0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8014 7867 16383 0 0,'0'4'0'0'0,"0"5"0"0"0,4 1 0 0 0,1 2 0 0 0,0 4 0 0 0,-1-1 0 0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8037 8196 16383 0 0,'0'4'0'0'0,"0"5"0"0"0,0 5 0 0 0,0 0 0 0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8037 8549 16383 0 0,'0'4'0'0'0,"0"5"0"0"0,0 5 0 0 0,0 4 0 0 0,0 2 0 0 0,0 2 0 0 0,0-2 0 0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9496 7161 16383 0 0,'0'0'0'0'0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8955 7185 16383 0 0,'0'0'0'0'0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7685 6832 16383 0 0,'4'0'0'0'0,"5"0"0"0"0,4 0 0 0 0,5 0 0 0 0,3 0 0 0 0,1 0 0 0 0,1 0 0 0 0,-3-4 0 0 0,-1 3 0 0 0,-4 1 0 0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8060 6691 16383 0 0,'0'4'0'0'0,"0"5"0"0"0,0 5 0 0 0,0 4 0 0 0,0 2 0 0 0,0 3 0 0 0,-4-4 0 0 0,-1-1 0 0 0,-4 1 0 0 0,0 1 0 0 0,5-4 0 0 0,7-3 0 0 0,8-5 0 0 0,4-4 0 0 0,5-1 0 0 0,-2-7 0 0 0,1-1 0 0 0,-4-1 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9966 7390 16383 0 0,'0'-4'0'0'0,"0"-5"0"0"0,0-4 0 0 0,4-1 0 0 0,1-2 0 0 0,0-1 0 0 0,3 1 0 0 0,0 0 0 0 0,2 3 0 0 0,0 0 0 0 0,2 1 0 0 0,3 4 0 0 0,-2-1 0 0 0,2 0 0 0 0,-3 7 0 0 0,2 3 0 0 0,-3 5 0 0 0,2 6 0 0 0,1 0 0 0 0,-1-5 0 0 0,-2-4 0 0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8222 6785 16383 0 0,'-3'0'0'0'0,"-3"4"0"0"0,-2 5 0 0 0,-1 5 0 0 0,1 4 0 0 0,-2 2 0 0 0,2 3 0 0 0,1 0 0 0 0,2 1 0 0 0,2-1 0 0 0,1 1 0 0 0,2-1 0 0 0,-4-4 0 0 0,-1-1 0 0 0,0 0 0 0 0,2-3 0 0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8:40.6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8528 8101 16383 0 0,'0'-4'0'0'0,"-4"-1"0"0"0,-5 0 0 0 0,-1 5 0 0 0,5 6 0 0 0,7 3 0 0 0,4-5 0 0 0,0-7 0 0 0,-4-2 0 0 0,-7-1 0 0 0,-2 4 0 0 0,-1 7 0 0 0,2 7 0 0 0,6 0 0 0 0,2 3 0 0 0,6-2 0 0 0,4-2 0 0 0,1-8 0 0 0,-3-8 0 0 0,-6-2 0 0 0,-3-5 0 0 0,-7 0 0 0 0,-6 2 0 0 0,-4 2 0 0 0,-4 4 0 0 0,2 5 0 0 0,3 7 0 0 0,5 6 0 0 0,4 4 0 0 0,3 3 0 0 0,6-2 0 0 0,2-1 0 0 0,5-2 0 0 0,4-5 0 0 0,3-8 0 0 0,3-8 0 0 0,-2-8 0 0 0,0-1 0 0 0,-3-2 0 0 0,-4-2 0 0 0,-8 2 0 0 0,-9 3 0 0 0,-2 1 0 0 0,-5 2 0 0 0,-3 2 0 0 0,-3 4 0 0 0,1 5 0 0 0,5 7 0 0 0,4 5 0 0 0,3 6 0 0 0,7 2 0 0 0,7-2 0 0 0,6-4 0 0 0,5-5 0 0 0,-2-8 0 0 0,1-4 0 0 0,-3-6 0 0 0,-4-5 0 0 0,-3-5 0 0 0,-8 2 0 0 0,-4-1 0 0 0,-4 2 0 0 0,-5 4 0 0 0,-5 4 0 0 0,-2 3 0 0 0,2 6 0 0 0,3 7 0 0 0,6 5 0 0 0,3 4 0 0 0,7 0 0 0 0,7-4 0 0 0,6-4 0 0 0,4-4 0 0 0,4-7 0 0 0,-3-6 0 0 0,-4-7 0 0 0,-9-1 0 0 0,-5-1 0 0 0,-6 2 0 0 0,-7 3 0 0 0,-5-1 0 0 0,-3 3 0 0 0,-3 2 0 0 0,3 6 0 0 0,5 8 0 0 0,5 5 0 0 0,4 6 0 0 0,7-1 0 0 0,4 1 0 0 0,4-3 0 0 0,5-4 0 0 0,3-4 0 0 0,0-7 0 0 0,0-3 0 0 0,-3-5 0 0 0,-3-6 0 0 0,-4-3 0 0 0,-7 1 0 0 0,-3-2 0 0 0,-6 4 0 0 0,-4 3 0 0 0,-4 4 0 0 0,-4 3 0 0 0,3 6 0 0 0,4 7 0 0 0,4 5 0 0 0,4 5 0 0 0,7-2 0 0 0,7-3 0 0 0,6-4 0 0 0,5-4 0 0 0,2-2 0 0 0,-2-7 0 0 0,0-2 0 0 0,-3-5 0 0 0,-5-3 0 0 0,-8-1 0 0 0,-5-1 0 0 0,-5 2 0 0 0,-6 3 0 0 0,-4 3 0 0 0,1 7 0 0 0,2 7 0 0 0,5 6 0 0 0,3 2 0 0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28:32.3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12906 2458 16383 0 0,'0'0'0'0'0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28:32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13047 2858 16383 0 0,'0'0'0'0'0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7988 8640 16383 0 0,'0'-3'0'0'0,"-4"-3"0"0"0,-1 5 0 0 0,0 6 0 0 0,1 7 0 0 0,1 4 0 0 0,5 3 0 0 0,6-1 0 0 0,2-7 0 0 0,3-10 0 0 0,-1-9 0 0 0,-3-7 0 0 0,-2-4 0 0 0,-6 0 0 0 0,-4 0 0 0 0,-5 4 0 0 0,-5 3 0 0 0,-4 5 0 0 0,1 6 0 0 0,2 8 0 0 0,1 3 0 0 0,2 3 0 0 0,3 4 0 0 0,7-2 0 0 0,3 1 0 0 0,6-2 0 0 0,5-4 0 0 0,4-3 0 0 0,3-3 0 0 0,-2-7 0 0 0,0-1 0 0 0,-3-5 0 0 0,-4-5 0 0 0,-4-3 0 0 0,-7 0 0 0 0,-4 0 0 0 0,-4 3 0 0 0,-6 4 0 0 0,-3 3 0 0 0,-4 3 0 0 0,3 6 0 0 0,0 3 0 0 0,3 4 0 0 0,4 4 0 0 0,5 5 0 0 0,2 2 0 0 0,2 2 0 0 0,6-3 0 0 0,2 0 0 0 0,3-5 0 0 0,5-3 0 0 0,3-4 0 0 0,-1-8 0 0 0,1-3 0 0 0,-3-4 0 0 0,1-2 0 0 0,-3-2 0 0 0,-4-4 0 0 0,-2-2 0 0 0,-3-2 0 0 0,-2-2 0 0 0,-4 3 0 0 0,-3 1 0 0 0,-3 3 0 0 0,-5 5 0 0 0,-3 4 0 0 0,-3 2 0 0 0,-2 3 0 0 0,3 5 0 0 0,5 5 0 0 0,4 6 0 0 0,5 3 0 0 0,2 4 0 0 0,6-3 0 0 0,7-1 0 0 0,4-3 0 0 0,5-4 0 0 0,3-4 0 0 0,1-7 0 0 0,-4-8 0 0 0,-4-6 0 0 0,-5-4 0 0 0,-8-3 0 0 0,-8 1 0 0 0,-4 1 0 0 0,-3 4 0 0 0,-3 4 0 0 0,-4 8 0 0 0,3 8 0 0 0,3 7 0 0 0,5 6 0 0 0,3 3 0 0 0,7-1 0 0 0,4-1 0 0 0,4-4 0 0 0,4-4 0 0 0,5-7 0 0 0,2-6 0 0 0,-2-5 0 0 0,-4-5 0 0 0,-4-6 0 0 0,-4-2 0 0 0,-7 1 0 0 0,-3 1 0 0 0,-5 3 0 0 0,-5 8 0 0 0,0 9 0 0 0,3 8 0 0 0,3 6 0 0 0,6 5 0 0 0,8-2 0 0 0,7-8 0 0 0,1-9 0 0 0,-2-10 0 0 0,-7-2 0 0 0,-4-4 0 0 0,-6 0 0 0 0,-3 3 0 0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8320 8667 16383 0 0,'4'0'0'0'0,"5"0"0"0"0,4 0 0 0 0,5 0 0 0 0,3 0 0 0 0,-3 0 0 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8649 8667 16383 0 0,'4'0'0'0'0,"5"0"0"0"0,5 0 0 0 0,3 0 0 0 0,4 0 0 0 0,1 0 0 0 0,2 0 0 0 0,-4 0 0 0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9049 8643 16383 0 0,'0'4'0'0'0,"4"1"0"0"0,5 0 0 0 0,4-1 0 0 0,5-1 0 0 0,3-2 0 0 0,1 0 0 0 0,2 0 0 0 0,-1-1 0 0 0,1 0 0 0 0,-4-1 0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9449 8690 16383 0 0,'3'0'0'0'0,"6"0"0"0"0,1 0 0 0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9590 8690 16383 0 0,'4'0'0'0'0,"5"0"0"0"0,4 0 0 0 0,5 0 0 0 0,3 0 0 0 0,-3 0 0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10248 7346 16383 0 0,'0'-4'0'0'0,"0"-5"0"0"0,4-5 0 0 0,5 0 0 0 0,1 7 0 0 0,3 3 0 0 0,-1 7 0 0 0,1 4 0 0 0,-1 3 0 0 0,0 0 0 0 0,4-1 0 0 0,1-2 0 0 0,3-3 0 0 0,1-5 0 0 0,1-7 0 0 0,1-2 0 0 0,-4-3 0 0 0,-5-3 0 0 0,-5-3 0 0 0,-7 2 0 0 0,-5 8 0 0 0,-2 9 0 0 0,-3 4 0 0 0,-1 6 0 0 0,1 5 0 0 0,3 4 0 0 0,1 2 0 0 0,2 2 0 0 0,1 0 0 0 0,1 1 0 0 0,0 0 0 0 0,0-1 0 0 0,0 0 0 0 0,1 0 0 0 0,-1 0 0 0 0,0 0 0 0 0,0 0 0 0 0,0-1 0 0 0,0 1 0 0 0,0 0 0 0 0,0-1 0 0 0,0 1 0 0 0,0-8 0 0 0,0-7 0 0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9965 8643 16383 0 0,'0'4'0'0'0,"0"5"0"0"0,0 5 0 0 0,0 4 0 0 0,3-2 0 0 0,6-2 0 0 0,1-9 0 0 0,-5-8 0 0 0,-7-8 0 0 0,-7-2 0 0 0,-6 2 0 0 0,-1 6 0 0 0,3 7 0 0 0,4 8 0 0 0,6 3 0 0 0,9-2 0 0 0,6-3 0 0 0,2-6 0 0 0,2-3 0 0 0,-2-6 0 0 0,-3-6 0 0 0,-7-3 0 0 0,-9 0 0 0 0,-6 2 0 0 0,-7 5 0 0 0,1 7 0 0 0,4 8 0 0 0,2 7 0 0 0,9 0 0 0 0,3 3 0 0 0,7-1 0 0 0,4-4 0 0 0,6-4 0 0 0,-2-6 0 0 0,-3-8 0 0 0,-3-6 0 0 0,-8-1 0 0 0,-8 2 0 0 0,-7 3 0 0 0,0 6 0 0 0,0 5 0 0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10107 8667 16383 0 0,'4'0'0'0'0,"5"0"0"0"0,5 0 0 0 0,4 0 0 0 0,2 0 0 0 0,3 0 0 0 0,0 0 0 0 0,-3 0 0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10319 8594 16383 0 0,'4'-3'0'0'0,"5"-3"0"0"0,1-2 0 0 0,2-1 0 0 0,4 1 0 0 0,2 2 0 0 0,3 2 0 0 0,-3 6 0 0 0,-4 6 0 0 0,-5 6 0 0 0,-4 4 0 0 0,-2 3 0 0 0,-2 2 0 0 0,-1 0 0 0 0,-5-3 0 0 0,-1-1 0 0 0,-4-4 0 0 0,1-8 0 0 0,4-6 0 0 0,5-7 0 0 0,5-1 0 0 0,5-1 0 0 0,6 5 0 0 0,3 8 0 0 0,-1 6 0 0 0,0 1 0 0 0,-3 3 0 0 0,0 2 0 0 0,-3 3 0 0 0,-3 1 0 0 0,-3 1 0 0 0,-3 1 0 0 0,-6-4 0 0 0,-2-1 0 0 0,-4-3 0 0 0,-1-1 0 0 0,-2-3 0 0 0,-3-3 0 0 0,-3-3 0 0 0,-2-2 0 0 0,-2-6 0 0 0,3-2 0 0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7990 7208 16383 0 0,'0'4'0'0'0,"0"5"0"0"0,0 5 0 0 0,0 4 0 0 0,0 3 0 0 0,0-3 0 0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8014 7514 16383 0 0,'0'4'0'0'0,"0"5"0"0"0,0 5 0 0 0,0 4 0 0 0,0 2 0 0 0,0 3 0 0 0,0-4 0 0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8014 7867 16383 0 0,'0'4'0'0'0,"0"5"0"0"0,4 1 0 0 0,1 2 0 0 0,0 4 0 0 0,-1-1 0 0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8037 8196 16383 0 0,'0'4'0'0'0,"0"5"0"0"0,0 5 0 0 0,0 0 0 0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8037 8549 16383 0 0,'0'4'0'0'0,"0"5"0"0"0,0 5 0 0 0,0 4 0 0 0,0 2 0 0 0,0 2 0 0 0,0-2 0 0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9496 7161 16383 0 0,'0'0'0'0'0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8955 7185 16383 0 0,'0'0'0'0'0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10319 7538 16383 0 0,'0'4'0'0'0,"4"1"0"0"0,5 0 0 0 0,4-1 0 0 0,5-2 0 0 0,3 0 0 0 0,1-1 0 0 0,2-1 0 0 0,-1 0 0 0 0,1 0 0 0 0,-1 0 0 0 0,1 0 0 0 0,-1 0 0 0 0,-4-1 0 0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7685 6832 16383 0 0,'4'0'0'0'0,"5"0"0"0"0,4 0 0 0 0,5 0 0 0 0,3 0 0 0 0,1 0 0 0 0,1 0 0 0 0,-3-4 0 0 0,-1 3 0 0 0,-4 1 0 0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8060 6691 16383 0 0,'0'4'0'0'0,"0"5"0"0"0,0 5 0 0 0,0 4 0 0 0,0 2 0 0 0,0 3 0 0 0,-4-4 0 0 0,-1-1 0 0 0,-4 1 0 0 0,0 1 0 0 0,5-4 0 0 0,7-3 0 0 0,8-5 0 0 0,4-4 0 0 0,5-1 0 0 0,-2-7 0 0 0,1-1 0 0 0,-4-1 0 0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8222 6785 16383 0 0,'-3'0'0'0'0,"-3"4"0"0"0,-2 5 0 0 0,-1 5 0 0 0,1 4 0 0 0,-2 2 0 0 0,2 3 0 0 0,1 0 0 0 0,2 1 0 0 0,2-1 0 0 0,1 1 0 0 0,2-1 0 0 0,-4-4 0 0 0,-1-1 0 0 0,0 0 0 0 0,2-3 0 0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8:40.6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8528 8101 16383 0 0,'0'-4'0'0'0,"-4"-1"0"0"0,-5 0 0 0 0,-1 5 0 0 0,5 6 0 0 0,7 3 0 0 0,4-5 0 0 0,0-7 0 0 0,-4-2 0 0 0,-7-1 0 0 0,-2 4 0 0 0,-1 7 0 0 0,2 7 0 0 0,6 0 0 0 0,2 3 0 0 0,6-2 0 0 0,4-2 0 0 0,1-8 0 0 0,-3-8 0 0 0,-6-2 0 0 0,-3-5 0 0 0,-7 0 0 0 0,-6 2 0 0 0,-4 2 0 0 0,-4 4 0 0 0,2 5 0 0 0,3 7 0 0 0,5 6 0 0 0,4 4 0 0 0,3 3 0 0 0,6-2 0 0 0,2-1 0 0 0,5-2 0 0 0,4-5 0 0 0,3-8 0 0 0,3-8 0 0 0,-2-8 0 0 0,0-1 0 0 0,-3-2 0 0 0,-4-2 0 0 0,-8 2 0 0 0,-9 3 0 0 0,-2 1 0 0 0,-5 2 0 0 0,-3 2 0 0 0,-3 4 0 0 0,1 5 0 0 0,5 7 0 0 0,4 5 0 0 0,3 6 0 0 0,7 2 0 0 0,7-2 0 0 0,6-4 0 0 0,5-5 0 0 0,-2-8 0 0 0,1-4 0 0 0,-3-6 0 0 0,-4-5 0 0 0,-3-5 0 0 0,-8 2 0 0 0,-4-1 0 0 0,-4 2 0 0 0,-5 4 0 0 0,-5 4 0 0 0,-2 3 0 0 0,2 6 0 0 0,3 7 0 0 0,6 5 0 0 0,3 4 0 0 0,7 0 0 0 0,7-4 0 0 0,6-4 0 0 0,4-4 0 0 0,4-7 0 0 0,-3-6 0 0 0,-4-7 0 0 0,-9-1 0 0 0,-5-1 0 0 0,-6 2 0 0 0,-7 3 0 0 0,-5-1 0 0 0,-3 3 0 0 0,-3 2 0 0 0,3 6 0 0 0,5 8 0 0 0,5 5 0 0 0,4 6 0 0 0,7-1 0 0 0,4 1 0 0 0,4-3 0 0 0,5-4 0 0 0,3-4 0 0 0,0-7 0 0 0,0-3 0 0 0,-3-5 0 0 0,-3-6 0 0 0,-4-3 0 0 0,-7 1 0 0 0,-3-2 0 0 0,-6 4 0 0 0,-4 3 0 0 0,-4 4 0 0 0,-4 3 0 0 0,3 6 0 0 0,4 7 0 0 0,4 5 0 0 0,4 5 0 0 0,7-2 0 0 0,7-3 0 0 0,6-4 0 0 0,5-4 0 0 0,2-2 0 0 0,-2-7 0 0 0,0-2 0 0 0,-3-5 0 0 0,-5-3 0 0 0,-8-1 0 0 0,-5-1 0 0 0,-5 2 0 0 0,-6 3 0 0 0,-4 3 0 0 0,1 7 0 0 0,2 7 0 0 0,5 6 0 0 0,3 2 0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9:08:14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9915 6432 16383 0 0,'-4'0'0'0'0,"-1"4"0"0"0,-4 1 0 0 0,0 4 0 0 0,2 4 0 0 0,-3 0 0 0 0,1 1 0 0 0,-2-1 0 0 0,1 1 0 0 0,-1-3 0 0 0,0 2 0 0 0,7-2 0 0 0,3 1 0 0 0,3 3 0 0 0,4-2 0 0 0,1 1 0 0 0,0 2 0 0 0,2-2 0 0 0,0 1 0 0 0,-2 2 0 0 0,-2 1 0 0 0,-2-2 0 0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9:08:14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9966 6620 16383 0 0,'0'0'0'0'0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9:08:14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9966 6620 16383 0 0,'4'0'0'0'0,"1"0"0"0"0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9:08:14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10077 6597 16383 0 0,'-4'0'0'0'0,"-1"4"0"0"0,-4 1 0 0 0,-4 0 0 0 0,-4-1 0 0 0,-2-1 0 0 0,-3-2 0 0 0,-1 0 0 0 0,0 0 0 0 0,4 2 0 0 0,0 2 0 0 0,5 0 0 0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9:08:14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9895 6526 16383 0 0,'0'0'0'0'0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9:08:14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9895 6526 16383 0 0,'0'0'0'0'0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5166 10286 16383 0 0,'0'-4'0'0'0,"0"3"0"0"0,-3 5 0 0 0,-3 6 0 0 0,2 5 0 0 0,0 4 0 0 0,1 2 0 0 0,1 2 0 0 0,1 1 0 0 0,1 0 0 0 0,0-1 0 0 0,0 1 0 0 0,4-5 0 0 0,1-1 0 0 0,4-4 0 0 0,4-4 0 0 0,4-4 0 0 0,3-3 0 0 0,-3-6 0 0 0,1-2 0 0 0,-3-4 0 0 0,-1-1 0 0 0,2-3 0 0 0,1-2 0 0 0,3-3 0 0 0,-3-2 0 0 0,-1 2 0 0 0,-2 1 0 0 0,0-2 0 0 0,-3 0 0 0 0,-2-1 0 0 0,-4-2 0 0 0,-2 0 0 0 0,-5 3 0 0 0,-7 2 0 0 0,-5 3 0 0 0,-1 0 0 0 0,-1 3 0 0 0,-2 2 0 0 0,2 0 0 0 0,0 1 0 0 0,-1 2 0 0 0,-2 2 0 0 0,-1 2 0 0 0,-1 1 0 0 0,-1 4 0 0 0,3 6 0 0 0,1 2 0 0 0,4 2 0 0 0,0-1 0 0 0,3 2 0 0 0,3 1 0 0 0,2 4 0 0 0,4 1 0 0 0,0-3 0 0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9:08:14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9895 6526 16383 0 0,'0'4'0'0'0,"4"1"0"0"0,5 0 0 0 0,5-1 0 0 0,4-1 0 0 0,3-1 0 0 0,1-1 0 0 0,1-1 0 0 0,-3-4 0 0 0,-1-1 0 0 0,-5 0 0 0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9:08:14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10084 6409 16383 0 0,'0'4'0'0'0,"0"5"0"0"0,3 1 0 0 0,3 2 0 0 0,-2 4 0 0 0,4-1 0 0 0,0 0 0 0 0,3-2 0 0 0,3-3 0 0 0,-1 0 0 0 0,1-1 0 0 0,-1 2 0 0 0,0-2 0 0 0,-5-2 0 0 0,-5 2 0 0 0,-6 0 0 0 0,-6 1 0 0 0,-3 3 0 0 0,2 4 0 0 0,-2-2 0 0 0,2 1 0 0 0,-2-2 0 0 0,1 0 0 0 0,3-3 0 0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9:08:14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10037 6597 16383 0 0,'3'0'0'0'0,"6"0"0"0"0,5 0 0 0 0,0 0 0 0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9:45:05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10554 6785 16383 0 0,'0'0'0'0'0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9:45:05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10037 10007 16383 0 0,'0'0'0'0'0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9:45:05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7426 9349 16383 0 0,'0'0'0'0'0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5564 10501 16383 0 0,'0'4'0'0'0,"0"5"0"0"0,-3 1 0 0 0,-3 3 0 0 0,-2 2 0 0 0,-1 4 0 0 0,-3-3 0 0 0,1 1 0 0 0,-1 1 0 0 0,1 1 0 0 0,-2-2 0 0 0,2-5 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5754 10147 16383 0 0,'-4'0'0'0'0,"-5"0"0"0"0,-1 3 0 0 0,-3 6 0 0 0,1 5 0 0 0,3 4 0 0 0,2 3 0 0 0,3 1 0 0 0,6-3 0 0 0,2 0 0 0 0,5-4 0 0 0,0-1 0 0 0,4-2 0 0 0,2-4 0 0 0,3-2 0 0 0,2-3 0 0 0,2 2 0 0 0,0 0 0 0 0,1-1 0 0 0,1 0 0 0 0,-5 2 0 0 0,-1 0 0 0 0,-4 3 0 0 0,-4 4 0 0 0,-3 4 0 0 0,-4 2 0 0 0,-6 3 0 0 0,-2 0 0 0 0,-5-3 0 0 0,0 0 0 0 0,-2-5 0 0 0,-3-3 0 0 0,-3-5 0 0 0,-2-3 0 0 0,-2-1 0 0 0,-1-2 0 0 0,4-5 0 0 0,5-5 0 0 0,1-4 0 0 0,2-5 0 0 0,8 2 0 0 0,3 0 0 0 0,7 2 0 0 0,1 0 0 0 0,4-1 0 0 0,-1-2 0 0 0,2 3 0 0 0,-1-1 0 0 0,1 3 0 0 0,-2-1 0 0 0,-2-1 0 0 0,0 2 0 0 0,0-2 0 0 0,-3 0 0 0 0,-1-3 0 0 0,1 2 0 0 0,1-1 0 0 0,-2 0 0 0 0,-5 2 0 0 0,-3 0 0 0 0,0-1 0 0 0,-5 1 0 0 0,0 1 0 0 0,-2 1 0 0 0,-4 4 0 0 0,-4 3 0 0 0,2 3 0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7307 10328 16383 0 0,'0'4'0'0'0,"0"5"0"0"0,0 5 0 0 0,0 3 0 0 0,0 4 0 0 0,0 1 0 0 0,0 2 0 0 0,0-1 0 0 0,4-3 0 0 0,1-1 0 0 0,3-5 0 0 0,5-4 0 0 0,4-4 0 0 0,-1-6 0 0 0,0-4 0 0 0,2-5 0 0 0,1-1 0 0 0,-2-2 0 0 0,0 0 0 0 0,-4-1 0 0 0,1 2 0 0 0,-3-2 0 0 0,2-2 0 0 0,-3-3 0 0 0,2 3 0 0 0,-2-1 0 0 0,-2-2 0 0 0,-3-1 0 0 0,-1-1 0 0 0,-3-1 0 0 0,-1-1 0 0 0,0-1 0 0 0,0 0 0 0 0,-5 4 0 0 0,0 1 0 0 0,-4 4 0 0 0,0 0 0 0 0,-3 3 0 0 0,1-1 0 0 0,-2 2 0 0 0,-2 2 0 0 0,2-1 0 0 0,-2 1 0 0 0,-1 2 0 0 0,-3 2 0 0 0,-1 1 0 0 0,-1 2 0 0 0,2 4 0 0 0,2 2 0 0 0,2 5 0 0 0,1 3 0 0 0,3 4 0 0 0,3 3 0 0 0,2 1 0 0 0,0-2 0 0 0,-1 0 0 0 0,2-1 0 0 0,2 2 0 0 0,1-4 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7752 10478 16383 0 0,'0'3'0'0'0,"0"6"0"0"0,0 5 0 0 0,-4 0 0 0 0,-1 2 0 0 0,-4-3 0 0 0,0 2 0 0 0,-3-3 0 0 0,1 0 0 0 0,-1-1 0 0 0,1 2 0 0 0,-2 1 0 0 0,2-1 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7896 10214 16383 0 0,'-4'0'0'0'0,"-1"-3"0"0"0,0-6 0 0 0,1-5 0 0 0,1-4 0 0 0,5 1 0 0 0,6 4 0 0 0,2 0 0 0 0,2 2 0 0 0,4 3 0 0 0,3 3 0 0 0,2 2 0 0 0,1 2 0 0 0,1 0 0 0 0,0 2 0 0 0,-4 3 0 0 0,-4 6 0 0 0,-2 0 0 0 0,-3 3 0 0 0,-3 3 0 0 0,-3 3 0 0 0,-1 1 0 0 0,-3 2 0 0 0,0 1 0 0 0,-4-4 0 0 0,-6-4 0 0 0,0-2 0 0 0,-3-3 0 0 0,-3-3 0 0 0,1 2 0 0 0,-1-2 0 0 0,-1 3 0 0 0,2 3 0 0 0,4 3 0 0 0,3 3 0 0 0,4 2 0 0 0,2 1 0 0 0,1 1 0 0 0,2 0 0 0 0,-1 1 0 0 0,5-5 0 0 0,1-1 0 0 0,3-4 0 0 0,0-8 0 0 0,-1-9 0 0 0,2-4 0 0 0,-1-4 0 0 0,1-1 0 0 0,4 2 0 0 0,3 2 0 0 0,3 3 0 0 0,1 3 0 0 0,-3 4 0 0 0,0 3 0 0 0,-4 4 0 0 0,1 1 0 0 0,0-6 0 0 0,-1-7 0 0 0,0-3 0 0 0,-2-4 0 0 0,-3-5 0 0 0,-4-3 0 0 0,-1 5 0 0 0,-3 5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50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10342 7416 16383 0 0,'0'-3'0'0'0,"0"-6"0"0"0,0-5 0 0 0,4 0 0 0 0,1-2 0 0 0,4 3 0 0 0,0 6 0 0 0,-1 9 0 0 0,1 4 0 0 0,4 1 0 0 0,3-1 0 0 0,3-1 0 0 0,2-2 0 0 0,1-1 0 0 0,-3-5 0 0 0,-1-2 0 0 0,-3-3 0 0 0,-1-2 0 0 0,-3-2 0 0 0,-6 1 0 0 0,-5 6 0 0 0,-2 8 0 0 0,-5 3 0 0 0,-1 5 0 0 0,1 4 0 0 0,2 3 0 0 0,1 3 0 0 0,-2 2 0 0 0,0 0 0 0 0,0 1 0 0 0,2-1 0 0 0,2 0 0 0 0,1 1 0 0 0,0-1 0 0 0,1 0 0 0 0,0-1 0 0 0,0 1 0 0 0,0 0 0 0 0,1-1 0 0 0,-1 1 0 0 0,-4-4 0 0 0,-1-6 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9283 10241 16383 0 0,'-4'0'0'0'0,"-1"-4"0"0"0,0 3 0 0 0,1 5 0 0 0,1 6 0 0 0,2 5 0 0 0,0 3 0 0 0,0 4 0 0 0,1 1 0 0 0,1 1 0 0 0,-1-1 0 0 0,0 1 0 0 0,0 0 0 0 0,0-1 0 0 0,0 0 0 0 0,4-4 0 0 0,5-5 0 0 0,5-6 0 0 0,4-3 0 0 0,3-3 0 0 0,-3-5 0 0 0,0-3 0 0 0,-3-4 0 0 0,0 0 0 0 0,-3-2 0 0 0,0 0 0 0 0,-1-1 0 0 0,-3-2 0 0 0,1 1 0 0 0,-1 0 0 0 0,-2-3 0 0 0,-2-1 0 0 0,-1-2 0 0 0,-2-2 0 0 0,-1 0 0 0 0,-4 3 0 0 0,-1 1 0 0 0,-4 4 0 0 0,-1 0 0 0 0,-2 3 0 0 0,-2-1 0 0 0,-4 1 0 0 0,-2 4 0 0 0,-2 2 0 0 0,0 5 0 0 0,3 8 0 0 0,4 6 0 0 0,6 0 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9563 10548 16383 0 0,'0'4'0'0'0,"0"5"0"0"0,-4 1 0 0 0,-1 3 0 0 0,0 2 0 0 0,1 4 0 0 0,-2-3 0 0 0,-1 1 0 0 0,-3 1 0 0 0,1 1 0 0 0,1 2 0 0 0,-1-4 0 0 0,0 0 0 0 0,2-3 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9660 10287 16383 0 0,'0'-4'0'0'0,"0"3"0"0"0,0 5 0 0 0,0 6 0 0 0,0 5 0 0 0,0 4 0 0 0,0 2 0 0 0,0 2 0 0 0,0 1 0 0 0,4-4 0 0 0,1-2 0 0 0,0 1 0 0 0,3-4 0 0 0,0 1 0 0 0,2-4 0 0 0,4-3 0 0 0,3-7 0 0 0,3-8 0 0 0,1-7 0 0 0,2-1 0 0 0,-4-2 0 0 0,-5-2 0 0 0,0 2 0 0 0,-4 0 0 0 0,-3-2 0 0 0,-2-1 0 0 0,-3-1 0 0 0,-1-1 0 0 0,-5-1 0 0 0,-5 3 0 0 0,-2 1 0 0 0,-2 4 0 0 0,-3 4 0 0 0,-3 4 0 0 0,-2 2 0 0 0,3-1 0 0 0,0 0 0 0 0,0 1 0 0 0,3 5 0 0 0,3 6 0 0 0,5 1 0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9942 10217 16383 0 0,'4'0'0'0'0,"1"-4"0"0"0,4-1 0 0 0,0-3 0 0 0,3-1 0 0 0,2 1 0 0 0,4 2 0 0 0,-2 6 0 0 0,1 3 0 0 0,-4 5 0 0 0,1 1 0 0 0,-2 3 0 0 0,-3 3 0 0 0,-4 3 0 0 0,-2 2 0 0 0,-1 2 0 0 0,-2 1 0 0 0,-4-4 0 0 0,-6-5 0 0 0,3-4 0 0 0,3-9 0 0 0,6-4 0 0 0,6 3 0 0 0,6 4 0 0 0,0 7 0 0 0,-2 4 0 0 0,-3 3 0 0 0,-3 4 0 0 0,-2 1 0 0 0,-7-4 0 0 0,-2 0 0 0 0,-4-4 0 0 0,0-1 0 0 0,-3-2 0 0 0,0 0 0 0 0,-1-1 0 0 0,2 0 0 0 0,-2-1 0 0 0,-2-2 0 0 0,-2-3 0 0 0,1-5 0 0 0,0-4 0 0 0,3 0 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11447 10236 16383 0 0,'0'3'0'0'0,"0"6"0"0"0,-4 1 0 0 0,-1 3 0 0 0,0 3 0 0 0,1 2 0 0 0,1 3 0 0 0,1 1 0 0 0,1 0 0 0 0,5-2 0 0 0,5-2 0 0 0,5-4 0 0 0,0-7 0 0 0,2-6 0 0 0,1-7 0 0 0,3-2 0 0 0,1-3 0 0 0,1-1 0 0 0,-3-1 0 0 0,-2-3 0 0 0,-2-2 0 0 0,-1 2 0 0 0,-3-1 0 0 0,-3 0 0 0 0,-2-2 0 0 0,-4-2 0 0 0,-1 0 0 0 0,0-1 0 0 0,-2-1 0 0 0,-3 4 0 0 0,-2 1 0 0 0,-3 4 0 0 0,-1 0 0 0 0,-1-1 0 0 0,-4 2 0 0 0,1-1 0 0 0,-1 2 0 0 0,-2 3 0 0 0,-1 3 0 0 0,-2 3 0 0 0,-2 2 0 0 0,4 4 0 0 0,4 6 0 0 0,1 2 0 0 0,2 2 0 0 0,4 4 0 0 0,3 1 0 0 0,1 3 0 0 0,2 1 0 0 0,5 1 0 0 0,2 0 0 0 0,-1-3 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11799 10383 16383 0 0,'0'4'0'0'0,"0"5"0"0"0,0 5 0 0 0,0 4 0 0 0,0 3 0 0 0,0 1 0 0 0,-4 1 0 0 0,-5-3 0 0 0,-1-1 0 0 0,-3-1 0 0 0,1-2 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12100 10145 16383 0 0,'0'-4'0'0'0,"0"-5"0"0"0,0-5 0 0 0,-4 0 0 0 0,-1-1 0 0 0,-4 1 0 0 0,-4 4 0 0 0,-3 3 0 0 0,-4 3 0 0 0,-1 2 0 0 0,2 5 0 0 0,1 2 0 0 0,3 5 0 0 0,4 3 0 0 0,5 4 0 0 0,2 3 0 0 0,3 2 0 0 0,1 1 0 0 0,0 1 0 0 0,5-5 0 0 0,1 0 0 0 0,3-1 0 0 0,5-3 0 0 0,3-4 0 0 0,2-3 0 0 0,3-4 0 0 0,-3-7 0 0 0,-1-1 0 0 0,1-6 0 0 0,0-3 0 0 0,-2-5 0 0 0,-1 2 0 0 0,-3-1 0 0 0,-7 3 0 0 0,-5 7 0 0 0,-3 9 0 0 0,-1 8 0 0 0,1 6 0 0 0,0 4 0 0 0,0 3 0 0 0,1 1 0 0 0,4-3 0 0 0,2-2 0 0 0,0 0 0 0 0,-1 0 0 0 0,-1 2 0 0 0,-1 0 0 0 0,-1 1 0 0 0,-5-4 0 0 0,-1 0 0 0 0,-4-4 0 0 0,0 0 0 0 0,-3 1 0 0 0,-3-2 0 0 0,-2-3 0 0 0,-3-3 0 0 0,-2-3 0 0 0,-1-2 0 0 0,4-6 0 0 0,9-1 0 0 0,6 3 0 0 0,3 3 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12341 10145 16383 0 0,'0'-4'0'0'0,"0"-4"0"0"0,0-6 0 0 0,4 0 0 0 0,1-2 0 0 0,4 3 0 0 0,4 6 0 0 0,4 5 0 0 0,-2 7 0 0 0,2 2 0 0 0,-3 4 0 0 0,0 0 0 0 0,-2 2 0 0 0,1-1 0 0 0,1-3 0 0 0,3-3 0 0 0,3-2 0 0 0,-3-6 0 0 0,-1-2 0 0 0,-2-5 0 0 0,0-1 0 0 0,-2-2 0 0 0,-7 1 0 0 0,-9 2 0 0 0,-3 7 0 0 0,-4 3 0 0 0,-1 5 0 0 0,2 7 0 0 0,3 3 0 0 0,2 4 0 0 0,3 2 0 0 0,0 2 0 0 0,-2-1 0 0 0,-1 1 0 0 0,1 0 0 0 0,1-1 0 0 0,0 0 0 0 0,-2 0 0 0 0,-1 0 0 0 0,1 0 0 0 0,1-1 0 0 0,1 1 0 0 0,2 0 0 0 0,-4-5 0 0 0,0 0 0 0 0,0 0 0 0 0,1 0 0 0 0,2-2 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12365 10336 16383 0 0,'4'0'0'0'0,"5"0"0"0"0,5 0 0 0 0,3 0 0 0 0,4 0 0 0 0,1 0 0 0 0,2 0 0 0 0,-1 0 0 0 0,1 0 0 0 0,-1 0 0 0 0,1 0 0 0 0,-1 0 0 0 0,0 0 0 0 0,0 0 0 0 0,-1 0 0 0 0,-3 4 0 0 0,-5 1 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10050 10054 16383 0 0,'-4'0'0'0'0,"-5"0"0"0"0,-1 4 0 0 0,-3 1 0 0 0,2 4 0 0 0,-3 0 0 0 0,3 3 0 0 0,-2-2 0 0 0,-2-1 0 0 0,1 1 0 0 0,0 3 0 0 0,-3 2 0 0 0,-1 0 0 0 0,2 1 0 0 0,0-3 0 0 0,2 1 0 0 0,1-3 0 0 0,1 2 0 0 0,0-3 0 0 0,-2-2 0 0 0,4-2 0 0 0,9-3 0 0 0,4-2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50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10366 7608 16383 0 0,'4'0'0'0'0,"5"0"0"0"0,5 0 0 0 0,3 0 0 0 0,4 0 0 0 0,1 0 0 0 0,2 0 0 0 0,-1 4 0 0 0,1 1 0 0 0,-1 0 0 0 0,1-1 0 0 0,-1-1 0 0 0,-8-1 0 0 0,-6-1 0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10010 10054 16383 0 0,'-4'0'0'0'0,"-5"4"0"0"0,-1 5 0 0 0,-3 1 0 0 0,-3 3 0 0 0,-2-1 0 0 0,1 1 0 0 0,0 2 0 0 0,0 3 0 0 0,-3 2 0 0 0,0 2 0 0 0,-2 0 0 0 0,0 1 0 0 0,0-4 0 0 0,-1-1 0 0 0,0 0 0 0 0,0 2 0 0 0,4 0 0 0 0,1 1 0 0 0,0-3 0 0 0,3-1 0 0 0,1-3 0 0 0,1-1 0 0 0,1 3 0 0 0,5-7 0 0 0,8-8 0 0 0,7-4 0 0 0,3-6 0 0 0,4-4 0 0 0,2-5 0 0 0,2-3 0 0 0,3 2 0 0 0,0 1 0 0 0,1-1 0 0 0,-3-1 0 0 0,-2 4 0 0 0,0-1 0 0 0,1 0 0 0 0,1 2 0 0 0,-2 0 0 0 0,-2 3 0 0 0,-2-1 0 0 0,-1 2 0 0 0,-1-1 0 0 0,0 2 0 0 0,-6 2 0 0 0,-7 6 0 0 0,-8 4 0 0 0,-2 6 0 0 0,-3 0 0 0 0,-3 4 0 0 0,-2 3 0 0 0,1 3 0 0 0,1-1 0 0 0,-1 0 0 0 0,-2 1 0 0 0,4 1 0 0 0,-1 1 0 0 0,0 2 0 0 0,-1-4 0 0 0,1 0 0 0 0,1 0 0 0 0,-1 1 0 0 0,-1 1 0 0 0,5-7 0 0 0,10-9 0 0 0,9-9 0 0 0,7-4 0 0 0,2-4 0 0 0,1-4 0 0 0,3-3 0 0 0,1-2 0 0 0,2 3 0 0 0,1 1 0 0 0,-4 0 0 0 0,-1-2 0 0 0,0 3 0 0 0,1 1 0 0 0,-3-1 0 0 0,0 2 0 0 0,-3 1 0 0 0,0 1 0 0 0,-1 0 0 0 0,-8 2 0 0 0,-4 7 0 0 0,-6 8 0 0 0,-5 3 0 0 0,-2 4 0 0 0,-2 5 0 0 0,-2-2 0 0 0,-2 2 0 0 0,-2 2 0 0 0,-1 1 0 0 0,-1 2 0 0 0,0 1 0 0 0,0 0 0 0 0,-1 1 0 0 0,1 0 0 0 0,1 0 0 0 0,-1 0 0 0 0,0-4 0 0 0,4-1 0 0 0,9-8 0 0 0,10-9 0 0 0,6-9 0 0 0,4-3 0 0 0,6-3 0 0 0,-1-4 0 0 0,1-2 0 0 0,2-2 0 0 0,2 0 0 0 0,1-2 0 0 0,-3 1 0 0 0,-1 4 0 0 0,-3 1 0 0 0,-4-1 0 0 0,1 4 0 0 0,-3 0 0 0 0,-5 3 0 0 0,-8 3 0 0 0,-7 8 0 0 0,-5 7 0 0 0,-3 2 0 0 0,-3 5 0 0 0,-1 3 0 0 0,0 3 0 0 0,0-2 0 0 0,4 1 0 0 0,2 0 0 0 0,0-3 0 0 0,2 1 0 0 0,2-3 0 0 0,1 0 0 0 0,1-2 0 0 0,1 1 0 0 0,-1-2 0 0 0,6-2 0 0 0,3-6 0 0 0,7-4 0 0 0,5-6 0 0 0,3-4 0 0 0,2-1 0 0 0,-1-2 0 0 0,1-2 0 0 0,2 1 0 0 0,-2 1 0 0 0,1-3 0 0 0,2 0 0 0 0,-3-2 0 0 0,1 2 0 0 0,-2 1 0 0 0,-4-1 0 0 0,-7 7 0 0 0,-7 9 0 0 0,-8 4 0 0 0,-4 7 0 0 0,0 5 0 0 0,-1 0 0 0 0,-1 2 0 0 0,-1 1 0 0 0,-2 3 0 0 0,0 1 0 0 0,0-3 0 0 0,3 0 0 0 0,1 0 0 0 0,0 1 0 0 0,-1 1 0 0 0,-1 1 0 0 0,3-6 0 0 0,8-7 0 0 0,9-8 0 0 0,6-8 0 0 0,4-2 0 0 0,5-4 0 0 0,4-3 0 0 0,2-3 0 0 0,-2-2 0 0 0,0 0 0 0 0,-1 3 0 0 0,-2 0 0 0 0,0 1 0 0 0,0 3 0 0 0,-1 0 0 0 0,-1-2 0 0 0,-5 3 0 0 0,-9 4 0 0 0,-8 6 0 0 0,-7 9 0 0 0,-4 3 0 0 0,-3 5 0 0 0,-2 3 0 0 0,0-1 0 0 0,3 1 0 0 0,2 2 0 0 0,1-3 0 0 0,-2 0 0 0 0,0 2 0 0 0,-1 2 0 0 0,-1-3 0 0 0,4 0 0 0 0,4-7 0 0 0,9-8 0 0 0,9-5 0 0 0,8-5 0 0 0,5-5 0 0 0,4-4 0 0 0,2-3 0 0 0,-2-2 0 0 0,-2 3 0 0 0,1 2 0 0 0,-1-1 0 0 0,2-1 0 0 0,1 4 0 0 0,-4 0 0 0 0,-1 2 0 0 0,-3 1 0 0 0,0 2 0 0 0,-3-1 0 0 0,-7 2 0 0 0,-8 6 0 0 0,-7 4 0 0 0,-5 5 0 0 0,-5 7 0 0 0,-1 0 0 0 0,-2 3 0 0 0,-1 2 0 0 0,1 2 0 0 0,0-1 0 0 0,1-2 0 0 0,3 2 0 0 0,3-2 0 0 0,-1-1 0 0 0,-1 1 0 0 0,7-1 0 0 0,5-8 0 0 0,8-5 0 0 0,8-7 0 0 0,5-6 0 0 0,1-1 0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9580 10101 16383 0 0,'4'0'0'0'0,"1"-4"0"0"0,-4-1 0 0 0,-6 4 0 0 0,-6 6 0 0 0,-5 6 0 0 0,-4 1 0 0 0,-2 3 0 0 0,3 2 0 0 0,0 2 0 0 0,0-2 0 0 0,-1 0 0 0 0,0 1 0 0 0,-2 1 0 0 0,0 2 0 0 0,4 0 0 0 0,0-3 0 0 0,4 0 0 0 0,8-4 0 0 0,9-4 0 0 0,3-8 0 0 0,6-7 0 0 0,0-4 0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9627 10101 16383 0 0,'4'0'0'0'0,"1"-4"0"0"0,4-1 0 0 0,-4 0 0 0 0,-3 5 0 0 0,-5 2 0 0 0,-2 5 0 0 0,-4 5 0 0 0,-5 4 0 0 0,-3 4 0 0 0,-4-2 0 0 0,3 0 0 0 0,0 0 0 0 0,0 2 0 0 0,-2 1 0 0 0,0 4 0 0 0,-2 3 0 0 0,4-1 0 0 0,0 0 0 0 0,1-5 0 0 0,2-3 0 0 0,3 0 0 0 0,1-4 0 0 0,2 0 0 0 0,6-3 0 0 0,8-7 0 0 0,6-8 0 0 0,6-8 0 0 0,4-6 0 0 0,1-4 0 0 0,2-1 0 0 0,0-2 0 0 0,0-1 0 0 0,0 1 0 0 0,0 0 0 0 0,-1 1 0 0 0,0-1 0 0 0,0 2 0 0 0,-1-1 0 0 0,1 4 0 0 0,-4 1 0 0 0,-2 1 0 0 0,1-2 0 0 0,-7 7 0 0 0,-9 9 0 0 0,-9 5 0 0 0,-3 6 0 0 0,-4 6 0 0 0,-3 4 0 0 0,-3 3 0 0 0,-1 2 0 0 0,-2 4 0 0 0,0 2 0 0 0,-1 0 0 0 0,1-2 0 0 0,3 3 0 0 0,3 0 0 0 0,-2-1 0 0 0,1-2 0 0 0,2-2 0 0 0,0 0 0 0 0,3-2 0 0 0,3 0 0 0 0,1-5 0 0 0,0 0 0 0 0,7-5 0 0 0,3-7 0 0 0,5-6 0 0 0,2-5 0 0 0,4-3 0 0 0,2-4 0 0 0,1-3 0 0 0,0-4 0 0 0,2-1 0 0 0,2-2 0 0 0,1-1 0 0 0,2-1 0 0 0,0 1 0 0 0,1-1 0 0 0,-4 1 0 0 0,-1 4 0 0 0,-4 1 0 0 0,0 4 0 0 0,-2 1 0 0 0,-4 5 0 0 0,-7 6 0 0 0,-3 5 0 0 0,-6 4 0 0 0,-5 3 0 0 0,0 5 0 0 0,-2 3 0 0 0,-2 2 0 0 0,-3 2 0 0 0,3 1 0 0 0,0 1 0 0 0,0-4 0 0 0,-2-2 0 0 0,2 0 0 0 0,1 1 0 0 0,-1 1 0 0 0,2 1 0 0 0,0-3 0 0 0,7-8 0 0 0,8-7 0 0 0,4-6 0 0 0,5-8 0 0 0,5-5 0 0 0,5-4 0 0 0,1-3 0 0 0,3 0 0 0 0,0-1 0 0 0,1 0 0 0 0,0-4 0 0 0,-1-1 0 0 0,1 5 0 0 0,-1 2 0 0 0,-4 1 0 0 0,-2 1 0 0 0,1 3 0 0 0,-3 1 0 0 0,0 3 0 0 0,-3 0 0 0 0,-7 6 0 0 0,-5 8 0 0 0,-6 4 0 0 0,-5 5 0 0 0,-2 4 0 0 0,-2 1 0 0 0,-2 0 0 0 0,-2 3 0 0 0,-2 1 0 0 0,-2 2 0 0 0,1 1 0 0 0,-1 1 0 0 0,3-1 0 0 0,2 1 0 0 0,0 0 0 0 0,-1 0 0 0 0,3 0 0 0 0,0 0 0 0 0,3 0 0 0 0,8-8 0 0 0,8-6 0 0 0,7-9 0 0 0,7-9 0 0 0,3-5 0 0 0,3-9 0 0 0,-3-1 0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9882 10234 16383 0 0,'4'-4'0'0'0,"5"-5"0"0"0,5-1 0 0 0,4-2 0 0 0,2 0 0 0 0,-1-2 0 0 0,-1 3 0 0 0,-7 2 0 0 0,-9 6 0 0 0,-9 9 0 0 0,-7 6 0 0 0,-5 5 0 0 0,-3 4 0 0 0,-2 2 0 0 0,-1 1 0 0 0,1 0 0 0 0,0 0 0 0 0,0 4 0 0 0,0 0 0 0 0,1 0 0 0 0,1-1 0 0 0,-1-1 0 0 0,4-2 0 0 0,2 0 0 0 0,-1-1 0 0 0,3-1 0 0 0,0 1 0 0 0,7-8 0 0 0,8-11 0 0 0,9-9 0 0 0,5-8 0 0 0,6-6 0 0 0,2-3 0 0 0,1-2 0 0 0,2-1 0 0 0,-5 1 0 0 0,-1-1 0 0 0,0 2 0 0 0,0-1 0 0 0,2 1 0 0 0,0 0 0 0 0,0 0 0 0 0,-2 1 0 0 0,-6 7 0 0 0,-8 6 0 0 0,-5 9 0 0 0,-6 9 0 0 0,-3 5 0 0 0,-3 5 0 0 0,-3 0 0 0 0,0 3 0 0 0,-1 3 0 0 0,-1 0 0 0 0,2 0 0 0 0,-1 0 0 0 0,0-5 0 0 0,1-1 0 0 0,0-1 0 0 0,3 1 0 0 0,-1-3 0 0 0,2 0 0 0 0,2-7 0 0 0,8-5 0 0 0,7-7 0 0 0,6-7 0 0 0,6-5 0 0 0,3-4 0 0 0,2-3 0 0 0,1-2 0 0 0,0 0 0 0 0,0 0 0 0 0,-1 0 0 0 0,-3 1 0 0 0,-2-1 0 0 0,0 1 0 0 0,1 4 0 0 0,1 2 0 0 0,1-1 0 0 0,-7 7 0 0 0,-10 9 0 0 0,-9 9 0 0 0,-8 7 0 0 0,-5 5 0 0 0,-4 3 0 0 0,-2 2 0 0 0,3 0 0 0 0,2 1 0 0 0,-1-1 0 0 0,1 0 0 0 0,-2-1 0 0 0,3 0 0 0 0,2 0 0 0 0,-2 0 0 0 0,3-1 0 0 0,0 1 0 0 0,3-8 0 0 0,7-7 0 0 0,8-8 0 0 0,8-8 0 0 0,5-6 0 0 0,5-6 0 0 0,2-2 0 0 0,0-2 0 0 0,2-4 0 0 0,-1-1 0 0 0,4 0 0 0 0,0 1 0 0 0,0 2 0 0 0,-1 1 0 0 0,-5 2 0 0 0,-3-1 0 0 0,0 2 0 0 0,0 3 0 0 0,1 2 0 0 0,-3-1 0 0 0,-1 4 0 0 0,-3-1 0 0 0,1 3 0 0 0,-3-1 0 0 0,-7 7 0 0 0,-7 7 0 0 0,-8 7 0 0 0,-6 7 0 0 0,-3 4 0 0 0,-3 3 0 0 0,3 2 0 0 0,1 0 0 0 0,0 0 0 0 0,-1 0 0 0 0,-1 0 0 0 0,-1 3 0 0 0,0 1 0 0 0,-4 0 0 0 0,-2 3 0 0 0,1-1 0 0 0,0-1 0 0 0,1-1 0 0 0,2-2 0 0 0,0-2 0 0 0,1-1 0 0 0,0 0 0 0 0,8-8 0 0 0,7-11 0 0 0,8-5 0 0 0,8-7 0 0 0,3-6 0 0 0,4-8 0 0 0,2-5 0 0 0,7 0 0 0 0,2-1 0 0 0,2-3 0 0 0,3 1 0 0 0,0 0 0 0 0,-1-1 0 0 0,2 0 0 0 0,-1 1 0 0 0,-1 3 0 0 0,1 1 0 0 0,0 2 0 0 0,-2 1 0 0 0,-2 0 0 0 0,-2 1 0 0 0,0 3 0 0 0,-6 2 0 0 0,-2 3 0 0 0,-3 1 0 0 0,-1 2 0 0 0,-6 7 0 0 0,-8 4 0 0 0,-4 6 0 0 0,-5 2 0 0 0,-5 3 0 0 0,-3 4 0 0 0,-3 4 0 0 0,-2 1 0 0 0,0 6 0 0 0,-1 2 0 0 0,1 0 0 0 0,-1 3 0 0 0,-3 1 0 0 0,-1 1 0 0 0,0 0 0 0 0,-2 2 0 0 0,-1-1 0 0 0,2-3 0 0 0,-2 1 0 0 0,0 0 0 0 0,1-3 0 0 0,7-2 0 0 0,2-2 0 0 0,2-4 0 0 0,4-3 0 0 0,0-5 0 0 0,7-7 0 0 0,8-9 0 0 0,9-9 0 0 0,2-5 0 0 0,3-3 0 0 0,4-4 0 0 0,2 0 0 0 0,1-4 0 0 0,2-1 0 0 0,0 0 0 0 0,0 1 0 0 0,0-2 0 0 0,1 1 0 0 0,3 0 0 0 0,1 2 0 0 0,-5 2 0 0 0,-1 0 0 0 0,-1 6 0 0 0,-5 1 0 0 0,0 5 0 0 0,-4-1 0 0 0,-3 7 0 0 0,-7 5 0 0 0,-4 6 0 0 0,-6 6 0 0 0,-5 5 0 0 0,-4 5 0 0 0,-4 2 0 0 0,-1 1 0 0 0,-1 1 0 0 0,-1 4 0 0 0,1 1 0 0 0,-1-1 0 0 0,1-1 0 0 0,-1-1 0 0 0,5-1 0 0 0,2-2 0 0 0,-1 0 0 0 0,-1 0 0 0 0,3 0 0 0 0,0-1 0 0 0,0-3 0 0 0,5-10 0 0 0,9-9 0 0 0,5-9 0 0 0,6-3 0 0 0,4-3 0 0 0,5-3 0 0 0,3-7 0 0 0,2-2 0 0 0,0 0 0 0 0,1 0 0 0 0,0 1 0 0 0,-1 1 0 0 0,1 0 0 0 0,-1 2 0 0 0,-1 4 0 0 0,-3 2 0 0 0,-1-1 0 0 0,0 3 0 0 0,-3 1 0 0 0,-5 6 0 0 0,-6 4 0 0 0,-6 7 0 0 0,-5 7 0 0 0,-5 2 0 0 0,-2 2 0 0 0,-1 3 0 0 0,-2 2 0 0 0,-3 2 0 0 0,3 2 0 0 0,0 0 0 0 0,-1-4 0 0 0,3-1 0 0 0,0 0 0 0 0,-1 1 0 0 0,1-6 0 0 0,8-6 0 0 0,5-8 0 0 0,7-4 0 0 0,2-4 0 0 0,4-1 0 0 0,0-3 0 0 0,2-3 0 0 0,3-3 0 0 0,2-1 0 0 0,-1-2 0 0 0,-1-1 0 0 0,2 0 0 0 0,-3 0 0 0 0,-4 7 0 0 0,-7 11 0 0 0,-5 10 0 0 0,-5 8 0 0 0,-3 5 0 0 0,-3 4 0 0 0,1 2 0 0 0,-3 1 0 0 0,6-4 0 0 0,4-10 0 0 0,3-10 0 0 0,5-5 0 0 0,2-6 0 0 0,4-2 0 0 0,0-1 0 0 0,3-4 0 0 0,2-2 0 0 0,-1-2 0 0 0,1-1 0 0 0,-2-1 0 0 0,-3 8 0 0 0,-8 9 0 0 0,-3 11 0 0 0,-6 4 0 0 0,-2 4 0 0 0,1 4 0 0 0,-2 3 0 0 0,0 2 0 0 0,3-7 0 0 0,5-6 0 0 0,4-8 0 0 0,5-4 0 0 0,2-6 0 0 0,2-5 0 0 0,0-4 0 0 0,2-3 0 0 0,-1-1 0 0 0,1-2 0 0 0,-2 8 0 0 0,-3 10 0 0 0,-6 7 0 0 0,-3 6 0 0 0,-3 6 0 0 0,-3 5 0 0 0,-1 3 0 0 0,1 2 0 0 0,-3-3 0 0 0,2-1 0 0 0,1 0 0 0 0,2-7 0 0 0,2-10 0 0 0,5-4 0 0 0,2-7 0 0 0,5-5 0 0 0,0-4 0 0 0,3-3 0 0 0,0-1 0 0 0,0 2 0 0 0,0 1 0 0 0,-4 8 0 0 0,-5 9 0 0 0,-9 10 0 0 0,-2 6 0 0 0,-4 5 0 0 0,0 4 0 0 0,2 0 0 0 0,-1-2 0 0 0,1-2 0 0 0,3-7 0 0 0,6-10 0 0 0,3-9 0 0 0,5-4 0 0 0,2-3 0 0 0,2 0 0 0 0,1-1 0 0 0,1-1 0 0 0,-6 5 0 0 0,-7 8 0 0 0,-4 9 0 0 0,-1 7 0 0 0,-4 2 0 0 0,0 1 0 0 0,-2 3 0 0 0,0 1 0 0 0,-2-2 0 0 0,6-4 0 0 0,4-9 0 0 0,5-9 0 0 0,4-7 0 0 0,4-3 0 0 0,0-2 0 0 0,-1-2 0 0 0,1 2 0 0 0,0-1 0 0 0,1 3 0 0 0,-1 1 0 0 0,-2 5 0 0 0,-6 4 0 0 0,-4 8 0 0 0,-5 6 0 0 0,-2 5 0 0 0,-2 0 0 0 0,-1 2 0 0 0,3 2 0 0 0,-1-3 0 0 0,1 0 0 0 0,2 1 0 0 0,-2-2 0 0 0,1 0 0 0 0,-2-3 0 0 0,4-3 0 0 0,4-7 0 0 0,5-7 0 0 0,7-8 0 0 0,1-4 0 0 0,3 0 0 0 0,-2-1 0 0 0,2 3 0 0 0,-1-1 0 0 0,0 0 0 0 0,2-2 0 0 0,2-2 0 0 0,3 3 0 0 0,-7 4 0 0 0,-9 8 0 0 0,-5 9 0 0 0,-6 4 0 0 0,-3 4 0 0 0,-2 0 0 0 0,0 2 0 0 0,-2 3 0 0 0,2 1 0 0 0,-1-1 0 0 0,2 0 0 0 0,-2 0 0 0 0,6-2 0 0 0,4-7 0 0 0,7-6 0 0 0,1-6 0 0 0,5-7 0 0 0,5-5 0 0 0,2-4 0 0 0,0-2 0 0 0,0 2 0 0 0,-3 1 0 0 0,-3 8 0 0 0,-8 5 0 0 0,-8 4 0 0 0,-4 6 0 0 0,1-1 0 0 0,1-6 0 0 0,1-5 0 0 0,3-6 0 0 0,1-4 0 0 0,-3 1 0 0 0,0 7 0 0 0,-3 10 0 0 0,-1 7 0 0 0,-2 4 0 0 0,0 4 0 0 0,3 2 0 0 0,-2-1 0 0 0,1 1 0 0 0,-1 0 0 0 0,-4 3 0 0 0,-3 0 0 0 0,2-6 0 0 0,7-6 0 0 0,4-8 0 0 0,8-8 0 0 0,6-6 0 0 0,6-5 0 0 0,0-3 0 0 0,1-1 0 0 0,-2-2 0 0 0,0 1 0 0 0,1 0 0 0 0,-2 0 0 0 0,1 1 0 0 0,-3 0 0 0 0,1 0 0 0 0,-2 0 0 0 0,-3 1 0 0 0,-6 3 0 0 0,-4 9 0 0 0,-5 7 0 0 0,-2 7 0 0 0,-3 6 0 0 0,-3 3 0 0 0,1 2 0 0 0,-2-1 0 0 0,-1 0 0 0 0,2 3 0 0 0,0 1 0 0 0,-2-1 0 0 0,3-1 0 0 0,-1 1 0 0 0,-2 2 0 0 0,-1 1 0 0 0,2-6 0 0 0,8-10 0 0 0,9-5 0 0 0,4-7 0 0 0,5-5 0 0 0,5-5 0 0 0,4-3 0 0 0,2-2 0 0 0,-2 0 0 0 0,-1-1 0 0 0,1 0 0 0 0,1 0 0 0 0,-3 1 0 0 0,-1 0 0 0 0,1 0 0 0 0,2 0 0 0 0,-3 0 0 0 0,0 5 0 0 0,-7 4 0 0 0,-8 9 0 0 0,-9 9 0 0 0,-6 8 0 0 0,-6 6 0 0 0,2 3 0 0 0,-1 2 0 0 0,0 2 0 0 0,-1-1 0 0 0,-2 0 0 0 0,0 0 0 0 0,0 0 0 0 0,-1-1 0 0 0,0 0 0 0 0,1-1 0 0 0,-1 1 0 0 0,0 0 0 0 0,4-1 0 0 0,1-3 0 0 0,4-1 0 0 0,1-5 0 0 0,2 1 0 0 0,3-7 0 0 0,6-8 0 0 0,9-7 0 0 0,5-7 0 0 0,6-5 0 0 0,3-2 0 0 0,2-2 0 0 0,1 0 0 0 0,0 0 0 0 0,0 0 0 0 0,0 0 0 0 0,-5 1 0 0 0,-1 0 0 0 0,0 0 0 0 0,1 0 0 0 0,-3 0 0 0 0,0 5 0 0 0,-3 0 0 0 0,0 4 0 0 0,-2 1 0 0 0,-7 6 0 0 0,-7 8 0 0 0,-8 3 0 0 0,-2 6 0 0 0,-2 5 0 0 0,-3 3 0 0 0,-2 3 0 0 0,-1 2 0 0 0,-2 0 0 0 0,0 1 0 0 0,0-1 0 0 0,0 1 0 0 0,0 3 0 0 0,0 1 0 0 0,0 0 0 0 0,0-5 0 0 0,4-3 0 0 0,2-1 0 0 0,3 1 0 0 0,4-7 0 0 0,8-7 0 0 0,4-7 0 0 0,6-7 0 0 0,5-7 0 0 0,8-4 0 0 0,4-7 0 0 0,3-3 0 0 0,3 0 0 0 0,0-3 0 0 0,0 0 0 0 0,1 2 0 0 0,0 2 0 0 0,-3 1 0 0 0,-1 3 0 0 0,-2 0 0 0 0,-2 2 0 0 0,-1-1 0 0 0,0 1 0 0 0,-1 3 0 0 0,-3 2 0 0 0,-2 3 0 0 0,-7 5 0 0 0,-10 7 0 0 0,-8 4 0 0 0,-7 6 0 0 0,-8 4 0 0 0,-4 6 0 0 0,-6 2 0 0 0,-5 6 0 0 0,1 3 0 0 0,-1-1 0 0 0,-3 4 0 0 0,-1-1 0 0 0,-1 3 0 0 0,-2-1 0 0 0,0 2 0 0 0,3-1 0 0 0,2-3 0 0 0,-1-3 0 0 0,3-1 0 0 0,4-3 0 0 0,4-1 0 0 0,4-4 0 0 0,1-6 0 0 0,6-8 0 0 0,10-6 0 0 0,6-6 0 0 0,4-2 0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9651 10077 16383 0 0,'4'-4'0'0'0,"1"-5"0"0"0,-4-1 0 0 0,-2 5 0 0 0,-5 3 0 0 0,-6 6 0 0 0,-3 7 0 0 0,-5 4 0 0 0,-1 4 0 0 0,2 3 0 0 0,0-3 0 0 0,1 0 0 0 0,-2 0 0 0 0,-1 1 0 0 0,4 0 0 0 0,0 2 0 0 0,-1-4 0 0 0,3-1 0 0 0,4 1 0 0 0,0-3 0 0 0,6-4 0 0 0,3-7 0 0 0,7-9 0 0 0,1-4 0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9637 10256 16383 0 0,'-3'0'0'0'0,"-6"4"0"0"0,-1 5 0 0 0,-3 1 0 0 0,1 3 0 0 0,-1 3 0 0 0,1 2 0 0 0,3 2 0 0 0,-1 2 0 0 0,1 1 0 0 0,-1 0 0 0 0,0 1 0 0 0,-1-5 0 0 0,1-1 0 0 0,2-8 0 0 0,6-9 0 0 0,4-9 0 0 0,5-6 0 0 0,1-6 0 0 0,4-2 0 0 0,3-6 0 0 0,3-2 0 0 0,-1 1 0 0 0,-1 1 0 0 0,2 2 0 0 0,-2 0 0 0 0,-1 2 0 0 0,-2 1 0 0 0,0 1 0 0 0,-2-1 0 0 0,1 5 0 0 0,-1 0 0 0 0,-3 8 0 0 0,-7 6 0 0 0,-3 7 0 0 0,-5 3 0 0 0,-2 4 0 0 0,-3 5 0 0 0,-3 3 0 0 0,1 7 0 0 0,-1 2 0 0 0,-2 1 0 0 0,-2 0 0 0 0,2 2 0 0 0,1 0 0 0 0,-2-1 0 0 0,-1 3 0 0 0,-1-2 0 0 0,3 0 0 0 0,0-3 0 0 0,-1-5 0 0 0,3-3 0 0 0,8-5 0 0 0,8-8 0 0 0,9-9 0 0 0,6-8 0 0 0,4-6 0 0 0,3-8 0 0 0,1-3 0 0 0,0-5 0 0 0,1-1 0 0 0,3-2 0 0 0,0 2 0 0 0,1 1 0 0 0,-3 0 0 0 0,0 1 0 0 0,-2 3 0 0 0,0 2 0 0 0,-1 1 0 0 0,-4 2 0 0 0,-2 5 0 0 0,-3 2 0 0 0,-9 3 0 0 0,-8 9 0 0 0,-4 8 0 0 0,-4 4 0 0 0,-5 5 0 0 0,-3 4 0 0 0,-3 3 0 0 0,-4 2 0 0 0,-3 2 0 0 0,1 4 0 0 0,0 2 0 0 0,-2-1 0 0 0,0 0 0 0 0,2-2 0 0 0,0-2 0 0 0,3 4 0 0 0,1 0 0 0 0,0 0 0 0 0,1-2 0 0 0,1-4 0 0 0,0-3 0 0 0,3-1 0 0 0,2-3 0 0 0,7-8 0 0 0,5-9 0 0 0,8-8 0 0 0,7-7 0 0 0,2-3 0 0 0,2-3 0 0 0,4-1 0 0 0,1-1 0 0 0,2-3 0 0 0,2-1 0 0 0,0 1 0 0 0,4-3 0 0 0,1 0 0 0 0,-4 1 0 0 0,-2 3 0 0 0,-1 1 0 0 0,0 6 0 0 0,-4 1 0 0 0,-1 5 0 0 0,-3 1 0 0 0,-8 6 0 0 0,-4 8 0 0 0,-7 5 0 0 0,-2 4 0 0 0,-3 4 0 0 0,-5 9 0 0 0,-2 3 0 0 0,-3 1 0 0 0,-1 4 0 0 0,-4 1 0 0 0,-3 2 0 0 0,1-1 0 0 0,0 3 0 0 0,-1-3 0 0 0,-1 3 0 0 0,1-3 0 0 0,-2 2 0 0 0,1-1 0 0 0,0-3 0 0 0,7-3 0 0 0,2-2 0 0 0,2-6 0 0 0,4-2 0 0 0,8-8 0 0 0,5-10 0 0 0,7-8 0 0 0,7-7 0 0 0,4-5 0 0 0,4-3 0 0 0,3-5 0 0 0,0-1 0 0 0,1-4 0 0 0,0-1 0 0 0,0-1 0 0 0,0 1 0 0 0,-1 2 0 0 0,0 0 0 0 0,0 0 0 0 0,-1 3 0 0 0,-3 1 0 0 0,-1 7 0 0 0,-5 2 0 0 0,-3 9 0 0 0,-8 9 0 0 0,-8 9 0 0 0,-3 7 0 0 0,-3 5 0 0 0,-5 3 0 0 0,2 1 0 0 0,-1 1 0 0 0,2-1 0 0 0,0 0 0 0 0,2 4 0 0 0,3 0 0 0 0,0 0 0 0 0,0-1 0 0 0,3-2 0 0 0,6-8 0 0 0,6-11 0 0 0,3-11 0 0 0,4-8 0 0 0,2-10 0 0 0,0-4 0 0 0,1-2 0 0 0,-2-4 0 0 0,0 0 0 0 0,-3-1 0 0 0,2 0 0 0 0,-2 2 0 0 0,1 3 0 0 0,-2 3 0 0 0,-2 1 0 0 0,-2 2 0 0 0,-3 0 0 0 0,-2 1 0 0 0,-4 4 0 0 0,-6 5 0 0 0,-6 8 0 0 0,-3 9 0 0 0,-3 8 0 0 0,2 6 0 0 0,1 3 0 0 0,-1 3 0 0 0,-1 0 0 0 0,3 0 0 0 0,1 0 0 0 0,-2 0 0 0 0,0 0 0 0 0,-2-1 0 0 0,3 0 0 0 0,0 0 0 0 0,-1-1 0 0 0,3 1 0 0 0,0-4 0 0 0,7-10 0 0 0,8-9 0 0 0,4-9 0 0 0,5-10 0 0 0,6-7 0 0 0,3-2 0 0 0,3-4 0 0 0,1 0 0 0 0,2 0 0 0 0,-4 0 0 0 0,-2 0 0 0 0,1 2 0 0 0,-4 2 0 0 0,0 2 0 0 0,-2 2 0 0 0,-1 1 0 0 0,-5 4 0 0 0,-8 10 0 0 0,-7 9 0 0 0,-7 6 0 0 0,-1 5 0 0 0,-1 4 0 0 0,-1 5 0 0 0,-3 1 0 0 0,0 6 0 0 0,-1 2 0 0 0,-1-1 0 0 0,0 0 0 0 0,0-2 0 0 0,0-1 0 0 0,0-1 0 0 0,4-1 0 0 0,1 0 0 0 0,1-1 0 0 0,6-3 0 0 0,5-9 0 0 0,8-7 0 0 0,7-7 0 0 0,6-7 0 0 0,4-5 0 0 0,3-5 0 0 0,5-1 0 0 0,2-6 0 0 0,0-1 0 0 0,-1 0 0 0 0,-1 1 0 0 0,2 2 0 0 0,0-3 0 0 0,-1 0 0 0 0,-2 1 0 0 0,0 1 0 0 0,-2 2 0 0 0,-9 5 0 0 0,-6 9 0 0 0,-9 11 0 0 0,-8 10 0 0 0,-7 2 0 0 0,-5 7 0 0 0,-2 4 0 0 0,-2 3 0 0 0,0 0 0 0 0,-1-1 0 0 0,1 4 0 0 0,1 1 0 0 0,-4-2 0 0 0,-2 3 0 0 0,2 0 0 0 0,0-2 0 0 0,2-1 0 0 0,0-3 0 0 0,6 0 0 0 0,1-6 0 0 0,4-1 0 0 0,0-5 0 0 0,7-3 0 0 0,5-8 0 0 0,6-5 0 0 0,6-5 0 0 0,5-5 0 0 0,5-4 0 0 0,2-3 0 0 0,1-3 0 0 0,1 0 0 0 0,0-1 0 0 0,0 0 0 0 0,-1 1 0 0 0,1 0 0 0 0,-1-1 0 0 0,-1 2 0 0 0,1-1 0 0 0,-4 0 0 0 0,-9 4 0 0 0,-10 9 0 0 0,-10 7 0 0 0,-5 7 0 0 0,-6 3 0 0 0,-2 4 0 0 0,-1 0 0 0 0,-1 3 0 0 0,1 2 0 0 0,0 2 0 0 0,0 3 0 0 0,1 0 0 0 0,0 2 0 0 0,0 0 0 0 0,-3 0 0 0 0,-2 0 0 0 0,0 0 0 0 0,2 0 0 0 0,4 0 0 0 0,3-4 0 0 0,8-5 0 0 0,10-5 0 0 0,9-4 0 0 0,7-7 0 0 0,4-7 0 0 0,4-5 0 0 0,1-5 0 0 0,4-3 0 0 0,2-1 0 0 0,-1-1 0 0 0,3 0 0 0 0,-1 0 0 0 0,-1 1 0 0 0,1-1 0 0 0,0 1 0 0 0,-2 0 0 0 0,-5 1 0 0 0,-4-1 0 0 0,0 4 0 0 0,-5 2 0 0 0,0 3 0 0 0,-3 0 0 0 0,-8 3 0 0 0,-7 7 0 0 0,-9 4 0 0 0,0 6 0 0 0,-8 2 0 0 0,-3 3 0 0 0,-2 5 0 0 0,0 2 0 0 0,0 2 0 0 0,-4 2 0 0 0,0 1 0 0 0,0 1 0 0 0,2-1 0 0 0,-2 0 0 0 0,-1-3 0 0 0,2-3 0 0 0,5 1 0 0 0,3 1 0 0 0,0-3 0 0 0,5 0 0 0 0,8-7 0 0 0,9-4 0 0 0,8-8 0 0 0,10-7 0 0 0,6-1 0 0 0,2-4 0 0 0,4-2 0 0 0,0-2 0 0 0,3-2 0 0 0,-1-2 0 0 0,2 0 0 0 0,-2 0 0 0 0,-3 0 0 0 0,-2 0 0 0 0,-3 0 0 0 0,-2 4 0 0 0,-1 1 0 0 0,0 4 0 0 0,-5 0 0 0 0,-1 3 0 0 0,1 3 0 0 0,-8 7 0 0 0,-8 7 0 0 0,-5 7 0 0 0,-6 5 0 0 0,-5 3 0 0 0,0 2 0 0 0,-2 1 0 0 0,-2 4 0 0 0,2 1 0 0 0,1-1 0 0 0,-3 4 0 0 0,4-1 0 0 0,-1-2 0 0 0,-2 3 0 0 0,3-1 0 0 0,-1-2 0 0 0,3-2 0 0 0,3-1 0 0 0,7-6 0 0 0,7-6 0 0 0,8-9 0 0 0,0-9 0 0 0,3-5 0 0 0,6-3 0 0 0,3-5 0 0 0,2-6 0 0 0,3-4 0 0 0,0-1 0 0 0,4-3 0 0 0,-1 0 0 0 0,2 0 0 0 0,3 3 0 0 0,-2-2 0 0 0,2 0 0 0 0,1 2 0 0 0,-2 1 0 0 0,1 2 0 0 0,-3 1 0 0 0,-3 0 0 0 0,-3 6 0 0 0,-3 0 0 0 0,-6 9 0 0 0,-9 4 0 0 0,-8 8 0 0 0,-8 7 0 0 0,-6 6 0 0 0,-6 4 0 0 0,-8 2 0 0 0,-2 5 0 0 0,-2 2 0 0 0,1 4 0 0 0,1 0 0 0 0,-3 2 0 0 0,1-1 0 0 0,0 2 0 0 0,2-2 0 0 0,-2-3 0 0 0,0 1 0 0 0,1 0 0 0 0,5-3 0 0 0,3-2 0 0 0,0-5 0 0 0,5-4 0 0 0,8-7 0 0 0,5-11 0 0 0,7-8 0 0 0,7-7 0 0 0,4-5 0 0 0,4-6 0 0 0,3-4 0 0 0,0-3 0 0 0,1 0 0 0 0,4-3 0 0 0,1 1 0 0 0,-1-1 0 0 0,-1 2 0 0 0,-1 3 0 0 0,-1 2 0 0 0,-2 3 0 0 0,0 2 0 0 0,0 1 0 0 0,-4 0 0 0 0,-2 5 0 0 0,-3 1 0 0 0,-5 7 0 0 0,-7 10 0 0 0,-8 8 0 0 0,-7 7 0 0 0,-1 4 0 0 0,-2 4 0 0 0,-2 1 0 0 0,-2 0 0 0 0,-2 1 0 0 0,4 3 0 0 0,0 0 0 0 0,0 1 0 0 0,-1 2 0 0 0,3-1 0 0 0,-1 0 0 0 0,4-3 0 0 0,0-1 0 0 0,-2-2 0 0 0,5-8 0 0 0,9-11 0 0 0,4-11 0 0 0,6-7 0 0 0,5-6 0 0 0,4-3 0 0 0,2-6 0 0 0,3-2 0 0 0,0-4 0 0 0,1 1 0 0 0,0 1 0 0 0,-1 3 0 0 0,0 3 0 0 0,0 1 0 0 0,-4 1 0 0 0,-1 1 0 0 0,0 1 0 0 0,-3 7 0 0 0,-8 7 0 0 0,-5 8 0 0 0,-7 9 0 0 0,-6 6 0 0 0,-2 4 0 0 0,-2 3 0 0 0,-2 2 0 0 0,-3 0 0 0 0,3 0 0 0 0,0 4 0 0 0,-1 1 0 0 0,-1-1 0 0 0,2 3 0 0 0,1 0 0 0 0,-1-2 0 0 0,2-1 0 0 0,0-6 0 0 0,3-3 0 0 0,-1-4 0 0 0,2-2 0 0 0,6-6 0 0 0,5-8 0 0 0,6-8 0 0 0,6-7 0 0 0,4-3 0 0 0,4-4 0 0 0,2 0 0 0 0,1-6 0 0 0,1 0 0 0 0,4-4 0 0 0,0 1 0 0 0,1 1 0 0 0,-2-2 0 0 0,-1 1 0 0 0,-6 3 0 0 0,-1 1 0 0 0,-1 3 0 0 0,1 0 0 0 0,-4 2 0 0 0,-3 8 0 0 0,-8 7 0 0 0,-5 9 0 0 0,-6 7 0 0 0,-1 7 0 0 0,-4 4 0 0 0,0 4 0 0 0,-1 0 0 0 0,-3 2 0 0 0,2-1 0 0 0,-1 0 0 0 0,-2 4 0 0 0,-1 0 0 0 0,-3 0 0 0 0,4-1 0 0 0,0-2 0 0 0,-1 0 0 0 0,3-2 0 0 0,0 0 0 0 0,2 0 0 0 0,0-1 0 0 0,6-7 0 0 0,8-11 0 0 0,4-9 0 0 0,4-8 0 0 0,6-9 0 0 0,3-6 0 0 0,3 0 0 0 0,1-1 0 0 0,1-2 0 0 0,1 0 0 0 0,0 1 0 0 0,-1-2 0 0 0,0 1 0 0 0,1 2 0 0 0,-2 1 0 0 0,-3 3 0 0 0,-1 1 0 0 0,0 4 0 0 0,-4 3 0 0 0,1 3 0 0 0,-7 9 0 0 0,-8 4 0 0 0,-4 7 0 0 0,-6 6 0 0 0,-4 5 0 0 0,-4 3 0 0 0,1 3 0 0 0,-1 0 0 0 0,4 1 0 0 0,-1 0 0 0 0,3 0 0 0 0,-1-1 0 0 0,2 0 0 0 0,-1 0 0 0 0,-2 0 0 0 0,1 0 0 0 0,-1-1 0 0 0,2 1 0 0 0,-1-4 0 0 0,2-2 0 0 0,-2 1 0 0 0,3 1 0 0 0,-2 0 0 0 0,1-5 0 0 0,7-7 0 0 0,4-7 0 0 0,5-8 0 0 0,7-3 0 0 0,0-3 0 0 0,3-3 0 0 0,2-2 0 0 0,-2-3 0 0 0,1 0 0 0 0,-3-1 0 0 0,1 3 0 0 0,-2 2 0 0 0,0 0 0 0 0,-1-1 0 0 0,0 3 0 0 0,0 7 0 0 0,-7 10 0 0 0,-4 9 0 0 0,-5 5 0 0 0,-7 6 0 0 0,0 1 0 0 0,-3 2 0 0 0,-2 1 0 0 0,2-1 0 0 0,-1 0 0 0 0,2 0 0 0 0,1-5 0 0 0,1-1 0 0 0,0 0 0 0 0,-3-3 0 0 0,2 0 0 0 0,3-7 0 0 0,7-4 0 0 0,4-7 0 0 0,5-4 0 0 0,3-3 0 0 0,3-4 0 0 0,3-4 0 0 0,-1-3 0 0 0,1 3 0 0 0,-1 0 0 0 0,0-1 0 0 0,-3 0 0 0 0,2 2 0 0 0,-2 1 0 0 0,-3 6 0 0 0,-7 6 0 0 0,-3 6 0 0 0,-5 4 0 0 0,-6 4 0 0 0,0 5 0 0 0,-2 3 0 0 0,-2-1 0 0 0,2 0 0 0 0,-1 1 0 0 0,-1-2 0 0 0,2-1 0 0 0,0 2 0 0 0,-1 1 0 0 0,-3-1 0 0 0,3-1 0 0 0,4-7 0 0 0,8-8 0 0 0,8-9 0 0 0,4-7 0 0 0,-4 0 0 0 0,-2 6 0 0 0,-6 4 0 0 0,-5 3 0 0 0,-2 7 0 0 0,-2 1 0 0 0,-4 0 0 0 0,-2 3 0 0 0,-2 0 0 0 0,-1-2 0 0 0,0-2 0 0 0,-2-1 0 0 0,1-2 0 0 0,8-2 0 0 0,10 1 0 0 0,9-2 0 0 0,5-3 0 0 0,5-1 0 0 0,-1-5 0 0 0,2 1 0 0 0,2-3 0 0 0,2 2 0 0 0,-6 1 0 0 0,-6 7 0 0 0,-7 3 0 0 0,-4 6 0 0 0,-5 1 0 0 0,-1 4 0 0 0,-3 3 0 0 0,1 3 0 0 0,3-5 0 0 0,6-5 0 0 0,4-8 0 0 0,6-8 0 0 0,1-6 0 0 0,4 0 0 0 0,-1-3 0 0 0,2 2 0 0 0,-1 0 0 0 0,1-1 0 0 0,-2-2 0 0 0,1 1 0 0 0,-1 1 0 0 0,-3 7 0 0 0,-2 8 0 0 0,-7 9 0 0 0,-2 6 0 0 0,-5 1 0 0 0,-2 2 0 0 0,6-2 0 0 0,7-3 0 0 0,6-8 0 0 0,7-9 0 0 0,3-7 0 0 0,3-5 0 0 0,2 0 0 0 0,-4-1 0 0 0,-1-1 0 0 0,0-1 0 0 0,0-2 0 0 0,2 4 0 0 0,-4 1 0 0 0,0-1 0 0 0,0 3 0 0 0,-2 0 0 0 0,0-2 0 0 0,1 0 0 0 0,-2-3 0 0 0,-3 7 0 0 0,-4 9 0 0 0,-7 5 0 0 0,-3 7 0 0 0,-5 5 0 0 0,-1 5 0 0 0,-3 3 0 0 0,-4 1 0 0 0,2 2 0 0 0,-1 0 0 0 0,-2 0 0 0 0,2-1 0 0 0,-1 1 0 0 0,0-1 0 0 0,-3 0 0 0 0,-1-1 0 0 0,-1 1 0 0 0,3 0 0 0 0,4-8 0 0 0,5-11 0 0 0,8-5 0 0 0,4-7 0 0 0,5-2 0 0 0,5-3 0 0 0,1-3 0 0 0,1 1 0 0 0,3-1 0 0 0,1-1 0 0 0,2-2 0 0 0,-3-2 0 0 0,-1 0 0 0 0,2-2 0 0 0,0 1 0 0 0,1 3 0 0 0,-3 1 0 0 0,0 0 0 0 0,1-1 0 0 0,1-1 0 0 0,1 2 0 0 0,-3 2 0 0 0,0 2 0 0 0,-7 4 0 0 0,-6 8 0 0 0,-6 8 0 0 0,-8 6 0 0 0,-5 6 0 0 0,-4 3 0 0 0,-4 2 0 0 0,4 1 0 0 0,0 1 0 0 0,0-1 0 0 0,3-1 0 0 0,0 1 0 0 0,-1-1 0 0 0,-1 0 0 0 0,2 0 0 0 0,1-1 0 0 0,-2-3 0 0 0,2-1 0 0 0,0-5 0 0 0,3 1 0 0 0,-1-3 0 0 0,2 1 0 0 0,6-6 0 0 0,5-7 0 0 0,6-4 0 0 0,1-5 0 0 0,5 0 0 0 0,3-3 0 0 0,3-3 0 0 0,-2-3 0 0 0,1 3 0 0 0,1-1 0 0 0,-2-1 0 0 0,-1-1 0 0 0,2-1 0 0 0,-3-2 0 0 0,1 4 0 0 0,-6 4 0 0 0,-5 9 0 0 0,-7 9 0 0 0,-7 8 0 0 0,-5 1 0 0 0,0 3 0 0 0,-2 2 0 0 0,-2 3 0 0 0,-1 0 0 0 0,-1 2 0 0 0,-1 0 0 0 0,-1-4 0 0 0,4-1 0 0 0,1 0 0 0 0,4 1 0 0 0,0-2 0 0 0,-1-1 0 0 0,2 0 0 0 0,-1-1 0 0 0,2 0 0 0 0,-1-3 0 0 0,6-7 0 0 0,8-8 0 0 0,4-8 0 0 0,4-1 0 0 0,2-3 0 0 0,2 1 0 0 0,-1-1 0 0 0,1 2 0 0 0,-1 0 0 0 0,-7 1 0 0 0,-8 8 0 0 0,-7 3 0 0 0,-3 7 0 0 0,-2 1 0 0 0,-2 4 0 0 0,-3 1 0 0 0,-2 1 0 0 0,0-2 0 0 0,-1 2 0 0 0,0-1 0 0 0,3-7 0 0 0,6-9 0 0 0,1-2 0 0 0,3-5 0 0 0,3-5 0 0 0,3-2 0 0 0,1-3 0 0 0,-1-2 0 0 0,-1 0 0 0 0,-3 3 0 0 0,-1 2 0 0 0,-2 0 0 0 0,1-2 0 0 0,1 4 0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9348 10171 16383 0 0,'-4'0'0'0'0,"-1"-3"0"0"0,-4-3 0 0 0,0 5 0 0 0,-3 3 0 0 0,2 4 0 0 0,-3 5 0 0 0,-2 4 0 0 0,1 5 0 0 0,0 1 0 0 0,-3 2 0 0 0,-1 1 0 0 0,2-1 0 0 0,-1 1 0 0 0,8-8 0 0 0,8-7 0 0 0,4-9 0 0 0,7-8 0 0 0,4-3 0 0 0,4-3 0 0 0,3-3 0 0 0,-2-3 0 0 0,-1-1 0 0 0,1-2 0 0 0,1 0 0 0 0,-3 0 0 0 0,-5 7 0 0 0,-8 11 0 0 0,-8 9 0 0 0,-8 9 0 0 0,-5 6 0 0 0,-4 3 0 0 0,-2 1 0 0 0,3 2 0 0 0,4-4 0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4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11902 10480 16383 0 0,'0'-4'0'0'0,"4"3"0"0"0,5 5 0 0 0,5 2 0 0 0,4 4 0 0 0,2 4 0 0 0,3 0 0 0 0,-4 1 0 0 0,-1-2 0 0 0,1-3 0 0 0,-3 0 0 0 0,-1-1 0 0 0,2-2 0 0 0,1-2 0 0 0,-2-7 0 0 0,-8-2 0 0 0,-9-4 0 0 0,-9-5 0 0 0,-5-4 0 0 0,-1-3 0 0 0,-2 2 0 0 0,-1 0 0 0 0,-1-1 0 0 0,-2 3 0 0 0,4 1 0 0 0,0-2 0 0 0,0 3 0 0 0,-1-1 0 0 0,-1-1 0 0 0,-1 2 0 0 0,3-1 0 0 0,0 3 0 0 0,0 3 0 0 0,0-1 0 0 0,1 5 0 0 0,5 8 0 0 0,8 3 0 0 0,5 4 0 0 0,5 1 0 0 0,7 2 0 0 0,0 2 0 0 0,2 0 0 0 0,-1 0 0 0 0,0-2 0 0 0,2 1 0 0 0,2 1 0 0 0,2-1 0 0 0,1-4 0 0 0,-2 1 0 0 0,-5-5 0 0 0,-5-8 0 0 0,-4-8 0 0 0,-7-5 0 0 0,-2-4 0 0 0,-5 0 0 0 0,-1 1 0 0 0,-3-1 0 0 0,-2-1 0 0 0,1-2 0 0 0,-2 1 0 0 0,-1-2 0 0 0,-1 5 0 0 0,1 0 0 0 0,1 0 0 0 0,-2-1 0 0 0,0 3 0 0 0,1 0 0 0 0,1 3 0 0 0,3-1 0 0 0,-1 3 0 0 0,3-1 0 0 0,-1 2 0 0 0,-2 2 0 0 0,1 7 0 0 0,2 7 0 0 0,4 6 0 0 0,7 6 0 0 0,3 2 0 0 0,1 3 0 0 0,4 1 0 0 0,1 0 0 0 0,2 0 0 0 0,-1 0 0 0 0,3-1 0 0 0,-2 0 0 0 0,1 0 0 0 0,-1 0 0 0 0,-2 0 0 0 0,0-1 0 0 0,0 1 0 0 0,1-4 0 0 0,0-2 0 0 0,1-7 0 0 0,0-9 0 0 0,-3-9 0 0 0,-3-6 0 0 0,-1-6 0 0 0,-3-2 0 0 0,0-2 0 0 0,-1-1 0 0 0,-1 1 0 0 0,1 0 0 0 0,-4 0 0 0 0,-2 1 0 0 0,-3 0 0 0 0,0 0 0 0 0,-3 0 0 0 0,-2 0 0 0 0,0 1 0 0 0,-1-1 0 0 0,2 1 0 0 0,0 3 0 0 0,-3 1 0 0 0,3 1 0 0 0,-2 2 0 0 0,-1 4 0 0 0,2 0 0 0 0,-1 2 0 0 0,-1 6 0 0 0,1 8 0 0 0,4 6 0 0 0,4 6 0 0 0,3 4 0 0 0,2 1 0 0 0,5-2 0 0 0,2-1 0 0 0,5 0 0 0 0,-1 1 0 0 0,4 1 0 0 0,2 0 0 0 0,3 1 0 0 0,-2 1 0 0 0,0-1 0 0 0,2 1 0 0 0,-3 0 0 0 0,1 0 0 0 0,0 0 0 0 0,-1-1 0 0 0,-1-3 0 0 0,-1-1 0 0 0,0-4 0 0 0,2-4 0 0 0,-2-8 0 0 0,-3-8 0 0 0,-3-7 0 0 0,-2-5 0 0 0,-3-3 0 0 0,-6-2 0 0 0,-5-1 0 0 0,-1 0 0 0 0,-4-1 0 0 0,-2 2 0 0 0,-3-1 0 0 0,-2 1 0 0 0,3 0 0 0 0,0 0 0 0 0,0 1 0 0 0,-1 3 0 0 0,-2 2 0 0 0,0-1 0 0 0,-1 3 0 0 0,3 0 0 0 0,2 3 0 0 0,-1 3 0 0 0,3 7 0 0 0,4 8 0 0 0,7 7 0 0 0,9 5 0 0 0,3 3 0 0 0,5 2 0 0 0,-1 1 0 0 0,2 0 0 0 0,3 0 0 0 0,1 0 0 0 0,3-1 0 0 0,0 0 0 0 0,-2 0 0 0 0,-1 0 0 0 0,0 3 0 0 0,1-2 0 0 0,-2-1 0 0 0,-1-2 0 0 0,-3 1 0 0 0,0-5 0 0 0,-2 0 0 0 0,1-3 0 0 0,-1-9 0 0 0,-3-8 0 0 0,-3-8 0 0 0,-6-6 0 0 0,-3-3 0 0 0,-4-3 0 0 0,-1-1 0 0 0,-3-1 0 0 0,0 1 0 0 0,-1 0 0 0 0,-2 1 0 0 0,-3 0 0 0 0,-2 0 0 0 0,-1 0 0 0 0,2 0 0 0 0,2 0 0 0 0,-2 5 0 0 0,0 0 0 0 0,3 1 0 0 0,0 2 0 0 0,2 0 0 0 0,1 3 0 0 0,-2 3 0 0 0,2-1 0 0 0,2 6 0 0 0,5 7 0 0 0,1 7 0 0 0,3 5 0 0 0,6 1 0 0 0,1 1 0 0 0,4 1 0 0 0,1 2 0 0 0,2 2 0 0 0,0 0 0 0 0,0 0 0 0 0,4 1 0 0 0,1 0 0 0 0,-1 0 0 0 0,0-4 0 0 0,2-1 0 0 0,-3 0 0 0 0,0 1 0 0 0,2-3 0 0 0,-3 0 0 0 0,1 0 0 0 0,1-1 0 0 0,-2 0 0 0 0,-3-7 0 0 0,-4-8 0 0 0,-2-8 0 0 0,-3-6 0 0 0,-6-2 0 0 0,-1-1 0 0 0,-4-1 0 0 0,-1-3 0 0 0,-2 0 0 0 0,-4-2 0 0 0,-1 1 0 0 0,0-1 0 0 0,1 0 0 0 0,-2 0 0 0 0,-1 0 0 0 0,-2 4 0 0 0,4 1 0 0 0,0 4 0 0 0,-1 0 0 0 0,-1-1 0 0 0,-1 2 0 0 0,-1 3 0 0 0,3 8 0 0 0,4 7 0 0 0,5 7 0 0 0,4 5 0 0 0,3 4 0 0 0,5-2 0 0 0,3 0 0 0 0,3 0 0 0 0,1 1 0 0 0,3 1 0 0 0,-2 1 0 0 0,2-4 0 0 0,-2 0 0 0 0,2 0 0 0 0,2 0 0 0 0,-2 3 0 0 0,2 0 0 0 0,1 0 0 0 0,-2 2 0 0 0,1-4 0 0 0,-2-2 0 0 0,0-2 0 0 0,2-5 0 0 0,-1-8 0 0 0,-4-8 0 0 0,-7-7 0 0 0,-4-4 0 0 0,-5-5 0 0 0,-3-1 0 0 0,-3-1 0 0 0,-3 0 0 0 0,1 0 0 0 0,-2 0 0 0 0,-1 1 0 0 0,-2-1 0 0 0,-1 2 0 0 0,-2-1 0 0 0,0 0 0 0 0,-1 4 0 0 0,4 2 0 0 0,5 7 0 0 0,1 9 0 0 0,3 9 0 0 0,6 7 0 0 0,9 4 0 0 0,3 4 0 0 0,4-3 0 0 0,3-1 0 0 0,0 1 0 0 0,1-4 0 0 0,2 0 0 0 0,-3 0 0 0 0,1 3 0 0 0,1 0 0 0 0,-3 2 0 0 0,1 1 0 0 0,-2 1 0 0 0,0-1 0 0 0,2-3 0 0 0,-2-1 0 0 0,1-4 0 0 0,-2 0 0 0 0,-3 1 0 0 0,-3-5 0 0 0,-2-9 0 0 0,-3-8 0 0 0,-4-3 0 0 0,-3-4 0 0 0,-3-3 0 0 0,-1-3 0 0 0,-2-1 0 0 0,-3-2 0 0 0,-3 0 0 0 0,2 0 0 0 0,0-1 0 0 0,-2 1 0 0 0,-1 0 0 0 0,-2 4 0 0 0,0 1 0 0 0,3 1 0 0 0,0 2 0 0 0,4 0 0 0 0,0 3 0 0 0,3-1 0 0 0,-1 2 0 0 0,1 7 0 0 0,3 8 0 0 0,3 7 0 0 0,2 5 0 0 0,6 5 0 0 0,6 1 0 0 0,1 2 0 0 0,3 0 0 0 0,3 1 0 0 0,3-2 0 0 0,-2 1 0 0 0,0-1 0 0 0,1 0 0 0 0,-2 0 0 0 0,-1-4 0 0 0,-2-2 0 0 0,0-3 0 0 0,-2 0 0 0 0,1 1 0 0 0,-2 1 0 0 0,-2-4 0 0 0,-3-10 0 0 0,-2-8 0 0 0,-5-7 0 0 0,-3-5 0 0 0,-4 0 0 0 0,0 0 0 0 0,-3-2 0 0 0,0 0 0 0 0,0-2 0 0 0,0 0 0 0 0,0 4 0 0 0,1 0 0 0 0,-2 0 0 0 0,-1-1 0 0 0,-4-1 0 0 0,3 7 0 0 0,3 9 0 0 0,3 9 0 0 0,8 8 0 0 0,8 6 0 0 0,2 2 0 0 0,4 3 0 0 0,3 1 0 0 0,0-1 0 0 0,0 0 0 0 0,1 0 0 0 0,2 0 0 0 0,-2-1 0 0 0,-1-4 0 0 0,2-2 0 0 0,1-3 0 0 0,1-4 0 0 0,-3-8 0 0 0,-4-8 0 0 0,-4-7 0 0 0,-4-5 0 0 0,-7-3 0 0 0,-2-2 0 0 0,-1-1 0 0 0,-4 3 0 0 0,0 2 0 0 0,2 8 0 0 0,5 6 0 0 0,8 7 0 0 0,6 8 0 0 0,5 5 0 0 0,3 5 0 0 0,3-2 0 0 0,-4 1 0 0 0,0-4 0 0 0,-3-7 0 0 0,-6-10 0 0 0,-7-4 0 0 0,-4 3 0 0 0,-3 5 0 0 0,0 7 0 0 0,1 5 0 0 0,4 1 0 0 0,6-3 0 0 0,2-7 0 0 0,4-4 0 0 0,-2-6 0 0 0,3-3 0 0 0,1-3 0 0 0,0-4 0 0 0,-8 0 0 0 0,-8 4 0 0 0,-9 3 0 0 0,-5 3 0 0 0,-5 2 0 0 0,-3-2 0 0 0,0 0 0 0 0,-2 0 0 0 0,1 2 0 0 0,0 1 0 0 0,0-3 0 0 0,1-1 0 0 0,0 1 0 0 0,0 1 0 0 0,1 2 0 0 0,3-4 0 0 0,5 4 0 0 0,5 6 0 0 0,9 2 0 0 0,3 4 0 0 0,5 1 0 0 0,6 1 0 0 0,3 0 0 0 0,-4-7 0 0 0,-8-8 0 0 0,-6-7 0 0 0,-6-2 0 0 0,-2-2 0 0 0,-3 0 0 0 0,1-1 0 0 0,1-1 0 0 0,-1 1 0 0 0,2 0 0 0 0,-2 2 0 0 0,1 0 0 0 0,-2-2 0 0 0,2-2 0 0 0,-2 1 0 0 0,1 0 0 0 0,-1 3 0 0 0,1 7 0 0 0,7 5 0 0 0,4 6 0 0 0,5 3 0 0 0,2 3 0 0 0,4 0 0 0 0,0 2 0 0 0,2-1 0 0 0,-1 1 0 0 0,1-1 0 0 0,-2 0 0 0 0,2 3 0 0 0,-2 2 0 0 0,-3-5 0 0 0,-6-5 0 0 0,-4-7 0 0 0,-5-4 0 0 0,-2-6 0 0 0,-3 0 0 0 0,1-2 0 0 0,-2 0 0 0 0,1-1 0 0 0,0 5 0 0 0,0 8 0 0 0,4 8 0 0 0,2 6 0 0 0,3 5 0 0 0,1 3 0 0 0,5-3 0 0 0,3 0 0 0 0,3-3 0 0 0,1-9 0 0 0,-6-9 0 0 0,-3-8 0 0 0,-6-2 0 0 0,-2-4 0 0 0,1-2 0 0 0,-4 2 0 0 0,1 7 0 0 0,6 9 0 0 0,3 9 0 0 0,5 2 0 0 0,2 4 0 0 0,0 2 0 0 0,3 0 0 0 0,-1-1 0 0 0,-2 2 0 0 0,2-3 0 0 0,0 1 0 0 0,1-4 0 0 0,0-6 0 0 0,-2-9 0 0 0,-3-8 0 0 0,-1-5 0 0 0,-3-4 0 0 0,4 1 0 0 0,0 8 0 0 0,3 5 0 0 0,1 9 0 0 0,2 2 0 0 0,3 2 0 0 0,0 2 0 0 0,0 1 0 0 0,3-2 0 0 0,-2 1 0 0 0,0 0 0 0 0,2-2 0 0 0,-3 2 0 0 0,1 3 0 0 0,-2 3 0 0 0,0 3 0 0 0,-2 3 0 0 0,-3 1 0 0 0,1-3 0 0 0,3-1 0 0 0,4-3 0 0 0,2-9 0 0 0,2-4 0 0 0,-2-8 0 0 0,0-1 0 0 0,0-5 0 0 0,1 1 0 0 0,2-3 0 0 0,0 2 0 0 0,1 3 0 0 0,-3-1 0 0 0,-1 1 0 0 0,0 2 0 0 0,1 3 0 0 0,-3-3 0 0 0,0 1 0 0 0,1 0 0 0 0,1 3 0 0 0,-6 0 0 0 0,-9-2 0 0 0,-8-4 0 0 0,-9-2 0 0 0,0-1 0 0 0,-3 0 0 0 0,-1 3 0 0 0,1-1 0 0 0,4-3 0 0 0,1-3 0 0 0,2-2 0 0 0,2-3 0 0 0,0 3 0 0 0,0 8 0 0 0,2 10 0 0 0,-2 4 0 0 0,1 6 0 0 0,1 5 0 0 0,-3 0 0 0 0,2 1 0 0 0,-4 2 0 0 0,2 2 0 0 0,1 1 0 0 0,3 1 0 0 0,5-7 0 0 0,7-7 0 0 0,3-7 0 0 0,2-9 0 0 0,4-2 0 0 0,3-4 0 0 0,2-3 0 0 0,1-3 0 0 0,1-2 0 0 0,1 0 0 0 0,-1-1 0 0 0,0-4 0 0 0,0-2 0 0 0,0 1 0 0 0,-4 1 0 0 0,-1 1 0 0 0,0 2 0 0 0,1 0 0 0 0,-3 1 0 0 0,-1 0 0 0 0,-6 5 0 0 0,-8 4 0 0 0,-5 10 0 0 0,-6 8 0 0 0,-4 4 0 0 0,-4 4 0 0 0,1 5 0 0 0,-1 2 0 0 0,0-1 0 0 0,-2-1 0 0 0,-1 2 0 0 0,-1 4 0 0 0,0 3 0 0 0,-1 1 0 0 0,0-1 0 0 0,0-1 0 0 0,1 0 0 0 0,-1-1 0 0 0,0-1 0 0 0,0 0 0 0 0,8-8 0 0 0,10-11 0 0 0,10-9 0 0 0,8-8 0 0 0,6-6 0 0 0,7-7 0 0 0,3-3 0 0 0,0-4 0 0 0,4-1 0 0 0,-1-2 0 0 0,-1 1 0 0 0,1 3 0 0 0,-1-1 0 0 0,-1 2 0 0 0,-3 1 0 0 0,-1 3 0 0 0,-2 1 0 0 0,-1 2 0 0 0,0 1 0 0 0,-5 1 0 0 0,-8 3 0 0 0,-11 10 0 0 0,-8 6 0 0 0,-7 7 0 0 0,-5 7 0 0 0,-2 5 0 0 0,-1 5 0 0 0,-4 1 0 0 0,-2 2 0 0 0,1 0 0 0 0,-2 0 0 0 0,-1 0 0 0 0,3-1 0 0 0,-3 1 0 0 0,1-1 0 0 0,2-1 0 0 0,2 1 0 0 0,1 0 0 0 0,2-1 0 0 0,1-3 0 0 0,4-9 0 0 0,9-6 0 0 0,11-8 0 0 0,8-7 0 0 0,7-6 0 0 0,5-3 0 0 0,2-2 0 0 0,1-2 0 0 0,1 0 0 0 0,3 0 0 0 0,2 0 0 0 0,-2 0 0 0 0,-1 1 0 0 0,-1 0 0 0 0,-1 0 0 0 0,-2 1 0 0 0,0-1 0 0 0,-4 1 0 0 0,-2 3 0 0 0,-7 5 0 0 0,-9 5 0 0 0,-10 8 0 0 0,-5 4 0 0 0,-6 6 0 0 0,-2 1 0 0 0,-2 2 0 0 0,-1 0 0 0 0,1 1 0 0 0,0-1 0 0 0,0 1 0 0 0,1-2 0 0 0,0 1 0 0 0,0-1 0 0 0,4 1 0 0 0,1-1 0 0 0,1-3 0 0 0,6-2 0 0 0,9-7 0 0 0,9-7 0 0 0,7-1 0 0 0,1-4 0 0 0,2-3 0 0 0,2 1 0 0 0,1-1 0 0 0,2-1 0 0 0,0 1 0 0 0,-3 1 0 0 0,-1 2 0 0 0,0 0 0 0 0,-7 2 0 0 0,-4 6 0 0 0,-9 5 0 0 0,-7 6 0 0 0,-6 1 0 0 0,0 5 0 0 0,-2 3 0 0 0,-2 3 0 0 0,-1-2 0 0 0,-1 1 0 0 0,-1 1 0 0 0,-1 2 0 0 0,0-3 0 0 0,0-1 0 0 0,0 1 0 0 0,0 2 0 0 0,0 1 0 0 0,8-6 0 0 0,10-10 0 0 0,7-10 0 0 0,5-6 0 0 0,7-7 0 0 0,8-2 0 0 0,4-3 0 0 0,2-1 0 0 0,0 1 0 0 0,-2 0 0 0 0,4 0 0 0 0,0 4 0 0 0,-6 2 0 0 0,-2 0 0 0 0,-1-1 0 0 0,-1 3 0 0 0,-3 1 0 0 0,-1 2 0 0 0,-3 0 0 0 0,0 2 0 0 0,-6 2 0 0 0,-5 8 0 0 0,-5 3 0 0 0,-7 6 0 0 0,-6 0 0 0 0,-3 4 0 0 0,1 4 0 0 0,0-2 0 0 0,-1 1 0 0 0,-1 2 0 0 0,-1 2 0 0 0,-1 1 0 0 0,0-2 0 0 0,-1-1 0 0 0,0 1 0 0 0,0 1 0 0 0,0 2 0 0 0,1 0 0 0 0,7-3 0 0 0,10-4 0 0 0,10-6 0 0 0,8-6 0 0 0,5-9 0 0 0,8-3 0 0 0,3-3 0 0 0,1 1 0 0 0,2-3 0 0 0,0 3 0 0 0,-1-2 0 0 0,-3 3 0 0 0,-1-2 0 0 0,-3 2 0 0 0,-4-1 0 0 0,-2 2 0 0 0,-1 2 0 0 0,-3 6 0 0 0,-7 4 0 0 0,-5 5 0 0 0,-7 6 0 0 0,-7 3 0 0 0,0 5 0 0 0,-3 1 0 0 0,-3 1 0 0 0,-1 0 0 0 0,-2 1 0 0 0,-2 0 0 0 0,1-1 0 0 0,2 0 0 0 0,2 0 0 0 0,0 0 0 0 0,3 0 0 0 0,0-1 0 0 0,3 1 0 0 0,6-4 0 0 0,10-9 0 0 0,7-11 0 0 0,5-4 0 0 0,5-5 0 0 0,-2-6 0 0 0,-1 1 0 0 0,2-1 0 0 0,0-2 0 0 0,1 2 0 0 0,1 0 0 0 0,0 3 0 0 0,-3-1 0 0 0,-1 3 0 0 0,0 3 0 0 0,-3 6 0 0 0,-8 4 0 0 0,-5 6 0 0 0,-7 4 0 0 0,-2 5 0 0 0,-4 4 0 0 0,-5 1 0 0 0,-2 1 0 0 0,1 1 0 0 0,0-1 0 0 0,-1 1 0 0 0,-2-1 0 0 0,4 0 0 0 0,-1-4 0 0 0,4-1 0 0 0,-1-4 0 0 0,3 0 0 0 0,6-3 0 0 0,9-7 0 0 0,7-8 0 0 0,6-3 0 0 0,3-5 0 0 0,3-4 0 0 0,1 1 0 0 0,0-1 0 0 0,0-1 0 0 0,0-2 0 0 0,-1-2 0 0 0,1 3 0 0 0,-2 1 0 0 0,1 3 0 0 0,0 0 0 0 0,0 2 0 0 0,-5 0 0 0 0,0 2 0 0 0,-4 6 0 0 0,-8 4 0 0 0,-9 5 0 0 0,-4 7 0 0 0,-5 1 0 0 0,-4 1 0 0 0,-3 3 0 0 0,2 3 0 0 0,-1 1 0 0 0,0-3 0 0 0,-2 0 0 0 0,3 0 0 0 0,1-3 0 0 0,2 0 0 0 0,1-2 0 0 0,1 0 0 0 0,8-6 0 0 0,8-8 0 0 0,7-8 0 0 0,5-6 0 0 0,5-4 0 0 0,1-3 0 0 0,2-2 0 0 0,1 4 0 0 0,-5 1 0 0 0,-1 4 0 0 0,-9 4 0 0 0,-8 8 0 0 0,-6 9 0 0 0,-5 2 0 0 0,-2 5 0 0 0,-3 4 0 0 0,-2-2 0 0 0,-3 1 0 0 0,2 2 0 0 0,0-3 0 0 0,3 1 0 0 0,0-3 0 0 0,3 0 0 0 0,2 2 0 0 0,7-1 0 0 0,8-8 0 0 0,7-8 0 0 0,5-4 0 0 0,3-5 0 0 0,5-4 0 0 0,3-3 0 0 0,1-3 0 0 0,1 2 0 0 0,1 1 0 0 0,-2-1 0 0 0,-2-1 0 0 0,2 4 0 0 0,-4-1 0 0 0,-3 4 0 0 0,-1 0 0 0 0,-1 1 0 0 0,-7 8 0 0 0,-11 8 0 0 0,-5 7 0 0 0,-6 5 0 0 0,-6 1 0 0 0,-5 0 0 0 0,-2 2 0 0 0,-2 2 0 0 0,0 0 0 0 0,3 1 0 0 0,1-3 0 0 0,4-1 0 0 0,1-4 0 0 0,2 0 0 0 0,4 1 0 0 0,7-2 0 0 0,3-7 0 0 0,6-4 0 0 0,1-3 0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14029 10336 16383 0 0,'-4'0'0'0'0,"-1"4"0"0"0,-4 5 0 0 0,-4 1 0 0 0,-4 3 0 0 0,-2 3 0 0 0,-3 2 0 0 0,-1 3 0 0 0,4 0 0 0 0,1-2 0 0 0,7-4 0 0 0,6-6 0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14147 10177 16383 0 0,'4'-4'0'0'0,"5"-5"0"0"0,4-5 0 0 0,5 0 0 0 0,-1-1 0 0 0,-8 1 0 0 0,-8 7 0 0 0,-9 6 0 0 0,-7 5 0 0 0,-4 3 0 0 0,-4 4 0 0 0,-4 0 0 0 0,-3 2 0 0 0,1 3 0 0 0,-3 2 0 0 0,-4 3 0 0 0,1 0 0 0 0,-1-2 0 0 0,1-1 0 0 0,-1 0 0 0 0,1 1 0 0 0,4 2 0 0 0,-1 0 0 0 0,0 1 0 0 0,3-4 0 0 0,2 0 0 0 0,2 0 0 0 0,9-7 0 0 0,11-5 0 0 0,10-7 0 0 0,12-8 0 0 0,7-6 0 0 0,8-4 0 0 0,5-3 0 0 0,4-2 0 0 0,0 0 0 0 0,-1 0 0 0 0,2 0 0 0 0,1 0 0 0 0,-3 1 0 0 0,-1 0 0 0 0,-2 0 0 0 0,-5 0 0 0 0,1 1 0 0 0,-2 3 0 0 0,-2 2 0 0 0,-2-1 0 0 0,-2 3 0 0 0,-10 4 0 0 0,-10 4 0 0 0,-10 3 0 0 0,-8 6 0 0 0,-6 3 0 0 0,-8 4 0 0 0,-2 5 0 0 0,-4 0 0 0 0,-5 1 0 0 0,1 2 0 0 0,-2-2 0 0 0,-1 1 0 0 0,2 1 0 0 0,0 1 0 0 0,-2-2 0 0 0,-1 1 0 0 0,-1 0 0 0 0,1-2 0 0 0,2 0 0 0 0,2-3 0 0 0,5-3 0 0 0,3 1 0 0 0,2-2 0 0 0,3-1 0 0 0,9-7 0 0 0,11-6 0 0 0,10-3 0 0 0,8-4 0 0 0,5 1 0 0 0,3-2 0 0 0,6-2 0 0 0,2 2 0 0 0,0-1 0 0 0,-2 2 0 0 0,3 0 0 0 0,-1-3 0 0 0,-1 3 0 0 0,-2-1 0 0 0,-1-3 0 0 0,-2 3 0 0 0,-1 0 0 0 0,-4-3 0 0 0,-9 3 0 0 0,-11 7 0 0 0,-8 4 0 0 0,-7 8 0 0 0,-5 2 0 0 0,-6 4 0 0 0,-2 0 0 0 0,-1 2 0 0 0,-2-1 0 0 0,0 1 0 0 0,-2 2 0 0 0,0-1 0 0 0,-1 1 0 0 0,2 1 0 0 0,-2 3 0 0 0,1-3 0 0 0,3 0 0 0 0,3-3 0 0 0,2 1 0 0 0,2-3 0 0 0,1 2 0 0 0,8-3 0 0 0,10-2 0 0 0,7-6 0 0 0,7-4 0 0 0,5-6 0 0 0,8-1 0 0 0,4-2 0 0 0,6-5 0 0 0,5-2 0 0 0,3-2 0 0 0,0 2 0 0 0,0 0 0 0 0,1 0 0 0 0,1-1 0 0 0,-2-2 0 0 0,-1 0 0 0 0,-2 2 0 0 0,-5 2 0 0 0,-3 3 0 0 0,-3 0 0 0 0,-2 3 0 0 0,-5-1 0 0 0,-2 1 0 0 0,-8 4 0 0 0,-9 2 0 0 0,-8 2 0 0 0,-7 5 0 0 0,-5 3 0 0 0,-6 4 0 0 0,-3 4 0 0 0,-5 1 0 0 0,1 1 0 0 0,-3 2 0 0 0,-2 2 0 0 0,1-3 0 0 0,-1 1 0 0 0,-1 1 0 0 0,1 1 0 0 0,0 1 0 0 0,3 1 0 0 0,3 1 0 0 0,3-3 0 0 0,3-1 0 0 0,2-4 0 0 0,1 0 0 0 0,8-3 0 0 0,11-3 0 0 0,10-2 0 0 0,7-8 0 0 0,10-1 0 0 0,5-6 0 0 0,5-1 0 0 0,4-2 0 0 0,5-3 0 0 0,-2 1 0 0 0,0-1 0 0 0,1-2 0 0 0,2-2 0 0 0,-4 2 0 0 0,1 1 0 0 0,0-1 0 0 0,-3-2 0 0 0,1 2 0 0 0,-3 1 0 0 0,-3-1 0 0 0,-4 2 0 0 0,-2 4 0 0 0,-6 0 0 0 0,-2 2 0 0 0,-8 2 0 0 0,-10 6 0 0 0,-9 4 0 0 0,-6 5 0 0 0,-5 1 0 0 0,-6 2 0 0 0,-4 5 0 0 0,-3 2 0 0 0,-4 2 0 0 0,-4 2 0 0 0,-2 1 0 0 0,-2 0 0 0 0,-1 0 0 0 0,0 4 0 0 0,0 2 0 0 0,4-2 0 0 0,1 0 0 0 0,0 3 0 0 0,3-1 0 0 0,1 0 0 0 0,2-2 0 0 0,3-6 0 0 0,4-2 0 0 0,6 0 0 0 0,11-8 0 0 0,11-5 0 0 0,10-8 0 0 0,10-8 0 0 0,6-5 0 0 0,6-4 0 0 0,10-3 0 0 0,4-2 0 0 0,3 0 0 0 0,1 0 0 0 0,-1-4 0 0 0,3-1 0 0 0,1 1 0 0 0,-2 1 0 0 0,-1 2 0 0 0,-1-4 0 0 0,-2 1 0 0 0,-1 0 0 0 0,-1 1 0 0 0,-3 2 0 0 0,-2 5 0 0 0,-4 1 0 0 0,-4 1 0 0 0,-3 4 0 0 0,-8-1 0 0 0,-10 3 0 0 0,-11 4 0 0 0,-13 6 0 0 0,-9 4 0 0 0,-8 6 0 0 0,-3 4 0 0 0,-3 2 0 0 0,-3 1 0 0 0,-4 2 0 0 0,-1-2 0 0 0,-1 1 0 0 0,-1 1 0 0 0,0-2 0 0 0,0 0 0 0 0,4 2 0 0 0,1-3 0 0 0,1 1 0 0 0,-2-3 0 0 0,3 1 0 0 0,5-2 0 0 0,3-3 0 0 0,4-2 0 0 0,2 1 0 0 0,2-1 0 0 0,5-4 0 0 0,9-4 0 0 0,10-4 0 0 0,8-2 0 0 0,8-3 0 0 0,7-4 0 0 0,5 1 0 0 0,0-1 0 0 0,3-2 0 0 0,1-2 0 0 0,-3 3 0 0 0,-1-1 0 0 0,-3 0 0 0 0,-1 2 0 0 0,-1-1 0 0 0,-2 0 0 0 0,-7 2 0 0 0,-11 3 0 0 0,-9 4 0 0 0,-8 3 0 0 0,-6 2 0 0 0,-3 5 0 0 0,-6 2 0 0 0,-2 5 0 0 0,-3 0 0 0 0,-1 2 0 0 0,3-1 0 0 0,1 2 0 0 0,0-2 0 0 0,0 2 0 0 0,1-2 0 0 0,2 1 0 0 0,2-1 0 0 0,1 1 0 0 0,1-1 0 0 0,4 1 0 0 0,2-2 0 0 0,7-2 0 0 0,10-2 0 0 0,8-7 0 0 0,11-2 0 0 0,5-6 0 0 0,4 0 0 0 0,3-3 0 0 0,2 1 0 0 0,-2-2 0 0 0,-2-3 0 0 0,2 2 0 0 0,-1 0 0 0 0,-1 1 0 0 0,-3 0 0 0 0,0-3 0 0 0,-2 3 0 0 0,-5-1 0 0 0,-1 1 0 0 0,-9 4 0 0 0,-8 7 0 0 0,-9 8 0 0 0,-7 2 0 0 0,-9 4 0 0 0,-3 4 0 0 0,-2 3 0 0 0,-4 3 0 0 0,1 0 0 0 0,-3 1 0 0 0,2 0 0 0 0,-3 1 0 0 0,3-1 0 0 0,-3 4 0 0 0,3 1 0 0 0,2 0 0 0 0,2-1 0 0 0,3-2 0 0 0,2 0 0 0 0,1-2 0 0 0,4 0 0 0 0,6 0 0 0 0,9-4 0 0 0,8-6 0 0 0,9-4 0 0 0,8-9 0 0 0,6-3 0 0 0,5-5 0 0 0,5-6 0 0 0,4-4 0 0 0,3-2 0 0 0,1-2 0 0 0,2-2 0 0 0,-1 1 0 0 0,1-1 0 0 0,-5 0 0 0 0,-1 1 0 0 0,0 4 0 0 0,-4 1 0 0 0,1 0 0 0 0,-3 3 0 0 0,-4 0 0 0 0,-3 3 0 0 0,-6 0 0 0 0,-3 1 0 0 0,-1 3 0 0 0,-7 3 0 0 0,-10 6 0 0 0,-9 6 0 0 0,-6 7 0 0 0,-5 4 0 0 0,-8 7 0 0 0,-2 3 0 0 0,0 5 0 0 0,-3 0 0 0 0,-4 2 0 0 0,0 3 0 0 0,-1 3 0 0 0,-2 2 0 0 0,2 2 0 0 0,-1 0 0 0 0,-1-3 0 0 0,1-1 0 0 0,4 0 0 0 0,4-3 0 0 0,3-4 0 0 0,3-4 0 0 0,4-4 0 0 0,14-9 0 0 0,12-12 0 0 0,13-10 0 0 0,6-13 0 0 0,12-7 0 0 0,6-6 0 0 0,4-6 0 0 0,1-5 0 0 0,5 1 0 0 0,0 1 0 0 0,4-2 0 0 0,-1-1 0 0 0,-2-1 0 0 0,1 4 0 0 0,-1 0 0 0 0,-1-1 0 0 0,-3 4 0 0 0,-2 3 0 0 0,-5 4 0 0 0,-2 3 0 0 0,-5 3 0 0 0,-8 1 0 0 0,-5 4 0 0 0,-10 10 0 0 0,-11 10 0 0 0,-10 9 0 0 0,-12 6 0 0 0,-5 5 0 0 0,-7 2 0 0 0,-5 5 0 0 0,-1 6 0 0 0,-1 4 0 0 0,-2 4 0 0 0,-2 2 0 0 0,-1 2 0 0 0,-4 0 0 0 0,-3 0 0 0 0,1 1 0 0 0,0 3 0 0 0,-2 1 0 0 0,-1-5 0 0 0,6-1 0 0 0,2-6 0 0 0,6-1 0 0 0,5-7 0 0 0,4-5 0 0 0,8-3 0 0 0,4-6 0 0 0,8-5 0 0 0,10-9 0 0 0,9-9 0 0 0,7-7 0 0 0,4-5 0 0 0,7-7 0 0 0,6-4 0 0 0,5-4 0 0 0,9-4 0 0 0,2-4 0 0 0,2-2 0 0 0,4-2 0 0 0,-1-1 0 0 0,-1 0 0 0 0,2 3 0 0 0,0 2 0 0 0,-3 0 0 0 0,-2 3 0 0 0,-2 1 0 0 0,-1 2 0 0 0,-5 3 0 0 0,-1 4 0 0 0,-5 6 0 0 0,-4 3 0 0 0,-4 1 0 0 0,-10 4 0 0 0,-12 7 0 0 0,-12 10 0 0 0,-7 8 0 0 0,-11 5 0 0 0,-4 5 0 0 0,-5 2 0 0 0,-1 1 0 0 0,-2 4 0 0 0,-4 1 0 0 0,-1 4 0 0 0,-2 4 0 0 0,-2 2 0 0 0,0 4 0 0 0,-1 1 0 0 0,0 2 0 0 0,0-4 0 0 0,0-1 0 0 0,1 0 0 0 0,3-3 0 0 0,2-4 0 0 0,3 0 0 0 0,5-6 0 0 0,3-4 0 0 0,3-6 0 0 0,10-6 0 0 0,11-9 0 0 0,11-8 0 0 0,12-8 0 0 0,6-6 0 0 0,8-6 0 0 0,5-8 0 0 0,8-1 0 0 0,5-3 0 0 0,1-3 0 0 0,-1-3 0 0 0,4-1 0 0 0,-1-1 0 0 0,3 0 0 0 0,-1-1 0 0 0,-1 4 0 0 0,1 1 0 0 0,-1 0 0 0 0,-2 4 0 0 0,-2 3 0 0 0,-6 4 0 0 0,-2 3 0 0 0,-5 3 0 0 0,-5 1 0 0 0,-11 5 0 0 0,-14 9 0 0 0,-11 10 0 0 0,-9 8 0 0 0,-7 8 0 0 0,-7 3 0 0 0,-2 7 0 0 0,-5 3 0 0 0,-4 3 0 0 0,0 4 0 0 0,0 4 0 0 0,-2 2 0 0 0,-2 2 0 0 0,-2 1 0 0 0,4-4 0 0 0,0-1 0 0 0,-1 0 0 0 0,3 1 0 0 0,4-3 0 0 0,1-4 0 0 0,1-4 0 0 0,6-4 0 0 0,4-6 0 0 0,6-3 0 0 0,5-8 0 0 0,9-10 0 0 0,8-9 0 0 0,7-7 0 0 0,5-7 0 0 0,8-5 0 0 0,3-5 0 0 0,4-5 0 0 0,4-3 0 0 0,4-3 0 0 0,2-1 0 0 0,2-1 0 0 0,1 0 0 0 0,0 0 0 0 0,0 0 0 0 0,0 3 0 0 0,0 3 0 0 0,0 3 0 0 0,-4 1 0 0 0,-6 2 0 0 0,-4 3 0 0 0,-5 7 0 0 0,-2 4 0 0 0,-6 1 0 0 0,-10 4 0 0 0,-10 9 0 0 0,-9 4 0 0 0,-7 8 0 0 0,-4 5 0 0 0,-6 6 0 0 0,-6 7 0 0 0,-2 4 0 0 0,-2 4 0 0 0,-3 1 0 0 0,-2 3 0 0 0,-2 2 0 0 0,-1 3 0 0 0,0 2 0 0 0,-1-2 0 0 0,0-1 0 0 0,0 1 0 0 0,4 1 0 0 0,2 1 0 0 0,-1-3 0 0 0,4 0 0 0 0,3-4 0 0 0,4-3 0 0 0,4-4 0 0 0,1-7 0 0 0,6-3 0 0 0,6-9 0 0 0,9-10 0 0 0,9-8 0 0 0,7-12 0 0 0,6-5 0 0 0,4-7 0 0 0,5-5 0 0 0,3-4 0 0 0,3-3 0 0 0,0-2 0 0 0,3 0 0 0 0,-2-1 0 0 0,-2 1 0 0 0,1-1 0 0 0,-2 2 0 0 0,-1-1 0 0 0,-3 0 0 0 0,-6 5 0 0 0,-2 0 0 0 0,-4 5 0 0 0,-2 7 0 0 0,-2 6 0 0 0,-4 2 0 0 0,-6 5 0 0 0,-7 9 0 0 0,-3 10 0 0 0,-4 7 0 0 0,-7 7 0 0 0,-4 4 0 0 0,-2 6 0 0 0,-4 3 0 0 0,-1 3 0 0 0,-3 4 0 0 0,-4 4 0 0 0,-2 2 0 0 0,-3 2 0 0 0,-1 1 0 0 0,3-4 0 0 0,0-1 0 0 0,0-4 0 0 0,-1-4 0 0 0,2 0 0 0 0,6-6 0 0 0,3-3 0 0 0,3-2 0 0 0,4-5 0 0 0,0-6 0 0 0,6-7 0 0 0,9-6 0 0 0,10-5 0 0 0,5-6 0 0 0,9-5 0 0 0,6-6 0 0 0,3-4 0 0 0,5-4 0 0 0,2-1 0 0 0,3-2 0 0 0,4 0 0 0 0,-1-1 0 0 0,1 2 0 0 0,-3-1 0 0 0,2 1 0 0 0,-3 3 0 0 0,-2 3 0 0 0,-4 2 0 0 0,-6 1 0 0 0,-3 6 0 0 0,-5 2 0 0 0,-8 3 0 0 0,-10 5 0 0 0,-7 4 0 0 0,-6 6 0 0 0,-4 7 0 0 0,-6 2 0 0 0,-3 3 0 0 0,-3 4 0 0 0,-4-2 0 0 0,-4 1 0 0 0,-2 2 0 0 0,-2 1 0 0 0,0 1 0 0 0,-1 2 0 0 0,-1 4 0 0 0,1 2 0 0 0,1 0 0 0 0,-1-1 0 0 0,4-2 0 0 0,2 0 0 0 0,3-1 0 0 0,5-5 0 0 0,7-1 0 0 0,4-5 0 0 0,10-3 0 0 0,10-4 0 0 0,10-7 0 0 0,10-7 0 0 0,7-2 0 0 0,5-4 0 0 0,3-2 0 0 0,2-3 0 0 0,3-3 0 0 0,3 0 0 0 0,2-1 0 0 0,1 0 0 0 0,-4 0 0 0 0,0-1 0 0 0,0 1 0 0 0,1 0 0 0 0,-3 0 0 0 0,0 1 0 0 0,-3-1 0 0 0,-4 4 0 0 0,-3 2 0 0 0,-3-1 0 0 0,-2 3 0 0 0,-2 4 0 0 0,-3 0 0 0 0,-6 6 0 0 0,-9 7 0 0 0,-9 8 0 0 0,-7 2 0 0 0,-6 6 0 0 0,-3 4 0 0 0,-2 3 0 0 0,-6 0 0 0 0,0 4 0 0 0,-4 5 0 0 0,0 0 0 0 0,-2 2 0 0 0,-3 3 0 0 0,1-1 0 0 0,0 0 0 0 0,-2 2 0 0 0,1-3 0 0 0,4 1 0 0 0,0-3 0 0 0,6-3 0 0 0,3-3 0 0 0,7-3 0 0 0,13-10 0 0 0,12-11 0 0 0,8-6 0 0 0,10-12 0 0 0,8-6 0 0 0,6-5 0 0 0,5-5 0 0 0,1-2 0 0 0,6-3 0 0 0,1 0 0 0 0,0-2 0 0 0,3 1 0 0 0,-1 0 0 0 0,-2 1 0 0 0,-1-1 0 0 0,1 1 0 0 0,1 3 0 0 0,-2 3 0 0 0,-2-2 0 0 0,-5 5 0 0 0,-2 2 0 0 0,-5 1 0 0 0,-5 1 0 0 0,-3 4 0 0 0,-4 1 0 0 0,-9 7 0 0 0,-12 8 0 0 0,-10 10 0 0 0,-7 5 0 0 0,-7 6 0 0 0,-2 2 0 0 0,-3 2 0 0 0,0 4 0 0 0,1 2 0 0 0,-1 3 0 0 0,-3 3 0 0 0,0 4 0 0 0,-4 3 0 0 0,0 1 0 0 0,-2 2 0 0 0,0 0 0 0 0,3 0 0 0 0,-1 0 0 0 0,0-4 0 0 0,7-5 0 0 0,2-6 0 0 0,3-3 0 0 0,4-3 0 0 0,4-10 0 0 0,9-11 0 0 0,9-10 0 0 0,6-8 0 0 0,6-5 0 0 0,7-8 0 0 0,4-2 0 0 0,4-5 0 0 0,0-7 0 0 0,3-6 0 0 0,6-1 0 0 0,4-5 0 0 0,2 0 0 0 0,1 0 0 0 0,3-2 0 0 0,0 1 0 0 0,4 1 0 0 0,-1 3 0 0 0,-1 1 0 0 0,-3 6 0 0 0,-6 2 0 0 0,-3 5 0 0 0,-4 3 0 0 0,-6 5 0 0 0,-3 3 0 0 0,-12 9 0 0 0,-7 12 0 0 0,-11 9 0 0 0,-8 9 0 0 0,-6 6 0 0 0,-5 6 0 0 0,-7 7 0 0 0,-2 2 0 0 0,-5 3 0 0 0,1 6 0 0 0,-3 3 0 0 0,2 2 0 0 0,-2 4 0 0 0,2 0 0 0 0,-1 4 0 0 0,-3 2 0 0 0,-2 0 0 0 0,2 1 0 0 0,-1-1 0 0 0,3-4 0 0 0,0-3 0 0 0,1-7 0 0 0,4-3 0 0 0,3-9 0 0 0,6-6 0 0 0,3-4 0 0 0,5-9 0 0 0,8-12 0 0 0,6-9 0 0 0,6-8 0 0 0,7-9 0 0 0,4-7 0 0 0,7-8 0 0 0,4-3 0 0 0,0-4 0 0 0,4 0 0 0 0,3-5 0 0 0,5-1 0 0 0,-2-4 0 0 0,1 1 0 0 0,2 1 0 0 0,0 3 0 0 0,-1 2 0 0 0,-1 1 0 0 0,-3 2 0 0 0,-3 4 0 0 0,-4 2 0 0 0,-3 4 0 0 0,-2 4 0 0 0,-5 4 0 0 0,-6 10 0 0 0,-8 8 0 0 0,-10 11 0 0 0,-4 7 0 0 0,-4 8 0 0 0,-3 8 0 0 0,-4 3 0 0 0,-1 6 0 0 0,-2 5 0 0 0,-4 3 0 0 0,-2 6 0 0 0,1 8 0 0 0,-3 5 0 0 0,0 4 0 0 0,-3 6 0 0 0,-3 4 0 0 0,-2 4 0 0 0,0 0 0 0 0,0 3 0 0 0,-1-1 0 0 0,-2-3 0 0 0,3-2 0 0 0,0-7 0 0 0,3-7 0 0 0,3-6 0 0 0,4-9 0 0 0,3-8 0 0 0,6-7 0 0 0,2-8 0 0 0,5-13 0 0 0,8-11 0 0 0,4-9 0 0 0,8-12 0 0 0,5-5 0 0 0,5-9 0 0 0,3-7 0 0 0,7-8 0 0 0,1-2 0 0 0,5-4 0 0 0,0-4 0 0 0,2-7 0 0 0,3-4 0 0 0,3 0 0 0 0,2-1 0 0 0,1-2 0 0 0,1-1 0 0 0,1 6 0 0 0,0 2 0 0 0,-4 5 0 0 0,-1 3 0 0 0,-4 6 0 0 0,-5 6 0 0 0,-3 6 0 0 0,-3 7 0 0 0,-6 6 0 0 0,-3 7 0 0 0,-7 12 0 0 0,-7 11 0 0 0,-6 9 0 0 0,-7 11 0 0 0,-6 6 0 0 0,-4 5 0 0 0,-7 10 0 0 0,-1 5 0 0 0,-1 6 0 0 0,-3 5 0 0 0,0 9 0 0 0,-2 8 0 0 0,1 7 0 0 0,-2 5 0 0 0,-2 3 0 0 0,-4 1 0 0 0,-1 1 0 0 0,-2-3 0 0 0,-1-2 0 0 0,-1-4 0 0 0,1-5 0 0 0,-1-3 0 0 0,0-4 0 0 0,4-5 0 0 0,5-8 0 0 0,6-4 0 0 0,3-9 0 0 0,4-7 0 0 0,1-7 0 0 0,4-12 0 0 0,10-14 0 0 0,7-14 0 0 0,7-11 0 0 0,6-9 0 0 0,6-11 0 0 0,3-7 0 0 0,7-6 0 0 0,2-7 0 0 0,3 0 0 0 0,1-2 0 0 0,3-1 0 0 0,2-2 0 0 0,-1 2 0 0 0,1 1 0 0 0,-3 2 0 0 0,1 5 0 0 0,-1 3 0 0 0,-4 3 0 0 0,-7 6 0 0 0,-3 7 0 0 0,-6 5 0 0 0,-1 8 0 0 0,-3 4 0 0 0,-7 9 0 0 0,-5 11 0 0 0,-5 8 0 0 0,-7 7 0 0 0,-3 4 0 0 0,-5 7 0 0 0,-1 6 0 0 0,-1 2 0 0 0,-1 2 0 0 0,0 7 0 0 0,1 3 0 0 0,-5 2 0 0 0,0 3 0 0 0,0 5 0 0 0,-2 1 0 0 0,-1 2 0 0 0,-2 1 0 0 0,0 0 0 0 0,3 0 0 0 0,-3-3 0 0 0,2-3 0 0 0,2-7 0 0 0,5-4 0 0 0,4-6 0 0 0,1-5 0 0 0,3-13 0 0 0,9-16 0 0 0,10-14 0 0 0,7-12 0 0 0,6-11 0 0 0,5-7 0 0 0,2-4 0 0 0,1-7 0 0 0,1-6 0 0 0,3-1 0 0 0,1-2 0 0 0,0-2 0 0 0,2-3 0 0 0,-1 2 0 0 0,0 1 0 0 0,-3 2 0 0 0,-1 5 0 0 0,-5 3 0 0 0,-3 3 0 0 0,-4 6 0 0 0,-1 7 0 0 0,-2 5 0 0 0,-7 8 0 0 0,-8 11 0 0 0,-4 13 0 0 0,-4 9 0 0 0,-3 11 0 0 0,-4 5 0 0 0,-2 7 0 0 0,-2 5 0 0 0,-4 7 0 0 0,-1 5 0 0 0,-1 4 0 0 0,2 6 0 0 0,-3 3 0 0 0,0 3 0 0 0,2 2 0 0 0,-3-4 0 0 0,0 0 0 0 0,-2 0 0 0 0,1-3 0 0 0,1-4 0 0 0,3-4 0 0 0,2-7 0 0 0,1-8 0 0 0,6-6 0 0 0,1-5 0 0 0,9-11 0 0 0,4-12 0 0 0,9-14 0 0 0,6-10 0 0 0,6-8 0 0 0,3-8 0 0 0,4-9 0 0 0,0-5 0 0 0,1-1 0 0 0,4-4 0 0 0,1 0 0 0 0,0 1 0 0 0,-2-1 0 0 0,2 0 0 0 0,1 3 0 0 0,-1 6 0 0 0,-6 2 0 0 0,-3 6 0 0 0,-1 1 0 0 0,-3 4 0 0 0,-1 6 0 0 0,-7 9 0 0 0,-9 11 0 0 0,-3 10 0 0 0,-6 13 0 0 0,-5 7 0 0 0,-3 7 0 0 0,-3 7 0 0 0,-6 5 0 0 0,-1 2 0 0 0,-1 2 0 0 0,2 5 0 0 0,-3 1 0 0 0,0 3 0 0 0,-3 1 0 0 0,1 1 0 0 0,-3 0 0 0 0,2-3 0 0 0,2-3 0 0 0,-1-2 0 0 0,0-1 0 0 0,3-6 0 0 0,2-6 0 0 0,5-5 0 0 0,3-4 0 0 0,5-10 0 0 0,8-13 0 0 0,9-13 0 0 0,9-11 0 0 0,5-8 0 0 0,4-8 0 0 0,6-5 0 0 0,2-4 0 0 0,0-1 0 0 0,3-5 0 0 0,0-1 0 0 0,2 0 0 0 0,3-3 0 0 0,-1 1 0 0 0,2 2 0 0 0,-3 2 0 0 0,-3 5 0 0 0,-3 3 0 0 0,-2 5 0 0 0,-3 4 0 0 0,-1 5 0 0 0,-1 2 0 0 0,-7 11 0 0 0,-7 10 0 0 0,-9 11 0 0 0,-7 12 0 0 0,-7 6 0 0 0,-4 8 0 0 0,-4 5 0 0 0,0 5 0 0 0,-6 2 0 0 0,0 6 0 0 0,0 2 0 0 0,-2 3 0 0 0,-4 1 0 0 0,0 2 0 0 0,-2 2 0 0 0,-1 4 0 0 0,0 1 0 0 0,0-2 0 0 0,3-4 0 0 0,-1-4 0 0 0,2-5 0 0 0,3-2 0 0 0,2-6 0 0 0,7-5 0 0 0,4-7 0 0 0,3-3 0 0 0,6-11 0 0 0,7-11 0 0 0,5-11 0 0 0,5-9 0 0 0,5-8 0 0 0,5-9 0 0 0,2-6 0 0 0,7-5 0 0 0,1-3 0 0 0,1-4 0 0 0,2-3 0 0 0,1 1 0 0 0,2-2 0 0 0,-1 0 0 0 0,-2 1 0 0 0,-3 3 0 0 0,-2 1 0 0 0,-1 6 0 0 0,-2 6 0 0 0,0 5 0 0 0,-5 5 0 0 0,-4 2 0 0 0,-10 7 0 0 0,-5 9 0 0 0,-6 10 0 0 0,-5 9 0 0 0,-6 7 0 0 0,-2 4 0 0 0,-3 6 0 0 0,0 3 0 0 0,-1 3 0 0 0,0 5 0 0 0,0-2 0 0 0,-3 3 0 0 0,-1 4 0 0 0,0 4 0 0 0,-3 1 0 0 0,1 1 0 0 0,-3-1 0 0 0,0-1 0 0 0,-1-1 0 0 0,0-3 0 0 0,3-3 0 0 0,2-3 0 0 0,3-5 0 0 0,2-3 0 0 0,4-3 0 0 0,3-7 0 0 0,3-9 0 0 0,9-11 0 0 0,8-9 0 0 0,5-10 0 0 0,4-6 0 0 0,4-6 0 0 0,3-6 0 0 0,6-3 0 0 0,3-3 0 0 0,0-6 0 0 0,-1-1 0 0 0,0-1 0 0 0,-2 2 0 0 0,-1 1 0 0 0,-1 5 0 0 0,0 3 0 0 0,0 3 0 0 0,-5 6 0 0 0,0 3 0 0 0,-5 12 0 0 0,-7 11 0 0 0,-9 11 0 0 0,-4 9 0 0 0,-5 6 0 0 0,-3 6 0 0 0,-4 8 0 0 0,-3 1 0 0 0,0 3 0 0 0,2 2 0 0 0,2 2 0 0 0,-1-2 0 0 0,0 0 0 0 0,-2 1 0 0 0,-4-3 0 0 0,-2 0 0 0 0,4-3 0 0 0,1 1 0 0 0,1-3 0 0 0,1-2 0 0 0,-1-3 0 0 0,3-10 0 0 0,9-16 0 0 0,10-12 0 0 0,8-12 0 0 0,7-6 0 0 0,4-6 0 0 0,3-5 0 0 0,1-8 0 0 0,1-2 0 0 0,3-2 0 0 0,1 0 0 0 0,0-2 0 0 0,-2 0 0 0 0,-1 5 0 0 0,-2 3 0 0 0,0 1 0 0 0,-1 5 0 0 0,-4 1 0 0 0,-2 3 0 0 0,-3 3 0 0 0,-1 8 0 0 0,-2 4 0 0 0,-7 9 0 0 0,-4 10 0 0 0,-6 9 0 0 0,-6 8 0 0 0,-1 4 0 0 0,-2 3 0 0 0,-2 5 0 0 0,2 6 0 0 0,-1 0 0 0 0,-1 3 0 0 0,2 3 0 0 0,0 1 0 0 0,-2 3 0 0 0,-1 5 0 0 0,-2 1 0 0 0,-1 1 0 0 0,3-1 0 0 0,0-6 0 0 0,0-1 0 0 0,3-6 0 0 0,0-4 0 0 0,2-4 0 0 0,0-3 0 0 0,3-10 0 0 0,5-12 0 0 0,5-10 0 0 0,6-12 0 0 0,2-10 0 0 0,3-8 0 0 0,4-7 0 0 0,3-6 0 0 0,3-7 0 0 0,1-6 0 0 0,1-3 0 0 0,4-7 0 0 0,1-2 0 0 0,0-4 0 0 0,0-4 0 0 0,-3 0 0 0 0,0-2 0 0 0,-1 3 0 0 0,-1 3 0 0 0,-1 3 0 0 0,1 7 0 0 0,-4 7 0 0 0,-2 6 0 0 0,-3 9 0 0 0,-1 9 0 0 0,-2 5 0 0 0,-3 6 0 0 0,-3 3 0 0 0,-2 9 0 0 0,-2 11 0 0 0,-5 9 0 0 0,-1 9 0 0 0,-5 4 0 0 0,1 8 0 0 0,-3 6 0 0 0,1 6 0 0 0,-2 7 0 0 0,-2 8 0 0 0,1 6 0 0 0,-1 5 0 0 0,-1 6 0 0 0,1 7 0 0 0,0 5 0 0 0,-1 1 0 0 0,1 0 0 0 0,1 3 0 0 0,1-3 0 0 0,0-4 0 0 0,2-7 0 0 0,3-9 0 0 0,-2-8 0 0 0,2-9 0 0 0,2-9 0 0 0,2-15 0 0 0,5-18 0 0 0,3-15 0 0 0,4-13 0 0 0,5-14 0 0 0,4-9 0 0 0,3-7 0 0 0,2-11 0 0 0,1-6 0 0 0,1-7 0 0 0,-1-5 0 0 0,5-4 0 0 0,0-3 0 0 0,0-6 0 0 0,-1-2 0 0 0,-1 0 0 0 0,-2 1 0 0 0,0 6 0 0 0,-1 2 0 0 0,-5 5 0 0 0,0 8 0 0 0,-5 10 0 0 0,1 8 0 0 0,-3 6 0 0 0,-3 7 0 0 0,0 9 0 0 0,0 5 0 0 0,-6 12 0 0 0,-3 13 0 0 0,-5 11 0 0 0,-6 12 0 0 0,-4 7 0 0 0,0 7 0 0 0,-1 6 0 0 0,-1 8 0 0 0,-2 3 0 0 0,-1 6 0 0 0,0 5 0 0 0,-2 3 0 0 0,0 3 0 0 0,4-2 0 0 0,1 0 0 0 0,0-4 0 0 0,-1 0 0 0 0,3-3 0 0 0,0-7 0 0 0,-1-4 0 0 0,3-6 0 0 0,-1-7 0 0 0,3-4 0 0 0,3-11 0 0 0,3-13 0 0 0,7-11 0 0 0,6-12 0 0 0,3-11 0 0 0,3-8 0 0 0,3-9 0 0 0,3-5 0 0 0,2-5 0 0 0,2-4 0 0 0,0-5 0 0 0,0-1 0 0 0,0-2 0 0 0,1-1 0 0 0,-1 0 0 0 0,-4 0 0 0 0,-1 0 0 0 0,-1 0 0 0 0,-2 5 0 0 0,0 5 0 0 0,-3 4 0 0 0,1 9 0 0 0,-2 8 0 0 0,-3 6 0 0 0,-3 5 0 0 0,-6 7 0 0 0,-3 11 0 0 0,-4 7 0 0 0,-2 7 0 0 0,-2 7 0 0 0,-3 6 0 0 0,-3 7 0 0 0,-2 6 0 0 0,-6 3 0 0 0,-2 3 0 0 0,0 3 0 0 0,1 2 0 0 0,1 2 0 0 0,1 1 0 0 0,1 1 0 0 0,1-4 0 0 0,0-1 0 0 0,0-4 0 0 0,1 0 0 0 0,-1-7 0 0 0,5-5 0 0 0,0-2 0 0 0,5-9 0 0 0,3-11 0 0 0,8-10 0 0 0,8-7 0 0 0,6-9 0 0 0,6-9 0 0 0,7-6 0 0 0,4-5 0 0 0,0-2 0 0 0,3-2 0 0 0,0 0 0 0 0,2 0 0 0 0,-1 1 0 0 0,2-1 0 0 0,-1 1 0 0 0,-3 4 0 0 0,-2 2 0 0 0,-3 3 0 0 0,-2 5 0 0 0,0 3 0 0 0,-6 4 0 0 0,-1 5 0 0 0,-7 10 0 0 0,-10 7 0 0 0,-8 8 0 0 0,-7 6 0 0 0,-5 6 0 0 0,-2 4 0 0 0,-2 2 0 0 0,-4 5 0 0 0,-6 1 0 0 0,0 0 0 0 0,-2 2 0 0 0,0 1 0 0 0,0 2 0 0 0,2 2 0 0 0,-2 0 0 0 0,-2 1 0 0 0,2-1 0 0 0,3-4 0 0 0,-1 1 0 0 0,2-2 0 0 0,2-5 0 0 0,7-4 0 0 0,3-2 0 0 0,9-4 0 0 0,9-9 0 0 0,11-9 0 0 0,6-8 0 0 0,9-7 0 0 0,4-3 0 0 0,5-3 0 0 0,0-6 0 0 0,3 0 0 0 0,3 0 0 0 0,3-3 0 0 0,1 0 0 0 0,-2-2 0 0 0,-1 2 0 0 0,1-3 0 0 0,1 1 0 0 0,-3 3 0 0 0,0 3 0 0 0,-3-2 0 0 0,0 0 0 0 0,-2 2 0 0 0,-3 6 0 0 0,-7 2 0 0 0,-4 4 0 0 0,-5 2 0 0 0,-1 3 0 0 0,-7 4 0 0 0,-8 6 0 0 0,-9 3 0 0 0,-5 6 0 0 0,-5 5 0 0 0,-3 4 0 0 0,-1 7 0 0 0,-4 4 0 0 0,-5 0 0 0 0,-1 3 0 0 0,-2 5 0 0 0,-3 3 0 0 0,-3 3 0 0 0,-1 2 0 0 0,2 1 0 0 0,1 1 0 0 0,-1 0 0 0 0,-1 1 0 0 0,-1-1 0 0 0,3-5 0 0 0,4 0 0 0 0,1-4 0 0 0,6-5 0 0 0,5-3 0 0 0,1-3 0 0 0,10-6 0 0 0,10-7 0 0 0,10-8 0 0 0,7-10 0 0 0,9-8 0 0 0,5-5 0 0 0,5-8 0 0 0,5-2 0 0 0,3-6 0 0 0,3 1 0 0 0,1-3 0 0 0,1 1 0 0 0,1-1 0 0 0,-1 2 0 0 0,0-1 0 0 0,0 1 0 0 0,0-1 0 0 0,-5 2 0 0 0,0 2 0 0 0,-5 3 0 0 0,1 2 0 0 0,-7 2 0 0 0,-5 0 0 0 0,-2 6 0 0 0,-9 8 0 0 0,-7 11 0 0 0,-9 9 0 0 0,-7 6 0 0 0,-7 8 0 0 0,-4 4 0 0 0,-2 5 0 0 0,-6 5 0 0 0,-2 7 0 0 0,1 4 0 0 0,-2 1 0 0 0,-1 4 0 0 0,-2 4 0 0 0,1 4 0 0 0,-1-1 0 0 0,-4 0 0 0 0,2 3 0 0 0,-1-3 0 0 0,2-1 0 0 0,-1-1 0 0 0,2-8 0 0 0,2-5 0 0 0,4-6 0 0 0,6-6 0 0 0,7-5 0 0 0,10-12 0 0 0,9-11 0 0 0,8-12 0 0 0,10-12 0 0 0,5-11 0 0 0,6-8 0 0 0,4-5 0 0 0,4-8 0 0 0,7-2 0 0 0,3-5 0 0 0,4-3 0 0 0,0-4 0 0 0,3-2 0 0 0,3-2 0 0 0,-1 0 0 0 0,0 3 0 0 0,-2 1 0 0 0,1 4 0 0 0,-2 4 0 0 0,-3 5 0 0 0,-7 2 0 0 0,-7 6 0 0 0,-7 7 0 0 0,-5 5 0 0 0,-4 8 0 0 0,-5 12 0 0 0,-11 8 0 0 0,-9 12 0 0 0,-10 8 0 0 0,-6 9 0 0 0,-4 8 0 0 0,-6 6 0 0 0,-3 7 0 0 0,-3 4 0 0 0,-4 5 0 0 0,0 8 0 0 0,-1 5 0 0 0,-2 6 0 0 0,-2 5 0 0 0,-1 6 0 0 0,-2 2 0 0 0,0-1 0 0 0,0-1 0 0 0,3 1 0 0 0,1-3 0 0 0,1-4 0 0 0,2-4 0 0 0,4-8 0 0 0,0-7 0 0 0,6-6 0 0 0,4-9 0 0 0,6-9 0 0 0,2-9 0 0 0,4-15 0 0 0,8-13 0 0 0,8-10 0 0 0,8-11 0 0 0,5-10 0 0 0,4-7 0 0 0,6-9 0 0 0,2-8 0 0 0,4-6 0 0 0,4-4 0 0 0,7-3 0 0 0,5-6 0 0 0,0 0 0 0 0,5-5 0 0 0,0 1 0 0 0,2-3 0 0 0,0 2 0 0 0,2 2 0 0 0,-1 3 0 0 0,-3 2 0 0 0,-3 6 0 0 0,-6 6 0 0 0,-3 6 0 0 0,-5 8 0 0 0,-4 4 0 0 0,-5 6 0 0 0,-11 12 0 0 0,-7 15 0 0 0,-11 12 0 0 0,-8 13 0 0 0,-10 13 0 0 0,-6 8 0 0 0,-3 5 0 0 0,-4 8 0 0 0,-1 7 0 0 0,-1 5 0 0 0,-4 3 0 0 0,-3 7 0 0 0,-2 6 0 0 0,-1 5 0 0 0,-2 4 0 0 0,1 3 0 0 0,-1 1 0 0 0,0 1 0 0 0,0 0 0 0 0,0 0 0 0 0,1-4 0 0 0,3-2 0 0 0,2-8 0 0 0,3-5 0 0 0,1-7 0 0 0,2-8 0 0 0,7-10 0 0 0,5-8 0 0 0,5-16 0 0 0,10-15 0 0 0,10-18 0 0 0,8-14 0 0 0,6-11 0 0 0,8-8 0 0 0,4-8 0 0 0,4-11 0 0 0,5-6 0 0 0,3-8 0 0 0,6-3 0 0 0,4-3 0 0 0,3 1 0 0 0,1 2 0 0 0,3 3 0 0 0,-1 2 0 0 0,-2 2 0 0 0,-4 6 0 0 0,-1 2 0 0 0,-3 4 0 0 0,-5 9 0 0 0,-1 4 0 0 0,-5 7 0 0 0,-4 6 0 0 0,-12 12 0 0 0,-12 14 0 0 0,-9 15 0 0 0,-11 11 0 0 0,-7 10 0 0 0,-5 11 0 0 0,-6 7 0 0 0,-1 2 0 0 0,-4 6 0 0 0,1 4 0 0 0,-2 4 0 0 0,-2-1 0 0 0,-3 0 0 0 0,-2 2 0 0 0,-1 1 0 0 0,-1 1 0 0 0,-1 1 0 0 0,0-3 0 0 0,1-1 0 0 0,3-4 0 0 0,1-7 0 0 0,4-6 0 0 0,5-6 0 0 0,3-6 0 0 0,3-5 0 0 0,6-4 0 0 0,7-10 0 0 0,5-11 0 0 0,7-10 0 0 0,9-9 0 0 0,6-8 0 0 0,5-9 0 0 0,7-6 0 0 0,2-9 0 0 0,5-3 0 0 0,5-6 0 0 0,2 0 0 0 0,4-2 0 0 0,0-4 0 0 0,2 2 0 0 0,0-1 0 0 0,1 3 0 0 0,-1 3 0 0 0,-4 3 0 0 0,-2 7 0 0 0,-3 3 0 0 0,-4 5 0 0 0,-5 5 0 0 0,-2 8 0 0 0,-6 4 0 0 0,-6 9 0 0 0,-10 11 0 0 0,-9 8 0 0 0,-8 8 0 0 0,-9 8 0 0 0,-4 8 0 0 0,-7 3 0 0 0,-4 6 0 0 0,0 4 0 0 0,-2 3 0 0 0,-2 0 0 0 0,-1 4 0 0 0,-2 0 0 0 0,0 4 0 0 0,-5 3 0 0 0,-2 0 0 0 0,0 1 0 0 0,2 2 0 0 0,0-2 0 0 0,2-3 0 0 0,1-4 0 0 0,0-7 0 0 0,4-3 0 0 0,6-6 0 0 0,5-9 0 0 0,7-5 0 0 0,5-6 0 0 0,9-11 0 0 0,10-10 0 0 0,8-7 0 0 0,8-7 0 0 0,4-7 0 0 0,7-8 0 0 0,7-5 0 0 0,4-9 0 0 0,5-3 0 0 0,1-5 0 0 0,2-1 0 0 0,5-2 0 0 0,1 0 0 0 0,-1 0 0 0 0,-1 1 0 0 0,-1 2 0 0 0,-2 4 0 0 0,-4 6 0 0 0,-7 7 0 0 0,0 6 0 0 0,-8 4 0 0 0,-3 4 0 0 0,-4 6 0 0 0,-8 5 0 0 0,-10 9 0 0 0,-6 10 0 0 0,-6 7 0 0 0,-6 5 0 0 0,-4 7 0 0 0,-6 8 0 0 0,-3 1 0 0 0,-5 3 0 0 0,0 3 0 0 0,-2 3 0 0 0,1 4 0 0 0,-2 4 0 0 0,-2-1 0 0 0,-2 0 0 0 0,-3-1 0 0 0,3-2 0 0 0,0 0 0 0 0,-1-1 0 0 0,3-5 0 0 0,4-4 0 0 0,4-6 0 0 0,3-4 0 0 0,3-2 0 0 0,8-10 0 0 0,12-11 0 0 0,10-10 0 0 0,7-12 0 0 0,7-6 0 0 0,6-8 0 0 0,7-5 0 0 0,6-1 0 0 0,0-1 0 0 0,1-2 0 0 0,1-2 0 0 0,2 0 0 0 0,1 2 0 0 0,0 0 0 0 0,-2 5 0 0 0,-2 3 0 0 0,-3 4 0 0 0,-4 6 0 0 0,-4 5 0 0 0,-3 4 0 0 0,-2 1 0 0 0,-6 6 0 0 0,-8 5 0 0 0,-7 6 0 0 0,-8 7 0 0 0,-7 5 0 0 0,-4 3 0 0 0,-5 3 0 0 0,-1 6 0 0 0,-6 1 0 0 0,-1-1 0 0 0,0 4 0 0 0,-3-1 0 0 0,1 3 0 0 0,-3 3 0 0 0,1-1 0 0 0,-2 1 0 0 0,2-2 0 0 0,2-2 0 0 0,-2-1 0 0 0,2 0 0 0 0,2-7 0 0 0,6-3 0 0 0,2-1 0 0 0,10-9 0 0 0,10-10 0 0 0,9-9 0 0 0,7-7 0 0 0,5-6 0 0 0,2-2 0 0 0,7-6 0 0 0,0-2 0 0 0,5-3 0 0 0,3 0 0 0 0,-1-3 0 0 0,2 2 0 0 0,-2-1 0 0 0,0 1 0 0 0,-1 2 0 0 0,-4 4 0 0 0,-2 2 0 0 0,-3 1 0 0 0,-2 6 0 0 0,-9 6 0 0 0,-7 8 0 0 0,-8 10 0 0 0,-9 7 0 0 0,-6 6 0 0 0,-5 7 0 0 0,-6 4 0 0 0,-3 4 0 0 0,0 1 0 0 0,-3 2 0 0 0,0 2 0 0 0,-2-1 0 0 0,0 1 0 0 0,-1 2 0 0 0,2-3 0 0 0,2 1 0 0 0,-2-3 0 0 0,2-2 0 0 0,2-5 0 0 0,5-2 0 0 0,4-5 0 0 0,5-4 0 0 0,1-3 0 0 0,7-5 0 0 0,8-7 0 0 0,8-9 0 0 0,7-2 0 0 0,4-8 0 0 0,2-5 0 0 0,6-2 0 0 0,1-1 0 0 0,4-4 0 0 0,4-1 0 0 0,3-3 0 0 0,-1 0 0 0 0,1-2 0 0 0,1 1 0 0 0,-3 3 0 0 0,-4 2 0 0 0,0 3 0 0 0,-1 2 0 0 0,-4 0 0 0 0,-2 5 0 0 0,-9 10 0 0 0,-12 6 0 0 0,-7 7 0 0 0,-8 8 0 0 0,-5 4 0 0 0,-4 4 0 0 0,-4 3 0 0 0,-1 1 0 0 0,-1 0 0 0 0,-4 0 0 0 0,-1 0 0 0 0,0-1 0 0 0,2 1 0 0 0,1-1 0 0 0,2-1 0 0 0,0 1 0 0 0,1 0 0 0 0,0-1 0 0 0,1 1 0 0 0,3-1 0 0 0,2-3 0 0 0,7-5 0 0 0,10-5 0 0 0,8-8 0 0 0,6-8 0 0 0,6-3 0 0 0,6-3 0 0 0,3-4 0 0 0,0-2 0 0 0,4-6 0 0 0,-1-3 0 0 0,-2 0 0 0 0,2 1 0 0 0,-1 0 0 0 0,-1 2 0 0 0,-3 1 0 0 0,-1 1 0 0 0,-2 0 0 0 0,-1 1 0 0 0,-8 7 0 0 0,-10 7 0 0 0,-11 8 0 0 0,-7 8 0 0 0,-6 3 0 0 0,-3 3 0 0 0,-2 3 0 0 0,-1 3 0 0 0,0 2 0 0 0,1 0 0 0 0,0 1 0 0 0,1 1 0 0 0,-1-1 0 0 0,2 4 0 0 0,-1-3 0 0 0,0-1 0 0 0,1-1 0 0 0,-1-1 0 0 0,0-3 0 0 0,9-5 0 0 0,9-9 0 0 0,10-8 0 0 0,8-8 0 0 0,9-6 0 0 0,6-7 0 0 0,0-3 0 0 0,5-1 0 0 0,-1 0 0 0 0,3-2 0 0 0,-1 1 0 0 0,1 0 0 0 0,-1 3 0 0 0,2-3 0 0 0,-3 1 0 0 0,-2 4 0 0 0,-2 4 0 0 0,-3 0 0 0 0,-2 5 0 0 0,-9 5 0 0 0,-6 7 0 0 0,-10 10 0 0 0,-7 6 0 0 0,-8 6 0 0 0,-3 3 0 0 0,-7 3 0 0 0,-3 0 0 0 0,-1 0 0 0 0,2 0 0 0 0,1 4 0 0 0,2 1 0 0 0,-3-1 0 0 0,-1-2 0 0 0,2 4 0 0 0,0-1 0 0 0,2 0 0 0 0,1-2 0 0 0,0-2 0 0 0,9-8 0 0 0,11-12 0 0 0,9-10 0 0 0,12-8 0 0 0,7-6 0 0 0,3-3 0 0 0,1-2 0 0 0,3-5 0 0 0,1-1 0 0 0,2 1 0 0 0,-1 1 0 0 0,-2 2 0 0 0,2 1 0 0 0,-2 1 0 0 0,-5 1 0 0 0,-4 4 0 0 0,-1 2 0 0 0,-5-1 0 0 0,-5 8 0 0 0,-4 8 0 0 0,-7 5 0 0 0,-8 6 0 0 0,-6 5 0 0 0,0 4 0 0 0,-3 3 0 0 0,-1 2 0 0 0,-2 0 0 0 0,-2 1 0 0 0,0 0 0 0 0,-1-1 0 0 0,0 1 0 0 0,0-1 0 0 0,0 0 0 0 0,0-1 0 0 0,4 1 0 0 0,2-4 0 0 0,-1-2 0 0 0,7-7 0 0 0,9-9 0 0 0,9-9 0 0 0,7-7 0 0 0,5-4 0 0 0,3-4 0 0 0,1-4 0 0 0,6-3 0 0 0,0-3 0 0 0,4 0 0 0 0,0 1 0 0 0,-2-1 0 0 0,-2 2 0 0 0,-3 1 0 0 0,-1 2 0 0 0,-1 3 0 0 0,-1 4 0 0 0,-1 3 0 0 0,-8 8 0 0 0,-9 10 0 0 0,-7 8 0 0 0,-6 7 0 0 0,-6 5 0 0 0,0 3 0 0 0,-2 1 0 0 0,-2 0 0 0 0,-2 1 0 0 0,-1-1 0 0 0,3 0 0 0 0,0-5 0 0 0,0-1 0 0 0,-1 0 0 0 0,3 1 0 0 0,-1-3 0 0 0,4-1 0 0 0,0-2 0 0 0,6-7 0 0 0,7-9 0 0 0,9-8 0 0 0,6-6 0 0 0,4-3 0 0 0,3-3 0 0 0,2-1 0 0 0,0 0 0 0 0,-3 0 0 0 0,-6 7 0 0 0,-10 12 0 0 0,-4 9 0 0 0,-8 9 0 0 0,-5 6 0 0 0,-1 3 0 0 0,-3 2 0 0 0,-2 0 0 0 0,-1-3 0 0 0,-2-2 0 0 0,2 0 0 0 0,2 1 0 0 0,-2 0 0 0 0,4 1 0 0 0,0-3 0 0 0,3-1 0 0 0,-1-3 0 0 0,6-4 0 0 0,7-8 0 0 0,5-7 0 0 0,5-8 0 0 0,4-5 0 0 0,5-3 0 0 0,5-2 0 0 0,4-5 0 0 0,0-1 0 0 0,-1 0 0 0 0,0 1 0 0 0,-2-2 0 0 0,-1 0 0 0 0,0 1 0 0 0,-5 2 0 0 0,-2 6 0 0 0,-3 1 0 0 0,-5 10 0 0 0,-7 9 0 0 0,-8 9 0 0 0,-3 7 0 0 0,-3 5 0 0 0,-5 2 0 0 0,-2 3 0 0 0,-2-1 0 0 0,-2 1 0 0 0,0-1 0 0 0,0 0 0 0 0,3 3 0 0 0,2 1 0 0 0,0 0 0 0 0,-1-6 0 0 0,-1-1 0 0 0,2-2 0 0 0,2 1 0 0 0,-2-4 0 0 0,7-8 0 0 0,9-5 0 0 0,9-8 0 0 0,3-6 0 0 0,4-5 0 0 0,6-4 0 0 0,5-3 0 0 0,2 0 0 0 0,-1-5 0 0 0,0-1 0 0 0,0 0 0 0 0,-2 2 0 0 0,-1 1 0 0 0,1 1 0 0 0,-2 5 0 0 0,-3 2 0 0 0,-2 4 0 0 0,-3 1 0 0 0,0 2 0 0 0,-7 7 0 0 0,-8 4 0 0 0,-4 6 0 0 0,-5 6 0 0 0,-5 5 0 0 0,-3 3 0 0 0,1 2 0 0 0,0 1 0 0 0,-2 1 0 0 0,-1 0 0 0 0,0 0 0 0 0,-2-1 0 0 0,3 4 0 0 0,2 1 0 0 0,-1 0 0 0 0,-1-2 0 0 0,-1-4 0 0 0,3-3 0 0 0,0 0 0 0 0,7-8 0 0 0,9-9 0 0 0,9-9 0 0 0,6-7 0 0 0,6-5 0 0 0,2-3 0 0 0,2-2 0 0 0,4-4 0 0 0,1-2 0 0 0,0 1 0 0 0,-1 1 0 0 0,-2 2 0 0 0,-1 1 0 0 0,-1 1 0 0 0,-1 1 0 0 0,0 1 0 0 0,-1-1 0 0 0,-3 9 0 0 0,-10 5 0 0 0,-5 9 0 0 0,-9 9 0 0 0,-5 1 0 0 0,-7 5 0 0 0,-3 2 0 0 0,1 3 0 0 0,1 1 0 0 0,-2 6 0 0 0,0 1 0 0 0,-1 0 0 0 0,0-1 0 0 0,-2-1 0 0 0,5-1 0 0 0,0-1 0 0 0,0-1 0 0 0,-1 0 0 0 0,-1-1 0 0 0,7-7 0 0 0,9-10 0 0 0,9-11 0 0 0,8-7 0 0 0,5-5 0 0 0,4-5 0 0 0,2-4 0 0 0,0-3 0 0 0,5 0 0 0 0,0-2 0 0 0,0 0 0 0 0,-2 2 0 0 0,-1 2 0 0 0,-1 2 0 0 0,-1 6 0 0 0,-5 1 0 0 0,-2 5 0 0 0,-3 1 0 0 0,-5 6 0 0 0,-7 9 0 0 0,-8 7 0 0 0,-7 6 0 0 0,-5 5 0 0 0,-3 2 0 0 0,-2 2 0 0 0,-1 0 0 0 0,0 0 0 0 0,3 0 0 0 0,3 4 0 0 0,-1 0 0 0 0,0 0 0 0 0,-1-1 0 0 0,-1-2 0 0 0,-1 0 0 0 0,0-2 0 0 0,-1 0 0 0 0,4 0 0 0 0,2-5 0 0 0,6-4 0 0 0,7-9 0 0 0,6-10 0 0 0,8-7 0 0 0,5-5 0 0 0,9-4 0 0 0,3-7 0 0 0,2-1 0 0 0,3-4 0 0 0,0-1 0 0 0,-2 3 0 0 0,2 2 0 0 0,0 2 0 0 0,-2 2 0 0 0,-3 1 0 0 0,-1 1 0 0 0,-2 5 0 0 0,-5 1 0 0 0,-5 7 0 0 0,-9 10 0 0 0,-10 8 0 0 0,-3 7 0 0 0,-5 4 0 0 0,-4 4 0 0 0,-2 1 0 0 0,-6 0 0 0 0,-3 0 0 0 0,-1 4 0 0 0,2 1 0 0 0,1-1 0 0 0,1 3 0 0 0,1 0 0 0 0,0-2 0 0 0,1 3 0 0 0,1-1 0 0 0,-1-2 0 0 0,1-2 0 0 0,3-1 0 0 0,6-10 0 0 0,8-10 0 0 0,9-12 0 0 0,8-11 0 0 0,5-7 0 0 0,9-3 0 0 0,2-5 0 0 0,1-1 0 0 0,0 2 0 0 0,2-2 0 0 0,-1 1 0 0 0,0 1 0 0 0,-3 4 0 0 0,-1 5 0 0 0,-6 3 0 0 0,-1 4 0 0 0,-5 2 0 0 0,-1 2 0 0 0,-6 7 0 0 0,-9 8 0 0 0,-7 8 0 0 0,-6 5 0 0 0,-4 3 0 0 0,-4 7 0 0 0,-1 2 0 0 0,0 0 0 0 0,0 3 0 0 0,0 0 0 0 0,4-2 0 0 0,2 2 0 0 0,0-1 0 0 0,-1-1 0 0 0,-1 1 0 0 0,-1 0 0 0 0,0-2 0 0 0,-2-2 0 0 0,8-9 0 0 0,11-12 0 0 0,8-11 0 0 0,9-12 0 0 0,6-7 0 0 0,3-7 0 0 0,1-2 0 0 0,6-4 0 0 0,1 2 0 0 0,-1-2 0 0 0,2 2 0 0 0,1 3 0 0 0,-2-1 0 0 0,-3 1 0 0 0,-1 3 0 0 0,-1 6 0 0 0,-6 3 0 0 0,-1 4 0 0 0,-5 2 0 0 0,-7 7 0 0 0,-9 9 0 0 0,-5 7 0 0 0,-3 6 0 0 0,-9 5 0 0 0,-4 3 0 0 0,-3 0 0 0 0,1 2 0 0 0,0-1 0 0 0,-4 0 0 0 0,1 0 0 0 0,0 3 0 0 0,-2 1 0 0 0,0 0 0 0 0,-2 2 0 0 0,1 1 0 0 0,-3-2 0 0 0,2-2 0 0 0,2-1 0 0 0,3-1 0 0 0,1-6 0 0 0,7-1 0 0 0,2-4 0 0 0,4-9 0 0 0,5-8 0 0 0,7-8 0 0 0,8-10 0 0 0,4-5 0 0 0,3-6 0 0 0,3-1 0 0 0,3-3 0 0 0,6 1 0 0 0,3-1 0 0 0,0-3 0 0 0,0 2 0 0 0,-2-1 0 0 0,-1 3 0 0 0,-1 3 0 0 0,-1 3 0 0 0,-4 3 0 0 0,-1 2 0 0 0,-5 1 0 0 0,-7 4 0 0 0,-9 6 0 0 0,-8 9 0 0 0,-10 9 0 0 0,-5 3 0 0 0,-2 5 0 0 0,-4 3 0 0 0,0 3 0 0 0,-3 3 0 0 0,-2 1 0 0 0,0 0 0 0 0,-1 1 0 0 0,3-1 0 0 0,-2 0 0 0 0,-1 4 0 0 0,2 1 0 0 0,3-4 0 0 0,-1-2 0 0 0,2-2 0 0 0,2-3 0 0 0,7-1 0 0 0,3-4 0 0 0,5-7 0 0 0,5-8 0 0 0,8-5 0 0 0,4-3 0 0 0,6-5 0 0 0,6-7 0 0 0,-1-3 0 0 0,3-2 0 0 0,1-3 0 0 0,3 0 0 0 0,1 1 0 0 0,1 2 0 0 0,0-3 0 0 0,1 1 0 0 0,-3 2 0 0 0,-2 1 0 0 0,-4 2 0 0 0,0 5 0 0 0,-3 2 0 0 0,-7 7 0 0 0,-8 7 0 0 0,-3 7 0 0 0,-5 7 0 0 0,-3 6 0 0 0,-4 4 0 0 0,-6 2 0 0 0,-3 2 0 0 0,0 0 0 0 0,1 0 0 0 0,1 0 0 0 0,-3-1 0 0 0,-1 1 0 0 0,2 2 0 0 0,-3 2 0 0 0,1 0 0 0 0,1-1 0 0 0,2-2 0 0 0,1-1 0 0 0,2 0 0 0 0,0-5 0 0 0,5-1 0 0 0,6-9 0 0 0,8-8 0 0 0,10-9 0 0 0,7-7 0 0 0,6-5 0 0 0,3-2 0 0 0,2-2 0 0 0,6-1 0 0 0,0 1 0 0 0,4-4 0 0 0,0-1 0 0 0,-2 1 0 0 0,2-3 0 0 0,-1 0 0 0 0,1 2 0 0 0,0 2 0 0 0,-3 1 0 0 0,-1 1 0 0 0,-3 6 0 0 0,-2 1 0 0 0,-5 1 0 0 0,-1 2 0 0 0,-5 9 0 0 0,-7 8 0 0 0,-10 4 0 0 0,-7 5 0 0 0,-6 5 0 0 0,-4 3 0 0 0,-2 2 0 0 0,-1 5 0 0 0,0 3 0 0 0,-4-1 0 0 0,-1 4 0 0 0,-4-1 0 0 0,1-1 0 0 0,-2 2 0 0 0,-4 3 0 0 0,2-1 0 0 0,-2 2 0 0 0,-1 3 0 0 0,-2 2 0 0 0,-2 1 0 0 0,-1-1 0 0 0,3-1 0 0 0,0-3 0 0 0,4-4 0 0 0,5-4 0 0 0,2-3 0 0 0,8-10 0 0 0,11-11 0 0 0,7-14 0 0 0,9-10 0 0 0,7-9 0 0 0,8-8 0 0 0,6-5 0 0 0,2-3 0 0 0,4-3 0 0 0,4 0 0 0 0,0 0 0 0 0,2 0 0 0 0,1 1 0 0 0,3-1 0 0 0,-3 2 0 0 0,0-1 0 0 0,-2 1 0 0 0,-4-1 0 0 0,0 1 0 0 0,-2 0 0 0 0,-6 3 0 0 0,-3 6 0 0 0,-6 5 0 0 0,-1 3 0 0 0,-8 7 0 0 0,-8 7 0 0 0,-8 10 0 0 0,-7 9 0 0 0,-4 8 0 0 0,-2 5 0 0 0,-2 4 0 0 0,-4 2 0 0 0,-2 4 0 0 0,1 2 0 0 0,-2 3 0 0 0,-4 0 0 0 0,0 2 0 0 0,-1 2 0 0 0,-3 0 0 0 0,2 1 0 0 0,-1 1 0 0 0,-2 2 0 0 0,-1-2 0 0 0,-2 0 0 0 0,3-3 0 0 0,0 1 0 0 0,4-3 0 0 0,3-3 0 0 0,4-7 0 0 0,7-3 0 0 0,7-10 0 0 0,10-10 0 0 0,9-9 0 0 0,9-7 0 0 0,5-9 0 0 0,4-4 0 0 0,6-5 0 0 0,1-5 0 0 0,5-3 0 0 0,3-3 0 0 0,3-1 0 0 0,0-1 0 0 0,-1-1 0 0 0,2-3 0 0 0,1-1 0 0 0,1 0 0 0 0,2-2 0 0 0,0-1 0 0 0,0 2 0 0 0,-3 2 0 0 0,-2 5 0 0 0,-3 3 0 0 0,-4 5 0 0 0,-4 4 0 0 0,-7 5 0 0 0,-4 6 0 0 0,-8 12 0 0 0,-10 6 0 0 0,-8 9 0 0 0,-4 11 0 0 0,-3 6 0 0 0,-7 4 0 0 0,-3 5 0 0 0,-2 1 0 0 0,1 2 0 0 0,-4 4 0 0 0,0 3 0 0 0,-3 2 0 0 0,0 2 0 0 0,-2-4 0 0 0,2 0 0 0 0,-2 0 0 0 0,-3 1 0 0 0,2 1 0 0 0,-1 1 0 0 0,-2-3 0 0 0,2-1 0 0 0,3-4 0 0 0,4-3 0 0 0,3-4 0 0 0,2-3 0 0 0,5-10 0 0 0,11-7 0 0 0,6-10 0 0 0,7-8 0 0 0,8-6 0 0 0,5-5 0 0 0,3-6 0 0 0,3-3 0 0 0,1-5 0 0 0,0-3 0 0 0,4-4 0 0 0,1-2 0 0 0,3-2 0 0 0,0 0 0 0 0,3-5 0 0 0,-2-2 0 0 0,2 1 0 0 0,-1 5 0 0 0,-3 3 0 0 0,-2 1 0 0 0,-3 3 0 0 0,-2 5 0 0 0,0 4 0 0 0,-6 4 0 0 0,-1 2 0 0 0,-3 9 0 0 0,-9 7 0 0 0,-4 9 0 0 0,-7 8 0 0 0,-6 6 0 0 0,-1 9 0 0 0,-2 3 0 0 0,-3 2 0 0 0,-1 3 0 0 0,-2 4 0 0 0,-1 0 0 0 0,-1 1 0 0 0,0 3 0 0 0,0 1 0 0 0,-1 2 0 0 0,1 2 0 0 0,-3 0 0 0 0,-2-4 0 0 0,0 0 0 0 0,1 0 0 0 0,2-3 0 0 0,1-4 0 0 0,0-4 0 0 0,1-4 0 0 0,4-1 0 0 0,6-10 0 0 0,4-11 0 0 0,8-10 0 0 0,8-7 0 0 0,3-10 0 0 0,7-5 0 0 0,5-5 0 0 0,3-5 0 0 0,0-7 0 0 0,4-4 0 0 0,1-5 0 0 0,3-5 0 0 0,0-1 0 0 0,2-4 0 0 0,2-4 0 0 0,4-2 0 0 0,-3 0 0 0 0,1 0 0 0 0,1 0 0 0 0,2 1 0 0 0,-3 0 0 0 0,0 1 0 0 0,-2 4 0 0 0,-5 5 0 0 0,-3 5 0 0 0,-3 3 0 0 0,-2 8 0 0 0,-5 6 0 0 0,-2 10 0 0 0,-4 6 0 0 0,-4 10 0 0 0,-7 11 0 0 0,-4 9 0 0 0,-6 7 0 0 0,-5 8 0 0 0,-5 9 0 0 0,-2 5 0 0 0,-3 5 0 0 0,0 2 0 0 0,-1 1 0 0 0,1 1 0 0 0,-1 0 0 0 0,1 4 0 0 0,0 0 0 0 0,0 0 0 0 0,0-1 0 0 0,0-6 0 0 0,5-6 0 0 0,0-5 0 0 0,0-6 0 0 0,3-2 0 0 0,8-10 0 0 0,6-15 0 0 0,5-11 0 0 0,8-12 0 0 0,4-10 0 0 0,8-6 0 0 0,3-5 0 0 0,5-2 0 0 0,2-6 0 0 0,1-4 0 0 0,3-2 0 0 0,4-1 0 0 0,1-3 0 0 0,1-3 0 0 0,2-1 0 0 0,-1-1 0 0 0,-3-1 0 0 0,-1 3 0 0 0,0 2 0 0 0,1 3 0 0 0,-3 5 0 0 0,-5 3 0 0 0,-3 3 0 0 0,-4 7 0 0 0,-2 5 0 0 0,-6 6 0 0 0,-2 9 0 0 0,-7 7 0 0 0,-10 10 0 0 0,-9 10 0 0 0,-6 12 0 0 0,-5 7 0 0 0,-3 7 0 0 0,-5 6 0 0 0,-1 8 0 0 0,-4 4 0 0 0,-4 6 0 0 0,0 0 0 0 0,-1 4 0 0 0,-1-2 0 0 0,-3 2 0 0 0,3-2 0 0 0,0 1 0 0 0,-2-1 0 0 0,4-7 0 0 0,-1-4 0 0 0,3-6 0 0 0,3-6 0 0 0,7-5 0 0 0,4-7 0 0 0,6-4 0 0 0,5-9 0 0 0,4-9 0 0 0,8-9 0 0 0,6-7 0 0 0,7-8 0 0 0,3-4 0 0 0,4-5 0 0 0,1-5 0 0 0,5-7 0 0 0,5-3 0 0 0,1-6 0 0 0,3-5 0 0 0,2-4 0 0 0,2-3 0 0 0,6 2 0 0 0,3 1 0 0 0,0-2 0 0 0,0 4 0 0 0,-5 0 0 0 0,-3 3 0 0 0,0 4 0 0 0,-4 6 0 0 0,-4 9 0 0 0,-4 6 0 0 0,-8 5 0 0 0,-3 4 0 0 0,-5 1 0 0 0,-4 10 0 0 0,-9 10 0 0 0,-8 5 0 0 0,-6 7 0 0 0,-6 6 0 0 0,-6 7 0 0 0,-3 4 0 0 0,-1 6 0 0 0,-4 5 0 0 0,-2 3 0 0 0,-1 4 0 0 0,-1 1 0 0 0,-2 5 0 0 0,-2 1 0 0 0,-2 4 0 0 0,-2 1 0 0 0,4 1 0 0 0,0 0 0 0 0,1-3 0 0 0,2-6 0 0 0,4-5 0 0 0,4-4 0 0 0,3-6 0 0 0,6-4 0 0 0,3-8 0 0 0,5-10 0 0 0,8-12 0 0 0,8-9 0 0 0,5-7 0 0 0,4-4 0 0 0,8-7 0 0 0,4-5 0 0 0,3-6 0 0 0,3-4 0 0 0,1-5 0 0 0,3-3 0 0 0,4-1 0 0 0,-2-2 0 0 0,2 0 0 0 0,1-3 0 0 0,-1 1 0 0 0,0 2 0 0 0,-3 3 0 0 0,-3 2 0 0 0,-3 6 0 0 0,-3 6 0 0 0,-1 5 0 0 0,-6 5 0 0 0,-2 7 0 0 0,-8 6 0 0 0,-9 10 0 0 0,-8 10 0 0 0,-7 7 0 0 0,-5 5 0 0 0,-2 4 0 0 0,1 2 0 0 0,2 0 0 0 0,0 1 0 0 0,2-1 0 0 0,2 0 0 0 0,2-1 0 0 0,0-4 0 0 0,2-1 0 0 0,-1 0 0 0 0,5-7 0 0 0,9-9 0 0 0,2-9 0 0 0,6-7 0 0 0,4-5 0 0 0,1-3 0 0 0,0-2 0 0 0,3 0 0 0 0,-3-1 0 0 0,1 1 0 0 0,-3 0 0 0 0,0 1 0 0 0,3 0 0 0 0,1 0 0 0 0,-2 0 0 0 0,-3 1 0 0 0,0 3 0 0 0,-2 1 0 0 0,-3 1 0 0 0,2 2 0 0 0,3 4 0 0 0,3 4 0 0 0,3 3 0 0 0,-2-1 0 0 0,1-1 0 0 0,1 2 0 0 0,1 0 0 0 0,1 2 0 0 0,2 1 0 0 0,0 1 0 0 0,1-4 0 0 0,0-1 0 0 0,0 0 0 0 0,0 2 0 0 0,-4-4 0 0 0,-9 0 0 0 0,-10 2 0 0 0,-9 0 0 0 0,-7 3 0 0 0,-4 0 0 0 0,-3 1 0 0 0,-2-3 0 0 0,1-1 0 0 0,-1 1 0 0 0,1 0 0 0 0,0 2 0 0 0,1 0 0 0 0,0 1 0 0 0,8 1 0 0 0,10 0 0 0 0,10 0 0 0 0,8 0 0 0 0,6 1 0 0 0,3-1 0 0 0,-2-4 0 0 0,0-1 0 0 0,0 0 0 0 0,0 1 0 0 0,1 1 0 0 0,-3-2 0 0 0,-1-1 0 0 0,1 0 0 0 0,-7 2 0 0 0,-9 2 0 0 0,-9-4 0 0 0,-7 1 0 0 0,-5-1 0 0 0,-3 3 0 0 0,-1 0 0 0 0,-2 2 0 0 0,1 0 0 0 0,0 1 0 0 0,0 0 0 0 0,8 0 0 0 0,11 0 0 0 0,6-3 0 0 0,7-2 0 0 0,6 0 0 0 0,4 1 0 0 0,3 1 0 0 0,2 2 0 0 0,1 0 0 0 0,0-4 0 0 0,0 0 0 0 0,-1 0 0 0 0,-7 2 0 0 0,-7-4 0 0 0,-9 1 0 0 0,-8 0 0 0 0,-6 2 0 0 0,-6 1 0 0 0,-2 1 0 0 0,-2 2 0 0 0,0-1 0 0 0,0 2 0 0 0,0-1 0 0 0,8 0 0 0 0,10 0 0 0 0,11 1 0 0 0,8-1 0 0 0,5 0 0 0 0,4 0 0 0 0,2 0 0 0 0,1 0 0 0 0,-8 0 0 0 0,-11 0 0 0 0,-9 0 0 0 0,-10 0 0 0 0,-5 0 0 0 0,-4 0 0 0 0,-1 0 0 0 0,-2 0 0 0 0,8 0 0 0 0,10 0 0 0 0,11 0 0 0 0,8 0 0 0 0,6 0 0 0 0,4 0 0 0 0,2 0 0 0 0,1 0 0 0 0,-8 0 0 0 0,-11 0 0 0 0,-10 0 0 0 0,-4 4 0 0 0,-5 1 0 0 0,-4 0 0 0 0,-3-1 0 0 0,2 2 0 0 0,1 1 0 0 0,6-1 0 0 0,9-2 0 0 0,5 3 0 0 0,6 0 0 0 0,5-2 0 0 0,4-1 0 0 0,3-1 0 0 0,2-2 0 0 0,1 0 0 0 0,-1-1 0 0 0,-3 4 0 0 0,-1 5 0 0 0,-5 4 0 0 0,0 1 0 0 0,-2 1 0 0 0,0-1 0 0 0,-2 0 0 0 0,1-2 0 0 0,-1 1 0 0 0,2-2 0 0 0,2 1 0 0 0,-1 2 0 0 0,1 0 0 0 0,3 0 0 0 0,1 2 0 0 0,2 2 0 0 0,1 2 0 0 0,2-3 0 0 0,-1 1 0 0 0,2-1 0 0 0,-1 2 0 0 0,0 2 0 0 0,0 0 0 0 0,-1 1 0 0 0,1 1 0 0 0,0-1 0 0 0,0 1 0 0 0,-1 0 0 0 0,1 0 0 0 0,0 0 0 0 0,-4 0 0 0 0,-2-4 0 0 0,-3-2 0 0 0,0 1 0 0 0,-3 1 0 0 0,-3 1 0 0 0,-3 1 0 0 0,-6-4 0 0 0,-3-7 0 0 0,-5-6 0 0 0,-4-8 0 0 0,-5-7 0 0 0,-2-1 0 0 0,2-3 0 0 0,0-2 0 0 0,0-3 0 0 0,-2-1 0 0 0,-1 2 0 0 0,0 1 0 0 0,-2 0 0 0 0,1-1 0 0 0,-1-2 0 0 0,0 0 0 0 0,0-1 0 0 0,0 4 0 0 0,5 0 0 0 0,0 4 0 0 0,4 0 0 0 0,0 3 0 0 0,-1-1 0 0 0,6 5 0 0 0,8 9 0 0 0,4 6 0 0 0,6 7 0 0 0,5 4 0 0 0,4 3 0 0 0,3 6 0 0 0,1 1 0 0 0,2 4 0 0 0,-1 0 0 0 0,1 2 0 0 0,-1-1 0 0 0,5 2 0 0 0,0 2 0 0 0,0-2 0 0 0,-2 2 0 0 0,0-3 0 0 0,-2 1 0 0 0,0-2 0 0 0,-1 1 0 0 0,-1-2 0 0 0,-3-2 0 0 0,-2-3 0 0 0,-3-2 0 0 0,0-6 0 0 0,-3-2 0 0 0,-4-8 0 0 0,-2-10 0 0 0,-6-8 0 0 0,-3-8 0 0 0,-4-3 0 0 0,-2-4 0 0 0,-2-1 0 0 0,-3-5 0 0 0,1 0 0 0 0,-2-4 0 0 0,0 0 0 0 0,-3-2 0 0 0,-1-2 0 0 0,-2 0 0 0 0,0 0 0 0 0,-1 1 0 0 0,0 0 0 0 0,0 2 0 0 0,0-1 0 0 0,0 2 0 0 0,4 2 0 0 0,1 3 0 0 0,0 2 0 0 0,4 2 0 0 0,-1 1 0 0 0,-1 0 0 0 0,-2 1 0 0 0,2 0 0 0 0,1 3 0 0 0,-2 6 0 0 0,2 8 0 0 0,8 6 0 0 0,4 6 0 0 0,8 1 0 0 0,2 5 0 0 0,4 2 0 0 0,4 4 0 0 0,-1 5 0 0 0,2 4 0 0 0,5-1 0 0 0,3 5 0 0 0,2 3 0 0 0,3 0 0 0 0,2 1 0 0 0,-2 4 0 0 0,3 1 0 0 0,-1-2 0 0 0,-1 0 0 0 0,1 2 0 0 0,0-4 0 0 0,-2-2 0 0 0,-5-1 0 0 0,-4-2 0 0 0,-1-7 0 0 0,1-3 0 0 0,-4-1 0 0 0,-1-2 0 0 0,2-2 0 0 0,-7-10 0 0 0,-5-8 0 0 0,-6-5 0 0 0,-4-5 0 0 0,-5-5 0 0 0,-4-7 0 0 0,0-3 0 0 0,-2-6 0 0 0,-1 0 0 0 0,-6-4 0 0 0,-3-2 0 0 0,-1-3 0 0 0,1 2 0 0 0,0 0 0 0 0,-3-2 0 0 0,0-1 0 0 0,1 3 0 0 0,1 0 0 0 0,2 3 0 0 0,0 3 0 0 0,2 4 0 0 0,0-1 0 0 0,0 1 0 0 0,1 2 0 0 0,0 0 0 0 0,-1 6 0 0 0,-3 3 0 0 0,-2 0 0 0 0,1-1 0 0 0,0-1 0 0 0,2 4 0 0 0,0-1 0 0 0,2 4 0 0 0,-1 3 0 0 0,9 4 0 0 0,11 7 0 0 0,9 3 0 0 0,5 4 0 0 0,3 6 0 0 0,4-1 0 0 0,3 2 0 0 0,2 3 0 0 0,1 1 0 0 0,1 2 0 0 0,-1 1 0 0 0,1 4 0 0 0,-1 2 0 0 0,0 4 0 0 0,0 0 0 0 0,4 3 0 0 0,0 2 0 0 0,1 0 0 0 0,-1 0 0 0 0,2 3 0 0 0,0-3 0 0 0,0 1 0 0 0,-2-3 0 0 0,-2-2 0 0 0,0-5 0 0 0,-6-2 0 0 0,-1-5 0 0 0,-1-3 0 0 0,-2-9 0 0 0,-4-8 0 0 0,-5-10 0 0 0,-2-6 0 0 0,-6-5 0 0 0,-3-7 0 0 0,-4-2 0 0 0,-1 0 0 0 0,1-4 0 0 0,-1 1 0 0 0,1-2 0 0 0,2 1 0 0 0,2 2 0 0 0,2 2 0 0 0,1 3 0 0 0,1 2 0 0 0,1 0 0 0 0,1 2 0 0 0,-1-1 0 0 0,5 5 0 0 0,4 5 0 0 0,5 4 0 0 0,0 9 0 0 0,-2 7 0 0 0,0 2 0 0 0,-1 5 0 0 0,-3 2 0 0 0,-7 4 0 0 0,-7 1 0 0 0,-6 2 0 0 0,-6-4 0 0 0,-3-1 0 0 0,-2-3 0 0 0,-1-1 0 0 0,0-3 0 0 0,4 2 0 0 0,2-3 0 0 0,-1 1 0 0 0,0 0 0 0 0,3 0 0 0 0,0 0 0 0 0,3 1 0 0 0,7-2 0 0 0,9-6 0 0 0,8-7 0 0 0,9-4 0 0 0,6-4 0 0 0,5 0 0 0 0,3-3 0 0 0,1-2 0 0 0,4-2 0 0 0,3 1 0 0 0,1 1 0 0 0,-2-2 0 0 0,0-1 0 0 0,0-2 0 0 0,-3 4 0 0 0,0 0 0 0 0,-3-1 0 0 0,-3 3 0 0 0,-4 0 0 0 0,-2 3 0 0 0,-10 3 0 0 0,-11 3 0 0 0,-10 6 0 0 0,-9 4 0 0 0,-9 5 0 0 0,-5 0 0 0 0,-1 3 0 0 0,-3 4 0 0 0,-1 2 0 0 0,-2-2 0 0 0,-3 1 0 0 0,2 1 0 0 0,-2 1 0 0 0,-1 2 0 0 0,1 0 0 0 0,0 1 0 0 0,3 1 0 0 0,-1-4 0 0 0,2-1 0 0 0,3 0 0 0 0,3-3 0 0 0,2-4 0 0 0,6 0 0 0 0,10-2 0 0 0,7-6 0 0 0,7-8 0 0 0,7-3 0 0 0,6-3 0 0 0,8-5 0 0 0,3-3 0 0 0,4-2 0 0 0,2-1 0 0 0,1-1 0 0 0,4-1 0 0 0,-2 1 0 0 0,1 0 0 0 0,-2 0 0 0 0,0 0 0 0 0,-2 0 0 0 0,1 0 0 0 0,-1 4 0 0 0,-4 2 0 0 0,-5-1 0 0 0,-5 3 0 0 0,-4 0 0 0 0,-10 3 0 0 0,-9 3 0 0 0,-9 4 0 0 0,-5 5 0 0 0,-8 4 0 0 0,-3 1 0 0 0,-2 3 0 0 0,-2 1 0 0 0,0 2 0 0 0,-3-1 0 0 0,2-1 0 0 0,2 1 0 0 0,-2-2 0 0 0,2 3 0 0 0,-3-1 0 0 0,2 2 0 0 0,2-2 0 0 0,-2 2 0 0 0,1-1 0 0 0,2-3 0 0 0,1 1 0 0 0,3 0 0 0 0,9-3 0 0 0,10-5 0 0 0,12-3 0 0 0,7-2 0 0 0,6-3 0 0 0,3-5 0 0 0,6 0 0 0 0,2-2 0 0 0,0-3 0 0 0,-2 2 0 0 0,3 0 0 0 0,-1-2 0 0 0,-1 2 0 0 0,-2 0 0 0 0,-1-1 0 0 0,-2 1 0 0 0,-5 0 0 0 0,-9 3 0 0 0,-10 7 0 0 0,-9 4 0 0 0,-8 6 0 0 0,-3 3 0 0 0,-3 3 0 0 0,-2 0 0 0 0,-3 2 0 0 0,-2-1 0 0 0,1 1 0 0 0,1 2 0 0 0,2-1 0 0 0,2 1 0 0 0,0 1 0 0 0,1-1 0 0 0,0 0 0 0 0,1-3 0 0 0,3 1 0 0 0,2-2 0 0 0,3 2 0 0 0,9-3 0 0 0,8-2 0 0 0,4-6 0 0 0,4-4 0 0 0,9-6 0 0 0,4 0 0 0 0,2-4 0 0 0,5 1 0 0 0,0-2 0 0 0,3-3 0 0 0,0-2 0 0 0,1 2 0 0 0,-1 0 0 0 0,1-2 0 0 0,-1 3 0 0 0,-3 0 0 0 0,-3 2 0 0 0,-1 0 0 0 0,-3 2 0 0 0,-1 3 0 0 0,-4-1 0 0 0,-10 4 0 0 0,-10 8 0 0 0,-8 7 0 0 0,-7 1 0 0 0,-5 3 0 0 0,-2 3 0 0 0,-1-1 0 0 0,-1 0 0 0 0,-3 2 0 0 0,-2 1 0 0 0,2 1 0 0 0,1-2 0 0 0,-3-1 0 0 0,0 1 0 0 0,2 1 0 0 0,1-3 0 0 0,2 0 0 0 0,0-3 0 0 0,6 1 0 0 0,1-3 0 0 0,8-3 0 0 0,10-7 0 0 0,8-3 0 0 0,7-5 0 0 0,5-2 0 0 0,6-3 0 0 0,7-3 0 0 0,2-3 0 0 0,2-3 0 0 0,2-1 0 0 0,4 0 0 0 0,0-2 0 0 0,2 1 0 0 0,1 0 0 0 0,0 3 0 0 0,-4 3 0 0 0,-1-1 0 0 0,-5 3 0 0 0,-3 0 0 0 0,-4 3 0 0 0,-3 3 0 0 0,-6-1 0 0 0,-10 6 0 0 0,-7 7 0 0 0,-8 3 0 0 0,-7 4 0 0 0,-9 5 0 0 0,-4 3 0 0 0,-3 2 0 0 0,-4 3 0 0 0,0 0 0 0 0,-2 0 0 0 0,0 1 0 0 0,-2-1 0 0 0,2 1 0 0 0,-1-1 0 0 0,-2 0 0 0 0,0-1 0 0 0,0 1 0 0 0,2 0 0 0 0,-1-1 0 0 0,2 1 0 0 0,3-4 0 0 0,7-2 0 0 0,3-3 0 0 0,10-4 0 0 0,10-8 0 0 0,9-4 0 0 0,7-6 0 0 0,9-5 0 0 0,8-4 0 0 0,2-3 0 0 0,3-3 0 0 0,8 0 0 0 0,2-1 0 0 0,2 1 0 0 0,1-1 0 0 0,-2 1 0 0 0,0-4 0 0 0,-1-1 0 0 0,-1 0 0 0 0,-4 1 0 0 0,-2 6 0 0 0,-3 1 0 0 0,-5 2 0 0 0,-4 3 0 0 0,-2 0 0 0 0,-2 3 0 0 0,-9 3 0 0 0,-11 4 0 0 0,-10 6 0 0 0,-8 3 0 0 0,-5 4 0 0 0,-7 6 0 0 0,-4 3 0 0 0,-3 3 0 0 0,-1 2 0 0 0,-2 2 0 0 0,-2-1 0 0 0,-4 1 0 0 0,-1-1 0 0 0,-1 0 0 0 0,-1 4 0 0 0,-1 1 0 0 0,0 0 0 0 0,4-1 0 0 0,2-6 0 0 0,3-1 0 0 0,8-2 0 0 0,5-2 0 0 0,7-2 0 0 0,10-6 0 0 0,10-4 0 0 0,9-7 0 0 0,9-7 0 0 0,6-6 0 0 0,9-3 0 0 0,6-3 0 0 0,5-2 0 0 0,1 0 0 0 0,4-4 0 0 0,1-1 0 0 0,3 1 0 0 0,0 1 0 0 0,-2 1 0 0 0,1 1 0 0 0,-4-2 0 0 0,-4-1 0 0 0,-2 4 0 0 0,-1 3 0 0 0,-4 1 0 0 0,-4-1 0 0 0,-6 5 0 0 0,-3 3 0 0 0,-7 2 0 0 0,-2 1 0 0 0,-9 7 0 0 0,-9 4 0 0 0,-9 6 0 0 0,-6 5 0 0 0,-5 5 0 0 0,-3 3 0 0 0,-1 2 0 0 0,-5 1 0 0 0,0 1 0 0 0,-4-1 0 0 0,-4 5 0 0 0,1 0 0 0 0,-1 0 0 0 0,-3 3 0 0 0,3 0 0 0 0,-1-2 0 0 0,2-1 0 0 0,0-2 0 0 0,2-2 0 0 0,3-1 0 0 0,3-4 0 0 0,6-1 0 0 0,3-5 0 0 0,9-3 0 0 0,5-9 0 0 0,9-3 0 0 0,6-6 0 0 0,10-5 0 0 0,5-4 0 0 0,6-3 0 0 0,6-3 0 0 0,4 0 0 0 0,6-1 0 0 0,4-3 0 0 0,0-2 0 0 0,3 1 0 0 0,1 1 0 0 0,-2 1 0 0 0,-3 2 0 0 0,3 0 0 0 0,0 1 0 0 0,-6 0 0 0 0,-3 1 0 0 0,-1 3 0 0 0,-4 2 0 0 0,-5 3 0 0 0,-8 1 0 0 0,-5 2 0 0 0,-9 3 0 0 0,-11 6 0 0 0,-14 9 0 0 0,-8 5 0 0 0,-8 2 0 0 0,-7 2 0 0 0,-5 2 0 0 0,-3 6 0 0 0,-2 2 0 0 0,-1 2 0 0 0,0-2 0 0 0,0 0 0 0 0,0 3 0 0 0,1 0 0 0 0,1-1 0 0 0,-1-1 0 0 0,-3 2 0 0 0,2 1 0 0 0,2-2 0 0 0,1-1 0 0 0,4-6 0 0 0,4-2 0 0 0,6 0 0 0 0,3-4 0 0 0,2-4 0 0 0,10-5 0 0 0,11-6 0 0 0,10-7 0 0 0,12-3 0 0 0,6-4 0 0 0,8-2 0 0 0,5-7 0 0 0,8-3 0 0 0,5-2 0 0 0,0-3 0 0 0,5 0 0 0 0,3 1 0 0 0,1-2 0 0 0,1 1 0 0 0,-2 1 0 0 0,1 3 0 0 0,-2 1 0 0 0,-3-2 0 0 0,-3 0 0 0 0,-2 4 0 0 0,-2 3 0 0 0,-5 1 0 0 0,-6 3 0 0 0,-5 2 0 0 0,-4 3 0 0 0,-11 3 0 0 0,-11 3 0 0 0,-11 7 0 0 0,-8 3 0 0 0,-10 5 0 0 0,-7 5 0 0 0,-8 3 0 0 0,-4 3 0 0 0,-2 2 0 0 0,-2 1 0 0 0,-4 1 0 0 0,-1 0 0 0 0,0-1 0 0 0,-2 0 0 0 0,-4 4 0 0 0,1 1 0 0 0,-2 0 0 0 0,1-1 0 0 0,0-2 0 0 0,1 0 0 0 0,-1 2 0 0 0,2-3 0 0 0,6-1 0 0 0,4-2 0 0 0,6 1 0 0 0,6-5 0 0 0,5 0 0 0 0,11-4 0 0 0,13-8 0 0 0,11-4 0 0 0,12-7 0 0 0,7-5 0 0 0,10-2 0 0 0,8-2 0 0 0,4-3 0 0 0,5-1 0 0 0,2-6 0 0 0,3-2 0 0 0,4-1 0 0 0,2 1 0 0 0,3 1 0 0 0,1 1 0 0 0,2 1 0 0 0,-5 1 0 0 0,0 0 0 0 0,0 0 0 0 0,-4 1 0 0 0,-3 0 0 0 0,-4-1 0 0 0,-4 4 0 0 0,-6 2 0 0 0,-6 3 0 0 0,-6 4 0 0 0,-4 0 0 0 0,-11 2 0 0 0,-12 6 0 0 0,-10 7 0 0 0,-12 3 0 0 0,-7 4 0 0 0,-7 3 0 0 0,-5 4 0 0 0,-5 2 0 0 0,-2 1 0 0 0,-2-3 0 0 0,-1 4 0 0 0,-3 0 0 0 0,-2 2 0 0 0,1-1 0 0 0,-3 0 0 0 0,0 3 0 0 0,2 2 0 0 0,-2-1 0 0 0,1 2 0 0 0,1 1 0 0 0,2-2 0 0 0,1-1 0 0 0,6-2 0 0 0,3-2 0 0 0,3-4 0 0 0,9-3 0 0 0,4-3 0 0 0,12-5 0 0 0,10-3 0 0 0,10-7 0 0 0,8-7 0 0 0,8-6 0 0 0,8-5 0 0 0,6-6 0 0 0,9-3 0 0 0,3-5 0 0 0,6 0 0 0 0,4-3 0 0 0,0 2 0 0 0,1-2 0 0 0,2 2 0 0 0,-3 2 0 0 0,2 0 0 0 0,-4 1 0 0 0,-3 1 0 0 0,-3 3 0 0 0,-4 2 0 0 0,-5 1 0 0 0,-6 1 0 0 0,-6 4 0 0 0,-4 6 0 0 0,-7 1 0 0 0,-10 6 0 0 0,-12 8 0 0 0,-8 4 0 0 0,-11 5 0 0 0,-9 4 0 0 0,-7 3 0 0 0,-2 7 0 0 0,-5 3 0 0 0,-3 0 0 0 0,-1 3 0 0 0,-1 1 0 0 0,-3 2 0 0 0,0-1 0 0 0,0 2 0 0 0,2-1 0 0 0,-2 1 0 0 0,0-2 0 0 0,1 2 0 0 0,5-1 0 0 0,3-3 0 0 0,5-3 0 0 0,5-6 0 0 0,4-3 0 0 0,4-4 0 0 0,9-6 0 0 0,11-7 0 0 0,11-9 0 0 0,8-6 0 0 0,10-5 0 0 0,7-3 0 0 0,8-7 0 0 0,7-1 0 0 0,5-4 0 0 0,4 0 0 0 0,5-2 0 0 0,0-3 0 0 0,1 1 0 0 0,2-1 0 0 0,2 2 0 0 0,-3 4 0 0 0,1-1 0 0 0,-4 2 0 0 0,-4 2 0 0 0,-7 2 0 0 0,-5 5 0 0 0,-4 4 0 0 0,-7 3 0 0 0,-8 2 0 0 0,-4 2 0 0 0,-9 4 0 0 0,-11 6 0 0 0,-13 7 0 0 0,-8 7 0 0 0,-8 5 0 0 0,-3 3 0 0 0,-4 2 0 0 0,-7 1 0 0 0,-4 0 0 0 0,-2 4 0 0 0,-1 1 0 0 0,-2 3 0 0 0,-1 0 0 0 0,1 3 0 0 0,-2-2 0 0 0,0 2 0 0 0,2 3 0 0 0,-2-2 0 0 0,1-2 0 0 0,5 0 0 0 0,3-2 0 0 0,5-2 0 0 0,7-7 0 0 0,3-2 0 0 0,4-6 0 0 0,11-5 0 0 0,10-8 0 0 0,11-9 0 0 0,8-6 0 0 0,10-5 0 0 0,8-4 0 0 0,6-1 0 0 0,9-5 0 0 0,3-1 0 0 0,6-4 0 0 0,0 0 0 0 0,2-2 0 0 0,0 1 0 0 0,1 2 0 0 0,-2 0 0 0 0,-3 0 0 0 0,-2 3 0 0 0,-4 2 0 0 0,-4 5 0 0 0,-8 3 0 0 0,-4 5 0 0 0,-5 0 0 0 0,-3 4 0 0 0,-9 2 0 0 0,-8 7 0 0 0,-8 8 0 0 0,-8 2 0 0 0,-11 3 0 0 0,-5 5 0 0 0,-6 2 0 0 0,-6 2 0 0 0,-4 5 0 0 0,-3 2 0 0 0,-1 0 0 0 0,-1 4 0 0 0,-1 3 0 0 0,-3 0 0 0 0,-2 1 0 0 0,1-1 0 0 0,2-3 0 0 0,0 1 0 0 0,6-1 0 0 0,2-2 0 0 0,4-3 0 0 0,5-6 0 0 0,3-2 0 0 0,7-1 0 0 0,12-7 0 0 0,10-10 0 0 0,10-4 0 0 0,10-6 0 0 0,7-5 0 0 0,5-9 0 0 0,9-3 0 0 0,6-1 0 0 0,2-5 0 0 0,1 1 0 0 0,3 0 0 0 0,0-1 0 0 0,3 0 0 0 0,0 3 0 0 0,-2 1 0 0 0,-3 2 0 0 0,-2 2 0 0 0,-2 1 0 0 0,-4 0 0 0 0,-7 5 0 0 0,-5 1 0 0 0,-4 3 0 0 0,-3 5 0 0 0,-9 3 0 0 0,-11 7 0 0 0,-10 3 0 0 0,-12 5 0 0 0,-6 4 0 0 0,-8 5 0 0 0,-5 2 0 0 0,-5 2 0 0 0,-2 5 0 0 0,-2 2 0 0 0,0-1 0 0 0,-1 4 0 0 0,0-1 0 0 0,5-1 0 0 0,1 1 0 0 0,0 0 0 0 0,0-1 0 0 0,2-3 0 0 0,4-1 0 0 0,5-6 0 0 0,3-2 0 0 0,2 0 0 0 0,2-4 0 0 0,5 1 0 0 0,9-7 0 0 0,10-9 0 0 0,8-7 0 0 0,11-7 0 0 0,6-4 0 0 0,6-4 0 0 0,5 0 0 0 0,5-2 0 0 0,2 1 0 0 0,1-4 0 0 0,6-1 0 0 0,0 1 0 0 0,1 1 0 0 0,-2-2 0 0 0,-1-1 0 0 0,-2 2 0 0 0,-4 1 0 0 0,-3 5 0 0 0,-3 3 0 0 0,-5 5 0 0 0,-3 0 0 0 0,-12 3 0 0 0,-11 7 0 0 0,-11 8 0 0 0,-13 8 0 0 0,-6 1 0 0 0,-8 6 0 0 0,-2 4 0 0 0,-2 2 0 0 0,-4 0 0 0 0,-2 1 0 0 0,-2 2 0 0 0,-1 1 0 0 0,4 0 0 0 0,0 2 0 0 0,0-1 0 0 0,-1 4 0 0 0,-1-2 0 0 0,3-1 0 0 0,4-3 0 0 0,5-6 0 0 0,3-2 0 0 0,4-2 0 0 0,8-3 0 0 0,8-8 0 0 0,9-10 0 0 0,8-7 0 0 0,10-3 0 0 0,10-6 0 0 0,3-4 0 0 0,9-2 0 0 0,4-1 0 0 0,3-3 0 0 0,0-1 0 0 0,4-3 0 0 0,1 0 0 0 0,3-1 0 0 0,0 0 0 0 0,-3 3 0 0 0,2-2 0 0 0,0 2 0 0 0,-7 2 0 0 0,-3 1 0 0 0,-6 7 0 0 0,-1 2 0 0 0,-4 5 0 0 0,-7 0 0 0 0,-5 3 0 0 0,-9 8 0 0 0,-12 3 0 0 0,-9 6 0 0 0,-7 6 0 0 0,-9 5 0 0 0,-4 3 0 0 0,-5 2 0 0 0,-5 2 0 0 0,-4-1 0 0 0,-1 5 0 0 0,-3 1 0 0 0,-4 3 0 0 0,-1 0 0 0 0,0 3 0 0 0,-3 2 0 0 0,0 0 0 0 0,2 0 0 0 0,1 2 0 0 0,3-1 0 0 0,1-4 0 0 0,4 0 0 0 0,3-6 0 0 0,8-3 0 0 0,5-3 0 0 0,3-4 0 0 0,10-6 0 0 0,12-9 0 0 0,9-8 0 0 0,7-8 0 0 0,10-5 0 0 0,8-3 0 0 0,6-3 0 0 0,4-4 0 0 0,4-1 0 0 0,4-4 0 0 0,2 0 0 0 0,4-2 0 0 0,0 1 0 0 0,2-2 0 0 0,-1 2 0 0 0,-3-1 0 0 0,-2 2 0 0 0,-3 2 0 0 0,-2 2 0 0 0,-5 3 0 0 0,-2 6 0 0 0,-4 2 0 0 0,-4 4 0 0 0,-7 1 0 0 0,-13 6 0 0 0,-7 9 0 0 0,-9 3 0 0 0,-12 5 0 0 0,-6 5 0 0 0,-8 3 0 0 0,-6 3 0 0 0,-1 6 0 0 0,-6 1 0 0 0,-3 1 0 0 0,-1 2 0 0 0,-1 4 0 0 0,0 0 0 0 0,1 2 0 0 0,-3 2 0 0 0,-2 2 0 0 0,2-2 0 0 0,-4 0 0 0 0,1 2 0 0 0,1-3 0 0 0,2-1 0 0 0,6-1 0 0 0,5-4 0 0 0,7-4 0 0 0,5-6 0 0 0,2-3 0 0 0,10-5 0 0 0,11-8 0 0 0,11-10 0 0 0,11-7 0 0 0,6-6 0 0 0,8-4 0 0 0,5-7 0 0 0,9-1 0 0 0,3-4 0 0 0,6-4 0 0 0,0 0 0 0 0,4-1 0 0 0,-2-2 0 0 0,2 2 0 0 0,-2 4 0 0 0,-3 0 0 0 0,-2 1 0 0 0,-7 3 0 0 0,-3 3 0 0 0,-5 6 0 0 0,-9 2 0 0 0,-5 5 0 0 0,-10 4 0 0 0,-8 9 0 0 0,-12 7 0 0 0,-9 7 0 0 0,-9 6 0 0 0,-5 2 0 0 0,-4 2 0 0 0,-9 1 0 0 0,-4 5 0 0 0,-2 0 0 0 0,0 3 0 0 0,-4 5 0 0 0,0-2 0 0 0,-3 3 0 0 0,1 1 0 0 0,-3 3 0 0 0,2-3 0 0 0,-2 0 0 0 0,2 1 0 0 0,2-2 0 0 0,3-4 0 0 0,2 0 0 0 0,6-6 0 0 0,6-3 0 0 0,6-3 0 0 0,4-5 0 0 0,6-9 0 0 0,12-6 0 0 0,10-7 0 0 0,9-10 0 0 0,7-7 0 0 0,8-7 0 0 0,8-3 0 0 0,5-3 0 0 0,5-4 0 0 0,6-3 0 0 0,2-5 0 0 0,5-3 0 0 0,0-1 0 0 0,-2 1 0 0 0,2 1 0 0 0,-1 1 0 0 0,-2 2 0 0 0,-3 0 0 0 0,-2 0 0 0 0,-5 5 0 0 0,-6 5 0 0 0,-5 4 0 0 0,-5 5 0 0 0,-7 2 0 0 0,-2 6 0 0 0,-5 3 0 0 0,-9 3 0 0 0,-8 4 0 0 0,-7 4 0 0 0,-7 6 0 0 0,-3 7 0 0 0,-6 3 0 0 0,-6 2 0 0 0,-5 3 0 0 0,-4 4 0 0 0,-3 1 0 0 0,-1 5 0 0 0,-4 2 0 0 0,-2 0 0 0 0,1-1 0 0 0,-3 3 0 0 0,0 0 0 0 0,2-1 0 0 0,-2 2 0 0 0,0 0 0 0 0,2-2 0 0 0,2-2 0 0 0,2-1 0 0 0,5-2 0 0 0,2-5 0 0 0,4-1 0 0 0,5-4 0 0 0,8-9 0 0 0,7-8 0 0 0,11-8 0 0 0,11-10 0 0 0,11-5 0 0 0,8-6 0 0 0,7-1 0 0 0,5-3 0 0 0,6 1 0 0 0,2-1 0 0 0,2-3 0 0 0,-3 2 0 0 0,-2 3 0 0 0,1 0 0 0 0,1 2 0 0 0,-4 2 0 0 0,-4 3 0 0 0,-4 2 0 0 0,-4 1 0 0 0,-2 5 0 0 0,-6 1 0 0 0,-2 5 0 0 0,-8 4 0 0 0,-9 3 0 0 0,-8 3 0 0 0,-8 6 0 0 0,-4 3 0 0 0,-6 3 0 0 0,-3 5 0 0 0,-4 3 0 0 0,-5 3 0 0 0,-2 2 0 0 0,-4 1 0 0 0,-4 1 0 0 0,-3-1 0 0 0,0 4 0 0 0,-3 2 0 0 0,0-1 0 0 0,1-1 0 0 0,-1 2 0 0 0,0 1 0 0 0,2-2 0 0 0,2-1 0 0 0,1-1 0 0 0,6-6 0 0 0,3-2 0 0 0,3-4 0 0 0,9 0 0 0 0,5-3 0 0 0,6-8 0 0 0,10-3 0 0 0,10-6 0 0 0,9-6 0 0 0,5-5 0 0 0,5-3 0 0 0,5-2 0 0 0,7-5 0 0 0,4-2 0 0 0,5 0 0 0 0,5-2 0 0 0,3 0 0 0 0,1 1 0 0 0,-2-2 0 0 0,3 1 0 0 0,0-2 0 0 0,-1 0 0 0 0,-2 3 0 0 0,-6 2 0 0 0,-2 2 0 0 0,-5 1 0 0 0,-4 2 0 0 0,-5 4 0 0 0,-6 2 0 0 0,-4 4 0 0 0,-8 3 0 0 0,-10 5 0 0 0,-9 6 0 0 0,-6 3 0 0 0,-5 5 0 0 0,-7 0 0 0 0,-6 4 0 0 0,-2 2 0 0 0,-2 3 0 0 0,-3 3 0 0 0,-2 0 0 0 0,-6 2 0 0 0,-2 0 0 0 0,0 4 0 0 0,0 2 0 0 0,-2-1 0 0 0,-1-1 0 0 0,-3 2 0 0 0,1 1 0 0 0,2-2 0 0 0,2-1 0 0 0,2-1 0 0 0,6-2 0 0 0,6-4 0 0 0,5-3 0 0 0,5-3 0 0 0,11-4 0 0 0,7-9 0 0 0,10-3 0 0 0,12-6 0 0 0,8-5 0 0 0,8-4 0 0 0,7-4 0 0 0,4-1 0 0 0,4-5 0 0 0,6-2 0 0 0,2-3 0 0 0,4-1 0 0 0,0 2 0 0 0,2 2 0 0 0,-1-1 0 0 0,-3 0 0 0 0,-2 1 0 0 0,-3 2 0 0 0,-2 2 0 0 0,-5 1 0 0 0,-6 5 0 0 0,-4 1 0 0 0,-5 5 0 0 0,-3-1 0 0 0,-9 3 0 0 0,-12 8 0 0 0,-13 3 0 0 0,-9 6 0 0 0,-9 2 0 0 0,-4 3 0 0 0,-3 4 0 0 0,-9 4 0 0 0,-3 1 0 0 0,-2 2 0 0 0,-1 1 0 0 0,-2 0 0 0 0,-1 5 0 0 0,1 0 0 0 0,-3 0 0 0 0,2-1 0 0 0,-3 3 0 0 0,1-1 0 0 0,1 0 0 0 0,3-2 0 0 0,3-2 0 0 0,1-1 0 0 0,4 0 0 0 0,3-5 0 0 0,4-2 0 0 0,4 1 0 0 0,4-4 0 0 0,10-3 0 0 0,12-8 0 0 0,15-8 0 0 0,10-4 0 0 0,6-3 0 0 0,5-4 0 0 0,6-3 0 0 0,9-3 0 0 0,4 0 0 0 0,5-5 0 0 0,1-2 0 0 0,3 1 0 0 0,4 1 0 0 0,2 1 0 0 0,-2 1 0 0 0,0 1 0 0 0,-3 1 0 0 0,-3 0 0 0 0,-4 1 0 0 0,-3 3 0 0 0,-2 2 0 0 0,-6 3 0 0 0,-5 1 0 0 0,-9 6 0 0 0,-13 8 0 0 0,-12 7 0 0 0,-12 7 0 0 0,-6 9 0 0 0,-6 3 0 0 0,-6 6 0 0 0,-6 4 0 0 0,-5 0 0 0 0,0 1 0 0 0,0 3 0 0 0,-3 1 0 0 0,0 1 0 0 0,-2 2 0 0 0,-1 0 0 0 0,0 1 0 0 0,3-5 0 0 0,2 0 0 0 0,3 0 0 0 0,0-3 0 0 0,3-5 0 0 0,4-3 0 0 0,6-3 0 0 0,3-7 0 0 0,10-6 0 0 0,10-5 0 0 0,10-5 0 0 0,6-7 0 0 0,9-6 0 0 0,8-6 0 0 0,6-8 0 0 0,4-4 0 0 0,7-5 0 0 0,3-1 0 0 0,4-3 0 0 0,0-2 0 0 0,2-3 0 0 0,-1 1 0 0 0,-2 1 0 0 0,-3 2 0 0 0,-3 4 0 0 0,-6 4 0 0 0,-2 3 0 0 0,-4 1 0 0 0,-5 3 0 0 0,-12 7 0 0 0,-13 7 0 0 0,-11 9 0 0 0,-9 8 0 0 0,-7 6 0 0 0,-6 8 0 0 0,-8 4 0 0 0,-5 2 0 0 0,-4 3 0 0 0,-2 4 0 0 0,-2 0 0 0 0,1 1 0 0 0,-1 3 0 0 0,0 1 0 0 0,-3 2 0 0 0,-1-2 0 0 0,1-1 0 0 0,0 1 0 0 0,2-3 0 0 0,5-1 0 0 0,2-1 0 0 0,4-5 0 0 0,5-2 0 0 0,3-7 0 0 0,7-3 0 0 0,12-9 0 0 0,10-6 0 0 0,10-7 0 0 0,6-8 0 0 0,9-9 0 0 0,8-5 0 0 0,9-6 0 0 0,6-2 0 0 0,6-2 0 0 0,2 0 0 0 0,2-2 0 0 0,0-1 0 0 0,-3 1 0 0 0,1-1 0 0 0,-5 3 0 0 0,-3 3 0 0 0,-3-1 0 0 0,-5 6 0 0 0,-5 2 0 0 0,-5 3 0 0 0,-3 5 0 0 0,-11 5 0 0 0,-8 9 0 0 0,-8 8 0 0 0,-9 7 0 0 0,-7 6 0 0 0,-8 4 0 0 0,-4 1 0 0 0,-5 5 0 0 0,-4 2 0 0 0,0 3 0 0 0,-2 0 0 0 0,-1 2 0 0 0,-2-1 0 0 0,-2 1 0 0 0,0 3 0 0 0,-1-2 0 0 0,-1 1 0 0 0,0-1 0 0 0,5 0 0 0 0,0-2 0 0 0,4-7 0 0 0,5-4 0 0 0,3-2 0 0 0,11-9 0 0 0,16-9 0 0 0,12-10 0 0 0,12-8 0 0 0,7-8 0 0 0,9-5 0 0 0,6-5 0 0 0,8-4 0 0 0,2-1 0 0 0,3 0 0 0 0,1-3 0 0 0,1-1 0 0 0,-2-2 0 0 0,2 0 0 0 0,-2 2 0 0 0,-7 2 0 0 0,-4 3 0 0 0,-2 4 0 0 0,-5 4 0 0 0,-5 7 0 0 0,-8 3 0 0 0,-6 5 0 0 0,-8 5 0 0 0,-12 8 0 0 0,-8 8 0 0 0,-8 6 0 0 0,-5 5 0 0 0,-6 4 0 0 0,-2 5 0 0 0,-5 6 0 0 0,-3 1 0 0 0,-4 3 0 0 0,-2 3 0 0 0,-2 1 0 0 0,-1 3 0 0 0,-4 1 0 0 0,-1 0 0 0 0,0 1 0 0 0,1-4 0 0 0,2-1 0 0 0,0 0 0 0 0,2 0 0 0 0,4-2 0 0 0,6-4 0 0 0,4-5 0 0 0,5-6 0 0 0,6-5 0 0 0,4-4 0 0 0,7-10 0 0 0,11-5 0 0 0,8-6 0 0 0,10-7 0 0 0,6-4 0 0 0,7-7 0 0 0,5-4 0 0 0,4-4 0 0 0,7-5 0 0 0,3-4 0 0 0,4 2 0 0 0,1-1 0 0 0,2-1 0 0 0,-1-1 0 0 0,-3 2 0 0 0,-2 1 0 0 0,-3 3 0 0 0,-1-1 0 0 0,-2 3 0 0 0,-5 3 0 0 0,-5 3 0 0 0,-5 3 0 0 0,-4 5 0 0 0,-3 6 0 0 0,-5 1 0 0 0,-6 8 0 0 0,-9 8 0 0 0,-9 7 0 0 0,-4 6 0 0 0,-8 4 0 0 0,-4 2 0 0 0,-4 6 0 0 0,0 1 0 0 0,-5 4 0 0 0,0 4 0 0 0,-3 0 0 0 0,-4 0 0 0 0,1 3 0 0 0,-1 1 0 0 0,-3 3 0 0 0,-1 0 0 0 0,2 1 0 0 0,-1-3 0 0 0,0-2 0 0 0,2 1 0 0 0,1-3 0 0 0,1-4 0 0 0,5-4 0 0 0,6-3 0 0 0,4-3 0 0 0,6-9 0 0 0,9-7 0 0 0,9-8 0 0 0,8-9 0 0 0,7-6 0 0 0,3-9 0 0 0,6-4 0 0 0,6-4 0 0 0,6-2 0 0 0,3-2 0 0 0,3-2 0 0 0,1-4 0 0 0,0-1 0 0 0,1 3 0 0 0,3-1 0 0 0,1 0 0 0 0,0-1 0 0 0,-1 3 0 0 0,-6 4 0 0 0,-2 4 0 0 0,-4 4 0 0 0,-6 2 0 0 0,-3 6 0 0 0,-3 2 0 0 0,-7 7 0 0 0,-9 10 0 0 0,-11 13 0 0 0,-13 7 0 0 0,-8 5 0 0 0,-4 2 0 0 0,-1 3 0 0 0,-4 2 0 0 0,-1 2 0 0 0,-2 3 0 0 0,0 0 0 0 0,-1 0 0 0 0,-3 3 0 0 0,2-3 0 0 0,-1 1 0 0 0,-3 1 0 0 0,3-1 0 0 0,0-1 0 0 0,1-2 0 0 0,4-3 0 0 0,0-3 0 0 0,0-3 0 0 0,7-2 0 0 0,3-5 0 0 0,6-2 0 0 0,5-7 0 0 0,9-10 0 0 0,8-8 0 0 0,7-11 0 0 0,5-6 0 0 0,8-7 0 0 0,6-1 0 0 0,2-3 0 0 0,3-3 0 0 0,3 1 0 0 0,2 0 0 0 0,-1-2 0 0 0,-2 2 0 0 0,2 0 0 0 0,1 3 0 0 0,-3-1 0 0 0,-4 2 0 0 0,0 3 0 0 0,-2 3 0 0 0,-7 2 0 0 0,-4 2 0 0 0,-2 5 0 0 0,-8 6 0 0 0,-10 8 0 0 0,-5 10 0 0 0,-11 7 0 0 0,-5 6 0 0 0,-5 4 0 0 0,-5 5 0 0 0,-5 2 0 0 0,-2 5 0 0 0,-1 3 0 0 0,-3-1 0 0 0,-2 2 0 0 0,-2 2 0 0 0,0 2 0 0 0,-2 1 0 0 0,1 2 0 0 0,-1 0 0 0 0,0 0 0 0 0,0 1 0 0 0,1-4 0 0 0,-1-2 0 0 0,5-3 0 0 0,0-4 0 0 0,5-4 0 0 0,3-4 0 0 0,8-9 0 0 0,13-11 0 0 0,11-11 0 0 0,10-7 0 0 0,7-11 0 0 0,9-7 0 0 0,8-7 0 0 0,5-5 0 0 0,5-3 0 0 0,3 0 0 0 0,0-1 0 0 0,1-4 0 0 0,4-1 0 0 0,1 0 0 0 0,-1 3 0 0 0,-1 0 0 0 0,-5 6 0 0 0,-3 2 0 0 0,-5 4 0 0 0,-4 4 0 0 0,-4 5 0 0 0,-4 2 0 0 0,-1 7 0 0 0,-6 1 0 0 0,-5 9 0 0 0,-9 5 0 0 0,-9 8 0 0 0,-7 6 0 0 0,-6 10 0 0 0,-4 5 0 0 0,-5 6 0 0 0,-3 2 0 0 0,-3 2 0 0 0,0 4 0 0 0,-3-1 0 0 0,-2 0 0 0 0,-2 2 0 0 0,-3 2 0 0 0,2-3 0 0 0,1 0 0 0 0,-1 1 0 0 0,0-2 0 0 0,1-1 0 0 0,1-1 0 0 0,3-5 0 0 0,4-2 0 0 0,3-7 0 0 0,3-3 0 0 0,6-9 0 0 0,6-9 0 0 0,10-10 0 0 0,9-6 0 0 0,7-9 0 0 0,10-4 0 0 0,5-5 0 0 0,5-5 0 0 0,6-3 0 0 0,3-6 0 0 0,3-4 0 0 0,5 0 0 0 0,2 1 0 0 0,1 1 0 0 0,-2 1 0 0 0,-1 1 0 0 0,-5 1 0 0 0,-3 1 0 0 0,-4-1 0 0 0,-4 5 0 0 0,-5 5 0 0 0,-2 5 0 0 0,-2 3 0 0 0,-6 4 0 0 0,-9 5 0 0 0,-10 6 0 0 0,-9 9 0 0 0,-6 9 0 0 0,-5 4 0 0 0,-2 7 0 0 0,-5 6 0 0 0,-6 3 0 0 0,-1 4 0 0 0,-1 2 0 0 0,-4 3 0 0 0,-1-1 0 0 0,-3 2 0 0 0,3 0 0 0 0,1 0 0 0 0,-1 3 0 0 0,-1-2 0 0 0,-1 1 0 0 0,3-2 0 0 0,1-3 0 0 0,2-3 0 0 0,5-3 0 0 0,3-5 0 0 0,3-3 0 0 0,9-4 0 0 0,13-9 0 0 0,9-9 0 0 0,9-7 0 0 0,9-6 0 0 0,5-4 0 0 0,5-6 0 0 0,5-2 0 0 0,3-5 0 0 0,7 1 0 0 0,3-2 0 0 0,0-4 0 0 0,3 2 0 0 0,0 0 0 0 0,-1 1 0 0 0,-2 0 0 0 0,-2 2 0 0 0,-6 3 0 0 0,-2 2 0 0 0,-4 3 0 0 0,-5 2 0 0 0,-8 1 0 0 0,-3 5 0 0 0,-3 5 0 0 0,-7 8 0 0 0,-10 6 0 0 0,-9 6 0 0 0,-6 6 0 0 0,-6 8 0 0 0,-6 5 0 0 0,-3 5 0 0 0,-5 2 0 0 0,-3 2 0 0 0,0 4 0 0 0,-1 2 0 0 0,-2-1 0 0 0,-2-1 0 0 0,-1 2 0 0 0,-2 1 0 0 0,0 1 0 0 0,0 1 0 0 0,3 1 0 0 0,1 0 0 0 0,0 1 0 0 0,4-5 0 0 0,-1 0 0 0 0,3-4 0 0 0,4-5 0 0 0,2-3 0 0 0,11-11 0 0 0,12-12 0 0 0,11-11 0 0 0,12-9 0 0 0,8-9 0 0 0,6-5 0 0 0,10-5 0 0 0,6-5 0 0 0,6-8 0 0 0,2-3 0 0 0,4-1 0 0 0,2 0 0 0 0,-1 1 0 0 0,2 1 0 0 0,0-3 0 0 0,-1 3 0 0 0,-4 3 0 0 0,-4 0 0 0 0,-4 5 0 0 0,-5 5 0 0 0,-7 4 0 0 0,-6 5 0 0 0,-4 1 0 0 0,-11 10 0 0 0,-11 11 0 0 0,-11 14 0 0 0,-9 9 0 0 0,-8 9 0 0 0,-9 8 0 0 0,-3 5 0 0 0,-3 3 0 0 0,-2 2 0 0 0,-3 5 0 0 0,-1 2 0 0 0,-2-2 0 0 0,1 4 0 0 0,-1-1 0 0 0,-4 2 0 0 0,-1 0 0 0 0,0 1 0 0 0,2-1 0 0 0,0-2 0 0 0,2 1 0 0 0,5-5 0 0 0,1-3 0 0 0,5-6 0 0 0,3-6 0 0 0,9-5 0 0 0,3-4 0 0 0,10-10 0 0 0,11-11 0 0 0,8-12 0 0 0,12-11 0 0 0,5-6 0 0 0,7-8 0 0 0,9-5 0 0 0,6-9 0 0 0,2-3 0 0 0,4-6 0 0 0,2-1 0 0 0,2-2 0 0 0,-1 1 0 0 0,2 2 0 0 0,-1-1 0 0 0,-3 1 0 0 0,-2 7 0 0 0,-3 3 0 0 0,-2 6 0 0 0,-5 1 0 0 0,-6 8 0 0 0,-5 4 0 0 0,-4 8 0 0 0,-7 2 0 0 0,-6 8 0 0 0,-10 9 0 0 0,-9 4 0 0 0,-8 6 0 0 0,-5 8 0 0 0,-4 5 0 0 0,-2 6 0 0 0,-4 6 0 0 0,-2 4 0 0 0,-3 3 0 0 0,-4 2 0 0 0,1 5 0 0 0,-2 2 0 0 0,-1-1 0 0 0,-3 3 0 0 0,-1 0 0 0 0,-1 3 0 0 0,-1-2 0 0 0,-1-1 0 0 0,0 1 0 0 0,1-1 0 0 0,3-2 0 0 0,1-6 0 0 0,5-3 0 0 0,3-5 0 0 0,4-5 0 0 0,7-5 0 0 0,8-10 0 0 0,9-12 0 0 0,9-12 0 0 0,9-8 0 0 0,5-9 0 0 0,4-5 0 0 0,6-6 0 0 0,5-4 0 0 0,6-3 0 0 0,3-7 0 0 0,3-3 0 0 0,0 0 0 0 0,2-3 0 0 0,-1 0 0 0 0,1 1 0 0 0,-1 2 0 0 0,0 2 0 0 0,-1 6 0 0 0,-3 2 0 0 0,-6 4 0 0 0,-4 5 0 0 0,-5 8 0 0 0,-2 3 0 0 0,-6 3 0 0 0,-10 7 0 0 0,-6 10 0 0 0,-8 9 0 0 0,-6 10 0 0 0,-10 7 0 0 0,-5 6 0 0 0,-6 6 0 0 0,0 4 0 0 0,-4 3 0 0 0,-3 2 0 0 0,2 4 0 0 0,-2 2 0 0 0,0 3 0 0 0,-3 1 0 0 0,-1-3 0 0 0,-1 3 0 0 0,-1-2 0 0 0,-1-2 0 0 0,5-1 0 0 0,0-3 0 0 0,4-5 0 0 0,4-6 0 0 0,5-6 0 0 0,2-4 0 0 0,6-2 0 0 0,2-7 0 0 0,9-9 0 0 0,9-6 0 0 0,8-12 0 0 0,8-8 0 0 0,7-5 0 0 0,5-6 0 0 0,9-7 0 0 0,6-8 0 0 0,3-5 0 0 0,5-2 0 0 0,2-4 0 0 0,4 0 0 0 0,-1-3 0 0 0,-2 0 0 0 0,2 3 0 0 0,-1 2 0 0 0,-7 3 0 0 0,-3 6 0 0 0,-5 6 0 0 0,-6 5 0 0 0,-5 5 0 0 0,-3 7 0 0 0,-11 10 0 0 0,-11 11 0 0 0,-10 9 0 0 0,-8 11 0 0 0,-9 6 0 0 0,-9 5 0 0 0,-2 5 0 0 0,-4 5 0 0 0,-2 2 0 0 0,-3 2 0 0 0,2 0 0 0 0,1 1 0 0 0,-1-1 0 0 0,-1 0 0 0 0,-1 0 0 0 0,3-4 0 0 0,0-1 0 0 0,4-5 0 0 0,3 0 0 0 0,4-2 0 0 0,3-7 0 0 0,2-4 0 0 0,5-11 0 0 0,10-6 0 0 0,10-12 0 0 0,12-10 0 0 0,13-9 0 0 0,5-4 0 0 0,5-5 0 0 0,4-9 0 0 0,3-4 0 0 0,6-2 0 0 0,2 0 0 0 0,0 0 0 0 0,-1 1 0 0 0,-1 1 0 0 0,-5 0 0 0 0,-2 1 0 0 0,-5 5 0 0 0,-1 5 0 0 0,-2 4 0 0 0,-7 5 0 0 0,-5 6 0 0 0,-5 3 0 0 0,-3 5 0 0 0,-7 8 0 0 0,-8 5 0 0 0,-5 7 0 0 0,-4 5 0 0 0,-9 9 0 0 0,-5 5 0 0 0,-6 5 0 0 0,-1 5 0 0 0,-4 1 0 0 0,0 1 0 0 0,-1 3 0 0 0,-2 1 0 0 0,1 2 0 0 0,-1 0 0 0 0,-1 1 0 0 0,1 1 0 0 0,1 0 0 0 0,1-4 0 0 0,1-2 0 0 0,1-3 0 0 0,3-4 0 0 0,3-5 0 0 0,10-6 0 0 0,12-11 0 0 0,10-11 0 0 0,10-9 0 0 0,8-8 0 0 0,10-8 0 0 0,6-4 0 0 0,5-4 0 0 0,3-1 0 0 0,1-2 0 0 0,0-3 0 0 0,0 1 0 0 0,-4 0 0 0 0,-2 3 0 0 0,0 2 0 0 0,-3 4 0 0 0,-4 3 0 0 0,-5 1 0 0 0,-2 6 0 0 0,-3 2 0 0 0,-1 4 0 0 0,-8 4 0 0 0,-11 7 0 0 0,-6 8 0 0 0,-7 7 0 0 0,-9 5 0 0 0,-6 4 0 0 0,-2 1 0 0 0,-4 5 0 0 0,-6 1 0 0 0,0 4 0 0 0,-1 4 0 0 0,-3-1 0 0 0,2 2 0 0 0,0-3 0 0 0,-2 2 0 0 0,3-3 0 0 0,-1 1 0 0 0,3-1 0 0 0,-1 1 0 0 0,2-2 0 0 0,3-2 0 0 0,3-7 0 0 0,6-3 0 0 0,4-6 0 0 0,3-1 0 0 0,10-7 0 0 0,8-8 0 0 0,9-5 0 0 0,5-4 0 0 0,8-9 0 0 0,3-5 0 0 0,5-5 0 0 0,4-3 0 0 0,4-3 0 0 0,7-3 0 0 0,2-4 0 0 0,1 3 0 0 0,-1-1 0 0 0,-1 0 0 0 0,-1-2 0 0 0,-1 2 0 0 0,-1 1 0 0 0,-1 3 0 0 0,-3 4 0 0 0,-6-1 0 0 0,-5 6 0 0 0,-4 3 0 0 0,-2 2 0 0 0,-2 5 0 0 0,-5 1 0 0 0,-9 7 0 0 0,-10 10 0 0 0,-9 4 0 0 0,-3 5 0 0 0,-6 4 0 0 0,-5 9 0 0 0,-1 3 0 0 0,-4 2 0 0 0,-2 3 0 0 0,-3 4 0 0 0,1 1 0 0 0,-2 1 0 0 0,1-2 0 0 0,-1 2 0 0 0,1-3 0 0 0,3-3 0 0 0,2-2 0 0 0,3-3 0 0 0,2-2 0 0 0,4-1 0 0 0,3-4 0 0 0,7-10 0 0 0,10-10 0 0 0,9-8 0 0 0,6-7 0 0 0,4-5 0 0 0,8-2 0 0 0,2-5 0 0 0,4-2 0 0 0,1-3 0 0 0,1 0 0 0 0,0-2 0 0 0,1 0 0 0 0,-2 4 0 0 0,1 2 0 0 0,-1 3 0 0 0,-3 1 0 0 0,-3 2 0 0 0,-2 4 0 0 0,-2 2 0 0 0,-8 7 0 0 0,-12 10 0 0 0,-9 8 0 0 0,-13 7 0 0 0,-6 9 0 0 0,-3 3 0 0 0,-5 6 0 0 0,-1 1 0 0 0,-2-2 0 0 0,1 1 0 0 0,-2 0 0 0 0,-2 1 0 0 0,1-1 0 0 0,0 2 0 0 0,1-2 0 0 0,0-2 0 0 0,2-3 0 0 0,3-2 0 0 0,3-1 0 0 0,2-2 0 0 0,2-5 0 0 0,5 0 0 0 0,9-9 0 0 0,11-9 0 0 0,9-8 0 0 0,10-7 0 0 0,6-8 0 0 0,5-5 0 0 0,7-1 0 0 0,3-3 0 0 0,3 0 0 0 0,-2-3 0 0 0,-1 1 0 0 0,1 3 0 0 0,1 2 0 0 0,0-1 0 0 0,-3 0 0 0 0,0 2 0 0 0,-4 5 0 0 0,-3 3 0 0 0,-4 5 0 0 0,-3 1 0 0 0,-10 7 0 0 0,-11 8 0 0 0,-11 4 0 0 0,-8 6 0 0 0,-5 4 0 0 0,-7 3 0 0 0,-4 7 0 0 0,-4 3 0 0 0,1 0 0 0 0,-3-1 0 0 0,1 4 0 0 0,-1-1 0 0 0,2-1 0 0 0,-2-2 0 0 0,-1 3 0 0 0,1-1 0 0 0,3 0 0 0 0,-1-3 0 0 0,2 0 0 0 0,2-2 0 0 0,3-1 0 0 0,1 0 0 0 0,10-5 0 0 0,11-8 0 0 0,10-7 0 0 0,9-7 0 0 0,5-7 0 0 0,3-5 0 0 0,6-5 0 0 0,2-1 0 0 0,4-2 0 0 0,3 0 0 0 0,0 0 0 0 0,1 0 0 0 0,-2 1 0 0 0,0-1 0 0 0,-1 2 0 0 0,0-1 0 0 0,-2 0 0 0 0,-2 4 0 0 0,-3 2 0 0 0,-2 3 0 0 0,-2 0 0 0 0,-1 3 0 0 0,-8 3 0 0 0,-11 7 0 0 0,-9 7 0 0 0,-9 7 0 0 0,-5 5 0 0 0,-7-1 0 0 0,-3 1 0 0 0,-1 1 0 0 0,2 1 0 0 0,-3 1 0 0 0,0 1 0 0 0,2 1 0 0 0,1-1 0 0 0,3 1 0 0 0,1 0 0 0 0,0 0 0 0 0,1 0 0 0 0,1-4 0 0 0,4-2 0 0 0,0-3 0 0 0,5 0 0 0 0,-1-3 0 0 0,7-3 0 0 0,4-7 0 0 0,7-3 0 0 0,6-6 0 0 0,6-4 0 0 0,3-6 0 0 0,7-2 0 0 0,2-2 0 0 0,1-1 0 0 0,3-1 0 0 0,0 1 0 0 0,2-1 0 0 0,-1 1 0 0 0,2 3 0 0 0,-1 3 0 0 0,-3-1 0 0 0,-3-1 0 0 0,-2 3 0 0 0,-1 0 0 0 0,-2 3 0 0 0,-4 0 0 0 0,-10 6 0 0 0,-10 8 0 0 0,-8 3 0 0 0,-7 6 0 0 0,-5 4 0 0 0,-2 5 0 0 0,-1-2 0 0 0,-5 0 0 0 0,0 1 0 0 0,0 2 0 0 0,1 1 0 0 0,2 1 0 0 0,1 0 0 0 0,1 1 0 0 0,1 0 0 0 0,1-1 0 0 0,-1 1 0 0 0,1-4 0 0 0,3-1 0 0 0,2-4 0 0 0,3 0 0 0 0,9-7 0 0 0,8-8 0 0 0,7-4 0 0 0,7-5 0 0 0,4-4 0 0 0,2-5 0 0 0,5-2 0 0 0,1-1 0 0 0,4-2 0 0 0,4 1 0 0 0,-1-1 0 0 0,2 1 0 0 0,-2-1 0 0 0,-4 1 0 0 0,2 1 0 0 0,-3 3 0 0 0,-5 1 0 0 0,-4 4 0 0 0,-2 1 0 0 0,-8 5 0 0 0,-10 9 0 0 0,-9 8 0 0 0,-7 2 0 0 0,-5 4 0 0 0,-4 2 0 0 0,-1 3 0 0 0,0 1 0 0 0,-1 2 0 0 0,1 0 0 0 0,-4 0 0 0 0,0 1 0 0 0,0-1 0 0 0,5 0 0 0 0,3 0 0 0 0,0-4 0 0 0,0-2 0 0 0,8-3 0 0 0,5-8 0 0 0,8-5 0 0 0,8-7 0 0 0,6-6 0 0 0,4-4 0 0 0,7-4 0 0 0,3-3 0 0 0,0 4 0 0 0,3 0 0 0 0,0 0 0 0 0,-2-1 0 0 0,-2-1 0 0 0,-2 4 0 0 0,-1 0 0 0 0,-2-1 0 0 0,0 3 0 0 0,-8 4 0 0 0,-7 8 0 0 0,-8 4 0 0 0,-9 6 0 0 0,-6 5 0 0 0,0 6 0 0 0,-2-2 0 0 0,-2 1 0 0 0,-1 2 0 0 0,-2 1 0 0 0,0 1 0 0 0,-1 0 0 0 0,4 2 0 0 0,5-8 0 0 0,9-6 0 0 0,9-9 0 0 0,7-4 0 0 0,7-5 0 0 0,3-5 0 0 0,2-1 0 0 0,1 0 0 0 0,1-3 0 0 0,-1 2 0 0 0,-4 1 0 0 0,-1 1 0 0 0,-5 1 0 0 0,0 1 0 0 0,1 4 0 0 0,-6 3 0 0 0,-4 5 0 0 0,-7 4 0 0 0,-3 5 0 0 0,-5 0 0 0 0,-1 3 0 0 0,-1 0 0 0 0,0 1 0 0 0,-1-2 0 0 0,1 2 0 0 0,0 2 0 0 0,4-5 0 0 0,9-9 0 0 0,7-7 0 0 0,7-8 0 0 0,4-4 0 0 0,3-4 0 0 0,1 3 0 0 0,-3 0 0 0 0,0 3 0 0 0,-5 1 0 0 0,-1 3 0 0 0,-6 7 0 0 0,-4 8 0 0 0,-8 4 0 0 0,-2 5 0 0 0,-5 0 0 0 0,1 1 0 0 0,-3 0 0 0 0,1 0 0 0 0,2 3 0 0 0,0-2 0 0 0,1 1 0 0 0,6-3 0 0 0,8-3 0 0 0,2-6 0 0 0,4-5 0 0 0,5-1 0 0 0,2-1 0 0 0,3 5 0 0 0,-2 6 0 0 0,-1 1 0 0 0,-4 4 0 0 0,1-1 0 0 0,-4 2 0 0 0,2-1 0 0 0,-3-7 0 0 0,-6-7 0 0 0,-4-8 0 0 0,-5-3 0 0 0,-3-1 0 0 0,-3 0 0 0 0,-4-1 0 0 0,-3-1 0 0 0,-3 1 0 0 0,3 0 0 0 0,0 2 0 0 0,0 4 0 0 0,-2 3 0 0 0,0 2 0 0 0,2 7 0 0 0,5 5 0 0 0,4 6 0 0 0,4 5 0 0 0,3 2 0 0 0,2 2 0 0 0,0 1 0 0 0,5-4 0 0 0,5-5 0 0 0,0-9 0 0 0,4-6 0 0 0,-2-6 0 0 0,1-3 0 0 0,3-3 0 0 0,-2-4 0 0 0,1-2 0 0 0,2-3 0 0 0,-3-1 0 0 0,-3-1 0 0 0,-3-1 0 0 0,-8 5 0 0 0,-7 4 0 0 0,-6 10 0 0 0,-5 9 0 0 0,-3 7 0 0 0,-2 7 0 0 0,2 3 0 0 0,2 2 0 0 0,4 2 0 0 0,1-1 0 0 0,2 1 0 0 0,3-2 0 0 0,4 1 0 0 0,2-1 0 0 0,6-4 0 0 0,6-5 0 0 0,5-5 0 0 0,1-8 0 0 0,1-4 0 0 0,2-6 0 0 0,2-1 0 0 0,-3-2 0 0 0,0-4 0 0 0,-3-2 0 0 0,0-3 0 0 0,-3-1 0 0 0,-3-1 0 0 0,-6 4 0 0 0,-4 1 0 0 0,-6 3 0 0 0,-4 5 0 0 0,-2 0 0 0 0,-1 2 0 0 0,-2 1 0 0 0,-2 4 0 0 0,-2 0 0 0 0,-1 2 0 0 0,-1 5 0 0 0,0 5 0 0 0,0 2 0 0 0,4 2 0 0 0,1-1 0 0 0,4 2 0 0 0,4 2 0 0 0,4 2 0 0 0,3 2 0 0 0,2 1 0 0 0,4-2 0 0 0,7-2 0 0 0,5-2 0 0 0,3-5 0 0 0,4-4 0 0 0,0-6 0 0 0,-2-8 0 0 0,-1-2 0 0 0,-4-3 0 0 0,-5-4 0 0 0,-3-2 0 0 0,-4-2 0 0 0,-1-1 0 0 0,-2-1 0 0 0,-5-1 0 0 0,-1 1 0 0 0,-3-4 0 0 0,-5-1 0 0 0,-3 0 0 0 0,1 1 0 0 0,-4-2 0 0 0,-3-1 0 0 0,-2-2 0 0 0,1 0 0 0 0,-5 1 0 0 0,0 3 0 0 0,1-2 0 0 0,-3 0 0 0 0,0 2 0 0 0,1 1 0 0 0,3 6 0 0 0,1 2 0 0 0,2 1 0 0 0,0-1 0 0 0,1 3 0 0 0,1 1 0 0 0,0-2 0 0 0,-1 3 0 0 0,1 0 0 0 0,0 1 0 0 0,3 0 0 0 0,1 2 0 0 0,1-1 0 0 0,2-2 0 0 0,0 1 0 0 0,3-1 0 0 0,3-2 0 0 0,7 2 0 0 0,8 6 0 0 0,7 10 0 0 0,4 7 0 0 0,4 7 0 0 0,-2 4 0 0 0,0 3 0 0 0,1 0 0 0 0,0 2 0 0 0,1-1 0 0 0,0 0 0 0 0,1 0 0 0 0,1-1 0 0 0,0 0 0 0 0,0 0 0 0 0,-1-4 0 0 0,-3-10 0 0 0,-9-5 0 0 0,-6-8 0 0 0,-8-7 0 0 0,-3-5 0 0 0,-4-4 0 0 0,-4-3 0 0 0,0-5 0 0 0,-1-1 0 0 0,-1 0 0 0 0,-2-2 0 0 0,2-5 0 0 0,0 1 0 0 0,0-1 0 0 0,-2-3 0 0 0,-2 2 0 0 0,0-1 0 0 0,-1 2 0 0 0,0 0 0 0 0,3 2 0 0 0,1 3 0 0 0,0 3 0 0 0,3 2 0 0 0,0 2 0 0 0,-1 1 0 0 0,-2 4 0 0 0,2 2 0 0 0,0 4 0 0 0,-1 8 0 0 0,2 8 0 0 0,4 8 0 0 0,4 6 0 0 0,3 7 0 0 0,6 4 0 0 0,2 1 0 0 0,5 4 0 0 0,5-1 0 0 0,-1 2 0 0 0,3 4 0 0 0,1-2 0 0 0,2 1 0 0 0,1 3 0 0 0,-2-3 0 0 0,0-3 0 0 0,0 0 0 0 0,1-2 0 0 0,-3-2 0 0 0,1-3 0 0 0,-4-1 0 0 0,0-6 0 0 0,-2-10 0 0 0,-2-11 0 0 0,-8-8 0 0 0,-3-8 0 0 0,-6-3 0 0 0,0-4 0 0 0,-4 0 0 0 0,-4-5 0 0 0,2 0 0 0 0,-1-4 0 0 0,-2 0 0 0 0,-2-2 0 0 0,-1 2 0 0 0,-2-3 0 0 0,0 2 0 0 0,-1-1 0 0 0,0 2 0 0 0,0 2 0 0 0,4 2 0 0 0,1 3 0 0 0,0 6 0 0 0,3 2 0 0 0,0 4 0 0 0,3 1 0 0 0,-1 3 0 0 0,2 6 0 0 0,3 8 0 0 0,3 8 0 0 0,2 4 0 0 0,2 5 0 0 0,1 2 0 0 0,4 4 0 0 0,1 3 0 0 0,5 3 0 0 0,3 0 0 0 0,4 2 0 0 0,3 3 0 0 0,2 2 0 0 0,0-1 0 0 0,2 0 0 0 0,-1-3 0 0 0,1 1 0 0 0,-1-3 0 0 0,-4-2 0 0 0,-1-4 0 0 0,0-6 0 0 0,-3-3 0 0 0,0-5 0 0 0,-3-9 0 0 0,-3-8 0 0 0,-8-9 0 0 0,-3-5 0 0 0,-5-4 0 0 0,-6-2 0 0 0,0-5 0 0 0,-2-2 0 0 0,-3-3 0 0 0,-1 0 0 0 0,-2-2 0 0 0,-5 1 0 0 0,-1-1 0 0 0,-1-3 0 0 0,-3-2 0 0 0,0 1 0 0 0,1 0 0 0 0,2 3 0 0 0,2 4 0 0 0,2 2 0 0 0,0 4 0 0 0,1 2 0 0 0,1 1 0 0 0,0 4 0 0 0,3 3 0 0 0,6 6 0 0 0,8 10 0 0 0,6 8 0 0 0,5 7 0 0 0,7 5 0 0 0,4 6 0 0 0,4 3 0 0 0,1 5 0 0 0,2 3 0 0 0,4 4 0 0 0,1 2 0 0 0,-1-2 0 0 0,3 0 0 0 0,0 0 0 0 0,-1-3 0 0 0,-2 0 0 0 0,-3-2 0 0 0,0-4 0 0 0,-6-4 0 0 0,-1-6 0 0 0,-4-3 0 0 0,-1-5 0 0 0,-6-5 0 0 0,-5-7 0 0 0,-5-9 0 0 0,-8-6 0 0 0,-4-9 0 0 0,-5-5 0 0 0,-2-1 0 0 0,-1 0 0 0 0,-1-3 0 0 0,0 0 0 0 0,-4-2 0 0 0,0 0 0 0 0,0-2 0 0 0,-3 2 0 0 0,0-2 0 0 0,2 1 0 0 0,1-1 0 0 0,2 2 0 0 0,2 2 0 0 0,1 2 0 0 0,4 3 0 0 0,1 6 0 0 0,5 10 0 0 0,3 10 0 0 0,9 10 0 0 0,3 6 0 0 0,5 5 0 0 0,7 6 0 0 0,3 2 0 0 0,3 9 0 0 0,3 4 0 0 0,0 4 0 0 0,1 1 0 0 0,3 5 0 0 0,2 0 0 0 0,3 4 0 0 0,0 0 0 0 0,-1-3 0 0 0,-3-1 0 0 0,-1-7 0 0 0,-3-2 0 0 0,0-6 0 0 0,-5-4 0 0 0,-2-5 0 0 0,-3-3 0 0 0,-5-1 0 0 0,1-6 0 0 0,-6-9 0 0 0,-3-10 0 0 0,-6-9 0 0 0,-2-6 0 0 0,-4-5 0 0 0,-3-2 0 0 0,0-6 0 0 0,-2-4 0 0 0,-1-6 0 0 0,-2-3 0 0 0,-1-2 0 0 0,-2-1 0 0 0,-4-2 0 0 0,-2 1 0 0 0,0-4 0 0 0,-3-1 0 0 0,0 0 0 0 0,2 1 0 0 0,1 2 0 0 0,2 1 0 0 0,1 0 0 0 0,2 2 0 0 0,0-1 0 0 0,5 5 0 0 0,0 1 0 0 0,1 4 0 0 0,-2 0 0 0 0,4 2 0 0 0,-1 3 0 0 0,3 4 0 0 0,0 1 0 0 0,2 2 0 0 0,3 2 0 0 0,2 7 0 0 0,7 11 0 0 0,7 10 0 0 0,2 7 0 0 0,3 10 0 0 0,3 4 0 0 0,3 6 0 0 0,6 5 0 0 0,2 7 0 0 0,1 4 0 0 0,3 5 0 0 0,0 1 0 0 0,3 3 0 0 0,3-1 0 0 0,-1-2 0 0 0,-2-3 0 0 0,0-3 0 0 0,-2-1 0 0 0,-2-6 0 0 0,-6-5 0 0 0,-4-6 0 0 0,-1-4 0 0 0,-3-3 0 0 0,-6-9 0 0 0,-3-11 0 0 0,-8-11 0 0 0,-2-11 0 0 0,-6-6 0 0 0,-1-4 0 0 0,-2-4 0 0 0,-4-4 0 0 0,-2-1 0 0 0,-3-1 0 0 0,-4-2 0 0 0,-3-2 0 0 0,0-1 0 0 0,-3-5 0 0 0,0-3 0 0 0,-3-3 0 0 0,1-1 0 0 0,-2 2 0 0 0,2 1 0 0 0,1 3 0 0 0,4 1 0 0 0,2 2 0 0 0,1 4 0 0 0,2 2 0 0 0,0 4 0 0 0,1 4 0 0 0,0 4 0 0 0,0 2 0 0 0,3 3 0 0 0,2 4 0 0 0,-1 2 0 0 0,0 4 0 0 0,2 0 0 0 0,0 2 0 0 0,-1 0 0 0 0,-1 1 0 0 0,2 6 0 0 0,7 8 0 0 0,6 7 0 0 0,7 6 0 0 0,3 3 0 0 0,4 3 0 0 0,4 0 0 0 0,4 5 0 0 0,1 2 0 0 0,3-2 0 0 0,0 0 0 0 0,-4-2 0 0 0,0-2 0 0 0,-1-4 0 0 0,-2-2 0 0 0,-1-4 0 0 0,-3-8 0 0 0,-3-9 0 0 0,-3-8 0 0 0,-3-6 0 0 0,-2-4 0 0 0,-5-2 0 0 0,-1-1 0 0 0,-5-1 0 0 0,-3 1 0 0 0,-1-4 0 0 0,-1-1 0 0 0,-1 1 0 0 0,-3-2 0 0 0,-2-1 0 0 0,-1-2 0 0 0,0 0 0 0 0,3 2 0 0 0,1 3 0 0 0,0 2 0 0 0,-1 1 0 0 0,-2 2 0 0 0,0 0 0 0 0,-1 5 0 0 0,0 5 0 0 0,3 0 0 0 0,2 4 0 0 0,-1 2 0 0 0,-1 3 0 0 0,-1 2 0 0 0,-1 5 0 0 0,-1 2 0 0 0,-1 4 0 0 0,1 1 0 0 0,-1 2 0 0 0,0-1 0 0 0,4 2 0 0 0,1-2 0 0 0,0 2 0 0 0,3 2 0 0 0,4 2 0 0 0,4 3 0 0 0,3 1 0 0 0,7 1 0 0 0,1 1 0 0 0,6 0 0 0 0,3 4 0 0 0,1 1 0 0 0,1 0 0 0 0,2-1 0 0 0,2-1 0 0 0,-2-2 0 0 0,0-4 0 0 0,0-2 0 0 0,2-4 0 0 0,-2-8 0 0 0,-5-10 0 0 0,-4-7 0 0 0,-3-5 0 0 0,-3-5 0 0 0,-1-2 0 0 0,-5-1 0 0 0,-2-1 0 0 0,-4 1 0 0 0,-3 0 0 0 0,-5 0 0 0 0,-2 1 0 0 0,-1 0 0 0 0,-2 0 0 0 0,-1 5 0 0 0,1 0 0 0 0,0 4 0 0 0,-1 5 0 0 0,1 3 0 0 0,0 3 0 0 0,1 1 0 0 0,-1 3 0 0 0,0 3 0 0 0,-3 6 0 0 0,-2 4 0 0 0,0 9 0 0 0,-2 7 0 0 0,-1 6 0 0 0,-2 6 0 0 0,0 6 0 0 0,-1 7 0 0 0,0 5 0 0 0,-1 5 0 0 0,2 6 0 0 0,-2 7 0 0 0,1 5 0 0 0,3 1 0 0 0,3 0 0 0 0,2-1 0 0 0,2-8 0 0 0,4-5 0 0 0,3-10 0 0 0,4-12 0 0 0,3-10 0 0 0,5-8 0 0 0,2-12 0 0 0,2-14 0 0 0,5-7 0 0 0,2-11 0 0 0,4-7 0 0 0,0-3 0 0 0,2-7 0 0 0,-1 0 0 0 0,-2 0 0 0 0,-3-2 0 0 0,-2 1 0 0 0,-2 2 0 0 0,-2-2 0 0 0,0 1 0 0 0,0 2 0 0 0,-1 2 0 0 0,-3 1 0 0 0,-5 2 0 0 0,-6 5 0 0 0,-2 5 0 0 0,-4 6 0 0 0,2 7 0 0 0,1 8 0 0 0,-1 7 0 0 0,0 5 0 0 0,-2 7 0 0 0,-1 6 0 0 0,0 6 0 0 0,0 4 0 0 0,-1 7 0 0 0,0 2 0 0 0,0 4 0 0 0,0 5 0 0 0,-3 3 0 0 0,-2-1 0 0 0,0 0 0 0 0,2 2 0 0 0,0-3 0 0 0,2-4 0 0 0,0-4 0 0 0,1-7 0 0 0,4-7 0 0 0,2-7 0 0 0,-1-9 0 0 0,4-12 0 0 0,3-12 0 0 0,8-9 0 0 0,4-11 0 0 0,6-10 0 0 0,2-7 0 0 0,3 0 0 0 0,0-3 0 0 0,1-5 0 0 0,-1-3 0 0 0,-3 0 0 0 0,-3 0 0 0 0,-2 0 0 0 0,-3 2 0 0 0,0 0 0 0 0,-1 5 0 0 0,-1 2 0 0 0,-3 3 0 0 0,-2 5 0 0 0,-3 3 0 0 0,0 4 0 0 0,-3 5 0 0 0,-3 6 0 0 0,-2 10 0 0 0,-3 5 0 0 0,-2 7 0 0 0,0 5 0 0 0,2 5 0 0 0,2 6 0 0 0,0 8 0 0 0,-1 2 0 0 0,-1 2 0 0 0,-2 4 0 0 0,0 2 0 0 0,0 2 0 0 0,-1 1 0 0 0,1-4 0 0 0,3 0 0 0 0,1-4 0 0 0,0-4 0 0 0,3-3 0 0 0,4-12 0 0 0,4-12 0 0 0,7-15 0 0 0,7-14 0 0 0,7-10 0 0 0,4-8 0 0 0,3-4 0 0 0,6-6 0 0 0,2-2 0 0 0,0-4 0 0 0,3-4 0 0 0,0 1 0 0 0,2 0 0 0 0,-1-3 0 0 0,-2 3 0 0 0,1 3 0 0 0,-1 4 0 0 0,-5 3 0 0 0,-4 2 0 0 0,-1 6 0 0 0,-5 6 0 0 0,-1 9 0 0 0,-3 5 0 0 0,-3 11 0 0 0,-4 10 0 0 0,-6 10 0 0 0,-3 7 0 0 0,-5 4 0 0 0,-5 7 0 0 0,1 3 0 0 0,-2 4 0 0 0,1 3 0 0 0,0 4 0 0 0,2 2 0 0 0,0-2 0 0 0,-3 0 0 0 0,1 0 0 0 0,0 1 0 0 0,2-2 0 0 0,-1-5 0 0 0,2 0 0 0 0,-2-3 0 0 0,3-2 0 0 0,6-7 0 0 0,7-7 0 0 0,8-10 0 0 0,5-10 0 0 0,4-8 0 0 0,7-10 0 0 0,2-5 0 0 0,0-5 0 0 0,3-2 0 0 0,0-2 0 0 0,2 1 0 0 0,-1-2 0 0 0,2 2 0 0 0,-2 4 0 0 0,-2 2 0 0 0,-2 3 0 0 0,-3 1 0 0 0,-5 2 0 0 0,-3 5 0 0 0,-5 0 0 0 0,1 5 0 0 0,-4 8 0 0 0,-6 8 0 0 0,-5 8 0 0 0,-5 6 0 0 0,-2 4 0 0 0,-3 2 0 0 0,-1 5 0 0 0,-1 1 0 0 0,2 0 0 0 0,-2 3 0 0 0,1 0 0 0 0,4-3 0 0 0,-2-1 0 0 0,1-2 0 0 0,3-1 0 0 0,5-6 0 0 0,4-9 0 0 0,4-10 0 0 0,6-10 0 0 0,4-6 0 0 0,7-5 0 0 0,3-2 0 0 0,5-5 0 0 0,0-2 0 0 0,3-3 0 0 0,0 0 0 0 0,1-3 0 0 0,2 2 0 0 0,-2 3 0 0 0,-2 2 0 0 0,-4 6 0 0 0,-3 4 0 0 0,-2 4 0 0 0,-1 6 0 0 0,-6 7 0 0 0,-4 8 0 0 0,-10 8 0 0 0,-5 4 0 0 0,-6 7 0 0 0,-6 4 0 0 0,-5 0 0 0 0,2-1 0 0 0,-2-1 0 0 0,0-2 0 0 0,-2 0 0 0 0,-1-2 0 0 0,-1-4 0 0 0,3-1 0 0 0,1-1 0 0 0,0-2 0 0 0,-1-8 0 0 0,3-9 0 0 0,4-8 0 0 0,4-7 0 0 0,3-3 0 0 0,3-3 0 0 0,2-1 0 0 0,0 0 0 0 0,-3-1 0 0 0,-1 1 0 0 0,0 1 0 0 0,-4 0 0 0 0,1 0 0 0 0,-3 0 0 0 0,-4 4 0 0 0,1 1 0 0 0,-2 1 0 0 0,-1 2 0 0 0,-3 0 0 0 0,-1-1 0 0 0,-2 2 0 0 0,0 0 0 0 0,-1 2 0 0 0,-4-1 0 0 0,-1-2 0 0 0,0 2 0 0 0,-3-1 0 0 0,0-2 0 0 0,-2 1 0 0 0,0 1 0 0 0,-1-3 0 0 0,-4 3 0 0 0,-2-1 0 0 0,-2-1 0 0 0,-2 1 0 0 0,-1 0 0 0 0,-1-1 0 0 0,0 2 0 0 0,0-1 0 0 0,1-1 0 0 0,-1-2 0 0 0,0-2 0 0 0,1-1 0 0 0,3-2 0 0 0,2 5 0 0 0,3 0 0 0 0,1 0 0 0 0,2-1 0 0 0,0-2 0 0 0,1 4 0 0 0,3 0 0 0 0,2 4 0 0 0,2-1 0 0 0,2 3 0 0 0,1-1 0 0 0,1 1 0 0 0,0 4 0 0 0,3-2 0 0 0,2 0 0 0 0,0 7 0 0 0,2 7 0 0 0,4 6 0 0 0,4 6 0 0 0,3 3 0 0 0,3 2 0 0 0,4 6 0 0 0,3 1 0 0 0,3 0 0 0 0,1-1 0 0 0,2-2 0 0 0,0 3 0 0 0,0 0 0 0 0,0-1 0 0 0,0-2 0 0 0,-1 0 0 0 0,2-6 0 0 0,-3-2 0 0 0,2-4 0 0 0,-1 0 0 0 0,-3-7 0 0 0,-6-5 0 0 0,-8-6 0 0 0,-6-2 0 0 0,-2-5 0 0 0,-1 1 0 0 0,-3-3 0 0 0,-2 1 0 0 0,-1-1 0 0 0,-6-3 0 0 0,-1-1 0 0 0,0 1 0 0 0,-2 0 0 0 0,-1-2 0 0 0,-3-1 0 0 0,1-1 0 0 0,2-1 0 0 0,3 2 0 0 0,-2 2 0 0 0,0-1 0 0 0,2 3 0 0 0,1 0 0 0 0,2-2 0 0 0,1 3 0 0 0,1 4 0 0 0,0 2 0 0 0,1 1 0 0 0,-1-1 0 0 0,1 3 0 0 0,3 5 0 0 0,6 7 0 0 0,4 6 0 0 0,8 4 0 0 0,8 4 0 0 0,3 2 0 0 0,3 0 0 0 0,4 1 0 0 0,2 0 0 0 0,3 4 0 0 0,-4 0 0 0 0,0 0 0 0 0,1-1 0 0 0,0-1 0 0 0,-2-2 0 0 0,-1 0 0 0 0,-3-1 0 0 0,-3-1 0 0 0,0-3 0 0 0,-6-6 0 0 0,-6-8 0 0 0,-8-9 0 0 0,-6-8 0 0 0,-3-6 0 0 0,-3 1 0 0 0,-2-1 0 0 0,0-2 0 0 0,0 0 0 0 0,0-2 0 0 0,-3 0 0 0 0,-2 0 0 0 0,1-1 0 0 0,2-4 0 0 0,0-1 0 0 0,2 4 0 0 0,0 3 0 0 0,1 0 0 0 0,0 0 0 0 0,5 0 0 0 0,1 4 0 0 0,-1 4 0 0 0,3 1 0 0 0,1 2 0 0 0,2 0 0 0 0,-1 0 0 0 0,2 7 0 0 0,3 7 0 0 0,3 7 0 0 0,6 6 0 0 0,3 3 0 0 0,4 2 0 0 0,1 2 0 0 0,3 4 0 0 0,0 1 0 0 0,1 4 0 0 0,2-1 0 0 0,-1 3 0 0 0,1-1 0 0 0,1-3 0 0 0,-1-2 0 0 0,-4-3 0 0 0,0-1 0 0 0,-1-2 0 0 0,-3 0 0 0 0,1-5 0 0 0,-4-8 0 0 0,-7-11 0 0 0,-6-8 0 0 0,-3-7 0 0 0,-2-5 0 0 0,-3-2 0 0 0,1-1 0 0 0,0-5 0 0 0,-1 0 0 0 0,-2 0 0 0 0,2 1 0 0 0,1 2 0 0 0,-1-3 0 0 0,2 1 0 0 0,0 0 0 0 0,2 1 0 0 0,0 6 0 0 0,2 2 0 0 0,-1 0 0 0 0,2 8 0 0 0,2 9 0 0 0,3 9 0 0 0,5 8 0 0 0,4 4 0 0 0,4 3 0 0 0,2 6 0 0 0,2 1 0 0 0,-1 4 0 0 0,2 1 0 0 0,2 1 0 0 0,3-1 0 0 0,-2-2 0 0 0,1 1 0 0 0,-4-2 0 0 0,1-1 0 0 0,1-3 0 0 0,-1-2 0 0 0,0-5 0 0 0,-2-9 0 0 0,-3-12 0 0 0,-6-8 0 0 0,-5-7 0 0 0,-5-5 0 0 0,-2-2 0 0 0,-3-2 0 0 0,1 1 0 0 0,-2-1 0 0 0,1 1 0 0 0,-1-4 0 0 0,-2 0 0 0 0,-3 0 0 0 0,-1-2 0 0 0,1-1 0 0 0,1 2 0 0 0,-1-3 0 0 0,-1 1 0 0 0,3 2 0 0 0,-1 2 0 0 0,0 1 0 0 0,2 2 0 0 0,1 5 0 0 0,1 9 0 0 0,4 10 0 0 0,7 6 0 0 0,4 5 0 0 0,1 4 0 0 0,5 1 0 0 0,0 0 0 0 0,3 2 0 0 0,4 2 0 0 0,-1 5 0 0 0,1 2 0 0 0,1 0 0 0 0,3 0 0 0 0,-2-1 0 0 0,-1-1 0 0 0,1-2 0 0 0,2 1 0 0 0,-2-1 0 0 0,-1-5 0 0 0,-3 0 0 0 0,1-5 0 0 0,-7-7 0 0 0,-7-9 0 0 0,-9-4 0 0 0,-2-5 0 0 0,-3 0 0 0 0,-3-1 0 0 0,-3-4 0 0 0,2-2 0 0 0,1-1 0 0 0,-1 2 0 0 0,-2 0 0 0 0,0 0 0 0 0,2-1 0 0 0,1-1 0 0 0,0 2 0 0 0,2 1 0 0 0,0 4 0 0 0,2-1 0 0 0,0 3 0 0 0,2-2 0 0 0,-1 3 0 0 0,2 6 0 0 0,6 8 0 0 0,4 7 0 0 0,6 5 0 0 0,1 5 0 0 0,4 1 0 0 0,0 2 0 0 0,2 0 0 0 0,-1 0 0 0 0,1-4 0 0 0,-2-1 0 0 0,2-1 0 0 0,-2 1 0 0 0,1 1 0 0 0,-5-7 0 0 0,-4-9 0 0 0,-7-6 0 0 0,-1-6 0 0 0,-5-1 0 0 0,-5-4 0 0 0,1-3 0 0 0,-1 1 0 0 0,2-1 0 0 0,-1-1 0 0 0,2-2 0 0 0,-1 2 0 0 0,2 1 0 0 0,-1-1 0 0 0,2-2 0 0 0,-2 2 0 0 0,1 1 0 0 0,3-1 0 0 0,3 6 0 0 0,2 9 0 0 0,1 9 0 0 0,5 6 0 0 0,3 6 0 0 0,3 3 0 0 0,1 2 0 0 0,2-4 0 0 0,-1-1 0 0 0,1 1 0 0 0,0-1 0 0 0,0-2 0 0 0,-1-1 0 0 0,2 1 0 0 0,-3 2 0 0 0,2-3 0 0 0,-1 0 0 0 0,-3-7 0 0 0,-2-8 0 0 0,-7-5 0 0 0,-2-6 0 0 0,-6-4 0 0 0,-4-4 0 0 0,0-3 0 0 0,-2-2 0 0 0,-2 0 0 0 0,2-1 0 0 0,3 0 0 0 0,0 5 0 0 0,2 1 0 0 0,-1-1 0 0 0,1 1 0 0 0,-1-2 0 0 0,1 6 0 0 0,2 11 0 0 0,6 8 0 0 0,4 8 0 0 0,5 6 0 0 0,2 2 0 0 0,3 3 0 0 0,-1 1 0 0 0,2-1 0 0 0,-2 0 0 0 0,2 0 0 0 0,-2 0 0 0 0,2-5 0 0 0,-2-1 0 0 0,-3-8 0 0 0,-2-10 0 0 0,-7-4 0 0 0,-3-5 0 0 0,-4-2 0 0 0,-1-2 0 0 0,-3-4 0 0 0,0-2 0 0 0,-1-1 0 0 0,-2-2 0 0 0,1-1 0 0 0,3 0 0 0 0,0 3 0 0 0,1 2 0 0 0,3 0 0 0 0,-2 3 0 0 0,1 0 0 0 0,2-1 0 0 0,2 6 0 0 0,6 4 0 0 0,1 8 0 0 0,6 7 0 0 0,0 6 0 0 0,3 0 0 0 0,-1 2 0 0 0,2 1 0 0 0,-2 2 0 0 0,-2-6 0 0 0,-3-10 0 0 0,-2-9 0 0 0,-7-8 0 0 0,-1-5 0 0 0,-1-4 0 0 0,-3-1 0 0 0,-1-2 0 0 0,2 1 0 0 0,-2-1 0 0 0,0 2 0 0 0,2-1 0 0 0,3 1 0 0 0,-3 4 0 0 0,0 1 0 0 0,2 1 0 0 0,-3 2 0 0 0,0 0 0 0 0,2 7 0 0 0,5 4 0 0 0,7 7 0 0 0,7 3 0 0 0,4 1 0 0 0,4-2 0 0 0,-3-4 0 0 0,1-4 0 0 0,-4-4 0 0 0,0-1 0 0 0,-3-4 0 0 0,-3 5 0 0 0,-8 7 0 0 0,-3 8 0 0 0,-5 2 0 0 0,-2 3 0 0 0,1 4 0 0 0,-2-2 0 0 0,0 1 0 0 0,2 2 0 0 0,3 1 0 0 0,-2-2 0 0 0,0-1 0 0 0,6-6 0 0 0,6-9 0 0 0,6-9 0 0 0,6-3 0 0 0,-1-3 0 0 0,1-3 0 0 0,2-3 0 0 0,1-1 0 0 0,1-2 0 0 0,-3 0 0 0 0,-1 0 0 0 0,-2-1 0 0 0,-9 5 0 0 0,-9 5 0 0 0,-4 9 0 0 0,-4 5 0 0 0,-5 3 0 0 0,1 4 0 0 0,-1 2 0 0 0,2 2 0 0 0,0 0 0 0 0,2 2 0 0 0,-1-2 0 0 0,2 2 0 0 0,3-6 0 0 0,6-7 0 0 0,8-8 0 0 0,7-7 0 0 0,0-4 0 0 0,3-3 0 0 0,-2-1 0 0 0,1 3 0 0 0,-2 1 0 0 0,-8 3 0 0 0,-4 9 0 0 0,-6 6 0 0 0,-3 6 0 0 0,-3 3 0 0 0,-4 3 0 0 0,-3 1 0 0 0,1 1 0 0 0,0-1 0 0 0,3 1 0 0 0,0-1 0 0 0,6-7 0 0 0,8-8 0 0 0,8-8 0 0 0,7-5 0 0 0,4 0 0 0 0,0-2 0 0 0,-1 3 0 0 0,-2 0 0 0 0,-5 6 0 0 0,-7 5 0 0 0,-9 3 0 0 0,-3 6 0 0 0,-5 1 0 0 0,1 4 0 0 0,-2 1 0 0 0,1 1 0 0 0,0 0 0 0 0,1-3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7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6859 7510 16383 0 0,'0'-4'0'0'0,"0"3"0"0"0,-4 1 0 0 0,-1 5 0 0 0,0 5 0 0 0,-3 1 0 0 0,0 3 0 0 0,2 2 0 0 0,1 3 0 0 0,-2-2 0 0 0,0-1 0 0 0,1 2 0 0 0,2 1 0 0 0,2 2 0 0 0,4 0 0 0 0,7 1 0 0 0,0 1 0 0 0,4-4 0 0 0,3-5 0 0 0,3-5 0 0 0,2-4 0 0 0,1-3 0 0 0,-3-5 0 0 0,-1-3 0 0 0,-3-4 0 0 0,-1 0 0 0 0,-3-2 0 0 0,1 1 0 0 0,-1-2 0 0 0,0 1 0 0 0,0 0 0 0 0,0-3 0 0 0,0-3 0 0 0,-3-1 0 0 0,-3-2 0 0 0,-2-1 0 0 0,-1-1 0 0 0,-2 0 0 0 0,0 0 0 0 0,-4 3 0 0 0,-2 2 0 0 0,-3 4 0 0 0,0 1 0 0 0,-3 1 0 0 0,1 0 0 0 0,-2 2 0 0 0,2-1 0 0 0,-1 1 0 0 0,-3 2 0 0 0,-2 3 0 0 0,1 5 0 0 0,4 8 0 0 0,-1 1 0 0 0,3 4 0 0 0,3-1 0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9480 10255 16383 0 0,'0'-4'0'0'0,"-3"-1"0"0"0,-3-4 0 0 0,-2 0 0 0 0,-5 2 0 0 0,-4 5 0 0 0,-2 7 0 0 0,-3 7 0 0 0,-1 5 0 0 0,0 3 0 0 0,-1 3 0 0 0,1 0 0 0 0,0 1 0 0 0,3 0 0 0 0,3 0 0 0 0,-1 0 0 0 0,3-1 0 0 0,8-8 0 0 0,9-10 0 0 0,8-6 0 0 0,6-7 0 0 0,0-6 0 0 0,6-4 0 0 0,2-3 0 0 0,2-2 0 0 0,-1-1 0 0 0,0 0 0 0 0,-4 0 0 0 0,-3 1 0 0 0,1-1 0 0 0,-4 1 0 0 0,0 4 0 0 0,-3 2 0 0 0,0 3 0 0 0,-1 0 0 0 0,-7 3 0 0 0,-8 3 0 0 0,-7 7 0 0 0,-1 7 0 0 0,-4 3 0 0 0,-1 4 0 0 0,-3 3 0 0 0,-2 3 0 0 0,0-2 0 0 0,3 0 0 0 0,1 1 0 0 0,0 2 0 0 0,-2 1 0 0 0,0 0 0 0 0,3 1 0 0 0,0-3 0 0 0,4-1 0 0 0,7-4 0 0 0,5-8 0 0 0,6-9 0 0 0,7-7 0 0 0,4-7 0 0 0,4-4 0 0 0,3-2 0 0 0,0-1 0 0 0,1 0 0 0 0,0 0 0 0 0,0 0 0 0 0,-1 0 0 0 0,0 1 0 0 0,-4 0 0 0 0,-1 0 0 0 0,0 0 0 0 0,-3 1 0 0 0,-1 3 0 0 0,-2 2 0 0 0,-7 3 0 0 0,-8 4 0 0 0,-8 8 0 0 0,-5 4 0 0 0,-5 6 0 0 0,-2 1 0 0 0,3 3 0 0 0,1-1 0 0 0,0 3 0 0 0,-1-2 0 0 0,-1 0 0 0 0,0 4 0 0 0,-1 1 0 0 0,-1-1 0 0 0,1 0 0 0 0,-1 1 0 0 0,0-2 0 0 0,0 0 0 0 0,0-2 0 0 0,1 0 0 0 0,-1-2 0 0 0,4 1 0 0 0,1-1 0 0 0,8-7 0 0 0,10-8 0 0 0,8-3 0 0 0,6-4 0 0 0,2-4 0 0 0,1 0 0 0 0,2-1 0 0 0,2-1 0 0 0,4-3 0 0 0,-1 0 0 0 0,-2-2 0 0 0,0-1 0 0 0,0 4 0 0 0,0 2 0 0 0,-4-2 0 0 0,0 4 0 0 0,-5 0 0 0 0,1-1 0 0 0,-3-2 0 0 0,-7 2 0 0 0,-8 4 0 0 0,-3 8 0 0 0,-5 9 0 0 0,-3 2 0 0 0,0 5 0 0 0,-1 4 0 0 0,-2 0 0 0 0,-1 0 0 0 0,-2 2 0 0 0,0 1 0 0 0,2 2 0 0 0,1 0 0 0 0,0 2 0 0 0,-1-1 0 0 0,-1 1 0 0 0,-1 0 0 0 0,3 0 0 0 0,0-4 0 0 0,5-1 0 0 0,3 0 0 0 0,3 1 0 0 0,4 1 0 0 0,6-3 0 0 0,6-4 0 0 0,5-5 0 0 0,8-3 0 0 0,5-3 0 0 0,5-5 0 0 0,0-3 0 0 0,4-3 0 0 0,2-5 0 0 0,0 0 0 0 0,0-1 0 0 0,2-2 0 0 0,-3 2 0 0 0,1 0 0 0 0,-2 2 0 0 0,-4-1 0 0 0,-4-1 0 0 0,-2 1 0 0 0,-1 0 0 0 0,-2 2 0 0 0,-1 3 0 0 0,-4-1 0 0 0,-1 2 0 0 0,-4 5 0 0 0,-7 8 0 0 0,-10 2 0 0 0,-3 5 0 0 0,-4 3 0 0 0,-5 4 0 0 0,-3 2 0 0 0,2 1 0 0 0,-1 1 0 0 0,0 4 0 0 0,-2 2 0 0 0,-1-1 0 0 0,0-1 0 0 0,-2 3 0 0 0,1 0 0 0 0,3-2 0 0 0,1-1 0 0 0,0-1 0 0 0,3-2 0 0 0,0-1 0 0 0,7-4 0 0 0,8-9 0 0 0,8-11 0 0 0,7-4 0 0 0,8-6 0 0 0,4-4 0 0 0,2-5 0 0 0,-1-1 0 0 0,3-2 0 0 0,0-1 0 0 0,-2 1 0 0 0,3-1 0 0 0,-1-3 0 0 0,-2-2 0 0 0,-1 1 0 0 0,1 5 0 0 0,0 3 0 0 0,-1 1 0 0 0,-1-1 0 0 0,-2 0 0 0 0,-1 3 0 0 0,0 0 0 0 0,-9 8 0 0 0,-11 4 0 0 0,-5 8 0 0 0,-7 7 0 0 0,-6 1 0 0 0,-5 4 0 0 0,-2 2 0 0 0,-2 2 0 0 0,-1 3 0 0 0,0 0 0 0 0,4 1 0 0 0,2 0 0 0 0,0 0 0 0 0,-2 4 0 0 0,0 2 0 0 0,-1-2 0 0 0,0 0 0 0 0,-2-1 0 0 0,1-6 0 0 0,3-1 0 0 0,1-1 0 0 0,0-3 0 0 0,3-1 0 0 0,8-6 0 0 0,9-8 0 0 0,8-8 0 0 0,6-7 0 0 0,4-5 0 0 0,3 2 0 0 0,1-1 0 0 0,0 0 0 0 0,1-1 0 0 0,-1-2 0 0 0,3 1 0 0 0,1-2 0 0 0,0 0 0 0 0,-1 1 0 0 0,-1-1 0 0 0,-2 4 0 0 0,-1 1 0 0 0,0 0 0 0 0,0 3 0 0 0,0 0 0 0 0,-1 3 0 0 0,-7 3 0 0 0,-11 8 0 0 0,-9 7 0 0 0,-4 6 0 0 0,-5 2 0 0 0,1 2 0 0 0,-2 2 0 0 0,-2 2 0 0 0,2 1 0 0 0,0 2 0 0 0,-2-1 0 0 0,-2 2 0 0 0,3-1 0 0 0,0 0 0 0 0,-1-4 0 0 0,-2-1 0 0 0,3-1 0 0 0,-1 2 0 0 0,0 1 0 0 0,6-3 0 0 0,9-8 0 0 0,5-9 0 0 0,5-6 0 0 0,6-4 0 0 0,4-5 0 0 0,3-4 0 0 0,2-2 0 0 0,0-2 0 0 0,1 3 0 0 0,0 2 0 0 0,-1-1 0 0 0,1-1 0 0 0,-1 0 0 0 0,-1-1 0 0 0,1 3 0 0 0,-4 0 0 0 0,-1 1 0 0 0,-1 2 0 0 0,2 0 0 0 0,-7 2 0 0 0,-5 8 0 0 0,-8 5 0 0 0,-7 5 0 0 0,-3 7 0 0 0,-3 0 0 0 0,1 3 0 0 0,-2 3 0 0 0,-1 1 0 0 0,1 2 0 0 0,0 1 0 0 0,-2 1 0 0 0,3 0 0 0 0,-1-4 0 0 0,-1-1 0 0 0,1 0 0 0 0,0 1 0 0 0,-1-2 0 0 0,2-2 0 0 0,7-5 0 0 0,5-10 0 0 0,6-4 0 0 0,7-5 0 0 0,5-6 0 0 0,0-3 0 0 0,1-3 0 0 0,2-2 0 0 0,1 0 0 0 0,-3-1 0 0 0,0 4 0 0 0,0 2 0 0 0,-1 0 0 0 0,-1-2 0 0 0,1 0 0 0 0,-2-1 0 0 0,1 3 0 0 0,-3 1 0 0 0,1 3 0 0 0,-2 1 0 0 0,1 1 0 0 0,-5 4 0 0 0,-5 7 0 0 0,-5 3 0 0 0,-3 6 0 0 0,-4 1 0 0 0,0 3 0 0 0,-3 3 0 0 0,-3 3 0 0 0,-2 2 0 0 0,2 2 0 0 0,-1 1 0 0 0,4 0 0 0 0,-1 1 0 0 0,2-1 0 0 0,0 0 0 0 0,-3 0 0 0 0,2 0 0 0 0,-1 0 0 0 0,-2-4 0 0 0,2-2 0 0 0,-1-3 0 0 0,2 0 0 0 0,0 1 0 0 0,2-6 0 0 0,7-4 0 0 0,3-7 0 0 0,7-7 0 0 0,5-6 0 0 0,6-4 0 0 0,3-3 0 0 0,-2-1 0 0 0,0-1 0 0 0,1 4 0 0 0,-3 1 0 0 0,0 0 0 0 0,0 0 0 0 0,-1-2 0 0 0,0 0 0 0 0,-3 0 0 0 0,1 2 0 0 0,-2 2 0 0 0,1 3 0 0 0,-2 0 0 0 0,2 3 0 0 0,-5 6 0 0 0,-8 9 0 0 0,-8 7 0 0 0,-2 6 0 0 0,-3 3 0 0 0,1 3 0 0 0,-1 1 0 0 0,1 0 0 0 0,0 0 0 0 0,2 0 0 0 0,-2 0 0 0 0,2-1 0 0 0,-1-4 0 0 0,2-1 0 0 0,-2-1 0 0 0,-3 2 0 0 0,6-3 0 0 0,4-8 0 0 0,6-5 0 0 0,4-7 0 0 0,4-7 0 0 0,5-6 0 0 0,4 1 0 0 0,2-1 0 0 0,3-1 0 0 0,-4-3 0 0 0,-1 0 0 0 0,1-1 0 0 0,0 0 0 0 0,2-1 0 0 0,-4 0 0 0 0,0 4 0 0 0,1 1 0 0 0,1 0 0 0 0,-7 7 0 0 0,-9 9 0 0 0,-9 5 0 0 0,-3 6 0 0 0,-5 5 0 0 0,-2 0 0 0 0,-4 2 0 0 0,2 1 0 0 0,0 3 0 0 0,0-3 0 0 0,2 0 0 0 0,1 1 0 0 0,2 1 0 0 0,0-3 0 0 0,2 0 0 0 0,-1-2 0 0 0,2-5 0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1:00:40.4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15023 10679 16383 0 0,'-8'3'0'0'0,"-10"6"0"0"0,-9 5 0 0 0,-9 4 0 0 0,-5 3 0 0 0,-4 1 0 0 0,-2 1 0 0 0,0 1 0 0 0,0 4 0 0 0,0 0 0 0 0,0 0 0 0 0,5-1 0 0 0,1-1 0 0 0,1-5 0 0 0,2-3 0 0 0,1 0 0 0 0,2 1 0 0 0,3-3 0 0 0,4-1 0 0 0,2 2 0 0 0,3-3 0 0 0,4 1 0 0 0,1-3 0 0 0,9-7 0 0 0,9-8 0 0 0,8-7 0 0 0,7-3 0 0 0,5-2 0 0 0,3-3 0 0 0,1-2 0 0 0,0-1 0 0 0,4-2 0 0 0,2 0 0 0 0,-2 0 0 0 0,-4 0 0 0 0,-4 3 0 0 0,0 3 0 0 0,-8 6 0 0 0,-10 10 0 0 0,-9 9 0 0 0,-7 11 0 0 0,-9 5 0 0 0,-4 8 0 0 0,-6 4 0 0 0,-5 6 0 0 0,-3 2 0 0 0,-3 1 0 0 0,-1 6 0 0 0,-1 0 0 0 0,0 5 0 0 0,-1-1 0 0 0,1-1 0 0 0,0 1 0 0 0,1-1 0 0 0,3-1 0 0 0,2-3 0 0 0,-1-2 0 0 0,4-5 0 0 0,3-6 0 0 0,4-5 0 0 0,8-13 0 0 0,6-13 0 0 0,11-11 0 0 0,10-9 0 0 0,7-9 0 0 0,6-9 0 0 0,4-7 0 0 0,2-4 0 0 0,1-7 0 0 0,-1-2 0 0 0,5 0 0 0 0,0 1 0 0 0,-5 2 0 0 0,-2 0 0 0 0,-5 6 0 0 0,-2 3 0 0 0,-3 3 0 0 0,-3 5 0 0 0,-4 3 0 0 0,-7 8 0 0 0,-6 10 0 0 0,-6 11 0 0 0,-4 10 0 0 0,-7 7 0 0 0,-3 8 0 0 0,-5 7 0 0 0,0 7 0 0 0,-3 3 0 0 0,-2 4 0 0 0,-3 0 0 0 0,2 5 0 0 0,0 1 0 0 0,-2 0 0 0 0,0 2 0 0 0,-3-1 0 0 0,0 0 0 0 0,-1-3 0 0 0,4-5 0 0 0,1-3 0 0 0,3-9 0 0 0,8-5 0 0 0,5-5 0 0 0,7-9 0 0 0,10-11 0 0 0,6-11 0 0 0,7-6 0 0 0,7-10 0 0 0,8-4 0 0 0,5-5 0 0 0,6-9 0 0 0,4-4 0 0 0,5-3 0 0 0,-1-4 0 0 0,0-1 0 0 0,1 1 0 0 0,-2 2 0 0 0,-1 1 0 0 0,-2 3 0 0 0,-4 4 0 0 0,-3 6 0 0 0,-3 6 0 0 0,-2 4 0 0 0,-5 10 0 0 0,-6 12 0 0 0,-9 11 0 0 0,-9 8 0 0 0,-3 10 0 0 0,-5 8 0 0 0,-4 6 0 0 0,-2 5 0 0 0,-3 3 0 0 0,0 0 0 0 0,-2 2 0 0 0,1-1 0 0 0,-1 3 0 0 0,-3 2 0 0 0,-1-1 0 0 0,0-2 0 0 0,1-1 0 0 0,2-4 0 0 0,0-7 0 0 0,6-5 0 0 0,1-5 0 0 0,4-2 0 0 0,4-10 0 0 0,8-11 0 0 0,9-7 0 0 0,2-10 0 0 0,7-6 0 0 0,6-9 0 0 0,2-2 0 0 0,1-5 0 0 0,1-4 0 0 0,2-2 0 0 0,2-3 0 0 0,-2-1 0 0 0,0 3 0 0 0,-3 1 0 0 0,0 4 0 0 0,-2 4 0 0 0,-3 3 0 0 0,-3 4 0 0 0,-7 10 0 0 0,-10 11 0 0 0,-8 15 0 0 0,-7 9 0 0 0,-4 5 0 0 0,-4 6 0 0 0,-1 7 0 0 0,0-1 0 0 0,-1 3 0 0 0,-3 1 0 0 0,-1 3 0 0 0,1-4 0 0 0,1 1 0 0 0,-2 1 0 0 0,-1-4 0 0 0,2-3 0 0 0,1-4 0 0 0,1-3 0 0 0,6-2 0 0 0,2-6 0 0 0,4-9 0 0 0,8-7 0 0 0,9-8 0 0 0,8-10 0 0 0,6-7 0 0 0,4-8 0 0 0,2-5 0 0 0,5-6 0 0 0,2-2 0 0 0,3-3 0 0 0,0-1 0 0 0,-2 1 0 0 0,2-1 0 0 0,-1 1 0 0 0,-2 3 0 0 0,-3 7 0 0 0,-5 0 0 0 0,-3 3 0 0 0,-1 7 0 0 0,-3 5 0 0 0,-5 1 0 0 0,-7 8 0 0 0,-8 6 0 0 0,-4 9 0 0 0,-3 6 0 0 0,-5 7 0 0 0,-2 3 0 0 0,-2 8 0 0 0,-6 1 0 0 0,-1 5 0 0 0,0 1 0 0 0,-4 1 0 0 0,1 3 0 0 0,-2-1 0 0 0,0 1 0 0 0,-2 2 0 0 0,-3-3 0 0 0,2 1 0 0 0,-1-3 0 0 0,2-3 0 0 0,3-3 0 0 0,3-3 0 0 0,6-2 0 0 0,4-5 0 0 0,8-9 0 0 0,11-11 0 0 0,8-9 0 0 0,8-6 0 0 0,4-5 0 0 0,6-6 0 0 0,4-6 0 0 0,3-2 0 0 0,5-2 0 0 0,2-3 0 0 0,4-2 0 0 0,1-2 0 0 0,0-1 0 0 0,-2 0 0 0 0,-2 3 0 0 0,-4 1 0 0 0,0 4 0 0 0,-3 4 0 0 0,-3 4 0 0 0,-3 3 0 0 0,-7 3 0 0 0,-2 4 0 0 0,-9 6 0 0 0,-10 9 0 0 0,-4 8 0 0 0,-6 9 0 0 0,-6 5 0 0 0,-6 3 0 0 0,-5 3 0 0 0,0 4 0 0 0,-5 2 0 0 0,0 3 0 0 0,-2 0 0 0 0,1 2 0 0 0,-2-1 0 0 0,1 1 0 0 0,3-1 0 0 0,-2 1 0 0 0,2-1 0 0 0,1-3 0 0 0,3-3 0 0 0,2-2 0 0 0,1-2 0 0 0,1-1 0 0 0,4 0 0 0 0,2-5 0 0 0,7-5 0 0 0,10-8 0 0 0,4-10 0 0 0,6-3 0 0 0,5-4 0 0 0,3-9 0 0 0,3-3 0 0 0,6-7 0 0 0,2 0 0 0 0,3-4 0 0 0,5-3 0 0 0,-1-3 0 0 0,2 1 0 0 0,1 1 0 0 0,-1-2 0 0 0,0-1 0 0 0,2-1 0 0 0,-3 2 0 0 0,1 2 0 0 0,-3 2 0 0 0,-3 5 0 0 0,-3 3 0 0 0,-3 3 0 0 0,-10 9 0 0 0,-11 12 0 0 0,-10 11 0 0 0,-5 8 0 0 0,-8 9 0 0 0,-5 9 0 0 0,-2 6 0 0 0,-5 4 0 0 0,-1 4 0 0 0,-3 1 0 0 0,1 0 0 0 0,-3 4 0 0 0,-2 1 0 0 0,-2-1 0 0 0,1 3 0 0 0,0-1 0 0 0,-1-1 0 0 0,2-5 0 0 0,0-4 0 0 0,3-5 0 0 0,3-4 0 0 0,3-6 0 0 0,7-2 0 0 0,3-7 0 0 0,9-5 0 0 0,9-10 0 0 0,10-9 0 0 0,6-8 0 0 0,5-9 0 0 0,7-9 0 0 0,6-6 0 0 0,6-9 0 0 0,3-5 0 0 0,6-4 0 0 0,4-5 0 0 0,3-4 0 0 0,5-2 0 0 0,-1-6 0 0 0,2-2 0 0 0,-3 0 0 0 0,2 1 0 0 0,-3 5 0 0 0,1 3 0 0 0,-2 5 0 0 0,-2 4 0 0 0,-7 5 0 0 0,-4 2 0 0 0,-5 7 0 0 0,-5 2 0 0 0,-5 4 0 0 0,-2 9 0 0 0,-7 4 0 0 0,-6 10 0 0 0,-9 12 0 0 0,-5 9 0 0 0,-7 8 0 0 0,-5 8 0 0 0,-9 8 0 0 0,-4 6 0 0 0,-5 5 0 0 0,-2 2 0 0 0,-2 6 0 0 0,-4 5 0 0 0,-2 5 0 0 0,-2 3 0 0 0,-2 3 0 0 0,-4 1 0 0 0,-2 1 0 0 0,0 0 0 0 0,1 0 0 0 0,2-4 0 0 0,0-1 0 0 0,2-5 0 0 0,0-3 0 0 0,1-5 0 0 0,3-6 0 0 0,6-8 0 0 0,5-5 0 0 0,7-6 0 0 0,5-6 0 0 0,9-10 0 0 0,9-12 0 0 0,10-12 0 0 0,7-12 0 0 0,8-9 0 0 0,4-6 0 0 0,5-9 0 0 0,9-6 0 0 0,4-9 0 0 0,7-6 0 0 0,5-6 0 0 0,4-1 0 0 0,4-3 0 0 0,2-3 0 0 0,1 1 0 0 0,0-1 0 0 0,0 3 0 0 0,0 3 0 0 0,0 3 0 0 0,0 4 0 0 0,-1 1 0 0 0,-4 1 0 0 0,-1 6 0 0 0,-4 4 0 0 0,-4 6 0 0 0,-3 7 0 0 0,-8 8 0 0 0,-6 6 0 0 0,-7 6 0 0 0,-4 6 0 0 0,-7 3 0 0 0,-3 5 0 0 0,-4 7 0 0 0,-9 10 0 0 0,-8 6 0 0 0,-8 7 0 0 0,-5 7 0 0 0,-4 7 0 0 0,-6 6 0 0 0,-6 4 0 0 0,-2 7 0 0 0,-1 2 0 0 0,-4 5 0 0 0,-2-1 0 0 0,-2 4 0 0 0,-4 2 0 0 0,-3-2 0 0 0,0 2 0 0 0,1-3 0 0 0,2-3 0 0 0,4-3 0 0 0,3-3 0 0 0,4-6 0 0 0,4-6 0 0 0,5-6 0 0 0,6-4 0 0 0,11-11 0 0 0,12-11 0 0 0,8-11 0 0 0,12-9 0 0 0,9-8 0 0 0,8-9 0 0 0,8-7 0 0 0,8-7 0 0 0,11-5 0 0 0,5-4 0 0 0,7-2 0 0 0,5-1 0 0 0,1-4 0 0 0,1 2 0 0 0,-2 0 0 0 0,-3 1 0 0 0,-4 4 0 0 0,-2 3 0 0 0,-3 3 0 0 0,-6 6 0 0 0,-5 6 0 0 0,-5 6 0 0 0,-9 4 0 0 0,-7 7 0 0 0,-6 3 0 0 0,-10 8 0 0 0,-11 9 0 0 0,-12 9 0 0 0,-9 7 0 0 0,-12 8 0 0 0,-4 4 0 0 0,-7 5 0 0 0,-5 4 0 0 0,-7 4 0 0 0,-5 3 0 0 0,-4 1 0 0 0,-2 5 0 0 0,-2 1 0 0 0,1 0 0 0 0,-2-1 0 0 0,-2-1 0 0 0,2-1 0 0 0,3-2 0 0 0,3-4 0 0 0,7-6 0 0 0,7-4 0 0 0,7-5 0 0 0,12-10 0 0 0,18-12 0 0 0,16-11 0 0 0,14-8 0 0 0,10-10 0 0 0,10-8 0 0 0,8-6 0 0 0,11-5 0 0 0,4-2 0 0 0,3-2 0 0 0,4 0 0 0 0,0 0 0 0 0,-2 0 0 0 0,-2 1 0 0 0,-2 0 0 0 0,-1 4 0 0 0,-2 1 0 0 0,-5 5 0 0 0,-5 4 0 0 0,-5 3 0 0 0,-8 7 0 0 0,-8 3 0 0 0,-7 6 0 0 0,-4 3 0 0 0,-11 9 0 0 0,-12 8 0 0 0,-11 6 0 0 0,-7 5 0 0 0,-6 4 0 0 0,-7 5 0 0 0,-7 6 0 0 0,-4 2 0 0 0,-5 1 0 0 0,-2 4 0 0 0,-1 2 0 0 0,-1-3 0 0 0,0 1 0 0 0,1 1 0 0 0,0-3 0 0 0,4-4 0 0 0,5-4 0 0 0,5-3 0 0 0,5-3 0 0 0,2-4 0 0 0,10-11 0 0 0,11-6 0 0 0,10-7 0 0 0,12-8 0 0 0,10-5 0 0 0,9-7 0 0 0,5-4 0 0 0,7-5 0 0 0,7-4 0 0 0,6-3 0 0 0,3-4 0 0 0,3 3 0 0 0,1 0 0 0 0,0 0 0 0 0,-3 2 0 0 0,-2 1 0 0 0,-4 3 0 0 0,-1-1 0 0 0,-2 2 0 0 0,-3 4 0 0 0,-8 2 0 0 0,-7 6 0 0 0,-6 3 0 0 0,-6 5 0 0 0,-6 1 0 0 0,-4 2 0 0 0,-8 4 0 0 0,-10 6 0 0 0,-8 7 0 0 0,-7 7 0 0 0,-4 5 0 0 0,-7 3 0 0 0,-6 2 0 0 0,-5 1 0 0 0,-4 4 0 0 0,-7 1 0 0 0,-2 4 0 0 0,-5 3 0 0 0,1 4 0 0 0,-3-2 0 0 0,-3 2 0 0 0,1 0 0 0 0,0-2 0 0 0,1-3 0 0 0,4-1 0 0 0,4-6 0 0 0,6-3 0 0 0,7-7 0 0 0,9-2 0 0 0,11-7 0 0 0,12-10 0 0 0,14-4 0 0 0,10-10 0 0 0,10-5 0 0 0,11-4 0 0 0,7-5 0 0 0,8-5 0 0 0,5-5 0 0 0,5-4 0 0 0,3 3 0 0 0,5-1 0 0 0,3 0 0 0 0,-1-2 0 0 0,-1 0 0 0 0,-1-2 0 0 0,-6 4 0 0 0,-1 1 0 0 0,-5-1 0 0 0,-5 4 0 0 0,-4 3 0 0 0,-7 4 0 0 0,-7 3 0 0 0,-5 3 0 0 0,-6 5 0 0 0,-6 1 0 0 0,-14 5 0 0 0,-13 8 0 0 0,-8 9 0 0 0,-10 7 0 0 0,-8 6 0 0 0,-10 4 0 0 0,-5 2 0 0 0,-7 1 0 0 0,-5 4 0 0 0,0 2 0 0 0,-5 2 0 0 0,-4 5 0 0 0,-1-1 0 0 0,0 1 0 0 0,0 3 0 0 0,0-3 0 0 0,1 1 0 0 0,0-2 0 0 0,1-4 0 0 0,3 1 0 0 0,6-2 0 0 0,9-6 0 0 0,9-3 0 0 0,8-5 0 0 0,5-3 0 0 0,8-6 0 0 0,10-6 0 0 0,12-6 0 0 0,9-6 0 0 0,10-6 0 0 0,10-4 0 0 0,10-6 0 0 0,7-2 0 0 0,6-5 0 0 0,10-4 0 0 0,5-4 0 0 0,7-2 0 0 0,1-1 0 0 0,4-2 0 0 0,-1 0 0 0 0,2 3 0 0 0,-2 2 0 0 0,-3 0 0 0 0,-3 0 0 0 0,-2 2 0 0 0,-6 0 0 0 0,-2 3 0 0 0,-5 4 0 0 0,-5 4 0 0 0,-7 2 0 0 0,-8 2 0 0 0,-7 5 0 0 0,-8 2 0 0 0,-6 4 0 0 0,-8 3 0 0 0,-11 9 0 0 0,-8 7 0 0 0,-7 7 0 0 0,-9 5 0 0 0,-7 4 0 0 0,-6 1 0 0 0,-8 5 0 0 0,-8 5 0 0 0,-3 1 0 0 0,-3 2 0 0 0,-2 3 0 0 0,-3 3 0 0 0,-2 1 0 0 0,-1 6 0 0 0,-4 1 0 0 0,-2 1 0 0 0,1-1 0 0 0,0-1 0 0 0,2-2 0 0 0,5 0 0 0 0,2-5 0 0 0,4-2 0 0 0,9-4 0 0 0,9-3 0 0 0,7-9 0 0 0,7-3 0 0 0,7-10 0 0 0,12-11 0 0 0,10-4 0 0 0,14-11 0 0 0,11-5 0 0 0,10-8 0 0 0,9-6 0 0 0,10-6 0 0 0,6-7 0 0 0,5-4 0 0 0,6-4 0 0 0,3-1 0 0 0,3-2 0 0 0,1 1 0 0 0,2-2 0 0 0,-1 2 0 0 0,-3 3 0 0 0,-2 3 0 0 0,-7 2 0 0 0,-3 2 0 0 0,-5 5 0 0 0,-9 6 0 0 0,-5 5 0 0 0,-7 4 0 0 0,-6 2 0 0 0,-5 7 0 0 0,-11 5 0 0 0,-12 9 0 0 0,-11 9 0 0 0,-12 8 0 0 0,-7 5 0 0 0,-7 4 0 0 0,-5 5 0 0 0,-9 6 0 0 0,-4 2 0 0 0,0 2 0 0 0,-1 2 0 0 0,-2 3 0 0 0,-1 2 0 0 0,-2-3 0 0 0,1-1 0 0 0,1 1 0 0 0,3-3 0 0 0,6-4 0 0 0,7-4 0 0 0,6-3 0 0 0,4-6 0 0 0,8-11 0 0 0,10-7 0 0 0,11-7 0 0 0,10-8 0 0 0,10-9 0 0 0,5-9 0 0 0,6-6 0 0 0,10-2 0 0 0,5-6 0 0 0,5-2 0 0 0,7-2 0 0 0,0-1 0 0 0,2 1 0 0 0,2 1 0 0 0,-2 0 0 0 0,1 1 0 0 0,-4 5 0 0 0,-3 0 0 0 0,-7 5 0 0 0,-8 3 0 0 0,-7 5 0 0 0,-5 6 0 0 0,-4 3 0 0 0,-9 6 0 0 0,-12 7 0 0 0,-9 6 0 0 0,-13 7 0 0 0,-9 5 0 0 0,-9 5 0 0 0,-5 7 0 0 0,-4 4 0 0 0,-4 1 0 0 0,-3 2 0 0 0,-3 1 0 0 0,-1-2 0 0 0,-1 3 0 0 0,1-2 0 0 0,3-1 0 0 0,2-3 0 0 0,3-1 0 0 0,2-2 0 0 0,5-1 0 0 0,6-4 0 0 0,5-2 0 0 0,4-3 0 0 0,6-9 0 0 0,12-4 0 0 0,10-7 0 0 0,9-6 0 0 0,7-5 0 0 0,8-3 0 0 0,7-2 0 0 0,7-2 0 0 0,3 0 0 0 0,0-4 0 0 0,-1 0 0 0 0,1-1 0 0 0,1 2 0 0 0,1 1 0 0 0,0 2 0 0 0,-2 4 0 0 0,-6 2 0 0 0,-5 0 0 0 0,-3 4 0 0 0,-3 3 0 0 0,-6 1 0 0 0,-2 1 0 0 0,-7 6 0 0 0,-11 4 0 0 0,-7 5 0 0 0,-11 6 0 0 0,-6 5 0 0 0,-7 3 0 0 0,-5 2 0 0 0,-4 5 0 0 0,-3 2 0 0 0,-2 3 0 0 0,-4 1 0 0 0,-2 2 0 0 0,-3 3 0 0 0,0-2 0 0 0,1 2 0 0 0,-1 1 0 0 0,1-1 0 0 0,1 0 0 0 0,3-3 0 0 0,2-3 0 0 0,5-3 0 0 0,6-3 0 0 0,5-2 0 0 0,13-9 0 0 0,12-10 0 0 0,16-11 0 0 0,14-8 0 0 0,11-5 0 0 0,7-7 0 0 0,8-7 0 0 0,8-2 0 0 0,5-2 0 0 0,4-3 0 0 0,2-3 0 0 0,2-1 0 0 0,-1 3 0 0 0,1 1 0 0 0,-1-1 0 0 0,-4 3 0 0 0,-2 4 0 0 0,-3 4 0 0 0,-5 3 0 0 0,-7 2 0 0 0,-9 2 0 0 0,-6 5 0 0 0,-14 9 0 0 0,-12 10 0 0 0,-17 8 0 0 0,-9 11 0 0 0,-10 6 0 0 0,-12 6 0 0 0,-5 5 0 0 0,-8 5 0 0 0,-2 2 0 0 0,-3 1 0 0 0,-3 6 0 0 0,-2 0 0 0 0,-3 5 0 0 0,0-1 0 0 0,-1 2 0 0 0,-1 0 0 0 0,4 1 0 0 0,2-2 0 0 0,3-2 0 0 0,5-2 0 0 0,3-7 0 0 0,7-7 0 0 0,12-6 0 0 0,6-5 0 0 0,13-7 0 0 0,16-10 0 0 0,11-11 0 0 0,12-10 0 0 0,13-9 0 0 0,11-11 0 0 0,9-6 0 0 0,7-6 0 0 0,7-2 0 0 0,3-2 0 0 0,4-1 0 0 0,1 1 0 0 0,1 0 0 0 0,0 1 0 0 0,-4 4 0 0 0,-6 5 0 0 0,-4 5 0 0 0,-10 5 0 0 0,-6 2 0 0 0,-9 6 0 0 0,-7 2 0 0 0,-9 8 0 0 0,-14 9 0 0 0,-12 9 0 0 0,-10 6 0 0 0,-8 9 0 0 0,-11 4 0 0 0,-10 5 0 0 0,-8 8 0 0 0,-5 5 0 0 0,-5 3 0 0 0,-5 4 0 0 0,-6 5 0 0 0,-4 3 0 0 0,-1 5 0 0 0,-4 1 0 0 0,0-3 0 0 0,2 0 0 0 0,1 0 0 0 0,3-3 0 0 0,4-4 0 0 0,4-4 0 0 0,7-4 0 0 0,6-5 0 0 0,8-8 0 0 0,7-5 0 0 0,5-4 0 0 0,9-3 0 0 0,7-5 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1:00:40.47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9397 10123 16383 0 0,'-4'0'0'0'0,"-1"4"0"0"0,-4 5 0 0 0,-4 1 0 0 0,0 3 0 0 0,2 2 0 0 0,0 0 0 0 0,1 0 0 0 0,-2-2 0 0 0,2 1 0 0 0,2 1 0 0 0,3 3 0 0 0,-2-2 0 0 0,0 0 0 0 0,2 1 0 0 0,1 1 0 0 0,2 3 0 0 0,4 0 0 0 0,3 1 0 0 0,4-3 0 0 0,0-1 0 0 0,3-4 0 0 0,3-4 0 0 0,3-4 0 0 0,2-3 0 0 0,2-5 0 0 0,0-3 0 0 0,-3-5 0 0 0,0 1 0 0 0,-5-4 0 0 0,0 2 0 0 0,-2-2 0 0 0,0 1 0 0 0,-2 0 0 0 0,-2-3 0 0 0,1 1 0 0 0,-1 0 0 0 0,-2-2 0 0 0,-2-3 0 0 0,3 3 0 0 0,-1 0 0 0 0,-1-1 0 0 0,-1-2 0 0 0,-1-1 0 0 0,-6 2 0 0 0,-2 1 0 0 0,1-1 0 0 0,-4 3 0 0 0,-1 0 0 0 0,-1 3 0 0 0,-4-1 0 0 0,-4 2 0 0 0,-1 3 0 0 0,-3 3 0 0 0,0 2 0 0 0,-1 1 0 0 0,3 6 0 0 0,2 1 0 0 0,4 5 0 0 0,3 3 0 0 0,1 0 0 0 0,2 2 0 0 0,2 2 0 0 0,2-2 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1:00:40.47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9681 10525 16383 0 0,'0'3'0'0'0,"0"6"0"0"0,0 5 0 0 0,0 4 0 0 0,-4 3 0 0 0,-1 1 0 0 0,0 1 0 0 0,-3-3 0 0 0,0-1 0 0 0,2-1 0 0 0,-3-2 0 0 0,1-1 0 0 0,-3-3 0 0 0,1-3 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1:00:40.47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9985 10075 16383 0 0,'-4'0'0'0'0,"-5"0"0"0"0,-5 0 0 0 0,0 4 0 0 0,3 5 0 0 0,-1 1 0 0 0,1 3 0 0 0,3 3 0 0 0,7-2 0 0 0,3 1 0 0 0,5-1 0 0 0,6-1 0 0 0,4-1 0 0 0,3-4 0 0 0,-2 2 0 0 0,0-2 0 0 0,-3 2 0 0 0,0 0 0 0 0,-3 1 0 0 0,0-1 0 0 0,-1 2 0 0 0,-3 3 0 0 0,-3 2 0 0 0,-2 2 0 0 0,-2 3 0 0 0,-1 0 0 0 0,0 1 0 0 0,-4-4 0 0 0,-2-1 0 0 0,-3-3 0 0 0,-1-1 0 0 0,-1-3 0 0 0,-4 1 0 0 0,-3-2 0 0 0,-2-2 0 0 0,3-7 0 0 0,-1-3 0 0 0,0-6 0 0 0,-1-4 0 0 0,2-5 0 0 0,5-3 0 0 0,3-2 0 0 0,5-1 0 0 0,1-1 0 0 0,7 4 0 0 0,5 6 0 0 0,6 0 0 0 0,3 4 0 0 0,0-1 0 0 0,0 1 0 0 0,-3-1 0 0 0,-1 1 0 0 0,3 3 0 0 0,-3-2 0 0 0,0 1 0 0 0,2-3 0 0 0,-2-2 0 0 0,1 0 0 0 0,-3-1 0 0 0,1 2 0 0 0,-2-1 0 0 0,1 1 0 0 0,-1 0 0 0 0,1 1 0 0 0,-2-1 0 0 0,-2-3 0 0 0,-2-2 0 0 0,-7 2 0 0 0,-3-1 0 0 0,-4 3 0 0 0,-5 3 0 0 0,0-1 0 0 0,-2 3 0 0 0,-2 1 0 0 0,-2 3 0 0 0,-2 5 0 0 0,-1 7 0 0 0,3 2 0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72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11564 10097 16383 0 0,'0'4'0'0'0,"0"5"0"0"0,-3 1 0 0 0,-3 2 0 0 0,1 4 0 0 0,2 3 0 0 0,0 1 0 0 0,1 2 0 0 0,1 1 0 0 0,1 0 0 0 0,4 0 0 0 0,5-3 0 0 0,1-2 0 0 0,3-4 0 0 0,3-4 0 0 0,2-4 0 0 0,3-3 0 0 0,1-2 0 0 0,-3-5 0 0 0,-1-2 0 0 0,-4-3 0 0 0,0-1 0 0 0,2-2 0 0 0,1-3 0 0 0,-2-3 0 0 0,1 2 0 0 0,-3-1 0 0 0,-4-1 0 0 0,-2-1 0 0 0,-4-1 0 0 0,3 2 0 0 0,-1 1 0 0 0,-1-1 0 0 0,0-1 0 0 0,-2-1 0 0 0,-5 3 0 0 0,-1 0 0 0 0,-5 3 0 0 0,0 1 0 0 0,-3 1 0 0 0,1 0 0 0 0,-2 2 0 0 0,-2 2 0 0 0,-3 3 0 0 0,-2 2 0 0 0,-1 1 0 0 0,3 6 0 0 0,0 1 0 0 0,3 5 0 0 0,1-1 0 0 0,3 3 0 0 0,2 3 0 0 0,4 3 0 0 0,2 2 0 0 0,2-2 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72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11986 10360 16383 0 0,'-4'0'0'0'0,"-1"4"0"0"0,0 5 0 0 0,1 5 0 0 0,-3 0 0 0 0,0 1 0 0 0,1 3 0 0 0,-2-3 0 0 0,0 1 0 0 0,2 1 0 0 0,-3-2 0 0 0,1 0 0 0 0,2-3 0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72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12265 10099 16383 0 0,'0'3'0'0'0,"-4"3"0"0"0,-1 2 0 0 0,-4 1 0 0 0,-4-1 0 0 0,0-6 0 0 0,3-7 0 0 0,2-7 0 0 0,3-5 0 0 0,6 1 0 0 0,7 2 0 0 0,2 0 0 0 0,3 3 0 0 0,3 3 0 0 0,3 2 0 0 0,2 3 0 0 0,-2 6 0 0 0,-1 2 0 0 0,-4 4 0 0 0,-4 4 0 0 0,-3 5 0 0 0,-3 2 0 0 0,-3 2 0 0 0,-1 1 0 0 0,0 0 0 0 0,-5 1 0 0 0,-1-1 0 0 0,-3-3 0 0 0,-1-2 0 0 0,-2-4 0 0 0,-3-4 0 0 0,2-1 0 0 0,-2 0 0 0 0,-2-3 0 0 0,-1-2 0 0 0,1 2 0 0 0,1 0 0 0 0,-2-1 0 0 0,0-2 0 0 0,1 4 0 0 0,1-1 0 0 0,3 3 0 0 0,3 4 0 0 0,4 4 0 0 0,2 2 0 0 0,3 2 0 0 0,5-2 0 0 0,5-5 0 0 0,6-4 0 0 0,-1-9 0 0 0,2-3 0 0 0,-2-6 0 0 0,1-1 0 0 0,1 0 0 0 0,-2-1 0 0 0,1 0 0 0 0,1 2 0 0 0,-2 7 0 0 0,1 3 0 0 0,-2 5 0 0 0,0 1 0 0 0,-2 4 0 0 0,-3 3 0 0 0,1-1 0 0 0,4-3 0 0 0,-2-6 0 0 0,2-6 0 0 0,-1-5 0 0 0,0-2 0 0 0,-1-3 0 0 0,2-1 0 0 0,-2-1 0 0 0,-3 1 0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7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6859 7510 16383 0 0,'0'-4'0'0'0,"0"3"0"0"0,-4 1 0 0 0,-1 5 0 0 0,0 5 0 0 0,-3 1 0 0 0,0 3 0 0 0,2 2 0 0 0,1 3 0 0 0,-2-2 0 0 0,0-1 0 0 0,1 2 0 0 0,2 1 0 0 0,2 2 0 0 0,4 0 0 0 0,7 1 0 0 0,0 1 0 0 0,4-4 0 0 0,3-5 0 0 0,3-5 0 0 0,2-4 0 0 0,1-3 0 0 0,-3-5 0 0 0,-1-3 0 0 0,-3-4 0 0 0,-1 0 0 0 0,-3-2 0 0 0,1 1 0 0 0,-1-2 0 0 0,0 1 0 0 0,0 0 0 0 0,0-3 0 0 0,0-3 0 0 0,-3-1 0 0 0,-3-2 0 0 0,-2-1 0 0 0,-1-1 0 0 0,-2 0 0 0 0,0 0 0 0 0,-4 3 0 0 0,-2 2 0 0 0,-3 4 0 0 0,0 1 0 0 0,-3 1 0 0 0,1 0 0 0 0,-2 2 0 0 0,2-1 0 0 0,-1 1 0 0 0,-3 2 0 0 0,-2 3 0 0 0,1 5 0 0 0,4 8 0 0 0,-1 1 0 0 0,3 4 0 0 0,3-1 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7165 7773 16383 0 0,'0'4'0'0'0,"0"5"0"0"0,0 5 0 0 0,-4 0 0 0 0,-1 1 0 0 0,-4-1 0 0 0,0 0 0 0 0,1 2 0 0 0,-2-2 0 0 0,2 1 0 0 0,-3-3 0 0 0,1-3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7165 7773 16383 0 0,'0'4'0'0'0,"0"5"0"0"0,0 5 0 0 0,-4 0 0 0 0,-1 1 0 0 0,-4-1 0 0 0,0 0 0 0 0,1 2 0 0 0,-2-2 0 0 0,2 1 0 0 0,-3-3 0 0 0,1-3 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7331 7326 16383 0 0,'0'4'0'0'0,"0"5"0"0"0,0 5 0 0 0,0 4 0 0 0,0 2 0 0 0,0 3 0 0 0,0 0 0 0 0,0 0 0 0 0,0 1 0 0 0,-3-4 0 0 0,-3-2 0 0 0,2 0 0 0 0,3-3 0 0 0,8-4 0 0 0,5-4 0 0 0,5 1 0 0 0,-1 3 0 0 0,-3-1 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7449 7514 16383 0 0,'0'4'0'0'0,"0"5"0"0"0,0 5 0 0 0,0 4 0 0 0,0 2 0 0 0,0 3 0 0 0,0 0 0 0 0,0 1 0 0 0,0-1 0 0 0,0 1 0 0 0,0-1 0 0 0,-4 0 0 0 0,-1 0 0 0 0,0 0 0 0 0,1 0 0 0 0,1-5 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7590 7372 16383 0 0,'0'-3'0'0'0,"4"-3"0"0"0,5 2 0 0 0,5 0 0 0 0,0 5 0 0 0,-2 6 0 0 0,-4 6 0 0 0,-3 4 0 0 0,-1 4 0 0 0,-7-2 0 0 0,-2-1 0 0 0,0 1 0 0 0,-4-3 0 0 0,1 0 0 0 0,1-7 0 0 0,5-5 0 0 0,4-7 0 0 0,5-3 0 0 0,5 0 0 0 0,5 0 0 0 0,2 2 0 0 0,-1 5 0 0 0,0 2 0 0 0,-3 5 0 0 0,-4 5 0 0 0,-4 4 0 0 0,-3 3 0 0 0,-3 2 0 0 0,0 1 0 0 0,-2 0 0 0 0,-4 1 0 0 0,0-1 0 0 0,-5-3 0 0 0,-3-2 0 0 0,-4-4 0 0 0,1 0 0 0 0,-1-3 0 0 0,0-3 0 0 0,-3-3 0 0 0,3-6 0 0 0,1-3 0 0 0,2-5 0 0 0,8-1 0 0 0,9 2 0 0 0,4 2 0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9496 7325 16383 0 0,'0'3'0'0'0,"0"6"0"0"0,0 5 0 0 0,0 4 0 0 0,0 3 0 0 0,0 1 0 0 0,0 1 0 0 0,0 1 0 0 0,0 0 0 0 0,0-1 0 0 0,0 0 0 0 0,0 1 0 0 0,3-5 0 0 0,3-2 0 0 0,2-3 0 0 0,5-4 0 0 0,4-4 0 0 0,2-3 0 0 0,3-2 0 0 0,-3-5 0 0 0,-1-2 0 0 0,1-3 0 0 0,0-5 0 0 0,-2-3 0 0 0,-1 1 0 0 0,-3-1 0 0 0,-3-1 0 0 0,-4-1 0 0 0,-3-2 0 0 0,-1-1 0 0 0,-2 0 0 0 0,-5 3 0 0 0,-1 1 0 0 0,-3 4 0 0 0,-1 0 0 0 0,-2-1 0 0 0,1-2 0 0 0,-1 2 0 0 0,-3 3 0 0 0,1 0 0 0 0,-1 2 0 0 0,-1 3 0 0 0,1 7 0 0 0,0 2 0 0 0,3 6 0 0 0,2 4 0 0 0,4 2 0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9801 7632 16383 0 0,'0'4'0'0'0,"0"5"0"0"0,0 4 0 0 0,0 5 0 0 0,0 3 0 0 0,0 1 0 0 0,0 2 0 0 0,0-1 0 0 0,-4-3 0 0 0,-1-2 0 0 0,0-3 0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9942 7397 16383 0 0,'4'0'0'0'0,"1"3"0"0"0,0 6 0 0 0,-1 5 0 0 0,-1 4 0 0 0,-1 3 0 0 0,-1 1 0 0 0,-1-6 0 0 0,4-7 0 0 0,1-8 0 0 0,3-4 0 0 0,1-6 0 0 0,3-1 0 0 0,2 1 0 0 0,4 2 0 0 0,2 2 0 0 0,-3 6 0 0 0,1 3 0 0 0,-4 4 0 0 0,-4 5 0 0 0,-3 4 0 0 0,-3 3 0 0 0,-3 2 0 0 0,-1 1 0 0 0,0 1 0 0 0,-5-4 0 0 0,-1-2 0 0 0,1 1 0 0 0,-3 0 0 0 0,-1 1 0 0 0,-1-3 0 0 0,-4-4 0 0 0,-3-5 0 0 0,-3-3 0 0 0,3-7 0 0 0,-1-2 0 0 0,4-5 0 0 0,0-1 0 0 0,2-3 0 0 0,4 6 0 0 0,6 2 0 0 0,4 8 0 0 0,2 2 0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9966 7390 16383 0 0,'0'-4'0'0'0,"0"-5"0"0"0,0-4 0 0 0,4-1 0 0 0,1-2 0 0 0,0-1 0 0 0,3 1 0 0 0,0 0 0 0 0,2 3 0 0 0,0 0 0 0 0,2 1 0 0 0,3 4 0 0 0,-2-1 0 0 0,2 0 0 0 0,-3 7 0 0 0,2 3 0 0 0,-3 5 0 0 0,2 6 0 0 0,1 0 0 0 0,-1-5 0 0 0,-2-4 0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10248 7346 16383 0 0,'0'-4'0'0'0,"0"-5"0"0"0,4-5 0 0 0,5 0 0 0 0,1 7 0 0 0,3 3 0 0 0,-1 7 0 0 0,1 4 0 0 0,-1 3 0 0 0,0 0 0 0 0,4-1 0 0 0,1-2 0 0 0,3-3 0 0 0,1-5 0 0 0,1-7 0 0 0,1-2 0 0 0,-4-3 0 0 0,-5-3 0 0 0,-5-3 0 0 0,-7 2 0 0 0,-5 8 0 0 0,-2 9 0 0 0,-3 4 0 0 0,-1 6 0 0 0,1 5 0 0 0,3 4 0 0 0,1 2 0 0 0,2 2 0 0 0,1 0 0 0 0,1 1 0 0 0,0 0 0 0 0,0-1 0 0 0,0 0 0 0 0,1 0 0 0 0,-1 0 0 0 0,0 0 0 0 0,0 0 0 0 0,0-1 0 0 0,0 1 0 0 0,0 0 0 0 0,0-1 0 0 0,0 1 0 0 0,0-8 0 0 0,0-7 0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10319 7538 16383 0 0,'0'4'0'0'0,"4"1"0"0"0,5 0 0 0 0,4-1 0 0 0,5-2 0 0 0,3 0 0 0 0,1-1 0 0 0,2-1 0 0 0,-1 0 0 0 0,1 0 0 0 0,-1 0 0 0 0,1 0 0 0 0,-1 0 0 0 0,-4-1 0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5166 10286 16383 0 0,'0'-4'0'0'0,"0"3"0"0"0,-3 5 0 0 0,-3 6 0 0 0,2 5 0 0 0,0 4 0 0 0,1 2 0 0 0,1 2 0 0 0,1 1 0 0 0,1 0 0 0 0,0-1 0 0 0,0 1 0 0 0,4-5 0 0 0,1-1 0 0 0,4-4 0 0 0,4-4 0 0 0,4-4 0 0 0,3-3 0 0 0,-3-6 0 0 0,1-2 0 0 0,-3-4 0 0 0,-1-1 0 0 0,2-3 0 0 0,1-2 0 0 0,3-3 0 0 0,-3-2 0 0 0,-1 2 0 0 0,-2 1 0 0 0,0-2 0 0 0,-3 0 0 0 0,-2-1 0 0 0,-4-2 0 0 0,-2 0 0 0 0,-5 3 0 0 0,-7 2 0 0 0,-5 3 0 0 0,-1 0 0 0 0,-1 3 0 0 0,-2 2 0 0 0,2 0 0 0 0,0 1 0 0 0,-1 2 0 0 0,-2 2 0 0 0,-1 2 0 0 0,-1 1 0 0 0,-1 4 0 0 0,3 6 0 0 0,1 2 0 0 0,4 2 0 0 0,0-1 0 0 0,3 2 0 0 0,3 1 0 0 0,2 4 0 0 0,4 1 0 0 0,0-3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7331 7326 16383 0 0,'0'4'0'0'0,"0"5"0"0"0,0 5 0 0 0,0 4 0 0 0,0 2 0 0 0,0 3 0 0 0,0 0 0 0 0,0 0 0 0 0,0 1 0 0 0,-3-4 0 0 0,-3-2 0 0 0,2 0 0 0 0,3-3 0 0 0,8-4 0 0 0,5-4 0 0 0,5 1 0 0 0,-1 3 0 0 0,-3-1 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5564 10501 16383 0 0,'0'4'0'0'0,"0"5"0"0"0,-3 1 0 0 0,-3 3 0 0 0,-2 2 0 0 0,-1 4 0 0 0,-3-3 0 0 0,1 1 0 0 0,-1 1 0 0 0,1 1 0 0 0,-2-2 0 0 0,2-5 0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5754 10147 16383 0 0,'-4'0'0'0'0,"-5"0"0"0"0,-1 3 0 0 0,-3 6 0 0 0,1 5 0 0 0,3 4 0 0 0,2 3 0 0 0,3 1 0 0 0,6-3 0 0 0,2 0 0 0 0,5-4 0 0 0,0-1 0 0 0,4-2 0 0 0,2-4 0 0 0,3-2 0 0 0,2-3 0 0 0,2 2 0 0 0,0 0 0 0 0,1-1 0 0 0,1 0 0 0 0,-5 2 0 0 0,-1 0 0 0 0,-4 3 0 0 0,-4 4 0 0 0,-3 4 0 0 0,-4 2 0 0 0,-6 3 0 0 0,-2 0 0 0 0,-5-3 0 0 0,0 0 0 0 0,-2-5 0 0 0,-3-3 0 0 0,-3-5 0 0 0,-2-3 0 0 0,-2-1 0 0 0,-1-2 0 0 0,4-5 0 0 0,5-5 0 0 0,1-4 0 0 0,2-5 0 0 0,8 2 0 0 0,3 0 0 0 0,7 2 0 0 0,1 0 0 0 0,4-1 0 0 0,-1-2 0 0 0,2 3 0 0 0,-1-1 0 0 0,1 3 0 0 0,-2-1 0 0 0,-2-1 0 0 0,0 2 0 0 0,0-2 0 0 0,-3 0 0 0 0,-1-3 0 0 0,1 2 0 0 0,1-1 0 0 0,-2 0 0 0 0,-5 2 0 0 0,-3 0 0 0 0,0-1 0 0 0,-5 1 0 0 0,0 1 0 0 0,-2 1 0 0 0,-4 4 0 0 0,-4 3 0 0 0,2 3 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7307 10328 16383 0 0,'0'4'0'0'0,"0"5"0"0"0,0 5 0 0 0,0 3 0 0 0,0 4 0 0 0,0 1 0 0 0,0 2 0 0 0,0-1 0 0 0,4-3 0 0 0,1-1 0 0 0,3-5 0 0 0,5-4 0 0 0,4-4 0 0 0,-1-6 0 0 0,0-4 0 0 0,2-5 0 0 0,1-1 0 0 0,-2-2 0 0 0,0 0 0 0 0,-4-1 0 0 0,1 2 0 0 0,-3-2 0 0 0,2-2 0 0 0,-3-3 0 0 0,2 3 0 0 0,-2-1 0 0 0,-2-2 0 0 0,-3-1 0 0 0,-1-1 0 0 0,-3-1 0 0 0,-1-1 0 0 0,0-1 0 0 0,0 0 0 0 0,-5 4 0 0 0,0 1 0 0 0,-4 4 0 0 0,0 0 0 0 0,-3 3 0 0 0,1-1 0 0 0,-2 2 0 0 0,-2 2 0 0 0,2-1 0 0 0,-2 1 0 0 0,-1 2 0 0 0,-3 2 0 0 0,-1 1 0 0 0,-1 2 0 0 0,2 4 0 0 0,2 2 0 0 0,2 5 0 0 0,1 3 0 0 0,3 4 0 0 0,3 3 0 0 0,2 1 0 0 0,0-2 0 0 0,-1 0 0 0 0,2-1 0 0 0,2 2 0 0 0,1-4 0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7752 10478 16383 0 0,'0'3'0'0'0,"0"6"0"0"0,0 5 0 0 0,-4 0 0 0 0,-1 2 0 0 0,-4-3 0 0 0,0 2 0 0 0,-3-3 0 0 0,1 0 0 0 0,-1-1 0 0 0,1 2 0 0 0,-2 1 0 0 0,2-1 0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7896 10214 16383 0 0,'-4'0'0'0'0,"-1"-3"0"0"0,0-6 0 0 0,1-5 0 0 0,1-4 0 0 0,5 1 0 0 0,6 4 0 0 0,2 0 0 0 0,2 2 0 0 0,4 3 0 0 0,3 3 0 0 0,2 2 0 0 0,1 2 0 0 0,1 0 0 0 0,0 2 0 0 0,-4 3 0 0 0,-4 6 0 0 0,-2 0 0 0 0,-3 3 0 0 0,-3 3 0 0 0,-3 3 0 0 0,-1 1 0 0 0,-3 2 0 0 0,0 1 0 0 0,-4-4 0 0 0,-6-4 0 0 0,0-2 0 0 0,-3-3 0 0 0,-3-3 0 0 0,1 2 0 0 0,-1-2 0 0 0,-1 3 0 0 0,2 3 0 0 0,4 3 0 0 0,3 3 0 0 0,4 2 0 0 0,2 1 0 0 0,1 1 0 0 0,2 0 0 0 0,-1 1 0 0 0,5-5 0 0 0,1-1 0 0 0,3-4 0 0 0,0-8 0 0 0,-1-9 0 0 0,2-4 0 0 0,-1-4 0 0 0,1-1 0 0 0,4 2 0 0 0,3 2 0 0 0,3 3 0 0 0,1 3 0 0 0,-3 4 0 0 0,0 3 0 0 0,-4 4 0 0 0,1 1 0 0 0,0-6 0 0 0,-1-7 0 0 0,0-3 0 0 0,-2-4 0 0 0,-3-5 0 0 0,-4-3 0 0 0,-1 5 0 0 0,-3 5 0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9283 10241 16383 0 0,'-4'0'0'0'0,"-1"-4"0"0"0,0 3 0 0 0,1 5 0 0 0,1 6 0 0 0,2 5 0 0 0,0 3 0 0 0,0 4 0 0 0,1 1 0 0 0,1 1 0 0 0,-1-1 0 0 0,0 1 0 0 0,0 0 0 0 0,0-1 0 0 0,0 0 0 0 0,4-4 0 0 0,5-5 0 0 0,5-6 0 0 0,4-3 0 0 0,3-3 0 0 0,-3-5 0 0 0,0-3 0 0 0,-3-4 0 0 0,0 0 0 0 0,-3-2 0 0 0,0 0 0 0 0,-1-1 0 0 0,-3-2 0 0 0,1 1 0 0 0,-1 0 0 0 0,-2-3 0 0 0,-2-1 0 0 0,-1-2 0 0 0,-2-2 0 0 0,-1 0 0 0 0,-4 3 0 0 0,-1 1 0 0 0,-4 4 0 0 0,-1 0 0 0 0,-2 3 0 0 0,-2-1 0 0 0,-4 1 0 0 0,-2 4 0 0 0,-2 2 0 0 0,0 5 0 0 0,3 8 0 0 0,4 6 0 0 0,6 0 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9563 10548 16383 0 0,'0'4'0'0'0,"0"5"0"0"0,-4 1 0 0 0,-1 3 0 0 0,0 2 0 0 0,1 4 0 0 0,-2-3 0 0 0,-1 1 0 0 0,-3 1 0 0 0,1 1 0 0 0,1 2 0 0 0,-1-4 0 0 0,0 0 0 0 0,2-3 0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9660 10287 16383 0 0,'0'-4'0'0'0,"0"3"0"0"0,0 5 0 0 0,0 6 0 0 0,0 5 0 0 0,0 4 0 0 0,0 2 0 0 0,0 2 0 0 0,0 1 0 0 0,4-4 0 0 0,1-2 0 0 0,0 1 0 0 0,3-4 0 0 0,0 1 0 0 0,2-4 0 0 0,4-3 0 0 0,3-7 0 0 0,3-8 0 0 0,1-7 0 0 0,2-1 0 0 0,-4-2 0 0 0,-5-2 0 0 0,0 2 0 0 0,-4 0 0 0 0,-3-2 0 0 0,-2-1 0 0 0,-3-1 0 0 0,-1-1 0 0 0,-5-1 0 0 0,-5 3 0 0 0,-2 1 0 0 0,-2 4 0 0 0,-3 4 0 0 0,-3 4 0 0 0,-2 2 0 0 0,3-1 0 0 0,0 0 0 0 0,0 1 0 0 0,3 5 0 0 0,3 6 0 0 0,5 1 0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9942 10217 16383 0 0,'4'0'0'0'0,"1"-4"0"0"0,4-1 0 0 0,0-3 0 0 0,3-1 0 0 0,2 1 0 0 0,4 2 0 0 0,-2 6 0 0 0,1 3 0 0 0,-4 5 0 0 0,1 1 0 0 0,-2 3 0 0 0,-3 3 0 0 0,-4 3 0 0 0,-2 2 0 0 0,-1 2 0 0 0,-2 1 0 0 0,-4-4 0 0 0,-6-5 0 0 0,3-4 0 0 0,3-9 0 0 0,6-4 0 0 0,6 3 0 0 0,6 4 0 0 0,0 7 0 0 0,-2 4 0 0 0,-3 3 0 0 0,-3 4 0 0 0,-2 1 0 0 0,-7-4 0 0 0,-2 0 0 0 0,-4-4 0 0 0,0-1 0 0 0,-3-2 0 0 0,0 0 0 0 0,-1-1 0 0 0,2 0 0 0 0,-2-1 0 0 0,-2-2 0 0 0,-2-3 0 0 0,1-5 0 0 0,0-4 0 0 0,3 0 0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11447 10236 16383 0 0,'0'3'0'0'0,"0"6"0"0"0,-4 1 0 0 0,-1 3 0 0 0,0 3 0 0 0,1 2 0 0 0,1 3 0 0 0,1 1 0 0 0,1 0 0 0 0,5-2 0 0 0,5-2 0 0 0,5-4 0 0 0,0-7 0 0 0,2-6 0 0 0,1-7 0 0 0,3-2 0 0 0,1-3 0 0 0,1-1 0 0 0,-3-1 0 0 0,-2-3 0 0 0,-2-2 0 0 0,-1 2 0 0 0,-3-1 0 0 0,-3 0 0 0 0,-2-2 0 0 0,-4-2 0 0 0,-1 0 0 0 0,0-1 0 0 0,-2-1 0 0 0,-3 4 0 0 0,-2 1 0 0 0,-3 4 0 0 0,-1 0 0 0 0,-1-1 0 0 0,-4 2 0 0 0,1-1 0 0 0,-1 2 0 0 0,-2 3 0 0 0,-1 3 0 0 0,-2 3 0 0 0,-2 2 0 0 0,4 4 0 0 0,4 6 0 0 0,1 2 0 0 0,2 2 0 0 0,4 4 0 0 0,3 1 0 0 0,1 3 0 0 0,2 1 0 0 0,5 1 0 0 0,2 0 0 0 0,-1-3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7449 7514 16383 0 0,'0'4'0'0'0,"0"5"0"0"0,0 5 0 0 0,0 4 0 0 0,0 2 0 0 0,0 3 0 0 0,0 0 0 0 0,0 1 0 0 0,0-1 0 0 0,0 1 0 0 0,0-1 0 0 0,-4 0 0 0 0,-1 0 0 0 0,0 0 0 0 0,1 0 0 0 0,1-5 0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11799 10383 16383 0 0,'0'4'0'0'0,"0"5"0"0"0,0 5 0 0 0,0 4 0 0 0,0 3 0 0 0,0 1 0 0 0,-4 1 0 0 0,-5-3 0 0 0,-1-1 0 0 0,-3-1 0 0 0,1-2 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12100 10145 16383 0 0,'0'-4'0'0'0,"0"-5"0"0"0,0-5 0 0 0,-4 0 0 0 0,-1-1 0 0 0,-4 1 0 0 0,-4 4 0 0 0,-3 3 0 0 0,-4 3 0 0 0,-1 2 0 0 0,2 5 0 0 0,1 2 0 0 0,3 5 0 0 0,4 3 0 0 0,5 4 0 0 0,2 3 0 0 0,3 2 0 0 0,1 1 0 0 0,0 1 0 0 0,5-5 0 0 0,1 0 0 0 0,3-1 0 0 0,5-3 0 0 0,3-4 0 0 0,2-3 0 0 0,3-4 0 0 0,-3-7 0 0 0,-1-1 0 0 0,1-6 0 0 0,0-3 0 0 0,-2-5 0 0 0,-1 2 0 0 0,-3-1 0 0 0,-7 3 0 0 0,-5 7 0 0 0,-3 9 0 0 0,-1 8 0 0 0,1 6 0 0 0,0 4 0 0 0,0 3 0 0 0,1 1 0 0 0,4-3 0 0 0,2-2 0 0 0,0 0 0 0 0,-1 0 0 0 0,-1 2 0 0 0,-1 0 0 0 0,-1 1 0 0 0,-5-4 0 0 0,-1 0 0 0 0,-4-4 0 0 0,0 0 0 0 0,-3 1 0 0 0,-3-2 0 0 0,-2-3 0 0 0,-3-3 0 0 0,-2-3 0 0 0,-1-2 0 0 0,4-6 0 0 0,9-1 0 0 0,6 3 0 0 0,3 3 0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12341 10145 16383 0 0,'0'-4'0'0'0,"0"-4"0"0"0,0-6 0 0 0,4 0 0 0 0,1-2 0 0 0,4 3 0 0 0,4 6 0 0 0,4 5 0 0 0,-2 7 0 0 0,2 2 0 0 0,-3 4 0 0 0,0 0 0 0 0,-2 2 0 0 0,1-1 0 0 0,1-3 0 0 0,3-3 0 0 0,3-2 0 0 0,-3-6 0 0 0,-1-2 0 0 0,-2-5 0 0 0,0-1 0 0 0,-2-2 0 0 0,-7 1 0 0 0,-9 2 0 0 0,-3 7 0 0 0,-4 3 0 0 0,-1 5 0 0 0,2 7 0 0 0,3 3 0 0 0,2 4 0 0 0,3 2 0 0 0,0 2 0 0 0,-2-1 0 0 0,-1 1 0 0 0,1 0 0 0 0,1-1 0 0 0,0 0 0 0 0,-2 0 0 0 0,-1 0 0 0 0,1 0 0 0 0,1-1 0 0 0,1 1 0 0 0,2 0 0 0 0,-4-5 0 0 0,0 0 0 0 0,0 0 0 0 0,1 0 0 0 0,2-2 0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12365 10336 16383 0 0,'4'0'0'0'0,"5"0"0"0"0,5 0 0 0 0,3 0 0 0 0,4 0 0 0 0,1 0 0 0 0,2 0 0 0 0,-1 0 0 0 0,1 0 0 0 0,-1 0 0 0 0,1 0 0 0 0,-1 0 0 0 0,0 0 0 0 0,0 0 0 0 0,-1 0 0 0 0,-3 4 0 0 0,-5 1 0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7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13626 10413 16383 0 0,'0'4'0'0'0,"0"5"0"0"0,-4 1 0 0 0,-1 2 0 0 0,0 4 0 0 0,1 2 0 0 0,-3-1 0 0 0,0 0 0 0 0,5-3 0 0 0,7-8 0 0 0,2-8 0 0 0,4-5 0 0 0,1-4 0 0 0,1-4 0 0 0,-1-4 0 0 0,1-2 0 0 0,2-2 0 0 0,-1 0 0 0 0,1-1 0 0 0,-3 1 0 0 0,-3-1 0 0 0,1 1 0 0 0,-1 0 0 0 0,-2 0 0 0 0,-7 4 0 0 0,-7 6 0 0 0,-5 4 0 0 0,-2 8 0 0 0,-2 4 0 0 0,-1 2 0 0 0,1 3 0 0 0,0 5 0 0 0,-2 0 0 0 0,3 1 0 0 0,0-1 0 0 0,2 0 0 0 0,0 3 0 0 0,-2 2 0 0 0,-2 2 0 0 0,2 1 0 0 0,-1 1 0 0 0,3 1 0 0 0,3 0 0 0 0,4 0 0 0 0,-1-4 0 0 0,0-1 0 0 0,5-4 0 0 0,8-8 0 0 0,2-9 0 0 0,3-4 0 0 0,5-4 0 0 0,2-5 0 0 0,3-3 0 0 0,-3-2 0 0 0,0-2 0 0 0,1 0 0 0 0,0-5 0 0 0,-2 0 0 0 0,-1-1 0 0 0,-2 2 0 0 0,-1 1 0 0 0,-2 2 0 0 0,-3 0 0 0 0,-2 1 0 0 0,-3 0 0 0 0,-2 1 0 0 0,-5 0 0 0 0,-5 3 0 0 0,-6 5 0 0 0,-3 6 0 0 0,-3 3 0 0 0,-2 3 0 0 0,4 6 0 0 0,0 1 0 0 0,0 1 0 0 0,0 3 0 0 0,2 4 0 0 0,1-1 0 0 0,-1 2 0 0 0,2 2 0 0 0,0 3 0 0 0,3 1 0 0 0,-1-2 0 0 0,-2-1 0 0 0,2 1 0 0 0,-1 1 0 0 0,2 2 0 0 0,3 0 0 0 0,3 1 0 0 0,6-3 0 0 0,8-9 0 0 0,5-10 0 0 0,1-9 0 0 0,2-3 0 0 0,3-3 0 0 0,0-3 0 0 0,3-2 0 0 0,0-2 0 0 0,1-1 0 0 0,-4 0 0 0 0,-1-4 0 0 0,0-1 0 0 0,-3 0 0 0 0,0 1 0 0 0,-3 1 0 0 0,-3 1 0 0 0,-3 2 0 0 0,-7 4 0 0 0,-7 5 0 0 0,-1 9 0 0 0,-5 6 0 0 0,2 6 0 0 0,-2 1 0 0 0,-2 5 0 0 0,1 3 0 0 0,0 2 0 0 0,2 3 0 0 0,0 1 0 0 0,2 1 0 0 0,-1 0 0 0 0,1 1 0 0 0,-1-1 0 0 0,2 0 0 0 0,-2 0 0 0 0,1 0 0 0 0,7-4 0 0 0,7-5 0 0 0,8-6 0 0 0,5-7 0 0 0,4-8 0 0 0,3-6 0 0 0,1-2 0 0 0,0-1 0 0 0,0-3 0 0 0,0-1 0 0 0,-1-1 0 0 0,1 2 0 0 0,-1 2 0 0 0,-1-2 0 0 0,1 0 0 0 0,0 3 0 0 0,-5 0 0 0 0,0 3 0 0 0,-4-1 0 0 0,-1 3 0 0 0,-5 7 0 0 0,-9 7 0 0 0,-4 8 0 0 0,-5 6 0 0 0,-5-1 0 0 0,1 2 0 0 0,-2 1 0 0 0,-2 5 0 0 0,-1 3 0 0 0,2 0 0 0 0,0-1 0 0 0,0 0 0 0 0,1-2 0 0 0,1 0 0 0 0,-1 3 0 0 0,2 1 0 0 0,-1 0 0 0 0,-1-2 0 0 0,2 0 0 0 0,3-2 0 0 0,8-8 0 0 0,7-11 0 0 0,8-10 0 0 0,5-9 0 0 0,4-8 0 0 0,6-6 0 0 0,2-1 0 0 0,4-3 0 0 0,0-5 0 0 0,3 1 0 0 0,-2-1 0 0 0,2 1 0 0 0,-2 0 0 0 0,1 1 0 0 0,-1 0 0 0 0,-3 1 0 0 0,-3 3 0 0 0,-2 3 0 0 0,-2 2 0 0 0,-1 2 0 0 0,0 5 0 0 0,-5 2 0 0 0,-8 7 0 0 0,-7 10 0 0 0,-8 8 0 0 0,-6 7 0 0 0,-5 5 0 0 0,-4 3 0 0 0,1 1 0 0 0,0 4 0 0 0,0 2 0 0 0,-1-1 0 0 0,-1 2 0 0 0,-1 4 0 0 0,-4 0 0 0 0,-2 1 0 0 0,1 3 0 0 0,0 2 0 0 0,1-2 0 0 0,2 0 0 0 0,-4 2 0 0 0,0 0 0 0 0,0-1 0 0 0,6-5 0 0 0,1-4 0 0 0,2-4 0 0 0,4-2 0 0 0,3-2 0 0 0,2-4 0 0 0,5-6 0 0 0,7-9 0 0 0,4-9 0 0 0,5-11 0 0 0,4-7 0 0 0,7-4 0 0 0,4-4 0 0 0,1-5 0 0 0,4-4 0 0 0,0 1 0 0 0,3-1 0 0 0,0-1 0 0 0,1-1 0 0 0,-1 2 0 0 0,1 1 0 0 0,-1 3 0 0 0,-3-1 0 0 0,-3 3 0 0 0,-2 3 0 0 0,-1 3 0 0 0,-6 3 0 0 0,-2 1 0 0 0,1 5 0 0 0,-4 1 0 0 0,-4 9 0 0 0,-7 5 0 0 0,-4 7 0 0 0,-6 3 0 0 0,-2 5 0 0 0,-3 4 0 0 0,-4 3 0 0 0,-2 3 0 0 0,1 1 0 0 0,0 5 0 0 0,-1 2 0 0 0,-1 3 0 0 0,-2 1 0 0 0,0 1 0 0 0,-1 4 0 0 0,-5 3 0 0 0,-1-3 0 0 0,0 2 0 0 0,2 0 0 0 0,0-2 0 0 0,1 0 0 0 0,2-3 0 0 0,-1-3 0 0 0,2-3 0 0 0,3-3 0 0 0,2-6 0 0 0,3-2 0 0 0,4-8 0 0 0,8-6 0 0 0,5-8 0 0 0,4-6 0 0 0,6-10 0 0 0,5-5 0 0 0,2-6 0 0 0,2-2 0 0 0,5-2 0 0 0,2 0 0 0 0,0-2 0 0 0,-2-1 0 0 0,3 1 0 0 0,0-1 0 0 0,-1 3 0 0 0,-2-1 0 0 0,-1 2 0 0 0,-2 3 0 0 0,-5 2 0 0 0,-1 7 0 0 0,-4 4 0 0 0,-1 3 0 0 0,-2 2 0 0 0,-3 6 0 0 0,-7 9 0 0 0,-4 7 0 0 0,-4 7 0 0 0,-2 3 0 0 0,-3 4 0 0 0,-4 0 0 0 0,-2 6 0 0 0,2 0 0 0 0,-1 0 0 0 0,-1 2 0 0 0,-1 4 0 0 0,-2 0 0 0 0,0 1 0 0 0,-2-1 0 0 0,1 1 0 0 0,-1-1 0 0 0,4-4 0 0 0,1-3 0 0 0,0-2 0 0 0,3-1 0 0 0,0-2 0 0 0,3-1 0 0 0,-1-4 0 0 0,2-8 0 0 0,7-7 0 0 0,8-7 0 0 0,3-7 0 0 0,4-10 0 0 0,5-4 0 0 0,3-3 0 0 0,2-3 0 0 0,1-1 0 0 0,1-3 0 0 0,1-2 0 0 0,-1 0 0 0 0,1-1 0 0 0,-1 3 0 0 0,0-2 0 0 0,4 3 0 0 0,0-1 0 0 0,-3 2 0 0 0,-2 2 0 0 0,-2 3 0 0 0,1 2 0 0 0,-4 2 0 0 0,-1 5 0 0 0,-3 1 0 0 0,-4 9 0 0 0,-3 8 0 0 0,-7 6 0 0 0,-3 5 0 0 0,-1 5 0 0 0,-3 3 0 0 0,-1 4 0 0 0,-2 4 0 0 0,-4 3 0 0 0,2-1 0 0 0,-2 4 0 0 0,-1-1 0 0 0,1-1 0 0 0,0 2 0 0 0,-2-1 0 0 0,2-2 0 0 0,0-1 0 0 0,-1-3 0 0 0,2 0 0 0 0,-1-2 0 0 0,3-1 0 0 0,-1 1 0 0 0,1-1 0 0 0,4 0 0 0 0,-1-3 0 0 0,1-2 0 0 0,1-7 0 0 0,7-9 0 0 0,6-9 0 0 0,3-7 0 0 0,4-4 0 0 0,2-4 0 0 0,4-4 0 0 0,-2-3 0 0 0,0-3 0 0 0,5 0 0 0 0,3-2 0 0 0,0-3 0 0 0,1 1 0 0 0,-1 3 0 0 0,-5 0 0 0 0,-1 1 0 0 0,-1 3 0 0 0,1 3 0 0 0,-3 1 0 0 0,0 3 0 0 0,1 0 0 0 0,-3 8 0 0 0,-3 11 0 0 0,-8 5 0 0 0,-4 8 0 0 0,-5 5 0 0 0,-3 4 0 0 0,1 3 0 0 0,-2 2 0 0 0,0 1 0 0 0,-1 0 0 0 0,0 0 0 0 0,-1 3 0 0 0,1 2 0 0 0,-1-2 0 0 0,1 0 0 0 0,-1-1 0 0 0,1-2 0 0 0,-1 0 0 0 0,2-1 0 0 0,-2-4 0 0 0,1-2 0 0 0,3 0 0 0 0,-2-2 0 0 0,6-8 0 0 0,3-9 0 0 0,5-8 0 0 0,2-6 0 0 0,5-5 0 0 0,3-1 0 0 0,0-2 0 0 0,1-1 0 0 0,2-3 0 0 0,2-1 0 0 0,-2 0 0 0 0,-1 2 0 0 0,-2 1 0 0 0,0 6 0 0 0,-3 1 0 0 0,1 1 0 0 0,-1 0 0 0 0,-3 6 0 0 0,-3 9 0 0 0,-6 9 0 0 0,-3 8 0 0 0,-4 4 0 0 0,-1 4 0 0 0,1 2 0 0 0,-2 1 0 0 0,0-1 0 0 0,-1 0 0 0 0,1 0 0 0 0,-2-1 0 0 0,1 0 0 0 0,3 0 0 0 0,-2-4 0 0 0,2-1 0 0 0,1-8 0 0 0,7-6 0 0 0,2-7 0 0 0,6-6 0 0 0,0-7 0 0 0,4-4 0 0 0,-1-2 0 0 0,2-1 0 0 0,-1 6 0 0 0,-4 11 0 0 0,-5 10 0 0 0,-5 8 0 0 0,-5 6 0 0 0,-1 4 0 0 0,0 2 0 0 0,-2-4 0 0 0,0 0 0 0 0,3-8 0 0 0,6-10 0 0 0,2-9 0 0 0,6-4 0 0 0,2-3 0 0 0,-1-3 0 0 0,1-3 0 0 0,1-2 0 0 0,-3-1 0 0 0,2 4 0 0 0,0 0 0 0 0,-3 9 0 0 0,-1 8 0 0 0,-6 10 0 0 0,-3 6 0 0 0,-4 6 0 0 0,-1 2 0 0 0,1 2 0 0 0,-2 1 0 0 0,0-1 0 0 0,3-8 0 0 0,6-10 0 0 0,3-10 0 0 0,5-5 0 0 0,2-4 0 0 0,-2-4 0 0 0,3-3 0 0 0,-1-2 0 0 0,-1-1 0 0 0,1 3 0 0 0,-1 9 0 0 0,-5 11 0 0 0,-4 8 0 0 0,-5 4 0 0 0,-1 3 0 0 0,0 3 0 0 0,-3 2 0 0 0,1 2 0 0 0,2 0 0 0 0,-3-2 0 0 0,2-2 0 0 0,1-7 0 0 0,7-10 0 0 0,2-8 0 0 0,5-4 0 0 0,2-3 0 0 0,-2-4 0 0 0,3-2 0 0 0,0 6 0 0 0,-3 9 0 0 0,-6 10 0 0 0,-3 7 0 0 0,-5 6 0 0 0,-1 4 0 0 0,0-7 0 0 0,6-8 0 0 0,3-10 0 0 0,5-9 0 0 0,2-5 0 0 0,3-4 0 0 0,0-3 0 0 0,-2 0 0 0 0,1-1 0 0 0,-1 9 0 0 0,-5 10 0 0 0,-5 10 0 0 0,-5 8 0 0 0,-1 7 0 0 0,0 3 0 0 0,-3 2 0 0 0,1 0 0 0 0,1-7 0 0 0,7-6 0 0 0,3-10 0 0 0,5-8 0 0 0,1-8 0 0 0,4 0 0 0 0,-1-2 0 0 0,-2-2 0 0 0,1 3 0 0 0,-1-1 0 0 0,-2 0 0 0 0,2 2 0 0 0,-1 7 0 0 0,-6 10 0 0 0,-2 8 0 0 0,-6 2 0 0 0,-2 3 0 0 0,1-5 0 0 0,5-4 0 0 0,3-7 0 0 0,5-7 0 0 0,2-7 0 0 0,3 1 0 0 0,0-3 0 0 0,-2-1 0 0 0,1 2 0 0 0,-1 7 0 0 0,-2 10 0 0 0,-6 4 0 0 0,-3 5 0 0 0,-2 5 0 0 0,-3 0 0 0 0,-1-6 0 0 0,5-10 0 0 0,3-7 0 0 0,1-7 0 0 0,1-4 0 0 0,0-3 0 0 0,-5 2 0 0 0,-1 1 0 0 0,0-1 0 0 0,-3 4 0 0 0,-1 0 0 0 0,1 0 0 0 0,2-2 0 0 0,2 6 0 0 0,1 9 0 0 0,-2 5 0 0 0,-2 6 0 0 0,2 5 0 0 0,0 5 0 0 0,-2-1 0 0 0,-1-7 0 0 0,1-10 0 0 0,6-7 0 0 0,2-8 0 0 0,2-4 0 0 0,3-4 0 0 0,1 7 0 0 0,-5 6 0 0 0,-3 8 0 0 0,-6 9 0 0 0,-1 6 0 0 0,1 6 0 0 0,-4 3 0 0 0,1 1 0 0 0,-2 1 0 0 0,1 1 0 0 0,2-9 0 0 0,2-10 0 0 0,6-7 0 0 0,4-6 0 0 0,0-6 0 0 0,4-2 0 0 0,0-1 0 0 0,-1-2 0 0 0,2 2 0 0 0,0 0 0 0 0,-2-1 0 0 0,-2-2 0 0 0,2-1 0 0 0,-5 6 0 0 0,-1 10 0 0 0,-6 9 0 0 0,-2 8 0 0 0,-3 5 0 0 0,0 4 0 0 0,1 2 0 0 0,-1-4 0 0 0,1 0 0 0 0,2-1 0 0 0,2 1 0 0 0,-2 1 0 0 0,1 0 0 0 0,-4 1 0 0 0,5-7 0 0 0,3-11 0 0 0,6-5 0 0 0,1-6 0 0 0,5-7 0 0 0,0-4 0 0 0,3 1 0 0 0,-2-1 0 0 0,2 3 0 0 0,-2 0 0 0 0,-2 7 0 0 0,-7 8 0 0 0,-4 8 0 0 0,-5 7 0 0 0,-5 4 0 0 0,-1 3 0 0 0,-2 2 0 0 0,2 0 0 0 0,-1 0 0 0 0,-2 0 0 0 0,-3 0 0 0 0,0-1 0 0 0,-3 1 0 0 0,0-2 0 0 0,-1 1 0 0 0,0 0 0 0 0,0 3 0 0 0,0 2 0 0 0,0-1 0 0 0,0 0 0 0 0,1-2 0 0 0,-1 0 0 0 0,0-5 0 0 0,4-10 0 0 0,6-10 0 0 0,8-6 0 0 0,5-5 0 0 0,7-4 0 0 0,1-4 0 0 0,5-3 0 0 0,-2-1 0 0 0,3-1 0 0 0,-2 1 0 0 0,1-1 0 0 0,-2 1 0 0 0,2-1 0 0 0,2 1 0 0 0,-2 1 0 0 0,1-1 0 0 0,-1 0 0 0 0,0 1 0 0 0,-2-1 0 0 0,-3 0 0 0 0,-6 4 0 0 0,-8 10 0 0 0,-2 9 0 0 0,-5 5 0 0 0,-3 6 0 0 0,-3 4 0 0 0,-2 4 0 0 0,-1 3 0 0 0,-1 0 0 0 0,-1 2 0 0 0,5 0 0 0 0,1-1 0 0 0,-1 1 0 0 0,0 3 0 0 0,-1 1 0 0 0,-1 0 0 0 0,0-5 0 0 0,2-3 0 0 0,2-1 0 0 0,6-7 0 0 0,10-9 0 0 0,9-10 0 0 0,7-7 0 0 0,4-5 0 0 0,3-4 0 0 0,2-5 0 0 0,1-1 0 0 0,-1-1 0 0 0,0 2 0 0 0,0-2 0 0 0,-1 0 0 0 0,0 1 0 0 0,-4 2 0 0 0,-1 1 0 0 0,0 2 0 0 0,-4 1 0 0 0,1 0 0 0 0,-3 0 0 0 0,-7 9 0 0 0,-4 9 0 0 0,-7 7 0 0 0,-6 6 0 0 0,-4 6 0 0 0,0 4 0 0 0,-1 7 0 0 0,-2 3 0 0 0,-1 0 0 0 0,-1 4 0 0 0,-1 0 0 0 0,0-2 0 0 0,-1 2 0 0 0,0 0 0 0 0,0 1 0 0 0,0 0 0 0 0,4-3 0 0 0,1-2 0 0 0,4-2 0 0 0,1-5 0 0 0,2-3 0 0 0,7-8 0 0 0,7-10 0 0 0,9-8 0 0 0,4-7 0 0 0,5-5 0 0 0,2-3 0 0 0,-3-1 0 0 0,-1 0 0 0 0,0-1 0 0 0,1 1 0 0 0,1 1 0 0 0,-4-1 0 0 0,0 1 0 0 0,-3 0 0 0 0,-1 5 0 0 0,-5 4 0 0 0,-5 9 0 0 0,-7 9 0 0 0,-6 8 0 0 0,-5 6 0 0 0,-1 3 0 0 0,-1 2 0 0 0,-1 2 0 0 0,-2-1 0 0 0,3 4 0 0 0,0 1 0 0 0,-1 0 0 0 0,3-2 0 0 0,0-2 0 0 0,-1 0 0 0 0,1-2 0 0 0,1-3 0 0 0,2-3 0 0 0,-1-3 0 0 0,5-9 0 0 0,9-8 0 0 0,4-8 0 0 0,4-6 0 0 0,6-3 0 0 0,-1-3 0 0 0,2-2 0 0 0,1-3 0 0 0,3-1 0 0 0,-3 0 0 0 0,-1 2 0 0 0,-2 1 0 0 0,-4 1 0 0 0,0 1 0 0 0,-1 1 0 0 0,-3 0 0 0 0,-5 5 0 0 0,-8 4 0 0 0,-2 10 0 0 0,-4 4 0 0 0,-3 7 0 0 0,-2 6 0 0 0,-3 0 0 0 0,2 3 0 0 0,1 1 0 0 0,0 3 0 0 0,-2 1 0 0 0,0 1 0 0 0,-1 1 0 0 0,-2 0 0 0 0,1 0 0 0 0,-1 0 0 0 0,0-4 0 0 0,1-1 0 0 0,3 0 0 0 0,1 1 0 0 0,0-3 0 0 0,3 0 0 0 0,0-3 0 0 0,7-4 0 0 0,8-7 0 0 0,8-8 0 0 0,7-6 0 0 0,4-2 0 0 0,7-2 0 0 0,3-6 0 0 0,4-3 0 0 0,1-1 0 0 0,1-1 0 0 0,4 2 0 0 0,-2 0 0 0 0,0 1 0 0 0,-1 0 0 0 0,0 1 0 0 0,-2 1 0 0 0,-2-1 0 0 0,0 1 0 0 0,-1-1 0 0 0,-2 1 0 0 0,-2 3 0 0 0,-2 1 0 0 0,-1 1 0 0 0,-5 6 0 0 0,-9 9 0 0 0,-7 8 0 0 0,-7 4 0 0 0,-4 4 0 0 0,1 3 0 0 0,-4 3 0 0 0,1 2 0 0 0,-2-3 0 0 0,2-1 0 0 0,1 0 0 0 0,-1 2 0 0 0,6-4 0 0 0,2-7 0 0 0,6-10 0 0 0,6-4 0 0 0,2-6 0 0 0,2-4 0 0 0,-1-4 0 0 0,1-2 0 0 0,2-2 0 0 0,2-1 0 0 0,-2 1 0 0 0,1-1 0 0 0,-4 1 0 0 0,1-1 0 0 0,1 1 0 0 0,-1 0 0 0 0,0 1 0 0 0,-2-1 0 0 0,1 4 0 0 0,-2 2 0 0 0,-3 7 0 0 0,-6 9 0 0 0,-4 9 0 0 0,-5 7 0 0 0,-2 4 0 0 0,-3 7 0 0 0,1 3 0 0 0,-2 1 0 0 0,1-2 0 0 0,-1-1 0 0 0,2-1 0 0 0,-2-2 0 0 0,6-5 0 0 0,4-9 0 0 0,7-10 0 0 0,5-9 0 0 0,2-7 0 0 0,3-5 0 0 0,3-2 0 0 0,3-1 0 0 0,1-1 0 0 0,-3 0 0 0 0,0 1 0 0 0,0 4 0 0 0,-3 2 0 0 0,1 0 0 0 0,-4-1 0 0 0,1 3 0 0 0,-2 1 0 0 0,1 2 0 0 0,-5 3 0 0 0,-5 8 0 0 0,-5 8 0 0 0,-3 7 0 0 0,-4 4 0 0 0,-5 4 0 0 0,-2 6 0 0 0,-4 2 0 0 0,3 4 0 0 0,0 0 0 0 0,0 3 0 0 0,-2-2 0 0 0,3 2 0 0 0,1-2 0 0 0,3-3 0 0 0,3-2 0 0 0,4-7 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7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15837 9960 16383 0 0,'-4'4'0'0'0,"-1"5"0"0"0,0 5 0 0 0,1 4 0 0 0,1 2 0 0 0,1 3 0 0 0,2 0 0 0 0,3 1 0 0 0,2-1 0 0 0,4 1 0 0 0,0-1 0 0 0,-1 0 0 0 0,2-4 0 0 0,-1-1 0 0 0,2-4 0 0 0,-1-8 0 0 0,-2-9 0 0 0,-3-8 0 0 0,-1-6 0 0 0,-3-4 0 0 0,0-2 0 0 0,-5-1 0 0 0,-5 0 0 0 0,-2 0 0 0 0,-2 3 0 0 0,-3 7 0 0 0,1 1 0 0 0,0 2 0 0 0,-2 8 0 0 0,2 8 0 0 0,-1 3 0 0 0,4 4 0 0 0,2 4 0 0 0,4 3 0 0 0,3 2 0 0 0,1 1 0 0 0,2 1 0 0 0,0 1 0 0 0,1-1 0 0 0,0 1 0 0 0,3-1 0 0 0,6 0 0 0 0,4-4 0 0 0,4-5 0 0 0,2-6 0 0 0,-1-7 0 0 0,-1-4 0 0 0,-3-5 0 0 0,-1-6 0 0 0,-2-3 0 0 0,-3-4 0 0 0,-4-1 0 0 0,-2-2 0 0 0,-1 1 0 0 0,-6-1 0 0 0,-2 0 0 0 0,-3 5 0 0 0,-1 1 0 0 0,-2 0 0 0 0,-3-1 0 0 0,-3-1 0 0 0,-2 3 0 0 0,-1 4 0 0 0,2 9 0 0 0,1 4 0 0 0,3 7 0 0 0,5 5 0 0 0,4 5 0 0 0,2 4 0 0 0,3 1 0 0 0,5 2 0 0 0,1-1 0 0 0,5 1 0 0 0,0 0 0 0 0,2-1 0 0 0,3 0 0 0 0,-1 0 0 0 0,1-4 0 0 0,2-1 0 0 0,1 0 0 0 0,3 0 0 0 0,0-2 0 0 0,1-4 0 0 0,-3-8 0 0 0,-5-8 0 0 0,-4-8 0 0 0,-9-6 0 0 0,-8-3 0 0 0,-2-2 0 0 0,-4-1 0 0 0,-4 0 0 0 0,1 0 0 0 0,0 4 0 0 0,-1 1 0 0 0,-3 1 0 0 0,0-1 0 0 0,2-1 0 0 0,1 3 0 0 0,-1 1 0 0 0,3-2 0 0 0,0 3 0 0 0,-2 0 0 0 0,-1 3 0 0 0,-1 3 0 0 0,-2 3 0 0 0,3 7 0 0 0,4 7 0 0 0,5 5 0 0 0,8 5 0 0 0,3 4 0 0 0,7 1 0 0 0,0 1 0 0 0,3 0 0 0 0,4-1 0 0 0,-1 1 0 0 0,0-1 0 0 0,2 1 0 0 0,2-2 0 0 0,1 1 0 0 0,2 0 0 0 0,-4-1 0 0 0,0-3 0 0 0,0-1 0 0 0,1-1 0 0 0,1-2 0 0 0,2 0 0 0 0,-1-3 0 0 0,-2-7 0 0 0,-5-8 0 0 0,-5-8 0 0 0,-8-5 0 0 0,-4-5 0 0 0,-5-2 0 0 0,-6-1 0 0 0,-3 0 0 0 0,-4 0 0 0 0,-1 0 0 0 0,2 1 0 0 0,2-1 0 0 0,-1 1 0 0 0,-1 1 0 0 0,0-1 0 0 0,-1 0 0 0 0,-1 4 0 0 0,-1 6 0 0 0,0 4 0 0 0,5 8 0 0 0,4 8 0 0 0,5 7 0 0 0,8 4 0 0 0,4 4 0 0 0,5 1 0 0 0,5 1 0 0 0,1 0 0 0 0,2 0 0 0 0,1 0 0 0 0,-1 0 0 0 0,-1-1 0 0 0,2 0 0 0 0,2-1 0 0 0,1 1 0 0 0,2 0 0 0 0,-4-1 0 0 0,-1-3 0 0 0,1-2 0 0 0,1 1 0 0 0,2-3 0 0 0,-4 0 0 0 0,0-3 0 0 0,0-3 0 0 0,-2-7 0 0 0,-8-8 0 0 0,-8-3 0 0 0,-5-4 0 0 0,-5-3 0 0 0,0-3 0 0 0,-3-2 0 0 0,-2-1 0 0 0,-3-1 0 0 0,2-1 0 0 0,0 5 0 0 0,0 0 0 0 0,-3 1 0 0 0,4-1 0 0 0,0 3 0 0 0,2 0 0 0 0,1 3 0 0 0,1 0 0 0 0,0 2 0 0 0,2 7 0 0 0,2 7 0 0 0,3 8 0 0 0,2 6 0 0 0,5 3 0 0 0,3 3 0 0 0,4 4 0 0 0,1 3 0 0 0,2-1 0 0 0,3 3 0 0 0,-1-1 0 0 0,1-1 0 0 0,2 2 0 0 0,1-1 0 0 0,3-2 0 0 0,0-2 0 0 0,1-1 0 0 0,1-2 0 0 0,0-1 0 0 0,0-4 0 0 0,-4-9 0 0 0,-5-11 0 0 0,-5-8 0 0 0,-7-7 0 0 0,-5-5 0 0 0,-6-2 0 0 0,-1-1 0 0 0,-2-1 0 0 0,-4 0 0 0 0,2-3 0 0 0,-2 0 0 0 0,-1 0 0 0 0,2 1 0 0 0,0 1 0 0 0,-2 2 0 0 0,3 0 0 0 0,-1 5 0 0 0,2 1 0 0 0,0 5 0 0 0,2-1 0 0 0,-1 0 0 0 0,-2 1 0 0 0,1 7 0 0 0,2 8 0 0 0,4 8 0 0 0,3 6 0 0 0,6 0 0 0 0,2 2 0 0 0,1 1 0 0 0,4-3 0 0 0,-1 1 0 0 0,3-4 0 0 0,0 1 0 0 0,1-3 0 0 0,-1 1 0 0 0,1 2 0 0 0,3-1 0 0 0,-5-6 0 0 0,-9-9 0 0 0,-3-8 0 0 0,-7-2 0 0 0,0-3 0 0 0,-4 2 0 0 0,-2-2 0 0 0,0-2 0 0 0,0 3 0 0 0,1-2 0 0 0,1 4 0 0 0,1-2 0 0 0,-1 3 0 0 0,3-1 0 0 0,-2 1 0 0 0,1 0 0 0 0,-1 0 0 0 0,-2-1 0 0 0,5 6 0 0 0,7 3 0 0 0,5 6 0 0 0,5 3 0 0 0,2 4 0 0 0,3 0 0 0 0,-2 3 0 0 0,3 2 0 0 0,-2 3 0 0 0,1-1 0 0 0,-2-8 0 0 0,-7-6 0 0 0,-7-6 0 0 0,-4-8 0 0 0,-4-1 0 0 0,-4-2 0 0 0,0-4 0 0 0,-1 3 0 0 0,3-1 0 0 0,-2 2 0 0 0,4 0 0 0 0,2 6 0 0 0,3 9 0 0 0,6 3 0 0 0,4 6 0 0 0,5 4 0 0 0,0 4 0 0 0,3-1 0 0 0,0 1 0 0 0,1 0 0 0 0,-2 2 0 0 0,-2 1 0 0 0,-3-7 0 0 0,-2-10 0 0 0,-6-5 0 0 0,-3-7 0 0 0,-4-5 0 0 0,-4-5 0 0 0,-1 5 0 0 0,3 8 0 0 0,3 9 0 0 0,7 4 0 0 0,3 4 0 0 0,6 5 0 0 0,0 2 0 0 0,4-2 0 0 0,0 1 0 0 0,-3-7 0 0 0,-2-10 0 0 0,-7-8 0 0 0,-3-7 0 0 0,-1-5 0 0 0,-4 1 0 0 0,0-1 0 0 0,1 7 0 0 0,1 10 0 0 0,3 8 0 0 0,4 8 0 0 0,4 5 0 0 0,3-1 0 0 0,1 1 0 0 0,-1 0 0 0 0,-2 2 0 0 0,2-4 0 0 0,0 0 0 0 0,-2-7 0 0 0,-2-9 0 0 0,3-5 0 0 0,3-2 0 0 0,4 1 0 0 0,0 4 0 0 0,2 3 0 0 0,1 1 0 0 0,-2 4 0 0 0,0 0 0 0 0,2 0 0 0 0,2-2 0 0 0,1-2 0 0 0,1-1 0 0 0,-3-5 0 0 0,-4-5 0 0 0,-5-6 0 0 0,-4-4 0 0 0,-2-3 0 0 0,-3-2 0 0 0,0-1 0 0 0,-5 5 0 0 0,-1 0 0 0 0,-4 4 0 0 0,1 9 0 0 0,-3 8 0 0 0,1 9 0 0 0,2 5 0 0 0,-1 1 0 0 0,1 1 0 0 0,2 1 0 0 0,-1-2 0 0 0,0-1 0 0 0,2 2 0 0 0,5-3 0 0 0,8-4 0 0 0,5-4 0 0 0,5-3 0 0 0,0-6 0 0 0,1-2 0 0 0,-3-6 0 0 0,0 1 0 0 0,-3-4 0 0 0,-3-2 0 0 0,1 1 0 0 0,-2-1 0 0 0,-2-2 0 0 0,-2-2 0 0 0,-1-1 0 0 0,-2-2 0 0 0,-1 0 0 0 0,0-1 0 0 0,0 0 0 0 0,-1 0 0 0 0,1 0 0 0 0,-4 4 0 0 0,-2 9 0 0 0,-3 6 0 0 0,0 8 0 0 0,2 7 0 0 0,1 5 0 0 0,2 4 0 0 0,2 3 0 0 0,1 5 0 0 0,1 1 0 0 0,4 0 0 0 0,2-1 0 0 0,-1-2 0 0 0,3-5 0 0 0,0-2 0 0 0,-1-1 0 0 0,2-3 0 0 0,3-4 0 0 0,4-5 0 0 0,2-6 0 0 0,-1-7 0 0 0,0-7 0 0 0,1-4 0 0 0,2-4 0 0 0,0-1 0 0 0,2-5 0 0 0,-4-1 0 0 0,0-4 0 0 0,0 1 0 0 0,-3 1 0 0 0,0-2 0 0 0,-3 1 0 0 0,-3 2 0 0 0,-3 3 0 0 0,1 1 0 0 0,-1 2 0 0 0,-1 1 0 0 0,-1 0 0 0 0,-2 1 0 0 0,-5 4 0 0 0,-2 8 0 0 0,-3 11 0 0 0,-2 8 0 0 0,-2 7 0 0 0,1 4 0 0 0,3 3 0 0 0,-3-2 0 0 0,3-2 0 0 0,1 1 0 0 0,2 0 0 0 0,-2 1 0 0 0,1 0 0 0 0,0 1 0 0 0,3 1 0 0 0,-4-1 0 0 0,1 1 0 0 0,4-4 0 0 0,7-9 0 0 0,7-10 0 0 0,4-9 0 0 0,4-7 0 0 0,-2-4 0 0 0,1 1 0 0 0,0 0 0 0 0,-3-1 0 0 0,0-1 0 0 0,0 0 0 0 0,-1-1 0 0 0,-4 0 0 0 0,0-1 0 0 0,-2 0 0 0 0,-2 1 0 0 0,-3-1 0 0 0,-1 0 0 0 0,-6 4 0 0 0,-6 9 0 0 0,-5 10 0 0 0,0 9 0 0 0,-2 3 0 0 0,2 3 0 0 0,-1 3 0 0 0,3 3 0 0 0,-1 1 0 0 0,2 0 0 0 0,-1 2 0 0 0,1 3 0 0 0,-1 1 0 0 0,-2 0 0 0 0,1-1 0 0 0,-2-1 0 0 0,3-2 0 0 0,3 0 0 0 0,-1-5 0 0 0,1-1 0 0 0,7-8 0 0 0,6-10 0 0 0,8-8 0 0 0,0-7 0 0 0,3-4 0 0 0,3-4 0 0 0,2-1 0 0 0,-3 0 0 0 0,0-1 0 0 0,-2 1 0 0 0,-1-4 0 0 0,-3 0 0 0 0,-2 0 0 0 0,-4 1 0 0 0,-2 2 0 0 0,-2 0 0 0 0,0 2 0 0 0,-6 4 0 0 0,0 1 0 0 0,-5 5 0 0 0,-3 3 0 0 0,-4 4 0 0 0,-3 7 0 0 0,-2 3 0 0 0,3 5 0 0 0,1 1 0 0 0,0 2 0 0 0,-2 4 0 0 0,0 2 0 0 0,-2 2 0 0 0,0 2 0 0 0,4 1 0 0 0,0 4 0 0 0,4 1 0 0 0,0 0 0 0 0,3-1 0 0 0,3 3 0 0 0,3 0 0 0 0,2-2 0 0 0,2 0 0 0 0,0-3 0 0 0,2-1 0 0 0,3 0 0 0 0,2-2 0 0 0,3 1 0 0 0,1-1 0 0 0,2-3 0 0 0,2-6 0 0 0,4-4 0 0 0,2-4 0 0 0,1-3 0 0 0,2-2 0 0 0,-4-5 0 0 0,-1-5 0 0 0,1-1 0 0 0,0-2 0 0 0,1-3 0 0 0,-3-3 0 0 0,0-2 0 0 0,1-1 0 0 0,-3-1 0 0 0,-4 0 0 0 0,-4 0 0 0 0,-3 0 0 0 0,-2 0 0 0 0,-2 0 0 0 0,0 0 0 0 0,-5 0 0 0 0,-1 0 0 0 0,-3 1 0 0 0,-4-1 0 0 0,-1 0 0 0 0,0 5 0 0 0,-3 0 0 0 0,-2 4 0 0 0,3 8 0 0 0,-1 9 0 0 0,3 8 0 0 0,4 6 0 0 0,4 3 0 0 0,-1 3 0 0 0,0 1 0 0 0,2 5 0 0 0,1 0 0 0 0,2 0 0 0 0,5 2 0 0 0,2 0 0 0 0,4-1 0 0 0,0 2 0 0 0,3-1 0 0 0,-1-2 0 0 0,-2-2 0 0 0,1-5 0 0 0,-1-3 0 0 0,2-5 0 0 0,2-4 0 0 0,4-4 0 0 0,-2-7 0 0 0,1-4 0 0 0,-2-4 0 0 0,-1-5 0 0 0,-1-3 0 0 0,-3-4 0 0 0,0-5 0 0 0,-1-2 0 0 0,-1 0 0 0 0,-3 0 0 0 0,-2-2 0 0 0,0 0 0 0 0,-2 1 0 0 0,0 2 0 0 0,-1 1 0 0 0,-3-2 0 0 0,-5-1 0 0 0,-1 2 0 0 0,-3 0 0 0 0,-3 6 0 0 0,1 10 0 0 0,4 10 0 0 0,-1 10 0 0 0,2 7 0 0 0,2 5 0 0 0,4 2 0 0 0,1 1 0 0 0,2 5 0 0 0,0 1 0 0 0,5 3 0 0 0,2-1 0 0 0,-1 3 0 0 0,4-1 0 0 0,-1 1 0 0 0,3-1 0 0 0,-1-3 0 0 0,2-2 0 0 0,2-7 0 0 0,4-10 0 0 0,-2-12 0 0 0,-4-9 0 0 0,0-7 0 0 0,-1-5 0 0 0,-4-3 0 0 0,-2 0 0 0 0,-2-5 0 0 0,-2-1 0 0 0,-1 1 0 0 0,0-3 0 0 0,-1 1 0 0 0,1 2 0 0 0,-5-3 0 0 0,0 1 0 0 0,-4 2 0 0 0,0 2 0 0 0,-3 1 0 0 0,1 2 0 0 0,-1 1 0 0 0,-3 4 0 0 0,1 2 0 0 0,-1 3 0 0 0,-1 9 0 0 0,1 8 0 0 0,0 4 0 0 0,3 5 0 0 0,-1 4 0 0 0,1 3 0 0 0,0 2 0 0 0,2 2 0 0 0,2 0 0 0 0,2 4 0 0 0,-1 2 0 0 0,1 3 0 0 0,0 0 0 0 0,3 3 0 0 0,0-1 0 0 0,6 1 0 0 0,5-1 0 0 0,3-3 0 0 0,1-3 0 0 0,1-1 0 0 0,0-3 0 0 0,3-5 0 0 0,2-5 0 0 0,-2-2 0 0 0,1-3 0 0 0,0-2 0 0 0,2-3 0 0 0,1-6 0 0 0,2-3 0 0 0,0-4 0 0 0,1-4 0 0 0,-1-4 0 0 0,1-3 0 0 0,0-6 0 0 0,0-2 0 0 0,0-1 0 0 0,-4-2 0 0 0,-1 0 0 0 0,-4-3 0 0 0,-1 1 0 0 0,-2-2 0 0 0,-3 1 0 0 0,-3 3 0 0 0,-2 3 0 0 0,-6 1 0 0 0,-2 3 0 0 0,-4 1 0 0 0,-1 0 0 0 0,-2 5 0 0 0,1 1 0 0 0,-2 3 0 0 0,-2 5 0 0 0,-3 3 0 0 0,2 7 0 0 0,0 3 0 0 0,2 5 0 0 0,1 5 0 0 0,-3 3 0 0 0,3 3 0 0 0,-2 3 0 0 0,3 4 0 0 0,3 1 0 0 0,-1 5 0 0 0,2-1 0 0 0,-2 3 0 0 0,0-1 0 0 0,3 1 0 0 0,2-1 0 0 0,2-2 0 0 0,1 0 0 0 0,1-1 0 0 0,5-1 0 0 0,2-3 0 0 0,3-2 0 0 0,4-1 0 0 0,4-5 0 0 0,3-5 0 0 0,2-6 0 0 0,1-3 0 0 0,0-4 0 0 0,0-5 0 0 0,1-5 0 0 0,-1-6 0 0 0,-4-4 0 0 0,-1-3 0 0 0,0-1 0 0 0,1 0 0 0 0,1-1 0 0 0,-3-4 0 0 0,-1 0 0 0 0,-2-1 0 0 0,-4-1 0 0 0,-4-1 0 0 0,-3 1 0 0 0,-2 3 0 0 0,-4 1 0 0 0,-3 2 0 0 0,-3 0 0 0 0,-1 2 0 0 0,-2 3 0 0 0,0 2 0 0 0,0 3 0 0 0,0 1 0 0 0,0 2 0 0 0,-3 3 0 0 0,-2 7 0 0 0,1 7 0 0 0,0 3 0 0 0,2 4 0 0 0,1 3 0 0 0,1 3 0 0 0,0 2 0 0 0,1 5 0 0 0,-1 2 0 0 0,2 1 0 0 0,2 2 0 0 0,3 0 0 0 0,1 3 0 0 0,3-1 0 0 0,0-3 0 0 0,2-1 0 0 0,-1-3 0 0 0,1-1 0 0 0,3-2 0 0 0,5 0 0 0 0,5-5 0 0 0,4-5 0 0 0,3-4 0 0 0,1-5 0 0 0,2-6 0 0 0,-5-7 0 0 0,0-5 0 0 0,0-5 0 0 0,-4-3 0 0 0,0-1 0 0 0,-2-1 0 0 0,-1 0 0 0 0,-1-3 0 0 0,-3-2 0 0 0,-3 1 0 0 0,-2 1 0 0 0,-1-3 0 0 0,-2 1 0 0 0,0 0 0 0 0,-5 2 0 0 0,-1 2 0 0 0,-3 1 0 0 0,0 0 0 0 0,-3 5 0 0 0,1 2 0 0 0,-1 3 0 0 0,-4 5 0 0 0,-1 7 0 0 0,-3 8 0 0 0,3 7 0 0 0,-1 5 0 0 0,4 3 0 0 0,4 2 0 0 0,4 1 0 0 0,2 4 0 0 0,-1 2 0 0 0,-1-2 0 0 0,2 4 0 0 0,1-1 0 0 0,1 2 0 0 0,4 0 0 0 0,7-3 0 0 0,1-1 0 0 0,3-3 0 0 0,3-2 0 0 0,2-4 0 0 0,3-6 0 0 0,1-6 0 0 0,1-4 0 0 0,-4-6 0 0 0,-1-7 0 0 0,1-6 0 0 0,0-3 0 0 0,-3-4 0 0 0,0-1 0 0 0,-3-1 0 0 0,1 0 0 0 0,-3-4 0 0 0,-3-1 0 0 0,-3 1 0 0 0,-2 1 0 0 0,-2 1 0 0 0,0 2 0 0 0,-2 0 0 0 0,1 1 0 0 0,-5 1 0 0 0,0-1 0 0 0,-4 5 0 0 0,-1 0 0 0 0,-1 5 0 0 0,-4 3 0 0 0,-3 4 0 0 0,2 7 0 0 0,0 7 0 0 0,-2 6 0 0 0,3 4 0 0 0,3 4 0 0 0,1 1 0 0 0,1 1 0 0 0,3 3 0 0 0,3 3 0 0 0,1-2 0 0 0,2-1 0 0 0,1-1 0 0 0,1-1 0 0 0,-1-1 0 0 0,1-1 0 0 0,3-1 0 0 0,1 1 0 0 0,4-5 0 0 0,4-4 0 0 0,4-6 0 0 0,-1-7 0 0 0,0-4 0 0 0,2-6 0 0 0,-3-4 0 0 0,1-5 0 0 0,1-2 0 0 0,1-3 0 0 0,-2 0 0 0 0,0-1 0 0 0,-2 1 0 0 0,-1-5 0 0 0,-2 0 0 0 0,-2 0 0 0 0,0 1 0 0 0,-1 1 0 0 0,-2-2 0 0 0,-1-1 0 0 0,-3 2 0 0 0,-1 0 0 0 0,0 2 0 0 0,-5 4 0 0 0,-2 3 0 0 0,-3 4 0 0 0,-4 8 0 0 0,0 9 0 0 0,2 8 0 0 0,-1 2 0 0 0,2 3 0 0 0,-1 2 0 0 0,0 7 0 0 0,4 1 0 0 0,-3 2 0 0 0,2-1 0 0 0,-2-1 0 0 0,0 2 0 0 0,3 2 0 0 0,-2-2 0 0 0,0-1 0 0 0,3 2 0 0 0,1 0 0 0 0,2 0 0 0 0,2-3 0 0 0,4 0 0 0 0,3-2 0 0 0,3-5 0 0 0,4-5 0 0 0,4-5 0 0 0,3-5 0 0 0,2-6 0 0 0,-3-7 0 0 0,-1-5 0 0 0,0-5 0 0 0,2-3 0 0 0,0-1 0 0 0,-2-1 0 0 0,-1-4 0 0 0,0-1 0 0 0,-2 1 0 0 0,-4 0 0 0 0,-3 3 0 0 0,-4-4 0 0 0,-3 0 0 0 0,0 1 0 0 0,-5 2 0 0 0,-2 1 0 0 0,-4 0 0 0 0,-3 6 0 0 0,-1 1 0 0 0,0 4 0 0 0,1 1 0 0 0,-1 2 0 0 0,-2 3 0 0 0,-2 4 0 0 0,3 5 0 0 0,-1 7 0 0 0,2 5 0 0 0,1 2 0 0 0,-3 5 0 0 0,3 3 0 0 0,-2 2 0 0 0,3 0 0 0 0,-1 4 0 0 0,2 4 0 0 0,3 1 0 0 0,-1 2 0 0 0,1 3 0 0 0,1 2 0 0 0,3-2 0 0 0,1 1 0 0 0,2-4 0 0 0,1 1 0 0 0,4-3 0 0 0,1-3 0 0 0,4-6 0 0 0,5-5 0 0 0,3-1 0 0 0,2-3 0 0 0,3-10 0 0 0,1-8 0 0 0,0-5 0 0 0,1-4 0 0 0,-1-9 0 0 0,0-4 0 0 0,0-3 0 0 0,-3-3 0 0 0,-3-2 0 0 0,1-2 0 0 0,-3 1 0 0 0,0-2 0 0 0,-3 1 0 0 0,-3-2 0 0 0,-4 2 0 0 0,-2-1 0 0 0,-1 2 0 0 0,-2 2 0 0 0,-5 3 0 0 0,0 2 0 0 0,-5 2 0 0 0,-3 4 0 0 0,-4 7 0 0 0,1 8 0 0 0,-1 10 0 0 0,3 7 0 0 0,0 6 0 0 0,2 4 0 0 0,-1 5 0 0 0,3 2 0 0 0,2 5 0 0 0,-2-1 0 0 0,2 2 0 0 0,2 4 0 0 0,2-3 0 0 0,1 2 0 0 0,2-2 0 0 0,1-4 0 0 0,0-3 0 0 0,0-3 0 0 0,4-5 0 0 0,2-3 0 0 0,3-5 0 0 0,4-3 0 0 0,4-9 0 0 0,-2-7 0 0 0,2-8 0 0 0,1-4 0 0 0,1-3 0 0 0,2-2 0 0 0,-3-1 0 0 0,-1-5 0 0 0,-3 0 0 0 0,0-3 0 0 0,-3-1 0 0 0,1 2 0 0 0,-1-1 0 0 0,-4 0 0 0 0,-1 3 0 0 0,-3 1 0 0 0,-2 3 0 0 0,-1 0 0 0 0,-4 6 0 0 0,-5 6 0 0 0,-2 8 0 0 0,-2 9 0 0 0,1 9 0 0 0,2 4 0 0 0,-1 5 0 0 0,2 5 0 0 0,-2 3 0 0 0,1 3 0 0 0,-1 4 0 0 0,1 0 0 0 0,2 1 0 0 0,2-2 0 0 0,-1-4 0 0 0,0-2 0 0 0,2-4 0 0 0,1-1 0 0 0,1-10 0 0 0,2-10 0 0 0,5-15 0 0 0,1-8 0 0 0,0-6 0 0 0,-1-3 0 0 0,-1 0 0 0 0,-1-3 0 0 0,-1-1 0 0 0,0 1 0 0 0,-5 2 0 0 0,-1 2 0 0 0,-4 2 0 0 0,-4 0 0 0 0,0 1 0 0 0,-2 5 0 0 0,2 0 0 0 0,-1 5 0 0 0,-1 3 0 0 0,1 1 0 0 0,-1 1 0 0 0,-1 2 0 0 0,-2 2 0 0 0,-2 6 0 0 0,-2 2 0 0 0,0 0 0 0 0,0 5 0 0 0,-1 3 0 0 0,0 4 0 0 0,3 3 0 0 0,3-2 0 0 0,-1 1 0 0 0,3 0 0 0 0,0 2 0 0 0,3 0 0 0 0,-1 2 0 0 0,2 0 0 0 0,3 1 0 0 0,3-1 0 0 0,-2 1 0 0 0,1 0 0 0 0,0 0 0 0 0,7-4 0 0 0,5-5 0 0 0,7-9 0 0 0,1-9 0 0 0,-3-8 0 0 0,2-2 0 0 0,-2-2 0 0 0,-3-2 0 0 0,-3-3 0 0 0,-2 0 0 0 0,-5 2 0 0 0,-3 1 0 0 0,-4 0 0 0 0,-4-1 0 0 0,0-2 0 0 0,-2 0 0 0 0,-2-1 0 0 0,-2 0 0 0 0,-2 3 0 0 0,-1 1 0 0 0,0 0 0 0 0,-1 3 0 0 0,0 0 0 0 0,-4 3 0 0 0,-1 3 0 0 0,0 3 0 0 0,1 3 0 0 0,1 2 0 0 0,2 1 0 0 0,0 0 0 0 0,1 1 0 0 0,1 0 0 0 0,-1 3 0 0 0,1 5 0 0 0,-1 2 0 0 0,1 1 0 0 0,-1 4 0 0 0,1 3 0 0 0,3 1 0 0 0,1 2 0 0 0,0 1 0 0 0,4 0 0 0 0,3 0 0 0 0,4 0 0 0 0,3 0 0 0 0,2 0 0 0 0,2 0 0 0 0,4 0 0 0 0,2 0 0 0 0,3-4 0 0 0,1-2 0 0 0,2 1 0 0 0,3-3 0 0 0,3-4 0 0 0,2-4 0 0 0,1-3 0 0 0,-2-7 0 0 0,-5-5 0 0 0,-4-7 0 0 0,-5-3 0 0 0,-6-4 0 0 0,-8-1 0 0 0,-1 0 0 0 0,-4-1 0 0 0,-2 0 0 0 0,-4 4 0 0 0,3 2 0 0 0,0 4 0 0 0,-1 0 0 0 0,-1 3 0 0 0,-2 3 0 0 0,0 7 0 0 0,2 7 0 0 0,6 7 0 0 0,4 4 0 0 0,8 4 0 0 0,7 2 0 0 0,4 1 0 0 0,3 0 0 0 0,4 0 0 0 0,2 0 0 0 0,-2 0 0 0 0,1-1 0 0 0,0 0 0 0 0,1-1 0 0 0,2-3 0 0 0,0-1 0 0 0,2-1 0 0 0,-1-2 0 0 0,1-4 0 0 0,0-4 0 0 0,-4-7 0 0 0,-9-7 0 0 0,-10-7 0 0 0,-9-4 0 0 0,-3-3 0 0 0,-3 1 0 0 0,-3 2 0 0 0,-2-2 0 0 0,-2 0 0 0 0,-1-1 0 0 0,0 0 0 0 0,0-1 0 0 0,-1 3 0 0 0,1 1 0 0 0,0 0 0 0 0,0 0 0 0 0,0-3 0 0 0,1 4 0 0 0,-1 1 0 0 0,0 2 0 0 0,1 4 0 0 0,3 0 0 0 0,1 2 0 0 0,1 1 0 0 0,-2 3 0 0 0,3-2 0 0 0,0 0 0 0 0,-1 1 0 0 0,3-3 0 0 0,-1 1 0 0 0,6 1 0 0 0,6 5 0 0 0,5 3 0 0 0,4 6 0 0 0,0 4 0 0 0,4 1 0 0 0,-1 1 0 0 0,2-1 0 0 0,0 1 0 0 0,-2 2 0 0 0,0-2 0 0 0,0 1 0 0 0,-2 1 0 0 0,1 3 0 0 0,0 1 0 0 0,-2-7 0 0 0,-5-9 0 0 0,-7-9 0 0 0,-3-7 0 0 0,1-7 0 0 0,-3 2 0 0 0,1-2 0 0 0,-2 3 0 0 0,2 1 0 0 0,-3 2 0 0 0,3 0 0 0 0,-3 2 0 0 0,-1 3 0 0 0,0-1 0 0 0,4 5 0 0 0,6 3 0 0 0,5 5 0 0 0,6 3 0 0 0,1 3 0 0 0,4 1 0 0 0,-1 1 0 0 0,2 0 0 0 0,-1 1 0 0 0,1 2 0 0 0,-2 3 0 0 0,2-3 0 0 0,-3 2 0 0 0,-1 0 0 0 0,0-2 0 0 0,0-8 0 0 0,-7-4 0 0 0,-3-8 0 0 0,-1-5 0 0 0,-4-3 0 0 0,-2-1 0 0 0,1-4 0 0 0,-2-1 0 0 0,0-3 0 0 0,2 0 0 0 0,-1 3 0 0 0,-1 1 0 0 0,3 0 0 0 0,1-1 0 0 0,-1 2 0 0 0,-1 9 0 0 0,5 9 0 0 0,4 8 0 0 0,4 3 0 0 0,1 3 0 0 0,4 3 0 0 0,0 2 0 0 0,-2 2 0 0 0,1 1 0 0 0,-1 0 0 0 0,2 0 0 0 0,3-4 0 0 0,-1-8 0 0 0,-3-11 0 0 0,-2-9 0 0 0,-4-7 0 0 0,-2-4 0 0 0,-1-3 0 0 0,-1-1 0 0 0,0-1 0 0 0,-1 1 0 0 0,-3 3 0 0 0,-2 3 0 0 0,1-1 0 0 0,1 0 0 0 0,-3-1 0 0 0,0 0 0 0 0,1 6 0 0 0,6 5 0 0 0,2 9 0 0 0,1 8 0 0 0,5 7 0 0 0,-1 4 0 0 0,4 3 0 0 0,-1 1 0 0 0,-1 2 0 0 0,0-1 0 0 0,0 0 0 0 0,2 0 0 0 0,3-1 0 0 0,-1 0 0 0 0,1 0 0 0 0,2-4 0 0 0,-2-9 0 0 0,-2-11 0 0 0,-5-8 0 0 0,-2-7 0 0 0,-3-4 0 0 0,-1-3 0 0 0,-2-1 0 0 0,1-1 0 0 0,-1 1 0 0 0,1 0 0 0 0,-1 0 0 0 0,1 1 0 0 0,-4 3 0 0 0,-2 3 0 0 0,2 7 0 0 0,0 9 0 0 0,1 9 0 0 0,1 7 0 0 0,5 4 0 0 0,2 4 0 0 0,0 1 0 0 0,3 0 0 0 0,0 1 0 0 0,-1-1 0 0 0,2-1 0 0 0,-1 1 0 0 0,-1-1 0 0 0,1 0 0 0 0,0-1 0 0 0,3-3 0 0 0,-2-9 0 0 0,-1-10 0 0 0,-3-9 0 0 0,-5-7 0 0 0,-3-5 0 0 0,-6-2 0 0 0,0-1 0 0 0,-2 3 0 0 0,-1 2 0 0 0,-1 0 0 0 0,-2-1 0 0 0,-3 0 0 0 0,-2 2 0 0 0,3 1 0 0 0,-1 4 0 0 0,0 3 0 0 0,3 8 0 0 0,0 8 0 0 0,2 6 0 0 0,0 6 0 0 0,2 3 0 0 0,3 2 0 0 0,7 1 0 0 0,7 1 0 0 0,2-1 0 0 0,1-1 0 0 0,2-3 0 0 0,-1-2 0 0 0,2 0 0 0 0,-5-3 0 0 0,-8-8 0 0 0,-7-9 0 0 0,-6-4 0 0 0,-1-5 0 0 0,-2-1 0 0 0,3-2 0 0 0,2-2 0 0 0,1 1 0 0 0,2 0 0 0 0,-2 2 0 0 0,1-1 0 0 0,-1 2 0 0 0,1 0 0 0 0,-2 1 0 0 0,1 0 0 0 0,-1 0 0 0 0,-2 3 0 0 0,0-1 0 0 0,0 1 0 0 0,2 5 0 0 0,6 4 0 0 0,5 5 0 0 0,6 2 0 0 0,3 3 0 0 0,-1 4 0 0 0,3-1 0 0 0,-1 1 0 0 0,3-2 0 0 0,-2 1 0 0 0,2 1 0 0 0,-1 3 0 0 0,2-2 0 0 0,-3 0 0 0 0,-1 1 0 0 0,-4 2 0 0 0,3-3 0 0 0,-2-7 0 0 0,0-10 0 0 0,-6-4 0 0 0,-3-6 0 0 0,-5 0 0 0 0,0-3 0 0 0,0-2 0 0 0,-2 1 0 0 0,1 0 0 0 0,-2-2 0 0 0,1-2 0 0 0,2 6 0 0 0,2 10 0 0 0,3 8 0 0 0,1 8 0 0 0,1 5 0 0 0,5 0 0 0 0,2 1 0 0 0,-1 0 0 0 0,-1 2 0 0 0,3-4 0 0 0,1 0 0 0 0,-2-7 0 0 0,-2-9 0 0 0,-5-5 0 0 0,-3-5 0 0 0,-4-2 0 0 0,-1-2 0 0 0,-2-3 0 0 0,0-3 0 0 0,2-1 0 0 0,-2 1 0 0 0,2 9 0 0 0,6 6 0 0 0,4 8 0 0 0,5 2 0 0 0,1 5 0 0 0,4 0 0 0 0,0 2 0 0 0,2 3 0 0 0,3 3 0 0 0,-2 1 0 0 0,1-2 0 0 0,-2-1 0 0 0,0 2 0 0 0,2-4 0 0 0,3 0 0 0 0,1-2 0 0 0,2-4 0 0 0,-3 1 0 0 0,0-2 0 0 0,0-2 0 0 0,1-6 0 0 0,-2-6 0 0 0,-1-3 0 0 0,-3-4 0 0 0,0 1 0 0 0,2-1 0 0 0,-1-3 0 0 0,0 1 0 0 0,-2 0 0 0 0,1 2 0 0 0,-2 0 0 0 0,1 2 0 0 0,-2 6 0 0 0,-2 8 0 0 0,-2 8 0 0 0,-3 6 0 0 0,-1 3 0 0 0,-2 2 0 0 0,0 2 0 0 0,-5-3 0 0 0,0-2 0 0 0,-1 0 0 0 0,2 0 0 0 0,5-2 0 0 0,6-5 0 0 0,2-8 0 0 0,3-4 0 0 0,0-7 0 0 0,2-2 0 0 0,-2-3 0 0 0,1 1 0 0 0,-2-3 0 0 0,2 2 0 0 0,-3 7 0 0 0,3 4 0 0 0,1 2 0 0 0,-1-3 0 0 0,2-1 0 0 0,1 0 0 0 0,-2-3 0 0 0,1-1 0 0 0,1-3 0 0 0,3 0 0 0 0,-7 2 0 0 0,-5 6 0 0 0,-7 4 0 0 0,-4 5 0 0 0,-6 1 0 0 0,0 3 0 0 0,-3 4 0 0 0,2 3 0 0 0,1 3 0 0 0,7-7 0 0 0,4-9 0 0 0,6-6 0 0 0,1-6 0 0 0,4-2 0 0 0,-1-4 0 0 0,2-2 0 0 0,-1-4 0 0 0,-3-2 0 0 0,-7 3 0 0 0,-7 4 0 0 0,-7 8 0 0 0,-5 6 0 0 0,0 6 0 0 0,3-2 0 0 0,8-1 0 0 0,5-5 0 0 0,6-6 0 0 0,3-6 0 0 0,3-4 0 0 0,0-3 0 0 0,2-2 0 0 0,-1 0 0 0 0,2-1 0 0 0,-3 0 0 0 0,-2 0 0 0 0,0 1 0 0 0,0 0 0 0 0,1 0 0 0 0,0 0 0 0 0,-3 1 0 0 0,-5 3 0 0 0,-4 9 0 0 0,-6 10 0 0 0,0 9 0 0 0,-4 7 0 0 0,1 4 0 0 0,-2 3 0 0 0,2 2 0 0 0,-2-1 0 0 0,2 1 0 0 0,2-1 0 0 0,-1 0 0 0 0,2-1 0 0 0,1 0 0 0 0,3 0 0 0 0,5-4 0 0 0,7-10 0 0 0,2-9 0 0 0,2-9 0 0 0,5-7 0 0 0,1-4 0 0 0,3-3 0 0 0,1-5 0 0 0,1-2 0 0 0,5-3 0 0 0,0-1 0 0 0,0-1 0 0 0,-1 1 0 0 0,-1 3 0 0 0,-5-2 0 0 0,-3 1 0 0 0,0 3 0 0 0,-3 2 0 0 0,0 1 0 0 0,-3 2 0 0 0,-7 5 0 0 0,-9 9 0 0 0,-3 11 0 0 0,-5 4 0 0 0,-3 6 0 0 0,-4 5 0 0 0,2 3 0 0 0,-1 3 0 0 0,0 1 0 0 0,-2 1 0 0 0,4-1 0 0 0,-1 1 0 0 0,0-1 0 0 0,2 1 0 0 0,0-1 0 0 0,-1 3 0 0 0,1 2 0 0 0,1 0 0 0 0,2-2 0 0 0,-1 0 0 0 0,2-2 0 0 0,-1 0 0 0 0,1-1 0 0 0,3-1 0 0 0,3-7 0 0 0,5-7 0 0 0,8-8 0 0 0,2-8 0 0 0,2-7 0 0 0,5-4 0 0 0,-2-3 0 0 0,1-2 0 0 0,1 0 0 0 0,2 0 0 0 0,-2-4 0 0 0,-1-1 0 0 0,-2 1 0 0 0,-1-3 0 0 0,-1 0 0 0 0,0 2 0 0 0,-2 1 0 0 0,-2-1 0 0 0,-3-1 0 0 0,-1 2 0 0 0,-3 1 0 0 0,-1 2 0 0 0,-4 5 0 0 0,-5 5 0 0 0,-6 10 0 0 0,-3 6 0 0 0,1 6 0 0 0,-1 6 0 0 0,0 0 0 0 0,2 3 0 0 0,0 2 0 0 0,-1 1 0 0 0,3 2 0 0 0,-1 2 0 0 0,-1 3 0 0 0,2 2 0 0 0,-1 0 0 0 0,3-1 0 0 0,-1 3 0 0 0,2 0 0 0 0,-1-2 0 0 0,1-1 0 0 0,-1-1 0 0 0,2-2 0 0 0,5-4 0 0 0,9-6 0 0 0,3-10 0 0 0,4-8 0 0 0,4-4 0 0 0,4-5 0 0 0,-2-4 0 0 0,0-2 0 0 0,2-3 0 0 0,0 0 0 0 0,2 2 0 0 0,-3 2 0 0 0,-1-1 0 0 0,0 0 0 0 0,-1-2 0 0 0,-1 0 0 0 0,-3-1 0 0 0,1 0 0 0 0,-2-1 0 0 0,-3 1 0 0 0,-3-1 0 0 0,-6 4 0 0 0,-6 5 0 0 0,-3 9 0 0 0,-3 5 0 0 0,0 7 0 0 0,0 5 0 0 0,-3 2 0 0 0,1 1 0 0 0,0 3 0 0 0,-2 1 0 0 0,3 2 0 0 0,-1 2 0 0 0,-2-1 0 0 0,-1 5 0 0 0,2 1 0 0 0,0 0 0 0 0,-1 3 0 0 0,2 0 0 0 0,0-1 0 0 0,2-3 0 0 0,0-1 0 0 0,2-2 0 0 0,3 0 0 0 0,-1-5 0 0 0,1-2 0 0 0,5-3 0 0 0,8-9 0 0 0,6-8 0 0 0,6-8 0 0 0,3-6 0 0 0,3-4 0 0 0,0-2 0 0 0,2-1 0 0 0,-1 0 0 0 0,-1 0 0 0 0,1 0 0 0 0,-1-4 0 0 0,0 0 0 0 0,0 0 0 0 0,-1 1 0 0 0,1 2 0 0 0,0 1 0 0 0,-5 0 0 0 0,0 5 0 0 0,-4 1 0 0 0,-4 1 0 0 0,-8 6 0 0 0,-8 6 0 0 0,-3 6 0 0 0,-4 9 0 0 0,-3 5 0 0 0,0 4 0 0 0,0 3 0 0 0,-1 1 0 0 0,-3 1 0 0 0,4 1 0 0 0,-1-2 0 0 0,0 1 0 0 0,2-1 0 0 0,0 0 0 0 0,-2 0 0 0 0,3 4 0 0 0,0-3 0 0 0,-3-2 0 0 0,3 0 0 0 0,3-1 0 0 0,0-3 0 0 0,6-9 0 0 0,7-10 0 0 0,3-8 0 0 0,5-7 0 0 0,1-4 0 0 0,2-3 0 0 0,3-6 0 0 0,-1 0 0 0 0,0-1 0 0 0,2 2 0 0 0,-2 2 0 0 0,-4-3 0 0 0,0 0 0 0 0,-1 1 0 0 0,-3 1 0 0 0,-2 2 0 0 0,-3 1 0 0 0,-5 5 0 0 0,-5 9 0 0 0,-7 6 0 0 0,-3 8 0 0 0,-3 7 0 0 0,-2 6 0 0 0,0 3 0 0 0,-1 3 0 0 0,0 1 0 0 0,0 0 0 0 0,1 0 0 0 0,0 0 0 0 0,0-1 0 0 0,4 1 0 0 0,2-5 0 0 0,7-9 0 0 0,9-7 0 0 0,5-7 0 0 0,6-7 0 0 0,4-5 0 0 0,1-4 0 0 0,1-3 0 0 0,2-1 0 0 0,1 4 0 0 0,2 1 0 0 0,-3 0 0 0 0,0 0 0 0 0,-4-2 0 0 0,0 4 0 0 0,-3 0 0 0 0,-6 4 0 0 0,-5 7 0 0 0,-6 5 0 0 0,-2 6 0 0 0,-3 3 0 0 0,-4 3 0 0 0,-3 5 0 0 0,-3 2 0 0 0,-1-1 0 0 0,3 0 0 0 0,1 1 0 0 0,-1-2 0 0 0,4-1 0 0 0,3-2 0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7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13762 10099 16383 0 0,'0'-4'0'0'0,"0"3"0"0"0,-4 5 0 0 0,-1 6 0 0 0,0 5 0 0 0,1 4 0 0 0,-2 2 0 0 0,-1 2 0 0 0,1 1 0 0 0,2 0 0 0 0,-3 3 0 0 0,0 2 0 0 0,2 3 0 0 0,1 0 0 0 0,-3-2 0 0 0,1 3 0 0 0,0-2 0 0 0,2-1 0 0 0,1-3 0 0 0,2-1 0 0 0,4-6 0 0 0,6-9 0 0 0,5-12 0 0 0,0-8 0 0 0,2-3 0 0 0,2-4 0 0 0,1-2 0 0 0,2-7 0 0 0,1-2 0 0 0,1 0 0 0 0,-4-1 0 0 0,-1 2 0 0 0,0 1 0 0 0,1 1 0 0 0,-3 1 0 0 0,0 0 0 0 0,-3 0 0 0 0,1 1 0 0 0,-3-1 0 0 0,1 5 0 0 0,-6 8 0 0 0,-7 10 0 0 0,-4 10 0 0 0,-4 5 0 0 0,-2 9 0 0 0,-2 5 0 0 0,1 0 0 0 0,-1 3 0 0 0,1 1 0 0 0,-1 1 0 0 0,2 0 0 0 0,3 1 0 0 0,-2-1 0 0 0,2 1 0 0 0,-2-1 0 0 0,0-3 0 0 0,-1-3 0 0 0,1-2 0 0 0,2-2 0 0 0,2-1 0 0 0,3-8 0 0 0,5-7 0 0 0,2-8 0 0 0,5-9 0 0 0,1-6 0 0 0,2-8 0 0 0,3-5 0 0 0,3 0 0 0 0,2-4 0 0 0,2-1 0 0 0,0-1 0 0 0,1 0 0 0 0,1-1 0 0 0,-1-3 0 0 0,0 2 0 0 0,0-1 0 0 0,-4 1 0 0 0,-1 4 0 0 0,0 3 0 0 0,0 3 0 0 0,-2 2 0 0 0,-4 1 0 0 0,0 4 0 0 0,-6 10 0 0 0,-4 10 0 0 0,-7 4 0 0 0,-2 7 0 0 0,-3 3 0 0 0,-1 8 0 0 0,-2 4 0 0 0,2 1 0 0 0,-2 3 0 0 0,1 5 0 0 0,0-1 0 0 0,-3 2 0 0 0,1 2 0 0 0,0-1 0 0 0,2 0 0 0 0,-1 1 0 0 0,1-1 0 0 0,0 0 0 0 0,1-3 0 0 0,-1-3 0 0 0,2-4 0 0 0,2-1 0 0 0,2-11 0 0 0,7-11 0 0 0,3-11 0 0 0,4-7 0 0 0,1-6 0 0 0,3-8 0 0 0,3-2 0 0 0,0-5 0 0 0,0 0 0 0 0,2-2 0 0 0,1 2 0 0 0,-1-2 0 0 0,-1 1 0 0 0,2 0 0 0 0,-3 1 0 0 0,0 3 0 0 0,1-1 0 0 0,-1 1 0 0 0,-1 2 0 0 0,-1 2 0 0 0,-1 2 0 0 0,0 1 0 0 0,-4 1 0 0 0,-3 8 0 0 0,-2 11 0 0 0,-1 9 0 0 0,-6 8 0 0 0,-1 6 0 0 0,-5 3 0 0 0,1 6 0 0 0,-3 2 0 0 0,1 0 0 0 0,-2 2 0 0 0,2 0 0 0 0,-2-2 0 0 0,2 2 0 0 0,-1-1 0 0 0,1-2 0 0 0,-1-2 0 0 0,1-1 0 0 0,-1-2 0 0 0,2-1 0 0 0,-2 0 0 0 0,5-8 0 0 0,8-11 0 0 0,3-10 0 0 0,6-7 0 0 0,0-6 0 0 0,3-3 0 0 0,2-2 0 0 0,4 0 0 0 0,-3-1 0 0 0,1-3 0 0 0,1-1 0 0 0,-3 0 0 0 0,1 2 0 0 0,0 6 0 0 0,-1 1 0 0 0,-1 2 0 0 0,-1-1 0 0 0,0 3 0 0 0,-2 0 0 0 0,-3 7 0 0 0,-7 5 0 0 0,-3 7 0 0 0,-1 7 0 0 0,-5 5 0 0 0,-4 5 0 0 0,0 2 0 0 0,-2 1 0 0 0,1 1 0 0 0,-1 0 0 0 0,3 0 0 0 0,2 0 0 0 0,-1-1 0 0 0,-2 0 0 0 0,0 0 0 0 0,-1-1 0 0 0,5-3 0 0 0,8-9 0 0 0,8-10 0 0 0,2-9 0 0 0,4-3 0 0 0,3-3 0 0 0,3-4 0 0 0,-3-1 0 0 0,0 2 0 0 0,2 1 0 0 0,-4-2 0 0 0,1 4 0 0 0,-4-1 0 0 0,1 4 0 0 0,-2-1 0 0 0,-2 6 0 0 0,-8 7 0 0 0,-3 9 0 0 0,-6 6 0 0 0,0 4 0 0 0,-4-1 0 0 0,0 1 0 0 0,3 0 0 0 0,-1-2 0 0 0,1-1 0 0 0,-2-3 0 0 0,1 0 0 0 0,6-6 0 0 0,4-7 0 0 0,5-5 0 0 0,3-5 0 0 0,-1 3 0 0 0,-5 7 0 0 0,-7 7 0 0 0,-3 6 0 0 0,-3 1 0 0 0,0 2 0 0 0,1-5 0 0 0,7-6 0 0 0,4-6 0 0 0,5-7 0 0 0,2-7 0 0 0,4 0 0 0 0,-1-2 0 0 0,2 3 0 0 0,-1-1 0 0 0,-3 6 0 0 0,-7 9 0 0 0,-7 8 0 0 0,-3 6 0 0 0,-5 1 0 0 0,1 2 0 0 0,-1-2 0 0 0,0-7 0 0 0,8-6 0 0 0,3-6 0 0 0,7-7 0 0 0,2-5 0 0 0,1-4 0 0 0,1-2 0 0 0,1-1 0 0 0,-3-1 0 0 0,2 0 0 0 0,0-4 0 0 0,-2-1 0 0 0,-3 1 0 0 0,-1 1 0 0 0,3 2 0 0 0,-1 0 0 0 0,0 2 0 0 0,-1 0 0 0 0,-2 0 0 0 0,-1 1 0 0 0,0-1 0 0 0,-1 1 0 0 0,0-1 0 0 0,0 1 0 0 0,-4 3 0 0 0,-5 5 0 0 0,-2 9 0 0 0,-1 10 0 0 0,-4 6 0 0 0,-3 7 0 0 0,3 3 0 0 0,-1 2 0 0 0,-1 2 0 0 0,-1-1 0 0 0,-2 0 0 0 0,0 0 0 0 0,-1 0 0 0 0,-1 3 0 0 0,0 1 0 0 0,0 0 0 0 0,0-2 0 0 0,1 0 0 0 0,-1-2 0 0 0,0-1 0 0 0,0 0 0 0 0,4 0 0 0 0,2-4 0 0 0,3-2 0 0 0,4-7 0 0 0,8-9 0 0 0,4-9 0 0 0,6-7 0 0 0,5-5 0 0 0,4-2 0 0 0,3-2 0 0 0,3-4 0 0 0,0-2 0 0 0,1 1 0 0 0,-1 1 0 0 0,1 2 0 0 0,-1-2 0 0 0,1-1 0 0 0,-5 1 0 0 0,-2 1 0 0 0,-3 2 0 0 0,-8 5 0 0 0,-5 9 0 0 0,-7 7 0 0 0,-6 8 0 0 0,-4 8 0 0 0,-5 4 0 0 0,-1 5 0 0 0,-1 1 0 0 0,-5 2 0 0 0,-1 0 0 0 0,0 0 0 0 0,2 0 0 0 0,-3 0 0 0 0,0 3 0 0 0,1 1 0 0 0,-1 0 0 0 0,-1-2 0 0 0,2 0 0 0 0,2 2 0 0 0,-3-3 0 0 0,1-3 0 0 0,5 0 0 0 0,2-1 0 0 0,2-3 0 0 0,3-9 0 0 0,10-6 0 0 0,9-8 0 0 0,4-6 0 0 0,5-5 0 0 0,5-4 0 0 0,3-3 0 0 0,-1-1 0 0 0,-1 0 0 0 0,2 0 0 0 0,-3 1 0 0 0,-5-1 0 0 0,1 1 0 0 0,-2 0 0 0 0,0 0 0 0 0,0 0 0 0 0,-7 5 0 0 0,-7 4 0 0 0,-3 9 0 0 0,-4 5 0 0 0,-4 7 0 0 0,-4 2 0 0 0,-2 3 0 0 0,-1 4 0 0 0,3 2 0 0 0,0 3 0 0 0,1 1 0 0 0,-2 1 0 0 0,0 1 0 0 0,-1-5 0 0 0,2-1 0 0 0,2 0 0 0 0,3 1 0 0 0,0-2 0 0 0,3-1 0 0 0,7-7 0 0 0,8-9 0 0 0,7-8 0 0 0,5-6 0 0 0,5-6 0 0 0,-2-2 0 0 0,-1-2 0 0 0,2 0 0 0 0,-4 0 0 0 0,-4 0 0 0 0,0 4 0 0 0,-2 2 0 0 0,-4-1 0 0 0,3 4 0 0 0,-6 4 0 0 0,-6 8 0 0 0,-7 5 0 0 0,-5 5 0 0 0,-5 5 0 0 0,-1 6 0 0 0,-3-2 0 0 0,4 1 0 0 0,1-2 0 0 0,0 0 0 0 0,3 1 0 0 0,1-2 0 0 0,3 0 0 0 0,-1-1 0 0 0,-2-1 0 0 0,2-4 0 0 0,7-5 0 0 0,4-7 0 0 0,7-2 0 0 0,2-4 0 0 0,4-4 0 0 0,4-4 0 0 0,3-2 0 0 0,-2-2 0 0 0,1 2 0 0 0,-2 2 0 0 0,-1-1 0 0 0,2 0 0 0 0,-2-1 0 0 0,0 2 0 0 0,-2 1 0 0 0,-7 4 0 0 0,-8 3 0 0 0,-7 7 0 0 0,-7 9 0 0 0,-3 7 0 0 0,-3 1 0 0 0,3 2 0 0 0,1 2 0 0 0,0 2 0 0 0,-1 1 0 0 0,-1-2 0 0 0,4-1 0 0 0,7-4 0 0 0,7-8 0 0 0,7-4 0 0 0,7-8 0 0 0,1-5 0 0 0,3-2 0 0 0,2-2 0 0 0,3 1 0 0 0,-3 0 0 0 0,1-2 0 0 0,0 1 0 0 0,1 0 0 0 0,-6 7 0 0 0,-10 7 0 0 0,-9 9 0 0 0,-3 6 0 0 0,-4 6 0 0 0,-4-2 0 0 0,1 0 0 0 0,0 2 0 0 0,2 0 0 0 0,3 1 0 0 0,0-3 0 0 0,2 0 0 0 0,-1-1 0 0 0,1 2 0 0 0,1-2 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7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6859 7510 16383 0 0,'0'-4'0'0'0,"0"3"0"0"0,-4 1 0 0 0,-1 5 0 0 0,0 5 0 0 0,-3 1 0 0 0,0 3 0 0 0,2 2 0 0 0,1 3 0 0 0,-2-2 0 0 0,0-1 0 0 0,1 2 0 0 0,2 1 0 0 0,2 2 0 0 0,4 0 0 0 0,7 1 0 0 0,0 1 0 0 0,4-4 0 0 0,3-5 0 0 0,3-5 0 0 0,2-4 0 0 0,1-3 0 0 0,-3-5 0 0 0,-1-3 0 0 0,-3-4 0 0 0,-1 0 0 0 0,-3-2 0 0 0,1 1 0 0 0,-1-2 0 0 0,0 1 0 0 0,0 0 0 0 0,0-3 0 0 0,0-3 0 0 0,-3-1 0 0 0,-3-2 0 0 0,-2-1 0 0 0,-1-1 0 0 0,-2 0 0 0 0,0 0 0 0 0,-4 3 0 0 0,-2 2 0 0 0,-3 4 0 0 0,0 1 0 0 0,-3 1 0 0 0,1 0 0 0 0,-2 2 0 0 0,2-1 0 0 0,-1 1 0 0 0,-3 2 0 0 0,-2 3 0 0 0,1 5 0 0 0,4 8 0 0 0,-1 1 0 0 0,3 4 0 0 0,3-1 0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7165 7773 16383 0 0,'0'4'0'0'0,"0"5"0"0"0,0 5 0 0 0,-4 0 0 0 0,-1 1 0 0 0,-4-1 0 0 0,0 0 0 0 0,1 2 0 0 0,-2-2 0 0 0,2 1 0 0 0,-3-3 0 0 0,1-3 0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7331 7326 16383 0 0,'0'4'0'0'0,"0"5"0"0"0,0 5 0 0 0,0 4 0 0 0,0 2 0 0 0,0 3 0 0 0,0 0 0 0 0,0 0 0 0 0,0 1 0 0 0,-3-4 0 0 0,-3-2 0 0 0,2 0 0 0 0,3-3 0 0 0,8-4 0 0 0,5-4 0 0 0,5 1 0 0 0,-1 3 0 0 0,-3-1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7590 7372 16383 0 0,'0'-3'0'0'0,"4"-3"0"0"0,5 2 0 0 0,5 0 0 0 0,0 5 0 0 0,-2 6 0 0 0,-4 6 0 0 0,-3 4 0 0 0,-1 4 0 0 0,-7-2 0 0 0,-2-1 0 0 0,0 1 0 0 0,-4-3 0 0 0,1 0 0 0 0,1-7 0 0 0,5-5 0 0 0,4-7 0 0 0,5-3 0 0 0,5 0 0 0 0,5 0 0 0 0,2 2 0 0 0,-1 5 0 0 0,0 2 0 0 0,-3 5 0 0 0,-4 5 0 0 0,-4 4 0 0 0,-3 3 0 0 0,-3 2 0 0 0,0 1 0 0 0,-2 0 0 0 0,-4 1 0 0 0,0-1 0 0 0,-5-3 0 0 0,-3-2 0 0 0,-4-4 0 0 0,1 0 0 0 0,-1-3 0 0 0,0-3 0 0 0,-3-3 0 0 0,3-6 0 0 0,1-3 0 0 0,2-5 0 0 0,8-1 0 0 0,9 2 0 0 0,4 2 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7449 7514 16383 0 0,'0'4'0'0'0,"0"5"0"0"0,0 5 0 0 0,0 4 0 0 0,0 2 0 0 0,0 3 0 0 0,0 0 0 0 0,0 1 0 0 0,0-1 0 0 0,0 1 0 0 0,0-1 0 0 0,-4 0 0 0 0,-1 0 0 0 0,0 0 0 0 0,1 0 0 0 0,1-5 0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7590 7372 16383 0 0,'0'-3'0'0'0,"4"-3"0"0"0,5 2 0 0 0,5 0 0 0 0,0 5 0 0 0,-2 6 0 0 0,-4 6 0 0 0,-3 4 0 0 0,-1 4 0 0 0,-7-2 0 0 0,-2-1 0 0 0,0 1 0 0 0,-4-3 0 0 0,1 0 0 0 0,1-7 0 0 0,5-5 0 0 0,4-7 0 0 0,5-3 0 0 0,5 0 0 0 0,5 0 0 0 0,2 2 0 0 0,-1 5 0 0 0,0 2 0 0 0,-3 5 0 0 0,-4 5 0 0 0,-4 4 0 0 0,-3 3 0 0 0,-3 2 0 0 0,0 1 0 0 0,-2 0 0 0 0,-4 1 0 0 0,0-1 0 0 0,-5-3 0 0 0,-3-2 0 0 0,-4-4 0 0 0,1 0 0 0 0,-1-3 0 0 0,0-3 0 0 0,-3-3 0 0 0,3-6 0 0 0,1-3 0 0 0,2-5 0 0 0,8-1 0 0 0,9 2 0 0 0,4 2 0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9496 7325 16383 0 0,'0'3'0'0'0,"0"6"0"0"0,0 5 0 0 0,0 4 0 0 0,0 3 0 0 0,0 1 0 0 0,0 1 0 0 0,0 1 0 0 0,0 0 0 0 0,0-1 0 0 0,0 0 0 0 0,0 1 0 0 0,3-5 0 0 0,3-2 0 0 0,2-3 0 0 0,5-4 0 0 0,4-4 0 0 0,2-3 0 0 0,3-2 0 0 0,-3-5 0 0 0,-1-2 0 0 0,1-3 0 0 0,0-5 0 0 0,-2-3 0 0 0,-1 1 0 0 0,-3-1 0 0 0,-3-1 0 0 0,-4-1 0 0 0,-3-2 0 0 0,-1-1 0 0 0,-2 0 0 0 0,-5 3 0 0 0,-1 1 0 0 0,-3 4 0 0 0,-1 0 0 0 0,-2-1 0 0 0,1-2 0 0 0,-1 2 0 0 0,-3 3 0 0 0,1 0 0 0 0,-1 2 0 0 0,-1 3 0 0 0,1 7 0 0 0,0 2 0 0 0,3 6 0 0 0,2 4 0 0 0,4 2 0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9801 7632 16383 0 0,'0'4'0'0'0,"0"5"0"0"0,0 4 0 0 0,0 5 0 0 0,0 3 0 0 0,0 1 0 0 0,0 2 0 0 0,0-1 0 0 0,-4-3 0 0 0,-1-2 0 0 0,0-3 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9942 7397 16383 0 0,'4'0'0'0'0,"1"3"0"0"0,0 6 0 0 0,-1 5 0 0 0,-1 4 0 0 0,-1 3 0 0 0,-1 1 0 0 0,-1-6 0 0 0,4-7 0 0 0,1-8 0 0 0,3-4 0 0 0,1-6 0 0 0,3-1 0 0 0,2 1 0 0 0,4 2 0 0 0,2 2 0 0 0,-3 6 0 0 0,1 3 0 0 0,-4 4 0 0 0,-4 5 0 0 0,-3 4 0 0 0,-3 3 0 0 0,-3 2 0 0 0,-1 1 0 0 0,0 1 0 0 0,-5-4 0 0 0,-1-2 0 0 0,1 1 0 0 0,-3 0 0 0 0,-1 1 0 0 0,-1-3 0 0 0,-4-4 0 0 0,-3-5 0 0 0,-3-3 0 0 0,3-7 0 0 0,-1-2 0 0 0,4-5 0 0 0,0-1 0 0 0,2-3 0 0 0,4 6 0 0 0,6 2 0 0 0,4 8 0 0 0,2 2 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9966 7390 16383 0 0,'0'-4'0'0'0,"0"-5"0"0"0,0-4 0 0 0,4-1 0 0 0,1-2 0 0 0,0-1 0 0 0,3 1 0 0 0,0 0 0 0 0,2 3 0 0 0,0 0 0 0 0,2 1 0 0 0,3 4 0 0 0,-2-1 0 0 0,2 0 0 0 0,-3 7 0 0 0,2 3 0 0 0,-3 5 0 0 0,2 6 0 0 0,1 0 0 0 0,-1-5 0 0 0,-2-4 0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10248 7346 16383 0 0,'0'-4'0'0'0,"0"-5"0"0"0,4-5 0 0 0,5 0 0 0 0,1 7 0 0 0,3 3 0 0 0,-1 7 0 0 0,1 4 0 0 0,-1 3 0 0 0,0 0 0 0 0,4-1 0 0 0,1-2 0 0 0,3-3 0 0 0,1-5 0 0 0,1-7 0 0 0,1-2 0 0 0,-4-3 0 0 0,-5-3 0 0 0,-5-3 0 0 0,-7 2 0 0 0,-5 8 0 0 0,-2 9 0 0 0,-3 4 0 0 0,-1 6 0 0 0,1 5 0 0 0,3 4 0 0 0,1 2 0 0 0,2 2 0 0 0,1 0 0 0 0,1 1 0 0 0,0 0 0 0 0,0-1 0 0 0,0 0 0 0 0,1 0 0 0 0,-1 0 0 0 0,0 0 0 0 0,0 0 0 0 0,0-1 0 0 0,0 1 0 0 0,0 0 0 0 0,0-1 0 0 0,0 1 0 0 0,0-8 0 0 0,0-7 0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10319 7538 16383 0 0,'0'4'0'0'0,"4"1"0"0"0,5 0 0 0 0,4-1 0 0 0,5-2 0 0 0,3 0 0 0 0,1-1 0 0 0,2-1 0 0 0,-1 0 0 0 0,1 0 0 0 0,-1 0 0 0 0,1 0 0 0 0,-1 0 0 0 0,-4-1 0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5166 10286 16383 0 0,'0'-4'0'0'0,"0"3"0"0"0,-3 5 0 0 0,-3 6 0 0 0,2 5 0 0 0,0 4 0 0 0,1 2 0 0 0,1 2 0 0 0,1 1 0 0 0,1 0 0 0 0,0-1 0 0 0,0 1 0 0 0,4-5 0 0 0,1-1 0 0 0,4-4 0 0 0,4-4 0 0 0,4-4 0 0 0,3-3 0 0 0,-3-6 0 0 0,1-2 0 0 0,-3-4 0 0 0,-1-1 0 0 0,2-3 0 0 0,1-2 0 0 0,3-3 0 0 0,-3-2 0 0 0,-1 2 0 0 0,-2 1 0 0 0,0-2 0 0 0,-3 0 0 0 0,-2-1 0 0 0,-4-2 0 0 0,-2 0 0 0 0,-5 3 0 0 0,-7 2 0 0 0,-5 3 0 0 0,-1 0 0 0 0,-1 3 0 0 0,-2 2 0 0 0,2 0 0 0 0,0 1 0 0 0,-1 2 0 0 0,-2 2 0 0 0,-1 2 0 0 0,-1 1 0 0 0,-1 4 0 0 0,3 6 0 0 0,1 2 0 0 0,4 2 0 0 0,0-1 0 0 0,3 2 0 0 0,3 1 0 0 0,2 4 0 0 0,4 1 0 0 0,0-3 0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5564 10501 16383 0 0,'0'4'0'0'0,"0"5"0"0"0,-3 1 0 0 0,-3 3 0 0 0,-2 2 0 0 0,-1 4 0 0 0,-3-3 0 0 0,1 1 0 0 0,-1 1 0 0 0,1 1 0 0 0,-2-2 0 0 0,2-5 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9496 7325 16383 0 0,'0'3'0'0'0,"0"6"0"0"0,0 5 0 0 0,0 4 0 0 0,0 3 0 0 0,0 1 0 0 0,0 1 0 0 0,0 1 0 0 0,0 0 0 0 0,0-1 0 0 0,0 0 0 0 0,0 1 0 0 0,3-5 0 0 0,3-2 0 0 0,2-3 0 0 0,5-4 0 0 0,4-4 0 0 0,2-3 0 0 0,3-2 0 0 0,-3-5 0 0 0,-1-2 0 0 0,1-3 0 0 0,0-5 0 0 0,-2-3 0 0 0,-1 1 0 0 0,-3-1 0 0 0,-3-1 0 0 0,-4-1 0 0 0,-3-2 0 0 0,-1-1 0 0 0,-2 0 0 0 0,-5 3 0 0 0,-1 1 0 0 0,-3 4 0 0 0,-1 0 0 0 0,-2-1 0 0 0,1-2 0 0 0,-1 2 0 0 0,-3 3 0 0 0,1 0 0 0 0,-1 2 0 0 0,-1 3 0 0 0,1 7 0 0 0,0 2 0 0 0,3 6 0 0 0,2 4 0 0 0,4 2 0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5754 10147 16383 0 0,'-4'0'0'0'0,"-5"0"0"0"0,-1 3 0 0 0,-3 6 0 0 0,1 5 0 0 0,3 4 0 0 0,2 3 0 0 0,3 1 0 0 0,6-3 0 0 0,2 0 0 0 0,5-4 0 0 0,0-1 0 0 0,4-2 0 0 0,2-4 0 0 0,3-2 0 0 0,2-3 0 0 0,2 2 0 0 0,0 0 0 0 0,1-1 0 0 0,1 0 0 0 0,-5 2 0 0 0,-1 0 0 0 0,-4 3 0 0 0,-4 4 0 0 0,-3 4 0 0 0,-4 2 0 0 0,-6 3 0 0 0,-2 0 0 0 0,-5-3 0 0 0,0 0 0 0 0,-2-5 0 0 0,-3-3 0 0 0,-3-5 0 0 0,-2-3 0 0 0,-2-1 0 0 0,-1-2 0 0 0,4-5 0 0 0,5-5 0 0 0,1-4 0 0 0,2-5 0 0 0,8 2 0 0 0,3 0 0 0 0,7 2 0 0 0,1 0 0 0 0,4-1 0 0 0,-1-2 0 0 0,2 3 0 0 0,-1-1 0 0 0,1 3 0 0 0,-2-1 0 0 0,-2-1 0 0 0,0 2 0 0 0,0-2 0 0 0,-3 0 0 0 0,-1-3 0 0 0,1 2 0 0 0,1-1 0 0 0,-2 0 0 0 0,-5 2 0 0 0,-3 0 0 0 0,0-1 0 0 0,-5 1 0 0 0,0 1 0 0 0,-2 1 0 0 0,-4 4 0 0 0,-4 3 0 0 0,2 3 0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7307 10328 16383 0 0,'0'4'0'0'0,"0"5"0"0"0,0 5 0 0 0,0 3 0 0 0,0 4 0 0 0,0 1 0 0 0,0 2 0 0 0,0-1 0 0 0,4-3 0 0 0,1-1 0 0 0,3-5 0 0 0,5-4 0 0 0,4-4 0 0 0,-1-6 0 0 0,0-4 0 0 0,2-5 0 0 0,1-1 0 0 0,-2-2 0 0 0,0 0 0 0 0,-4-1 0 0 0,1 2 0 0 0,-3-2 0 0 0,2-2 0 0 0,-3-3 0 0 0,2 3 0 0 0,-2-1 0 0 0,-2-2 0 0 0,-3-1 0 0 0,-1-1 0 0 0,-3-1 0 0 0,-1-1 0 0 0,0-1 0 0 0,0 0 0 0 0,-5 4 0 0 0,0 1 0 0 0,-4 4 0 0 0,0 0 0 0 0,-3 3 0 0 0,1-1 0 0 0,-2 2 0 0 0,-2 2 0 0 0,2-1 0 0 0,-2 1 0 0 0,-1 2 0 0 0,-3 2 0 0 0,-1 1 0 0 0,-1 2 0 0 0,2 4 0 0 0,2 2 0 0 0,2 5 0 0 0,1 3 0 0 0,3 4 0 0 0,3 3 0 0 0,2 1 0 0 0,0-2 0 0 0,-1 0 0 0 0,2-1 0 0 0,2 2 0 0 0,1-4 0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7752 10478 16383 0 0,'0'3'0'0'0,"0"6"0"0"0,0 5 0 0 0,-4 0 0 0 0,-1 2 0 0 0,-4-3 0 0 0,0 2 0 0 0,-3-3 0 0 0,1 0 0 0 0,-1-1 0 0 0,1 2 0 0 0,-2 1 0 0 0,2-1 0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7896 10214 16383 0 0,'-4'0'0'0'0,"-1"-3"0"0"0,0-6 0 0 0,1-5 0 0 0,1-4 0 0 0,5 1 0 0 0,6 4 0 0 0,2 0 0 0 0,2 2 0 0 0,4 3 0 0 0,3 3 0 0 0,2 2 0 0 0,1 2 0 0 0,1 0 0 0 0,0 2 0 0 0,-4 3 0 0 0,-4 6 0 0 0,-2 0 0 0 0,-3 3 0 0 0,-3 3 0 0 0,-3 3 0 0 0,-1 1 0 0 0,-3 2 0 0 0,0 1 0 0 0,-4-4 0 0 0,-6-4 0 0 0,0-2 0 0 0,-3-3 0 0 0,-3-3 0 0 0,1 2 0 0 0,-1-2 0 0 0,-1 3 0 0 0,2 3 0 0 0,4 3 0 0 0,3 3 0 0 0,4 2 0 0 0,2 1 0 0 0,1 1 0 0 0,2 0 0 0 0,-1 1 0 0 0,5-5 0 0 0,1-1 0 0 0,3-4 0 0 0,0-8 0 0 0,-1-9 0 0 0,2-4 0 0 0,-1-4 0 0 0,1-1 0 0 0,4 2 0 0 0,3 2 0 0 0,3 3 0 0 0,1 3 0 0 0,-3 4 0 0 0,0 3 0 0 0,-4 4 0 0 0,1 1 0 0 0,0-6 0 0 0,-1-7 0 0 0,0-3 0 0 0,-2-4 0 0 0,-3-5 0 0 0,-4-3 0 0 0,-1 5 0 0 0,-3 5 0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9283 10241 16383 0 0,'-4'0'0'0'0,"-1"-4"0"0"0,0 3 0 0 0,1 5 0 0 0,1 6 0 0 0,2 5 0 0 0,0 3 0 0 0,0 4 0 0 0,1 1 0 0 0,1 1 0 0 0,-1-1 0 0 0,0 1 0 0 0,0 0 0 0 0,0-1 0 0 0,0 0 0 0 0,4-4 0 0 0,5-5 0 0 0,5-6 0 0 0,4-3 0 0 0,3-3 0 0 0,-3-5 0 0 0,0-3 0 0 0,-3-4 0 0 0,0 0 0 0 0,-3-2 0 0 0,0 0 0 0 0,-1-1 0 0 0,-3-2 0 0 0,1 1 0 0 0,-1 0 0 0 0,-2-3 0 0 0,-2-1 0 0 0,-1-2 0 0 0,-2-2 0 0 0,-1 0 0 0 0,-4 3 0 0 0,-1 1 0 0 0,-4 4 0 0 0,-1 0 0 0 0,-2 3 0 0 0,-2-1 0 0 0,-4 1 0 0 0,-2 4 0 0 0,-2 2 0 0 0,0 5 0 0 0,3 8 0 0 0,4 6 0 0 0,6 0 0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9563 10548 16383 0 0,'0'4'0'0'0,"0"5"0"0"0,-4 1 0 0 0,-1 3 0 0 0,0 2 0 0 0,1 4 0 0 0,-2-3 0 0 0,-1 1 0 0 0,-3 1 0 0 0,1 1 0 0 0,1 2 0 0 0,-1-4 0 0 0,0 0 0 0 0,2-3 0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9660 10287 16383 0 0,'0'-4'0'0'0,"0"3"0"0"0,0 5 0 0 0,0 6 0 0 0,0 5 0 0 0,0 4 0 0 0,0 2 0 0 0,0 2 0 0 0,0 1 0 0 0,4-4 0 0 0,1-2 0 0 0,0 1 0 0 0,3-4 0 0 0,0 1 0 0 0,2-4 0 0 0,4-3 0 0 0,3-7 0 0 0,3-8 0 0 0,1-7 0 0 0,2-1 0 0 0,-4-2 0 0 0,-5-2 0 0 0,0 2 0 0 0,-4 0 0 0 0,-3-2 0 0 0,-2-1 0 0 0,-3-1 0 0 0,-1-1 0 0 0,-5-1 0 0 0,-5 3 0 0 0,-2 1 0 0 0,-2 4 0 0 0,-3 4 0 0 0,-3 4 0 0 0,-2 2 0 0 0,3-1 0 0 0,0 0 0 0 0,0 1 0 0 0,3 5 0 0 0,3 6 0 0 0,5 1 0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9942 10217 16383 0 0,'4'0'0'0'0,"1"-4"0"0"0,4-1 0 0 0,0-3 0 0 0,3-1 0 0 0,2 1 0 0 0,4 2 0 0 0,-2 6 0 0 0,1 3 0 0 0,-4 5 0 0 0,1 1 0 0 0,-2 3 0 0 0,-3 3 0 0 0,-4 3 0 0 0,-2 2 0 0 0,-1 2 0 0 0,-2 1 0 0 0,-4-4 0 0 0,-6-5 0 0 0,3-4 0 0 0,3-9 0 0 0,6-4 0 0 0,6 3 0 0 0,6 4 0 0 0,0 7 0 0 0,-2 4 0 0 0,-3 3 0 0 0,-3 4 0 0 0,-2 1 0 0 0,-7-4 0 0 0,-2 0 0 0 0,-4-4 0 0 0,0-1 0 0 0,-3-2 0 0 0,0 0 0 0 0,-1-1 0 0 0,2 0 0 0 0,-2-1 0 0 0,-2-2 0 0 0,-2-3 0 0 0,1-5 0 0 0,0-4 0 0 0,3 0 0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11447 10236 16383 0 0,'0'3'0'0'0,"0"6"0"0"0,-4 1 0 0 0,-1 3 0 0 0,0 3 0 0 0,1 2 0 0 0,1 3 0 0 0,1 1 0 0 0,1 0 0 0 0,5-2 0 0 0,5-2 0 0 0,5-4 0 0 0,0-7 0 0 0,2-6 0 0 0,1-7 0 0 0,3-2 0 0 0,1-3 0 0 0,1-1 0 0 0,-3-1 0 0 0,-2-3 0 0 0,-2-2 0 0 0,-1 2 0 0 0,-3-1 0 0 0,-3 0 0 0 0,-2-2 0 0 0,-4-2 0 0 0,-1 0 0 0 0,0-1 0 0 0,-2-1 0 0 0,-3 4 0 0 0,-2 1 0 0 0,-3 4 0 0 0,-1 0 0 0 0,-1-1 0 0 0,-4 2 0 0 0,1-1 0 0 0,-1 2 0 0 0,-2 3 0 0 0,-1 3 0 0 0,-2 3 0 0 0,-2 2 0 0 0,4 4 0 0 0,4 6 0 0 0,1 2 0 0 0,2 2 0 0 0,4 4 0 0 0,3 1 0 0 0,1 3 0 0 0,2 1 0 0 0,5 1 0 0 0,2 0 0 0 0,-1-3 0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11799 10383 16383 0 0,'0'4'0'0'0,"0"5"0"0"0,0 5 0 0 0,0 4 0 0 0,0 3 0 0 0,0 1 0 0 0,-4 1 0 0 0,-5-3 0 0 0,-1-1 0 0 0,-3-1 0 0 0,1-2 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9801 7632 16383 0 0,'0'4'0'0'0,"0"5"0"0"0,0 4 0 0 0,0 5 0 0 0,0 3 0 0 0,0 1 0 0 0,0 2 0 0 0,0-1 0 0 0,-4-3 0 0 0,-1-2 0 0 0,0-3 0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12100 10145 16383 0 0,'0'-4'0'0'0,"0"-5"0"0"0,0-5 0 0 0,-4 0 0 0 0,-1-1 0 0 0,-4 1 0 0 0,-4 4 0 0 0,-3 3 0 0 0,-4 3 0 0 0,-1 2 0 0 0,2 5 0 0 0,1 2 0 0 0,3 5 0 0 0,4 3 0 0 0,5 4 0 0 0,2 3 0 0 0,3 2 0 0 0,1 1 0 0 0,0 1 0 0 0,5-5 0 0 0,1 0 0 0 0,3-1 0 0 0,5-3 0 0 0,3-4 0 0 0,2-3 0 0 0,3-4 0 0 0,-3-7 0 0 0,-1-1 0 0 0,1-6 0 0 0,0-3 0 0 0,-2-5 0 0 0,-1 2 0 0 0,-3-1 0 0 0,-7 3 0 0 0,-5 7 0 0 0,-3 9 0 0 0,-1 8 0 0 0,1 6 0 0 0,0 4 0 0 0,0 3 0 0 0,1 1 0 0 0,4-3 0 0 0,2-2 0 0 0,0 0 0 0 0,-1 0 0 0 0,-1 2 0 0 0,-1 0 0 0 0,-1 1 0 0 0,-5-4 0 0 0,-1 0 0 0 0,-4-4 0 0 0,0 0 0 0 0,-3 1 0 0 0,-3-2 0 0 0,-2-3 0 0 0,-3-3 0 0 0,-2-3 0 0 0,-1-2 0 0 0,4-6 0 0 0,9-1 0 0 0,6 3 0 0 0,3 3 0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12341 10145 16383 0 0,'0'-4'0'0'0,"0"-4"0"0"0,0-6 0 0 0,4 0 0 0 0,1-2 0 0 0,4 3 0 0 0,4 6 0 0 0,4 5 0 0 0,-2 7 0 0 0,2 2 0 0 0,-3 4 0 0 0,0 0 0 0 0,-2 2 0 0 0,1-1 0 0 0,1-3 0 0 0,3-3 0 0 0,3-2 0 0 0,-3-6 0 0 0,-1-2 0 0 0,-2-5 0 0 0,0-1 0 0 0,-2-2 0 0 0,-7 1 0 0 0,-9 2 0 0 0,-3 7 0 0 0,-4 3 0 0 0,-1 5 0 0 0,2 7 0 0 0,3 3 0 0 0,2 4 0 0 0,3 2 0 0 0,0 2 0 0 0,-2-1 0 0 0,-1 1 0 0 0,1 0 0 0 0,1-1 0 0 0,0 0 0 0 0,-2 0 0 0 0,-1 0 0 0 0,1 0 0 0 0,1-1 0 0 0,1 1 0 0 0,2 0 0 0 0,-4-5 0 0 0,0 0 0 0 0,0 0 0 0 0,1 0 0 0 0,2-2 0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12365 10336 16383 0 0,'4'0'0'0'0,"5"0"0"0"0,5 0 0 0 0,3 0 0 0 0,4 0 0 0 0,1 0 0 0 0,2 0 0 0 0,-1 0 0 0 0,1 0 0 0 0,-1 0 0 0 0,1 0 0 0 0,-1 0 0 0 0,0 0 0 0 0,0 0 0 0 0,-1 0 0 0 0,-3 4 0 0 0,-5 1 0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75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13988 10713 16383 0 0,'0'0'0'0'0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6859 7510 16383 0 0,'0'-4'0'0'0,"0"3"0"0"0,-4 1 0 0 0,-1 5 0 0 0,0 5 0 0 0,-3 1 0 0 0,0 3 0 0 0,2 2 0 0 0,1 3 0 0 0,-2-2 0 0 0,0-1 0 0 0,1 2 0 0 0,2 1 0 0 0,2 2 0 0 0,4 0 0 0 0,7 1 0 0 0,0 1 0 0 0,4-4 0 0 0,3-5 0 0 0,3-5 0 0 0,2-4 0 0 0,1-3 0 0 0,-3-5 0 0 0,-1-3 0 0 0,-3-4 0 0 0,-1 0 0 0 0,-3-2 0 0 0,1 1 0 0 0,-1-2 0 0 0,0 1 0 0 0,0 0 0 0 0,0-3 0 0 0,0-3 0 0 0,-3-1 0 0 0,-3-2 0 0 0,-2-1 0 0 0,-1-1 0 0 0,-2 0 0 0 0,0 0 0 0 0,-4 3 0 0 0,-2 2 0 0 0,-3 4 0 0 0,0 1 0 0 0,-3 1 0 0 0,1 0 0 0 0,-2 2 0 0 0,2-1 0 0 0,-1 1 0 0 0,-3 2 0 0 0,-2 3 0 0 0,1 5 0 0 0,4 8 0 0 0,-1 1 0 0 0,3 4 0 0 0,3-1 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7165 7773 16383 0 0,'0'4'0'0'0,"0"5"0"0"0,0 5 0 0 0,-4 0 0 0 0,-1 1 0 0 0,-4-1 0 0 0,0 0 0 0 0,1 2 0 0 0,-2-2 0 0 0,2 1 0 0 0,-3-3 0 0 0,1-3 0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7331 7326 16383 0 0,'0'4'0'0'0,"0"5"0"0"0,0 5 0 0 0,0 4 0 0 0,0 2 0 0 0,0 3 0 0 0,0 0 0 0 0,0 0 0 0 0,0 1 0 0 0,-3-4 0 0 0,-3-2 0 0 0,2 0 0 0 0,3-3 0 0 0,8-4 0 0 0,5-4 0 0 0,5 1 0 0 0,-1 3 0 0 0,-3-1 0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7449 7514 16383 0 0,'0'4'0'0'0,"0"5"0"0"0,0 5 0 0 0,0 4 0 0 0,0 2 0 0 0,0 3 0 0 0,0 0 0 0 0,0 1 0 0 0,0-1 0 0 0,0 1 0 0 0,0-1 0 0 0,-4 0 0 0 0,-1 0 0 0 0,0 0 0 0 0,1 0 0 0 0,1-5 0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7590 7372 16383 0 0,'0'-3'0'0'0,"4"-3"0"0"0,5 2 0 0 0,5 0 0 0 0,0 5 0 0 0,-2 6 0 0 0,-4 6 0 0 0,-3 4 0 0 0,-1 4 0 0 0,-7-2 0 0 0,-2-1 0 0 0,0 1 0 0 0,-4-3 0 0 0,1 0 0 0 0,1-7 0 0 0,5-5 0 0 0,4-7 0 0 0,5-3 0 0 0,5 0 0 0 0,5 0 0 0 0,2 2 0 0 0,-1 5 0 0 0,0 2 0 0 0,-3 5 0 0 0,-4 5 0 0 0,-4 4 0 0 0,-3 3 0 0 0,-3 2 0 0 0,0 1 0 0 0,-2 0 0 0 0,-4 1 0 0 0,0-1 0 0 0,-5-3 0 0 0,-3-2 0 0 0,-4-4 0 0 0,1 0 0 0 0,-1-3 0 0 0,0-3 0 0 0,-3-3 0 0 0,3-6 0 0 0,1-3 0 0 0,2-5 0 0 0,8-1 0 0 0,9 2 0 0 0,4 2 0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9496 7325 16383 0 0,'0'3'0'0'0,"0"6"0"0"0,0 5 0 0 0,0 4 0 0 0,0 3 0 0 0,0 1 0 0 0,0 1 0 0 0,0 1 0 0 0,0 0 0 0 0,0-1 0 0 0,0 0 0 0 0,0 1 0 0 0,3-5 0 0 0,3-2 0 0 0,2-3 0 0 0,5-4 0 0 0,4-4 0 0 0,2-3 0 0 0,3-2 0 0 0,-3-5 0 0 0,-1-2 0 0 0,1-3 0 0 0,0-5 0 0 0,-2-3 0 0 0,-1 1 0 0 0,-3-1 0 0 0,-3-1 0 0 0,-4-1 0 0 0,-3-2 0 0 0,-1-1 0 0 0,-2 0 0 0 0,-5 3 0 0 0,-1 1 0 0 0,-3 4 0 0 0,-1 0 0 0 0,-2-1 0 0 0,1-2 0 0 0,-1 2 0 0 0,-3 3 0 0 0,1 0 0 0 0,-1 2 0 0 0,-1 3 0 0 0,1 7 0 0 0,0 2 0 0 0,3 6 0 0 0,2 4 0 0 0,4 2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49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7046 7820 16383 0 0,'0'4'0'0'0,"-3"5"0"0"0,-3 5 0 0 0,2 3 0 0 0,-4 0 0 0 0,0 0 0 0 0,-3 2 0 0 0,1 1 0 0 0,-2-3 0 0 0,2-1 0 0 0,1 2 0 0 0,3-3 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9942 7397 16383 0 0,'4'0'0'0'0,"1"3"0"0"0,0 6 0 0 0,-1 5 0 0 0,-1 4 0 0 0,-1 3 0 0 0,-1 1 0 0 0,-1-6 0 0 0,4-7 0 0 0,1-8 0 0 0,3-4 0 0 0,1-6 0 0 0,3-1 0 0 0,2 1 0 0 0,4 2 0 0 0,2 2 0 0 0,-3 6 0 0 0,1 3 0 0 0,-4 4 0 0 0,-4 5 0 0 0,-3 4 0 0 0,-3 3 0 0 0,-3 2 0 0 0,-1 1 0 0 0,0 1 0 0 0,-5-4 0 0 0,-1-2 0 0 0,1 1 0 0 0,-3 0 0 0 0,-1 1 0 0 0,-1-3 0 0 0,-4-4 0 0 0,-3-5 0 0 0,-3-3 0 0 0,3-7 0 0 0,-1-2 0 0 0,4-5 0 0 0,0-1 0 0 0,2-3 0 0 0,4 6 0 0 0,6 2 0 0 0,4 8 0 0 0,2 2 0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9801 7632 16383 0 0,'0'4'0'0'0,"0"5"0"0"0,0 4 0 0 0,0 5 0 0 0,0 3 0 0 0,0 1 0 0 0,0 2 0 0 0,0-1 0 0 0,-4-3 0 0 0,-1-2 0 0 0,0-3 0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9942 7397 16383 0 0,'4'0'0'0'0,"1"3"0"0"0,0 6 0 0 0,-1 5 0 0 0,-1 4 0 0 0,-1 3 0 0 0,-1 1 0 0 0,-1-6 0 0 0,4-7 0 0 0,1-8 0 0 0,3-4 0 0 0,1-6 0 0 0,3-1 0 0 0,2 1 0 0 0,4 2 0 0 0,2 2 0 0 0,-3 6 0 0 0,1 3 0 0 0,-4 4 0 0 0,-4 5 0 0 0,-3 4 0 0 0,-3 3 0 0 0,-3 2 0 0 0,-1 1 0 0 0,0 1 0 0 0,-5-4 0 0 0,-1-2 0 0 0,1 1 0 0 0,-3 0 0 0 0,-1 1 0 0 0,-1-3 0 0 0,-4-4 0 0 0,-3-5 0 0 0,-3-3 0 0 0,3-7 0 0 0,-1-2 0 0 0,4-5 0 0 0,0-1 0 0 0,2-3 0 0 0,4 6 0 0 0,6 2 0 0 0,4 8 0 0 0,2 2 0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9966 7390 16383 0 0,'0'-4'0'0'0,"0"-5"0"0"0,0-4 0 0 0,4-1 0 0 0,1-2 0 0 0,0-1 0 0 0,3 1 0 0 0,0 0 0 0 0,2 3 0 0 0,0 0 0 0 0,2 1 0 0 0,3 4 0 0 0,-2-1 0 0 0,2 0 0 0 0,-3 7 0 0 0,2 3 0 0 0,-3 5 0 0 0,2 6 0 0 0,1 0 0 0 0,-1-5 0 0 0,-2-4 0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10248 7346 16383 0 0,'0'-4'0'0'0,"0"-5"0"0"0,4-5 0 0 0,5 0 0 0 0,1 7 0 0 0,3 3 0 0 0,-1 7 0 0 0,1 4 0 0 0,-1 3 0 0 0,0 0 0 0 0,4-1 0 0 0,1-2 0 0 0,3-3 0 0 0,1-5 0 0 0,1-7 0 0 0,1-2 0 0 0,-4-3 0 0 0,-5-3 0 0 0,-5-3 0 0 0,-7 2 0 0 0,-5 8 0 0 0,-2 9 0 0 0,-3 4 0 0 0,-1 6 0 0 0,1 5 0 0 0,3 4 0 0 0,1 2 0 0 0,2 2 0 0 0,1 0 0 0 0,1 1 0 0 0,0 0 0 0 0,0-1 0 0 0,0 0 0 0 0,1 0 0 0 0,-1 0 0 0 0,0 0 0 0 0,0 0 0 0 0,0-1 0 0 0,0 1 0 0 0,0 0 0 0 0,0-1 0 0 0,0 1 0 0 0,0-8 0 0 0,0-7 0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10319 7538 16383 0 0,'0'4'0'0'0,"4"1"0"0"0,5 0 0 0 0,4-1 0 0 0,5-2 0 0 0,3 0 0 0 0,1-1 0 0 0,2-1 0 0 0,-1 0 0 0 0,1 0 0 0 0,-1 0 0 0 0,1 0 0 0 0,-1 0 0 0 0,-4-1 0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5166 10286 16383 0 0,'0'-4'0'0'0,"0"3"0"0"0,-3 5 0 0 0,-3 6 0 0 0,2 5 0 0 0,0 4 0 0 0,1 2 0 0 0,1 2 0 0 0,1 1 0 0 0,1 0 0 0 0,0-1 0 0 0,0 1 0 0 0,4-5 0 0 0,1-1 0 0 0,4-4 0 0 0,4-4 0 0 0,4-4 0 0 0,3-3 0 0 0,-3-6 0 0 0,1-2 0 0 0,-3-4 0 0 0,-1-1 0 0 0,2-3 0 0 0,1-2 0 0 0,3-3 0 0 0,-3-2 0 0 0,-1 2 0 0 0,-2 1 0 0 0,0-2 0 0 0,-3 0 0 0 0,-2-1 0 0 0,-4-2 0 0 0,-2 0 0 0 0,-5 3 0 0 0,-7 2 0 0 0,-5 3 0 0 0,-1 0 0 0 0,-1 3 0 0 0,-2 2 0 0 0,2 0 0 0 0,0 1 0 0 0,-1 2 0 0 0,-2 2 0 0 0,-1 2 0 0 0,-1 1 0 0 0,-1 4 0 0 0,3 6 0 0 0,1 2 0 0 0,4 2 0 0 0,0-1 0 0 0,3 2 0 0 0,3 1 0 0 0,2 4 0 0 0,4 1 0 0 0,0-3 0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5564 10501 16383 0 0,'0'4'0'0'0,"0"5"0"0"0,-3 1 0 0 0,-3 3 0 0 0,-2 2 0 0 0,-1 4 0 0 0,-3-3 0 0 0,1 1 0 0 0,-1 1 0 0 0,1 1 0 0 0,-2-2 0 0 0,2-5 0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5754 10147 16383 0 0,'-4'0'0'0'0,"-5"0"0"0"0,-1 3 0 0 0,-3 6 0 0 0,1 5 0 0 0,3 4 0 0 0,2 3 0 0 0,3 1 0 0 0,6-3 0 0 0,2 0 0 0 0,5-4 0 0 0,0-1 0 0 0,4-2 0 0 0,2-4 0 0 0,3-2 0 0 0,2-3 0 0 0,2 2 0 0 0,0 0 0 0 0,1-1 0 0 0,1 0 0 0 0,-5 2 0 0 0,-1 0 0 0 0,-4 3 0 0 0,-4 4 0 0 0,-3 4 0 0 0,-4 2 0 0 0,-6 3 0 0 0,-2 0 0 0 0,-5-3 0 0 0,0 0 0 0 0,-2-5 0 0 0,-3-3 0 0 0,-3-5 0 0 0,-2-3 0 0 0,-2-1 0 0 0,-1-2 0 0 0,4-5 0 0 0,5-5 0 0 0,1-4 0 0 0,2-5 0 0 0,8 2 0 0 0,3 0 0 0 0,7 2 0 0 0,1 0 0 0 0,4-1 0 0 0,-1-2 0 0 0,2 3 0 0 0,-1-1 0 0 0,1 3 0 0 0,-2-1 0 0 0,-2-1 0 0 0,0 2 0 0 0,0-2 0 0 0,-3 0 0 0 0,-1-3 0 0 0,1 2 0 0 0,1-1 0 0 0,-2 0 0 0 0,-5 2 0 0 0,-3 0 0 0 0,0-1 0 0 0,-5 1 0 0 0,0 1 0 0 0,-2 1 0 0 0,-4 4 0 0 0,-4 3 0 0 0,2 3 0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7307 10328 16383 0 0,'0'4'0'0'0,"0"5"0"0"0,0 5 0 0 0,0 3 0 0 0,0 4 0 0 0,0 1 0 0 0,0 2 0 0 0,0-1 0 0 0,4-3 0 0 0,1-1 0 0 0,3-5 0 0 0,5-4 0 0 0,4-4 0 0 0,-1-6 0 0 0,0-4 0 0 0,2-5 0 0 0,1-1 0 0 0,-2-2 0 0 0,0 0 0 0 0,-4-1 0 0 0,1 2 0 0 0,-3-2 0 0 0,2-2 0 0 0,-3-3 0 0 0,2 3 0 0 0,-2-1 0 0 0,-2-2 0 0 0,-3-1 0 0 0,-1-1 0 0 0,-3-1 0 0 0,-1-1 0 0 0,0-1 0 0 0,0 0 0 0 0,-5 4 0 0 0,0 1 0 0 0,-4 4 0 0 0,0 0 0 0 0,-3 3 0 0 0,1-1 0 0 0,-2 2 0 0 0,-2 2 0 0 0,2-1 0 0 0,-2 1 0 0 0,-1 2 0 0 0,-3 2 0 0 0,-1 1 0 0 0,-1 2 0 0 0,2 4 0 0 0,2 2 0 0 0,2 5 0 0 0,1 3 0 0 0,3 4 0 0 0,3 3 0 0 0,2 1 0 0 0,0-2 0 0 0,-1 0 0 0 0,2-1 0 0 0,2 2 0 0 0,1-4 0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7752 10478 16383 0 0,'0'3'0'0'0,"0"6"0"0"0,0 5 0 0 0,-4 0 0 0 0,-1 2 0 0 0,-4-3 0 0 0,0 2 0 0 0,-3-3 0 0 0,1 0 0 0 0,-1-1 0 0 0,1 2 0 0 0,-2 1 0 0 0,2-1 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9966 7390 16383 0 0,'0'-4'0'0'0,"0"-5"0"0"0,0-4 0 0 0,4-1 0 0 0,1-2 0 0 0,0-1 0 0 0,3 1 0 0 0,0 0 0 0 0,2 3 0 0 0,0 0 0 0 0,2 1 0 0 0,3 4 0 0 0,-2-1 0 0 0,2 0 0 0 0,-3 7 0 0 0,2 3 0 0 0,-3 5 0 0 0,2 6 0 0 0,1 0 0 0 0,-1-5 0 0 0,-2-4 0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7896 10214 16383 0 0,'-4'0'0'0'0,"-1"-3"0"0"0,0-6 0 0 0,1-5 0 0 0,1-4 0 0 0,5 1 0 0 0,6 4 0 0 0,2 0 0 0 0,2 2 0 0 0,4 3 0 0 0,3 3 0 0 0,2 2 0 0 0,1 2 0 0 0,1 0 0 0 0,0 2 0 0 0,-4 3 0 0 0,-4 6 0 0 0,-2 0 0 0 0,-3 3 0 0 0,-3 3 0 0 0,-3 3 0 0 0,-1 1 0 0 0,-3 2 0 0 0,0 1 0 0 0,-4-4 0 0 0,-6-4 0 0 0,0-2 0 0 0,-3-3 0 0 0,-3-3 0 0 0,1 2 0 0 0,-1-2 0 0 0,-1 3 0 0 0,2 3 0 0 0,4 3 0 0 0,3 3 0 0 0,4 2 0 0 0,2 1 0 0 0,1 1 0 0 0,2 0 0 0 0,-1 1 0 0 0,5-5 0 0 0,1-1 0 0 0,3-4 0 0 0,0-8 0 0 0,-1-9 0 0 0,2-4 0 0 0,-1-4 0 0 0,1-1 0 0 0,4 2 0 0 0,3 2 0 0 0,3 3 0 0 0,1 3 0 0 0,-3 4 0 0 0,0 3 0 0 0,-4 4 0 0 0,1 1 0 0 0,0-6 0 0 0,-1-7 0 0 0,0-3 0 0 0,-2-4 0 0 0,-3-5 0 0 0,-4-3 0 0 0,-1 5 0 0 0,-3 5 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9283 10241 16383 0 0,'-4'0'0'0'0,"-1"-4"0"0"0,0 3 0 0 0,1 5 0 0 0,1 6 0 0 0,2 5 0 0 0,0 3 0 0 0,0 4 0 0 0,1 1 0 0 0,1 1 0 0 0,-1-1 0 0 0,0 1 0 0 0,0 0 0 0 0,0-1 0 0 0,0 0 0 0 0,4-4 0 0 0,5-5 0 0 0,5-6 0 0 0,4-3 0 0 0,3-3 0 0 0,-3-5 0 0 0,0-3 0 0 0,-3-4 0 0 0,0 0 0 0 0,-3-2 0 0 0,0 0 0 0 0,-1-1 0 0 0,-3-2 0 0 0,1 1 0 0 0,-1 0 0 0 0,-2-3 0 0 0,-2-1 0 0 0,-1-2 0 0 0,-2-2 0 0 0,-1 0 0 0 0,-4 3 0 0 0,-1 1 0 0 0,-4 4 0 0 0,-1 0 0 0 0,-2 3 0 0 0,-2-1 0 0 0,-4 1 0 0 0,-2 4 0 0 0,-2 2 0 0 0,0 5 0 0 0,3 8 0 0 0,4 6 0 0 0,6 0 0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9563 10548 16383 0 0,'0'4'0'0'0,"0"5"0"0"0,-4 1 0 0 0,-1 3 0 0 0,0 2 0 0 0,1 4 0 0 0,-2-3 0 0 0,-1 1 0 0 0,-3 1 0 0 0,1 1 0 0 0,1 2 0 0 0,-1-4 0 0 0,0 0 0 0 0,2-3 0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9660 10287 16383 0 0,'0'-4'0'0'0,"0"3"0"0"0,0 5 0 0 0,0 6 0 0 0,0 5 0 0 0,0 4 0 0 0,0 2 0 0 0,0 2 0 0 0,0 1 0 0 0,4-4 0 0 0,1-2 0 0 0,0 1 0 0 0,3-4 0 0 0,0 1 0 0 0,2-4 0 0 0,4-3 0 0 0,3-7 0 0 0,3-8 0 0 0,1-7 0 0 0,2-1 0 0 0,-4-2 0 0 0,-5-2 0 0 0,0 2 0 0 0,-4 0 0 0 0,-3-2 0 0 0,-2-1 0 0 0,-3-1 0 0 0,-1-1 0 0 0,-5-1 0 0 0,-5 3 0 0 0,-2 1 0 0 0,-2 4 0 0 0,-3 4 0 0 0,-3 4 0 0 0,-2 2 0 0 0,3-1 0 0 0,0 0 0 0 0,0 1 0 0 0,3 5 0 0 0,3 6 0 0 0,5 1 0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9942 10217 16383 0 0,'4'0'0'0'0,"1"-4"0"0"0,4-1 0 0 0,0-3 0 0 0,3-1 0 0 0,2 1 0 0 0,4 2 0 0 0,-2 6 0 0 0,1 3 0 0 0,-4 5 0 0 0,1 1 0 0 0,-2 3 0 0 0,-3 3 0 0 0,-4 3 0 0 0,-2 2 0 0 0,-1 2 0 0 0,-2 1 0 0 0,-4-4 0 0 0,-6-5 0 0 0,3-4 0 0 0,3-9 0 0 0,6-4 0 0 0,6 3 0 0 0,6 4 0 0 0,0 7 0 0 0,-2 4 0 0 0,-3 3 0 0 0,-3 4 0 0 0,-2 1 0 0 0,-7-4 0 0 0,-2 0 0 0 0,-4-4 0 0 0,0-1 0 0 0,-3-2 0 0 0,0 0 0 0 0,-1-1 0 0 0,2 0 0 0 0,-2-1 0 0 0,-2-2 0 0 0,-2-3 0 0 0,1-5 0 0 0,0-4 0 0 0,3 0 0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11447 10236 16383 0 0,'0'3'0'0'0,"0"6"0"0"0,-4 1 0 0 0,-1 3 0 0 0,0 3 0 0 0,1 2 0 0 0,1 3 0 0 0,1 1 0 0 0,1 0 0 0 0,5-2 0 0 0,5-2 0 0 0,5-4 0 0 0,0-7 0 0 0,2-6 0 0 0,1-7 0 0 0,3-2 0 0 0,1-3 0 0 0,1-1 0 0 0,-3-1 0 0 0,-2-3 0 0 0,-2-2 0 0 0,-1 2 0 0 0,-3-1 0 0 0,-3 0 0 0 0,-2-2 0 0 0,-4-2 0 0 0,-1 0 0 0 0,0-1 0 0 0,-2-1 0 0 0,-3 4 0 0 0,-2 1 0 0 0,-3 4 0 0 0,-1 0 0 0 0,-1-1 0 0 0,-4 2 0 0 0,1-1 0 0 0,-1 2 0 0 0,-2 3 0 0 0,-1 3 0 0 0,-2 3 0 0 0,-2 2 0 0 0,4 4 0 0 0,4 6 0 0 0,1 2 0 0 0,2 2 0 0 0,4 4 0 0 0,3 1 0 0 0,1 3 0 0 0,2 1 0 0 0,5 1 0 0 0,2 0 0 0 0,-1-3 0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11799 10383 16383 0 0,'0'4'0'0'0,"0"5"0"0"0,0 5 0 0 0,0 4 0 0 0,0 3 0 0 0,0 1 0 0 0,-4 1 0 0 0,-5-3 0 0 0,-1-1 0 0 0,-3-1 0 0 0,1-2 0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12100 10145 16383 0 0,'0'-4'0'0'0,"0"-5"0"0"0,0-5 0 0 0,-4 0 0 0 0,-1-1 0 0 0,-4 1 0 0 0,-4 4 0 0 0,-3 3 0 0 0,-4 3 0 0 0,-1 2 0 0 0,2 5 0 0 0,1 2 0 0 0,3 5 0 0 0,4 3 0 0 0,5 4 0 0 0,2 3 0 0 0,3 2 0 0 0,1 1 0 0 0,0 1 0 0 0,5-5 0 0 0,1 0 0 0 0,3-1 0 0 0,5-3 0 0 0,3-4 0 0 0,2-3 0 0 0,3-4 0 0 0,-3-7 0 0 0,-1-1 0 0 0,1-6 0 0 0,0-3 0 0 0,-2-5 0 0 0,-1 2 0 0 0,-3-1 0 0 0,-7 3 0 0 0,-5 7 0 0 0,-3 9 0 0 0,-1 8 0 0 0,1 6 0 0 0,0 4 0 0 0,0 3 0 0 0,1 1 0 0 0,4-3 0 0 0,2-2 0 0 0,0 0 0 0 0,-1 0 0 0 0,-1 2 0 0 0,-1 0 0 0 0,-1 1 0 0 0,-5-4 0 0 0,-1 0 0 0 0,-4-4 0 0 0,0 0 0 0 0,-3 1 0 0 0,-3-2 0 0 0,-2-3 0 0 0,-3-3 0 0 0,-2-3 0 0 0,-1-2 0 0 0,4-6 0 0 0,9-1 0 0 0,6 3 0 0 0,3 3 0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12341 10145 16383 0 0,'0'-4'0'0'0,"0"-4"0"0"0,0-6 0 0 0,4 0 0 0 0,1-2 0 0 0,4 3 0 0 0,4 6 0 0 0,4 5 0 0 0,-2 7 0 0 0,2 2 0 0 0,-3 4 0 0 0,0 0 0 0 0,-2 2 0 0 0,1-1 0 0 0,1-3 0 0 0,3-3 0 0 0,3-2 0 0 0,-3-6 0 0 0,-1-2 0 0 0,-2-5 0 0 0,0-1 0 0 0,-2-2 0 0 0,-7 1 0 0 0,-9 2 0 0 0,-3 7 0 0 0,-4 3 0 0 0,-1 5 0 0 0,2 7 0 0 0,3 3 0 0 0,2 4 0 0 0,3 2 0 0 0,0 2 0 0 0,-2-1 0 0 0,-1 1 0 0 0,1 0 0 0 0,1-1 0 0 0,0 0 0 0 0,-2 0 0 0 0,-1 0 0 0 0,1 0 0 0 0,1-1 0 0 0,1 1 0 0 0,2 0 0 0 0,-4-5 0 0 0,0 0 0 0 0,0 0 0 0 0,1 0 0 0 0,2-2 0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12365 10336 16383 0 0,'4'0'0'0'0,"5"0"0"0"0,5 0 0 0 0,3 0 0 0 0,4 0 0 0 0,1 0 0 0 0,2 0 0 0 0,-1 0 0 0 0,1 0 0 0 0,-1 0 0 0 0,1 0 0 0 0,-1 0 0 0 0,0 0 0 0 0,0 0 0 0 0,-1 0 0 0 0,-3 4 0 0 0,-5 1 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10248 7346 16383 0 0,'0'-4'0'0'0,"0"-5"0"0"0,4-5 0 0 0,5 0 0 0 0,1 7 0 0 0,3 3 0 0 0,-1 7 0 0 0,1 4 0 0 0,-1 3 0 0 0,0 0 0 0 0,4-1 0 0 0,1-2 0 0 0,3-3 0 0 0,1-5 0 0 0,1-7 0 0 0,1-2 0 0 0,-4-3 0 0 0,-5-3 0 0 0,-5-3 0 0 0,-7 2 0 0 0,-5 8 0 0 0,-2 9 0 0 0,-3 4 0 0 0,-1 6 0 0 0,1 5 0 0 0,3 4 0 0 0,1 2 0 0 0,2 2 0 0 0,1 0 0 0 0,1 1 0 0 0,0 0 0 0 0,0-1 0 0 0,0 0 0 0 0,1 0 0 0 0,-1 0 0 0 0,0 0 0 0 0,0 0 0 0 0,0-1 0 0 0,0 1 0 0 0,0 0 0 0 0,0-1 0 0 0,0 1 0 0 0,0-8 0 0 0,0-7 0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8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9425 6150 16383 0 0,'0'4'0'0'0,"4"1"0"0"0,5 0 0 0 0,1 3 0 0 0,3 0 0 0 0,2-2 0 0 0,4-1 0 0 0,1-2 0 0 0,-2 3 0 0 0,0 0 0 0 0,0-1 0 0 0,1-1 0 0 0,2-2 0 0 0,0 0 0 0 0,1-2 0 0 0,1 0 0 0 0,0 0 0 0 0,-4 4 0 0 0,-2 1 0 0 0,1-1 0 0 0,1 0 0 0 0,1-1 0 0 0,1-2 0 0 0,1 0 0 0 0,-4 4 0 0 0,0 0 0 0 0,0-1 0 0 0,1 0 0 0 0,1-1 0 0 0,-3 2 0 0 0,0 1 0 0 0,0-1 0 0 0,2-1 0 0 0,1-1 0 0 0,1-2 0 0 0,1 0 0 0 0,1-1 0 0 0,0 0 0 0 0,0 0 0 0 0,0 0 0 0 0,-1 0 0 0 0,1-1 0 0 0,0 1 0 0 0,0 0 0 0 0,0 0 0 0 0,-1 0 0 0 0,1 0 0 0 0,0 0 0 0 0,-1 0 0 0 0,1 0 0 0 0,0 0 0 0 0,-5 4 0 0 0,0 1 0 0 0,0 0 0 0 0,0-1 0 0 0,2-1 0 0 0,1-1 0 0 0,1-2 0 0 0,0 1 0 0 0,1-1 0 0 0,0 0 0 0 0,0-1 0 0 0,0 1 0 0 0,-1 0 0 0 0,1 0 0 0 0,0 0 0 0 0,0 0 0 0 0,-1 0 0 0 0,1 0 0 0 0,0 0 0 0 0,-1 0 0 0 0,1 0 0 0 0,0 0 0 0 0,-1 0 0 0 0,1 0 0 0 0,0 0 0 0 0,0 0 0 0 0,-1 0 0 0 0,1 0 0 0 0,0 0 0 0 0,-1 0 0 0 0,1 0 0 0 0,0 0 0 0 0,-1 0 0 0 0,1 0 0 0 0,0 0 0 0 0,-1 0 0 0 0,1 0 0 0 0,0 0 0 0 0,-1 0 0 0 0,1 0 0 0 0,0 0 0 0 0,-1 0 0 0 0,1 0 0 0 0,0 0 0 0 0,-1 0 0 0 0,1 0 0 0 0,0 0 0 0 0,-1 0 0 0 0,1 0 0 0 0,0 0 0 0 0,-1 0 0 0 0,1 0 0 0 0,0 0 0 0 0,0 0 0 0 0,-1 0 0 0 0,1-4 0 0 0,0-1 0 0 0,-1 0 0 0 0,1 1 0 0 0,0 1 0 0 0,-1 1 0 0 0,1 2 0 0 0,0-1 0 0 0,-1-3 0 0 0,1-1 0 0 0,0 1 0 0 0,-1 0 0 0 0,1 1 0 0 0,0 2 0 0 0,-1 0 0 0 0,1 1 0 0 0,0 0 0 0 0,-1 0 0 0 0,1 0 0 0 0,0 0 0 0 0,-1 0 0 0 0,1 0 0 0 0,0 0 0 0 0,-1 1 0 0 0,1-1 0 0 0,0 0 0 0 0,0 0 0 0 0,-1-4 0 0 0,1-1 0 0 0,0 0 0 0 0,-1-3 0 0 0,1 0 0 0 0,0 1 0 0 0,-1 2 0 0 0,1 2 0 0 0,0 1 0 0 0,-1 2 0 0 0,1 0 0 0 0,0 0 0 0 0,-1 0 0 0 0,1 0 0 0 0,0 1 0 0 0,-4-5 0 0 0,-2-1 0 0 0,1 0 0 0 0,1 1 0 0 0,0 2 0 0 0,2 0 0 0 0,1 1 0 0 0,0 1 0 0 0,1-1 0 0 0,0 2 0 0 0,0-1 0 0 0,0 0 0 0 0,0 0 0 0 0,-1 0 0 0 0,1 0 0 0 0,0 0 0 0 0,0-3 0 0 0,-1-2 0 0 0,1 0 0 0 0,0 1 0 0 0,-5 1 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7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26499 9513 16383 0 0,'0'0'0'0'0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7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26499 9560 16383 0 0,'0'0'0'0'0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6859 7510 16383 0 0,'0'-4'0'0'0,"0"3"0"0"0,-4 1 0 0 0,-1 5 0 0 0,0 5 0 0 0,-3 1 0 0 0,0 3 0 0 0,2 2 0 0 0,1 3 0 0 0,-2-2 0 0 0,0-1 0 0 0,1 2 0 0 0,2 1 0 0 0,2 2 0 0 0,4 0 0 0 0,7 1 0 0 0,0 1 0 0 0,4-4 0 0 0,3-5 0 0 0,3-5 0 0 0,2-4 0 0 0,1-3 0 0 0,-3-5 0 0 0,-1-3 0 0 0,-3-4 0 0 0,-1 0 0 0 0,-3-2 0 0 0,1 1 0 0 0,-1-2 0 0 0,0 1 0 0 0,0 0 0 0 0,0-3 0 0 0,0-3 0 0 0,-3-1 0 0 0,-3-2 0 0 0,-2-1 0 0 0,-1-1 0 0 0,-2 0 0 0 0,0 0 0 0 0,-4 3 0 0 0,-2 2 0 0 0,-3 4 0 0 0,0 1 0 0 0,-3 1 0 0 0,1 0 0 0 0,-2 2 0 0 0,2-1 0 0 0,-1 1 0 0 0,-3 2 0 0 0,-2 3 0 0 0,1 5 0 0 0,4 8 0 0 0,-1 1 0 0 0,3 4 0 0 0,3-1 0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7165 7773 16383 0 0,'0'4'0'0'0,"0"5"0"0"0,0 5 0 0 0,-4 0 0 0 0,-1 1 0 0 0,-4-1 0 0 0,0 0 0 0 0,1 2 0 0 0,-2-2 0 0 0,2 1 0 0 0,-3-3 0 0 0,1-3 0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7331 7326 16383 0 0,'0'4'0'0'0,"0"5"0"0"0,0 5 0 0 0,0 4 0 0 0,0 2 0 0 0,0 3 0 0 0,0 0 0 0 0,0 0 0 0 0,0 1 0 0 0,-3-4 0 0 0,-3-2 0 0 0,2 0 0 0 0,3-3 0 0 0,8-4 0 0 0,5-4 0 0 0,5 1 0 0 0,-1 3 0 0 0,-3-1 0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7449 7514 16383 0 0,'0'4'0'0'0,"0"5"0"0"0,0 5 0 0 0,0 4 0 0 0,0 2 0 0 0,0 3 0 0 0,0 0 0 0 0,0 1 0 0 0,0-1 0 0 0,0 1 0 0 0,0-1 0 0 0,-4 0 0 0 0,-1 0 0 0 0,0 0 0 0 0,1 0 0 0 0,1-5 0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7590 7372 16383 0 0,'0'-3'0'0'0,"4"-3"0"0"0,5 2 0 0 0,5 0 0 0 0,0 5 0 0 0,-2 6 0 0 0,-4 6 0 0 0,-3 4 0 0 0,-1 4 0 0 0,-7-2 0 0 0,-2-1 0 0 0,0 1 0 0 0,-4-3 0 0 0,1 0 0 0 0,1-7 0 0 0,5-5 0 0 0,4-7 0 0 0,5-3 0 0 0,5 0 0 0 0,5 0 0 0 0,2 2 0 0 0,-1 5 0 0 0,0 2 0 0 0,-3 5 0 0 0,-4 5 0 0 0,-4 4 0 0 0,-3 3 0 0 0,-3 2 0 0 0,0 1 0 0 0,-2 0 0 0 0,-4 1 0 0 0,0-1 0 0 0,-5-3 0 0 0,-3-2 0 0 0,-4-4 0 0 0,1 0 0 0 0,-1-3 0 0 0,0-3 0 0 0,-3-3 0 0 0,3-6 0 0 0,1-3 0 0 0,2-5 0 0 0,8-1 0 0 0,9 2 0 0 0,4 2 0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9496 7325 16383 0 0,'0'3'0'0'0,"0"6"0"0"0,0 5 0 0 0,0 4 0 0 0,0 3 0 0 0,0 1 0 0 0,0 1 0 0 0,0 1 0 0 0,0 0 0 0 0,0-1 0 0 0,0 0 0 0 0,0 1 0 0 0,3-5 0 0 0,3-2 0 0 0,2-3 0 0 0,5-4 0 0 0,4-4 0 0 0,2-3 0 0 0,3-2 0 0 0,-3-5 0 0 0,-1-2 0 0 0,1-3 0 0 0,0-5 0 0 0,-2-3 0 0 0,-1 1 0 0 0,-3-1 0 0 0,-3-1 0 0 0,-4-1 0 0 0,-3-2 0 0 0,-1-1 0 0 0,-2 0 0 0 0,-5 3 0 0 0,-1 1 0 0 0,-3 4 0 0 0,-1 0 0 0 0,-2-1 0 0 0,1-2 0 0 0,-1 2 0 0 0,-3 3 0 0 0,1 0 0 0 0,-1 2 0 0 0,-1 3 0 0 0,1 7 0 0 0,0 2 0 0 0,3 6 0 0 0,2 4 0 0 0,4 2 0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9801 7632 16383 0 0,'0'4'0'0'0,"0"5"0"0"0,0 4 0 0 0,0 5 0 0 0,0 3 0 0 0,0 1 0 0 0,0 2 0 0 0,0-1 0 0 0,-4-3 0 0 0,-1-2 0 0 0,0-3 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10319 7538 16383 0 0,'0'4'0'0'0,"4"1"0"0"0,5 0 0 0 0,4-1 0 0 0,5-2 0 0 0,3 0 0 0 0,1-1 0 0 0,2-1 0 0 0,-1 0 0 0 0,1 0 0 0 0,-1 0 0 0 0,1 0 0 0 0,-1 0 0 0 0,-4-1 0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9942 7397 16383 0 0,'4'0'0'0'0,"1"3"0"0"0,0 6 0 0 0,-1 5 0 0 0,-1 4 0 0 0,-1 3 0 0 0,-1 1 0 0 0,-1-6 0 0 0,4-7 0 0 0,1-8 0 0 0,3-4 0 0 0,1-6 0 0 0,3-1 0 0 0,2 1 0 0 0,4 2 0 0 0,2 2 0 0 0,-3 6 0 0 0,1 3 0 0 0,-4 4 0 0 0,-4 5 0 0 0,-3 4 0 0 0,-3 3 0 0 0,-3 2 0 0 0,-1 1 0 0 0,0 1 0 0 0,-5-4 0 0 0,-1-2 0 0 0,1 1 0 0 0,-3 0 0 0 0,-1 1 0 0 0,-1-3 0 0 0,-4-4 0 0 0,-3-5 0 0 0,-3-3 0 0 0,3-7 0 0 0,-1-2 0 0 0,4-5 0 0 0,0-1 0 0 0,2-3 0 0 0,4 6 0 0 0,6 2 0 0 0,4 8 0 0 0,2 2 0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9966 7390 16383 0 0,'0'-4'0'0'0,"0"-5"0"0"0,0-4 0 0 0,4-1 0 0 0,1-2 0 0 0,0-1 0 0 0,3 1 0 0 0,0 0 0 0 0,2 3 0 0 0,0 0 0 0 0,2 1 0 0 0,3 4 0 0 0,-2-1 0 0 0,2 0 0 0 0,-3 7 0 0 0,2 3 0 0 0,-3 5 0 0 0,2 6 0 0 0,1 0 0 0 0,-1-5 0 0 0,-2-4 0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10248 7346 16383 0 0,'0'-4'0'0'0,"0"-5"0"0"0,4-5 0 0 0,5 0 0 0 0,1 7 0 0 0,3 3 0 0 0,-1 7 0 0 0,1 4 0 0 0,-1 3 0 0 0,0 0 0 0 0,4-1 0 0 0,1-2 0 0 0,3-3 0 0 0,1-5 0 0 0,1-7 0 0 0,1-2 0 0 0,-4-3 0 0 0,-5-3 0 0 0,-5-3 0 0 0,-7 2 0 0 0,-5 8 0 0 0,-2 9 0 0 0,-3 4 0 0 0,-1 6 0 0 0,1 5 0 0 0,3 4 0 0 0,1 2 0 0 0,2 2 0 0 0,1 0 0 0 0,1 1 0 0 0,0 0 0 0 0,0-1 0 0 0,0 0 0 0 0,1 0 0 0 0,-1 0 0 0 0,0 0 0 0 0,0 0 0 0 0,0-1 0 0 0,0 1 0 0 0,0 0 0 0 0,0-1 0 0 0,0 1 0 0 0,0-8 0 0 0,0-7 0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10319 7538 16383 0 0,'0'4'0'0'0,"4"1"0"0"0,5 0 0 0 0,4-1 0 0 0,5-2 0 0 0,3 0 0 0 0,1-1 0 0 0,2-1 0 0 0,-1 0 0 0 0,1 0 0 0 0,-1 0 0 0 0,1 0 0 0 0,-1 0 0 0 0,-4-1 0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5166 10286 16383 0 0,'0'-4'0'0'0,"0"3"0"0"0,-3 5 0 0 0,-3 6 0 0 0,2 5 0 0 0,0 4 0 0 0,1 2 0 0 0,1 2 0 0 0,1 1 0 0 0,1 0 0 0 0,0-1 0 0 0,0 1 0 0 0,4-5 0 0 0,1-1 0 0 0,4-4 0 0 0,4-4 0 0 0,4-4 0 0 0,3-3 0 0 0,-3-6 0 0 0,1-2 0 0 0,-3-4 0 0 0,-1-1 0 0 0,2-3 0 0 0,1-2 0 0 0,3-3 0 0 0,-3-2 0 0 0,-1 2 0 0 0,-2 1 0 0 0,0-2 0 0 0,-3 0 0 0 0,-2-1 0 0 0,-4-2 0 0 0,-2 0 0 0 0,-5 3 0 0 0,-7 2 0 0 0,-5 3 0 0 0,-1 0 0 0 0,-1 3 0 0 0,-2 2 0 0 0,2 0 0 0 0,0 1 0 0 0,-1 2 0 0 0,-2 2 0 0 0,-1 2 0 0 0,-1 1 0 0 0,-1 4 0 0 0,3 6 0 0 0,1 2 0 0 0,4 2 0 0 0,0-1 0 0 0,3 2 0 0 0,3 1 0 0 0,2 4 0 0 0,4 1 0 0 0,0-3 0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5564 10501 16383 0 0,'0'4'0'0'0,"0"5"0"0"0,-3 1 0 0 0,-3 3 0 0 0,-2 2 0 0 0,-1 4 0 0 0,-3-3 0 0 0,1 1 0 0 0,-1 1 0 0 0,1 1 0 0 0,-2-2 0 0 0,2-5 0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5754 10147 16383 0 0,'-4'0'0'0'0,"-5"0"0"0"0,-1 3 0 0 0,-3 6 0 0 0,1 5 0 0 0,3 4 0 0 0,2 3 0 0 0,3 1 0 0 0,6-3 0 0 0,2 0 0 0 0,5-4 0 0 0,0-1 0 0 0,4-2 0 0 0,2-4 0 0 0,3-2 0 0 0,2-3 0 0 0,2 2 0 0 0,0 0 0 0 0,1-1 0 0 0,1 0 0 0 0,-5 2 0 0 0,-1 0 0 0 0,-4 3 0 0 0,-4 4 0 0 0,-3 4 0 0 0,-4 2 0 0 0,-6 3 0 0 0,-2 0 0 0 0,-5-3 0 0 0,0 0 0 0 0,-2-5 0 0 0,-3-3 0 0 0,-3-5 0 0 0,-2-3 0 0 0,-2-1 0 0 0,-1-2 0 0 0,4-5 0 0 0,5-5 0 0 0,1-4 0 0 0,2-5 0 0 0,8 2 0 0 0,3 0 0 0 0,7 2 0 0 0,1 0 0 0 0,4-1 0 0 0,-1-2 0 0 0,2 3 0 0 0,-1-1 0 0 0,1 3 0 0 0,-2-1 0 0 0,-2-1 0 0 0,0 2 0 0 0,0-2 0 0 0,-3 0 0 0 0,-1-3 0 0 0,1 2 0 0 0,1-1 0 0 0,-2 0 0 0 0,-5 2 0 0 0,-3 0 0 0 0,0-1 0 0 0,-5 1 0 0 0,0 1 0 0 0,-2 1 0 0 0,-4 4 0 0 0,-4 3 0 0 0,2 3 0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7307 10328 16383 0 0,'0'4'0'0'0,"0"5"0"0"0,0 5 0 0 0,0 3 0 0 0,0 4 0 0 0,0 1 0 0 0,0 2 0 0 0,0-1 0 0 0,4-3 0 0 0,1-1 0 0 0,3-5 0 0 0,5-4 0 0 0,4-4 0 0 0,-1-6 0 0 0,0-4 0 0 0,2-5 0 0 0,1-1 0 0 0,-2-2 0 0 0,0 0 0 0 0,-4-1 0 0 0,1 2 0 0 0,-3-2 0 0 0,2-2 0 0 0,-3-3 0 0 0,2 3 0 0 0,-2-1 0 0 0,-2-2 0 0 0,-3-1 0 0 0,-1-1 0 0 0,-3-1 0 0 0,-1-1 0 0 0,0-1 0 0 0,0 0 0 0 0,-5 4 0 0 0,0 1 0 0 0,-4 4 0 0 0,0 0 0 0 0,-3 3 0 0 0,1-1 0 0 0,-2 2 0 0 0,-2 2 0 0 0,2-1 0 0 0,-2 1 0 0 0,-1 2 0 0 0,-3 2 0 0 0,-1 1 0 0 0,-1 2 0 0 0,2 4 0 0 0,2 2 0 0 0,2 5 0 0 0,1 3 0 0 0,3 4 0 0 0,3 3 0 0 0,2 1 0 0 0,0-2 0 0 0,-1 0 0 0 0,2-1 0 0 0,2 2 0 0 0,1-4 0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7752 10478 16383 0 0,'0'3'0'0'0,"0"6"0"0"0,0 5 0 0 0,-4 0 0 0 0,-1 2 0 0 0,-4-3 0 0 0,0 2 0 0 0,-3-3 0 0 0,1 0 0 0 0,-1-1 0 0 0,1 2 0 0 0,-2 1 0 0 0,2-1 0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7896 10214 16383 0 0,'-4'0'0'0'0,"-1"-3"0"0"0,0-6 0 0 0,1-5 0 0 0,1-4 0 0 0,5 1 0 0 0,6 4 0 0 0,2 0 0 0 0,2 2 0 0 0,4 3 0 0 0,3 3 0 0 0,2 2 0 0 0,1 2 0 0 0,1 0 0 0 0,0 2 0 0 0,-4 3 0 0 0,-4 6 0 0 0,-2 0 0 0 0,-3 3 0 0 0,-3 3 0 0 0,-3 3 0 0 0,-1 1 0 0 0,-3 2 0 0 0,0 1 0 0 0,-4-4 0 0 0,-6-4 0 0 0,0-2 0 0 0,-3-3 0 0 0,-3-3 0 0 0,1 2 0 0 0,-1-2 0 0 0,-1 3 0 0 0,2 3 0 0 0,4 3 0 0 0,3 3 0 0 0,4 2 0 0 0,2 1 0 0 0,1 1 0 0 0,2 0 0 0 0,-1 1 0 0 0,5-5 0 0 0,1-1 0 0 0,3-4 0 0 0,0-8 0 0 0,-1-9 0 0 0,2-4 0 0 0,-1-4 0 0 0,1-1 0 0 0,4 2 0 0 0,3 2 0 0 0,3 3 0 0 0,1 3 0 0 0,-3 4 0 0 0,0 3 0 0 0,-4 4 0 0 0,1 1 0 0 0,0-6 0 0 0,-1-7 0 0 0,0-3 0 0 0,-2-4 0 0 0,-3-5 0 0 0,-4-3 0 0 0,-1 5 0 0 0,-3 5 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5166 10286 16383 0 0,'0'-4'0'0'0,"0"3"0"0"0,-3 5 0 0 0,-3 6 0 0 0,2 5 0 0 0,0 4 0 0 0,1 2 0 0 0,1 2 0 0 0,1 1 0 0 0,1 0 0 0 0,0-1 0 0 0,0 1 0 0 0,4-5 0 0 0,1-1 0 0 0,4-4 0 0 0,4-4 0 0 0,4-4 0 0 0,3-3 0 0 0,-3-6 0 0 0,1-2 0 0 0,-3-4 0 0 0,-1-1 0 0 0,2-3 0 0 0,1-2 0 0 0,3-3 0 0 0,-3-2 0 0 0,-1 2 0 0 0,-2 1 0 0 0,0-2 0 0 0,-3 0 0 0 0,-2-1 0 0 0,-4-2 0 0 0,-2 0 0 0 0,-5 3 0 0 0,-7 2 0 0 0,-5 3 0 0 0,-1 0 0 0 0,-1 3 0 0 0,-2 2 0 0 0,2 0 0 0 0,0 1 0 0 0,-1 2 0 0 0,-2 2 0 0 0,-1 2 0 0 0,-1 1 0 0 0,-1 4 0 0 0,3 6 0 0 0,1 2 0 0 0,4 2 0 0 0,0-1 0 0 0,3 2 0 0 0,3 1 0 0 0,2 4 0 0 0,4 1 0 0 0,0-3 0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9283 10241 16383 0 0,'-4'0'0'0'0,"-1"-4"0"0"0,0 3 0 0 0,1 5 0 0 0,1 6 0 0 0,2 5 0 0 0,0 3 0 0 0,0 4 0 0 0,1 1 0 0 0,1 1 0 0 0,-1-1 0 0 0,0 1 0 0 0,0 0 0 0 0,0-1 0 0 0,0 0 0 0 0,4-4 0 0 0,5-5 0 0 0,5-6 0 0 0,4-3 0 0 0,3-3 0 0 0,-3-5 0 0 0,0-3 0 0 0,-3-4 0 0 0,0 0 0 0 0,-3-2 0 0 0,0 0 0 0 0,-1-1 0 0 0,-3-2 0 0 0,1 1 0 0 0,-1 0 0 0 0,-2-3 0 0 0,-2-1 0 0 0,-1-2 0 0 0,-2-2 0 0 0,-1 0 0 0 0,-4 3 0 0 0,-1 1 0 0 0,-4 4 0 0 0,-1 0 0 0 0,-2 3 0 0 0,-2-1 0 0 0,-4 1 0 0 0,-2 4 0 0 0,-2 2 0 0 0,0 5 0 0 0,3 8 0 0 0,4 6 0 0 0,6 0 0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9563 10548 16383 0 0,'0'4'0'0'0,"0"5"0"0"0,-4 1 0 0 0,-1 3 0 0 0,0 2 0 0 0,1 4 0 0 0,-2-3 0 0 0,-1 1 0 0 0,-3 1 0 0 0,1 1 0 0 0,1 2 0 0 0,-1-4 0 0 0,0 0 0 0 0,2-3 0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9660 10287 16383 0 0,'0'-4'0'0'0,"0"3"0"0"0,0 5 0 0 0,0 6 0 0 0,0 5 0 0 0,0 4 0 0 0,0 2 0 0 0,0 2 0 0 0,0 1 0 0 0,4-4 0 0 0,1-2 0 0 0,0 1 0 0 0,3-4 0 0 0,0 1 0 0 0,2-4 0 0 0,4-3 0 0 0,3-7 0 0 0,3-8 0 0 0,1-7 0 0 0,2-1 0 0 0,-4-2 0 0 0,-5-2 0 0 0,0 2 0 0 0,-4 0 0 0 0,-3-2 0 0 0,-2-1 0 0 0,-3-1 0 0 0,-1-1 0 0 0,-5-1 0 0 0,-5 3 0 0 0,-2 1 0 0 0,-2 4 0 0 0,-3 4 0 0 0,-3 4 0 0 0,-2 2 0 0 0,3-1 0 0 0,0 0 0 0 0,0 1 0 0 0,3 5 0 0 0,3 6 0 0 0,5 1 0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9942 10217 16383 0 0,'4'0'0'0'0,"1"-4"0"0"0,4-1 0 0 0,0-3 0 0 0,3-1 0 0 0,2 1 0 0 0,4 2 0 0 0,-2 6 0 0 0,1 3 0 0 0,-4 5 0 0 0,1 1 0 0 0,-2 3 0 0 0,-3 3 0 0 0,-4 3 0 0 0,-2 2 0 0 0,-1 2 0 0 0,-2 1 0 0 0,-4-4 0 0 0,-6-5 0 0 0,3-4 0 0 0,3-9 0 0 0,6-4 0 0 0,6 3 0 0 0,6 4 0 0 0,0 7 0 0 0,-2 4 0 0 0,-3 3 0 0 0,-3 4 0 0 0,-2 1 0 0 0,-7-4 0 0 0,-2 0 0 0 0,-4-4 0 0 0,0-1 0 0 0,-3-2 0 0 0,0 0 0 0 0,-1-1 0 0 0,2 0 0 0 0,-2-1 0 0 0,-2-2 0 0 0,-2-3 0 0 0,1-5 0 0 0,0-4 0 0 0,3 0 0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11447 10236 16383 0 0,'0'3'0'0'0,"0"6"0"0"0,-4 1 0 0 0,-1 3 0 0 0,0 3 0 0 0,1 2 0 0 0,1 3 0 0 0,1 1 0 0 0,1 0 0 0 0,5-2 0 0 0,5-2 0 0 0,5-4 0 0 0,0-7 0 0 0,2-6 0 0 0,1-7 0 0 0,3-2 0 0 0,1-3 0 0 0,1-1 0 0 0,-3-1 0 0 0,-2-3 0 0 0,-2-2 0 0 0,-1 2 0 0 0,-3-1 0 0 0,-3 0 0 0 0,-2-2 0 0 0,-4-2 0 0 0,-1 0 0 0 0,0-1 0 0 0,-2-1 0 0 0,-3 4 0 0 0,-2 1 0 0 0,-3 4 0 0 0,-1 0 0 0 0,-1-1 0 0 0,-4 2 0 0 0,1-1 0 0 0,-1 2 0 0 0,-2 3 0 0 0,-1 3 0 0 0,-2 3 0 0 0,-2 2 0 0 0,4 4 0 0 0,4 6 0 0 0,1 2 0 0 0,2 2 0 0 0,4 4 0 0 0,3 1 0 0 0,1 3 0 0 0,2 1 0 0 0,5 1 0 0 0,2 0 0 0 0,-1-3 0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11799 10383 16383 0 0,'0'4'0'0'0,"0"5"0"0"0,0 5 0 0 0,0 4 0 0 0,0 3 0 0 0,0 1 0 0 0,-4 1 0 0 0,-5-3 0 0 0,-1-1 0 0 0,-3-1 0 0 0,1-2 0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12100 10145 16383 0 0,'0'-4'0'0'0,"0"-5"0"0"0,0-5 0 0 0,-4 0 0 0 0,-1-1 0 0 0,-4 1 0 0 0,-4 4 0 0 0,-3 3 0 0 0,-4 3 0 0 0,-1 2 0 0 0,2 5 0 0 0,1 2 0 0 0,3 5 0 0 0,4 3 0 0 0,5 4 0 0 0,2 3 0 0 0,3 2 0 0 0,1 1 0 0 0,0 1 0 0 0,5-5 0 0 0,1 0 0 0 0,3-1 0 0 0,5-3 0 0 0,3-4 0 0 0,2-3 0 0 0,3-4 0 0 0,-3-7 0 0 0,-1-1 0 0 0,1-6 0 0 0,0-3 0 0 0,-2-5 0 0 0,-1 2 0 0 0,-3-1 0 0 0,-7 3 0 0 0,-5 7 0 0 0,-3 9 0 0 0,-1 8 0 0 0,1 6 0 0 0,0 4 0 0 0,0 3 0 0 0,1 1 0 0 0,4-3 0 0 0,2-2 0 0 0,0 0 0 0 0,-1 0 0 0 0,-1 2 0 0 0,-1 0 0 0 0,-1 1 0 0 0,-5-4 0 0 0,-1 0 0 0 0,-4-4 0 0 0,0 0 0 0 0,-3 1 0 0 0,-3-2 0 0 0,-2-3 0 0 0,-3-3 0 0 0,-2-3 0 0 0,-1-2 0 0 0,4-6 0 0 0,9-1 0 0 0,6 3 0 0 0,3 3 0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12341 10145 16383 0 0,'0'-4'0'0'0,"0"-4"0"0"0,0-6 0 0 0,4 0 0 0 0,1-2 0 0 0,4 3 0 0 0,4 6 0 0 0,4 5 0 0 0,-2 7 0 0 0,2 2 0 0 0,-3 4 0 0 0,0 0 0 0 0,-2 2 0 0 0,1-1 0 0 0,1-3 0 0 0,3-3 0 0 0,3-2 0 0 0,-3-6 0 0 0,-1-2 0 0 0,-2-5 0 0 0,0-1 0 0 0,-2-2 0 0 0,-7 1 0 0 0,-9 2 0 0 0,-3 7 0 0 0,-4 3 0 0 0,-1 5 0 0 0,2 7 0 0 0,3 3 0 0 0,2 4 0 0 0,3 2 0 0 0,0 2 0 0 0,-2-1 0 0 0,-1 1 0 0 0,1 0 0 0 0,1-1 0 0 0,0 0 0 0 0,-2 0 0 0 0,-1 0 0 0 0,1 0 0 0 0,1-1 0 0 0,1 1 0 0 0,2 0 0 0 0,-4-5 0 0 0,0 0 0 0 0,0 0 0 0 0,1 0 0 0 0,2-2 0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12365 10336 16383 0 0,'4'0'0'0'0,"5"0"0"0"0,5 0 0 0 0,3 0 0 0 0,4 0 0 0 0,1 0 0 0 0,2 0 0 0 0,-1 0 0 0 0,1 0 0 0 0,-1 0 0 0 0,1 0 0 0 0,-1 0 0 0 0,0 0 0 0 0,0 0 0 0 0,-1 0 0 0 0,-3 4 0 0 0,-5 1 0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9:55.1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9425 6150 16383 0 0,'0'4'0'0'0,"4"1"0"0"0,5 0 0 0 0,1 3 0 0 0,3 0 0 0 0,2-2 0 0 0,4-1 0 0 0,1-2 0 0 0,-2 3 0 0 0,0 0 0 0 0,0-1 0 0 0,1-1 0 0 0,2-2 0 0 0,0 0 0 0 0,1-2 0 0 0,1 0 0 0 0,0 0 0 0 0,-4 4 0 0 0,-2 1 0 0 0,1-1 0 0 0,1 0 0 0 0,1-1 0 0 0,1-2 0 0 0,1 0 0 0 0,-4 4 0 0 0,0 0 0 0 0,0-1 0 0 0,1 0 0 0 0,1-1 0 0 0,-3 2 0 0 0,0 1 0 0 0,0-1 0 0 0,2-1 0 0 0,1-1 0 0 0,1-2 0 0 0,1 0 0 0 0,1-1 0 0 0,0 0 0 0 0,0 0 0 0 0,0 0 0 0 0,-1 0 0 0 0,1-1 0 0 0,0 1 0 0 0,0 0 0 0 0,0 0 0 0 0,-1 0 0 0 0,1 0 0 0 0,0 0 0 0 0,-1 0 0 0 0,1 0 0 0 0,0 0 0 0 0,-5 4 0 0 0,0 1 0 0 0,0 0 0 0 0,0-1 0 0 0,2-1 0 0 0,1-1 0 0 0,1-2 0 0 0,0 1 0 0 0,1-1 0 0 0,0 0 0 0 0,0-1 0 0 0,0 1 0 0 0,-1 0 0 0 0,1 0 0 0 0,0 0 0 0 0,0 0 0 0 0,-1 0 0 0 0,1 0 0 0 0,0 0 0 0 0,-1 0 0 0 0,1 0 0 0 0,0 0 0 0 0,-1 0 0 0 0,1 0 0 0 0,0 0 0 0 0,0 0 0 0 0,-1 0 0 0 0,1 0 0 0 0,0 0 0 0 0,-1 0 0 0 0,1 0 0 0 0,0 0 0 0 0,-1 0 0 0 0,1 0 0 0 0,0 0 0 0 0,-1 0 0 0 0,1 0 0 0 0,0 0 0 0 0,-1 0 0 0 0,1 0 0 0 0,0 0 0 0 0,-1 0 0 0 0,1 0 0 0 0,0 0 0 0 0,-1 0 0 0 0,1 0 0 0 0,0 0 0 0 0,-1 0 0 0 0,1 0 0 0 0,0 0 0 0 0,-1 0 0 0 0,1 0 0 0 0,0 0 0 0 0,0 0 0 0 0,-1 0 0 0 0,1-4 0 0 0,0-1 0 0 0,-1 0 0 0 0,1 1 0 0 0,0 1 0 0 0,-1 1 0 0 0,1 2 0 0 0,0-1 0 0 0,-1-3 0 0 0,1-1 0 0 0,0 1 0 0 0,-1 0 0 0 0,1 1 0 0 0,0 2 0 0 0,-1 0 0 0 0,1 1 0 0 0,0 0 0 0 0,-1 0 0 0 0,1 0 0 0 0,0 0 0 0 0,-1 0 0 0 0,1 0 0 0 0,0 0 0 0 0,-1 1 0 0 0,1-1 0 0 0,0 0 0 0 0,0 0 0 0 0,-1-4 0 0 0,1-1 0 0 0,0 0 0 0 0,-1-3 0 0 0,1 0 0 0 0,0 1 0 0 0,-1 2 0 0 0,1 2 0 0 0,0 1 0 0 0,-1 2 0 0 0,1 0 0 0 0,0 0 0 0 0,-1 0 0 0 0,1 0 0 0 0,0 1 0 0 0,-4-5 0 0 0,-2-1 0 0 0,1 0 0 0 0,1 1 0 0 0,0 2 0 0 0,2 0 0 0 0,1 1 0 0 0,0 1 0 0 0,1-1 0 0 0,0 2 0 0 0,0-1 0 0 0,0 0 0 0 0,0 0 0 0 0,-1 0 0 0 0,1 0 0 0 0,0 0 0 0 0,0-3 0 0 0,-1-2 0 0 0,1 0 0 0 0,0 1 0 0 0,-5 1 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5564 10501 16383 0 0,'0'4'0'0'0,"0"5"0"0"0,-3 1 0 0 0,-3 3 0 0 0,-2 2 0 0 0,-1 4 0 0 0,-3-3 0 0 0,1 1 0 0 0,-1 1 0 0 0,1 1 0 0 0,-2-2 0 0 0,2-5 0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10.1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10023 11929 16383 0 0,'0'-4'0'0'0,"-4"-1"0"0"0,-5 0 0 0 0,-5 1 0 0 0,0-3 0 0 0,-1 1 0 0 0,-3 0 0 0 0,3-2 0 0 0,-1 0 0 0 0,-1 1 0 0 0,-2 2 0 0 0,3-1 0 0 0,0-1 0 0 0,-1 1 0 0 0,-2 2 0 0 0,-1 2 0 0 0,-1 0 0 0 0,-1 2 0 0 0,-1 0 0 0 0,0 0 0 0 0,0 0 0 0 0,4 4 0 0 0,1 2 0 0 0,1-1 0 0 0,-2-1 0 0 0,-1-1 0 0 0,-1-1 0 0 0,-1-1 0 0 0,0-1 0 0 0,-1 0 0 0 0,0 0 0 0 0,0-1 0 0 0,0 1 0 0 0,1 0 0 0 0,-1 0 0 0 0,0 0 0 0 0,0 0 0 0 0,1 0 0 0 0,-1 0 0 0 0,0 0 0 0 0,1 0 0 0 0,-1 0 0 0 0,0 0 0 0 0,1 0 0 0 0,-1 0 0 0 0,0 0 0 0 0,1 0 0 0 0,-1 0 0 0 0,0 0 0 0 0,1 0 0 0 0,-1 0 0 0 0,0 0 0 0 0,0 0 0 0 0,1 0 0 0 0,-1 0 0 0 0,0 0 0 0 0,1 0 0 0 0,-1 0 0 0 0,0 0 0 0 0,1 0 0 0 0,-1 0 0 0 0,0 0 0 0 0,1 0 0 0 0,-1 0 0 0 0,0 0 0 0 0,1 0 0 0 0,-1 0 0 0 0,0 0 0 0 0,4 4 0 0 0,2 1 0 0 0,-1 0 0 0 0,-1-1 0 0 0,3 2 0 0 0,1 1 0 0 0,2 3 0 0 0,-1-1 0 0 0,-1 3 0 0 0,-2-1 0 0 0,2 1 0 0 0,-1-1 0 0 0,3 1 0 0 0,3 3 0 0 0,0-2 0 0 0,2 2 0 0 0,1 1 0 0 0,3 2 0 0 0,1 2 0 0 0,2 2 0 0 0,1 0 0 0 0,0 1 0 0 0,5 0 0 0 0,0 0 0 0 0,4 0 0 0 0,1 0 0 0 0,1-4 0 0 0,0-2 0 0 0,2 1 0 0 0,-2 1 0 0 0,2-3 0 0 0,1 0 0 0 0,4-3 0 0 0,-3 0 0 0 0,1-2 0 0 0,-2 1 0 0 0,0-1 0 0 0,1 0 0 0 0,3 0 0 0 0,-3 0 0 0 0,1 0 0 0 0,1-3 0 0 0,2 1 0 0 0,1 0 0 0 0,1-3 0 0 0,-3 2 0 0 0,0 0 0 0 0,0-2 0 0 0,1-1 0 0 0,1 1 0 0 0,1 1 0 0 0,1-2 0 0 0,1-1 0 0 0,-1-1 0 0 0,1-2 0 0 0,-4 4 0 0 0,-1 0 0 0 0,0 0 0 0 0,1-2 0 0 0,1 0 0 0 0,1-2 0 0 0,1 0 0 0 0,-4 3 0 0 0,0 1 0 0 0,0 0 0 0 0,0-1 0 0 0,3-2 0 0 0,0 0 0 0 0,-3 2 0 0 0,-1 2 0 0 0,1-1 0 0 0,1-2 0 0 0,1 0 0 0 0,1 2 0 0 0,1 1 0 0 0,0-1 0 0 0,-3 3 0 0 0,-1 0 0 0 0,0-2 0 0 0,1-1 0 0 0,1-2 0 0 0,1 3 0 0 0,1-1 0 0 0,0 0 0 0 0,1-1 0 0 0,0-1 0 0 0,0-2 0 0 0,-4 3 0 0 0,-2 2 0 0 0,1-2 0 0 0,1 0 0 0 0,1 3 0 0 0,1-1 0 0 0,1 0 0 0 0,0-2 0 0 0,1-1 0 0 0,-1 2 0 0 0,1 1 0 0 0,0-1 0 0 0,0-1 0 0 0,0-2 0 0 0,-4 4 0 0 0,-2 0 0 0 0,1-1 0 0 0,1-2 0 0 0,1 0 0 0 0,1-1 0 0 0,0-2 0 0 0,2 0 0 0 0,-1 0 0 0 0,1 4 0 0 0,0 1 0 0 0,0 0 0 0 0,0-2 0 0 0,0 0 0 0 0,-1-1 0 0 0,1-1 0 0 0,0-1 0 0 0,-1 0 0 0 0,1 0 0 0 0,0 0 0 0 0,0 3 0 0 0,-1 2 0 0 0,1 0 0 0 0,0-1 0 0 0,-1-1 0 0 0,1-2 0 0 0,0 0 0 0 0,-1 0 0 0 0,1-1 0 0 0,0-1 0 0 0,-1 1 0 0 0,1 4 0 0 0,0 1 0 0 0,-1 0 0 0 0,1-2 0 0 0,0 0 0 0 0,-1-1 0 0 0,1-1 0 0 0,0-1 0 0 0,-1 0 0 0 0,1 0 0 0 0,0 0 0 0 0,-1 0 0 0 0,1 0 0 0 0,0-1 0 0 0,-1 5 0 0 0,1 1 0 0 0,0 0 0 0 0,-1-1 0 0 0,1-1 0 0 0,0-1 0 0 0,0-1 0 0 0,-1-1 0 0 0,1 0 0 0 0,0 0 0 0 0,-1 0 0 0 0,1 3 0 0 0,0 2 0 0 0,-1 0 0 0 0,1-1 0 0 0,0-1 0 0 0,-1-2 0 0 0,1 0 0 0 0,0 0 0 0 0,-1-1 0 0 0,1 0 0 0 0,0-1 0 0 0,-1 1 0 0 0,1 0 0 0 0,0 0 0 0 0,-1 0 0 0 0,1 0 0 0 0,0 0 0 0 0,-1 0 0 0 0,1 0 0 0 0,0 0 0 0 0,-1 0 0 0 0,1 0 0 0 0,0 0 0 0 0,0 0 0 0 0,-1 0 0 0 0,1 0 0 0 0,0 0 0 0 0,-1 0 0 0 0,1 0 0 0 0,0 0 0 0 0,-1 0 0 0 0,1 0 0 0 0,0 0 0 0 0,-1 0 0 0 0,1 0 0 0 0,0 0 0 0 0,-1 0 0 0 0,1 0 0 0 0,0 0 0 0 0,-1 0 0 0 0,1 0 0 0 0,0 0 0 0 0,-1 0 0 0 0,1 0 0 0 0,0 0 0 0 0,-1 0 0 0 0,1 0 0 0 0,0 0 0 0 0,-1 0 0 0 0,1 0 0 0 0,0 0 0 0 0,-4-4 0 0 0,-2-1 0 0 0,1 0 0 0 0,1 1 0 0 0,1 1 0 0 0,1 1 0 0 0,0 1 0 0 0,2 1 0 0 0,-1 0 0 0 0,1 0 0 0 0,0 0 0 0 0,0-3 0 0 0,0-2 0 0 0,0 0 0 0 0,-1 1 0 0 0,1 1 0 0 0,0 2 0 0 0,-1 0 0 0 0,1 0 0 0 0,0 1 0 0 0,-1-3 0 0 0,1-2 0 0 0,0 0 0 0 0,-1 1 0 0 0,1 2 0 0 0,0 0 0 0 0,-1 1 0 0 0,1 1 0 0 0,0 0 0 0 0,0 0 0 0 0,-1 0 0 0 0,1 0 0 0 0,-4-3 0 0 0,-2-2 0 0 0,1 0 0 0 0,1 1 0 0 0,1 1 0 0 0,1 1 0 0 0,0 1 0 0 0,2 1 0 0 0,-1 0 0 0 0,1 0 0 0 0,-4-3 0 0 0,-1-2 0 0 0,0 0 0 0 0,1 1 0 0 0,1 1 0 0 0,1 2 0 0 0,0-4 0 0 0,2-1 0 0 0,-1 1 0 0 0,1 2 0 0 0,0 0 0 0 0,0 2 0 0 0,-4-4 0 0 0,-1 0 0 0 0,0 0 0 0 0,0 1 0 0 0,2 1 0 0 0,1 2 0 0 0,-3-4 0 0 0,-1 0 0 0 0,1 0 0 0 0,1 1 0 0 0,1 2 0 0 0,-3-4 0 0 0,0 0 0 0 0,1 1 0 0 0,0 1 0 0 0,3 2 0 0 0,0 0 0 0 0,1 2 0 0 0,0-1 0 0 0,1 2 0 0 0,0-1 0 0 0,0 0 0 0 0,0 0 0 0 0,-4-3 0 0 0,-2-2 0 0 0,1 0 0 0 0,1 1 0 0 0,1 1 0 0 0,1 1 0 0 0,1 1 0 0 0,-4-3 0 0 0,-1-1 0 0 0,1 0 0 0 0,1 1 0 0 0,1-2 0 0 0,2-1 0 0 0,-1 2 0 0 0,2 0 0 0 0,-4-1 0 0 0,-2-1 0 0 0,1 1 0 0 0,1-1 0 0 0,1-1 0 0 0,1 1 0 0 0,-3-1 0 0 0,0 0 0 0 0,-1 1 0 0 0,-2-1 0 0 0,0 0 0 0 0,2-2 0 0 0,1 0 0 0 0,1-1 0 0 0,2 0 0 0 0,-3-1 0 0 0,0 1 0 0 0,0-1 0 0 0,1 1 0 0 0,1-1 0 0 0,1-3 0 0 0,1-2 0 0 0,-3-2 0 0 0,-2 1 0 0 0,-2 1 0 0 0,-2-1 0 0 0,-1-1 0 0 0,-4-1 0 0 0,1 2 0 0 0,-1 1 0 0 0,-2 0 0 0 0,-2-2 0 0 0,-2-1 0 0 0,3-1 0 0 0,1-1 0 0 0,-1-1 0 0 0,-2 0 0 0 0,-4 4 0 0 0,-3 1 0 0 0,-4 4 0 0 0,-1 1 0 0 0,-3 1 0 0 0,1 0 0 0 0,-1-2 0 0 0,-4-2 0 0 0,-1-3 0 0 0,-3 2 0 0 0,2 0 0 0 0,1 3 0 0 0,3 0 0 0 0,0 2 0 0 0,2 0 0 0 0,0 2 0 0 0,-3 2 0 0 0,2-1 0 0 0,-1 0 0 0 0,2-1 0 0 0,0 1 0 0 0,-3 1 0 0 0,1-1 0 0 0,0 1 0 0 0,-2 2 0 0 0,1-3 0 0 0,1 1 0 0 0,-3 2 0 0 0,-1 2 0 0 0,-2 1 0 0 0,-1 1 0 0 0,-2 2 0 0 0,1 0 0 0 0,-1 0 0 0 0,0 0 0 0 0,0 1 0 0 0,0-1 0 0 0,0 0 0 0 0,0 0 0 0 0,0 0 0 0 0,1 1 0 0 0,-1-1 0 0 0,0-1 0 0 0,1 1 0 0 0,-1 0 0 0 0,0 4 0 0 0,1 1 0 0 0,-1 0 0 0 0,0-1 0 0 0,5 3 0 0 0,0 0 0 0 0,0-1 0 0 0,-1-2 0 0 0,3 3 0 0 0,1-1 0 0 0,-2 0 0 0 0,-2-2 0 0 0,0-1 0 0 0,-3-2 0 0 0,0 0 0 0 0,0-1 0 0 0,-1 0 0 0 0,4 3 0 0 0,1 2 0 0 0,0 0 0 0 0,-1-2 0 0 0,-1 0 0 0 0,-1-1 0 0 0,-1-1 0 0 0,0-1 0 0 0,-1 0 0 0 0,1 0 0 0 0,-1 0 0 0 0,0 0 0 0 0,0-1 0 0 0,0 1 0 0 0,4 4 0 0 0,2 1 0 0 0,-1 0 0 0 0,3 3 0 0 0,0 0 0 0 0,-1-2 0 0 0,-2-1 0 0 0,3 2 0 0 0,-1 0 0 0 0,-1-1 0 0 0,-2-2 0 0 0,3 2 0 0 0,0 1 0 0 0,-1-2 0 0 0,2 3 0 0 0,0 0 0 0 0,-1-2 0 0 0,1 3 0 0 0,1-1 0 0 0,1 2 0 0 0,0 0 0 0 0,2 1 0 0 0,-1 0 0 0 0,2 1 0 0 0,-2-1 0 0 0,2 1 0 0 0,-2 3 0 0 0,1 2 0 0 0,-1-1 0 0 0,2 0 0 0 0,-2 1 0 0 0,1 2 0 0 0,-1-3 0 0 0,1 1 0 0 0,-1-4 0 0 0,1 1 0 0 0,-1 1 0 0 0,2 2 0 0 0,-2-1 0 0 0,1-1 0 0 0,-1-1 0 0 0,1-1 0 0 0,-1-1 0 0 0,2 0 0 0 0,-2-2 0 0 0,1 2 0 0 0,-1-1 0 0 0,1 0 0 0 0,-1 0 0 0 0,-2 1 0 0 0,-3-2 0 0 0,1 2 0 0 0,0-1 0 0 0,-1-3 0 0 0,2 2 0 0 0,0-2 0 0 0,-2-1 0 0 0,-1-3 0 0 0,2 2 0 0 0,0 1 0 0 0,-1-2 0 0 0,-2-1 0 0 0,-1-2 0 0 0,2 4 0 0 0,1-1 0 0 0,0 0 0 0 0,-2-1 0 0 0,-1-1 0 0 0,-2-2 0 0 0,0 4 0 0 0,0 0 0 0 0,-1 0 0 0 0,0-2 0 0 0,0 0 0 0 0,0-1 0 0 0,1-2 0 0 0,-1 1 0 0 0,0-2 0 0 0,0 1 0 0 0,1 0 0 0 0,-1 0 0 0 0,0 0 0 0 0,5-4 0 0 0,0-1 0 0 0,0 0 0 0 0,-1 1 0 0 0,0 1 0 0 0,-2 1 0 0 0,-1 1 0 0 0,0 1 0 0 0,-1 0 0 0 0,0 0 0 0 0,0 0 0 0 0,4-3 0 0 0,1-2 0 0 0,1 0 0 0 0,-2 1 0 0 0,-1 1 0 0 0,-1 2 0 0 0,-1 0 0 0 0,4-4 0 0 0,0 0 0 0 0,0 0 0 0 0,-1 2 0 0 0,-1 0 0 0 0,-1 2 0 0 0,-1 0 0 0 0,0-3 0 0 0,-1-1 0 0 0,0 0 0 0 0,0 1 0 0 0,0 2 0 0 0,1 0 0 0 0,-1 1 0 0 0,4-3 0 0 0,1-1 0 0 0,1 0 0 0 0,-2 1 0 0 0,-1 2 0 0 0,-1 0 0 0 0,3-2 0 0 0,1-2 0 0 0,-1 1 0 0 0,-1 2 0 0 0,-1 0 0 0 0,-1 1 0 0 0,-1-2 0 0 0,0-2 0 0 0,-1 2 0 0 0,0 0 0 0 0,0 1 0 0 0,0 2 0 0 0,0 0 0 0 0,1-3 0 0 0,-1-1 0 0 0,0 0 0 0 0,0 1 0 0 0,1 2 0 0 0,3-4 0 0 0,1 0 0 0 0,1 1 0 0 0,-2 1 0 0 0,-1-2 0 0 0,-1-1 0 0 0,-1 2 0 0 0,0 0 0 0 0,-1-1 0 0 0,1-1 0 0 0,-1 2 0 0 0,0-3 0 0 0,0 0 0 0 0,0 2 0 0 0,4-3 0 0 0,2 1 0 0 0,-1 2 0 0 0,-1 1 0 0 0,-1-2 0 0 0,-1 1 0 0 0,-1 0 0 0 0,4-2 0 0 0,1 1 0 0 0,-1 0 0 0 0,-1-1 0 0 0,-1 0 0 0 0,-2 2 0 0 0,1 1 0 0 0,2-2 0 0 0,1 1 0 0 0,0 0 0 0 0,-1-2 0 0 0,-1 1 0 0 0,-1 0 0 0 0,3-1 0 0 0,1 0 0 0 0,-1 2 0 0 0,3-3 0 0 0,0 1 0 0 0,3-2 0 0 0,-1 0 0 0 0,-2 3 0 0 0,2-3 0 0 0,3-2 0 0 0,-1 0 0 0 0,-2 3 0 0 0,1-2 0 0 0,-1 2 0 0 0,1-2 0 0 0,-1 1 0 0 0,-2-2 0 0 0,-2 2 0 0 0,1-2 0 0 0,0 1 0 0 0,-1 3 0 0 0,-2-2 0 0 0,-1 2 0 0 0,-2 1 0 0 0,0-1 0 0 0,3 0 0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6859 7510 16383 0 0,'0'-4'0'0'0,"0"3"0"0"0,-4 1 0 0 0,-1 5 0 0 0,0 5 0 0 0,-3 1 0 0 0,0 3 0 0 0,2 2 0 0 0,1 3 0 0 0,-2-2 0 0 0,0-1 0 0 0,1 2 0 0 0,2 1 0 0 0,2 2 0 0 0,4 0 0 0 0,7 1 0 0 0,0 1 0 0 0,4-4 0 0 0,3-5 0 0 0,3-5 0 0 0,2-4 0 0 0,1-3 0 0 0,-3-5 0 0 0,-1-3 0 0 0,-3-4 0 0 0,-1 0 0 0 0,-3-2 0 0 0,1 1 0 0 0,-1-2 0 0 0,0 1 0 0 0,0 0 0 0 0,0-3 0 0 0,0-3 0 0 0,-3-1 0 0 0,-3-2 0 0 0,-2-1 0 0 0,-1-1 0 0 0,-2 0 0 0 0,0 0 0 0 0,-4 3 0 0 0,-2 2 0 0 0,-3 4 0 0 0,0 1 0 0 0,-3 1 0 0 0,1 0 0 0 0,-2 2 0 0 0,2-1 0 0 0,-1 1 0 0 0,-3 2 0 0 0,-2 3 0 0 0,1 5 0 0 0,4 8 0 0 0,-1 1 0 0 0,3 4 0 0 0,3-1 0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7165 7773 16383 0 0,'0'4'0'0'0,"0"5"0"0"0,0 5 0 0 0,-4 0 0 0 0,-1 1 0 0 0,-4-1 0 0 0,0 0 0 0 0,1 2 0 0 0,-2-2 0 0 0,2 1 0 0 0,-3-3 0 0 0,1-3 0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7331 7326 16383 0 0,'0'4'0'0'0,"0"5"0"0"0,0 5 0 0 0,0 4 0 0 0,0 2 0 0 0,0 3 0 0 0,0 0 0 0 0,0 0 0 0 0,0 1 0 0 0,-3-4 0 0 0,-3-2 0 0 0,2 0 0 0 0,3-3 0 0 0,8-4 0 0 0,5-4 0 0 0,5 1 0 0 0,-1 3 0 0 0,-3-1 0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7449 7514 16383 0 0,'0'4'0'0'0,"0"5"0"0"0,0 5 0 0 0,0 4 0 0 0,0 2 0 0 0,0 3 0 0 0,0 0 0 0 0,0 1 0 0 0,0-1 0 0 0,0 1 0 0 0,0-1 0 0 0,-4 0 0 0 0,-1 0 0 0 0,0 0 0 0 0,1 0 0 0 0,1-5 0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7590 7372 16383 0 0,'0'-3'0'0'0,"4"-3"0"0"0,5 2 0 0 0,5 0 0 0 0,0 5 0 0 0,-2 6 0 0 0,-4 6 0 0 0,-3 4 0 0 0,-1 4 0 0 0,-7-2 0 0 0,-2-1 0 0 0,0 1 0 0 0,-4-3 0 0 0,1 0 0 0 0,1-7 0 0 0,5-5 0 0 0,4-7 0 0 0,5-3 0 0 0,5 0 0 0 0,5 0 0 0 0,2 2 0 0 0,-1 5 0 0 0,0 2 0 0 0,-3 5 0 0 0,-4 5 0 0 0,-4 4 0 0 0,-3 3 0 0 0,-3 2 0 0 0,0 1 0 0 0,-2 0 0 0 0,-4 1 0 0 0,0-1 0 0 0,-5-3 0 0 0,-3-2 0 0 0,-4-4 0 0 0,1 0 0 0 0,-1-3 0 0 0,0-3 0 0 0,-3-3 0 0 0,3-6 0 0 0,1-3 0 0 0,2-5 0 0 0,8-1 0 0 0,9 2 0 0 0,4 2 0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9496 7325 16383 0 0,'0'3'0'0'0,"0"6"0"0"0,0 5 0 0 0,0 4 0 0 0,0 3 0 0 0,0 1 0 0 0,0 1 0 0 0,0 1 0 0 0,0 0 0 0 0,0-1 0 0 0,0 0 0 0 0,0 1 0 0 0,3-5 0 0 0,3-2 0 0 0,2-3 0 0 0,5-4 0 0 0,4-4 0 0 0,2-3 0 0 0,3-2 0 0 0,-3-5 0 0 0,-1-2 0 0 0,1-3 0 0 0,0-5 0 0 0,-2-3 0 0 0,-1 1 0 0 0,-3-1 0 0 0,-3-1 0 0 0,-4-1 0 0 0,-3-2 0 0 0,-1-1 0 0 0,-2 0 0 0 0,-5 3 0 0 0,-1 1 0 0 0,-3 4 0 0 0,-1 0 0 0 0,-2-1 0 0 0,1-2 0 0 0,-1 2 0 0 0,-3 3 0 0 0,1 0 0 0 0,-1 2 0 0 0,-1 3 0 0 0,1 7 0 0 0,0 2 0 0 0,3 6 0 0 0,2 4 0 0 0,4 2 0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9801 7632 16383 0 0,'0'4'0'0'0,"0"5"0"0"0,0 4 0 0 0,0 5 0 0 0,0 3 0 0 0,0 1 0 0 0,0 2 0 0 0,0-1 0 0 0,-4-3 0 0 0,-1-2 0 0 0,0-3 0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9942 7397 16383 0 0,'4'0'0'0'0,"1"3"0"0"0,0 6 0 0 0,-1 5 0 0 0,-1 4 0 0 0,-1 3 0 0 0,-1 1 0 0 0,-1-6 0 0 0,4-7 0 0 0,1-8 0 0 0,3-4 0 0 0,1-6 0 0 0,3-1 0 0 0,2 1 0 0 0,4 2 0 0 0,2 2 0 0 0,-3 6 0 0 0,1 3 0 0 0,-4 4 0 0 0,-4 5 0 0 0,-3 4 0 0 0,-3 3 0 0 0,-3 2 0 0 0,-1 1 0 0 0,0 1 0 0 0,-5-4 0 0 0,-1-2 0 0 0,1 1 0 0 0,-3 0 0 0 0,-1 1 0 0 0,-1-3 0 0 0,-4-4 0 0 0,-3-5 0 0 0,-3-3 0 0 0,3-7 0 0 0,-1-2 0 0 0,4-5 0 0 0,0-1 0 0 0,2-3 0 0 0,4 6 0 0 0,6 2 0 0 0,4 8 0 0 0,2 2 0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9966 7390 16383 0 0,'0'-4'0'0'0,"0"-5"0"0"0,0-4 0 0 0,4-1 0 0 0,1-2 0 0 0,0-1 0 0 0,3 1 0 0 0,0 0 0 0 0,2 3 0 0 0,0 0 0 0 0,2 1 0 0 0,3 4 0 0 0,-2-1 0 0 0,2 0 0 0 0,-3 7 0 0 0,2 3 0 0 0,-3 5 0 0 0,2 6 0 0 0,1 0 0 0 0,-1-5 0 0 0,-2-4 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5754 10147 16383 0 0,'-4'0'0'0'0,"-5"0"0"0"0,-1 3 0 0 0,-3 6 0 0 0,1 5 0 0 0,3 4 0 0 0,2 3 0 0 0,3 1 0 0 0,6-3 0 0 0,2 0 0 0 0,5-4 0 0 0,0-1 0 0 0,4-2 0 0 0,2-4 0 0 0,3-2 0 0 0,2-3 0 0 0,2 2 0 0 0,0 0 0 0 0,1-1 0 0 0,1 0 0 0 0,-5 2 0 0 0,-1 0 0 0 0,-4 3 0 0 0,-4 4 0 0 0,-3 4 0 0 0,-4 2 0 0 0,-6 3 0 0 0,-2 0 0 0 0,-5-3 0 0 0,0 0 0 0 0,-2-5 0 0 0,-3-3 0 0 0,-3-5 0 0 0,-2-3 0 0 0,-2-1 0 0 0,-1-2 0 0 0,4-5 0 0 0,5-5 0 0 0,1-4 0 0 0,2-5 0 0 0,8 2 0 0 0,3 0 0 0 0,7 2 0 0 0,1 0 0 0 0,4-1 0 0 0,-1-2 0 0 0,2 3 0 0 0,-1-1 0 0 0,1 3 0 0 0,-2-1 0 0 0,-2-1 0 0 0,0 2 0 0 0,0-2 0 0 0,-3 0 0 0 0,-1-3 0 0 0,1 2 0 0 0,1-1 0 0 0,-2 0 0 0 0,-5 2 0 0 0,-3 0 0 0 0,0-1 0 0 0,-5 1 0 0 0,0 1 0 0 0,-2 1 0 0 0,-4 4 0 0 0,-4 3 0 0 0,2 3 0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10248 7346 16383 0 0,'0'-4'0'0'0,"0"-5"0"0"0,4-5 0 0 0,5 0 0 0 0,1 7 0 0 0,3 3 0 0 0,-1 7 0 0 0,1 4 0 0 0,-1 3 0 0 0,0 0 0 0 0,4-1 0 0 0,1-2 0 0 0,3-3 0 0 0,1-5 0 0 0,1-7 0 0 0,1-2 0 0 0,-4-3 0 0 0,-5-3 0 0 0,-5-3 0 0 0,-7 2 0 0 0,-5 8 0 0 0,-2 9 0 0 0,-3 4 0 0 0,-1 6 0 0 0,1 5 0 0 0,3 4 0 0 0,1 2 0 0 0,2 2 0 0 0,1 0 0 0 0,1 1 0 0 0,0 0 0 0 0,0-1 0 0 0,0 0 0 0 0,1 0 0 0 0,-1 0 0 0 0,0 0 0 0 0,0 0 0 0 0,0-1 0 0 0,0 1 0 0 0,0 0 0 0 0,0-1 0 0 0,0 1 0 0 0,0-8 0 0 0,0-7 0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10319 7538 16383 0 0,'0'4'0'0'0,"4"1"0"0"0,5 0 0 0 0,4-1 0 0 0,5-2 0 0 0,3 0 0 0 0,1-1 0 0 0,2-1 0 0 0,-1 0 0 0 0,1 0 0 0 0,-1 0 0 0 0,1 0 0 0 0,-1 0 0 0 0,-4-1 0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5166 10286 16383 0 0,'0'-4'0'0'0,"0"3"0"0"0,-3 5 0 0 0,-3 6 0 0 0,2 5 0 0 0,0 4 0 0 0,1 2 0 0 0,1 2 0 0 0,1 1 0 0 0,1 0 0 0 0,0-1 0 0 0,0 1 0 0 0,4-5 0 0 0,1-1 0 0 0,4-4 0 0 0,4-4 0 0 0,4-4 0 0 0,3-3 0 0 0,-3-6 0 0 0,1-2 0 0 0,-3-4 0 0 0,-1-1 0 0 0,2-3 0 0 0,1-2 0 0 0,3-3 0 0 0,-3-2 0 0 0,-1 2 0 0 0,-2 1 0 0 0,0-2 0 0 0,-3 0 0 0 0,-2-1 0 0 0,-4-2 0 0 0,-2 0 0 0 0,-5 3 0 0 0,-7 2 0 0 0,-5 3 0 0 0,-1 0 0 0 0,-1 3 0 0 0,-2 2 0 0 0,2 0 0 0 0,0 1 0 0 0,-1 2 0 0 0,-2 2 0 0 0,-1 2 0 0 0,-1 1 0 0 0,-1 4 0 0 0,3 6 0 0 0,1 2 0 0 0,4 2 0 0 0,0-1 0 0 0,3 2 0 0 0,3 1 0 0 0,2 4 0 0 0,4 1 0 0 0,0-3 0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5564 10501 16383 0 0,'0'4'0'0'0,"0"5"0"0"0,-3 1 0 0 0,-3 3 0 0 0,-2 2 0 0 0,-1 4 0 0 0,-3-3 0 0 0,1 1 0 0 0,-1 1 0 0 0,1 1 0 0 0,-2-2 0 0 0,2-5 0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5754 10147 16383 0 0,'-4'0'0'0'0,"-5"0"0"0"0,-1 3 0 0 0,-3 6 0 0 0,1 5 0 0 0,3 4 0 0 0,2 3 0 0 0,3 1 0 0 0,6-3 0 0 0,2 0 0 0 0,5-4 0 0 0,0-1 0 0 0,4-2 0 0 0,2-4 0 0 0,3-2 0 0 0,2-3 0 0 0,2 2 0 0 0,0 0 0 0 0,1-1 0 0 0,1 0 0 0 0,-5 2 0 0 0,-1 0 0 0 0,-4 3 0 0 0,-4 4 0 0 0,-3 4 0 0 0,-4 2 0 0 0,-6 3 0 0 0,-2 0 0 0 0,-5-3 0 0 0,0 0 0 0 0,-2-5 0 0 0,-3-3 0 0 0,-3-5 0 0 0,-2-3 0 0 0,-2-1 0 0 0,-1-2 0 0 0,4-5 0 0 0,5-5 0 0 0,1-4 0 0 0,2-5 0 0 0,8 2 0 0 0,3 0 0 0 0,7 2 0 0 0,1 0 0 0 0,4-1 0 0 0,-1-2 0 0 0,2 3 0 0 0,-1-1 0 0 0,1 3 0 0 0,-2-1 0 0 0,-2-1 0 0 0,0 2 0 0 0,0-2 0 0 0,-3 0 0 0 0,-1-3 0 0 0,1 2 0 0 0,1-1 0 0 0,-2 0 0 0 0,-5 2 0 0 0,-3 0 0 0 0,0-1 0 0 0,-5 1 0 0 0,0 1 0 0 0,-2 1 0 0 0,-4 4 0 0 0,-4 3 0 0 0,2 3 0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7307 10328 16383 0 0,'0'4'0'0'0,"0"5"0"0"0,0 5 0 0 0,0 3 0 0 0,0 4 0 0 0,0 1 0 0 0,0 2 0 0 0,0-1 0 0 0,4-3 0 0 0,1-1 0 0 0,3-5 0 0 0,5-4 0 0 0,4-4 0 0 0,-1-6 0 0 0,0-4 0 0 0,2-5 0 0 0,1-1 0 0 0,-2-2 0 0 0,0 0 0 0 0,-4-1 0 0 0,1 2 0 0 0,-3-2 0 0 0,2-2 0 0 0,-3-3 0 0 0,2 3 0 0 0,-2-1 0 0 0,-2-2 0 0 0,-3-1 0 0 0,-1-1 0 0 0,-3-1 0 0 0,-1-1 0 0 0,0-1 0 0 0,0 0 0 0 0,-5 4 0 0 0,0 1 0 0 0,-4 4 0 0 0,0 0 0 0 0,-3 3 0 0 0,1-1 0 0 0,-2 2 0 0 0,-2 2 0 0 0,2-1 0 0 0,-2 1 0 0 0,-1 2 0 0 0,-3 2 0 0 0,-1 1 0 0 0,-1 2 0 0 0,2 4 0 0 0,2 2 0 0 0,2 5 0 0 0,1 3 0 0 0,3 4 0 0 0,3 3 0 0 0,2 1 0 0 0,0-2 0 0 0,-1 0 0 0 0,2-1 0 0 0,2 2 0 0 0,1-4 0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7752 10478 16383 0 0,'0'3'0'0'0,"0"6"0"0"0,0 5 0 0 0,-4 0 0 0 0,-1 2 0 0 0,-4-3 0 0 0,0 2 0 0 0,-3-3 0 0 0,1 0 0 0 0,-1-1 0 0 0,1 2 0 0 0,-2 1 0 0 0,2-1 0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7896 10214 16383 0 0,'-4'0'0'0'0,"-1"-3"0"0"0,0-6 0 0 0,1-5 0 0 0,1-4 0 0 0,5 1 0 0 0,6 4 0 0 0,2 0 0 0 0,2 2 0 0 0,4 3 0 0 0,3 3 0 0 0,2 2 0 0 0,1 2 0 0 0,1 0 0 0 0,0 2 0 0 0,-4 3 0 0 0,-4 6 0 0 0,-2 0 0 0 0,-3 3 0 0 0,-3 3 0 0 0,-3 3 0 0 0,-1 1 0 0 0,-3 2 0 0 0,0 1 0 0 0,-4-4 0 0 0,-6-4 0 0 0,0-2 0 0 0,-3-3 0 0 0,-3-3 0 0 0,1 2 0 0 0,-1-2 0 0 0,-1 3 0 0 0,2 3 0 0 0,4 3 0 0 0,3 3 0 0 0,4 2 0 0 0,2 1 0 0 0,1 1 0 0 0,2 0 0 0 0,-1 1 0 0 0,5-5 0 0 0,1-1 0 0 0,3-4 0 0 0,0-8 0 0 0,-1-9 0 0 0,2-4 0 0 0,-1-4 0 0 0,1-1 0 0 0,4 2 0 0 0,3 2 0 0 0,3 3 0 0 0,1 3 0 0 0,-3 4 0 0 0,0 3 0 0 0,-4 4 0 0 0,1 1 0 0 0,0-6 0 0 0,-1-7 0 0 0,0-3 0 0 0,-2-4 0 0 0,-3-5 0 0 0,-4-3 0 0 0,-1 5 0 0 0,-3 5 0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9283 10241 16383 0 0,'-4'0'0'0'0,"-1"-4"0"0"0,0 3 0 0 0,1 5 0 0 0,1 6 0 0 0,2 5 0 0 0,0 3 0 0 0,0 4 0 0 0,1 1 0 0 0,1 1 0 0 0,-1-1 0 0 0,0 1 0 0 0,0 0 0 0 0,0-1 0 0 0,0 0 0 0 0,4-4 0 0 0,5-5 0 0 0,5-6 0 0 0,4-3 0 0 0,3-3 0 0 0,-3-5 0 0 0,0-3 0 0 0,-3-4 0 0 0,0 0 0 0 0,-3-2 0 0 0,0 0 0 0 0,-1-1 0 0 0,-3-2 0 0 0,1 1 0 0 0,-1 0 0 0 0,-2-3 0 0 0,-2-1 0 0 0,-1-2 0 0 0,-2-2 0 0 0,-1 0 0 0 0,-4 3 0 0 0,-1 1 0 0 0,-4 4 0 0 0,-1 0 0 0 0,-2 3 0 0 0,-2-1 0 0 0,-4 1 0 0 0,-2 4 0 0 0,-2 2 0 0 0,0 5 0 0 0,3 8 0 0 0,4 6 0 0 0,6 0 0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9563 10548 16383 0 0,'0'4'0'0'0,"0"5"0"0"0,-4 1 0 0 0,-1 3 0 0 0,0 2 0 0 0,1 4 0 0 0,-2-3 0 0 0,-1 1 0 0 0,-3 1 0 0 0,1 1 0 0 0,1 2 0 0 0,-1-4 0 0 0,0 0 0 0 0,2-3 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7307 10328 16383 0 0,'0'4'0'0'0,"0"5"0"0"0,0 5 0 0 0,0 3 0 0 0,0 4 0 0 0,0 1 0 0 0,0 2 0 0 0,0-1 0 0 0,4-3 0 0 0,1-1 0 0 0,3-5 0 0 0,5-4 0 0 0,4-4 0 0 0,-1-6 0 0 0,0-4 0 0 0,2-5 0 0 0,1-1 0 0 0,-2-2 0 0 0,0 0 0 0 0,-4-1 0 0 0,1 2 0 0 0,-3-2 0 0 0,2-2 0 0 0,-3-3 0 0 0,2 3 0 0 0,-2-1 0 0 0,-2-2 0 0 0,-3-1 0 0 0,-1-1 0 0 0,-3-1 0 0 0,-1-1 0 0 0,0-1 0 0 0,0 0 0 0 0,-5 4 0 0 0,0 1 0 0 0,-4 4 0 0 0,0 0 0 0 0,-3 3 0 0 0,1-1 0 0 0,-2 2 0 0 0,-2 2 0 0 0,2-1 0 0 0,-2 1 0 0 0,-1 2 0 0 0,-3 2 0 0 0,-1 1 0 0 0,-1 2 0 0 0,2 4 0 0 0,2 2 0 0 0,2 5 0 0 0,1 3 0 0 0,3 4 0 0 0,3 3 0 0 0,2 1 0 0 0,0-2 0 0 0,-1 0 0 0 0,2-1 0 0 0,2 2 0 0 0,1-4 0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9660 10287 16383 0 0,'0'-4'0'0'0,"0"3"0"0"0,0 5 0 0 0,0 6 0 0 0,0 5 0 0 0,0 4 0 0 0,0 2 0 0 0,0 2 0 0 0,0 1 0 0 0,4-4 0 0 0,1-2 0 0 0,0 1 0 0 0,3-4 0 0 0,0 1 0 0 0,2-4 0 0 0,4-3 0 0 0,3-7 0 0 0,3-8 0 0 0,1-7 0 0 0,2-1 0 0 0,-4-2 0 0 0,-5-2 0 0 0,0 2 0 0 0,-4 0 0 0 0,-3-2 0 0 0,-2-1 0 0 0,-3-1 0 0 0,-1-1 0 0 0,-5-1 0 0 0,-5 3 0 0 0,-2 1 0 0 0,-2 4 0 0 0,-3 4 0 0 0,-3 4 0 0 0,-2 2 0 0 0,3-1 0 0 0,0 0 0 0 0,0 1 0 0 0,3 5 0 0 0,3 6 0 0 0,5 1 0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9942 10217 16383 0 0,'4'0'0'0'0,"1"-4"0"0"0,4-1 0 0 0,0-3 0 0 0,3-1 0 0 0,2 1 0 0 0,4 2 0 0 0,-2 6 0 0 0,1 3 0 0 0,-4 5 0 0 0,1 1 0 0 0,-2 3 0 0 0,-3 3 0 0 0,-4 3 0 0 0,-2 2 0 0 0,-1 2 0 0 0,-2 1 0 0 0,-4-4 0 0 0,-6-5 0 0 0,3-4 0 0 0,3-9 0 0 0,6-4 0 0 0,6 3 0 0 0,6 4 0 0 0,0 7 0 0 0,-2 4 0 0 0,-3 3 0 0 0,-3 4 0 0 0,-2 1 0 0 0,-7-4 0 0 0,-2 0 0 0 0,-4-4 0 0 0,0-1 0 0 0,-3-2 0 0 0,0 0 0 0 0,-1-1 0 0 0,2 0 0 0 0,-2-1 0 0 0,-2-2 0 0 0,-2-3 0 0 0,1-5 0 0 0,0-4 0 0 0,3 0 0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11447 10236 16383 0 0,'0'3'0'0'0,"0"6"0"0"0,-4 1 0 0 0,-1 3 0 0 0,0 3 0 0 0,1 2 0 0 0,1 3 0 0 0,1 1 0 0 0,1 0 0 0 0,5-2 0 0 0,5-2 0 0 0,5-4 0 0 0,0-7 0 0 0,2-6 0 0 0,1-7 0 0 0,3-2 0 0 0,1-3 0 0 0,1-1 0 0 0,-3-1 0 0 0,-2-3 0 0 0,-2-2 0 0 0,-1 2 0 0 0,-3-1 0 0 0,-3 0 0 0 0,-2-2 0 0 0,-4-2 0 0 0,-1 0 0 0 0,0-1 0 0 0,-2-1 0 0 0,-3 4 0 0 0,-2 1 0 0 0,-3 4 0 0 0,-1 0 0 0 0,-1-1 0 0 0,-4 2 0 0 0,1-1 0 0 0,-1 2 0 0 0,-2 3 0 0 0,-1 3 0 0 0,-2 3 0 0 0,-2 2 0 0 0,4 4 0 0 0,4 6 0 0 0,1 2 0 0 0,2 2 0 0 0,4 4 0 0 0,3 1 0 0 0,1 3 0 0 0,2 1 0 0 0,5 1 0 0 0,2 0 0 0 0,-1-3 0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11799 10383 16383 0 0,'0'4'0'0'0,"0"5"0"0"0,0 5 0 0 0,0 4 0 0 0,0 3 0 0 0,0 1 0 0 0,-4 1 0 0 0,-5-3 0 0 0,-1-1 0 0 0,-3-1 0 0 0,1-2 0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12100 10145 16383 0 0,'0'-4'0'0'0,"0"-5"0"0"0,0-5 0 0 0,-4 0 0 0 0,-1-1 0 0 0,-4 1 0 0 0,-4 4 0 0 0,-3 3 0 0 0,-4 3 0 0 0,-1 2 0 0 0,2 5 0 0 0,1 2 0 0 0,3 5 0 0 0,4 3 0 0 0,5 4 0 0 0,2 3 0 0 0,3 2 0 0 0,1 1 0 0 0,0 1 0 0 0,5-5 0 0 0,1 0 0 0 0,3-1 0 0 0,5-3 0 0 0,3-4 0 0 0,2-3 0 0 0,3-4 0 0 0,-3-7 0 0 0,-1-1 0 0 0,1-6 0 0 0,0-3 0 0 0,-2-5 0 0 0,-1 2 0 0 0,-3-1 0 0 0,-7 3 0 0 0,-5 7 0 0 0,-3 9 0 0 0,-1 8 0 0 0,1 6 0 0 0,0 4 0 0 0,0 3 0 0 0,1 1 0 0 0,4-3 0 0 0,2-2 0 0 0,0 0 0 0 0,-1 0 0 0 0,-1 2 0 0 0,-1 0 0 0 0,-1 1 0 0 0,-5-4 0 0 0,-1 0 0 0 0,-4-4 0 0 0,0 0 0 0 0,-3 1 0 0 0,-3-2 0 0 0,-2-3 0 0 0,-3-3 0 0 0,-2-3 0 0 0,-1-2 0 0 0,4-6 0 0 0,9-1 0 0 0,6 3 0 0 0,3 3 0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12341 10145 16383 0 0,'0'-4'0'0'0,"0"-4"0"0"0,0-6 0 0 0,4 0 0 0 0,1-2 0 0 0,4 3 0 0 0,4 6 0 0 0,4 5 0 0 0,-2 7 0 0 0,2 2 0 0 0,-3 4 0 0 0,0 0 0 0 0,-2 2 0 0 0,1-1 0 0 0,1-3 0 0 0,3-3 0 0 0,3-2 0 0 0,-3-6 0 0 0,-1-2 0 0 0,-2-5 0 0 0,0-1 0 0 0,-2-2 0 0 0,-7 1 0 0 0,-9 2 0 0 0,-3 7 0 0 0,-4 3 0 0 0,-1 5 0 0 0,2 7 0 0 0,3 3 0 0 0,2 4 0 0 0,3 2 0 0 0,0 2 0 0 0,-2-1 0 0 0,-1 1 0 0 0,1 0 0 0 0,1-1 0 0 0,0 0 0 0 0,-2 0 0 0 0,-1 0 0 0 0,1 0 0 0 0,1-1 0 0 0,1 1 0 0 0,2 0 0 0 0,-4-5 0 0 0,0 0 0 0 0,0 0 0 0 0,1 0 0 0 0,2-2 0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12365 10336 16383 0 0,'4'0'0'0'0,"5"0"0"0"0,5 0 0 0 0,3 0 0 0 0,4 0 0 0 0,1 0 0 0 0,2 0 0 0 0,-1 0 0 0 0,1 0 0 0 0,-1 0 0 0 0,1 0 0 0 0,-1 0 0 0 0,0 0 0 0 0,0 0 0 0 0,-1 0 0 0 0,-3 4 0 0 0,-5 1 0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9:55.1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9425 6150 16383 0 0,'0'4'0'0'0,"4"1"0"0"0,5 0 0 0 0,1 3 0 0 0,3 0 0 0 0,2-2 0 0 0,4-1 0 0 0,1-2 0 0 0,-2 3 0 0 0,0 0 0 0 0,0-1 0 0 0,1-1 0 0 0,2-2 0 0 0,0 0 0 0 0,1-2 0 0 0,1 0 0 0 0,0 0 0 0 0,-4 4 0 0 0,-2 1 0 0 0,1-1 0 0 0,1 0 0 0 0,1-1 0 0 0,1-2 0 0 0,1 0 0 0 0,-4 4 0 0 0,0 0 0 0 0,0-1 0 0 0,1 0 0 0 0,1-1 0 0 0,-3 2 0 0 0,0 1 0 0 0,0-1 0 0 0,2-1 0 0 0,1-1 0 0 0,1-2 0 0 0,1 0 0 0 0,1-1 0 0 0,0 0 0 0 0,0 0 0 0 0,0 0 0 0 0,-1 0 0 0 0,1-1 0 0 0,0 1 0 0 0,0 0 0 0 0,0 0 0 0 0,-1 0 0 0 0,1 0 0 0 0,0 0 0 0 0,-1 0 0 0 0,1 0 0 0 0,0 0 0 0 0,-5 4 0 0 0,0 1 0 0 0,0 0 0 0 0,0-1 0 0 0,2-1 0 0 0,1-1 0 0 0,1-2 0 0 0,0 1 0 0 0,1-1 0 0 0,0 0 0 0 0,0-1 0 0 0,0 1 0 0 0,-1 0 0 0 0,1 0 0 0 0,0 0 0 0 0,0 0 0 0 0,-1 0 0 0 0,1 0 0 0 0,0 0 0 0 0,-1 0 0 0 0,1 0 0 0 0,0 0 0 0 0,-1 0 0 0 0,1 0 0 0 0,0 0 0 0 0,0 0 0 0 0,-1 0 0 0 0,1 0 0 0 0,0 0 0 0 0,-1 0 0 0 0,1 0 0 0 0,0 0 0 0 0,-1 0 0 0 0,1 0 0 0 0,0 0 0 0 0,-1 0 0 0 0,1 0 0 0 0,0 0 0 0 0,-1 0 0 0 0,1 0 0 0 0,0 0 0 0 0,-1 0 0 0 0,1 0 0 0 0,0 0 0 0 0,-1 0 0 0 0,1 0 0 0 0,0 0 0 0 0,-1 0 0 0 0,1 0 0 0 0,0 0 0 0 0,-1 0 0 0 0,1 0 0 0 0,0 0 0 0 0,0 0 0 0 0,-1 0 0 0 0,1-4 0 0 0,0-1 0 0 0,-1 0 0 0 0,1 1 0 0 0,0 1 0 0 0,-1 1 0 0 0,1 2 0 0 0,0-1 0 0 0,-1-3 0 0 0,1-1 0 0 0,0 1 0 0 0,-1 0 0 0 0,1 1 0 0 0,0 2 0 0 0,-1 0 0 0 0,1 1 0 0 0,0 0 0 0 0,-1 0 0 0 0,1 0 0 0 0,0 0 0 0 0,-1 0 0 0 0,1 0 0 0 0,0 0 0 0 0,-1 1 0 0 0,1-1 0 0 0,0 0 0 0 0,0 0 0 0 0,-1-4 0 0 0,1-1 0 0 0,0 0 0 0 0,-1-3 0 0 0,1 0 0 0 0,0 1 0 0 0,-1 2 0 0 0,1 2 0 0 0,0 1 0 0 0,-1 2 0 0 0,1 0 0 0 0,0 0 0 0 0,-1 0 0 0 0,1 0 0 0 0,0 1 0 0 0,-4-5 0 0 0,-2-1 0 0 0,1 0 0 0 0,1 1 0 0 0,0 2 0 0 0,2 0 0 0 0,1 1 0 0 0,0 1 0 0 0,1-1 0 0 0,0 2 0 0 0,0-1 0 0 0,0 0 0 0 0,0 0 0 0 0,-1 0 0 0 0,1 0 0 0 0,0 0 0 0 0,0-3 0 0 0,-1-2 0 0 0,1 0 0 0 0,0 1 0 0 0,-5 1 0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50:25.8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10023 11929 16383 0 0,'0'-4'0'0'0,"-4"-1"0"0"0,-5 0 0 0 0,-5 1 0 0 0,0-3 0 0 0,-1 1 0 0 0,-3 0 0 0 0,3-2 0 0 0,-1 0 0 0 0,-1 1 0 0 0,-2 2 0 0 0,3-1 0 0 0,0-1 0 0 0,-1 1 0 0 0,-2 2 0 0 0,-1 2 0 0 0,-1 0 0 0 0,-1 2 0 0 0,-1 0 0 0 0,0 0 0 0 0,0 0 0 0 0,4 4 0 0 0,1 2 0 0 0,1-1 0 0 0,-2-1 0 0 0,-1-1 0 0 0,-1-1 0 0 0,-1-1 0 0 0,0-1 0 0 0,-1 0 0 0 0,0 0 0 0 0,0-1 0 0 0,0 1 0 0 0,1 0 0 0 0,-1 0 0 0 0,0 0 0 0 0,0 0 0 0 0,1 0 0 0 0,-1 0 0 0 0,0 0 0 0 0,1 0 0 0 0,-1 0 0 0 0,0 0 0 0 0,1 0 0 0 0,-1 0 0 0 0,0 0 0 0 0,1 0 0 0 0,-1 0 0 0 0,0 0 0 0 0,1 0 0 0 0,-1 0 0 0 0,0 0 0 0 0,0 0 0 0 0,1 0 0 0 0,-1 0 0 0 0,0 0 0 0 0,1 0 0 0 0,-1 0 0 0 0,0 0 0 0 0,1 0 0 0 0,-1 0 0 0 0,0 0 0 0 0,1 0 0 0 0,-1 0 0 0 0,0 0 0 0 0,1 0 0 0 0,-1 0 0 0 0,0 0 0 0 0,4 4 0 0 0,2 1 0 0 0,-1 0 0 0 0,-1-1 0 0 0,3 2 0 0 0,1 1 0 0 0,2 3 0 0 0,-1-1 0 0 0,-1 3 0 0 0,-2-1 0 0 0,2 1 0 0 0,-1-1 0 0 0,3 1 0 0 0,3 3 0 0 0,0-2 0 0 0,2 2 0 0 0,1 1 0 0 0,3 2 0 0 0,1 2 0 0 0,2 2 0 0 0,1 0 0 0 0,0 1 0 0 0,5 0 0 0 0,0 0 0 0 0,4 0 0 0 0,1 0 0 0 0,1-4 0 0 0,0-2 0 0 0,2 1 0 0 0,-2 1 0 0 0,2-3 0 0 0,1 0 0 0 0,4-3 0 0 0,-3 0 0 0 0,1-2 0 0 0,-2 1 0 0 0,0-1 0 0 0,1 0 0 0 0,3 0 0 0 0,-3 0 0 0 0,1 0 0 0 0,1-3 0 0 0,2 1 0 0 0,1 0 0 0 0,1-3 0 0 0,-3 2 0 0 0,0 0 0 0 0,0-2 0 0 0,1-1 0 0 0,1 1 0 0 0,1 1 0 0 0,1-2 0 0 0,1-1 0 0 0,-1-1 0 0 0,1-2 0 0 0,-4 4 0 0 0,-1 0 0 0 0,0 0 0 0 0,1-2 0 0 0,1 0 0 0 0,1-2 0 0 0,1 0 0 0 0,-4 3 0 0 0,0 1 0 0 0,0 0 0 0 0,0-1 0 0 0,3-2 0 0 0,0 0 0 0 0,-3 2 0 0 0,-1 2 0 0 0,1-1 0 0 0,1-2 0 0 0,1 0 0 0 0,1 2 0 0 0,1 1 0 0 0,0-1 0 0 0,-3 3 0 0 0,-1 0 0 0 0,0-2 0 0 0,1-1 0 0 0,1-2 0 0 0,1 3 0 0 0,1-1 0 0 0,0 0 0 0 0,1-1 0 0 0,0-1 0 0 0,0-2 0 0 0,-4 3 0 0 0,-2 2 0 0 0,1-2 0 0 0,1 0 0 0 0,1 3 0 0 0,1-1 0 0 0,1 0 0 0 0,0-2 0 0 0,1-1 0 0 0,-1 2 0 0 0,1 1 0 0 0,0-1 0 0 0,0-1 0 0 0,0-2 0 0 0,-4 4 0 0 0,-2 0 0 0 0,1-1 0 0 0,1-2 0 0 0,1 0 0 0 0,1-1 0 0 0,0-2 0 0 0,2 0 0 0 0,-1 0 0 0 0,1 4 0 0 0,0 1 0 0 0,0 0 0 0 0,0-2 0 0 0,0 0 0 0 0,-1-1 0 0 0,1-1 0 0 0,0-1 0 0 0,-1 0 0 0 0,1 0 0 0 0,0 0 0 0 0,0 3 0 0 0,-1 2 0 0 0,1 0 0 0 0,0-1 0 0 0,-1-1 0 0 0,1-2 0 0 0,0 0 0 0 0,-1 0 0 0 0,1-1 0 0 0,0-1 0 0 0,-1 1 0 0 0,1 4 0 0 0,0 1 0 0 0,-1 0 0 0 0,1-2 0 0 0,0 0 0 0 0,-1-1 0 0 0,1-1 0 0 0,0-1 0 0 0,-1 0 0 0 0,1 0 0 0 0,0 0 0 0 0,-1 0 0 0 0,1 0 0 0 0,0-1 0 0 0,-1 5 0 0 0,1 1 0 0 0,0 0 0 0 0,-1-1 0 0 0,1-1 0 0 0,0-1 0 0 0,0-1 0 0 0,-1-1 0 0 0,1 0 0 0 0,0 0 0 0 0,-1 0 0 0 0,1 3 0 0 0,0 2 0 0 0,-1 0 0 0 0,1-1 0 0 0,0-1 0 0 0,-1-2 0 0 0,1 0 0 0 0,0 0 0 0 0,-1-1 0 0 0,1 0 0 0 0,0-1 0 0 0,-1 1 0 0 0,1 0 0 0 0,0 0 0 0 0,-1 0 0 0 0,1 0 0 0 0,0 0 0 0 0,-1 0 0 0 0,1 0 0 0 0,0 0 0 0 0,-1 0 0 0 0,1 0 0 0 0,0 0 0 0 0,0 0 0 0 0,-1 0 0 0 0,1 0 0 0 0,0 0 0 0 0,-1 0 0 0 0,1 0 0 0 0,0 0 0 0 0,-1 0 0 0 0,1 0 0 0 0,0 0 0 0 0,-1 0 0 0 0,1 0 0 0 0,0 0 0 0 0,-1 0 0 0 0,1 0 0 0 0,0 0 0 0 0,-1 0 0 0 0,1 0 0 0 0,0 0 0 0 0,-1 0 0 0 0,1 0 0 0 0,0 0 0 0 0,-1 0 0 0 0,1 0 0 0 0,0 0 0 0 0,-1 0 0 0 0,1 0 0 0 0,0 0 0 0 0,-4-4 0 0 0,-2-1 0 0 0,1 0 0 0 0,1 1 0 0 0,1 1 0 0 0,1 1 0 0 0,0 1 0 0 0,2 1 0 0 0,-1 0 0 0 0,1 0 0 0 0,0 0 0 0 0,0-3 0 0 0,0-2 0 0 0,0 0 0 0 0,-1 1 0 0 0,1 1 0 0 0,0 2 0 0 0,-1 0 0 0 0,1 0 0 0 0,0 1 0 0 0,-1-3 0 0 0,1-2 0 0 0,0 0 0 0 0,-1 1 0 0 0,1 2 0 0 0,0 0 0 0 0,-1 1 0 0 0,1 1 0 0 0,0 0 0 0 0,0 0 0 0 0,-1 0 0 0 0,1 0 0 0 0,-4-3 0 0 0,-2-2 0 0 0,1 0 0 0 0,1 1 0 0 0,1 1 0 0 0,1 1 0 0 0,0 1 0 0 0,2 1 0 0 0,-1 0 0 0 0,1 0 0 0 0,-4-3 0 0 0,-1-2 0 0 0,0 0 0 0 0,1 1 0 0 0,1 1 0 0 0,1 2 0 0 0,0-4 0 0 0,2-1 0 0 0,-1 1 0 0 0,1 2 0 0 0,0 0 0 0 0,0 2 0 0 0,-4-4 0 0 0,-1 0 0 0 0,0 0 0 0 0,0 1 0 0 0,2 1 0 0 0,1 2 0 0 0,-3-4 0 0 0,-1 0 0 0 0,1 0 0 0 0,1 1 0 0 0,1 2 0 0 0,-3-4 0 0 0,0 0 0 0 0,1 1 0 0 0,0 1 0 0 0,3 2 0 0 0,0 0 0 0 0,1 2 0 0 0,0-1 0 0 0,1 2 0 0 0,0-1 0 0 0,0 0 0 0 0,0 0 0 0 0,-4-3 0 0 0,-2-2 0 0 0,1 0 0 0 0,1 1 0 0 0,1 1 0 0 0,1 1 0 0 0,1 1 0 0 0,-4-3 0 0 0,-1-1 0 0 0,1 0 0 0 0,1 1 0 0 0,1-2 0 0 0,2-1 0 0 0,-1 2 0 0 0,2 0 0 0 0,-4-1 0 0 0,-2-1 0 0 0,1 1 0 0 0,1-1 0 0 0,1-1 0 0 0,1 1 0 0 0,-3-1 0 0 0,0 0 0 0 0,-1 1 0 0 0,-2-1 0 0 0,0 0 0 0 0,2-2 0 0 0,1 0 0 0 0,1-1 0 0 0,2 0 0 0 0,-3-1 0 0 0,0 1 0 0 0,0-1 0 0 0,1 1 0 0 0,1-1 0 0 0,1-3 0 0 0,1-2 0 0 0,-3-2 0 0 0,-2 1 0 0 0,-2 1 0 0 0,-2-1 0 0 0,-1-1 0 0 0,-4-1 0 0 0,1 2 0 0 0,-1 1 0 0 0,-2 0 0 0 0,-2-2 0 0 0,-2-1 0 0 0,3-1 0 0 0,1-1 0 0 0,-1-1 0 0 0,-2 0 0 0 0,-4 4 0 0 0,-3 1 0 0 0,-4 4 0 0 0,-1 1 0 0 0,-3 1 0 0 0,1 0 0 0 0,-1-2 0 0 0,-4-2 0 0 0,-1-3 0 0 0,-3 2 0 0 0,2 0 0 0 0,1 3 0 0 0,3 0 0 0 0,0 2 0 0 0,2 0 0 0 0,0 2 0 0 0,-3 2 0 0 0,2-1 0 0 0,-1 0 0 0 0,2-1 0 0 0,0 1 0 0 0,-3 1 0 0 0,1-1 0 0 0,0 1 0 0 0,-2 2 0 0 0,1-3 0 0 0,1 1 0 0 0,-3 2 0 0 0,-1 2 0 0 0,-2 1 0 0 0,-1 1 0 0 0,-2 2 0 0 0,1 0 0 0 0,-1 0 0 0 0,0 0 0 0 0,0 1 0 0 0,0-1 0 0 0,0 0 0 0 0,0 0 0 0 0,0 0 0 0 0,1 1 0 0 0,-1-1 0 0 0,0-1 0 0 0,1 1 0 0 0,-1 0 0 0 0,0 4 0 0 0,1 1 0 0 0,-1 0 0 0 0,0-1 0 0 0,5 3 0 0 0,0 0 0 0 0,0-1 0 0 0,-1-2 0 0 0,3 3 0 0 0,1-1 0 0 0,-2 0 0 0 0,-2-2 0 0 0,0-1 0 0 0,-3-2 0 0 0,0 0 0 0 0,0-1 0 0 0,-1 0 0 0 0,4 3 0 0 0,1 2 0 0 0,0 0 0 0 0,-1-2 0 0 0,-1 0 0 0 0,-1-1 0 0 0,-1-1 0 0 0,0-1 0 0 0,-1 0 0 0 0,1 0 0 0 0,-1 0 0 0 0,0 0 0 0 0,0-1 0 0 0,0 1 0 0 0,4 4 0 0 0,2 1 0 0 0,-1 0 0 0 0,3 3 0 0 0,0 0 0 0 0,-1-2 0 0 0,-2-1 0 0 0,3 2 0 0 0,-1 0 0 0 0,-1-1 0 0 0,-2-2 0 0 0,3 2 0 0 0,0 1 0 0 0,-1-2 0 0 0,2 3 0 0 0,0 0 0 0 0,-1-2 0 0 0,1 3 0 0 0,1-1 0 0 0,1 2 0 0 0,0 0 0 0 0,2 1 0 0 0,-1 0 0 0 0,2 1 0 0 0,-2-1 0 0 0,2 1 0 0 0,-2 3 0 0 0,1 2 0 0 0,-1-1 0 0 0,2 0 0 0 0,-2 1 0 0 0,1 2 0 0 0,-1-3 0 0 0,1 1 0 0 0,-1-4 0 0 0,1 1 0 0 0,-1 1 0 0 0,2 2 0 0 0,-2-1 0 0 0,1-1 0 0 0,-1-1 0 0 0,1-1 0 0 0,-1-1 0 0 0,2 0 0 0 0,-2-2 0 0 0,1 2 0 0 0,-1-1 0 0 0,1 0 0 0 0,-1 0 0 0 0,-2 1 0 0 0,-3-2 0 0 0,1 2 0 0 0,0-1 0 0 0,-1-3 0 0 0,2 2 0 0 0,0-2 0 0 0,-2-1 0 0 0,-1-3 0 0 0,2 2 0 0 0,0 1 0 0 0,-1-2 0 0 0,-2-1 0 0 0,-1-2 0 0 0,2 4 0 0 0,1-1 0 0 0,0 0 0 0 0,-2-1 0 0 0,-1-1 0 0 0,-2-2 0 0 0,0 4 0 0 0,0 0 0 0 0,-1 0 0 0 0,0-2 0 0 0,0 0 0 0 0,0-1 0 0 0,1-2 0 0 0,-1 1 0 0 0,0-2 0 0 0,0 1 0 0 0,1 0 0 0 0,-1 0 0 0 0,0 0 0 0 0,5-4 0 0 0,0-1 0 0 0,0 0 0 0 0,-1 1 0 0 0,0 1 0 0 0,-2 1 0 0 0,-1 1 0 0 0,0 1 0 0 0,-1 0 0 0 0,0 0 0 0 0,0 0 0 0 0,4-3 0 0 0,1-2 0 0 0,1 0 0 0 0,-2 1 0 0 0,-1 1 0 0 0,-1 2 0 0 0,-1 0 0 0 0,4-4 0 0 0,0 0 0 0 0,0 0 0 0 0,-1 2 0 0 0,-1 0 0 0 0,-1 2 0 0 0,-1 0 0 0 0,0-3 0 0 0,-1-1 0 0 0,0 0 0 0 0,0 1 0 0 0,0 2 0 0 0,1 0 0 0 0,-1 1 0 0 0,4-3 0 0 0,1-1 0 0 0,1 0 0 0 0,-2 1 0 0 0,-1 2 0 0 0,-1 0 0 0 0,3-2 0 0 0,1-2 0 0 0,-1 1 0 0 0,-1 2 0 0 0,-1 0 0 0 0,-1 1 0 0 0,-1-2 0 0 0,0-2 0 0 0,-1 2 0 0 0,0 0 0 0 0,0 1 0 0 0,0 2 0 0 0,0 0 0 0 0,1-3 0 0 0,-1-1 0 0 0,0 0 0 0 0,0 1 0 0 0,1 2 0 0 0,3-4 0 0 0,1 0 0 0 0,1 1 0 0 0,-2 1 0 0 0,-1-2 0 0 0,-1-1 0 0 0,-1 2 0 0 0,0 0 0 0 0,-1-1 0 0 0,1-1 0 0 0,-1 2 0 0 0,0-3 0 0 0,0 0 0 0 0,0 2 0 0 0,4-3 0 0 0,2 1 0 0 0,-1 2 0 0 0,-1 1 0 0 0,-1-2 0 0 0,-1 1 0 0 0,-1 0 0 0 0,4-2 0 0 0,1 1 0 0 0,-1 0 0 0 0,-1-1 0 0 0,-1 0 0 0 0,-2 2 0 0 0,1 1 0 0 0,2-2 0 0 0,1 1 0 0 0,0 0 0 0 0,-1-2 0 0 0,-1 1 0 0 0,-1 0 0 0 0,3-1 0 0 0,1 0 0 0 0,-1 2 0 0 0,3-3 0 0 0,0 1 0 0 0,3-2 0 0 0,-1 0 0 0 0,-2 3 0 0 0,2-3 0 0 0,3-2 0 0 0,-1 0 0 0 0,-2 3 0 0 0,1-2 0 0 0,-1 2 0 0 0,1-2 0 0 0,-1 1 0 0 0,-2-2 0 0 0,-2 2 0 0 0,1-2 0 0 0,0 1 0 0 0,-1 3 0 0 0,-2-2 0 0 0,-1 2 0 0 0,-2 1 0 0 0,0-1 0 0 0,3 0 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10.3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12882 6761 16383 0 0,'0'-4'0'0'0,"0"-1"0"0"0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7752 10478 16383 0 0,'0'3'0'0'0,"0"6"0"0"0,0 5 0 0 0,-4 0 0 0 0,-1 2 0 0 0,-4-3 0 0 0,0 2 0 0 0,-3-3 0 0 0,1 0 0 0 0,-1-1 0 0 0,1 2 0 0 0,-2 1 0 0 0,2-1 0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10.3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12882 6762 16383 0 0,'0'3'0'0'0,"0"3"0"0"0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10.338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12823 6809 16383 0 0,'0'3'0'0'0,"-4"3"0"0"0,-1 2 0 0 0,-4 1 0 0 0,0 3 0 0 0,-3-1 0 0 0,1 1 0 0 0,3 3 0 0 0,-2-1 0 0 0,1 1 0 0 0,-2-3 0 0 0,2 2 0 0 0,-3-3 0 0 0,2 1 0 0 0,-2-1 0 0 0,1 1 0 0 0,-1-2 0 0 0,1 2 0 0 0,-1-1 0 0 0,1 1 0 0 0,-1-2 0 0 0,2 2 0 0 0,-3-1 0 0 0,3 1 0 0 0,-2-1 0 0 0,1 1 0 0 0,-1-2 0 0 0,1 2 0 0 0,-1-1 0 0 0,2 1 0 0 0,2 3 0 0 0,-2-2 0 0 0,2 1 0 0 0,-2-1 0 0 0,-4 0 0 0 0,1 2 0 0 0,-1-2 0 0 0,2 2 0 0 0,-1-3 0 0 0,2 1 0 0 0,-2-2 0 0 0,2 1 0 0 0,-1-1 0 0 0,2 1 0 0 0,-2-1 0 0 0,1 0 0 0 0,-1 0 0 0 0,2 1 0 0 0,2 2 0 0 0,-2 0 0 0 0,2 0 0 0 0,-3-2 0 0 0,2 1 0 0 0,-3-1 0 0 0,2 0 0 0 0,-2-1 0 0 0,1 1 0 0 0,3 2 0 0 0,-1-1 0 0 0,0 2 0 0 0,-1-3 0 0 0,0 1 0 0 0,-1-2 0 0 0,0 1 0 0 0,-1-1 0 0 0,2 1 0 0 0,-2 3 0 0 0,-3 2 0 0 0,2 2 0 0 0,-2-2 0 0 0,3 0 0 0 0,-1-3 0 0 0,1 0 0 0 0,4 2 0 0 0,-2-3 0 0 0,2 2 0 0 0,-2-3 0 0 0,0 0 0 0 0,-1 3 0 0 0,1 2 0 0 0,-2-1 0 0 0,1 0 0 0 0,3 1 0 0 0,-1-2 0 0 0,0 0 0 0 0,-1-2 0 0 0,0 0 0 0 0,-1-2 0 0 0,0 1 0 0 0,-1-2 0 0 0,2 2 0 0 0,1 3 0 0 0,0-2 0 0 0,0 1 0 0 0,-1-2 0 0 0,0 1 0 0 0,-1 2 0 0 0,-3 3 0 0 0,0 1 0 0 0,0-2 0 0 0,2 0 0 0 0,-2-3 0 0 0,3 0 0 0 0,-1 2 0 0 0,-3 1 0 0 0,2 2 0 0 0,-1-2 0 0 0,1 0 0 0 0,0-3 0 0 0,2 0 0 0 0,-1-3 0 0 0,1 1 0 0 0,-1 3 0 0 0,2 2 0 0 0,-2-2 0 0 0,1 1 0 0 0,-1-3 0 0 0,2 1 0 0 0,-2-3 0 0 0,1 1 0 0 0,3 3 0 0 0,-2 2 0 0 0,2 2 0 0 0,-2-2 0 0 0,0 0 0 0 0,-1-3 0 0 0,0 0 0 0 0,-1 1 0 0 0,2 3 0 0 0,-2-3 0 0 0,1 1 0 0 0,-1-3 0 0 0,1 1 0 0 0,-1-3 0 0 0,1 1 0 0 0,-1-1 0 0 0,2 1 0 0 0,1 2 0 0 0,0-1 0 0 0,1 1 0 0 0,-3-2 0 0 0,2 1 0 0 0,-3-1 0 0 0,2 0 0 0 0,-2-1 0 0 0,1 1 0 0 0,3 2 0 0 0,-1-1 0 0 0,0 2 0 0 0,2 1 0 0 0,3-6 0 0 0,1-4 0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10.339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11253 8408 16383 0 0,'0'4'0'0'0,"-3"1"0"0"0,-3 4 0 0 0,2 4 0 0 0,0 3 0 0 0,1 4 0 0 0,1 1 0 0 0,1 2 0 0 0,1 0 0 0 0,-4-3 0 0 0,-1-2 0 0 0,0 1 0 0 0,2 0 0 0 0,0 1 0 0 0,-3-3 0 0 0,0 0 0 0 0,1 0 0 0 0,-3 2 0 0 0,1 1 0 0 0,0 1 0 0 0,-1-3 0 0 0,0 0 0 0 0,1-1 0 0 0,-1 2 0 0 0,0 2 0 0 0,-3 0 0 0 0,2 1 0 0 0,-3-4 0 0 0,5-4 0 0 0,4-9 0 0 0,6-5 0 0 0,3-6 0 0 0,4-3 0 0 0,0-3 0 0 0,3 0 0 0 0,-2-1 0 0 0,2 1 0 0 0,-1-1 0 0 0,0 1 0 0 0,-1 0 0 0 0,1 1 0 0 0,-1-1 0 0 0,1 1 0 0 0,-1-1 0 0 0,1 2 0 0 0,-1-2 0 0 0,1 1 0 0 0,2 3 0 0 0,-1-2 0 0 0,2 2 0 0 0,1-2 0 0 0,2 0 0 0 0,2 3 0 0 0,-2-2 0 0 0,-1 0 0 0 0,1 3 0 0 0,-3-3 0 0 0,0 1 0 0 0,1 2 0 0 0,2 2 0 0 0,-2-3 0 0 0,0 1 0 0 0,1 0 0 0 0,2 2 0 0 0,-3-2 0 0 0,0-1 0 0 0,1 2 0 0 0,-2-3 0 0 0,0 0 0 0 0,-2 2 0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10.340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10743 9725 16383 0 0,'0'4'0'0'0,"0"5"0"0"0,-4 1 0 0 0,-1 2 0 0 0,-3 4 0 0 0,-2 3 0 0 0,-1 1 0 0 0,0 2 0 0 0,-1 1 0 0 0,0 0 0 0 0,4 0 0 0 0,-2-3 0 0 0,1-2 0 0 0,-1 0 0 0 0,0 1 0 0 0,-1-3 0 0 0,1 0 0 0 0,-2 0 0 0 0,1 3 0 0 0,-1 1 0 0 0,-3 1 0 0 0,2 1 0 0 0,-2 0 0 0 0,3 1 0 0 0,-1-4 0 0 0,2-1 0 0 0,2 0 0 0 0,0-3 0 0 0,0 0 0 0 0,-1-3 0 0 0,1 1 0 0 0,-3 1 0 0 0,2 3 0 0 0,-2 3 0 0 0,-2 0 0 0 0,0 2 0 0 0,0-3 0 0 0,1-1 0 0 0,0-4 0 0 0,2 0 0 0 0,2 2 0 0 0,0-3 0 0 0,1 1 0 0 0,-3-2 0 0 0,2 1 0 0 0,-2-2 0 0 0,0 1 0 0 0,-1 2 0 0 0,2 3 0 0 0,-2-2 0 0 0,1 1 0 0 0,-1 2 0 0 0,-3 0 0 0 0,2 3 0 0 0,-1 0 0 0 0,-3-3 0 0 0,3 0 0 0 0,3 0 0 0 0,-1-3 0 0 0,3 0 0 0 0,-2 2 0 0 0,1 1 0 0 0,-1-3 0 0 0,1 1 0 0 0,-2 1 0 0 0,1 2 0 0 0,-1-3 0 0 0,2 0 0 0 0,-2-2 0 0 0,1-1 0 0 0,-1-2 0 0 0,1 2 0 0 0,-1-3 0 0 0,1 2 0 0 0,-1-2 0 0 0,2 2 0 0 0,-2-2 0 0 0,1 2 0 0 0,-1-1 0 0 0,1 1 0 0 0,-1-1 0 0 0,2 1 0 0 0,-2-2 0 0 0,-3 2 0 0 0,-2-1 0 0 0,2 1 0 0 0,-1-1 0 0 0,2 1 0 0 0,0-2 0 0 0,3 2 0 0 0,-2-1 0 0 0,-1-3 0 0 0,1 2 0 0 0,-1-2 0 0 0,2 2 0 0 0,-1 0 0 0 0,1 1 0 0 0,0 0 0 0 0,1 1 0 0 0,0-2 0 0 0,0 2 0 0 0,-1-1 0 0 0,2 1 0 0 0,-2-1 0 0 0,1 1 0 0 0,-1-1 0 0 0,1 1 0 0 0,-1-2 0 0 0,2-5 0 0 0,1-5 0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10.341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9564 10948 16383 0 0,'0'-4'0'0'0,"0"3"0"0"0,0 5 0 0 0,0 6 0 0 0,0 5 0 0 0,0 3 0 0 0,0 4 0 0 0,0 1 0 0 0,0 0 0 0 0,0 1 0 0 0,0 0 0 0 0,0 0 0 0 0,0-1 0 0 0,0 0 0 0 0,0 0 0 0 0,-4-1 0 0 0,-1 1 0 0 0,0 0 0 0 0,1-1 0 0 0,1 1 0 0 0,2 0 0 0 0,-4-5 0 0 0,-1 0 0 0 0,2 0 0 0 0,0 0 0 0 0,-3-2 0 0 0,1 0 0 0 0,4-7 0 0 0,7-8 0 0 0,6-9 0 0 0,5-7 0 0 0,4-4 0 0 0,-2-3 0 0 0,1 2 0 0 0,-4 1 0 0 0,0 3 0 0 0,-3 1 0 0 0,1 3 0 0 0,-3 0 0 0 0,2 1 0 0 0,-2-1 0 0 0,2 2 0 0 0,2-2 0 0 0,3 2 0 0 0,3-2 0 0 0,1 2 0 0 0,-3-2 0 0 0,0 1 0 0 0,0 3 0 0 0,-3-1 0 0 0,1 0 0 0 0,0 3 0 0 0,2-3 0 0 0,2 2 0 0 0,1 0 0 0 0,1 3 0 0 0,-4-2 0 0 0,0-1 0 0 0,0 2 0 0 0,1 1 0 0 0,-3 1 0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10.342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10827 9725 16383 0 0,'-4'0'0'0'0,"-1"4"0"0"0,-4 5 0 0 0,0 5 0 0 0,-2 0 0 0 0,0 1 0 0 0,2 3 0 0 0,-1-3 0 0 0,1 1 0 0 0,-1 1 0 0 0,0 1 0 0 0,-2-1 0 0 0,2-1 0 0 0,-2 1 0 0 0,-3 2 0 0 0,2 1 0 0 0,-1 1 0 0 0,-3 1 0 0 0,3 1 0 0 0,-1 0 0 0 0,-1 0 0 0 0,-3 0 0 0 0,3-1 0 0 0,0 1 0 0 0,-1 0 0 0 0,-2 0 0 0 0,-1 3 0 0 0,-2 2 0 0 0,0 0 0 0 0,0 2 0 0 0,-1 1 0 0 0,-4 2 0 0 0,-1 0 0 0 0,0-3 0 0 0,1 3 0 0 0,2-2 0 0 0,-3 2 0 0 0,-1 0 0 0 0,1-3 0 0 0,1-2 0 0 0,2 2 0 0 0,1 0 0 0 0,4-2 0 0 0,2-2 0 0 0,1-1 0 0 0,-2-1 0 0 0,0-1 0 0 0,-2 0 0 0 0,-1 0 0 0 0,4-5 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10.343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10612 10031 16383 0 0,'-4'0'0'0'0,"-1"4"0"0"0,-4 4 0 0 0,-3 6 0 0 0,-5 4 0 0 0,1 3 0 0 0,0-3 0 0 0,2 0 0 0 0,0-3 0 0 0,2 0 0 0 0,-1-3 0 0 0,2 0 0 0 0,-1 3 0 0 0,-2 2 0 0 0,1 2 0 0 0,-1-2 0 0 0,2-1 0 0 0,-2-2 0 0 0,3 0 0 0 0,-1 2 0 0 0,-3 1 0 0 0,-2 2 0 0 0,2 2 0 0 0,-1-3 0 0 0,-1 0 0 0 0,2 0 0 0 0,0 1 0 0 0,-2-3 0 0 0,-1 0 0 0 0,2 2 0 0 0,0 0 0 0 0,-1 2 0 0 0,2 1 0 0 0,0-3 0 0 0,-2 0 0 0 0,-1 0 0 0 0,2 1 0 0 0,0 1 0 0 0,-1 1 0 0 0,2 1 0 0 0,0-4 0 0 0,-1 0 0 0 0,2 0 0 0 0,-1 1 0 0 0,-1-3 0 0 0,-2 0 0 0 0,2 1 0 0 0,0-2 0 0 0,-1 0 0 0 0,2 1 0 0 0,0 2 0 0 0,-2 2 0 0 0,-1 1 0 0 0,-2 1 0 0 0,3 0 0 0 0,0-3 0 0 0,3-1 0 0 0,1 0 0 0 0,-3 1 0 0 0,3 1 0 0 0,-1-2 0 0 0,2-2 0 0 0,-1 2 0 0 0,2 0 0 0 0,-1-1 0 0 0,1-1 0 0 0,3-3 0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10.344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9864 10830 16383 0 0,'0'4'0'0'0,"0"5"0"0"0,-4 1 0 0 0,-1 3 0 0 0,-4-1 0 0 0,0 1 0 0 0,2 3 0 0 0,-3-2 0 0 0,1 1 0 0 0,2 1 0 0 0,-2-1 0 0 0,1 0 0 0 0,-2 1 0 0 0,0 2 0 0 0,-1-2 0 0 0,0 0 0 0 0,3 2 0 0 0,-1-3 0 0 0,0 0 0 0 0,-1 1 0 0 0,0 2 0 0 0,2 2 0 0 0,-1-3 0 0 0,1 0 0 0 0,1 1 0 0 0,-1-3 0 0 0,0-4 0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10.345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9659 11042 16383 0 0,'0'-4'0'0'0,"0"3"0"0"0,0 5 0 0 0,0 6 0 0 0,0 5 0 0 0,0 4 0 0 0,0 2 0 0 0,0 2 0 0 0,0 1 0 0 0,0-1 0 0 0,0 1 0 0 0,0 0 0 0 0,0-1 0 0 0,0 0 0 0 0,0 0 0 0 0,-3-4 0 0 0,-3-2 0 0 0,2 1 0 0 0,0 1 0 0 0,1-7 0 0 0,5-6 0 0 0,2-6 0 0 0,5-9 0 0 0,3-5 0 0 0,5-6 0 0 0,3 2 0 0 0,-2 0 0 0 0,0 3 0 0 0,0-1 0 0 0,2 4 0 0 0,1-1 0 0 0,0 2 0 0 0,5 0 0 0 0,2 0 0 0 0,0-1 0 0 0,2 2 0 0 0,-3 2 0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10.346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12929 6879 16383 0 0,'0'-4'0'0'0,"0"3"0"0"0,4 1 0 0 0,1 5 0 0 0,4 1 0 0 0,0 4 0 0 0,3 0 0 0 0,-2 2 0 0 0,3 3 0 0 0,-2 3 0 0 0,2-2 0 0 0,-2 0 0 0 0,1-2 0 0 0,-1 0 0 0 0,1 2 0 0 0,2 1 0 0 0,3 3 0 0 0,-1 0 0 0 0,0-1 0 0 0,-3-2 0 0 0,1-3 0 0 0,2 0 0 0 0,-3 2 0 0 0,1-3 0 0 0,-1 1 0 0 0,0-2 0 0 0,-2 1 0 0 0,-3 2 0 0 0,1-2 0 0 0,0 1 0 0 0,-3 2 0 0 0,2-2 0 0 0,0 1 0 0 0,-2 2 0 0 0,2-3 0 0 0,4 1 0 0 0,-1 1 0 0 0,2-1 0 0 0,-1-1 0 0 0,1-1 0 0 0,-1 0 0 0 0,-4 2 0 0 0,2-2 0 0 0,-2 1 0 0 0,3-1 0 0 0,-2 0 0 0 0,3-2 0 0 0,-2 1 0 0 0,-2 2 0 0 0,1 3 0 0 0,0 3 0 0 0,1-3 0 0 0,0 0 0 0 0,1-3 0 0 0,4 0 0 0 0,2 1 0 0 0,2-1 0 0 0,-1 0 0 0 0,-1-2 0 0 0,-3 1 0 0 0,0-2 0 0 0,-2 1 0 0 0,0-1 0 0 0,-1 1 0 0 0,0-2 0 0 0,0 2 0 0 0,1-1 0 0 0,-2 0 0 0 0,2 0 0 0 0,-2 1 0 0 0,2-1 0 0 0,-1 1 0 0 0,1-2 0 0 0,3 2 0 0 0,2 3 0 0 0,2-2 0 0 0,-2 2 0 0 0,0-3 0 0 0,-2 1 0 0 0,-1-2 0 0 0,-3 2 0 0 0,2-3 0 0 0,-3 2 0 0 0,2-1 0 0 0,-2 1 0 0 0,2-2 0 0 0,-2 2 0 0 0,2-1 0 0 0,-1 1 0 0 0,1-1 0 0 0,-2 1 0 0 0,2-2 0 0 0,-1 2 0 0 0,1-1 0 0 0,-1 1 0 0 0,1 2 0 0 0,2 0 0 0 0,0 0 0 0 0,0-2 0 0 0,-2 2 0 0 0,1-3 0 0 0,-1 1 0 0 0,-4 3 0 0 0,2-2 0 0 0,-2 1 0 0 0,-2 2 0 0 0,3-1 0 0 0,-2-1 0 0 0,3-1 0 0 0,0 0 0 0 0,-3 2 0 0 0,2-1 0 0 0,0 0 0 0 0,1-2 0 0 0,0 1 0 0 0,2-2 0 0 0,-2 1 0 0 0,2 3 0 0 0,-1 2 0 0 0,1 2 0 0 0,-1 2 0 0 0,1-3 0 0 0,-1 0 0 0 0,1-4 0 0 0,-2 0 0 0 0,2 2 0 0 0,-1 1 0 0 0,1-1 0 0 0,-1-1 0 0 0,1-2 0 0 0,-2 1 0 0 0,2-3 0 0 0,-1 1 0 0 0,1-1 0 0 0,-1 1 0 0 0,1 2 0 0 0,-2 3 0 0 0,2-2 0 0 0,-1 1 0 0 0,-3-6 0 0 0,-2-9 0 0 0,-7-5 0 0 0,-2-5 0 0 0,-6-5 0 0 0,0-4 0 0 0,1-3 0 0 0,2-2 0 0 0,2 0 0 0 0,-3-1 0 0 0,1 0 0 0 0,1 1 0 0 0,1 0 0 0 0,-2 3 0 0 0,-1 3 0 0 0,2-1 0 0 0,1-1 0 0 0,1-1 0 0 0,2-1 0 0 0,-4 3 0 0 0,0 1 0 0 0,0 0 0 0 0,1-2 0 0 0,2 6 0 0 0,0 10 0 0 0,2 9 0 0 0,-1 7 0 0 0,1 6 0 0 0,1 3 0 0 0,-1 1 0 0 0,0 2 0 0 0,0-1 0 0 0,0 0 0 0 0,0 0 0 0 0,0 0 0 0 0,0-1 0 0 0,0 0 0 0 0,0-1 0 0 0,0 1 0 0 0,0-1 0 0 0,0 1 0 0 0,0 0 0 0 0,0-1 0 0 0,0 1 0 0 0,-3-4 0 0 0,-6-6 0 0 0,-1-8 0 0 0,-3-5 0 0 0,1-7 0 0 0,-1-1 0 0 0,1-4 0 0 0,-1 0 0 0 0,2-2 0 0 0,-1 2 0 0 0,1-1 0 0 0,-1 2 0 0 0,1-2 0 0 0,-1 2 0 0 0,2-1 0 0 0,-2 2 0 0 0,1-2 0 0 0,-1 1 0 0 0,1-1 0 0 0,-1 1 0 0 0,2 0 0 0 0,-2 0 0 0 0,1-1 0 0 0,-1-3 0 0 0,1-2 0 0 0,-1 2 0 0 0,2-1 0 0 0,-2 2 0 0 0,1 0 0 0 0,3 7 0 0 0,6 3 0 0 0,8 8 0 0 0,6 5 0 0 0,5 7 0 0 0,4 3 0 0 0,2-1 0 0 0,-3 0 0 0 0,-1-3 0 0 0,-4 0 0 0 0,0-2 0 0 0,1-1 0 0 0,1-1 0 0 0,-2 1 0 0 0,1-2 0 0 0,1-2 0 0 0,-3 1 0 0 0,1-1 0 0 0,2-1 0 0 0,-3 1 0 0 0,-3-4 0 0 0,-8-7 0 0 0,-7-7 0 0 0,-4-5 0 0 0,-5 0 0 0 0,1-2 0 0 0,-2 3 0 0 0,2-1 0 0 0,-2-1 0 0 0,-1-3 0 0 0,-3 0 0 0 0,2-3 0 0 0,0 4 0 0 0,3 1 0 0 0,-1 3 0 0 0,2 0 0 0 0,0 2 0 0 0,2 0 0 0 0,-2 2 0 0 0,1-2 0 0 0,0 2 0 0 0,0-2 0 0 0,-1 2 0 0 0,2-2 0 0 0,-2 1 0 0 0,1-1 0 0 0,-1 1 0 0 0,1-1 0 0 0,-1 2 0 0 0,2-2 0 0 0,-2-3 0 0 0,1-2 0 0 0,-1 2 0 0 0,1-1 0 0 0,-1 2 0 0 0,2 0 0 0 0,-2-1 0 0 0,1-3 0 0 0,-1 3 0 0 0,1-1 0 0 0,-1 3 0 0 0,1-1 0 0 0,-1-1 0 0 0,2-2 0 0 0,-2 1 0 0 0,1 0 0 0 0,-1-1 0 0 0,-2-1 0 0 0,0-3 0 0 0,0 4 0 0 0,2 0 0 0 0,-1-1 0 0 0,1-1 0 0 0,0 3 0 0 0,1 0 0 0 0,3 2 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7896 10214 16383 0 0,'-4'0'0'0'0,"-1"-3"0"0"0,0-6 0 0 0,1-5 0 0 0,1-4 0 0 0,5 1 0 0 0,6 4 0 0 0,2 0 0 0 0,2 2 0 0 0,4 3 0 0 0,3 3 0 0 0,2 2 0 0 0,1 2 0 0 0,1 0 0 0 0,0 2 0 0 0,-4 3 0 0 0,-4 6 0 0 0,-2 0 0 0 0,-3 3 0 0 0,-3 3 0 0 0,-3 3 0 0 0,-1 1 0 0 0,-3 2 0 0 0,0 1 0 0 0,-4-4 0 0 0,-6-4 0 0 0,0-2 0 0 0,-3-3 0 0 0,-3-3 0 0 0,1 2 0 0 0,-1-2 0 0 0,-1 3 0 0 0,2 3 0 0 0,4 3 0 0 0,3 3 0 0 0,4 2 0 0 0,2 1 0 0 0,1 1 0 0 0,2 0 0 0 0,-1 1 0 0 0,5-5 0 0 0,1-1 0 0 0,3-4 0 0 0,0-8 0 0 0,-1-9 0 0 0,2-4 0 0 0,-1-4 0 0 0,1-1 0 0 0,4 2 0 0 0,3 2 0 0 0,3 3 0 0 0,1 3 0 0 0,-3 4 0 0 0,0 3 0 0 0,-4 4 0 0 0,1 1 0 0 0,0-6 0 0 0,-1-7 0 0 0,0-3 0 0 0,-2-4 0 0 0,-3-5 0 0 0,-4-3 0 0 0,-1 5 0 0 0,-3 5 0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10.347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14848 9631 16383 0 0,'0'4'0'0'0,"0"5"0"0"0,-4 1 0 0 0,-1 2 0 0 0,-3 0 0 0 0,-2 2 0 0 0,3 1 0 0 0,-3 3 0 0 0,1 2 0 0 0,-1 1 0 0 0,0 2 0 0 0,2 0 0 0 0,-2-4 0 0 0,2-1 0 0 0,1 0 0 0 0,-1-3 0 0 0,0 0 0 0 0,2 1 0 0 0,-3-2 0 0 0,2 1 0 0 0,-4 1 0 0 0,2 2 0 0 0,1 2 0 0 0,-1-3 0 0 0,0 0 0 0 0,3 1 0 0 0,-3-3 0 0 0,1 0 0 0 0,2 1 0 0 0,-2-2 0 0 0,0 1 0 0 0,2 1 0 0 0,-3-2 0 0 0,1 1 0 0 0,2 1 0 0 0,-2-1 0 0 0,0-1 0 0 0,1 3 0 0 0,-1-3 0 0 0,0 1 0 0 0,2 1 0 0 0,-3-2 0 0 0,1 1 0 0 0,2 1 0 0 0,-2-1 0 0 0,0-1 0 0 0,1 3 0 0 0,3 1 0 0 0,-3-2 0 0 0,0 0 0 0 0,2 1 0 0 0,-3 2 0 0 0,0 1 0 0 0,-2 1 0 0 0,1 1 0 0 0,-3-3 0 0 0,1-1 0 0 0,3 0 0 0 0,-2-3 0 0 0,2 0 0 0 0,1 1 0 0 0,-1 2 0 0 0,0 2 0 0 0,2 1 0 0 0,-3-3 0 0 0,2-1 0 0 0,0 1 0 0 0,-1-3 0 0 0,0 0 0 0 0,2 2 0 0 0,-3-3 0 0 0,2 1 0 0 0,0 1 0 0 0,-1-2 0 0 0,0 0 0 0 0,1 3 0 0 0,-1-3 0 0 0,0 1 0 0 0,2 1 0 0 0,-3-2 0 0 0,1 1 0 0 0,2 1 0 0 0,-2 2 0 0 0,0 2 0 0 0,-2 2 0 0 0,0 0 0 0 0,-2 0 0 0 0,2 1 0 0 0,2 0 0 0 0,-2-4 0 0 0,1-1 0 0 0,-1 0 0 0 0,0 1 0 0 0,-1 1 0 0 0,0 1 0 0 0,3 1 0 0 0,-1-4 0 0 0,0 0 0 0 0,3 0 0 0 0,-3-3 0 0 0,1 0 0 0 0,2 1 0 0 0,-2-2 0 0 0,0 1 0 0 0,2 1 0 0 0,-2-2 0 0 0,0 0 0 0 0,1-5 0 0 0,3-9 0 0 0,1-8 0 0 0,1-6 0 0 0,2-5 0 0 0,0-3 0 0 0,4 2 0 0 0,2 1 0 0 0,-1-1 0 0 0,-1 0 0 0 0,3-1 0 0 0,0 0 0 0 0,-1-2 0 0 0,-2 1 0 0 0,-1-1 0 0 0,-2 1 0 0 0,0-1 0 0 0,-1 0 0 0 0,0 8 0 0 0,0 10 0 0 0,-1 10 0 0 0,1 8 0 0 0,0 5 0 0 0,0 5 0 0 0,0 0 0 0 0,0 2 0 0 0,0 0 0 0 0,0-1 0 0 0,0 0 0 0 0,0-1 0 0 0,-4 1 0 0 0,-1-2 0 0 0,0 1 0 0 0,1 0 0 0 0,1-1 0 0 0,1 1 0 0 0,2 0 0 0 0,-5-1 0 0 0,0 1 0 0 0,0-1 0 0 0,2 1 0 0 0,-4-4 0 0 0,1-9 0 0 0,4-7 0 0 0,3-6 0 0 0,5-4 0 0 0,1-5 0 0 0,4 1 0 0 0,0-2 0 0 0,1 0 0 0 0,0 0 0 0 0,1-2 0 0 0,2 1 0 0 0,-2-1 0 0 0,2 2 0 0 0,-3 0 0 0 0,2 2 0 0 0,-3-1 0 0 0,1 1 0 0 0,3-1 0 0 0,2 2 0 0 0,-2-2 0 0 0,1 1 0 0 0,1 3 0 0 0,-2-1 0 0 0,0 0 0 0 0,2-1 0 0 0,1 1 0 0 0,-2-3 0 0 0,0 2 0 0 0,-6 2 0 0 0,-10 2 0 0 0,-7 7 0 0 0,-8 2 0 0 0,0 5 0 0 0,-2 1 0 0 0,-2 3 0 0 0,-1 0 0 0 0,2 1 0 0 0,1-2 0 0 0,-1-2 0 0 0,3 1 0 0 0,0-1 0 0 0,-2-3 0 0 0,3 3 0 0 0,0-2 0 0 0,1 3 0 0 0,0 0 0 0 0,-1 1 0 0 0,-4 0 0 0 0,3 1 0 0 0,-1-1 0 0 0,3 1 0 0 0,-1-1 0 0 0,-1-3 0 0 0,1-6 0 0 0,8-4 0 0 0,8-5 0 0 0,4-6 0 0 0,4 0 0 0 0,2-2 0 0 0,1-2 0 0 0,-1-2 0 0 0,2 2 0 0 0,-2 0 0 0 0,0 3 0 0 0,0 0 0 0 0,0 3 0 0 0,-1-2 0 0 0,1 3 0 0 0,-2-2 0 0 0,2 2 0 0 0,-1-2 0 0 0,1 1 0 0 0,-2 0 0 0 0,2 0 0 0 0,-1-1 0 0 0,-3-2 0 0 0,1 0 0 0 0,0 0 0 0 0,-3-2 0 0 0,3-3 0 0 0,-2-1 0 0 0,-4 7 0 0 0,-8 8 0 0 0,-6 10 0 0 0,-6 8 0 0 0,1 1 0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6859 7510 16383 0 0,'0'-4'0'0'0,"0"3"0"0"0,-4 1 0 0 0,-1 5 0 0 0,0 5 0 0 0,-3 1 0 0 0,0 3 0 0 0,2 2 0 0 0,1 3 0 0 0,-2-2 0 0 0,0-1 0 0 0,1 2 0 0 0,2 1 0 0 0,2 2 0 0 0,4 0 0 0 0,7 1 0 0 0,0 1 0 0 0,4-4 0 0 0,3-5 0 0 0,3-5 0 0 0,2-4 0 0 0,1-3 0 0 0,-3-5 0 0 0,-1-3 0 0 0,-3-4 0 0 0,-1 0 0 0 0,-3-2 0 0 0,1 1 0 0 0,-1-2 0 0 0,0 1 0 0 0,0 0 0 0 0,0-3 0 0 0,0-3 0 0 0,-3-1 0 0 0,-3-2 0 0 0,-2-1 0 0 0,-1-1 0 0 0,-2 0 0 0 0,0 0 0 0 0,-4 3 0 0 0,-2 2 0 0 0,-3 4 0 0 0,0 1 0 0 0,-3 1 0 0 0,1 0 0 0 0,-2 2 0 0 0,2-1 0 0 0,-1 1 0 0 0,-3 2 0 0 0,-2 3 0 0 0,1 5 0 0 0,4 8 0 0 0,-1 1 0 0 0,3 4 0 0 0,3-1 0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7165 7773 16383 0 0,'0'4'0'0'0,"0"5"0"0"0,0 5 0 0 0,-4 0 0 0 0,-1 1 0 0 0,-4-1 0 0 0,0 0 0 0 0,1 2 0 0 0,-2-2 0 0 0,2 1 0 0 0,-3-3 0 0 0,1-3 0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7331 7326 16383 0 0,'0'4'0'0'0,"0"5"0"0"0,0 5 0 0 0,0 4 0 0 0,0 2 0 0 0,0 3 0 0 0,0 0 0 0 0,0 0 0 0 0,0 1 0 0 0,-3-4 0 0 0,-3-2 0 0 0,2 0 0 0 0,3-3 0 0 0,8-4 0 0 0,5-4 0 0 0,5 1 0 0 0,-1 3 0 0 0,-3-1 0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7449 7514 16383 0 0,'0'4'0'0'0,"0"5"0"0"0,0 5 0 0 0,0 4 0 0 0,0 2 0 0 0,0 3 0 0 0,0 0 0 0 0,0 1 0 0 0,0-1 0 0 0,0 1 0 0 0,0-1 0 0 0,-4 0 0 0 0,-1 0 0 0 0,0 0 0 0 0,1 0 0 0 0,1-5 0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7590 7372 16383 0 0,'0'-3'0'0'0,"4"-3"0"0"0,5 2 0 0 0,5 0 0 0 0,0 5 0 0 0,-2 6 0 0 0,-4 6 0 0 0,-3 4 0 0 0,-1 4 0 0 0,-7-2 0 0 0,-2-1 0 0 0,0 1 0 0 0,-4-3 0 0 0,1 0 0 0 0,1-7 0 0 0,5-5 0 0 0,4-7 0 0 0,5-3 0 0 0,5 0 0 0 0,5 0 0 0 0,2 2 0 0 0,-1 5 0 0 0,0 2 0 0 0,-3 5 0 0 0,-4 5 0 0 0,-4 4 0 0 0,-3 3 0 0 0,-3 2 0 0 0,0 1 0 0 0,-2 0 0 0 0,-4 1 0 0 0,0-1 0 0 0,-5-3 0 0 0,-3-2 0 0 0,-4-4 0 0 0,1 0 0 0 0,-1-3 0 0 0,0-3 0 0 0,-3-3 0 0 0,3-6 0 0 0,1-3 0 0 0,2-5 0 0 0,8-1 0 0 0,9 2 0 0 0,4 2 0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69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9496 7325 16383 0 0,'0'3'0'0'0,"0"6"0"0"0,0 5 0 0 0,0 4 0 0 0,0 3 0 0 0,0 1 0 0 0,0 1 0 0 0,0 1 0 0 0,0 0 0 0 0,0-1 0 0 0,0 0 0 0 0,0 1 0 0 0,3-5 0 0 0,3-2 0 0 0,2-3 0 0 0,5-4 0 0 0,4-4 0 0 0,2-3 0 0 0,3-2 0 0 0,-3-5 0 0 0,-1-2 0 0 0,1-3 0 0 0,0-5 0 0 0,-2-3 0 0 0,-1 1 0 0 0,-3-1 0 0 0,-3-1 0 0 0,-4-1 0 0 0,-3-2 0 0 0,-1-1 0 0 0,-2 0 0 0 0,-5 3 0 0 0,-1 1 0 0 0,-3 4 0 0 0,-1 0 0 0 0,-2-1 0 0 0,1-2 0 0 0,-1 2 0 0 0,-3 3 0 0 0,1 0 0 0 0,-1 2 0 0 0,-1 3 0 0 0,1 7 0 0 0,0 2 0 0 0,3 6 0 0 0,2 4 0 0 0,4 2 0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9801 7632 16383 0 0,'0'4'0'0'0,"0"5"0"0"0,0 4 0 0 0,0 5 0 0 0,0 3 0 0 0,0 1 0 0 0,0 2 0 0 0,0-1 0 0 0,-4-3 0 0 0,-1-2 0 0 0,0-3 0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9942 7397 16383 0 0,'4'0'0'0'0,"1"3"0"0"0,0 6 0 0 0,-1 5 0 0 0,-1 4 0 0 0,-1 3 0 0 0,-1 1 0 0 0,-1-6 0 0 0,4-7 0 0 0,1-8 0 0 0,3-4 0 0 0,1-6 0 0 0,3-1 0 0 0,2 1 0 0 0,4 2 0 0 0,2 2 0 0 0,-3 6 0 0 0,1 3 0 0 0,-4 4 0 0 0,-4 5 0 0 0,-3 4 0 0 0,-3 3 0 0 0,-3 2 0 0 0,-1 1 0 0 0,0 1 0 0 0,-5-4 0 0 0,-1-2 0 0 0,1 1 0 0 0,-3 0 0 0 0,-1 1 0 0 0,-1-3 0 0 0,-4-4 0 0 0,-3-5 0 0 0,-3-3 0 0 0,3-7 0 0 0,-1-2 0 0 0,4-5 0 0 0,0-1 0 0 0,2-3 0 0 0,4 6 0 0 0,6 2 0 0 0,4 8 0 0 0,2 2 0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9966 7390 16383 0 0,'0'-4'0'0'0,"0"-5"0"0"0,0-4 0 0 0,4-1 0 0 0,1-2 0 0 0,0-1 0 0 0,3 1 0 0 0,0 0 0 0 0,2 3 0 0 0,0 0 0 0 0,2 1 0 0 0,3 4 0 0 0,-2-1 0 0 0,2 0 0 0 0,-3 7 0 0 0,2 3 0 0 0,-3 5 0 0 0,2 6 0 0 0,1 0 0 0 0,-1-5 0 0 0,-2-4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49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7191 7420 16383 0 0,'4'0'0'0'0,"1"4"0"0"0,0 5 0 0 0,-1 5 0 0 0,-2 4 0 0 0,0 2 0 0 0,-1 3 0 0 0,-1 0 0 0 0,0 1 0 0 0,0-1 0 0 0,4-3 0 0 0,5-6 0 0 0,4-5 0 0 0,5-4 0 0 0,3 1 0 0 0,-3 0 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9283 10241 16383 0 0,'-4'0'0'0'0,"-1"-4"0"0"0,0 3 0 0 0,1 5 0 0 0,1 6 0 0 0,2 5 0 0 0,0 3 0 0 0,0 4 0 0 0,1 1 0 0 0,1 1 0 0 0,-1-1 0 0 0,0 1 0 0 0,0 0 0 0 0,0-1 0 0 0,0 0 0 0 0,4-4 0 0 0,5-5 0 0 0,5-6 0 0 0,4-3 0 0 0,3-3 0 0 0,-3-5 0 0 0,0-3 0 0 0,-3-4 0 0 0,0 0 0 0 0,-3-2 0 0 0,0 0 0 0 0,-1-1 0 0 0,-3-2 0 0 0,1 1 0 0 0,-1 0 0 0 0,-2-3 0 0 0,-2-1 0 0 0,-1-2 0 0 0,-2-2 0 0 0,-1 0 0 0 0,-4 3 0 0 0,-1 1 0 0 0,-4 4 0 0 0,-1 0 0 0 0,-2 3 0 0 0,-2-1 0 0 0,-4 1 0 0 0,-2 4 0 0 0,-2 2 0 0 0,0 5 0 0 0,3 8 0 0 0,4 6 0 0 0,6 0 0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10248 7346 16383 0 0,'0'-4'0'0'0,"0"-5"0"0"0,4-5 0 0 0,5 0 0 0 0,1 7 0 0 0,3 3 0 0 0,-1 7 0 0 0,1 4 0 0 0,-1 3 0 0 0,0 0 0 0 0,4-1 0 0 0,1-2 0 0 0,3-3 0 0 0,1-5 0 0 0,1-7 0 0 0,1-2 0 0 0,-4-3 0 0 0,-5-3 0 0 0,-5-3 0 0 0,-7 2 0 0 0,-5 8 0 0 0,-2 9 0 0 0,-3 4 0 0 0,-1 6 0 0 0,1 5 0 0 0,3 4 0 0 0,1 2 0 0 0,2 2 0 0 0,1 0 0 0 0,1 1 0 0 0,0 0 0 0 0,0-1 0 0 0,0 0 0 0 0,1 0 0 0 0,-1 0 0 0 0,0 0 0 0 0,0 0 0 0 0,0-1 0 0 0,0 1 0 0 0,0 0 0 0 0,0-1 0 0 0,0 1 0 0 0,0-8 0 0 0,0-7 0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10319 7538 16383 0 0,'0'4'0'0'0,"4"1"0"0"0,5 0 0 0 0,4-1 0 0 0,5-2 0 0 0,3 0 0 0 0,1-1 0 0 0,2-1 0 0 0,-1 0 0 0 0,1 0 0 0 0,-1 0 0 0 0,1 0 0 0 0,-1 0 0 0 0,-4-1 0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5166 10286 16383 0 0,'0'-4'0'0'0,"0"3"0"0"0,-3 5 0 0 0,-3 6 0 0 0,2 5 0 0 0,0 4 0 0 0,1 2 0 0 0,1 2 0 0 0,1 1 0 0 0,1 0 0 0 0,0-1 0 0 0,0 1 0 0 0,4-5 0 0 0,1-1 0 0 0,4-4 0 0 0,4-4 0 0 0,4-4 0 0 0,3-3 0 0 0,-3-6 0 0 0,1-2 0 0 0,-3-4 0 0 0,-1-1 0 0 0,2-3 0 0 0,1-2 0 0 0,3-3 0 0 0,-3-2 0 0 0,-1 2 0 0 0,-2 1 0 0 0,0-2 0 0 0,-3 0 0 0 0,-2-1 0 0 0,-4-2 0 0 0,-2 0 0 0 0,-5 3 0 0 0,-7 2 0 0 0,-5 3 0 0 0,-1 0 0 0 0,-1 3 0 0 0,-2 2 0 0 0,2 0 0 0 0,0 1 0 0 0,-1 2 0 0 0,-2 2 0 0 0,-1 2 0 0 0,-1 1 0 0 0,-1 4 0 0 0,3 6 0 0 0,1 2 0 0 0,4 2 0 0 0,0-1 0 0 0,3 2 0 0 0,3 1 0 0 0,2 4 0 0 0,4 1 0 0 0,0-3 0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5564 10501 16383 0 0,'0'4'0'0'0,"0"5"0"0"0,-3 1 0 0 0,-3 3 0 0 0,-2 2 0 0 0,-1 4 0 0 0,-3-3 0 0 0,1 1 0 0 0,-1 1 0 0 0,1 1 0 0 0,-2-2 0 0 0,2-5 0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5754 10147 16383 0 0,'-4'0'0'0'0,"-5"0"0"0"0,-1 3 0 0 0,-3 6 0 0 0,1 5 0 0 0,3 4 0 0 0,2 3 0 0 0,3 1 0 0 0,6-3 0 0 0,2 0 0 0 0,5-4 0 0 0,0-1 0 0 0,4-2 0 0 0,2-4 0 0 0,3-2 0 0 0,2-3 0 0 0,2 2 0 0 0,0 0 0 0 0,1-1 0 0 0,1 0 0 0 0,-5 2 0 0 0,-1 0 0 0 0,-4 3 0 0 0,-4 4 0 0 0,-3 4 0 0 0,-4 2 0 0 0,-6 3 0 0 0,-2 0 0 0 0,-5-3 0 0 0,0 0 0 0 0,-2-5 0 0 0,-3-3 0 0 0,-3-5 0 0 0,-2-3 0 0 0,-2-1 0 0 0,-1-2 0 0 0,4-5 0 0 0,5-5 0 0 0,1-4 0 0 0,2-5 0 0 0,8 2 0 0 0,3 0 0 0 0,7 2 0 0 0,1 0 0 0 0,4-1 0 0 0,-1-2 0 0 0,2 3 0 0 0,-1-1 0 0 0,1 3 0 0 0,-2-1 0 0 0,-2-1 0 0 0,0 2 0 0 0,0-2 0 0 0,-3 0 0 0 0,-1-3 0 0 0,1 2 0 0 0,1-1 0 0 0,-2 0 0 0 0,-5 2 0 0 0,-3 0 0 0 0,0-1 0 0 0,-5 1 0 0 0,0 1 0 0 0,-2 1 0 0 0,-4 4 0 0 0,-4 3 0 0 0,2 3 0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7307 10328 16383 0 0,'0'4'0'0'0,"0"5"0"0"0,0 5 0 0 0,0 3 0 0 0,0 4 0 0 0,0 1 0 0 0,0 2 0 0 0,0-1 0 0 0,4-3 0 0 0,1-1 0 0 0,3-5 0 0 0,5-4 0 0 0,4-4 0 0 0,-1-6 0 0 0,0-4 0 0 0,2-5 0 0 0,1-1 0 0 0,-2-2 0 0 0,0 0 0 0 0,-4-1 0 0 0,1 2 0 0 0,-3-2 0 0 0,2-2 0 0 0,-3-3 0 0 0,2 3 0 0 0,-2-1 0 0 0,-2-2 0 0 0,-3-1 0 0 0,-1-1 0 0 0,-3-1 0 0 0,-1-1 0 0 0,0-1 0 0 0,0 0 0 0 0,-5 4 0 0 0,0 1 0 0 0,-4 4 0 0 0,0 0 0 0 0,-3 3 0 0 0,1-1 0 0 0,-2 2 0 0 0,-2 2 0 0 0,2-1 0 0 0,-2 1 0 0 0,-1 2 0 0 0,-3 2 0 0 0,-1 1 0 0 0,-1 2 0 0 0,2 4 0 0 0,2 2 0 0 0,2 5 0 0 0,1 3 0 0 0,3 4 0 0 0,3 3 0 0 0,2 1 0 0 0,0-2 0 0 0,-1 0 0 0 0,2-1 0 0 0,2 2 0 0 0,1-4 0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0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7752 10478 16383 0 0,'0'3'0'0'0,"0"6"0"0"0,0 5 0 0 0,-4 0 0 0 0,-1 2 0 0 0,-4-3 0 0 0,0 2 0 0 0,-3-3 0 0 0,1 0 0 0 0,-1-1 0 0 0,1 2 0 0 0,-2 1 0 0 0,2-1 0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7896 10214 16383 0 0,'-4'0'0'0'0,"-1"-3"0"0"0,0-6 0 0 0,1-5 0 0 0,1-4 0 0 0,5 1 0 0 0,6 4 0 0 0,2 0 0 0 0,2 2 0 0 0,4 3 0 0 0,3 3 0 0 0,2 2 0 0 0,1 2 0 0 0,1 0 0 0 0,0 2 0 0 0,-4 3 0 0 0,-4 6 0 0 0,-2 0 0 0 0,-3 3 0 0 0,-3 3 0 0 0,-3 3 0 0 0,-1 1 0 0 0,-3 2 0 0 0,0 1 0 0 0,-4-4 0 0 0,-6-4 0 0 0,0-2 0 0 0,-3-3 0 0 0,-3-3 0 0 0,1 2 0 0 0,-1-2 0 0 0,-1 3 0 0 0,2 3 0 0 0,4 3 0 0 0,3 3 0 0 0,4 2 0 0 0,2 1 0 0 0,1 1 0 0 0,2 0 0 0 0,-1 1 0 0 0,5-5 0 0 0,1-1 0 0 0,3-4 0 0 0,0-8 0 0 0,-1-9 0 0 0,2-4 0 0 0,-1-4 0 0 0,1-1 0 0 0,4 2 0 0 0,3 2 0 0 0,3 3 0 0 0,1 3 0 0 0,-3 4 0 0 0,0 3 0 0 0,-4 4 0 0 0,1 1 0 0 0,0-6 0 0 0,-1-7 0 0 0,0-3 0 0 0,-2-4 0 0 0,-3-5 0 0 0,-4-3 0 0 0,-1 5 0 0 0,-3 5 0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9283 10241 16383 0 0,'-4'0'0'0'0,"-1"-4"0"0"0,0 3 0 0 0,1 5 0 0 0,1 6 0 0 0,2 5 0 0 0,0 3 0 0 0,0 4 0 0 0,1 1 0 0 0,1 1 0 0 0,-1-1 0 0 0,0 1 0 0 0,0 0 0 0 0,0-1 0 0 0,0 0 0 0 0,4-4 0 0 0,5-5 0 0 0,5-6 0 0 0,4-3 0 0 0,3-3 0 0 0,-3-5 0 0 0,0-3 0 0 0,-3-4 0 0 0,0 0 0 0 0,-3-2 0 0 0,0 0 0 0 0,-1-1 0 0 0,-3-2 0 0 0,1 1 0 0 0,-1 0 0 0 0,-2-3 0 0 0,-2-1 0 0 0,-1-2 0 0 0,-2-2 0 0 0,-1 0 0 0 0,-4 3 0 0 0,-1 1 0 0 0,-4 4 0 0 0,-1 0 0 0 0,-2 3 0 0 0,-2-1 0 0 0,-4 1 0 0 0,-2 4 0 0 0,-2 2 0 0 0,0 5 0 0 0,3 8 0 0 0,4 6 0 0 0,6 0 0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9563 10548 16383 0 0,'0'4'0'0'0,"0"5"0"0"0,-4 1 0 0 0,-1 3 0 0 0,0 2 0 0 0,1 4 0 0 0,-2-3 0 0 0,-1 1 0 0 0,-3 1 0 0 0,1 1 0 0 0,1 2 0 0 0,-1-4 0 0 0,0 0 0 0 0,2-3 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9563 10548 16383 0 0,'0'4'0'0'0,"0"5"0"0"0,-4 1 0 0 0,-1 3 0 0 0,0 2 0 0 0,1 4 0 0 0,-2-3 0 0 0,-1 1 0 0 0,-3 1 0 0 0,1 1 0 0 0,1 2 0 0 0,-1-4 0 0 0,0 0 0 0 0,2-3 0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9660 10287 16383 0 0,'0'-4'0'0'0,"0"3"0"0"0,0 5 0 0 0,0 6 0 0 0,0 5 0 0 0,0 4 0 0 0,0 2 0 0 0,0 2 0 0 0,0 1 0 0 0,4-4 0 0 0,1-2 0 0 0,0 1 0 0 0,3-4 0 0 0,0 1 0 0 0,2-4 0 0 0,4-3 0 0 0,3-7 0 0 0,3-8 0 0 0,1-7 0 0 0,2-1 0 0 0,-4-2 0 0 0,-5-2 0 0 0,0 2 0 0 0,-4 0 0 0 0,-3-2 0 0 0,-2-1 0 0 0,-3-1 0 0 0,-1-1 0 0 0,-5-1 0 0 0,-5 3 0 0 0,-2 1 0 0 0,-2 4 0 0 0,-3 4 0 0 0,-3 4 0 0 0,-2 2 0 0 0,3-1 0 0 0,0 0 0 0 0,0 1 0 0 0,3 5 0 0 0,3 6 0 0 0,5 1 0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9942 10217 16383 0 0,'4'0'0'0'0,"1"-4"0"0"0,4-1 0 0 0,0-3 0 0 0,3-1 0 0 0,2 1 0 0 0,4 2 0 0 0,-2 6 0 0 0,1 3 0 0 0,-4 5 0 0 0,1 1 0 0 0,-2 3 0 0 0,-3 3 0 0 0,-4 3 0 0 0,-2 2 0 0 0,-1 2 0 0 0,-2 1 0 0 0,-4-4 0 0 0,-6-5 0 0 0,3-4 0 0 0,3-9 0 0 0,6-4 0 0 0,6 3 0 0 0,6 4 0 0 0,0 7 0 0 0,-2 4 0 0 0,-3 3 0 0 0,-3 4 0 0 0,-2 1 0 0 0,-7-4 0 0 0,-2 0 0 0 0,-4-4 0 0 0,0-1 0 0 0,-3-2 0 0 0,0 0 0 0 0,-1-1 0 0 0,2 0 0 0 0,-2-1 0 0 0,-2-2 0 0 0,-2-3 0 0 0,1-5 0 0 0,0-4 0 0 0,3 0 0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11447 10236 16383 0 0,'0'3'0'0'0,"0"6"0"0"0,-4 1 0 0 0,-1 3 0 0 0,0 3 0 0 0,1 2 0 0 0,1 3 0 0 0,1 1 0 0 0,1 0 0 0 0,5-2 0 0 0,5-2 0 0 0,5-4 0 0 0,0-7 0 0 0,2-6 0 0 0,1-7 0 0 0,3-2 0 0 0,1-3 0 0 0,1-1 0 0 0,-3-1 0 0 0,-2-3 0 0 0,-2-2 0 0 0,-1 2 0 0 0,-3-1 0 0 0,-3 0 0 0 0,-2-2 0 0 0,-4-2 0 0 0,-1 0 0 0 0,0-1 0 0 0,-2-1 0 0 0,-3 4 0 0 0,-2 1 0 0 0,-3 4 0 0 0,-1 0 0 0 0,-1-1 0 0 0,-4 2 0 0 0,1-1 0 0 0,-1 2 0 0 0,-2 3 0 0 0,-1 3 0 0 0,-2 3 0 0 0,-2 2 0 0 0,4 4 0 0 0,4 6 0 0 0,1 2 0 0 0,2 2 0 0 0,4 4 0 0 0,3 1 0 0 0,1 3 0 0 0,2 1 0 0 0,5 1 0 0 0,2 0 0 0 0,-1-3 0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11799 10383 16383 0 0,'0'4'0'0'0,"0"5"0"0"0,0 5 0 0 0,0 4 0 0 0,0 3 0 0 0,0 1 0 0 0,-4 1 0 0 0,-5-3 0 0 0,-1-1 0 0 0,-3-1 0 0 0,1-2 0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12100 10145 16383 0 0,'0'-4'0'0'0,"0"-5"0"0"0,0-5 0 0 0,-4 0 0 0 0,-1-1 0 0 0,-4 1 0 0 0,-4 4 0 0 0,-3 3 0 0 0,-4 3 0 0 0,-1 2 0 0 0,2 5 0 0 0,1 2 0 0 0,3 5 0 0 0,4 3 0 0 0,5 4 0 0 0,2 3 0 0 0,3 2 0 0 0,1 1 0 0 0,0 1 0 0 0,5-5 0 0 0,1 0 0 0 0,3-1 0 0 0,5-3 0 0 0,3-4 0 0 0,2-3 0 0 0,3-4 0 0 0,-3-7 0 0 0,-1-1 0 0 0,1-6 0 0 0,0-3 0 0 0,-2-5 0 0 0,-1 2 0 0 0,-3-1 0 0 0,-7 3 0 0 0,-5 7 0 0 0,-3 9 0 0 0,-1 8 0 0 0,1 6 0 0 0,0 4 0 0 0,0 3 0 0 0,1 1 0 0 0,4-3 0 0 0,2-2 0 0 0,0 0 0 0 0,-1 0 0 0 0,-1 2 0 0 0,-1 0 0 0 0,-1 1 0 0 0,-5-4 0 0 0,-1 0 0 0 0,-4-4 0 0 0,0 0 0 0 0,-3 1 0 0 0,-3-2 0 0 0,-2-3 0 0 0,-3-3 0 0 0,-2-3 0 0 0,-1-2 0 0 0,4-6 0 0 0,9-1 0 0 0,6 3 0 0 0,3 3 0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12341 10145 16383 0 0,'0'-4'0'0'0,"0"-4"0"0"0,0-6 0 0 0,4 0 0 0 0,1-2 0 0 0,4 3 0 0 0,4 6 0 0 0,4 5 0 0 0,-2 7 0 0 0,2 2 0 0 0,-3 4 0 0 0,0 0 0 0 0,-2 2 0 0 0,1-1 0 0 0,1-3 0 0 0,3-3 0 0 0,3-2 0 0 0,-3-6 0 0 0,-1-2 0 0 0,-2-5 0 0 0,0-1 0 0 0,-2-2 0 0 0,-7 1 0 0 0,-9 2 0 0 0,-3 7 0 0 0,-4 3 0 0 0,-1 5 0 0 0,2 7 0 0 0,3 3 0 0 0,2 4 0 0 0,3 2 0 0 0,0 2 0 0 0,-2-1 0 0 0,-1 1 0 0 0,1 0 0 0 0,1-1 0 0 0,0 0 0 0 0,-2 0 0 0 0,-1 0 0 0 0,1 0 0 0 0,1-1 0 0 0,1 1 0 0 0,2 0 0 0 0,-4-5 0 0 0,0 0 0 0 0,0 0 0 0 0,1 0 0 0 0,2-2 0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4:53.71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12365 10336 16383 0 0,'4'0'0'0'0,"5"0"0"0"0,5 0 0 0 0,3 0 0 0 0,4 0 0 0 0,1 0 0 0 0,2 0 0 0 0,-1 0 0 0 0,1 0 0 0 0,-1 0 0 0 0,1 0 0 0 0,-1 0 0 0 0,0 0 0 0 0,0 0 0 0 0,-1 0 0 0 0,-3 4 0 0 0,-5 1 0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49:55.1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9425 6150 16383 0 0,'0'4'0'0'0,"4"1"0"0"0,5 0 0 0 0,1 3 0 0 0,3 0 0 0 0,2-2 0 0 0,4-1 0 0 0,1-2 0 0 0,-2 3 0 0 0,0 0 0 0 0,0-1 0 0 0,1-1 0 0 0,2-2 0 0 0,0 0 0 0 0,1-2 0 0 0,1 0 0 0 0,0 0 0 0 0,-4 4 0 0 0,-2 1 0 0 0,1-1 0 0 0,1 0 0 0 0,1-1 0 0 0,1-2 0 0 0,1 0 0 0 0,-4 4 0 0 0,0 0 0 0 0,0-1 0 0 0,1 0 0 0 0,1-1 0 0 0,-3 2 0 0 0,0 1 0 0 0,0-1 0 0 0,2-1 0 0 0,1-1 0 0 0,1-2 0 0 0,1 0 0 0 0,1-1 0 0 0,0 0 0 0 0,0 0 0 0 0,0 0 0 0 0,-1 0 0 0 0,1-1 0 0 0,0 1 0 0 0,0 0 0 0 0,0 0 0 0 0,-1 0 0 0 0,1 0 0 0 0,0 0 0 0 0,-1 0 0 0 0,1 0 0 0 0,0 0 0 0 0,-5 4 0 0 0,0 1 0 0 0,0 0 0 0 0,0-1 0 0 0,2-1 0 0 0,1-1 0 0 0,1-2 0 0 0,0 1 0 0 0,1-1 0 0 0,0 0 0 0 0,0-1 0 0 0,0 1 0 0 0,-1 0 0 0 0,1 0 0 0 0,0 0 0 0 0,0 0 0 0 0,-1 0 0 0 0,1 0 0 0 0,0 0 0 0 0,-1 0 0 0 0,1 0 0 0 0,0 0 0 0 0,-1 0 0 0 0,1 0 0 0 0,0 0 0 0 0,0 0 0 0 0,-1 0 0 0 0,1 0 0 0 0,0 0 0 0 0,-1 0 0 0 0,1 0 0 0 0,0 0 0 0 0,-1 0 0 0 0,1 0 0 0 0,0 0 0 0 0,-1 0 0 0 0,1 0 0 0 0,0 0 0 0 0,-1 0 0 0 0,1 0 0 0 0,0 0 0 0 0,-1 0 0 0 0,1 0 0 0 0,0 0 0 0 0,-1 0 0 0 0,1 0 0 0 0,0 0 0 0 0,-1 0 0 0 0,1 0 0 0 0,0 0 0 0 0,-1 0 0 0 0,1 0 0 0 0,0 0 0 0 0,0 0 0 0 0,-1 0 0 0 0,1-4 0 0 0,0-1 0 0 0,-1 0 0 0 0,1 1 0 0 0,0 1 0 0 0,-1 1 0 0 0,1 2 0 0 0,0-1 0 0 0,-1-3 0 0 0,1-1 0 0 0,0 1 0 0 0,-1 0 0 0 0,1 1 0 0 0,0 2 0 0 0,-1 0 0 0 0,1 1 0 0 0,0 0 0 0 0,-1 0 0 0 0,1 0 0 0 0,0 0 0 0 0,-1 0 0 0 0,1 0 0 0 0,0 0 0 0 0,-1 1 0 0 0,1-1 0 0 0,0 0 0 0 0,0 0 0 0 0,-1-4 0 0 0,1-1 0 0 0,0 0 0 0 0,-1-3 0 0 0,1 0 0 0 0,0 1 0 0 0,-1 2 0 0 0,1 2 0 0 0,0 1 0 0 0,-1 2 0 0 0,1 0 0 0 0,0 0 0 0 0,-1 0 0 0 0,1 0 0 0 0,0 1 0 0 0,-4-5 0 0 0,-2-1 0 0 0,1 0 0 0 0,1 1 0 0 0,0 2 0 0 0,2 0 0 0 0,1 1 0 0 0,0 1 0 0 0,1-1 0 0 0,0 2 0 0 0,0-1 0 0 0,0 0 0 0 0,0 0 0 0 0,-1 0 0 0 0,1 0 0 0 0,0 0 0 0 0,0-3 0 0 0,-1-2 0 0 0,1 0 0 0 0,0 1 0 0 0,-5 1 0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50:25.8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10023 11929 16383 0 0,'0'-4'0'0'0,"-4"-1"0"0"0,-5 0 0 0 0,-5 1 0 0 0,0-3 0 0 0,-1 1 0 0 0,-3 0 0 0 0,3-2 0 0 0,-1 0 0 0 0,-1 1 0 0 0,-2 2 0 0 0,3-1 0 0 0,0-1 0 0 0,-1 1 0 0 0,-2 2 0 0 0,-1 2 0 0 0,-1 0 0 0 0,-1 2 0 0 0,-1 0 0 0 0,0 0 0 0 0,0 0 0 0 0,4 4 0 0 0,1 2 0 0 0,1-1 0 0 0,-2-1 0 0 0,-1-1 0 0 0,-1-1 0 0 0,-1-1 0 0 0,0-1 0 0 0,-1 0 0 0 0,0 0 0 0 0,0-1 0 0 0,0 1 0 0 0,1 0 0 0 0,-1 0 0 0 0,0 0 0 0 0,0 0 0 0 0,1 0 0 0 0,-1 0 0 0 0,0 0 0 0 0,1 0 0 0 0,-1 0 0 0 0,0 0 0 0 0,1 0 0 0 0,-1 0 0 0 0,0 0 0 0 0,1 0 0 0 0,-1 0 0 0 0,0 0 0 0 0,1 0 0 0 0,-1 0 0 0 0,0 0 0 0 0,0 0 0 0 0,1 0 0 0 0,-1 0 0 0 0,0 0 0 0 0,1 0 0 0 0,-1 0 0 0 0,0 0 0 0 0,1 0 0 0 0,-1 0 0 0 0,0 0 0 0 0,1 0 0 0 0,-1 0 0 0 0,0 0 0 0 0,1 0 0 0 0,-1 0 0 0 0,0 0 0 0 0,4 4 0 0 0,2 1 0 0 0,-1 0 0 0 0,-1-1 0 0 0,3 2 0 0 0,1 1 0 0 0,2 3 0 0 0,-1-1 0 0 0,-1 3 0 0 0,-2-1 0 0 0,2 1 0 0 0,-1-1 0 0 0,3 1 0 0 0,3 3 0 0 0,0-2 0 0 0,2 2 0 0 0,1 1 0 0 0,3 2 0 0 0,1 2 0 0 0,2 2 0 0 0,1 0 0 0 0,0 1 0 0 0,5 0 0 0 0,0 0 0 0 0,4 0 0 0 0,1 0 0 0 0,1-4 0 0 0,0-2 0 0 0,2 1 0 0 0,-2 1 0 0 0,2-3 0 0 0,1 0 0 0 0,4-3 0 0 0,-3 0 0 0 0,1-2 0 0 0,-2 1 0 0 0,0-1 0 0 0,1 0 0 0 0,3 0 0 0 0,-3 0 0 0 0,1 0 0 0 0,1-3 0 0 0,2 1 0 0 0,1 0 0 0 0,1-3 0 0 0,-3 2 0 0 0,0 0 0 0 0,0-2 0 0 0,1-1 0 0 0,1 1 0 0 0,1 1 0 0 0,1-2 0 0 0,1-1 0 0 0,-1-1 0 0 0,1-2 0 0 0,-4 4 0 0 0,-1 0 0 0 0,0 0 0 0 0,1-2 0 0 0,1 0 0 0 0,1-2 0 0 0,1 0 0 0 0,-4 3 0 0 0,0 1 0 0 0,0 0 0 0 0,0-1 0 0 0,3-2 0 0 0,0 0 0 0 0,-3 2 0 0 0,-1 2 0 0 0,1-1 0 0 0,1-2 0 0 0,1 0 0 0 0,1 2 0 0 0,1 1 0 0 0,0-1 0 0 0,-3 3 0 0 0,-1 0 0 0 0,0-2 0 0 0,1-1 0 0 0,1-2 0 0 0,1 3 0 0 0,1-1 0 0 0,0 0 0 0 0,1-1 0 0 0,0-1 0 0 0,0-2 0 0 0,-4 3 0 0 0,-2 2 0 0 0,1-2 0 0 0,1 0 0 0 0,1 3 0 0 0,1-1 0 0 0,1 0 0 0 0,0-2 0 0 0,1-1 0 0 0,-1 2 0 0 0,1 1 0 0 0,0-1 0 0 0,0-1 0 0 0,0-2 0 0 0,-4 4 0 0 0,-2 0 0 0 0,1-1 0 0 0,1-2 0 0 0,1 0 0 0 0,1-1 0 0 0,0-2 0 0 0,2 0 0 0 0,-1 0 0 0 0,1 4 0 0 0,0 1 0 0 0,0 0 0 0 0,0-2 0 0 0,0 0 0 0 0,-1-1 0 0 0,1-1 0 0 0,0-1 0 0 0,-1 0 0 0 0,1 0 0 0 0,0 0 0 0 0,0 3 0 0 0,-1 2 0 0 0,1 0 0 0 0,0-1 0 0 0,-1-1 0 0 0,1-2 0 0 0,0 0 0 0 0,-1 0 0 0 0,1-1 0 0 0,0-1 0 0 0,-1 1 0 0 0,1 4 0 0 0,0 1 0 0 0,-1 0 0 0 0,1-2 0 0 0,0 0 0 0 0,-1-1 0 0 0,1-1 0 0 0,0-1 0 0 0,-1 0 0 0 0,1 0 0 0 0,0 0 0 0 0,-1 0 0 0 0,1 0 0 0 0,0-1 0 0 0,-1 5 0 0 0,1 1 0 0 0,0 0 0 0 0,-1-1 0 0 0,1-1 0 0 0,0-1 0 0 0,0-1 0 0 0,-1-1 0 0 0,1 0 0 0 0,0 0 0 0 0,-1 0 0 0 0,1 3 0 0 0,0 2 0 0 0,-1 0 0 0 0,1-1 0 0 0,0-1 0 0 0,-1-2 0 0 0,1 0 0 0 0,0 0 0 0 0,-1-1 0 0 0,1 0 0 0 0,0-1 0 0 0,-1 1 0 0 0,1 0 0 0 0,0 0 0 0 0,-1 0 0 0 0,1 0 0 0 0,0 0 0 0 0,-1 0 0 0 0,1 0 0 0 0,0 0 0 0 0,-1 0 0 0 0,1 0 0 0 0,0 0 0 0 0,0 0 0 0 0,-1 0 0 0 0,1 0 0 0 0,0 0 0 0 0,-1 0 0 0 0,1 0 0 0 0,0 0 0 0 0,-1 0 0 0 0,1 0 0 0 0,0 0 0 0 0,-1 0 0 0 0,1 0 0 0 0,0 0 0 0 0,-1 0 0 0 0,1 0 0 0 0,0 0 0 0 0,-1 0 0 0 0,1 0 0 0 0,0 0 0 0 0,-1 0 0 0 0,1 0 0 0 0,0 0 0 0 0,-1 0 0 0 0,1 0 0 0 0,0 0 0 0 0,-1 0 0 0 0,1 0 0 0 0,0 0 0 0 0,-4-4 0 0 0,-2-1 0 0 0,1 0 0 0 0,1 1 0 0 0,1 1 0 0 0,1 1 0 0 0,0 1 0 0 0,2 1 0 0 0,-1 0 0 0 0,1 0 0 0 0,0 0 0 0 0,0-3 0 0 0,0-2 0 0 0,0 0 0 0 0,-1 1 0 0 0,1 1 0 0 0,0 2 0 0 0,-1 0 0 0 0,1 0 0 0 0,0 1 0 0 0,-1-3 0 0 0,1-2 0 0 0,0 0 0 0 0,-1 1 0 0 0,1 2 0 0 0,0 0 0 0 0,-1 1 0 0 0,1 1 0 0 0,0 0 0 0 0,0 0 0 0 0,-1 0 0 0 0,1 0 0 0 0,-4-3 0 0 0,-2-2 0 0 0,1 0 0 0 0,1 1 0 0 0,1 1 0 0 0,1 1 0 0 0,0 1 0 0 0,2 1 0 0 0,-1 0 0 0 0,1 0 0 0 0,-4-3 0 0 0,-1-2 0 0 0,0 0 0 0 0,1 1 0 0 0,1 1 0 0 0,1 2 0 0 0,0-4 0 0 0,2-1 0 0 0,-1 1 0 0 0,1 2 0 0 0,0 0 0 0 0,0 2 0 0 0,-4-4 0 0 0,-1 0 0 0 0,0 0 0 0 0,0 1 0 0 0,2 1 0 0 0,1 2 0 0 0,-3-4 0 0 0,-1 0 0 0 0,1 0 0 0 0,1 1 0 0 0,1 2 0 0 0,-3-4 0 0 0,0 0 0 0 0,1 1 0 0 0,0 1 0 0 0,3 2 0 0 0,0 0 0 0 0,1 2 0 0 0,0-1 0 0 0,1 2 0 0 0,0-1 0 0 0,0 0 0 0 0,0 0 0 0 0,-4-3 0 0 0,-2-2 0 0 0,1 0 0 0 0,1 1 0 0 0,1 1 0 0 0,1 1 0 0 0,1 1 0 0 0,-4-3 0 0 0,-1-1 0 0 0,1 0 0 0 0,1 1 0 0 0,1-2 0 0 0,2-1 0 0 0,-1 2 0 0 0,2 0 0 0 0,-4-1 0 0 0,-2-1 0 0 0,1 1 0 0 0,1-1 0 0 0,1-1 0 0 0,1 1 0 0 0,-3-1 0 0 0,0 0 0 0 0,-1 1 0 0 0,-2-1 0 0 0,0 0 0 0 0,2-2 0 0 0,1 0 0 0 0,1-1 0 0 0,2 0 0 0 0,-3-1 0 0 0,0 1 0 0 0,0-1 0 0 0,1 1 0 0 0,1-1 0 0 0,1-3 0 0 0,1-2 0 0 0,-3-2 0 0 0,-2 1 0 0 0,-2 1 0 0 0,-2-1 0 0 0,-1-1 0 0 0,-4-1 0 0 0,1 2 0 0 0,-1 1 0 0 0,-2 0 0 0 0,-2-2 0 0 0,-2-1 0 0 0,3-1 0 0 0,1-1 0 0 0,-1-1 0 0 0,-2 0 0 0 0,-4 4 0 0 0,-3 1 0 0 0,-4 4 0 0 0,-1 1 0 0 0,-3 1 0 0 0,1 0 0 0 0,-1-2 0 0 0,-4-2 0 0 0,-1-3 0 0 0,-3 2 0 0 0,2 0 0 0 0,1 3 0 0 0,3 0 0 0 0,0 2 0 0 0,2 0 0 0 0,0 2 0 0 0,-3 2 0 0 0,2-1 0 0 0,-1 0 0 0 0,2-1 0 0 0,0 1 0 0 0,-3 1 0 0 0,1-1 0 0 0,0 1 0 0 0,-2 2 0 0 0,1-3 0 0 0,1 1 0 0 0,-3 2 0 0 0,-1 2 0 0 0,-2 1 0 0 0,-1 1 0 0 0,-2 2 0 0 0,1 0 0 0 0,-1 0 0 0 0,0 0 0 0 0,0 1 0 0 0,0-1 0 0 0,0 0 0 0 0,0 0 0 0 0,0 0 0 0 0,1 1 0 0 0,-1-1 0 0 0,0-1 0 0 0,1 1 0 0 0,-1 0 0 0 0,0 4 0 0 0,1 1 0 0 0,-1 0 0 0 0,0-1 0 0 0,5 3 0 0 0,0 0 0 0 0,0-1 0 0 0,-1-2 0 0 0,3 3 0 0 0,1-1 0 0 0,-2 0 0 0 0,-2-2 0 0 0,0-1 0 0 0,-3-2 0 0 0,0 0 0 0 0,0-1 0 0 0,-1 0 0 0 0,4 3 0 0 0,1 2 0 0 0,0 0 0 0 0,-1-2 0 0 0,-1 0 0 0 0,-1-1 0 0 0,-1-1 0 0 0,0-1 0 0 0,-1 0 0 0 0,1 0 0 0 0,-1 0 0 0 0,0 0 0 0 0,0-1 0 0 0,0 1 0 0 0,4 4 0 0 0,2 1 0 0 0,-1 0 0 0 0,3 3 0 0 0,0 0 0 0 0,-1-2 0 0 0,-2-1 0 0 0,3 2 0 0 0,-1 0 0 0 0,-1-1 0 0 0,-2-2 0 0 0,3 2 0 0 0,0 1 0 0 0,-1-2 0 0 0,2 3 0 0 0,0 0 0 0 0,-1-2 0 0 0,1 3 0 0 0,1-1 0 0 0,1 2 0 0 0,0 0 0 0 0,2 1 0 0 0,-1 0 0 0 0,2 1 0 0 0,-2-1 0 0 0,2 1 0 0 0,-2 3 0 0 0,1 2 0 0 0,-1-1 0 0 0,2 0 0 0 0,-2 1 0 0 0,1 2 0 0 0,-1-3 0 0 0,1 1 0 0 0,-1-4 0 0 0,1 1 0 0 0,-1 1 0 0 0,2 2 0 0 0,-2-1 0 0 0,1-1 0 0 0,-1-1 0 0 0,1-1 0 0 0,-1-1 0 0 0,2 0 0 0 0,-2-2 0 0 0,1 2 0 0 0,-1-1 0 0 0,1 0 0 0 0,-1 0 0 0 0,-2 1 0 0 0,-3-2 0 0 0,1 2 0 0 0,0-1 0 0 0,-1-3 0 0 0,2 2 0 0 0,0-2 0 0 0,-2-1 0 0 0,-1-3 0 0 0,2 2 0 0 0,0 1 0 0 0,-1-2 0 0 0,-2-1 0 0 0,-1-2 0 0 0,2 4 0 0 0,1-1 0 0 0,0 0 0 0 0,-2-1 0 0 0,-1-1 0 0 0,-2-2 0 0 0,0 4 0 0 0,0 0 0 0 0,-1 0 0 0 0,0-2 0 0 0,0 0 0 0 0,0-1 0 0 0,1-2 0 0 0,-1 1 0 0 0,0-2 0 0 0,0 1 0 0 0,1 0 0 0 0,-1 0 0 0 0,0 0 0 0 0,5-4 0 0 0,0-1 0 0 0,0 0 0 0 0,-1 1 0 0 0,0 1 0 0 0,-2 1 0 0 0,-1 1 0 0 0,0 1 0 0 0,-1 0 0 0 0,0 0 0 0 0,0 0 0 0 0,4-3 0 0 0,1-2 0 0 0,1 0 0 0 0,-2 1 0 0 0,-1 1 0 0 0,-1 2 0 0 0,-1 0 0 0 0,4-4 0 0 0,0 0 0 0 0,0 0 0 0 0,-1 2 0 0 0,-1 0 0 0 0,-1 2 0 0 0,-1 0 0 0 0,0-3 0 0 0,-1-1 0 0 0,0 0 0 0 0,0 1 0 0 0,0 2 0 0 0,1 0 0 0 0,-1 1 0 0 0,4-3 0 0 0,1-1 0 0 0,1 0 0 0 0,-2 1 0 0 0,-1 2 0 0 0,-1 0 0 0 0,3-2 0 0 0,1-2 0 0 0,-1 1 0 0 0,-1 2 0 0 0,-1 0 0 0 0,-1 1 0 0 0,-1-2 0 0 0,0-2 0 0 0,-1 2 0 0 0,0 0 0 0 0,0 1 0 0 0,0 2 0 0 0,0 0 0 0 0,1-3 0 0 0,-1-1 0 0 0,0 0 0 0 0,0 1 0 0 0,1 2 0 0 0,3-4 0 0 0,1 0 0 0 0,1 1 0 0 0,-2 1 0 0 0,-1-2 0 0 0,-1-1 0 0 0,-1 2 0 0 0,0 0 0 0 0,-1-1 0 0 0,1-1 0 0 0,-1 2 0 0 0,0-3 0 0 0,0 0 0 0 0,0 2 0 0 0,4-3 0 0 0,2 1 0 0 0,-1 2 0 0 0,-1 1 0 0 0,-1-2 0 0 0,-1 1 0 0 0,-1 0 0 0 0,4-2 0 0 0,1 1 0 0 0,-1 0 0 0 0,-1-1 0 0 0,-1 0 0 0 0,-2 2 0 0 0,1 1 0 0 0,2-2 0 0 0,1 1 0 0 0,0 0 0 0 0,-1-2 0 0 0,-1 1 0 0 0,-1 0 0 0 0,3-1 0 0 0,1 0 0 0 0,-1 2 0 0 0,3-3 0 0 0,0 1 0 0 0,3-2 0 0 0,-1 0 0 0 0,-2 3 0 0 0,2-3 0 0 0,3-2 0 0 0,-1 0 0 0 0,-2 3 0 0 0,1-2 0 0 0,-1 2 0 0 0,1-2 0 0 0,-1 1 0 0 0,-2-2 0 0 0,-2 2 0 0 0,1-2 0 0 0,0 1 0 0 0,-1 3 0 0 0,-2-2 0 0 0,-1 2 0 0 0,-2 1 0 0 0,0-1 0 0 0,3 0 0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52:04.1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12882 6761 16383 0 0,'0'-4'0'0'0,"0"-1"0"0"0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9660 10287 16383 0 0,'0'-4'0'0'0,"0"3"0"0"0,0 5 0 0 0,0 6 0 0 0,0 5 0 0 0,0 4 0 0 0,0 2 0 0 0,0 2 0 0 0,0 1 0 0 0,4-4 0 0 0,1-2 0 0 0,0 1 0 0 0,3-4 0 0 0,0 1 0 0 0,2-4 0 0 0,4-3 0 0 0,3-7 0 0 0,3-8 0 0 0,1-7 0 0 0,2-1 0 0 0,-4-2 0 0 0,-5-2 0 0 0,0 2 0 0 0,-4 0 0 0 0,-3-2 0 0 0,-2-1 0 0 0,-3-1 0 0 0,-1-1 0 0 0,-5-1 0 0 0,-5 3 0 0 0,-2 1 0 0 0,-2 4 0 0 0,-3 4 0 0 0,-3 4 0 0 0,-2 2 0 0 0,3-1 0 0 0,0 0 0 0 0,0 1 0 0 0,3 5 0 0 0,3 6 0 0 0,5 1 0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52:04.1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12882 6762 16383 0 0,'0'3'0'0'0,"0"3"0"0"0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52:04.190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12823 6809 16383 0 0,'0'3'0'0'0,"-4"3"0"0"0,-1 2 0 0 0,-4 1 0 0 0,0 3 0 0 0,-3-1 0 0 0,1 1 0 0 0,3 3 0 0 0,-2-1 0 0 0,1 1 0 0 0,-2-3 0 0 0,2 2 0 0 0,-3-3 0 0 0,2 1 0 0 0,-2-1 0 0 0,1 1 0 0 0,-1-2 0 0 0,1 2 0 0 0,-1-1 0 0 0,1 1 0 0 0,-1-2 0 0 0,2 2 0 0 0,-3-1 0 0 0,3 1 0 0 0,-2-1 0 0 0,1 1 0 0 0,-1-2 0 0 0,1 2 0 0 0,-1-1 0 0 0,2 1 0 0 0,2 3 0 0 0,-2-2 0 0 0,2 1 0 0 0,-2-1 0 0 0,-4 0 0 0 0,1 2 0 0 0,-1-2 0 0 0,2 2 0 0 0,-1-3 0 0 0,2 1 0 0 0,-2-2 0 0 0,2 1 0 0 0,-1-1 0 0 0,2 1 0 0 0,-2-1 0 0 0,1 0 0 0 0,-1 0 0 0 0,2 1 0 0 0,2 2 0 0 0,-2 0 0 0 0,2 0 0 0 0,-3-2 0 0 0,2 1 0 0 0,-3-1 0 0 0,2 0 0 0 0,-2-1 0 0 0,1 1 0 0 0,3 2 0 0 0,-1-1 0 0 0,0 2 0 0 0,-1-3 0 0 0,0 1 0 0 0,-1-2 0 0 0,0 1 0 0 0,-1-1 0 0 0,2 1 0 0 0,-2 3 0 0 0,-3 2 0 0 0,2 2 0 0 0,-2-2 0 0 0,3 0 0 0 0,-1-3 0 0 0,1 0 0 0 0,4 2 0 0 0,-2-3 0 0 0,2 2 0 0 0,-2-3 0 0 0,0 0 0 0 0,-1 3 0 0 0,1 2 0 0 0,-2-1 0 0 0,1 0 0 0 0,3 1 0 0 0,-1-2 0 0 0,0 0 0 0 0,-1-2 0 0 0,0 0 0 0 0,-1-2 0 0 0,0 1 0 0 0,-1-2 0 0 0,2 2 0 0 0,1 3 0 0 0,0-2 0 0 0,0 1 0 0 0,-1-2 0 0 0,0 1 0 0 0,-1 2 0 0 0,-3 3 0 0 0,0 1 0 0 0,0-2 0 0 0,2 0 0 0 0,-2-3 0 0 0,3 0 0 0 0,-1 2 0 0 0,-3 1 0 0 0,2 2 0 0 0,-1-2 0 0 0,1 0 0 0 0,0-3 0 0 0,2 0 0 0 0,-1-3 0 0 0,1 1 0 0 0,-1 3 0 0 0,2 2 0 0 0,-2-2 0 0 0,1 1 0 0 0,-1-3 0 0 0,2 1 0 0 0,-2-3 0 0 0,1 1 0 0 0,3 3 0 0 0,-2 2 0 0 0,2 2 0 0 0,-2-2 0 0 0,0 0 0 0 0,-1-3 0 0 0,0 0 0 0 0,-1 1 0 0 0,2 3 0 0 0,-2-3 0 0 0,1 1 0 0 0,-1-3 0 0 0,1 1 0 0 0,-1-3 0 0 0,1 1 0 0 0,-1-1 0 0 0,2 1 0 0 0,1 2 0 0 0,0-1 0 0 0,1 1 0 0 0,-3-2 0 0 0,2 1 0 0 0,-3-1 0 0 0,2 0 0 0 0,-2-1 0 0 0,1 1 0 0 0,3 2 0 0 0,-1-1 0 0 0,0 2 0 0 0,2 1 0 0 0,3-6 0 0 0,1-4 0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52:04.191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11253 8408 16383 0 0,'0'4'0'0'0,"-3"1"0"0"0,-3 4 0 0 0,2 4 0 0 0,0 3 0 0 0,1 4 0 0 0,1 1 0 0 0,1 2 0 0 0,1 0 0 0 0,-4-3 0 0 0,-1-2 0 0 0,0 1 0 0 0,2 0 0 0 0,0 1 0 0 0,-3-3 0 0 0,0 0 0 0 0,1 0 0 0 0,-3 2 0 0 0,1 1 0 0 0,0 1 0 0 0,-1-3 0 0 0,0 0 0 0 0,1-1 0 0 0,-1 2 0 0 0,0 2 0 0 0,-3 0 0 0 0,2 1 0 0 0,-3-4 0 0 0,5-4 0 0 0,4-9 0 0 0,6-5 0 0 0,3-6 0 0 0,4-3 0 0 0,0-3 0 0 0,3 0 0 0 0,-2-1 0 0 0,2 1 0 0 0,-1-1 0 0 0,0 1 0 0 0,-1 0 0 0 0,1 1 0 0 0,-1-1 0 0 0,1 1 0 0 0,-1-1 0 0 0,1 2 0 0 0,-1-2 0 0 0,1 1 0 0 0,2 3 0 0 0,-1-2 0 0 0,2 2 0 0 0,1-2 0 0 0,2 0 0 0 0,2 3 0 0 0,-2-2 0 0 0,-1 0 0 0 0,1 3 0 0 0,-3-3 0 0 0,0 1 0 0 0,1 2 0 0 0,2 2 0 0 0,-2-3 0 0 0,0 1 0 0 0,1 0 0 0 0,2 2 0 0 0,-3-2 0 0 0,0-1 0 0 0,1 2 0 0 0,-2-3 0 0 0,0 0 0 0 0,-2 2 0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52:04.192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10743 9725 16383 0 0,'0'4'0'0'0,"0"5"0"0"0,-4 1 0 0 0,-1 2 0 0 0,-3 4 0 0 0,-2 3 0 0 0,-1 1 0 0 0,0 2 0 0 0,-1 1 0 0 0,0 0 0 0 0,4 0 0 0 0,-2-3 0 0 0,1-2 0 0 0,-1 0 0 0 0,0 1 0 0 0,-1-3 0 0 0,1 0 0 0 0,-2 0 0 0 0,1 3 0 0 0,-1 1 0 0 0,-3 1 0 0 0,2 1 0 0 0,-2 0 0 0 0,3 1 0 0 0,-1-4 0 0 0,2-1 0 0 0,2 0 0 0 0,0-3 0 0 0,0 0 0 0 0,-1-3 0 0 0,1 1 0 0 0,-3 1 0 0 0,2 3 0 0 0,-2 3 0 0 0,-2 0 0 0 0,0 2 0 0 0,0-3 0 0 0,1-1 0 0 0,0-4 0 0 0,2 0 0 0 0,2 2 0 0 0,0-3 0 0 0,1 1 0 0 0,-3-2 0 0 0,2 1 0 0 0,-2-2 0 0 0,0 1 0 0 0,-1 2 0 0 0,2 3 0 0 0,-2-2 0 0 0,1 1 0 0 0,-1 2 0 0 0,-3 0 0 0 0,2 3 0 0 0,-1 0 0 0 0,-3-3 0 0 0,3 0 0 0 0,3 0 0 0 0,-1-3 0 0 0,3 0 0 0 0,-2 2 0 0 0,1 1 0 0 0,-1-3 0 0 0,1 1 0 0 0,-2 1 0 0 0,1 2 0 0 0,-1-3 0 0 0,2 0 0 0 0,-2-2 0 0 0,1-1 0 0 0,-1-2 0 0 0,1 2 0 0 0,-1-3 0 0 0,1 2 0 0 0,-1-2 0 0 0,2 2 0 0 0,-2-2 0 0 0,1 2 0 0 0,-1-1 0 0 0,1 1 0 0 0,-1-1 0 0 0,2 1 0 0 0,-2-2 0 0 0,-3 2 0 0 0,-2-1 0 0 0,2 1 0 0 0,-1-1 0 0 0,2 1 0 0 0,0-2 0 0 0,3 2 0 0 0,-2-1 0 0 0,-1-3 0 0 0,1 2 0 0 0,-1-2 0 0 0,2 2 0 0 0,-1 0 0 0 0,1 1 0 0 0,0 0 0 0 0,1 1 0 0 0,0-2 0 0 0,0 2 0 0 0,-1-1 0 0 0,2 1 0 0 0,-2-1 0 0 0,1 1 0 0 0,-1-1 0 0 0,1 1 0 0 0,-1-2 0 0 0,2-5 0 0 0,1-5 0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52:04.193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9564 10948 16383 0 0,'0'-4'0'0'0,"0"3"0"0"0,0 5 0 0 0,0 6 0 0 0,0 5 0 0 0,0 3 0 0 0,0 4 0 0 0,0 1 0 0 0,0 0 0 0 0,0 1 0 0 0,0 0 0 0 0,0 0 0 0 0,0-1 0 0 0,0 0 0 0 0,0 0 0 0 0,-4-1 0 0 0,-1 1 0 0 0,0 0 0 0 0,1-1 0 0 0,1 1 0 0 0,2 0 0 0 0,-4-5 0 0 0,-1 0 0 0 0,2 0 0 0 0,0 0 0 0 0,-3-2 0 0 0,1 0 0 0 0,4-7 0 0 0,7-8 0 0 0,6-9 0 0 0,5-7 0 0 0,4-4 0 0 0,-2-3 0 0 0,1 2 0 0 0,-4 1 0 0 0,0 3 0 0 0,-3 1 0 0 0,1 3 0 0 0,-3 0 0 0 0,2 1 0 0 0,-2-1 0 0 0,2 2 0 0 0,2-2 0 0 0,3 2 0 0 0,3-2 0 0 0,1 2 0 0 0,-3-2 0 0 0,0 1 0 0 0,0 3 0 0 0,-3-1 0 0 0,1 0 0 0 0,0 3 0 0 0,2-3 0 0 0,2 2 0 0 0,1 0 0 0 0,1 3 0 0 0,-4-2 0 0 0,0-1 0 0 0,0 2 0 0 0,1 1 0 0 0,-3 1 0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52:04.194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10827 9725 16383 0 0,'-4'0'0'0'0,"-1"4"0"0"0,-4 5 0 0 0,0 5 0 0 0,-2 0 0 0 0,0 1 0 0 0,2 3 0 0 0,-1-3 0 0 0,1 1 0 0 0,-1 1 0 0 0,0 1 0 0 0,-2-1 0 0 0,2-1 0 0 0,-2 1 0 0 0,-3 2 0 0 0,2 1 0 0 0,-1 1 0 0 0,-3 1 0 0 0,3 1 0 0 0,-1 0 0 0 0,-1 0 0 0 0,-3 0 0 0 0,3-1 0 0 0,0 1 0 0 0,-1 0 0 0 0,-2 0 0 0 0,-1 3 0 0 0,-2 2 0 0 0,0 0 0 0 0,0 2 0 0 0,-1 1 0 0 0,-4 2 0 0 0,-1 0 0 0 0,0-3 0 0 0,1 3 0 0 0,2-2 0 0 0,-3 2 0 0 0,-1 0 0 0 0,1-3 0 0 0,1-2 0 0 0,2 2 0 0 0,1 0 0 0 0,4-2 0 0 0,2-2 0 0 0,1-1 0 0 0,-2-1 0 0 0,0-1 0 0 0,-2 0 0 0 0,-1 0 0 0 0,4-5 0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52:04.195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10612 10031 16383 0 0,'-4'0'0'0'0,"-1"4"0"0"0,-4 4 0 0 0,-3 6 0 0 0,-5 4 0 0 0,1 3 0 0 0,0-3 0 0 0,2 0 0 0 0,0-3 0 0 0,2 0 0 0 0,-1-3 0 0 0,2 0 0 0 0,-1 3 0 0 0,-2 2 0 0 0,1 2 0 0 0,-1-2 0 0 0,2-1 0 0 0,-2-2 0 0 0,3 0 0 0 0,-1 2 0 0 0,-3 1 0 0 0,-2 2 0 0 0,2 2 0 0 0,-1-3 0 0 0,-1 0 0 0 0,2 0 0 0 0,0 1 0 0 0,-2-3 0 0 0,-1 0 0 0 0,2 2 0 0 0,0 0 0 0 0,-1 2 0 0 0,2 1 0 0 0,0-3 0 0 0,-2 0 0 0 0,-1 0 0 0 0,2 1 0 0 0,0 1 0 0 0,-1 1 0 0 0,2 1 0 0 0,0-4 0 0 0,-1 0 0 0 0,2 0 0 0 0,-1 1 0 0 0,-1-3 0 0 0,-2 0 0 0 0,2 1 0 0 0,0-2 0 0 0,-1 0 0 0 0,2 1 0 0 0,0 2 0 0 0,-2 2 0 0 0,-1 1 0 0 0,-2 1 0 0 0,3 0 0 0 0,0-3 0 0 0,3-1 0 0 0,1 0 0 0 0,-3 1 0 0 0,3 1 0 0 0,-1-2 0 0 0,2-2 0 0 0,-1 2 0 0 0,2 0 0 0 0,-1-1 0 0 0,1-1 0 0 0,3-3 0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52:04.196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9864 10830 16383 0 0,'0'4'0'0'0,"0"5"0"0"0,-4 1 0 0 0,-1 3 0 0 0,-4-1 0 0 0,0 1 0 0 0,2 3 0 0 0,-3-2 0 0 0,1 1 0 0 0,2 1 0 0 0,-2-1 0 0 0,1 0 0 0 0,-2 1 0 0 0,0 2 0 0 0,-1-2 0 0 0,0 0 0 0 0,3 2 0 0 0,-1-3 0 0 0,0 0 0 0 0,-1 1 0 0 0,0 2 0 0 0,2 2 0 0 0,-1-3 0 0 0,1 0 0 0 0,1 1 0 0 0,-1-3 0 0 0,0-4 0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52:04.197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9659 11042 16383 0 0,'0'-4'0'0'0,"0"3"0"0"0,0 5 0 0 0,0 6 0 0 0,0 5 0 0 0,0 4 0 0 0,0 2 0 0 0,0 2 0 0 0,0 1 0 0 0,0-1 0 0 0,0 1 0 0 0,0 0 0 0 0,0-1 0 0 0,0 0 0 0 0,0 0 0 0 0,-3-4 0 0 0,-3-2 0 0 0,2 1 0 0 0,0 1 0 0 0,1-7 0 0 0,5-6 0 0 0,2-6 0 0 0,5-9 0 0 0,3-5 0 0 0,5-6 0 0 0,3 2 0 0 0,-2 0 0 0 0,0 3 0 0 0,0-1 0 0 0,2 4 0 0 0,1-1 0 0 0,0 2 0 0 0,5 0 0 0 0,2 0 0 0 0,0-1 0 0 0,2 2 0 0 0,-3 2 0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52:04.198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12929 6879 16383 0 0,'0'-4'0'0'0,"0"3"0"0"0,4 1 0 0 0,1 5 0 0 0,4 1 0 0 0,0 4 0 0 0,3 0 0 0 0,-2 2 0 0 0,3 3 0 0 0,-2 3 0 0 0,2-2 0 0 0,-2 0 0 0 0,1-2 0 0 0,-1 0 0 0 0,1 2 0 0 0,2 1 0 0 0,3 3 0 0 0,-1 0 0 0 0,0-1 0 0 0,-3-2 0 0 0,1-3 0 0 0,2 0 0 0 0,-3 2 0 0 0,1-3 0 0 0,-1 1 0 0 0,0-2 0 0 0,-2 1 0 0 0,-3 2 0 0 0,1-2 0 0 0,0 1 0 0 0,-3 2 0 0 0,2-2 0 0 0,0 1 0 0 0,-2 2 0 0 0,2-3 0 0 0,4 1 0 0 0,-1 1 0 0 0,2-1 0 0 0,-1-1 0 0 0,1-1 0 0 0,-1 0 0 0 0,-4 2 0 0 0,2-2 0 0 0,-2 1 0 0 0,3-1 0 0 0,-2 0 0 0 0,3-2 0 0 0,-2 1 0 0 0,-2 2 0 0 0,1 3 0 0 0,0 3 0 0 0,1-3 0 0 0,0 0 0 0 0,1-3 0 0 0,4 0 0 0 0,2 1 0 0 0,2-1 0 0 0,-1 0 0 0 0,-1-2 0 0 0,-3 1 0 0 0,0-2 0 0 0,-2 1 0 0 0,0-1 0 0 0,-1 1 0 0 0,0-2 0 0 0,0 2 0 0 0,1-1 0 0 0,-2 0 0 0 0,2 0 0 0 0,-2 1 0 0 0,2-1 0 0 0,-1 1 0 0 0,1-2 0 0 0,3 2 0 0 0,2 3 0 0 0,2-2 0 0 0,-2 2 0 0 0,0-3 0 0 0,-2 1 0 0 0,-1-2 0 0 0,-3 2 0 0 0,2-3 0 0 0,-3 2 0 0 0,2-1 0 0 0,-2 1 0 0 0,2-2 0 0 0,-2 2 0 0 0,2-1 0 0 0,-1 1 0 0 0,1-1 0 0 0,-2 1 0 0 0,2-2 0 0 0,-1 2 0 0 0,1-1 0 0 0,-1 1 0 0 0,1 2 0 0 0,2 0 0 0 0,0 0 0 0 0,0-2 0 0 0,-2 2 0 0 0,1-3 0 0 0,-1 1 0 0 0,-4 3 0 0 0,2-2 0 0 0,-2 1 0 0 0,-2 2 0 0 0,3-1 0 0 0,-2-1 0 0 0,3-1 0 0 0,0 0 0 0 0,-3 2 0 0 0,2-1 0 0 0,0 0 0 0 0,1-2 0 0 0,0 1 0 0 0,2-2 0 0 0,-2 1 0 0 0,2 3 0 0 0,-1 2 0 0 0,1 2 0 0 0,-1 2 0 0 0,1-3 0 0 0,-1 0 0 0 0,1-4 0 0 0,-2 0 0 0 0,2 2 0 0 0,-1 1 0 0 0,1-1 0 0 0,-1-1 0 0 0,1-2 0 0 0,-2 1 0 0 0,2-3 0 0 0,-1 1 0 0 0,1-1 0 0 0,-1 1 0 0 0,1 2 0 0 0,-2 3 0 0 0,2-2 0 0 0,-1 1 0 0 0,-3-6 0 0 0,-2-9 0 0 0,-7-5 0 0 0,-2-5 0 0 0,-6-5 0 0 0,0-4 0 0 0,1-3 0 0 0,2-2 0 0 0,2 0 0 0 0,-3-1 0 0 0,1 0 0 0 0,1 1 0 0 0,1 0 0 0 0,-2 3 0 0 0,-1 3 0 0 0,2-1 0 0 0,1-1 0 0 0,1-1 0 0 0,2-1 0 0 0,-4 3 0 0 0,0 1 0 0 0,0 0 0 0 0,1-2 0 0 0,2 6 0 0 0,0 10 0 0 0,2 9 0 0 0,-1 7 0 0 0,1 6 0 0 0,1 3 0 0 0,-1 1 0 0 0,0 2 0 0 0,0-1 0 0 0,0 0 0 0 0,0 0 0 0 0,0 0 0 0 0,0-1 0 0 0,0 0 0 0 0,0-1 0 0 0,0 1 0 0 0,0-1 0 0 0,0 1 0 0 0,0 0 0 0 0,0-1 0 0 0,0 1 0 0 0,-3-4 0 0 0,-6-6 0 0 0,-1-8 0 0 0,-3-5 0 0 0,1-7 0 0 0,-1-1 0 0 0,1-4 0 0 0,-1 0 0 0 0,2-2 0 0 0,-1 2 0 0 0,1-1 0 0 0,-1 2 0 0 0,1-2 0 0 0,-1 2 0 0 0,2-1 0 0 0,-2 2 0 0 0,1-2 0 0 0,-1 1 0 0 0,1-1 0 0 0,-1 1 0 0 0,2 0 0 0 0,-2 0 0 0 0,1-1 0 0 0,-1-3 0 0 0,1-2 0 0 0,-1 2 0 0 0,2-1 0 0 0,-2 2 0 0 0,1 0 0 0 0,3 7 0 0 0,6 3 0 0 0,8 8 0 0 0,6 5 0 0 0,5 7 0 0 0,4 3 0 0 0,2-1 0 0 0,-3 0 0 0 0,-1-3 0 0 0,-4 0 0 0 0,0-2 0 0 0,1-1 0 0 0,1-1 0 0 0,-2 1 0 0 0,1-2 0 0 0,1-2 0 0 0,-3 1 0 0 0,1-1 0 0 0,2-1 0 0 0,-3 1 0 0 0,-3-4 0 0 0,-8-7 0 0 0,-7-7 0 0 0,-4-5 0 0 0,-5 0 0 0 0,1-2 0 0 0,-2 3 0 0 0,2-1 0 0 0,-2-1 0 0 0,-1-3 0 0 0,-3 0 0 0 0,2-3 0 0 0,0 4 0 0 0,3 1 0 0 0,-1 3 0 0 0,2 0 0 0 0,0 2 0 0 0,2 0 0 0 0,-2 2 0 0 0,1-2 0 0 0,0 2 0 0 0,0-2 0 0 0,-1 2 0 0 0,2-2 0 0 0,-2 1 0 0 0,1-1 0 0 0,-1 1 0 0 0,1-1 0 0 0,-1 2 0 0 0,2-2 0 0 0,-2-3 0 0 0,1-2 0 0 0,-1 2 0 0 0,1-1 0 0 0,-1 2 0 0 0,2 0 0 0 0,-2-1 0 0 0,1-3 0 0 0,-1 3 0 0 0,1-1 0 0 0,-1 3 0 0 0,1-1 0 0 0,-1-1 0 0 0,2-2 0 0 0,-2 1 0 0 0,1 0 0 0 0,-1-1 0 0 0,-2-1 0 0 0,0-3 0 0 0,0 4 0 0 0,2 0 0 0 0,-1-1 0 0 0,1-1 0 0 0,0 3 0 0 0,1 0 0 0 0,3 2 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9942 10217 16383 0 0,'4'0'0'0'0,"1"-4"0"0"0,4-1 0 0 0,0-3 0 0 0,3-1 0 0 0,2 1 0 0 0,4 2 0 0 0,-2 6 0 0 0,1 3 0 0 0,-4 5 0 0 0,1 1 0 0 0,-2 3 0 0 0,-3 3 0 0 0,-4 3 0 0 0,-2 2 0 0 0,-1 2 0 0 0,-2 1 0 0 0,-4-4 0 0 0,-6-5 0 0 0,3-4 0 0 0,3-9 0 0 0,6-4 0 0 0,6 3 0 0 0,6 4 0 0 0,0 7 0 0 0,-2 4 0 0 0,-3 3 0 0 0,-3 4 0 0 0,-2 1 0 0 0,-7-4 0 0 0,-2 0 0 0 0,-4-4 0 0 0,0-1 0 0 0,-3-2 0 0 0,0 0 0 0 0,-1-1 0 0 0,2 0 0 0 0,-2-1 0 0 0,-2-2 0 0 0,-2-3 0 0 0,1-5 0 0 0,0-4 0 0 0,3 0 0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18:52:04.199"/>
    </inkml:context>
    <inkml:brush xml:id="br0">
      <inkml:brushProperty name="width" value="0.1" units="cm"/>
      <inkml:brushProperty name="height" value="0.2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14848 9631 16383 0 0,'0'4'0'0'0,"0"5"0"0"0,-4 1 0 0 0,-1 2 0 0 0,-3 0 0 0 0,-2 2 0 0 0,3 1 0 0 0,-3 3 0 0 0,1 2 0 0 0,-1 1 0 0 0,0 2 0 0 0,2 0 0 0 0,-2-4 0 0 0,2-1 0 0 0,1 0 0 0 0,-1-3 0 0 0,0 0 0 0 0,2 1 0 0 0,-3-2 0 0 0,2 1 0 0 0,-4 1 0 0 0,2 2 0 0 0,1 2 0 0 0,-1-3 0 0 0,0 0 0 0 0,3 1 0 0 0,-3-3 0 0 0,1 0 0 0 0,2 1 0 0 0,-2-2 0 0 0,0 1 0 0 0,2 1 0 0 0,-3-2 0 0 0,1 1 0 0 0,2 1 0 0 0,-2-1 0 0 0,0-1 0 0 0,1 3 0 0 0,-1-3 0 0 0,0 1 0 0 0,2 1 0 0 0,-3-2 0 0 0,1 1 0 0 0,2 1 0 0 0,-2-1 0 0 0,0-1 0 0 0,1 3 0 0 0,3 1 0 0 0,-3-2 0 0 0,0 0 0 0 0,2 1 0 0 0,-3 2 0 0 0,0 1 0 0 0,-2 1 0 0 0,1 1 0 0 0,-3-3 0 0 0,1-1 0 0 0,3 0 0 0 0,-2-3 0 0 0,2 0 0 0 0,1 1 0 0 0,-1 2 0 0 0,0 2 0 0 0,2 1 0 0 0,-3-3 0 0 0,2-1 0 0 0,0 1 0 0 0,-1-3 0 0 0,0 0 0 0 0,2 2 0 0 0,-3-3 0 0 0,2 1 0 0 0,0 1 0 0 0,-1-2 0 0 0,0 0 0 0 0,1 3 0 0 0,-1-3 0 0 0,0 1 0 0 0,2 1 0 0 0,-3-2 0 0 0,1 1 0 0 0,2 1 0 0 0,-2 2 0 0 0,0 2 0 0 0,-2 2 0 0 0,0 0 0 0 0,-2 0 0 0 0,2 1 0 0 0,2 0 0 0 0,-2-4 0 0 0,1-1 0 0 0,-1 0 0 0 0,0 1 0 0 0,-1 1 0 0 0,0 1 0 0 0,3 1 0 0 0,-1-4 0 0 0,0 0 0 0 0,3 0 0 0 0,-3-3 0 0 0,1 0 0 0 0,2 1 0 0 0,-2-2 0 0 0,0 1 0 0 0,2 1 0 0 0,-2-2 0 0 0,0 0 0 0 0,1-5 0 0 0,3-9 0 0 0,1-8 0 0 0,1-6 0 0 0,2-5 0 0 0,0-3 0 0 0,4 2 0 0 0,2 1 0 0 0,-1-1 0 0 0,-1 0 0 0 0,3-1 0 0 0,0 0 0 0 0,-1-2 0 0 0,-2 1 0 0 0,-1-1 0 0 0,-2 1 0 0 0,0-1 0 0 0,-1 0 0 0 0,0 8 0 0 0,0 10 0 0 0,-1 10 0 0 0,1 8 0 0 0,0 5 0 0 0,0 5 0 0 0,0 0 0 0 0,0 2 0 0 0,0 0 0 0 0,0-1 0 0 0,0 0 0 0 0,0-1 0 0 0,-4 1 0 0 0,-1-2 0 0 0,0 1 0 0 0,1 0 0 0 0,1-1 0 0 0,1 1 0 0 0,2 0 0 0 0,-5-1 0 0 0,0 1 0 0 0,0-1 0 0 0,2 1 0 0 0,-4-4 0 0 0,1-9 0 0 0,4-7 0 0 0,3-6 0 0 0,5-4 0 0 0,1-5 0 0 0,4 1 0 0 0,0-2 0 0 0,1 0 0 0 0,0 0 0 0 0,1-2 0 0 0,2 1 0 0 0,-2-1 0 0 0,2 2 0 0 0,-3 0 0 0 0,2 2 0 0 0,-3-1 0 0 0,1 1 0 0 0,3-1 0 0 0,2 2 0 0 0,-2-2 0 0 0,1 1 0 0 0,1 3 0 0 0,-2-1 0 0 0,0 0 0 0 0,2-1 0 0 0,1 1 0 0 0,-2-3 0 0 0,0 2 0 0 0,-6 2 0 0 0,-10 2 0 0 0,-7 7 0 0 0,-8 2 0 0 0,0 5 0 0 0,-2 1 0 0 0,-2 3 0 0 0,-1 0 0 0 0,2 1 0 0 0,1-2 0 0 0,-1-2 0 0 0,3 1 0 0 0,0-1 0 0 0,-2-3 0 0 0,3 3 0 0 0,0-2 0 0 0,1 3 0 0 0,0 0 0 0 0,-1 1 0 0 0,-4 0 0 0 0,3 1 0 0 0,-1-1 0 0 0,3 1 0 0 0,-1-1 0 0 0,-1-3 0 0 0,1-6 0 0 0,8-4 0 0 0,8-5 0 0 0,4-6 0 0 0,4 0 0 0 0,2-2 0 0 0,1-2 0 0 0,-1-2 0 0 0,2 2 0 0 0,-2 0 0 0 0,0 3 0 0 0,0 0 0 0 0,0 3 0 0 0,-1-2 0 0 0,1 3 0 0 0,-2-2 0 0 0,2 2 0 0 0,-1-2 0 0 0,1 1 0 0 0,-2 0 0 0 0,2 0 0 0 0,-1-1 0 0 0,-3-2 0 0 0,1 0 0 0 0,0 0 0 0 0,-3-2 0 0 0,3-3 0 0 0,-2-1 0 0 0,-4 7 0 0 0,-8 8 0 0 0,-6 10 0 0 0,-6 8 0 0 0,1 1 0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4:11.28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10265 5890 16383 0 0,'-4'0'0'0'0,"-5"0"0"0"0,-5 0 0 0 0,-3 0 0 0 0,0 3 0 0 0,0 3 0 0 0,2 2 0 0 0,0 1 0 0 0,3 3 0 0 0,0-1 0 0 0,1 1 0 0 0,3 3 0 0 0,-1-1 0 0 0,0 1 0 0 0,3 1 0 0 0,2 3 0 0 0,5 1 0 0 0,7-3 0 0 0,6 0 0 0 0,4-3 0 0 0,2-4 0 0 0,3-3 0 0 0,1-4 0 0 0,0-1 0 0 0,0-2 0 0 0,-5-5 0 0 0,0 0 0 0 0,-5-5 0 0 0,0 0 0 0 0,1-2 0 0 0,2 1 0 0 0,-2-1 0 0 0,0 0 0 0 0,-2 0 0 0 0,1 1 0 0 0,-3-1 0 0 0,1 1 0 0 0,-1-1 0 0 0,-3-3 0 0 0,-3-2 0 0 0,-6-2 0 0 0,-6 2 0 0 0,-3 0 0 0 0,-3 3 0 0 0,-3-1 0 0 0,-3 4 0 0 0,-2 2 0 0 0,-1 4 0 0 0,-1 2 0 0 0,0 2 0 0 0,3 4 0 0 0,2 3 0 0 0,0 3 0 0 0,3 5 0 0 0,0-1 0 0 0,2 2 0 0 0,1 2 0 0 0,1-2 0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4:11.28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10548 6127 16383 0 0,'-3'0'0'0'0,"-6"0"0"0"0,-1 3 0 0 0,1 6 0 0 0,-2 1 0 0 0,1 3 0 0 0,-1 3 0 0 0,1 2 0 0 0,-2-1 0 0 0,1 0 0 0 0,3 1 0 0 0,-2-3 0 0 0,2 0 0 0 0,-3-2 0 0 0,2 0 0 0 0,1-2 0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4:11.28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10716 5868 16383 0 0,'0'4'0'0'0,"0"5"0"0"0,-3 1 0 0 0,-2 2 0 0 0,0 4 0 0 0,-3-1 0 0 0,0 0 0 0 0,1 2 0 0 0,-1-2 0 0 0,-1 0 0 0 0,6-2 0 0 0,8-4 0 0 0,6-3 0 0 0,5-2 0 0 0,4-3 0 0 0,2 0 0 0 0,-2 2 0 0 0,-1 2 0 0 0,-4-1 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4:11.28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10856 5915 16383 0 0,'0'4'0'0'0,"-3"1"0"0"0,-3 4 0 0 0,1 4 0 0 0,-2-1 0 0 0,-1 3 0 0 0,1 1 0 0 0,2 3 0 0 0,2 2 0 0 0,1 1 0 0 0,-2-4 0 0 0,-2 0 0 0 0,2 0 0 0 0,0 1 0 0 0,-2-2 0 0 0,-1-1 0 0 0,2 1 0 0 0,0 1 0 0 0,3-2 0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4:11.2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11115 5796 16383 0 0,'-4'0'0'0'0,"-5"0"0"0"0,-1 4 0 0 0,1 5 0 0 0,-1 1 0 0 0,0 2 0 0 0,2 4 0 0 0,3 2 0 0 0,2 3 0 0 0,5-3 0 0 0,3 0 0 0 0,4-4 0 0 0,4-4 0 0 0,0 1 0 0 0,2-3 0 0 0,2-1 0 0 0,-2 1 0 0 0,1-1 0 0 0,1-1 0 0 0,-3 2 0 0 0,-2 3 0 0 0,-5 5 0 0 0,-3 2 0 0 0,-2 2 0 0 0,-1 3 0 0 0,-5 0 0 0 0,-6-4 0 0 0,-1-1 0 0 0,-2-3 0 0 0,-3-5 0 0 0,-3-4 0 0 0,-2-2 0 0 0,-1-3 0 0 0,4-5 0 0 0,3-6 0 0 0,2 0 0 0 0,3-4 0 0 0,2-2 0 0 0,4-3 0 0 0,1-2 0 0 0,2-1 0 0 0,5 3 0 0 0,2 1 0 0 0,3 4 0 0 0,5 3 0 0 0,-1 1 0 0 0,2 2 0 0 0,2 1 0 0 0,2-1 0 0 0,1 1 0 0 0,-2-3 0 0 0,-1 1 0 0 0,-2-2 0 0 0,-5-3 0 0 0,0 0 0 0 0,-1 0 0 0 0,-3-2 0 0 0,2 1 0 0 0,-1 0 0 0 0,-1-2 0 0 0,-6 3 0 0 0,-2-1 0 0 0,-6 2 0 0 0,-4 4 0 0 0,-1-1 0 0 0,-2 2 0 0 0,-2 1 0 0 0,-2 3 0 0 0,2 6 0 0 0,4 2 0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4:11.28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13516 5864 16383 0 0,'-3'4'0'0'0,"-3"5"0"0"0,2 4 0 0 0,0 5 0 0 0,1 3 0 0 0,1 1 0 0 0,1 2 0 0 0,1-1 0 0 0,0 1 0 0 0,4-4 0 0 0,5-6 0 0 0,5-5 0 0 0,4-4 0 0 0,3-3 0 0 0,-3-5 0 0 0,1-3 0 0 0,-1 0 0 0 0,-2-3 0 0 0,0 0 0 0 0,0-2 0 0 0,3 1 0 0 0,-4-2 0 0 0,1 1 0 0 0,-2-2 0 0 0,-5-1 0 0 0,1 0 0 0 0,-1 0 0 0 0,-3-2 0 0 0,-2-3 0 0 0,-1-1 0 0 0,-6 3 0 0 0,-2-1 0 0 0,-4 1 0 0 0,-4 1 0 0 0,-1 1 0 0 0,-1 3 0 0 0,-1 3 0 0 0,-3-1 0 0 0,-2 2 0 0 0,-1 1 0 0 0,0 3 0 0 0,3 6 0 0 0,1 6 0 0 0,3 5 0 0 0,1 1 0 0 0,3 2 0 0 0,3 2 0 0 0,3 2 0 0 0,2-3 0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4:11.28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13891 6009 16383 0 0,'0'4'0'0'0,"0"5"0"0"0,0 5 0 0 0,-4 0 0 0 0,-1 1 0 0 0,-3 3 0 0 0,-1 1 0 0 0,1 2 0 0 0,-2-3 0 0 0,1-1 0 0 0,2-2 0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4:11.28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14010 5797 16383 0 0,'0'4'0'0'0,"0"5"0"0"0,0 5 0 0 0,0 4 0 0 0,-4-1 0 0 0,-1 0 0 0 0,0 1 0 0 0,1-6 0 0 0,5-5 0 0 0,7-4 0 0 0,1-6 0 0 0,3-3 0 0 0,4 0 0 0 0,2 1 0 0 0,3 1 0 0 0,-3 5 0 0 0,0 6 0 0 0,-3 7 0 0 0,-5 3 0 0 0,0 0 0 0 0,-1 1 0 0 0,-3 0 0 0 0,-5-2 0 0 0,-4 0 0 0 0,-5-2 0 0 0,-1-1 0 0 0,-3-2 0 0 0,1 1 0 0 0,-2-1 0 0 0,-2-4 0 0 0,-3-1 0 0 0,-2-3 0 0 0,-2-2 0 0 0,4-4 0 0 0,0-3 0 0 0,7 1 0 0 0,6 4 0 0 0,4 3 0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4:11.29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14035 5749 16383 0 0,'0'-4'0'0'0,"4"-1"0"0"0,1-4 0 0 0,3 0 0 0 0,5 1 0 0 0,4 2 0 0 0,3 3 0 0 0,-3 4 0 0 0,1 4 0 0 0,0-1 0 0 0,2 1 0 0 0,-3-2 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11447 10236 16383 0 0,'0'3'0'0'0,"0"6"0"0"0,-4 1 0 0 0,-1 3 0 0 0,0 3 0 0 0,1 2 0 0 0,1 3 0 0 0,1 1 0 0 0,1 0 0 0 0,5-2 0 0 0,5-2 0 0 0,5-4 0 0 0,0-7 0 0 0,2-6 0 0 0,1-7 0 0 0,3-2 0 0 0,1-3 0 0 0,1-1 0 0 0,-3-1 0 0 0,-2-3 0 0 0,-2-2 0 0 0,-1 2 0 0 0,-3-1 0 0 0,-3 0 0 0 0,-2-2 0 0 0,-4-2 0 0 0,-1 0 0 0 0,0-1 0 0 0,-2-1 0 0 0,-3 4 0 0 0,-2 1 0 0 0,-3 4 0 0 0,-1 0 0 0 0,-1-1 0 0 0,-4 2 0 0 0,1-1 0 0 0,-1 2 0 0 0,-2 3 0 0 0,-1 3 0 0 0,-2 3 0 0 0,-2 2 0 0 0,4 4 0 0 0,4 6 0 0 0,1 2 0 0 0,2 2 0 0 0,4 4 0 0 0,3 1 0 0 0,1 3 0 0 0,2 1 0 0 0,5 1 0 0 0,2 0 0 0 0,-1-3 0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4:11.29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14339 5840 16383 0 0,'0'-4'0'0'0,"0"-5"0"0"0,0-5 0 0 0,4-3 0 0 0,5 0 0 0 0,1 0 0 0 0,2 2 0 0 0,4 4 0 0 0,2 4 0 0 0,3 3 0 0 0,-3 6 0 0 0,0 3 0 0 0,-4 4 0 0 0,-4 5 0 0 0,-3 3 0 0 0,-4 4 0 0 0,-1 1 0 0 0,-6-3 0 0 0,-1-1 0 0 0,-5-3 0 0 0,-4-4 0 0 0,1-1 0 0 0,-2-1 0 0 0,-2 1 0 0 0,-2-1 0 0 0,-2-2 0 0 0,4 2 0 0 0,-1-1 0 0 0,4 2 0 0 0,4 3 0 0 0,4 4 0 0 0,-2-2 0 0 0,2 1 0 0 0,1 2 0 0 0,1 1 0 0 0,2 1 0 0 0,5-2 0 0 0,2-1 0 0 0,0 1 0 0 0,-1-7 0 0 0,3-5 0 0 0,0-7 0 0 0,3-4 0 0 0,0-5 0 0 0,1-4 0 0 0,4 0 0 0 0,2 2 0 0 0,3 4 0 0 0,-2 6 0 0 0,-5 8 0 0 0,-4 7 0 0 0,0 1 0 0 0,-1 2 0 0 0,2-2 0 0 0,2-3 0 0 0,4-4 0 0 0,-1-6 0 0 0,1-4 0 0 0,1-1 0 0 0,-2-4 0 0 0,0-1 0 0 0,-2-2 0 0 0,-3-3 0 0 0,-4 0 0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8.64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10265 5890 16383 0 0,'-4'0'0'0'0,"-5"0"0"0"0,-5 0 0 0 0,-3 0 0 0 0,0 3 0 0 0,0 3 0 0 0,2 2 0 0 0,0 1 0 0 0,3 3 0 0 0,0-1 0 0 0,1 1 0 0 0,3 3 0 0 0,-1-1 0 0 0,0 1 0 0 0,3 1 0 0 0,2 3 0 0 0,5 1 0 0 0,7-3 0 0 0,6 0 0 0 0,4-3 0 0 0,2-4 0 0 0,3-3 0 0 0,1-4 0 0 0,0-1 0 0 0,0-2 0 0 0,-5-5 0 0 0,0 0 0 0 0,-5-5 0 0 0,0 0 0 0 0,1-2 0 0 0,2 1 0 0 0,-2-1 0 0 0,0 0 0 0 0,-2 0 0 0 0,1 1 0 0 0,-3-1 0 0 0,1 1 0 0 0,-1-1 0 0 0,-3-3 0 0 0,-3-2 0 0 0,-6-2 0 0 0,-6 2 0 0 0,-3 0 0 0 0,-3 3 0 0 0,-3-1 0 0 0,-3 4 0 0 0,-2 2 0 0 0,-1 4 0 0 0,-1 2 0 0 0,0 2 0 0 0,3 4 0 0 0,2 3 0 0 0,0 3 0 0 0,3 5 0 0 0,0-1 0 0 0,2 2 0 0 0,1 2 0 0 0,1-2 0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8.64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10548 6127 16383 0 0,'-3'0'0'0'0,"-6"0"0"0"0,-1 3 0 0 0,1 6 0 0 0,-2 1 0 0 0,1 3 0 0 0,-1 3 0 0 0,1 2 0 0 0,-2-1 0 0 0,1 0 0 0 0,3 1 0 0 0,-2-3 0 0 0,2 0 0 0 0,-3-2 0 0 0,2 0 0 0 0,1-2 0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8.64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10716 5868 16383 0 0,'0'4'0'0'0,"0"5"0"0"0,-3 1 0 0 0,-2 2 0 0 0,0 4 0 0 0,-3-1 0 0 0,0 0 0 0 0,1 2 0 0 0,-1-2 0 0 0,-1 0 0 0 0,6-2 0 0 0,8-4 0 0 0,6-3 0 0 0,5-2 0 0 0,4-3 0 0 0,2 0 0 0 0,-2 2 0 0 0,-1 2 0 0 0,-4-1 0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8.64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10856 5915 16383 0 0,'0'4'0'0'0,"-3"1"0"0"0,-3 4 0 0 0,1 4 0 0 0,-2-1 0 0 0,-1 3 0 0 0,1 1 0 0 0,2 3 0 0 0,2 2 0 0 0,1 1 0 0 0,-2-4 0 0 0,-2 0 0 0 0,2 0 0 0 0,0 1 0 0 0,-2-2 0 0 0,-1-1 0 0 0,2 1 0 0 0,0 1 0 0 0,3-2 0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8.64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11115 5796 16383 0 0,'-4'0'0'0'0,"-5"0"0"0"0,-1 4 0 0 0,1 5 0 0 0,-1 1 0 0 0,0 2 0 0 0,2 4 0 0 0,3 2 0 0 0,2 3 0 0 0,5-3 0 0 0,3 0 0 0 0,4-4 0 0 0,4-4 0 0 0,0 1 0 0 0,2-3 0 0 0,2-1 0 0 0,-2 1 0 0 0,1-1 0 0 0,1-1 0 0 0,-3 2 0 0 0,-2 3 0 0 0,-5 5 0 0 0,-3 2 0 0 0,-2 2 0 0 0,-1 3 0 0 0,-5 0 0 0 0,-6-4 0 0 0,-1-1 0 0 0,-2-3 0 0 0,-3-5 0 0 0,-3-4 0 0 0,-2-2 0 0 0,-1-3 0 0 0,4-5 0 0 0,3-6 0 0 0,2 0 0 0 0,3-4 0 0 0,2-2 0 0 0,4-3 0 0 0,1-2 0 0 0,2-1 0 0 0,5 3 0 0 0,2 1 0 0 0,3 4 0 0 0,5 3 0 0 0,-1 1 0 0 0,2 2 0 0 0,2 1 0 0 0,2-1 0 0 0,1 1 0 0 0,-2-3 0 0 0,-1 1 0 0 0,-2-2 0 0 0,-5-3 0 0 0,0 0 0 0 0,-1 0 0 0 0,-3-2 0 0 0,2 1 0 0 0,-1 0 0 0 0,-1-2 0 0 0,-6 3 0 0 0,-2-1 0 0 0,-6 2 0 0 0,-4 4 0 0 0,-1-1 0 0 0,-2 2 0 0 0,-2 1 0 0 0,-2 3 0 0 0,2 6 0 0 0,4 2 0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8.64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13516 5864 16383 0 0,'-3'4'0'0'0,"-3"5"0"0"0,2 4 0 0 0,0 5 0 0 0,1 3 0 0 0,1 1 0 0 0,1 2 0 0 0,1-1 0 0 0,0 1 0 0 0,4-4 0 0 0,5-6 0 0 0,5-5 0 0 0,4-4 0 0 0,3-3 0 0 0,-3-5 0 0 0,1-3 0 0 0,-1 0 0 0 0,-2-3 0 0 0,0 0 0 0 0,0-2 0 0 0,3 1 0 0 0,-4-2 0 0 0,1 1 0 0 0,-2-2 0 0 0,-5-1 0 0 0,1 0 0 0 0,-1 0 0 0 0,-3-2 0 0 0,-2-3 0 0 0,-1-1 0 0 0,-6 3 0 0 0,-2-1 0 0 0,-4 1 0 0 0,-4 1 0 0 0,-1 1 0 0 0,-1 3 0 0 0,-1 3 0 0 0,-3-1 0 0 0,-2 2 0 0 0,-1 1 0 0 0,0 3 0 0 0,3 6 0 0 0,1 6 0 0 0,3 5 0 0 0,1 1 0 0 0,3 2 0 0 0,3 2 0 0 0,3 2 0 0 0,2-3 0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8.64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13891 6009 16383 0 0,'0'4'0'0'0,"0"5"0"0"0,0 5 0 0 0,-4 0 0 0 0,-1 1 0 0 0,-3 3 0 0 0,-1 1 0 0 0,1 2 0 0 0,-2-3 0 0 0,1-1 0 0 0,2-2 0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8.64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14010 5797 16383 0 0,'0'4'0'0'0,"0"5"0"0"0,0 5 0 0 0,0 4 0 0 0,-4-1 0 0 0,-1 0 0 0 0,0 1 0 0 0,1-6 0 0 0,5-5 0 0 0,7-4 0 0 0,1-6 0 0 0,3-3 0 0 0,4 0 0 0 0,2 1 0 0 0,3 1 0 0 0,-3 5 0 0 0,0 6 0 0 0,-3 7 0 0 0,-5 3 0 0 0,0 0 0 0 0,-1 1 0 0 0,-3 0 0 0 0,-5-2 0 0 0,-4 0 0 0 0,-5-2 0 0 0,-1-1 0 0 0,-3-2 0 0 0,1 1 0 0 0,-2-1 0 0 0,-2-4 0 0 0,-3-1 0 0 0,-2-3 0 0 0,-2-2 0 0 0,4-4 0 0 0,0-3 0 0 0,7 1 0 0 0,6 4 0 0 0,4 3 0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8.65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14035 5749 16383 0 0,'0'-4'0'0'0,"4"-1"0"0"0,1-4 0 0 0,3 0 0 0 0,5 1 0 0 0,4 2 0 0 0,3 3 0 0 0,-3 4 0 0 0,1 4 0 0 0,0-1 0 0 0,2 1 0 0 0,-3-2 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11799 10383 16383 0 0,'0'4'0'0'0,"0"5"0"0"0,0 5 0 0 0,0 4 0 0 0,0 3 0 0 0,0 1 0 0 0,-4 1 0 0 0,-5-3 0 0 0,-1-1 0 0 0,-3-1 0 0 0,1-2 0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8.65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14339 5840 16383 0 0,'0'-4'0'0'0,"0"-5"0"0"0,0-5 0 0 0,4-3 0 0 0,5 0 0 0 0,1 0 0 0 0,2 2 0 0 0,4 4 0 0 0,2 4 0 0 0,3 3 0 0 0,-3 6 0 0 0,0 3 0 0 0,-4 4 0 0 0,-4 5 0 0 0,-3 3 0 0 0,-4 4 0 0 0,-1 1 0 0 0,-6-3 0 0 0,-1-1 0 0 0,-5-3 0 0 0,-4-4 0 0 0,1-1 0 0 0,-2-1 0 0 0,-2 1 0 0 0,-2-1 0 0 0,-2-2 0 0 0,4 2 0 0 0,-1-1 0 0 0,4 2 0 0 0,4 3 0 0 0,4 4 0 0 0,-2-2 0 0 0,2 1 0 0 0,1 2 0 0 0,1 1 0 0 0,2 1 0 0 0,5-2 0 0 0,2-1 0 0 0,0 1 0 0 0,-1-7 0 0 0,3-5 0 0 0,0-7 0 0 0,3-4 0 0 0,0-5 0 0 0,1-4 0 0 0,4 0 0 0 0,2 2 0 0 0,3 4 0 0 0,-2 6 0 0 0,-5 8 0 0 0,-4 7 0 0 0,0 1 0 0 0,-1 2 0 0 0,2-2 0 0 0,2-3 0 0 0,4-4 0 0 0,-1-6 0 0 0,1-4 0 0 0,1-1 0 0 0,-2-4 0 0 0,0-1 0 0 0,-2-2 0 0 0,-3-3 0 0 0,-4 0 0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10265 5890 16383 0 0,'-4'0'0'0'0,"-5"0"0"0"0,-5 0 0 0 0,-3 0 0 0 0,0 3 0 0 0,0 3 0 0 0,2 2 0 0 0,0 1 0 0 0,3 3 0 0 0,0-1 0 0 0,1 1 0 0 0,3 3 0 0 0,-1-1 0 0 0,0 1 0 0 0,3 1 0 0 0,2 3 0 0 0,5 1 0 0 0,7-3 0 0 0,6 0 0 0 0,4-3 0 0 0,2-4 0 0 0,3-3 0 0 0,1-4 0 0 0,0-1 0 0 0,0-2 0 0 0,-5-5 0 0 0,0 0 0 0 0,-5-5 0 0 0,0 0 0 0 0,1-2 0 0 0,2 1 0 0 0,-2-1 0 0 0,0 0 0 0 0,-2 0 0 0 0,1 1 0 0 0,-3-1 0 0 0,1 1 0 0 0,-1-1 0 0 0,-3-3 0 0 0,-3-2 0 0 0,-6-2 0 0 0,-6 2 0 0 0,-3 0 0 0 0,-3 3 0 0 0,-3-1 0 0 0,-3 4 0 0 0,-2 2 0 0 0,-1 4 0 0 0,-1 2 0 0 0,0 2 0 0 0,3 4 0 0 0,2 3 0 0 0,0 3 0 0 0,3 5 0 0 0,0-1 0 0 0,2 2 0 0 0,1 2 0 0 0,1-2 0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10548 6127 16383 0 0,'-3'0'0'0'0,"-6"0"0"0"0,-1 3 0 0 0,1 6 0 0 0,-2 1 0 0 0,1 3 0 0 0,-1 3 0 0 0,1 2 0 0 0,-2-1 0 0 0,1 0 0 0 0,3 1 0 0 0,-2-3 0 0 0,2 0 0 0 0,-3-2 0 0 0,2 0 0 0 0,1-2 0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10716 5868 16383 0 0,'0'4'0'0'0,"0"5"0"0"0,-3 1 0 0 0,-2 2 0 0 0,0 4 0 0 0,-3-1 0 0 0,0 0 0 0 0,1 2 0 0 0,-1-2 0 0 0,-1 0 0 0 0,6-2 0 0 0,8-4 0 0 0,6-3 0 0 0,5-2 0 0 0,4-3 0 0 0,2 0 0 0 0,-2 2 0 0 0,-1 2 0 0 0,-4-1 0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10856 5915 16383 0 0,'0'4'0'0'0,"-3"1"0"0"0,-3 4 0 0 0,1 4 0 0 0,-2-1 0 0 0,-1 3 0 0 0,1 1 0 0 0,2 3 0 0 0,2 2 0 0 0,1 1 0 0 0,-2-4 0 0 0,-2 0 0 0 0,2 0 0 0 0,0 1 0 0 0,-2-2 0 0 0,-1-1 0 0 0,2 1 0 0 0,0 1 0 0 0,3-2 0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11115 5796 16383 0 0,'-4'0'0'0'0,"-5"0"0"0"0,-1 4 0 0 0,1 5 0 0 0,-1 1 0 0 0,0 2 0 0 0,2 4 0 0 0,3 2 0 0 0,2 3 0 0 0,5-3 0 0 0,3 0 0 0 0,4-4 0 0 0,4-4 0 0 0,0 1 0 0 0,2-3 0 0 0,2-1 0 0 0,-2 1 0 0 0,1-1 0 0 0,1-1 0 0 0,-3 2 0 0 0,-2 3 0 0 0,-5 5 0 0 0,-3 2 0 0 0,-2 2 0 0 0,-1 3 0 0 0,-5 0 0 0 0,-6-4 0 0 0,-1-1 0 0 0,-2-3 0 0 0,-3-5 0 0 0,-3-4 0 0 0,-2-2 0 0 0,-1-3 0 0 0,4-5 0 0 0,3-6 0 0 0,2 0 0 0 0,3-4 0 0 0,2-2 0 0 0,4-3 0 0 0,1-2 0 0 0,2-1 0 0 0,5 3 0 0 0,2 1 0 0 0,3 4 0 0 0,5 3 0 0 0,-1 1 0 0 0,2 2 0 0 0,2 1 0 0 0,2-1 0 0 0,1 1 0 0 0,-2-3 0 0 0,-1 1 0 0 0,-2-2 0 0 0,-5-3 0 0 0,0 0 0 0 0,-1 0 0 0 0,-3-2 0 0 0,2 1 0 0 0,-1 0 0 0 0,-1-2 0 0 0,-6 3 0 0 0,-2-1 0 0 0,-6 2 0 0 0,-4 4 0 0 0,-1-1 0 0 0,-2 2 0 0 0,-2 1 0 0 0,-2 3 0 0 0,2 6 0 0 0,4 2 0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13516 5864 16383 0 0,'-3'4'0'0'0,"-3"5"0"0"0,2 4 0 0 0,0 5 0 0 0,1 3 0 0 0,1 1 0 0 0,1 2 0 0 0,1-1 0 0 0,0 1 0 0 0,4-4 0 0 0,5-6 0 0 0,5-5 0 0 0,4-4 0 0 0,3-3 0 0 0,-3-5 0 0 0,1-3 0 0 0,-1 0 0 0 0,-2-3 0 0 0,0 0 0 0 0,0-2 0 0 0,3 1 0 0 0,-4-2 0 0 0,1 1 0 0 0,-2-2 0 0 0,-5-1 0 0 0,1 0 0 0 0,-1 0 0 0 0,-3-2 0 0 0,-2-3 0 0 0,-1-1 0 0 0,-6 3 0 0 0,-2-1 0 0 0,-4 1 0 0 0,-4 1 0 0 0,-1 1 0 0 0,-1 3 0 0 0,-1 3 0 0 0,-3-1 0 0 0,-2 2 0 0 0,-1 1 0 0 0,0 3 0 0 0,3 6 0 0 0,1 6 0 0 0,3 5 0 0 0,1 1 0 0 0,3 2 0 0 0,3 2 0 0 0,3 2 0 0 0,2-3 0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13891 6009 16383 0 0,'0'4'0'0'0,"0"5"0"0"0,0 5 0 0 0,-4 0 0 0 0,-1 1 0 0 0,-3 3 0 0 0,-1 1 0 0 0,1 2 0 0 0,-2-3 0 0 0,1-1 0 0 0,2-2 0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14010 5797 16383 0 0,'0'4'0'0'0,"0"5"0"0"0,0 5 0 0 0,0 4 0 0 0,-4-1 0 0 0,-1 0 0 0 0,0 1 0 0 0,1-6 0 0 0,5-5 0 0 0,7-4 0 0 0,1-6 0 0 0,3-3 0 0 0,4 0 0 0 0,2 1 0 0 0,3 1 0 0 0,-3 5 0 0 0,0 6 0 0 0,-3 7 0 0 0,-5 3 0 0 0,0 0 0 0 0,-1 1 0 0 0,-3 0 0 0 0,-5-2 0 0 0,-4 0 0 0 0,-5-2 0 0 0,-1-1 0 0 0,-3-2 0 0 0,1 1 0 0 0,-2-1 0 0 0,-2-4 0 0 0,-3-1 0 0 0,-2-3 0 0 0,-2-2 0 0 0,4-4 0 0 0,0-3 0 0 0,7 1 0 0 0,6 4 0 0 0,4 3 0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14035 5749 16383 0 0,'0'-4'0'0'0,"4"-1"0"0"0,1-4 0 0 0,3 0 0 0 0,5 1 0 0 0,4 2 0 0 0,3 3 0 0 0,-3 4 0 0 0,1 4 0 0 0,0-1 0 0 0,2 1 0 0 0,-3-2 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12100 10145 16383 0 0,'0'-4'0'0'0,"0"-5"0"0"0,0-5 0 0 0,-4 0 0 0 0,-1-1 0 0 0,-4 1 0 0 0,-4 4 0 0 0,-3 3 0 0 0,-4 3 0 0 0,-1 2 0 0 0,2 5 0 0 0,1 2 0 0 0,3 5 0 0 0,4 3 0 0 0,5 4 0 0 0,2 3 0 0 0,3 2 0 0 0,1 1 0 0 0,0 1 0 0 0,5-5 0 0 0,1 0 0 0 0,3-1 0 0 0,5-3 0 0 0,3-4 0 0 0,2-3 0 0 0,3-4 0 0 0,-3-7 0 0 0,-1-1 0 0 0,1-6 0 0 0,0-3 0 0 0,-2-5 0 0 0,-1 2 0 0 0,-3-1 0 0 0,-7 3 0 0 0,-5 7 0 0 0,-3 9 0 0 0,-1 8 0 0 0,1 6 0 0 0,0 4 0 0 0,0 3 0 0 0,1 1 0 0 0,4-3 0 0 0,2-2 0 0 0,0 0 0 0 0,-1 0 0 0 0,-1 2 0 0 0,-1 0 0 0 0,-1 1 0 0 0,-5-4 0 0 0,-1 0 0 0 0,-4-4 0 0 0,0 0 0 0 0,-3 1 0 0 0,-3-2 0 0 0,-2-3 0 0 0,-3-3 0 0 0,-2-3 0 0 0,-1-2 0 0 0,4-6 0 0 0,9-1 0 0 0,6 3 0 0 0,3 3 0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14339 5840 16383 0 0,'0'-4'0'0'0,"0"-5"0"0"0,0-5 0 0 0,4-3 0 0 0,5 0 0 0 0,1 0 0 0 0,2 2 0 0 0,4 4 0 0 0,2 4 0 0 0,3 3 0 0 0,-3 6 0 0 0,0 3 0 0 0,-4 4 0 0 0,-4 5 0 0 0,-3 3 0 0 0,-4 4 0 0 0,-1 1 0 0 0,-6-3 0 0 0,-1-1 0 0 0,-5-3 0 0 0,-4-4 0 0 0,1-1 0 0 0,-2-1 0 0 0,-2 1 0 0 0,-2-1 0 0 0,-2-2 0 0 0,4 2 0 0 0,-1-1 0 0 0,4 2 0 0 0,4 3 0 0 0,4 4 0 0 0,-2-2 0 0 0,2 1 0 0 0,1 2 0 0 0,1 1 0 0 0,2 1 0 0 0,5-2 0 0 0,2-1 0 0 0,0 1 0 0 0,-1-7 0 0 0,3-5 0 0 0,0-7 0 0 0,3-4 0 0 0,0-5 0 0 0,1-4 0 0 0,4 0 0 0 0,2 2 0 0 0,3 4 0 0 0,-2 6 0 0 0,-5 8 0 0 0,-4 7 0 0 0,0 1 0 0 0,-1 2 0 0 0,2-2 0 0 0,2-3 0 0 0,4-4 0 0 0,-1-6 0 0 0,1-4 0 0 0,1-1 0 0 0,-2-4 0 0 0,0-1 0 0 0,-2-2 0 0 0,-3-3 0 0 0,-4 0 0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10265 5890 16383 0 0,'-4'0'0'0'0,"-5"0"0"0"0,-5 0 0 0 0,-3 0 0 0 0,0 3 0 0 0,0 3 0 0 0,2 2 0 0 0,0 1 0 0 0,3 3 0 0 0,0-1 0 0 0,1 1 0 0 0,3 3 0 0 0,-1-1 0 0 0,0 1 0 0 0,3 1 0 0 0,2 3 0 0 0,5 1 0 0 0,7-3 0 0 0,6 0 0 0 0,4-3 0 0 0,2-4 0 0 0,3-3 0 0 0,1-4 0 0 0,0-1 0 0 0,0-2 0 0 0,-5-5 0 0 0,0 0 0 0 0,-5-5 0 0 0,0 0 0 0 0,1-2 0 0 0,2 1 0 0 0,-2-1 0 0 0,0 0 0 0 0,-2 0 0 0 0,1 1 0 0 0,-3-1 0 0 0,1 1 0 0 0,-1-1 0 0 0,-3-3 0 0 0,-3-2 0 0 0,-6-2 0 0 0,-6 2 0 0 0,-3 0 0 0 0,-3 3 0 0 0,-3-1 0 0 0,-3 4 0 0 0,-2 2 0 0 0,-1 4 0 0 0,-1 2 0 0 0,0 2 0 0 0,3 4 0 0 0,2 3 0 0 0,0 3 0 0 0,3 5 0 0 0,0-1 0 0 0,2 2 0 0 0,1 2 0 0 0,1-2 0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10548 6127 16383 0 0,'-3'0'0'0'0,"-6"0"0"0"0,-1 3 0 0 0,1 6 0 0 0,-2 1 0 0 0,1 3 0 0 0,-1 3 0 0 0,1 2 0 0 0,-2-1 0 0 0,1 0 0 0 0,3 1 0 0 0,-2-3 0 0 0,2 0 0 0 0,-3-2 0 0 0,2 0 0 0 0,1-2 0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10716 5868 16383 0 0,'0'4'0'0'0,"0"5"0"0"0,-3 1 0 0 0,-2 2 0 0 0,0 4 0 0 0,-3-1 0 0 0,0 0 0 0 0,1 2 0 0 0,-1-2 0 0 0,-1 0 0 0 0,6-2 0 0 0,8-4 0 0 0,6-3 0 0 0,5-2 0 0 0,4-3 0 0 0,2 0 0 0 0,-2 2 0 0 0,-1 2 0 0 0,-4-1 0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10856 5915 16383 0 0,'0'4'0'0'0,"-3"1"0"0"0,-3 4 0 0 0,1 4 0 0 0,-2-1 0 0 0,-1 3 0 0 0,1 1 0 0 0,2 3 0 0 0,2 2 0 0 0,1 1 0 0 0,-2-4 0 0 0,-2 0 0 0 0,2 0 0 0 0,0 1 0 0 0,-2-2 0 0 0,-1-1 0 0 0,2 1 0 0 0,0 1 0 0 0,3-2 0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11115 5796 16383 0 0,'-4'0'0'0'0,"-5"0"0"0"0,-1 4 0 0 0,1 5 0 0 0,-1 1 0 0 0,0 2 0 0 0,2 4 0 0 0,3 2 0 0 0,2 3 0 0 0,5-3 0 0 0,3 0 0 0 0,4-4 0 0 0,4-4 0 0 0,0 1 0 0 0,2-3 0 0 0,2-1 0 0 0,-2 1 0 0 0,1-1 0 0 0,1-1 0 0 0,-3 2 0 0 0,-2 3 0 0 0,-5 5 0 0 0,-3 2 0 0 0,-2 2 0 0 0,-1 3 0 0 0,-5 0 0 0 0,-6-4 0 0 0,-1-1 0 0 0,-2-3 0 0 0,-3-5 0 0 0,-3-4 0 0 0,-2-2 0 0 0,-1-3 0 0 0,4-5 0 0 0,3-6 0 0 0,2 0 0 0 0,3-4 0 0 0,2-2 0 0 0,4-3 0 0 0,1-2 0 0 0,2-1 0 0 0,5 3 0 0 0,2 1 0 0 0,3 4 0 0 0,5 3 0 0 0,-1 1 0 0 0,2 2 0 0 0,2 1 0 0 0,2-1 0 0 0,1 1 0 0 0,-2-3 0 0 0,-1 1 0 0 0,-2-2 0 0 0,-5-3 0 0 0,0 0 0 0 0,-1 0 0 0 0,-3-2 0 0 0,2 1 0 0 0,-1 0 0 0 0,-1-2 0 0 0,-6 3 0 0 0,-2-1 0 0 0,-6 2 0 0 0,-4 4 0 0 0,-1-1 0 0 0,-2 2 0 0 0,-2 1 0 0 0,-2 3 0 0 0,2 6 0 0 0,4 2 0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13516 5864 16383 0 0,'-3'4'0'0'0,"-3"5"0"0"0,2 4 0 0 0,0 5 0 0 0,1 3 0 0 0,1 1 0 0 0,1 2 0 0 0,1-1 0 0 0,0 1 0 0 0,4-4 0 0 0,5-6 0 0 0,5-5 0 0 0,4-4 0 0 0,3-3 0 0 0,-3-5 0 0 0,1-3 0 0 0,-1 0 0 0 0,-2-3 0 0 0,0 0 0 0 0,0-2 0 0 0,3 1 0 0 0,-4-2 0 0 0,1 1 0 0 0,-2-2 0 0 0,-5-1 0 0 0,1 0 0 0 0,-1 0 0 0 0,-3-2 0 0 0,-2-3 0 0 0,-1-1 0 0 0,-6 3 0 0 0,-2-1 0 0 0,-4 1 0 0 0,-4 1 0 0 0,-1 1 0 0 0,-1 3 0 0 0,-1 3 0 0 0,-3-1 0 0 0,-2 2 0 0 0,-1 1 0 0 0,0 3 0 0 0,3 6 0 0 0,1 6 0 0 0,3 5 0 0 0,1 1 0 0 0,3 2 0 0 0,3 2 0 0 0,3 2 0 0 0,2-3 0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13891 6009 16383 0 0,'0'4'0'0'0,"0"5"0"0"0,0 5 0 0 0,-4 0 0 0 0,-1 1 0 0 0,-3 3 0 0 0,-1 1 0 0 0,1 2 0 0 0,-2-3 0 0 0,1-1 0 0 0,2-2 0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14010 5797 16383 0 0,'0'4'0'0'0,"0"5"0"0"0,0 5 0 0 0,0 4 0 0 0,-4-1 0 0 0,-1 0 0 0 0,0 1 0 0 0,1-6 0 0 0,5-5 0 0 0,7-4 0 0 0,1-6 0 0 0,3-3 0 0 0,4 0 0 0 0,2 1 0 0 0,3 1 0 0 0,-3 5 0 0 0,0 6 0 0 0,-3 7 0 0 0,-5 3 0 0 0,0 0 0 0 0,-1 1 0 0 0,-3 0 0 0 0,-5-2 0 0 0,-4 0 0 0 0,-5-2 0 0 0,-1-1 0 0 0,-3-2 0 0 0,1 1 0 0 0,-2-1 0 0 0,-2-4 0 0 0,-3-1 0 0 0,-2-3 0 0 0,-2-2 0 0 0,4-4 0 0 0,0-3 0 0 0,7 1 0 0 0,6 4 0 0 0,4 3 0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14035 5749 16383 0 0,'0'-4'0'0'0,"4"-1"0"0"0,1-4 0 0 0,3 0 0 0 0,5 1 0 0 0,4 2 0 0 0,3 3 0 0 0,-3 4 0 0 0,1 4 0 0 0,0-1 0 0 0,2 1 0 0 0,-3-2 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12341 10145 16383 0 0,'0'-4'0'0'0,"0"-4"0"0"0,0-6 0 0 0,4 0 0 0 0,1-2 0 0 0,4 3 0 0 0,4 6 0 0 0,4 5 0 0 0,-2 7 0 0 0,2 2 0 0 0,-3 4 0 0 0,0 0 0 0 0,-2 2 0 0 0,1-1 0 0 0,1-3 0 0 0,3-3 0 0 0,3-2 0 0 0,-3-6 0 0 0,-1-2 0 0 0,-2-5 0 0 0,0-1 0 0 0,-2-2 0 0 0,-7 1 0 0 0,-9 2 0 0 0,-3 7 0 0 0,-4 3 0 0 0,-1 5 0 0 0,2 7 0 0 0,3 3 0 0 0,2 4 0 0 0,3 2 0 0 0,0 2 0 0 0,-2-1 0 0 0,-1 1 0 0 0,1 0 0 0 0,1-1 0 0 0,0 0 0 0 0,-2 0 0 0 0,-1 0 0 0 0,1 0 0 0 0,1-1 0 0 0,1 1 0 0 0,2 0 0 0 0,-4-5 0 0 0,0 0 0 0 0,0 0 0 0 0,1 0 0 0 0,2-2 0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14339 5840 16383 0 0,'0'-4'0'0'0,"0"-5"0"0"0,0-5 0 0 0,4-3 0 0 0,5 0 0 0 0,1 0 0 0 0,2 2 0 0 0,4 4 0 0 0,2 4 0 0 0,3 3 0 0 0,-3 6 0 0 0,0 3 0 0 0,-4 4 0 0 0,-4 5 0 0 0,-3 3 0 0 0,-4 4 0 0 0,-1 1 0 0 0,-6-3 0 0 0,-1-1 0 0 0,-5-3 0 0 0,-4-4 0 0 0,1-1 0 0 0,-2-1 0 0 0,-2 1 0 0 0,-2-1 0 0 0,-2-2 0 0 0,4 2 0 0 0,-1-1 0 0 0,4 2 0 0 0,4 3 0 0 0,4 4 0 0 0,-2-2 0 0 0,2 1 0 0 0,1 2 0 0 0,1 1 0 0 0,2 1 0 0 0,5-2 0 0 0,2-1 0 0 0,0 1 0 0 0,-1-7 0 0 0,3-5 0 0 0,0-7 0 0 0,3-4 0 0 0,0-5 0 0 0,1-4 0 0 0,4 0 0 0 0,2 2 0 0 0,3 4 0 0 0,-2 6 0 0 0,-5 8 0 0 0,-4 7 0 0 0,0 1 0 0 0,-1 2 0 0 0,2-2 0 0 0,2-3 0 0 0,4-4 0 0 0,-1-6 0 0 0,1-4 0 0 0,1-1 0 0 0,-2-4 0 0 0,0-1 0 0 0,-2-2 0 0 0,-3-3 0 0 0,-4 0 0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09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13163 8051 16383 0 0,'-4'0'0'0'0,"-1"4"0"0"0,-4 1 0 0 0,0 3 0 0 0,1 5 0 0 0,3 4 0 0 0,1 3 0 0 0,6-3 0 0 0,2 1 0 0 0,4-3 0 0 0,6-5 0 0 0,3-3 0 0 0,3-3 0 0 0,1-3 0 0 0,2-4 0 0 0,1-3 0 0 0,-1 0 0 0 0,-3-2 0 0 0,-2-1 0 0 0,1-2 0 0 0,0 1 0 0 0,-3-2 0 0 0,-1 1 0 0 0,-2-1 0 0 0,1 1 0 0 0,-3-2 0 0 0,-3-1 0 0 0,-3-4 0 0 0,-2-1 0 0 0,-5-2 0 0 0,-7 3 0 0 0,-2 0 0 0 0,-2 3 0 0 0,-3 5 0 0 0,-3 4 0 0 0,-2 2 0 0 0,-1 3 0 0 0,-1 1 0 0 0,0 0 0 0 0,4 5 0 0 0,0 1 0 0 0,5 3 0 0 0,0 1 0 0 0,-1-2 0 0 0,2 1 0 0 0,-1 0 0 0 0,2 2 0 0 0,-1-1 0 0 0,3 2 0 0 0,1-1 0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09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13420 8196 16383 0 0,'0'4'0'0'0,"-4"1"0"0"0,-1 4 0 0 0,-4 0 0 0 0,-4 3 0 0 0,-3 2 0 0 0,-4 4 0 0 0,2-2 0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09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13723 7961 16383 0 0,'0'4'0'0'0,"-3"5"0"0"0,-2 5 0 0 0,-4 0 0 0 0,0 1 0 0 0,-3-1 0 0 0,1 0 0 0 0,-1 2 0 0 0,1 2 0 0 0,-2-2 0 0 0,2 0 0 0 0,-1-3 0 0 0,1 1 0 0 0,-1-3 0 0 0,1 2 0 0 0,7-7 0 0 0,4-3 0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09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13887 7985 16383 0 0,'-4'0'0'0'0,"-1"3"0"0"0,-4 3 0 0 0,0 2 0 0 0,1 5 0 0 0,-1 0 0 0 0,0 1 0 0 0,-2-1 0 0 0,5-3 0 0 0,3-7 0 0 0,6-4 0 0 0,7-2 0 0 0,1-5 0 0 0,3 0 0 0 0,2 1 0 0 0,0 5 0 0 0,0 4 0 0 0,-3 4 0 0 0,-3 6 0 0 0,-4 5 0 0 0,-2 2 0 0 0,-6-1 0 0 0,-3 0 0 0 0,-4-3 0 0 0,-1 0 0 0 0,-2-3 0 0 0,1 0 0 0 0,-2-1 0 0 0,-3 1 0 0 0,-1-2 0 0 0,-3-2 0 0 0,2 1 0 0 0,1-1 0 0 0,-1-1 0 0 0,-1-7 0 0 0,2-6 0 0 0,1-3 0 0 0,7 1 0 0 0,4 5 0 0 0,4 3 0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09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13894 7937 16383 0 0,'0'-4'0'0'0,"3"-1"0"0"0,6 0 0 0 0,1 5 0 0 0,3 2 0 0 0,-1 5 0 0 0,1 1 0 0 0,3 0 0 0 0,2-3 0 0 0,2-4 0 0 0,1-4 0 0 0,-2-5 0 0 0,-2-1 0 0 0,-2 2 0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10265 5890 16383 0 0,'-4'0'0'0'0,"-5"0"0"0"0,-5 0 0 0 0,-3 0 0 0 0,0 3 0 0 0,0 3 0 0 0,2 2 0 0 0,0 1 0 0 0,3 3 0 0 0,0-1 0 0 0,1 1 0 0 0,3 3 0 0 0,-1-1 0 0 0,0 1 0 0 0,3 1 0 0 0,2 3 0 0 0,5 1 0 0 0,7-3 0 0 0,6 0 0 0 0,4-3 0 0 0,2-4 0 0 0,3-3 0 0 0,1-4 0 0 0,0-1 0 0 0,0-2 0 0 0,-5-5 0 0 0,0 0 0 0 0,-5-5 0 0 0,0 0 0 0 0,1-2 0 0 0,2 1 0 0 0,-2-1 0 0 0,0 0 0 0 0,-2 0 0 0 0,1 1 0 0 0,-3-1 0 0 0,1 1 0 0 0,-1-1 0 0 0,-3-3 0 0 0,-3-2 0 0 0,-6-2 0 0 0,-6 2 0 0 0,-3 0 0 0 0,-3 3 0 0 0,-3-1 0 0 0,-3 4 0 0 0,-2 2 0 0 0,-1 4 0 0 0,-1 2 0 0 0,0 2 0 0 0,3 4 0 0 0,2 3 0 0 0,0 3 0 0 0,3 5 0 0 0,0-1 0 0 0,2 2 0 0 0,1 2 0 0 0,1-2 0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10548 6127 16383 0 0,'-3'0'0'0'0,"-6"0"0"0"0,-1 3 0 0 0,1 6 0 0 0,-2 1 0 0 0,1 3 0 0 0,-1 3 0 0 0,1 2 0 0 0,-2-1 0 0 0,1 0 0 0 0,3 1 0 0 0,-2-3 0 0 0,2 0 0 0 0,-3-2 0 0 0,2 0 0 0 0,1-2 0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10716 5868 16383 0 0,'0'4'0'0'0,"0"5"0"0"0,-3 1 0 0 0,-2 2 0 0 0,0 4 0 0 0,-3-1 0 0 0,0 0 0 0 0,1 2 0 0 0,-1-2 0 0 0,-1 0 0 0 0,6-2 0 0 0,8-4 0 0 0,6-3 0 0 0,5-2 0 0 0,4-3 0 0 0,2 0 0 0 0,-2 2 0 0 0,-1 2 0 0 0,-4-1 0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10856 5915 16383 0 0,'0'4'0'0'0,"-3"1"0"0"0,-3 4 0 0 0,1 4 0 0 0,-2-1 0 0 0,-1 3 0 0 0,1 1 0 0 0,2 3 0 0 0,2 2 0 0 0,1 1 0 0 0,-2-4 0 0 0,-2 0 0 0 0,2 0 0 0 0,0 1 0 0 0,-2-2 0 0 0,-1-1 0 0 0,2 1 0 0 0,0 1 0 0 0,3-2 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12365 10336 16383 0 0,'4'0'0'0'0,"5"0"0"0"0,5 0 0 0 0,3 0 0 0 0,4 0 0 0 0,1 0 0 0 0,2 0 0 0 0,-1 0 0 0 0,1 0 0 0 0,-1 0 0 0 0,1 0 0 0 0,-1 0 0 0 0,0 0 0 0 0,0 0 0 0 0,-1 0 0 0 0,-3 4 0 0 0,-5 1 0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11115 5796 16383 0 0,'-4'0'0'0'0,"-5"0"0"0"0,-1 4 0 0 0,1 5 0 0 0,-1 1 0 0 0,0 2 0 0 0,2 4 0 0 0,3 2 0 0 0,2 3 0 0 0,5-3 0 0 0,3 0 0 0 0,4-4 0 0 0,4-4 0 0 0,0 1 0 0 0,2-3 0 0 0,2-1 0 0 0,-2 1 0 0 0,1-1 0 0 0,1-1 0 0 0,-3 2 0 0 0,-2 3 0 0 0,-5 5 0 0 0,-3 2 0 0 0,-2 2 0 0 0,-1 3 0 0 0,-5 0 0 0 0,-6-4 0 0 0,-1-1 0 0 0,-2-3 0 0 0,-3-5 0 0 0,-3-4 0 0 0,-2-2 0 0 0,-1-3 0 0 0,4-5 0 0 0,3-6 0 0 0,2 0 0 0 0,3-4 0 0 0,2-2 0 0 0,4-3 0 0 0,1-2 0 0 0,2-1 0 0 0,5 3 0 0 0,2 1 0 0 0,3 4 0 0 0,5 3 0 0 0,-1 1 0 0 0,2 2 0 0 0,2 1 0 0 0,2-1 0 0 0,1 1 0 0 0,-2-3 0 0 0,-1 1 0 0 0,-2-2 0 0 0,-5-3 0 0 0,0 0 0 0 0,-1 0 0 0 0,-3-2 0 0 0,2 1 0 0 0,-1 0 0 0 0,-1-2 0 0 0,-6 3 0 0 0,-2-1 0 0 0,-6 2 0 0 0,-4 4 0 0 0,-1-1 0 0 0,-2 2 0 0 0,-2 1 0 0 0,-2 3 0 0 0,2 6 0 0 0,4 2 0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13516 5864 16383 0 0,'-3'4'0'0'0,"-3"5"0"0"0,2 4 0 0 0,0 5 0 0 0,1 3 0 0 0,1 1 0 0 0,1 2 0 0 0,1-1 0 0 0,0 1 0 0 0,4-4 0 0 0,5-6 0 0 0,5-5 0 0 0,4-4 0 0 0,3-3 0 0 0,-3-5 0 0 0,1-3 0 0 0,-1 0 0 0 0,-2-3 0 0 0,0 0 0 0 0,0-2 0 0 0,3 1 0 0 0,-4-2 0 0 0,1 1 0 0 0,-2-2 0 0 0,-5-1 0 0 0,1 0 0 0 0,-1 0 0 0 0,-3-2 0 0 0,-2-3 0 0 0,-1-1 0 0 0,-6 3 0 0 0,-2-1 0 0 0,-4 1 0 0 0,-4 1 0 0 0,-1 1 0 0 0,-1 3 0 0 0,-1 3 0 0 0,-3-1 0 0 0,-2 2 0 0 0,-1 1 0 0 0,0 3 0 0 0,3 6 0 0 0,1 6 0 0 0,3 5 0 0 0,1 1 0 0 0,3 2 0 0 0,3 2 0 0 0,3 2 0 0 0,2-3 0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13891 6009 16383 0 0,'0'4'0'0'0,"0"5"0"0"0,0 5 0 0 0,-4 0 0 0 0,-1 1 0 0 0,-3 3 0 0 0,-1 1 0 0 0,1 2 0 0 0,-2-3 0 0 0,1-1 0 0 0,2-2 0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14010 5797 16383 0 0,'0'4'0'0'0,"0"5"0"0"0,0 5 0 0 0,0 4 0 0 0,-4-1 0 0 0,-1 0 0 0 0,0 1 0 0 0,1-6 0 0 0,5-5 0 0 0,7-4 0 0 0,1-6 0 0 0,3-3 0 0 0,4 0 0 0 0,2 1 0 0 0,3 1 0 0 0,-3 5 0 0 0,0 6 0 0 0,-3 7 0 0 0,-5 3 0 0 0,0 0 0 0 0,-1 1 0 0 0,-3 0 0 0 0,-5-2 0 0 0,-4 0 0 0 0,-5-2 0 0 0,-1-1 0 0 0,-3-2 0 0 0,1 1 0 0 0,-2-1 0 0 0,-2-4 0 0 0,-3-1 0 0 0,-2-3 0 0 0,-2-2 0 0 0,4-4 0 0 0,0-3 0 0 0,7 1 0 0 0,6 4 0 0 0,4 3 0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14035 5749 16383 0 0,'0'-4'0'0'0,"4"-1"0"0"0,1-4 0 0 0,3 0 0 0 0,5 1 0 0 0,4 2 0 0 0,3 3 0 0 0,-3 4 0 0 0,1 4 0 0 0,0-1 0 0 0,2 1 0 0 0,-3-2 0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14339 5840 16383 0 0,'0'-4'0'0'0,"0"-5"0"0"0,0-5 0 0 0,4-3 0 0 0,5 0 0 0 0,1 0 0 0 0,2 2 0 0 0,4 4 0 0 0,2 4 0 0 0,3 3 0 0 0,-3 6 0 0 0,0 3 0 0 0,-4 4 0 0 0,-4 5 0 0 0,-3 3 0 0 0,-4 4 0 0 0,-1 1 0 0 0,-6-3 0 0 0,-1-1 0 0 0,-5-3 0 0 0,-4-4 0 0 0,1-1 0 0 0,-2-1 0 0 0,-2 1 0 0 0,-2-1 0 0 0,-2-2 0 0 0,4 2 0 0 0,-1-1 0 0 0,4 2 0 0 0,4 3 0 0 0,4 4 0 0 0,-2-2 0 0 0,2 1 0 0 0,1 2 0 0 0,1 1 0 0 0,2 1 0 0 0,5-2 0 0 0,2-1 0 0 0,0 1 0 0 0,-1-7 0 0 0,3-5 0 0 0,0-7 0 0 0,3-4 0 0 0,0-5 0 0 0,1-4 0 0 0,4 0 0 0 0,2 2 0 0 0,3 4 0 0 0,-2 6 0 0 0,-5 8 0 0 0,-4 7 0 0 0,0 1 0 0 0,-1 2 0 0 0,2-2 0 0 0,2-3 0 0 0,4-4 0 0 0,-1-6 0 0 0,1-4 0 0 0,1-1 0 0 0,-2-4 0 0 0,0-1 0 0 0,-2-2 0 0 0,-3-3 0 0 0,-4 0 0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13163 8051 16383 0 0,'-4'0'0'0'0,"-1"4"0"0"0,-4 1 0 0 0,0 3 0 0 0,1 5 0 0 0,3 4 0 0 0,1 3 0 0 0,6-3 0 0 0,2 1 0 0 0,4-3 0 0 0,6-5 0 0 0,3-3 0 0 0,3-3 0 0 0,1-3 0 0 0,2-4 0 0 0,1-3 0 0 0,-1 0 0 0 0,-3-2 0 0 0,-2-1 0 0 0,1-2 0 0 0,0 1 0 0 0,-3-2 0 0 0,-1 1 0 0 0,-2-1 0 0 0,1 1 0 0 0,-3-2 0 0 0,-3-1 0 0 0,-3-4 0 0 0,-2-1 0 0 0,-5-2 0 0 0,-7 3 0 0 0,-2 0 0 0 0,-2 3 0 0 0,-3 5 0 0 0,-3 4 0 0 0,-2 2 0 0 0,-1 3 0 0 0,-1 1 0 0 0,0 0 0 0 0,4 5 0 0 0,0 1 0 0 0,5 3 0 0 0,0 1 0 0 0,-1-2 0 0 0,2 1 0 0 0,-1 0 0 0 0,2 2 0 0 0,-1-1 0 0 0,3 2 0 0 0,1-1 0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13420 8196 16383 0 0,'0'4'0'0'0,"-4"1"0"0"0,-1 4 0 0 0,-4 0 0 0 0,-4 3 0 0 0,-3 2 0 0 0,-4 4 0 0 0,2-2 0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13723 7961 16383 0 0,'0'4'0'0'0,"-3"5"0"0"0,-2 5 0 0 0,-4 0 0 0 0,0 1 0 0 0,-3-1 0 0 0,1 0 0 0 0,-1 2 0 0 0,1 2 0 0 0,-2-2 0 0 0,2 0 0 0 0,-1-3 0 0 0,1 1 0 0 0,-1-3 0 0 0,1 2 0 0 0,7-7 0 0 0,4-3 0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13887 7985 16383 0 0,'-4'0'0'0'0,"-1"3"0"0"0,-4 3 0 0 0,0 2 0 0 0,1 5 0 0 0,-1 0 0 0 0,0 1 0 0 0,-2-1 0 0 0,5-3 0 0 0,3-7 0 0 0,6-4 0 0 0,7-2 0 0 0,1-5 0 0 0,3 0 0 0 0,2 1 0 0 0,0 5 0 0 0,0 4 0 0 0,-3 4 0 0 0,-3 6 0 0 0,-4 5 0 0 0,-2 2 0 0 0,-6-1 0 0 0,-3 0 0 0 0,-4-3 0 0 0,-1 0 0 0 0,-2-3 0 0 0,1 0 0 0 0,-2-1 0 0 0,-3 1 0 0 0,-1-2 0 0 0,-3-2 0 0 0,2 1 0 0 0,1-1 0 0 0,-1-1 0 0 0,-1-7 0 0 0,2-6 0 0 0,1-3 0 0 0,7 1 0 0 0,4 5 0 0 0,4 3 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6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10050 10054 16383 0 0,'-4'0'0'0'0,"-5"0"0"0"0,-1 4 0 0 0,-3 1 0 0 0,2 4 0 0 0,-3 0 0 0 0,3 3 0 0 0,-2-2 0 0 0,-2-1 0 0 0,1 1 0 0 0,0 3 0 0 0,-3 2 0 0 0,-1 0 0 0 0,2 1 0 0 0,0-3 0 0 0,2 1 0 0 0,1-3 0 0 0,1 2 0 0 0,0-3 0 0 0,-2-2 0 0 0,4-2 0 0 0,9-3 0 0 0,4-2 0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13894 7937 16383 0 0,'0'-4'0'0'0,"3"-1"0"0"0,6 0 0 0 0,1 5 0 0 0,3 2 0 0 0,-1 5 0 0 0,1 1 0 0 0,3 0 0 0 0,2-3 0 0 0,2-4 0 0 0,1-4 0 0 0,-2-5 0 0 0,-2-1 0 0 0,-2 2 0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19.39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15467 7841 16383 0 0,'-4'0'0'0'0,"-1"4"0"0"0,-4 1 0 0 0,0 4 0 0 0,-3 3 0 0 0,2 5 0 0 0,1 3 0 0 0,3 1 0 0 0,2 2 0 0 0,6-4 0 0 0,6 0 0 0 0,6-4 0 0 0,4-5 0 0 0,4-4 0 0 0,0-2 0 0 0,-2-7 0 0 0,-1-2 0 0 0,0-1 0 0 0,-3-2 0 0 0,-1-1 0 0 0,2 2 0 0 0,-3-2 0 0 0,0 0 0 0 0,-2-2 0 0 0,1 2 0 0 0,-2-3 0 0 0,-3-3 0 0 0,-2-2 0 0 0,-3-2 0 0 0,-2-3 0 0 0,-4 4 0 0 0,-7 4 0 0 0,0 1 0 0 0,-3 2 0 0 0,0 0 0 0 0,0 1 0 0 0,-3 3 0 0 0,-2 2 0 0 0,-2 2 0 0 0,-2 2 0 0 0,4 4 0 0 0,0 7 0 0 0,4 0 0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19.39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15702 8032 16383 0 0,'0'3'0'0'0,"0"6"0"0"0,0 5 0 0 0,-4 0 0 0 0,-1 2 0 0 0,-4-3 0 0 0,0 2 0 0 0,-3-3 0 0 0,2 1 0 0 0,-3-2 0 0 0,2-3 0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19.39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16005 7773 16383 0 0,'-4'0'0'0'0,"-5"0"0"0"0,-5 0 0 0 0,0 4 0 0 0,-1 5 0 0 0,1 5 0 0 0,0 0 0 0 0,2 1 0 0 0,3 3 0 0 0,3 1 0 0 0,7-2 0 0 0,2 0 0 0 0,6-4 0 0 0,0 1 0 0 0,3-2 0 0 0,3-4 0 0 0,0 1 0 0 0,0 0 0 0 0,2-3 0 0 0,-2 2 0 0 0,0-1 0 0 0,-2 3 0 0 0,-4 3 0 0 0,-3 4 0 0 0,-2 2 0 0 0,-7-2 0 0 0,-5 1 0 0 0,-7-4 0 0 0,-3-4 0 0 0,1 1 0 0 0,-1-2 0 0 0,-1-3 0 0 0,-1-6 0 0 0,-1-2 0 0 0,3-6 0 0 0,5-5 0 0 0,4-4 0 0 0,4-3 0 0 0,6 2 0 0 0,8 0 0 0 0,5 3 0 0 0,1 1 0 0 0,1 2 0 0 0,3 3 0 0 0,0 3 0 0 0,-1 0 0 0 0,-1-1 0 0 0,1 2 0 0 0,-3-2 0 0 0,0 0 0 0 0,-3-3 0 0 0,1 0 0 0 0,-2-1 0 0 0,-2-4 0 0 0,-4-2 0 0 0,-6 1 0 0 0,-3 0 0 0 0,-4 2 0 0 0,-6 4 0 0 0,1 4 0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19.39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16243 7843 16383 0 0,'0'4'0'0'0,"0"5"0"0"0,-4 1 0 0 0,-1 3 0 0 0,0 3 0 0 0,-3-2 0 0 0,0 2 0 0 0,1 1 0 0 0,-1-2 0 0 0,3-4 0 0 0,8-7 0 0 0,6-5 0 0 0,6-6 0 0 0,4-1 0 0 0,2 0 0 0 0,3 2 0 0 0,0 1 0 0 0,-4 6 0 0 0,-1 3 0 0 0,-5 4 0 0 0,1 1 0 0 0,-4 3 0 0 0,-3 3 0 0 0,-3 3 0 0 0,-6 2 0 0 0,-3 2 0 0 0,-4-3 0 0 0,-2-1 0 0 0,-2-3 0 0 0,0-1 0 0 0,-1-3 0 0 0,-2-2 0 0 0,-3 0 0 0 0,-2-1 0 0 0,-1-2 0 0 0,-1-2 0 0 0,2-6 0 0 0,2-2 0 0 0,4-4 0 0 0,0-1 0 0 0,6 1 0 0 0,5 2 0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19.39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16269 7793 16383 0 0,'0'-3'0'0'0,"0"-6"0"0"0,4-1 0 0 0,5 1 0 0 0,5 2 0 0 0,3 2 0 0 0,0 7 0 0 0,0 1 0 0 0,-2 6 0 0 0,0 0 0 0 0,1-1 0 0 0,1-2 0 0 0,-1-5 0 0 0,0-4 0 0 0,-3-5 0 0 0,-3-4 0 0 0,0-1 0 0 0,-2-2 0 0 0,-5 2 0 0 0,-4 2 0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10265 5890 16383 0 0,'-4'0'0'0'0,"-5"0"0"0"0,-5 0 0 0 0,-3 0 0 0 0,0 3 0 0 0,0 3 0 0 0,2 2 0 0 0,0 1 0 0 0,3 3 0 0 0,0-1 0 0 0,1 1 0 0 0,3 3 0 0 0,-1-1 0 0 0,0 1 0 0 0,3 1 0 0 0,2 3 0 0 0,5 1 0 0 0,7-3 0 0 0,6 0 0 0 0,4-3 0 0 0,2-4 0 0 0,3-3 0 0 0,1-4 0 0 0,0-1 0 0 0,0-2 0 0 0,-5-5 0 0 0,0 0 0 0 0,-5-5 0 0 0,0 0 0 0 0,1-2 0 0 0,2 1 0 0 0,-2-1 0 0 0,0 0 0 0 0,-2 0 0 0 0,1 1 0 0 0,-3-1 0 0 0,1 1 0 0 0,-1-1 0 0 0,-3-3 0 0 0,-3-2 0 0 0,-6-2 0 0 0,-6 2 0 0 0,-3 0 0 0 0,-3 3 0 0 0,-3-1 0 0 0,-3 4 0 0 0,-2 2 0 0 0,-1 4 0 0 0,-1 2 0 0 0,0 2 0 0 0,3 4 0 0 0,2 3 0 0 0,0 3 0 0 0,3 5 0 0 0,0-1 0 0 0,2 2 0 0 0,1 2 0 0 0,1-2 0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10548 6127 16383 0 0,'-3'0'0'0'0,"-6"0"0"0"0,-1 3 0 0 0,1 6 0 0 0,-2 1 0 0 0,1 3 0 0 0,-1 3 0 0 0,1 2 0 0 0,-2-1 0 0 0,1 0 0 0 0,3 1 0 0 0,-2-3 0 0 0,2 0 0 0 0,-3-2 0 0 0,2 0 0 0 0,1-2 0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10716 5868 16383 0 0,'0'4'0'0'0,"0"5"0"0"0,-3 1 0 0 0,-2 2 0 0 0,0 4 0 0 0,-3-1 0 0 0,0 0 0 0 0,1 2 0 0 0,-1-2 0 0 0,-1 0 0 0 0,6-2 0 0 0,8-4 0 0 0,6-3 0 0 0,5-2 0 0 0,4-3 0 0 0,2 0 0 0 0,-2 2 0 0 0,-1 2 0 0 0,-4-1 0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10856 5915 16383 0 0,'0'4'0'0'0,"-3"1"0"0"0,-3 4 0 0 0,1 4 0 0 0,-2-1 0 0 0,-1 3 0 0 0,1 1 0 0 0,2 3 0 0 0,2 2 0 0 0,1 1 0 0 0,-2-4 0 0 0,-2 0 0 0 0,2 0 0 0 0,0 1 0 0 0,-2-2 0 0 0,-1-1 0 0 0,2 1 0 0 0,0 1 0 0 0,3-2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49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7332 7514 16383 0 0,'0'4'0'0'0,"0"5"0"0"0,0 5 0 0 0,0 4 0 0 0,0 2 0 0 0,4-1 0 0 0,1-1 0 0 0,0 1 0 0 0,-1 0 0 0 0,-1 2 0 0 0,-2 1 0 0 0,0 0 0 0 0,0 0 0 0 0,-1 1 0 0 0,-1 0 0 0 0,1-4 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6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10010 10054 16383 0 0,'-4'0'0'0'0,"-5"4"0"0"0,-1 5 0 0 0,-3 1 0 0 0,-3 3 0 0 0,-2-1 0 0 0,1 1 0 0 0,0 2 0 0 0,0 3 0 0 0,-3 2 0 0 0,0 2 0 0 0,-2 0 0 0 0,0 1 0 0 0,0-4 0 0 0,-1-1 0 0 0,0 0 0 0 0,0 2 0 0 0,4 0 0 0 0,1 1 0 0 0,0-3 0 0 0,3-1 0 0 0,1-3 0 0 0,1-1 0 0 0,1 3 0 0 0,5-7 0 0 0,8-8 0 0 0,7-4 0 0 0,3-6 0 0 0,4-4 0 0 0,2-5 0 0 0,2-3 0 0 0,3 2 0 0 0,0 1 0 0 0,1-1 0 0 0,-3-1 0 0 0,-2 4 0 0 0,0-1 0 0 0,1 0 0 0 0,1 2 0 0 0,-2 0 0 0 0,-2 3 0 0 0,-2-1 0 0 0,-1 2 0 0 0,-1-1 0 0 0,0 2 0 0 0,-6 2 0 0 0,-7 6 0 0 0,-8 4 0 0 0,-2 6 0 0 0,-3 0 0 0 0,-3 4 0 0 0,-2 3 0 0 0,1 3 0 0 0,1-1 0 0 0,-1 0 0 0 0,-2 1 0 0 0,4 1 0 0 0,-1 1 0 0 0,0 2 0 0 0,-1-4 0 0 0,1 0 0 0 0,1 0 0 0 0,-1 1 0 0 0,-1 1 0 0 0,5-7 0 0 0,10-9 0 0 0,9-9 0 0 0,7-4 0 0 0,2-4 0 0 0,1-4 0 0 0,3-3 0 0 0,1-2 0 0 0,2 3 0 0 0,1 1 0 0 0,-4 0 0 0 0,-1-2 0 0 0,0 3 0 0 0,1 1 0 0 0,-3-1 0 0 0,0 2 0 0 0,-3 1 0 0 0,0 1 0 0 0,-1 0 0 0 0,-8 2 0 0 0,-4 7 0 0 0,-6 8 0 0 0,-5 3 0 0 0,-2 4 0 0 0,-2 5 0 0 0,-2-2 0 0 0,-2 2 0 0 0,-2 2 0 0 0,-1 1 0 0 0,-1 2 0 0 0,0 1 0 0 0,0 0 0 0 0,-1 1 0 0 0,1 0 0 0 0,1 0 0 0 0,-1 0 0 0 0,0-4 0 0 0,4-1 0 0 0,9-8 0 0 0,10-9 0 0 0,6-9 0 0 0,4-3 0 0 0,6-3 0 0 0,-1-4 0 0 0,1-2 0 0 0,2-2 0 0 0,2 0 0 0 0,1-2 0 0 0,-3 1 0 0 0,-1 4 0 0 0,-3 1 0 0 0,-4-1 0 0 0,1 4 0 0 0,-3 0 0 0 0,-5 3 0 0 0,-8 3 0 0 0,-7 8 0 0 0,-5 7 0 0 0,-3 2 0 0 0,-3 5 0 0 0,-1 3 0 0 0,0 3 0 0 0,0-2 0 0 0,4 1 0 0 0,2 0 0 0 0,0-3 0 0 0,2 1 0 0 0,2-3 0 0 0,1 0 0 0 0,1-2 0 0 0,1 1 0 0 0,-1-2 0 0 0,6-2 0 0 0,3-6 0 0 0,7-4 0 0 0,5-6 0 0 0,3-4 0 0 0,2-1 0 0 0,-1-2 0 0 0,1-2 0 0 0,2 1 0 0 0,-2 1 0 0 0,1-3 0 0 0,2 0 0 0 0,-3-2 0 0 0,1 2 0 0 0,-2 1 0 0 0,-4-1 0 0 0,-7 7 0 0 0,-7 9 0 0 0,-8 4 0 0 0,-4 7 0 0 0,0 5 0 0 0,-1 0 0 0 0,-1 2 0 0 0,-1 1 0 0 0,-2 3 0 0 0,0 1 0 0 0,0-3 0 0 0,3 0 0 0 0,1 0 0 0 0,0 1 0 0 0,-1 1 0 0 0,-1 1 0 0 0,3-6 0 0 0,8-7 0 0 0,9-8 0 0 0,6-8 0 0 0,4-2 0 0 0,5-4 0 0 0,4-3 0 0 0,2-3 0 0 0,-2-2 0 0 0,0 0 0 0 0,-1 3 0 0 0,-2 0 0 0 0,0 1 0 0 0,0 3 0 0 0,-1 0 0 0 0,-1-2 0 0 0,-5 3 0 0 0,-9 4 0 0 0,-8 6 0 0 0,-7 9 0 0 0,-4 3 0 0 0,-3 5 0 0 0,-2 3 0 0 0,0-1 0 0 0,3 1 0 0 0,2 2 0 0 0,1-3 0 0 0,-2 0 0 0 0,0 2 0 0 0,-1 2 0 0 0,-1-3 0 0 0,4 0 0 0 0,4-7 0 0 0,9-8 0 0 0,9-5 0 0 0,8-5 0 0 0,5-5 0 0 0,4-4 0 0 0,2-3 0 0 0,-2-2 0 0 0,-2 3 0 0 0,1 2 0 0 0,-1-1 0 0 0,2-1 0 0 0,1 4 0 0 0,-4 0 0 0 0,-1 2 0 0 0,-3 1 0 0 0,0 2 0 0 0,-3-1 0 0 0,-7 2 0 0 0,-8 6 0 0 0,-7 4 0 0 0,-5 5 0 0 0,-5 7 0 0 0,-1 0 0 0 0,-2 3 0 0 0,-1 2 0 0 0,1 2 0 0 0,0-1 0 0 0,1-2 0 0 0,3 2 0 0 0,3-2 0 0 0,-1-1 0 0 0,-1 1 0 0 0,7-1 0 0 0,5-8 0 0 0,8-5 0 0 0,8-7 0 0 0,5-6 0 0 0,1-1 0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11115 5796 16383 0 0,'-4'0'0'0'0,"-5"0"0"0"0,-1 4 0 0 0,1 5 0 0 0,-1 1 0 0 0,0 2 0 0 0,2 4 0 0 0,3 2 0 0 0,2 3 0 0 0,5-3 0 0 0,3 0 0 0 0,4-4 0 0 0,4-4 0 0 0,0 1 0 0 0,2-3 0 0 0,2-1 0 0 0,-2 1 0 0 0,1-1 0 0 0,1-1 0 0 0,-3 2 0 0 0,-2 3 0 0 0,-5 5 0 0 0,-3 2 0 0 0,-2 2 0 0 0,-1 3 0 0 0,-5 0 0 0 0,-6-4 0 0 0,-1-1 0 0 0,-2-3 0 0 0,-3-5 0 0 0,-3-4 0 0 0,-2-2 0 0 0,-1-3 0 0 0,4-5 0 0 0,3-6 0 0 0,2 0 0 0 0,3-4 0 0 0,2-2 0 0 0,4-3 0 0 0,1-2 0 0 0,2-1 0 0 0,5 3 0 0 0,2 1 0 0 0,3 4 0 0 0,5 3 0 0 0,-1 1 0 0 0,2 2 0 0 0,2 1 0 0 0,2-1 0 0 0,1 1 0 0 0,-2-3 0 0 0,-1 1 0 0 0,-2-2 0 0 0,-5-3 0 0 0,0 0 0 0 0,-1 0 0 0 0,-3-2 0 0 0,2 1 0 0 0,-1 0 0 0 0,-1-2 0 0 0,-6 3 0 0 0,-2-1 0 0 0,-6 2 0 0 0,-4 4 0 0 0,-1-1 0 0 0,-2 2 0 0 0,-2 1 0 0 0,-2 3 0 0 0,2 6 0 0 0,4 2 0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13516 5864 16383 0 0,'-3'4'0'0'0,"-3"5"0"0"0,2 4 0 0 0,0 5 0 0 0,1 3 0 0 0,1 1 0 0 0,1 2 0 0 0,1-1 0 0 0,0 1 0 0 0,4-4 0 0 0,5-6 0 0 0,5-5 0 0 0,4-4 0 0 0,3-3 0 0 0,-3-5 0 0 0,1-3 0 0 0,-1 0 0 0 0,-2-3 0 0 0,0 0 0 0 0,0-2 0 0 0,3 1 0 0 0,-4-2 0 0 0,1 1 0 0 0,-2-2 0 0 0,-5-1 0 0 0,1 0 0 0 0,-1 0 0 0 0,-3-2 0 0 0,-2-3 0 0 0,-1-1 0 0 0,-6 3 0 0 0,-2-1 0 0 0,-4 1 0 0 0,-4 1 0 0 0,-1 1 0 0 0,-1 3 0 0 0,-1 3 0 0 0,-3-1 0 0 0,-2 2 0 0 0,-1 1 0 0 0,0 3 0 0 0,3 6 0 0 0,1 6 0 0 0,3 5 0 0 0,1 1 0 0 0,3 2 0 0 0,3 2 0 0 0,3 2 0 0 0,2-3 0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13891 6009 16383 0 0,'0'4'0'0'0,"0"5"0"0"0,0 5 0 0 0,-4 0 0 0 0,-1 1 0 0 0,-3 3 0 0 0,-1 1 0 0 0,1 2 0 0 0,-2-3 0 0 0,1-1 0 0 0,2-2 0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14010 5797 16383 0 0,'0'4'0'0'0,"0"5"0"0"0,0 5 0 0 0,0 4 0 0 0,-4-1 0 0 0,-1 0 0 0 0,0 1 0 0 0,1-6 0 0 0,5-5 0 0 0,7-4 0 0 0,1-6 0 0 0,3-3 0 0 0,4 0 0 0 0,2 1 0 0 0,3 1 0 0 0,-3 5 0 0 0,0 6 0 0 0,-3 7 0 0 0,-5 3 0 0 0,0 0 0 0 0,-1 1 0 0 0,-3 0 0 0 0,-5-2 0 0 0,-4 0 0 0 0,-5-2 0 0 0,-1-1 0 0 0,-3-2 0 0 0,1 1 0 0 0,-2-1 0 0 0,-2-4 0 0 0,-3-1 0 0 0,-2-3 0 0 0,-2-2 0 0 0,4-4 0 0 0,0-3 0 0 0,7 1 0 0 0,6 4 0 0 0,4 3 0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14035 5749 16383 0 0,'0'-4'0'0'0,"4"-1"0"0"0,1-4 0 0 0,3 0 0 0 0,5 1 0 0 0,4 2 0 0 0,3 3 0 0 0,-3 4 0 0 0,1 4 0 0 0,0-1 0 0 0,2 1 0 0 0,-3-2 0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14339 5840 16383 0 0,'0'-4'0'0'0,"0"-5"0"0"0,0-5 0 0 0,4-3 0 0 0,5 0 0 0 0,1 0 0 0 0,2 2 0 0 0,4 4 0 0 0,2 4 0 0 0,3 3 0 0 0,-3 6 0 0 0,0 3 0 0 0,-4 4 0 0 0,-4 5 0 0 0,-3 3 0 0 0,-4 4 0 0 0,-1 1 0 0 0,-6-3 0 0 0,-1-1 0 0 0,-5-3 0 0 0,-4-4 0 0 0,1-1 0 0 0,-2-1 0 0 0,-2 1 0 0 0,-2-1 0 0 0,-2-2 0 0 0,4 2 0 0 0,-1-1 0 0 0,4 2 0 0 0,4 3 0 0 0,4 4 0 0 0,-2-2 0 0 0,2 1 0 0 0,1 2 0 0 0,1 1 0 0 0,2 1 0 0 0,5-2 0 0 0,2-1 0 0 0,0 1 0 0 0,-1-7 0 0 0,3-5 0 0 0,0-7 0 0 0,3-4 0 0 0,0-5 0 0 0,1-4 0 0 0,4 0 0 0 0,2 2 0 0 0,3 4 0 0 0,-2 6 0 0 0,-5 8 0 0 0,-4 7 0 0 0,0 1 0 0 0,-1 2 0 0 0,2-2 0 0 0,2-3 0 0 0,4-4 0 0 0,-1-6 0 0 0,1-4 0 0 0,1-1 0 0 0,-2-4 0 0 0,0-1 0 0 0,-2-2 0 0 0,-3-3 0 0 0,-4 0 0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13163 8051 16383 0 0,'-4'0'0'0'0,"-1"4"0"0"0,-4 1 0 0 0,0 3 0 0 0,1 5 0 0 0,3 4 0 0 0,1 3 0 0 0,6-3 0 0 0,2 1 0 0 0,4-3 0 0 0,6-5 0 0 0,3-3 0 0 0,3-3 0 0 0,1-3 0 0 0,2-4 0 0 0,1-3 0 0 0,-1 0 0 0 0,-3-2 0 0 0,-2-1 0 0 0,1-2 0 0 0,0 1 0 0 0,-3-2 0 0 0,-1 1 0 0 0,-2-1 0 0 0,1 1 0 0 0,-3-2 0 0 0,-3-1 0 0 0,-3-4 0 0 0,-2-1 0 0 0,-5-2 0 0 0,-7 3 0 0 0,-2 0 0 0 0,-2 3 0 0 0,-3 5 0 0 0,-3 4 0 0 0,-2 2 0 0 0,-1 3 0 0 0,-1 1 0 0 0,0 0 0 0 0,4 5 0 0 0,0 1 0 0 0,5 3 0 0 0,0 1 0 0 0,-1-2 0 0 0,2 1 0 0 0,-1 0 0 0 0,2 2 0 0 0,-1-1 0 0 0,3 2 0 0 0,1-1 0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13420 8196 16383 0 0,'0'4'0'0'0,"-4"1"0"0"0,-1 4 0 0 0,-4 0 0 0 0,-4 3 0 0 0,-3 2 0 0 0,-4 4 0 0 0,2-2 0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13723 7961 16383 0 0,'0'4'0'0'0,"-3"5"0"0"0,-2 5 0 0 0,-4 0 0 0 0,0 1 0 0 0,-3-1 0 0 0,1 0 0 0 0,-1 2 0 0 0,1 2 0 0 0,-2-2 0 0 0,2 0 0 0 0,-1-3 0 0 0,1 1 0 0 0,-1-3 0 0 0,1 2 0 0 0,7-7 0 0 0,4-3 0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13887 7985 16383 0 0,'-4'0'0'0'0,"-1"3"0"0"0,-4 3 0 0 0,0 2 0 0 0,1 5 0 0 0,-1 0 0 0 0,0 1 0 0 0,-2-1 0 0 0,5-3 0 0 0,3-7 0 0 0,6-4 0 0 0,7-2 0 0 0,1-5 0 0 0,3 0 0 0 0,2 1 0 0 0,0 5 0 0 0,0 4 0 0 0,-3 4 0 0 0,-3 6 0 0 0,-4 5 0 0 0,-2 2 0 0 0,-6-1 0 0 0,-3 0 0 0 0,-4-3 0 0 0,-1 0 0 0 0,-2-3 0 0 0,1 0 0 0 0,-2-1 0 0 0,-3 1 0 0 0,-1-2 0 0 0,-3-2 0 0 0,2 1 0 0 0,1-1 0 0 0,-1-1 0 0 0,-1-7 0 0 0,2-6 0 0 0,1-3 0 0 0,7 1 0 0 0,4 5 0 0 0,4 3 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6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9580 10101 16383 0 0,'4'0'0'0'0,"1"-4"0"0"0,-4-1 0 0 0,-6 4 0 0 0,-6 6 0 0 0,-5 6 0 0 0,-4 1 0 0 0,-2 3 0 0 0,3 2 0 0 0,0 2 0 0 0,0-2 0 0 0,-1 0 0 0 0,0 1 0 0 0,-2 1 0 0 0,0 2 0 0 0,4 0 0 0 0,0-3 0 0 0,4 0 0 0 0,8-4 0 0 0,9-4 0 0 0,3-8 0 0 0,6-7 0 0 0,0-4 0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13894 7937 16383 0 0,'0'-4'0'0'0,"3"-1"0"0"0,6 0 0 0 0,1 5 0 0 0,3 2 0 0 0,-1 5 0 0 0,1 1 0 0 0,3 0 0 0 0,2-3 0 0 0,2-4 0 0 0,1-4 0 0 0,-2-5 0 0 0,-2-1 0 0 0,-2 2 0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15467 7841 16383 0 0,'-4'0'0'0'0,"-1"4"0"0"0,-4 1 0 0 0,0 4 0 0 0,-3 3 0 0 0,2 5 0 0 0,1 3 0 0 0,3 1 0 0 0,2 2 0 0 0,6-4 0 0 0,6 0 0 0 0,6-4 0 0 0,4-5 0 0 0,4-4 0 0 0,0-2 0 0 0,-2-7 0 0 0,-1-2 0 0 0,0-1 0 0 0,-3-2 0 0 0,-1-1 0 0 0,2 2 0 0 0,-3-2 0 0 0,0 0 0 0 0,-2-2 0 0 0,1 2 0 0 0,-2-3 0 0 0,-3-3 0 0 0,-2-2 0 0 0,-3-2 0 0 0,-2-3 0 0 0,-4 4 0 0 0,-7 4 0 0 0,0 1 0 0 0,-3 2 0 0 0,0 0 0 0 0,0 1 0 0 0,-3 3 0 0 0,-2 2 0 0 0,-2 2 0 0 0,-2 2 0 0 0,4 4 0 0 0,0 7 0 0 0,4 0 0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15702 8032 16383 0 0,'0'3'0'0'0,"0"6"0"0"0,0 5 0 0 0,-4 0 0 0 0,-1 2 0 0 0,-4-3 0 0 0,0 2 0 0 0,-3-3 0 0 0,2 1 0 0 0,-3-2 0 0 0,2-3 0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16005 7773 16383 0 0,'-4'0'0'0'0,"-5"0"0"0"0,-5 0 0 0 0,0 4 0 0 0,-1 5 0 0 0,1 5 0 0 0,0 0 0 0 0,2 1 0 0 0,3 3 0 0 0,3 1 0 0 0,7-2 0 0 0,2 0 0 0 0,6-4 0 0 0,0 1 0 0 0,3-2 0 0 0,3-4 0 0 0,0 1 0 0 0,0 0 0 0 0,2-3 0 0 0,-2 2 0 0 0,0-1 0 0 0,-2 3 0 0 0,-4 3 0 0 0,-3 4 0 0 0,-2 2 0 0 0,-7-2 0 0 0,-5 1 0 0 0,-7-4 0 0 0,-3-4 0 0 0,1 1 0 0 0,-1-2 0 0 0,-1-3 0 0 0,-1-6 0 0 0,-1-2 0 0 0,3-6 0 0 0,5-5 0 0 0,4-4 0 0 0,4-3 0 0 0,6 2 0 0 0,8 0 0 0 0,5 3 0 0 0,1 1 0 0 0,1 2 0 0 0,3 3 0 0 0,0 3 0 0 0,-1 0 0 0 0,-1-1 0 0 0,1 2 0 0 0,-3-2 0 0 0,0 0 0 0 0,-3-3 0 0 0,1 0 0 0 0,-2-1 0 0 0,-2-4 0 0 0,-4-2 0 0 0,-6 1 0 0 0,-3 0 0 0 0,-4 2 0 0 0,-6 4 0 0 0,1 4 0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16243 7843 16383 0 0,'0'4'0'0'0,"0"5"0"0"0,-4 1 0 0 0,-1 3 0 0 0,0 3 0 0 0,-3-2 0 0 0,0 2 0 0 0,1 1 0 0 0,-1-2 0 0 0,3-4 0 0 0,8-7 0 0 0,6-5 0 0 0,6-6 0 0 0,4-1 0 0 0,2 0 0 0 0,3 2 0 0 0,0 1 0 0 0,-4 6 0 0 0,-1 3 0 0 0,-5 4 0 0 0,1 1 0 0 0,-4 3 0 0 0,-3 3 0 0 0,-3 3 0 0 0,-6 2 0 0 0,-3 2 0 0 0,-4-3 0 0 0,-2-1 0 0 0,-2-3 0 0 0,0-1 0 0 0,-1-3 0 0 0,-2-2 0 0 0,-3 0 0 0 0,-2-1 0 0 0,-1-2 0 0 0,-1-2 0 0 0,2-6 0 0 0,2-2 0 0 0,4-4 0 0 0,0-1 0 0 0,6 1 0 0 0,5 2 0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16269 7793 16383 0 0,'0'-3'0'0'0,"0"-6"0"0"0,4-1 0 0 0,5 1 0 0 0,5 2 0 0 0,3 2 0 0 0,0 7 0 0 0,0 1 0 0 0,-2 6 0 0 0,0 0 0 0 0,1-1 0 0 0,1-2 0 0 0,-1-5 0 0 0,0-4 0 0 0,-3-5 0 0 0,-3-4 0 0 0,0-1 0 0 0,-2-2 0 0 0,-5 2 0 0 0,-4 2 0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19.64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9023 7960 16383 0 0,'4'0'0'0'0,"1"-4"0"0"0,4-1 0 0 0,4 0 0 0 0,3 1 0 0 0,4 2 0 0 0,1 0 0 0 0,-2 5 0 0 0,-4 5 0 0 0,-6 6 0 0 0,-3 4 0 0 0,-3 3 0 0 0,-3 2 0 0 0,-4 0 0 0 0,-2 1 0 0 0,-4-4 0 0 0,1-2 0 0 0,-4-3 0 0 0,-2-1 0 0 0,-3-3 0 0 0,-2-3 0 0 0,-1-3 0 0 0,-2-2 0 0 0,0-2 0 0 0,4-5 0 0 0,5-5 0 0 0,8-2 0 0 0,6 6 0 0 0,3 2 0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19.64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9302 8006 16383 0 0,'0'-4'0'0'0,"0"-5"0"0"0,-4-1 0 0 0,-1-3 0 0 0,-4 1 0 0 0,-4 3 0 0 0,-4 2 0 0 0,-2 3 0 0 0,1 6 0 0 0,0 2 0 0 0,4 5 0 0 0,3 4 0 0 0,4 4 0 0 0,0 0 0 0 0,0-1 0 0 0,2 3 0 0 0,2 0 0 0 0,1 2 0 0 0,1 1 0 0 0,4-4 0 0 0,2 0 0 0 0,4-4 0 0 0,5-4 0 0 0,-1 0 0 0 0,1-1 0 0 0,3-3 0 0 0,2-2 0 0 0,2-2 0 0 0,-3-5 0 0 0,-1-2 0 0 0,1 0 0 0 0,1-3 0 0 0,-2-1 0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10265 5890 16383 0 0,'-4'0'0'0'0,"-5"0"0"0"0,-5 0 0 0 0,-3 0 0 0 0,0 3 0 0 0,0 3 0 0 0,2 2 0 0 0,0 1 0 0 0,3 3 0 0 0,0-1 0 0 0,1 1 0 0 0,3 3 0 0 0,-1-1 0 0 0,0 1 0 0 0,3 1 0 0 0,2 3 0 0 0,5 1 0 0 0,7-3 0 0 0,6 0 0 0 0,4-3 0 0 0,2-4 0 0 0,3-3 0 0 0,1-4 0 0 0,0-1 0 0 0,0-2 0 0 0,-5-5 0 0 0,0 0 0 0 0,-5-5 0 0 0,0 0 0 0 0,1-2 0 0 0,2 1 0 0 0,-2-1 0 0 0,0 0 0 0 0,-2 0 0 0 0,1 1 0 0 0,-3-1 0 0 0,1 1 0 0 0,-1-1 0 0 0,-3-3 0 0 0,-3-2 0 0 0,-6-2 0 0 0,-6 2 0 0 0,-3 0 0 0 0,-3 3 0 0 0,-3-1 0 0 0,-3 4 0 0 0,-2 2 0 0 0,-1 4 0 0 0,-1 2 0 0 0,0 2 0 0 0,3 4 0 0 0,2 3 0 0 0,0 3 0 0 0,3 5 0 0 0,0-1 0 0 0,2 2 0 0 0,1 2 0 0 0,1-2 0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10548 6127 16383 0 0,'-3'0'0'0'0,"-6"0"0"0"0,-1 3 0 0 0,1 6 0 0 0,-2 1 0 0 0,1 3 0 0 0,-1 3 0 0 0,1 2 0 0 0,-2-1 0 0 0,1 0 0 0 0,3 1 0 0 0,-2-3 0 0 0,2 0 0 0 0,-3-2 0 0 0,2 0 0 0 0,1-2 0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6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9627 10101 16383 0 0,'4'0'0'0'0,"1"-4"0"0"0,4-1 0 0 0,-4 0 0 0 0,-3 5 0 0 0,-5 2 0 0 0,-2 5 0 0 0,-4 5 0 0 0,-5 4 0 0 0,-3 4 0 0 0,-4-2 0 0 0,3 0 0 0 0,0 0 0 0 0,0 2 0 0 0,-2 1 0 0 0,0 4 0 0 0,-2 3 0 0 0,4-1 0 0 0,0 0 0 0 0,1-5 0 0 0,2-3 0 0 0,3 0 0 0 0,1-4 0 0 0,2 0 0 0 0,6-3 0 0 0,8-7 0 0 0,6-8 0 0 0,6-8 0 0 0,4-6 0 0 0,1-4 0 0 0,2-1 0 0 0,0-2 0 0 0,0-1 0 0 0,0 1 0 0 0,0 0 0 0 0,-1 1 0 0 0,0-1 0 0 0,0 2 0 0 0,-1-1 0 0 0,1 4 0 0 0,-4 1 0 0 0,-2 1 0 0 0,1-2 0 0 0,-7 7 0 0 0,-9 9 0 0 0,-9 5 0 0 0,-3 6 0 0 0,-4 6 0 0 0,-3 4 0 0 0,-3 3 0 0 0,-1 2 0 0 0,-2 4 0 0 0,0 2 0 0 0,-1 0 0 0 0,1-2 0 0 0,3 3 0 0 0,3 0 0 0 0,-2-1 0 0 0,1-2 0 0 0,2-2 0 0 0,0 0 0 0 0,3-2 0 0 0,3 0 0 0 0,1-5 0 0 0,0 0 0 0 0,7-5 0 0 0,3-7 0 0 0,5-6 0 0 0,2-5 0 0 0,4-3 0 0 0,2-4 0 0 0,1-3 0 0 0,0-4 0 0 0,2-1 0 0 0,2-2 0 0 0,1-1 0 0 0,2-1 0 0 0,0 1 0 0 0,1-1 0 0 0,-4 1 0 0 0,-1 4 0 0 0,-4 1 0 0 0,0 4 0 0 0,-2 1 0 0 0,-4 5 0 0 0,-7 6 0 0 0,-3 5 0 0 0,-6 4 0 0 0,-5 3 0 0 0,0 5 0 0 0,-2 3 0 0 0,-2 2 0 0 0,-3 2 0 0 0,3 1 0 0 0,0 1 0 0 0,0-4 0 0 0,-2-2 0 0 0,2 0 0 0 0,1 1 0 0 0,-1 1 0 0 0,2 1 0 0 0,0-3 0 0 0,7-8 0 0 0,8-7 0 0 0,4-6 0 0 0,5-8 0 0 0,5-5 0 0 0,5-4 0 0 0,1-3 0 0 0,3 0 0 0 0,0-1 0 0 0,1 0 0 0 0,0-4 0 0 0,-1-1 0 0 0,1 5 0 0 0,-1 2 0 0 0,-4 1 0 0 0,-2 1 0 0 0,1 3 0 0 0,-3 1 0 0 0,0 3 0 0 0,-3 0 0 0 0,-7 6 0 0 0,-5 8 0 0 0,-6 4 0 0 0,-5 5 0 0 0,-2 4 0 0 0,-2 1 0 0 0,-2 0 0 0 0,-2 3 0 0 0,-2 1 0 0 0,-2 2 0 0 0,1 1 0 0 0,-1 1 0 0 0,3-1 0 0 0,2 1 0 0 0,0 0 0 0 0,-1 0 0 0 0,3 0 0 0 0,0 0 0 0 0,3 0 0 0 0,8-8 0 0 0,8-6 0 0 0,7-9 0 0 0,7-9 0 0 0,3-5 0 0 0,3-9 0 0 0,-3-1 0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10716 5868 16383 0 0,'0'4'0'0'0,"0"5"0"0"0,-3 1 0 0 0,-2 2 0 0 0,0 4 0 0 0,-3-1 0 0 0,0 0 0 0 0,1 2 0 0 0,-1-2 0 0 0,-1 0 0 0 0,6-2 0 0 0,8-4 0 0 0,6-3 0 0 0,5-2 0 0 0,4-3 0 0 0,2 0 0 0 0,-2 2 0 0 0,-1 2 0 0 0,-4-1 0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10856 5915 16383 0 0,'0'4'0'0'0,"-3"1"0"0"0,-3 4 0 0 0,1 4 0 0 0,-2-1 0 0 0,-1 3 0 0 0,1 1 0 0 0,2 3 0 0 0,2 2 0 0 0,1 1 0 0 0,-2-4 0 0 0,-2 0 0 0 0,2 0 0 0 0,0 1 0 0 0,-2-2 0 0 0,-1-1 0 0 0,2 1 0 0 0,0 1 0 0 0,3-2 0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11115 5796 16383 0 0,'-4'0'0'0'0,"-5"0"0"0"0,-1 4 0 0 0,1 5 0 0 0,-1 1 0 0 0,0 2 0 0 0,2 4 0 0 0,3 2 0 0 0,2 3 0 0 0,5-3 0 0 0,3 0 0 0 0,4-4 0 0 0,4-4 0 0 0,0 1 0 0 0,2-3 0 0 0,2-1 0 0 0,-2 1 0 0 0,1-1 0 0 0,1-1 0 0 0,-3 2 0 0 0,-2 3 0 0 0,-5 5 0 0 0,-3 2 0 0 0,-2 2 0 0 0,-1 3 0 0 0,-5 0 0 0 0,-6-4 0 0 0,-1-1 0 0 0,-2-3 0 0 0,-3-5 0 0 0,-3-4 0 0 0,-2-2 0 0 0,-1-3 0 0 0,4-5 0 0 0,3-6 0 0 0,2 0 0 0 0,3-4 0 0 0,2-2 0 0 0,4-3 0 0 0,1-2 0 0 0,2-1 0 0 0,5 3 0 0 0,2 1 0 0 0,3 4 0 0 0,5 3 0 0 0,-1 1 0 0 0,2 2 0 0 0,2 1 0 0 0,2-1 0 0 0,1 1 0 0 0,-2-3 0 0 0,-1 1 0 0 0,-2-2 0 0 0,-5-3 0 0 0,0 0 0 0 0,-1 0 0 0 0,-3-2 0 0 0,2 1 0 0 0,-1 0 0 0 0,-1-2 0 0 0,-6 3 0 0 0,-2-1 0 0 0,-6 2 0 0 0,-4 4 0 0 0,-1-1 0 0 0,-2 2 0 0 0,-2 1 0 0 0,-2 3 0 0 0,2 6 0 0 0,4 2 0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13516 5864 16383 0 0,'-3'4'0'0'0,"-3"5"0"0"0,2 4 0 0 0,0 5 0 0 0,1 3 0 0 0,1 1 0 0 0,1 2 0 0 0,1-1 0 0 0,0 1 0 0 0,4-4 0 0 0,5-6 0 0 0,5-5 0 0 0,4-4 0 0 0,3-3 0 0 0,-3-5 0 0 0,1-3 0 0 0,-1 0 0 0 0,-2-3 0 0 0,0 0 0 0 0,0-2 0 0 0,3 1 0 0 0,-4-2 0 0 0,1 1 0 0 0,-2-2 0 0 0,-5-1 0 0 0,1 0 0 0 0,-1 0 0 0 0,-3-2 0 0 0,-2-3 0 0 0,-1-1 0 0 0,-6 3 0 0 0,-2-1 0 0 0,-4 1 0 0 0,-4 1 0 0 0,-1 1 0 0 0,-1 3 0 0 0,-1 3 0 0 0,-3-1 0 0 0,-2 2 0 0 0,-1 1 0 0 0,0 3 0 0 0,3 6 0 0 0,1 6 0 0 0,3 5 0 0 0,1 1 0 0 0,3 2 0 0 0,3 2 0 0 0,3 2 0 0 0,2-3 0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13891 6009 16383 0 0,'0'4'0'0'0,"0"5"0"0"0,0 5 0 0 0,-4 0 0 0 0,-1 1 0 0 0,-3 3 0 0 0,-1 1 0 0 0,1 2 0 0 0,-2-3 0 0 0,1-1 0 0 0,2-2 0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14010 5797 16383 0 0,'0'4'0'0'0,"0"5"0"0"0,0 5 0 0 0,0 4 0 0 0,-4-1 0 0 0,-1 0 0 0 0,0 1 0 0 0,1-6 0 0 0,5-5 0 0 0,7-4 0 0 0,1-6 0 0 0,3-3 0 0 0,4 0 0 0 0,2 1 0 0 0,3 1 0 0 0,-3 5 0 0 0,0 6 0 0 0,-3 7 0 0 0,-5 3 0 0 0,0 0 0 0 0,-1 1 0 0 0,-3 0 0 0 0,-5-2 0 0 0,-4 0 0 0 0,-5-2 0 0 0,-1-1 0 0 0,-3-2 0 0 0,1 1 0 0 0,-2-1 0 0 0,-2-4 0 0 0,-3-1 0 0 0,-2-3 0 0 0,-2-2 0 0 0,4-4 0 0 0,0-3 0 0 0,7 1 0 0 0,6 4 0 0 0,4 3 0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14035 5749 16383 0 0,'0'-4'0'0'0,"4"-1"0"0"0,1-4 0 0 0,3 0 0 0 0,5 1 0 0 0,4 2 0 0 0,3 3 0 0 0,-3 4 0 0 0,1 4 0 0 0,0-1 0 0 0,2 1 0 0 0,-3-2 0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14339 5840 16383 0 0,'0'-4'0'0'0,"0"-5"0"0"0,0-5 0 0 0,4-3 0 0 0,5 0 0 0 0,1 0 0 0 0,2 2 0 0 0,4 4 0 0 0,2 4 0 0 0,3 3 0 0 0,-3 6 0 0 0,0 3 0 0 0,-4 4 0 0 0,-4 5 0 0 0,-3 3 0 0 0,-4 4 0 0 0,-1 1 0 0 0,-6-3 0 0 0,-1-1 0 0 0,-5-3 0 0 0,-4-4 0 0 0,1-1 0 0 0,-2-1 0 0 0,-2 1 0 0 0,-2-1 0 0 0,-2-2 0 0 0,4 2 0 0 0,-1-1 0 0 0,4 2 0 0 0,4 3 0 0 0,4 4 0 0 0,-2-2 0 0 0,2 1 0 0 0,1 2 0 0 0,1 1 0 0 0,2 1 0 0 0,5-2 0 0 0,2-1 0 0 0,0 1 0 0 0,-1-7 0 0 0,3-5 0 0 0,0-7 0 0 0,3-4 0 0 0,0-5 0 0 0,1-4 0 0 0,4 0 0 0 0,2 2 0 0 0,3 4 0 0 0,-2 6 0 0 0,-5 8 0 0 0,-4 7 0 0 0,0 1 0 0 0,-1 2 0 0 0,2-2 0 0 0,2-3 0 0 0,4-4 0 0 0,-1-6 0 0 0,1-4 0 0 0,1-1 0 0 0,-2-4 0 0 0,0-1 0 0 0,-2-2 0 0 0,-3-3 0 0 0,-4 0 0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13163 8051 16383 0 0,'-4'0'0'0'0,"-1"4"0"0"0,-4 1 0 0 0,0 3 0 0 0,1 5 0 0 0,3 4 0 0 0,1 3 0 0 0,6-3 0 0 0,2 1 0 0 0,4-3 0 0 0,6-5 0 0 0,3-3 0 0 0,3-3 0 0 0,1-3 0 0 0,2-4 0 0 0,1-3 0 0 0,-1 0 0 0 0,-3-2 0 0 0,-2-1 0 0 0,1-2 0 0 0,0 1 0 0 0,-3-2 0 0 0,-1 1 0 0 0,-2-1 0 0 0,1 1 0 0 0,-3-2 0 0 0,-3-1 0 0 0,-3-4 0 0 0,-2-1 0 0 0,-5-2 0 0 0,-7 3 0 0 0,-2 0 0 0 0,-2 3 0 0 0,-3 5 0 0 0,-3 4 0 0 0,-2 2 0 0 0,-1 3 0 0 0,-1 1 0 0 0,0 0 0 0 0,4 5 0 0 0,0 1 0 0 0,5 3 0 0 0,0 1 0 0 0,-1-2 0 0 0,2 1 0 0 0,-1 0 0 0 0,2 2 0 0 0,-1-1 0 0 0,3 2 0 0 0,1-1 0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13420 8196 16383 0 0,'0'4'0'0'0,"-4"1"0"0"0,-1 4 0 0 0,-4 0 0 0 0,-4 3 0 0 0,-3 2 0 0 0,-4 4 0 0 0,2-2 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6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9882 10234 16383 0 0,'4'-4'0'0'0,"5"-5"0"0"0,5-1 0 0 0,4-2 0 0 0,2 0 0 0 0,-1-2 0 0 0,-1 3 0 0 0,-7 2 0 0 0,-9 6 0 0 0,-9 9 0 0 0,-7 6 0 0 0,-5 5 0 0 0,-3 4 0 0 0,-2 2 0 0 0,-1 1 0 0 0,1 0 0 0 0,0 0 0 0 0,0 4 0 0 0,0 0 0 0 0,1 0 0 0 0,1-1 0 0 0,-1-1 0 0 0,4-2 0 0 0,2 0 0 0 0,-1-1 0 0 0,3-1 0 0 0,0 1 0 0 0,7-8 0 0 0,8-11 0 0 0,9-9 0 0 0,5-8 0 0 0,6-6 0 0 0,2-3 0 0 0,1-2 0 0 0,2-1 0 0 0,-5 1 0 0 0,-1-1 0 0 0,0 2 0 0 0,0-1 0 0 0,2 1 0 0 0,0 0 0 0 0,0 0 0 0 0,-2 1 0 0 0,-6 7 0 0 0,-8 6 0 0 0,-5 9 0 0 0,-6 9 0 0 0,-3 5 0 0 0,-3 5 0 0 0,-3 0 0 0 0,0 3 0 0 0,-1 3 0 0 0,-1 0 0 0 0,2 0 0 0 0,-1 0 0 0 0,0-5 0 0 0,1-1 0 0 0,0-1 0 0 0,3 1 0 0 0,-1-3 0 0 0,2 0 0 0 0,2-7 0 0 0,8-5 0 0 0,7-7 0 0 0,6-7 0 0 0,6-5 0 0 0,3-4 0 0 0,2-3 0 0 0,1-2 0 0 0,0 0 0 0 0,0 0 0 0 0,-1 0 0 0 0,-3 1 0 0 0,-2-1 0 0 0,0 1 0 0 0,1 4 0 0 0,1 2 0 0 0,1-1 0 0 0,-7 7 0 0 0,-10 9 0 0 0,-9 9 0 0 0,-8 7 0 0 0,-5 5 0 0 0,-4 3 0 0 0,-2 2 0 0 0,3 0 0 0 0,2 1 0 0 0,-1-1 0 0 0,1 0 0 0 0,-2-1 0 0 0,3 0 0 0 0,2 0 0 0 0,-2 0 0 0 0,3-1 0 0 0,0 1 0 0 0,3-8 0 0 0,7-7 0 0 0,8-8 0 0 0,8-8 0 0 0,5-6 0 0 0,5-6 0 0 0,2-2 0 0 0,0-2 0 0 0,2-4 0 0 0,-1-1 0 0 0,4 0 0 0 0,0 1 0 0 0,0 2 0 0 0,-1 1 0 0 0,-5 2 0 0 0,-3-1 0 0 0,0 2 0 0 0,0 3 0 0 0,1 2 0 0 0,-3-1 0 0 0,-1 4 0 0 0,-3-1 0 0 0,1 3 0 0 0,-3-1 0 0 0,-7 7 0 0 0,-7 7 0 0 0,-8 7 0 0 0,-6 7 0 0 0,-3 4 0 0 0,-3 3 0 0 0,3 2 0 0 0,1 0 0 0 0,0 0 0 0 0,-1 0 0 0 0,-1 0 0 0 0,-1 3 0 0 0,0 1 0 0 0,-4 0 0 0 0,-2 3 0 0 0,1-1 0 0 0,0-1 0 0 0,1-1 0 0 0,2-2 0 0 0,0-2 0 0 0,1-1 0 0 0,0 0 0 0 0,8-8 0 0 0,7-11 0 0 0,8-5 0 0 0,8-7 0 0 0,3-6 0 0 0,4-8 0 0 0,2-5 0 0 0,7 0 0 0 0,2-1 0 0 0,2-3 0 0 0,3 1 0 0 0,0 0 0 0 0,-1-1 0 0 0,2 0 0 0 0,-1 1 0 0 0,-1 3 0 0 0,1 1 0 0 0,0 2 0 0 0,-2 1 0 0 0,-2 0 0 0 0,-2 1 0 0 0,0 3 0 0 0,-6 2 0 0 0,-2 3 0 0 0,-3 1 0 0 0,-1 2 0 0 0,-6 7 0 0 0,-8 4 0 0 0,-4 6 0 0 0,-5 2 0 0 0,-5 3 0 0 0,-3 4 0 0 0,-3 4 0 0 0,-2 1 0 0 0,0 6 0 0 0,-1 2 0 0 0,1 0 0 0 0,-1 3 0 0 0,-3 1 0 0 0,-1 1 0 0 0,0 0 0 0 0,-2 2 0 0 0,-1-1 0 0 0,2-3 0 0 0,-2 1 0 0 0,0 0 0 0 0,1-3 0 0 0,7-2 0 0 0,2-2 0 0 0,2-4 0 0 0,4-3 0 0 0,0-5 0 0 0,7-7 0 0 0,8-9 0 0 0,9-9 0 0 0,2-5 0 0 0,3-3 0 0 0,4-4 0 0 0,2 0 0 0 0,1-4 0 0 0,2-1 0 0 0,0 0 0 0 0,0 1 0 0 0,0-2 0 0 0,1 1 0 0 0,3 0 0 0 0,1 2 0 0 0,-5 2 0 0 0,-1 0 0 0 0,-1 6 0 0 0,-5 1 0 0 0,0 5 0 0 0,-4-1 0 0 0,-3 7 0 0 0,-7 5 0 0 0,-4 6 0 0 0,-6 6 0 0 0,-5 5 0 0 0,-4 5 0 0 0,-4 2 0 0 0,-1 1 0 0 0,-1 1 0 0 0,-1 4 0 0 0,1 1 0 0 0,-1-1 0 0 0,1-1 0 0 0,-1-1 0 0 0,5-1 0 0 0,2-2 0 0 0,-1 0 0 0 0,-1 0 0 0 0,3 0 0 0 0,0-1 0 0 0,0-3 0 0 0,5-10 0 0 0,9-9 0 0 0,5-9 0 0 0,6-3 0 0 0,4-3 0 0 0,5-3 0 0 0,3-7 0 0 0,2-2 0 0 0,0 0 0 0 0,1 0 0 0 0,0 1 0 0 0,-1 1 0 0 0,1 0 0 0 0,-1 2 0 0 0,-1 4 0 0 0,-3 2 0 0 0,-1-1 0 0 0,0 3 0 0 0,-3 1 0 0 0,-5 6 0 0 0,-6 4 0 0 0,-6 7 0 0 0,-5 7 0 0 0,-5 2 0 0 0,-2 2 0 0 0,-1 3 0 0 0,-2 2 0 0 0,-3 2 0 0 0,3 2 0 0 0,0 0 0 0 0,-1-4 0 0 0,3-1 0 0 0,0 0 0 0 0,-1 1 0 0 0,1-6 0 0 0,8-6 0 0 0,5-8 0 0 0,7-4 0 0 0,2-4 0 0 0,4-1 0 0 0,0-3 0 0 0,2-3 0 0 0,3-3 0 0 0,2-1 0 0 0,-1-2 0 0 0,-1-1 0 0 0,2 0 0 0 0,-3 0 0 0 0,-4 7 0 0 0,-7 11 0 0 0,-5 10 0 0 0,-5 8 0 0 0,-3 5 0 0 0,-3 4 0 0 0,1 2 0 0 0,-3 1 0 0 0,6-4 0 0 0,4-10 0 0 0,3-10 0 0 0,5-5 0 0 0,2-6 0 0 0,4-2 0 0 0,0-1 0 0 0,3-4 0 0 0,2-2 0 0 0,-1-2 0 0 0,1-1 0 0 0,-2-1 0 0 0,-3 8 0 0 0,-8 9 0 0 0,-3 11 0 0 0,-6 4 0 0 0,-2 4 0 0 0,1 4 0 0 0,-2 3 0 0 0,0 2 0 0 0,3-7 0 0 0,5-6 0 0 0,4-8 0 0 0,5-4 0 0 0,2-6 0 0 0,2-5 0 0 0,0-4 0 0 0,2-3 0 0 0,-1-1 0 0 0,1-2 0 0 0,-2 8 0 0 0,-3 10 0 0 0,-6 7 0 0 0,-3 6 0 0 0,-3 6 0 0 0,-3 5 0 0 0,-1 3 0 0 0,1 2 0 0 0,-3-3 0 0 0,2-1 0 0 0,1 0 0 0 0,2-7 0 0 0,2-10 0 0 0,5-4 0 0 0,2-7 0 0 0,5-5 0 0 0,0-4 0 0 0,3-3 0 0 0,0-1 0 0 0,0 2 0 0 0,0 1 0 0 0,-4 8 0 0 0,-5 9 0 0 0,-9 10 0 0 0,-2 6 0 0 0,-4 5 0 0 0,0 4 0 0 0,2 0 0 0 0,-1-2 0 0 0,1-2 0 0 0,3-7 0 0 0,6-10 0 0 0,3-9 0 0 0,5-4 0 0 0,2-3 0 0 0,2 0 0 0 0,1-1 0 0 0,1-1 0 0 0,-6 5 0 0 0,-7 8 0 0 0,-4 9 0 0 0,-1 7 0 0 0,-4 2 0 0 0,0 1 0 0 0,-2 3 0 0 0,0 1 0 0 0,-2-2 0 0 0,6-4 0 0 0,4-9 0 0 0,5-9 0 0 0,4-7 0 0 0,4-3 0 0 0,0-2 0 0 0,-1-2 0 0 0,1 2 0 0 0,0-1 0 0 0,1 3 0 0 0,-1 1 0 0 0,-2 5 0 0 0,-6 4 0 0 0,-4 8 0 0 0,-5 6 0 0 0,-2 5 0 0 0,-2 0 0 0 0,-1 2 0 0 0,3 2 0 0 0,-1-3 0 0 0,1 0 0 0 0,2 1 0 0 0,-2-2 0 0 0,1 0 0 0 0,-2-3 0 0 0,4-3 0 0 0,4-7 0 0 0,5-7 0 0 0,7-8 0 0 0,1-4 0 0 0,3 0 0 0 0,-2-1 0 0 0,2 3 0 0 0,-1-1 0 0 0,0 0 0 0 0,2-2 0 0 0,2-2 0 0 0,3 3 0 0 0,-7 4 0 0 0,-9 8 0 0 0,-5 9 0 0 0,-6 4 0 0 0,-3 4 0 0 0,-2 0 0 0 0,0 2 0 0 0,-2 3 0 0 0,2 1 0 0 0,-1-1 0 0 0,2 0 0 0 0,-2 0 0 0 0,6-2 0 0 0,4-7 0 0 0,7-6 0 0 0,1-6 0 0 0,5-7 0 0 0,5-5 0 0 0,2-4 0 0 0,0-2 0 0 0,0 2 0 0 0,-3 1 0 0 0,-3 8 0 0 0,-8 5 0 0 0,-8 4 0 0 0,-4 6 0 0 0,1-1 0 0 0,1-6 0 0 0,1-5 0 0 0,3-6 0 0 0,1-4 0 0 0,-3 1 0 0 0,0 7 0 0 0,-3 10 0 0 0,-1 7 0 0 0,-2 4 0 0 0,0 4 0 0 0,3 2 0 0 0,-2-1 0 0 0,1 1 0 0 0,-1 0 0 0 0,-4 3 0 0 0,-3 0 0 0 0,2-6 0 0 0,7-6 0 0 0,4-8 0 0 0,8-8 0 0 0,6-6 0 0 0,6-5 0 0 0,0-3 0 0 0,1-1 0 0 0,-2-2 0 0 0,0 1 0 0 0,1 0 0 0 0,-2 0 0 0 0,1 1 0 0 0,-3 0 0 0 0,1 0 0 0 0,-2 0 0 0 0,-3 1 0 0 0,-6 3 0 0 0,-4 9 0 0 0,-5 7 0 0 0,-2 7 0 0 0,-3 6 0 0 0,-3 3 0 0 0,1 2 0 0 0,-2-1 0 0 0,-1 0 0 0 0,2 3 0 0 0,0 1 0 0 0,-2-1 0 0 0,3-1 0 0 0,-1 1 0 0 0,-2 2 0 0 0,-1 1 0 0 0,2-6 0 0 0,8-10 0 0 0,9-5 0 0 0,4-7 0 0 0,5-5 0 0 0,5-5 0 0 0,4-3 0 0 0,2-2 0 0 0,-2 0 0 0 0,-1-1 0 0 0,1 0 0 0 0,1 0 0 0 0,-3 1 0 0 0,-1 0 0 0 0,1 0 0 0 0,2 0 0 0 0,-3 0 0 0 0,0 5 0 0 0,-7 4 0 0 0,-8 9 0 0 0,-9 9 0 0 0,-6 8 0 0 0,-6 6 0 0 0,2 3 0 0 0,-1 2 0 0 0,0 2 0 0 0,-1-1 0 0 0,-2 0 0 0 0,0 0 0 0 0,0 0 0 0 0,-1-1 0 0 0,0 0 0 0 0,1-1 0 0 0,-1 1 0 0 0,0 0 0 0 0,4-1 0 0 0,1-3 0 0 0,4-1 0 0 0,1-5 0 0 0,2 1 0 0 0,3-7 0 0 0,6-8 0 0 0,9-7 0 0 0,5-7 0 0 0,6-5 0 0 0,3-2 0 0 0,2-2 0 0 0,1 0 0 0 0,0 0 0 0 0,0 0 0 0 0,0 0 0 0 0,-5 1 0 0 0,-1 0 0 0 0,0 0 0 0 0,1 0 0 0 0,-3 0 0 0 0,0 5 0 0 0,-3 0 0 0 0,0 4 0 0 0,-2 1 0 0 0,-7 6 0 0 0,-7 8 0 0 0,-8 3 0 0 0,-2 6 0 0 0,-2 5 0 0 0,-3 3 0 0 0,-2 3 0 0 0,-1 2 0 0 0,-2 0 0 0 0,0 1 0 0 0,0-1 0 0 0,0 1 0 0 0,0 3 0 0 0,0 1 0 0 0,0 0 0 0 0,0-5 0 0 0,4-3 0 0 0,2-1 0 0 0,3 1 0 0 0,4-7 0 0 0,8-7 0 0 0,4-7 0 0 0,6-7 0 0 0,5-7 0 0 0,8-4 0 0 0,4-7 0 0 0,3-3 0 0 0,3 0 0 0 0,0-3 0 0 0,0 0 0 0 0,1 2 0 0 0,0 2 0 0 0,-3 1 0 0 0,-1 3 0 0 0,-2 0 0 0 0,-2 2 0 0 0,-1-1 0 0 0,0 1 0 0 0,-1 3 0 0 0,-3 2 0 0 0,-2 3 0 0 0,-7 5 0 0 0,-10 7 0 0 0,-8 4 0 0 0,-7 6 0 0 0,-8 4 0 0 0,-4 6 0 0 0,-6 2 0 0 0,-5 6 0 0 0,1 3 0 0 0,-1-1 0 0 0,-3 4 0 0 0,-1-1 0 0 0,-1 3 0 0 0,-2-1 0 0 0,0 2 0 0 0,3-1 0 0 0,2-3 0 0 0,-1-3 0 0 0,3-1 0 0 0,4-3 0 0 0,4-1 0 0 0,4-4 0 0 0,1-6 0 0 0,6-8 0 0 0,10-6 0 0 0,6-6 0 0 0,4-2 0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13723 7961 16383 0 0,'0'4'0'0'0,"-3"5"0"0"0,-2 5 0 0 0,-4 0 0 0 0,0 1 0 0 0,-3-1 0 0 0,1 0 0 0 0,-1 2 0 0 0,1 2 0 0 0,-2-2 0 0 0,2 0 0 0 0,-1-3 0 0 0,1 1 0 0 0,-1-3 0 0 0,1 2 0 0 0,7-7 0 0 0,4-3 0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13887 7985 16383 0 0,'-4'0'0'0'0,"-1"3"0"0"0,-4 3 0 0 0,0 2 0 0 0,1 5 0 0 0,-1 0 0 0 0,0 1 0 0 0,-2-1 0 0 0,5-3 0 0 0,3-7 0 0 0,6-4 0 0 0,7-2 0 0 0,1-5 0 0 0,3 0 0 0 0,2 1 0 0 0,0 5 0 0 0,0 4 0 0 0,-3 4 0 0 0,-3 6 0 0 0,-4 5 0 0 0,-2 2 0 0 0,-6-1 0 0 0,-3 0 0 0 0,-4-3 0 0 0,-1 0 0 0 0,-2-3 0 0 0,1 0 0 0 0,-2-1 0 0 0,-3 1 0 0 0,-1-2 0 0 0,-3-2 0 0 0,2 1 0 0 0,1-1 0 0 0,-1-1 0 0 0,-1-7 0 0 0,2-6 0 0 0,1-3 0 0 0,7 1 0 0 0,4 5 0 0 0,4 3 0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13894 7937 16383 0 0,'0'-4'0'0'0,"3"-1"0"0"0,6 0 0 0 0,1 5 0 0 0,3 2 0 0 0,-1 5 0 0 0,1 1 0 0 0,3 0 0 0 0,2-3 0 0 0,2-4 0 0 0,1-4 0 0 0,-2-5 0 0 0,-2-1 0 0 0,-2 2 0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15467 7841 16383 0 0,'-4'0'0'0'0,"-1"4"0"0"0,-4 1 0 0 0,0 4 0 0 0,-3 3 0 0 0,2 5 0 0 0,1 3 0 0 0,3 1 0 0 0,2 2 0 0 0,6-4 0 0 0,6 0 0 0 0,6-4 0 0 0,4-5 0 0 0,4-4 0 0 0,0-2 0 0 0,-2-7 0 0 0,-1-2 0 0 0,0-1 0 0 0,-3-2 0 0 0,-1-1 0 0 0,2 2 0 0 0,-3-2 0 0 0,0 0 0 0 0,-2-2 0 0 0,1 2 0 0 0,-2-3 0 0 0,-3-3 0 0 0,-2-2 0 0 0,-3-2 0 0 0,-2-3 0 0 0,-4 4 0 0 0,-7 4 0 0 0,0 1 0 0 0,-3 2 0 0 0,0 0 0 0 0,0 1 0 0 0,-3 3 0 0 0,-2 2 0 0 0,-2 2 0 0 0,-2 2 0 0 0,4 4 0 0 0,0 7 0 0 0,4 0 0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15702 8032 16383 0 0,'0'3'0'0'0,"0"6"0"0"0,0 5 0 0 0,-4 0 0 0 0,-1 2 0 0 0,-4-3 0 0 0,0 2 0 0 0,-3-3 0 0 0,2 1 0 0 0,-3-2 0 0 0,2-3 0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16005 7773 16383 0 0,'-4'0'0'0'0,"-5"0"0"0"0,-5 0 0 0 0,0 4 0 0 0,-1 5 0 0 0,1 5 0 0 0,0 0 0 0 0,2 1 0 0 0,3 3 0 0 0,3 1 0 0 0,7-2 0 0 0,2 0 0 0 0,6-4 0 0 0,0 1 0 0 0,3-2 0 0 0,3-4 0 0 0,0 1 0 0 0,0 0 0 0 0,2-3 0 0 0,-2 2 0 0 0,0-1 0 0 0,-2 3 0 0 0,-4 3 0 0 0,-3 4 0 0 0,-2 2 0 0 0,-7-2 0 0 0,-5 1 0 0 0,-7-4 0 0 0,-3-4 0 0 0,1 1 0 0 0,-1-2 0 0 0,-1-3 0 0 0,-1-6 0 0 0,-1-2 0 0 0,3-6 0 0 0,5-5 0 0 0,4-4 0 0 0,4-3 0 0 0,6 2 0 0 0,8 0 0 0 0,5 3 0 0 0,1 1 0 0 0,1 2 0 0 0,3 3 0 0 0,0 3 0 0 0,-1 0 0 0 0,-1-1 0 0 0,1 2 0 0 0,-3-2 0 0 0,0 0 0 0 0,-3-3 0 0 0,1 0 0 0 0,-2-1 0 0 0,-2-4 0 0 0,-4-2 0 0 0,-6 1 0 0 0,-3 0 0 0 0,-4 2 0 0 0,-6 4 0 0 0,1 4 0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16243 7843 16383 0 0,'0'4'0'0'0,"0"5"0"0"0,-4 1 0 0 0,-1 3 0 0 0,0 3 0 0 0,-3-2 0 0 0,0 2 0 0 0,1 1 0 0 0,-1-2 0 0 0,3-4 0 0 0,8-7 0 0 0,6-5 0 0 0,6-6 0 0 0,4-1 0 0 0,2 0 0 0 0,3 2 0 0 0,0 1 0 0 0,-4 6 0 0 0,-1 3 0 0 0,-5 4 0 0 0,1 1 0 0 0,-4 3 0 0 0,-3 3 0 0 0,-3 3 0 0 0,-6 2 0 0 0,-3 2 0 0 0,-4-3 0 0 0,-2-1 0 0 0,-2-3 0 0 0,0-1 0 0 0,-1-3 0 0 0,-2-2 0 0 0,-3 0 0 0 0,-2-1 0 0 0,-1-2 0 0 0,-1-2 0 0 0,2-6 0 0 0,2-2 0 0 0,4-4 0 0 0,0-1 0 0 0,6 1 0 0 0,5 2 0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16269 7793 16383 0 0,'0'-3'0'0'0,"0"-6"0"0"0,4-1 0 0 0,5 1 0 0 0,5 2 0 0 0,3 2 0 0 0,0 7 0 0 0,0 1 0 0 0,-2 6 0 0 0,0 0 0 0 0,1-1 0 0 0,1-2 0 0 0,-1-5 0 0 0,0-4 0 0 0,-3-5 0 0 0,-3-4 0 0 0,0-1 0 0 0,-2-2 0 0 0,-5 2 0 0 0,-4 2 0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49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9023 7960 16383 0 0,'4'0'0'0'0,"1"-4"0"0"0,4-1 0 0 0,4 0 0 0 0,3 1 0 0 0,4 2 0 0 0,1 0 0 0 0,-2 5 0 0 0,-4 5 0 0 0,-6 6 0 0 0,-3 4 0 0 0,-3 3 0 0 0,-3 2 0 0 0,-4 0 0 0 0,-2 1 0 0 0,-4-4 0 0 0,1-2 0 0 0,-4-3 0 0 0,-2-1 0 0 0,-3-3 0 0 0,-2-3 0 0 0,-1-3 0 0 0,-2-2 0 0 0,0-2 0 0 0,4-5 0 0 0,5-5 0 0 0,8-2 0 0 0,6 6 0 0 0,3 2 0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49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9302 8006 16383 0 0,'0'-4'0'0'0,"0"-5"0"0"0,-4-1 0 0 0,-1-3 0 0 0,-4 1 0 0 0,-4 3 0 0 0,-4 2 0 0 0,-2 3 0 0 0,1 6 0 0 0,0 2 0 0 0,4 5 0 0 0,3 4 0 0 0,4 4 0 0 0,0 0 0 0 0,0-1 0 0 0,2 3 0 0 0,2 0 0 0 0,1 2 0 0 0,1 1 0 0 0,4-4 0 0 0,2 0 0 0 0,4-4 0 0 0,5-4 0 0 0,-1 0 0 0 0,1-1 0 0 0,3-3 0 0 0,2-2 0 0 0,2-2 0 0 0,-3-5 0 0 0,-1-2 0 0 0,1 0 0 0 0,1-3 0 0 0,-2-1 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6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9651 10077 16383 0 0,'4'-4'0'0'0,"1"-5"0"0"0,-4-1 0 0 0,-2 5 0 0 0,-5 3 0 0 0,-6 6 0 0 0,-3 7 0 0 0,-5 4 0 0 0,-1 4 0 0 0,2 3 0 0 0,0-3 0 0 0,1 0 0 0 0,-2 0 0 0 0,-1 1 0 0 0,4 0 0 0 0,0 2 0 0 0,-1-4 0 0 0,3-1 0 0 0,4 1 0 0 0,0-3 0 0 0,6-4 0 0 0,3-7 0 0 0,7-9 0 0 0,1-4 0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19.84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10577 7819 16383 0 0,'0'4'0'0'0,"-4"1"0"0"0,-1 4 0 0 0,4 0 0 0 0,2-5 0 0 0,5-4 0 0 0,5-1 0 0 0,1-5 0 0 0,2-1 0 0 0,-1-3 0 0 0,1 0 0 0 0,-2-2 0 0 0,-3 4 0 0 0,-3 8 0 0 0,-3 8 0 0 0,-1 6 0 0 0,-1 5 0 0 0,-2 3 0 0 0,-3 1 0 0 0,-2 1 0 0 0,1 1 0 0 0,0-1 0 0 0,2-1 0 0 0,1 1 0 0 0,1-5 0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19.84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10813 7914 16383 0 0,'3'0'0'0'0,"6"0"0"0"0,5 0 0 0 0,4 0 0 0 0,3 0 0 0 0,1 0 0 0 0,1 0 0 0 0,1 0 0 0 0,-4 0 0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19.84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11162 7865 16383 0 0,'-3'0'0'0'0,"-2"-4"0"0"0,3-1 0 0 0,4-4 0 0 0,4 0 0 0 0,1-3 0 0 0,4 2 0 0 0,3 1 0 0 0,3 7 0 0 0,4 3 0 0 0,-4 6 0 0 0,1 5 0 0 0,-3 5 0 0 0,-5 3 0 0 0,-3 2 0 0 0,-4 1 0 0 0,-1 1 0 0 0,-6-4 0 0 0,-1-2 0 0 0,-5-3 0 0 0,0-1 0 0 0,-2-3 0 0 0,1 1 0 0 0,-2-2 0 0 0,2 2 0 0 0,-2-2 0 0 0,-2-2 0 0 0,-2-3 0 0 0,-3-2 0 0 0,-1-1 0 0 0,3-6 0 0 0,0-1 0 0 0,4-4 0 0 0,7-1 0 0 0,10 2 0 0 0,4-2 0 0 0,0 5 0 0 0,0 7 0 0 0,2 3 0 0 0,-1 1 0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19.84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11464 7911 16383 0 0,'3'-3'0'0'0,"3"-6"0"0"0,-5-1 0 0 0,-6 1 0 0 0,-3-2 0 0 0,-3 1 0 0 0,-3 3 0 0 0,-5 2 0 0 0,-1 1 0 0 0,-2 3 0 0 0,3 4 0 0 0,1 2 0 0 0,-1 5 0 0 0,4 3 0 0 0,-1 0 0 0 0,4 2 0 0 0,3 2 0 0 0,3 2 0 0 0,3 1 0 0 0,5-2 0 0 0,3 0 0 0 0,1 0 0 0 0,2-3 0 0 0,1 0 0 0 0,2-2 0 0 0,3-4 0 0 0,-1 0 0 0 0,2 0 0 0 0,2-3 0 0 0,1-2 0 0 0,2-2 0 0 0,2-1 0 0 0,0 0 0 0 0,1-1 0 0 0,-4-1 0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19.84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10554 7816 16383 0 0,'-4'0'0'0'0,"3"0"0"0"0,5 0 0 0 0,2-4 0 0 0,4-1 0 0 0,4-4 0 0 0,3 0 0 0 0,-1-3 0 0 0,1 2 0 0 0,1-3 0 0 0,-2-2 0 0 0,-1 1 0 0 0,-2 0 0 0 0,-7 5 0 0 0,-5 8 0 0 0,-7 5 0 0 0,-1 5 0 0 0,-1 5 0 0 0,2 4 0 0 0,-2-1 0 0 0,0 1 0 0 0,1 0 0 0 0,-1-2 0 0 0,0 0 0 0 0,2 1 0 0 0,1 1 0 0 0,2 2 0 0 0,2 1 0 0 0,0 1 0 0 0,1 1 0 0 0,0 0 0 0 0,1 0 0 0 0,-5-4 0 0 0,-4-5 0 0 0,-6-5 0 0 0,0-8 0 0 0,-1-4 0 0 0,5-2 0 0 0,9 1 0 0 0,7 0 0 0 0,8 1 0 0 0,5 1 0 0 0,3 1 0 0 0,1 1 0 0 0,1 0 0 0 0,1 0 0 0 0,-1 0 0 0 0,-4 0 0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10265 5890 16383 0 0,'-4'0'0'0'0,"-5"0"0"0"0,-5 0 0 0 0,-3 0 0 0 0,0 3 0 0 0,0 3 0 0 0,2 2 0 0 0,0 1 0 0 0,3 3 0 0 0,0-1 0 0 0,1 1 0 0 0,3 3 0 0 0,-1-1 0 0 0,0 1 0 0 0,3 1 0 0 0,2 3 0 0 0,5 1 0 0 0,7-3 0 0 0,6 0 0 0 0,4-3 0 0 0,2-4 0 0 0,3-3 0 0 0,1-4 0 0 0,0-1 0 0 0,0-2 0 0 0,-5-5 0 0 0,0 0 0 0 0,-5-5 0 0 0,0 0 0 0 0,1-2 0 0 0,2 1 0 0 0,-2-1 0 0 0,0 0 0 0 0,-2 0 0 0 0,1 1 0 0 0,-3-1 0 0 0,1 1 0 0 0,-1-1 0 0 0,-3-3 0 0 0,-3-2 0 0 0,-6-2 0 0 0,-6 2 0 0 0,-3 0 0 0 0,-3 3 0 0 0,-3-1 0 0 0,-3 4 0 0 0,-2 2 0 0 0,-1 4 0 0 0,-1 2 0 0 0,0 2 0 0 0,3 4 0 0 0,2 3 0 0 0,0 3 0 0 0,3 5 0 0 0,0-1 0 0 0,2 2 0 0 0,1 2 0 0 0,1-2 0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10548 6127 16383 0 0,'-3'0'0'0'0,"-6"0"0"0"0,-1 3 0 0 0,1 6 0 0 0,-2 1 0 0 0,1 3 0 0 0,-1 3 0 0 0,1 2 0 0 0,-2-1 0 0 0,1 0 0 0 0,3 1 0 0 0,-2-3 0 0 0,2 0 0 0 0,-3-2 0 0 0,2 0 0 0 0,1-2 0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10716 5868 16383 0 0,'0'4'0'0'0,"0"5"0"0"0,-3 1 0 0 0,-2 2 0 0 0,0 4 0 0 0,-3-1 0 0 0,0 0 0 0 0,1 2 0 0 0,-1-2 0 0 0,-1 0 0 0 0,6-2 0 0 0,8-4 0 0 0,6-3 0 0 0,5-2 0 0 0,4-3 0 0 0,2 0 0 0 0,-2 2 0 0 0,-1 2 0 0 0,-4-1 0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10856 5915 16383 0 0,'0'4'0'0'0,"-3"1"0"0"0,-3 4 0 0 0,1 4 0 0 0,-2-1 0 0 0,-1 3 0 0 0,1 1 0 0 0,2 3 0 0 0,2 2 0 0 0,1 1 0 0 0,-2-4 0 0 0,-2 0 0 0 0,2 0 0 0 0,0 1 0 0 0,-2-2 0 0 0,-1-1 0 0 0,2 1 0 0 0,0 1 0 0 0,3-2 0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11115 5796 16383 0 0,'-4'0'0'0'0,"-5"0"0"0"0,-1 4 0 0 0,1 5 0 0 0,-1 1 0 0 0,0 2 0 0 0,2 4 0 0 0,3 2 0 0 0,2 3 0 0 0,5-3 0 0 0,3 0 0 0 0,4-4 0 0 0,4-4 0 0 0,0 1 0 0 0,2-3 0 0 0,2-1 0 0 0,-2 1 0 0 0,1-1 0 0 0,1-1 0 0 0,-3 2 0 0 0,-2 3 0 0 0,-5 5 0 0 0,-3 2 0 0 0,-2 2 0 0 0,-1 3 0 0 0,-5 0 0 0 0,-6-4 0 0 0,-1-1 0 0 0,-2-3 0 0 0,-3-5 0 0 0,-3-4 0 0 0,-2-2 0 0 0,-1-3 0 0 0,4-5 0 0 0,3-6 0 0 0,2 0 0 0 0,3-4 0 0 0,2-2 0 0 0,4-3 0 0 0,1-2 0 0 0,2-1 0 0 0,5 3 0 0 0,2 1 0 0 0,3 4 0 0 0,5 3 0 0 0,-1 1 0 0 0,2 2 0 0 0,2 1 0 0 0,2-1 0 0 0,1 1 0 0 0,-2-3 0 0 0,-1 1 0 0 0,-2-2 0 0 0,-5-3 0 0 0,0 0 0 0 0,-1 0 0 0 0,-3-2 0 0 0,2 1 0 0 0,-1 0 0 0 0,-1-2 0 0 0,-6 3 0 0 0,-2-1 0 0 0,-6 2 0 0 0,-4 4 0 0 0,-1-1 0 0 0,-2 2 0 0 0,-2 1 0 0 0,-2 3 0 0 0,2 6 0 0 0,4 2 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6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9637 10256 16383 0 0,'-3'0'0'0'0,"-6"4"0"0"0,-1 5 0 0 0,-3 1 0 0 0,1 3 0 0 0,-1 3 0 0 0,1 2 0 0 0,3 2 0 0 0,-1 2 0 0 0,1 1 0 0 0,-1 0 0 0 0,0 1 0 0 0,-1-5 0 0 0,1-1 0 0 0,2-8 0 0 0,6-9 0 0 0,4-9 0 0 0,5-6 0 0 0,1-6 0 0 0,4-2 0 0 0,3-6 0 0 0,3-2 0 0 0,-1 1 0 0 0,-1 1 0 0 0,2 2 0 0 0,-2 0 0 0 0,-1 2 0 0 0,-2 1 0 0 0,0 1 0 0 0,-2-1 0 0 0,1 5 0 0 0,-1 0 0 0 0,-3 8 0 0 0,-7 6 0 0 0,-3 7 0 0 0,-5 3 0 0 0,-2 4 0 0 0,-3 5 0 0 0,-3 3 0 0 0,1 7 0 0 0,-1 2 0 0 0,-2 1 0 0 0,-2 0 0 0 0,2 2 0 0 0,1 0 0 0 0,-2-1 0 0 0,-1 3 0 0 0,-1-2 0 0 0,3 0 0 0 0,0-3 0 0 0,-1-5 0 0 0,3-3 0 0 0,8-5 0 0 0,8-8 0 0 0,9-9 0 0 0,6-8 0 0 0,4-6 0 0 0,3-8 0 0 0,1-3 0 0 0,0-5 0 0 0,1-1 0 0 0,3-2 0 0 0,0 2 0 0 0,1 1 0 0 0,-3 0 0 0 0,0 1 0 0 0,-2 3 0 0 0,0 2 0 0 0,-1 1 0 0 0,-4 2 0 0 0,-2 5 0 0 0,-3 2 0 0 0,-9 3 0 0 0,-8 9 0 0 0,-4 8 0 0 0,-4 4 0 0 0,-5 5 0 0 0,-3 4 0 0 0,-3 3 0 0 0,-4 2 0 0 0,-3 2 0 0 0,1 4 0 0 0,0 2 0 0 0,-2-1 0 0 0,0 0 0 0 0,2-2 0 0 0,0-2 0 0 0,3 4 0 0 0,1 0 0 0 0,0 0 0 0 0,1-2 0 0 0,1-4 0 0 0,0-3 0 0 0,3-1 0 0 0,2-3 0 0 0,7-8 0 0 0,5-9 0 0 0,8-8 0 0 0,7-7 0 0 0,2-3 0 0 0,2-3 0 0 0,4-1 0 0 0,1-1 0 0 0,2-3 0 0 0,2-1 0 0 0,0 1 0 0 0,4-3 0 0 0,1 0 0 0 0,-4 1 0 0 0,-2 3 0 0 0,-1 1 0 0 0,0 6 0 0 0,-4 1 0 0 0,-1 5 0 0 0,-3 1 0 0 0,-8 6 0 0 0,-4 8 0 0 0,-7 5 0 0 0,-2 4 0 0 0,-3 4 0 0 0,-5 9 0 0 0,-2 3 0 0 0,-3 1 0 0 0,-1 4 0 0 0,-4 1 0 0 0,-3 2 0 0 0,1-1 0 0 0,0 3 0 0 0,-1-3 0 0 0,-1 3 0 0 0,1-3 0 0 0,-2 2 0 0 0,1-1 0 0 0,0-3 0 0 0,7-3 0 0 0,2-2 0 0 0,2-6 0 0 0,4-2 0 0 0,8-8 0 0 0,5-10 0 0 0,7-8 0 0 0,7-7 0 0 0,4-5 0 0 0,4-3 0 0 0,3-5 0 0 0,0-1 0 0 0,1-4 0 0 0,0-1 0 0 0,0-1 0 0 0,0 1 0 0 0,-1 2 0 0 0,0 0 0 0 0,0 0 0 0 0,-1 3 0 0 0,-3 1 0 0 0,-1 7 0 0 0,-5 2 0 0 0,-3 9 0 0 0,-8 9 0 0 0,-8 9 0 0 0,-3 7 0 0 0,-3 5 0 0 0,-5 3 0 0 0,2 1 0 0 0,-1 1 0 0 0,2-1 0 0 0,0 0 0 0 0,2 4 0 0 0,3 0 0 0 0,0 0 0 0 0,0-1 0 0 0,3-2 0 0 0,6-8 0 0 0,6-11 0 0 0,3-11 0 0 0,4-8 0 0 0,2-10 0 0 0,0-4 0 0 0,1-2 0 0 0,-2-4 0 0 0,0 0 0 0 0,-3-1 0 0 0,2 0 0 0 0,-2 2 0 0 0,1 3 0 0 0,-2 3 0 0 0,-2 1 0 0 0,-2 2 0 0 0,-3 0 0 0 0,-2 1 0 0 0,-4 4 0 0 0,-6 5 0 0 0,-6 8 0 0 0,-3 9 0 0 0,-3 8 0 0 0,2 6 0 0 0,1 3 0 0 0,-1 3 0 0 0,-1 0 0 0 0,3 0 0 0 0,1 0 0 0 0,-2 0 0 0 0,0 0 0 0 0,-2-1 0 0 0,3 0 0 0 0,0 0 0 0 0,-1-1 0 0 0,3 1 0 0 0,0-4 0 0 0,7-10 0 0 0,8-9 0 0 0,4-9 0 0 0,5-10 0 0 0,6-7 0 0 0,3-2 0 0 0,3-4 0 0 0,1 0 0 0 0,2 0 0 0 0,-4 0 0 0 0,-2 0 0 0 0,1 2 0 0 0,-4 2 0 0 0,0 2 0 0 0,-2 2 0 0 0,-1 1 0 0 0,-5 4 0 0 0,-8 10 0 0 0,-7 9 0 0 0,-7 6 0 0 0,-1 5 0 0 0,-1 4 0 0 0,-1 5 0 0 0,-3 1 0 0 0,0 6 0 0 0,-1 2 0 0 0,-1-1 0 0 0,0 0 0 0 0,0-2 0 0 0,0-1 0 0 0,0-1 0 0 0,4-1 0 0 0,1 0 0 0 0,1-1 0 0 0,6-3 0 0 0,5-9 0 0 0,8-7 0 0 0,7-7 0 0 0,6-7 0 0 0,4-5 0 0 0,3-5 0 0 0,5-1 0 0 0,2-6 0 0 0,0-1 0 0 0,-1 0 0 0 0,-1 1 0 0 0,2 2 0 0 0,0-3 0 0 0,-1 0 0 0 0,-2 1 0 0 0,0 1 0 0 0,-2 2 0 0 0,-9 5 0 0 0,-6 9 0 0 0,-9 11 0 0 0,-8 10 0 0 0,-7 2 0 0 0,-5 7 0 0 0,-2 4 0 0 0,-2 3 0 0 0,0 0 0 0 0,-1-1 0 0 0,1 4 0 0 0,1 1 0 0 0,-4-2 0 0 0,-2 3 0 0 0,2 0 0 0 0,0-2 0 0 0,2-1 0 0 0,0-3 0 0 0,6 0 0 0 0,1-6 0 0 0,4-1 0 0 0,0-5 0 0 0,7-3 0 0 0,5-8 0 0 0,6-5 0 0 0,6-5 0 0 0,5-5 0 0 0,5-4 0 0 0,2-3 0 0 0,1-3 0 0 0,1 0 0 0 0,0-1 0 0 0,0 0 0 0 0,-1 1 0 0 0,1 0 0 0 0,-1-1 0 0 0,-1 2 0 0 0,1-1 0 0 0,-4 0 0 0 0,-9 4 0 0 0,-10 9 0 0 0,-10 7 0 0 0,-5 7 0 0 0,-6 3 0 0 0,-2 4 0 0 0,-1 0 0 0 0,-1 3 0 0 0,1 2 0 0 0,0 2 0 0 0,0 3 0 0 0,1 0 0 0 0,0 2 0 0 0,0 0 0 0 0,-3 0 0 0 0,-2 0 0 0 0,0 0 0 0 0,2 0 0 0 0,4 0 0 0 0,3-4 0 0 0,8-5 0 0 0,10-5 0 0 0,9-4 0 0 0,7-7 0 0 0,4-7 0 0 0,4-5 0 0 0,1-5 0 0 0,4-3 0 0 0,2-1 0 0 0,-1-1 0 0 0,3 0 0 0 0,-1 0 0 0 0,-1 1 0 0 0,1-1 0 0 0,0 1 0 0 0,-2 0 0 0 0,-5 1 0 0 0,-4-1 0 0 0,0 4 0 0 0,-5 2 0 0 0,0 3 0 0 0,-3 0 0 0 0,-8 3 0 0 0,-7 7 0 0 0,-9 4 0 0 0,0 6 0 0 0,-8 2 0 0 0,-3 3 0 0 0,-2 5 0 0 0,0 2 0 0 0,0 2 0 0 0,-4 2 0 0 0,0 1 0 0 0,0 1 0 0 0,2-1 0 0 0,-2 0 0 0 0,-1-3 0 0 0,2-3 0 0 0,5 1 0 0 0,3 1 0 0 0,0-3 0 0 0,5 0 0 0 0,8-7 0 0 0,9-4 0 0 0,8-8 0 0 0,10-7 0 0 0,6-1 0 0 0,2-4 0 0 0,4-2 0 0 0,0-2 0 0 0,3-2 0 0 0,-1-2 0 0 0,2 0 0 0 0,-2 0 0 0 0,-3 0 0 0 0,-2 0 0 0 0,-3 0 0 0 0,-2 4 0 0 0,-1 1 0 0 0,0 4 0 0 0,-5 0 0 0 0,-1 3 0 0 0,1 3 0 0 0,-8 7 0 0 0,-8 7 0 0 0,-5 7 0 0 0,-6 5 0 0 0,-5 3 0 0 0,0 2 0 0 0,-2 1 0 0 0,-2 4 0 0 0,2 1 0 0 0,1-1 0 0 0,-3 4 0 0 0,4-1 0 0 0,-1-2 0 0 0,-2 3 0 0 0,3-1 0 0 0,-1-2 0 0 0,3-2 0 0 0,3-1 0 0 0,7-6 0 0 0,7-6 0 0 0,8-9 0 0 0,0-9 0 0 0,3-5 0 0 0,6-3 0 0 0,3-5 0 0 0,2-6 0 0 0,3-4 0 0 0,0-1 0 0 0,4-3 0 0 0,-1 0 0 0 0,2 0 0 0 0,3 3 0 0 0,-2-2 0 0 0,2 0 0 0 0,1 2 0 0 0,-2 1 0 0 0,1 2 0 0 0,-3 1 0 0 0,-3 0 0 0 0,-3 6 0 0 0,-3 0 0 0 0,-6 9 0 0 0,-9 4 0 0 0,-8 8 0 0 0,-8 7 0 0 0,-6 6 0 0 0,-6 4 0 0 0,-8 2 0 0 0,-2 5 0 0 0,-2 2 0 0 0,1 4 0 0 0,1 0 0 0 0,-3 2 0 0 0,1-1 0 0 0,0 2 0 0 0,2-2 0 0 0,-2-3 0 0 0,0 1 0 0 0,1 0 0 0 0,5-3 0 0 0,3-2 0 0 0,0-5 0 0 0,5-4 0 0 0,8-7 0 0 0,5-11 0 0 0,7-8 0 0 0,7-7 0 0 0,4-5 0 0 0,4-6 0 0 0,3-4 0 0 0,0-3 0 0 0,1 0 0 0 0,4-3 0 0 0,1 1 0 0 0,-1-1 0 0 0,-1 2 0 0 0,-1 3 0 0 0,-1 2 0 0 0,-2 3 0 0 0,0 2 0 0 0,0 1 0 0 0,-4 0 0 0 0,-2 5 0 0 0,-3 1 0 0 0,-5 7 0 0 0,-7 10 0 0 0,-8 8 0 0 0,-7 7 0 0 0,-1 4 0 0 0,-2 4 0 0 0,-2 1 0 0 0,-2 0 0 0 0,-2 1 0 0 0,4 3 0 0 0,0 0 0 0 0,0 1 0 0 0,-1 2 0 0 0,3-1 0 0 0,-1 0 0 0 0,4-3 0 0 0,0-1 0 0 0,-2-2 0 0 0,5-8 0 0 0,9-11 0 0 0,4-11 0 0 0,6-7 0 0 0,5-6 0 0 0,4-3 0 0 0,2-6 0 0 0,3-2 0 0 0,0-4 0 0 0,1 1 0 0 0,0 1 0 0 0,-1 3 0 0 0,0 3 0 0 0,0 1 0 0 0,-4 1 0 0 0,-1 1 0 0 0,0 1 0 0 0,-3 7 0 0 0,-8 7 0 0 0,-5 8 0 0 0,-7 9 0 0 0,-6 6 0 0 0,-2 4 0 0 0,-2 3 0 0 0,-2 2 0 0 0,-3 0 0 0 0,3 0 0 0 0,0 4 0 0 0,-1 1 0 0 0,-1-1 0 0 0,2 3 0 0 0,1 0 0 0 0,-1-2 0 0 0,2-1 0 0 0,0-6 0 0 0,3-3 0 0 0,-1-4 0 0 0,2-2 0 0 0,6-6 0 0 0,5-8 0 0 0,6-8 0 0 0,6-7 0 0 0,4-3 0 0 0,4-4 0 0 0,2 0 0 0 0,1-6 0 0 0,1 0 0 0 0,4-4 0 0 0,0 1 0 0 0,1 1 0 0 0,-2-2 0 0 0,-1 1 0 0 0,-6 3 0 0 0,-1 1 0 0 0,-1 3 0 0 0,1 0 0 0 0,-4 2 0 0 0,-3 8 0 0 0,-8 7 0 0 0,-5 9 0 0 0,-6 7 0 0 0,-1 7 0 0 0,-4 4 0 0 0,0 4 0 0 0,-1 0 0 0 0,-3 2 0 0 0,2-1 0 0 0,-1 0 0 0 0,-2 4 0 0 0,-1 0 0 0 0,-3 0 0 0 0,4-1 0 0 0,0-2 0 0 0,-1 0 0 0 0,3-2 0 0 0,0 0 0 0 0,2 0 0 0 0,0-1 0 0 0,6-7 0 0 0,8-11 0 0 0,4-9 0 0 0,4-8 0 0 0,6-9 0 0 0,3-6 0 0 0,3 0 0 0 0,1-1 0 0 0,1-2 0 0 0,1 0 0 0 0,0 1 0 0 0,-1-2 0 0 0,0 1 0 0 0,1 2 0 0 0,-2 1 0 0 0,-3 3 0 0 0,-1 1 0 0 0,0 4 0 0 0,-4 3 0 0 0,1 3 0 0 0,-7 9 0 0 0,-8 4 0 0 0,-4 7 0 0 0,-6 6 0 0 0,-4 5 0 0 0,-4 3 0 0 0,1 3 0 0 0,-1 0 0 0 0,4 1 0 0 0,-1 0 0 0 0,3 0 0 0 0,-1-1 0 0 0,2 0 0 0 0,-1 0 0 0 0,-2 0 0 0 0,1 0 0 0 0,-1-1 0 0 0,2 1 0 0 0,-1-4 0 0 0,2-2 0 0 0,-2 1 0 0 0,3 1 0 0 0,-2 0 0 0 0,1-5 0 0 0,7-7 0 0 0,4-7 0 0 0,5-8 0 0 0,7-3 0 0 0,0-3 0 0 0,3-3 0 0 0,2-2 0 0 0,-2-3 0 0 0,1 0 0 0 0,-3-1 0 0 0,1 3 0 0 0,-2 2 0 0 0,0 0 0 0 0,-1-1 0 0 0,0 3 0 0 0,0 7 0 0 0,-7 10 0 0 0,-4 9 0 0 0,-5 5 0 0 0,-7 6 0 0 0,0 1 0 0 0,-3 2 0 0 0,-2 1 0 0 0,2-1 0 0 0,-1 0 0 0 0,2 0 0 0 0,1-5 0 0 0,1-1 0 0 0,0 0 0 0 0,-3-3 0 0 0,2 0 0 0 0,3-7 0 0 0,7-4 0 0 0,4-7 0 0 0,5-4 0 0 0,3-3 0 0 0,3-4 0 0 0,3-4 0 0 0,-1-3 0 0 0,1 3 0 0 0,-1 0 0 0 0,0-1 0 0 0,-3 0 0 0 0,2 2 0 0 0,-2 1 0 0 0,-3 6 0 0 0,-7 6 0 0 0,-3 6 0 0 0,-5 4 0 0 0,-6 4 0 0 0,0 5 0 0 0,-2 3 0 0 0,-2-1 0 0 0,2 0 0 0 0,-1 1 0 0 0,-1-2 0 0 0,2-1 0 0 0,0 2 0 0 0,-1 1 0 0 0,-3-1 0 0 0,3-1 0 0 0,4-7 0 0 0,8-8 0 0 0,8-9 0 0 0,4-7 0 0 0,-4 0 0 0 0,-2 6 0 0 0,-6 4 0 0 0,-5 3 0 0 0,-2 7 0 0 0,-2 1 0 0 0,-4 0 0 0 0,-2 3 0 0 0,-2 0 0 0 0,-1-2 0 0 0,0-2 0 0 0,-2-1 0 0 0,1-2 0 0 0,8-2 0 0 0,10 1 0 0 0,9-2 0 0 0,5-3 0 0 0,5-1 0 0 0,-1-5 0 0 0,2 1 0 0 0,2-3 0 0 0,2 2 0 0 0,-6 1 0 0 0,-6 7 0 0 0,-7 3 0 0 0,-4 6 0 0 0,-5 1 0 0 0,-1 4 0 0 0,-3 3 0 0 0,1 3 0 0 0,3-5 0 0 0,6-5 0 0 0,4-8 0 0 0,6-8 0 0 0,1-6 0 0 0,4 0 0 0 0,-1-3 0 0 0,2 2 0 0 0,-1 0 0 0 0,1-1 0 0 0,-2-2 0 0 0,1 1 0 0 0,-1 1 0 0 0,-3 7 0 0 0,-2 8 0 0 0,-7 9 0 0 0,-2 6 0 0 0,-5 1 0 0 0,-2 2 0 0 0,6-2 0 0 0,7-3 0 0 0,6-8 0 0 0,7-9 0 0 0,3-7 0 0 0,3-5 0 0 0,2 0 0 0 0,-4-1 0 0 0,-1-1 0 0 0,0-1 0 0 0,0-2 0 0 0,2 4 0 0 0,-4 1 0 0 0,0-1 0 0 0,0 3 0 0 0,-2 0 0 0 0,0-2 0 0 0,1 0 0 0 0,-2-3 0 0 0,-3 7 0 0 0,-4 9 0 0 0,-7 5 0 0 0,-3 7 0 0 0,-5 5 0 0 0,-1 5 0 0 0,-3 3 0 0 0,-4 1 0 0 0,2 2 0 0 0,-1 0 0 0 0,-2 0 0 0 0,2-1 0 0 0,-1 1 0 0 0,0-1 0 0 0,-3 0 0 0 0,-1-1 0 0 0,-1 1 0 0 0,3 0 0 0 0,4-8 0 0 0,5-11 0 0 0,8-5 0 0 0,4-7 0 0 0,5-2 0 0 0,5-3 0 0 0,1-3 0 0 0,1 1 0 0 0,3-1 0 0 0,1-1 0 0 0,2-2 0 0 0,-3-2 0 0 0,-1 0 0 0 0,2-2 0 0 0,0 1 0 0 0,1 3 0 0 0,-3 1 0 0 0,0 0 0 0 0,1-1 0 0 0,1-1 0 0 0,1 2 0 0 0,-3 2 0 0 0,0 2 0 0 0,-7 4 0 0 0,-6 8 0 0 0,-6 8 0 0 0,-8 6 0 0 0,-5 6 0 0 0,-4 3 0 0 0,-4 2 0 0 0,4 1 0 0 0,0 1 0 0 0,0-1 0 0 0,3-1 0 0 0,0 1 0 0 0,-1-1 0 0 0,-1 0 0 0 0,2 0 0 0 0,1-1 0 0 0,-2-3 0 0 0,2-1 0 0 0,0-5 0 0 0,3 1 0 0 0,-1-3 0 0 0,2 1 0 0 0,6-6 0 0 0,5-7 0 0 0,6-4 0 0 0,1-5 0 0 0,5 0 0 0 0,3-3 0 0 0,3-3 0 0 0,-2-3 0 0 0,1 3 0 0 0,1-1 0 0 0,-2-1 0 0 0,-1-1 0 0 0,2-1 0 0 0,-3-2 0 0 0,1 4 0 0 0,-6 4 0 0 0,-5 9 0 0 0,-7 9 0 0 0,-7 8 0 0 0,-5 1 0 0 0,0 3 0 0 0,-2 2 0 0 0,-2 3 0 0 0,-1 0 0 0 0,-1 2 0 0 0,-1 0 0 0 0,-1-4 0 0 0,4-1 0 0 0,1 0 0 0 0,4 1 0 0 0,0-2 0 0 0,-1-1 0 0 0,2 0 0 0 0,-1-1 0 0 0,2 0 0 0 0,-1-3 0 0 0,6-7 0 0 0,8-8 0 0 0,4-8 0 0 0,4-1 0 0 0,2-3 0 0 0,2 1 0 0 0,-1-1 0 0 0,1 2 0 0 0,-1 0 0 0 0,-7 1 0 0 0,-8 8 0 0 0,-7 3 0 0 0,-3 7 0 0 0,-2 1 0 0 0,-2 4 0 0 0,-3 1 0 0 0,-2 1 0 0 0,0-2 0 0 0,-1 2 0 0 0,0-1 0 0 0,3-7 0 0 0,6-9 0 0 0,1-2 0 0 0,3-5 0 0 0,3-5 0 0 0,3-2 0 0 0,1-3 0 0 0,-1-2 0 0 0,-1 0 0 0 0,-3 3 0 0 0,-1 2 0 0 0,-2 0 0 0 0,1-2 0 0 0,1 4 0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13516 5864 16383 0 0,'-3'4'0'0'0,"-3"5"0"0"0,2 4 0 0 0,0 5 0 0 0,1 3 0 0 0,1 1 0 0 0,1 2 0 0 0,1-1 0 0 0,0 1 0 0 0,4-4 0 0 0,5-6 0 0 0,5-5 0 0 0,4-4 0 0 0,3-3 0 0 0,-3-5 0 0 0,1-3 0 0 0,-1 0 0 0 0,-2-3 0 0 0,0 0 0 0 0,0-2 0 0 0,3 1 0 0 0,-4-2 0 0 0,1 1 0 0 0,-2-2 0 0 0,-5-1 0 0 0,1 0 0 0 0,-1 0 0 0 0,-3-2 0 0 0,-2-3 0 0 0,-1-1 0 0 0,-6 3 0 0 0,-2-1 0 0 0,-4 1 0 0 0,-4 1 0 0 0,-1 1 0 0 0,-1 3 0 0 0,-1 3 0 0 0,-3-1 0 0 0,-2 2 0 0 0,-1 1 0 0 0,0 3 0 0 0,3 6 0 0 0,1 6 0 0 0,3 5 0 0 0,1 1 0 0 0,3 2 0 0 0,3 2 0 0 0,3 2 0 0 0,2-3 0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13891 6009 16383 0 0,'0'4'0'0'0,"0"5"0"0"0,0 5 0 0 0,-4 0 0 0 0,-1 1 0 0 0,-3 3 0 0 0,-1 1 0 0 0,1 2 0 0 0,-2-3 0 0 0,1-1 0 0 0,2-2 0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14010 5797 16383 0 0,'0'4'0'0'0,"0"5"0"0"0,0 5 0 0 0,0 4 0 0 0,-4-1 0 0 0,-1 0 0 0 0,0 1 0 0 0,1-6 0 0 0,5-5 0 0 0,7-4 0 0 0,1-6 0 0 0,3-3 0 0 0,4 0 0 0 0,2 1 0 0 0,3 1 0 0 0,-3 5 0 0 0,0 6 0 0 0,-3 7 0 0 0,-5 3 0 0 0,0 0 0 0 0,-1 1 0 0 0,-3 0 0 0 0,-5-2 0 0 0,-4 0 0 0 0,-5-2 0 0 0,-1-1 0 0 0,-3-2 0 0 0,1 1 0 0 0,-2-1 0 0 0,-2-4 0 0 0,-3-1 0 0 0,-2-3 0 0 0,-2-2 0 0 0,4-4 0 0 0,0-3 0 0 0,7 1 0 0 0,6 4 0 0 0,4 3 0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14035 5749 16383 0 0,'0'-4'0'0'0,"4"-1"0"0"0,1-4 0 0 0,3 0 0 0 0,5 1 0 0 0,4 2 0 0 0,3 3 0 0 0,-3 4 0 0 0,1 4 0 0 0,0-1 0 0 0,2 1 0 0 0,-3-2 0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14339 5840 16383 0 0,'0'-4'0'0'0,"0"-5"0"0"0,0-5 0 0 0,4-3 0 0 0,5 0 0 0 0,1 0 0 0 0,2 2 0 0 0,4 4 0 0 0,2 4 0 0 0,3 3 0 0 0,-3 6 0 0 0,0 3 0 0 0,-4 4 0 0 0,-4 5 0 0 0,-3 3 0 0 0,-4 4 0 0 0,-1 1 0 0 0,-6-3 0 0 0,-1-1 0 0 0,-5-3 0 0 0,-4-4 0 0 0,1-1 0 0 0,-2-1 0 0 0,-2 1 0 0 0,-2-1 0 0 0,-2-2 0 0 0,4 2 0 0 0,-1-1 0 0 0,4 2 0 0 0,4 3 0 0 0,4 4 0 0 0,-2-2 0 0 0,2 1 0 0 0,1 2 0 0 0,1 1 0 0 0,2 1 0 0 0,5-2 0 0 0,2-1 0 0 0,0 1 0 0 0,-1-7 0 0 0,3-5 0 0 0,0-7 0 0 0,3-4 0 0 0,0-5 0 0 0,1-4 0 0 0,4 0 0 0 0,2 2 0 0 0,3 4 0 0 0,-2 6 0 0 0,-5 8 0 0 0,-4 7 0 0 0,0 1 0 0 0,-1 2 0 0 0,2-2 0 0 0,2-3 0 0 0,4-4 0 0 0,-1-6 0 0 0,1-4 0 0 0,1-1 0 0 0,-2-4 0 0 0,0-1 0 0 0,-2-2 0 0 0,-3-3 0 0 0,-4 0 0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13163 8051 16383 0 0,'-4'0'0'0'0,"-1"4"0"0"0,-4 1 0 0 0,0 3 0 0 0,1 5 0 0 0,3 4 0 0 0,1 3 0 0 0,6-3 0 0 0,2 1 0 0 0,4-3 0 0 0,6-5 0 0 0,3-3 0 0 0,3-3 0 0 0,1-3 0 0 0,2-4 0 0 0,1-3 0 0 0,-1 0 0 0 0,-3-2 0 0 0,-2-1 0 0 0,1-2 0 0 0,0 1 0 0 0,-3-2 0 0 0,-1 1 0 0 0,-2-1 0 0 0,1 1 0 0 0,-3-2 0 0 0,-3-1 0 0 0,-3-4 0 0 0,-2-1 0 0 0,-5-2 0 0 0,-7 3 0 0 0,-2 0 0 0 0,-2 3 0 0 0,-3 5 0 0 0,-3 4 0 0 0,-2 2 0 0 0,-1 3 0 0 0,-1 1 0 0 0,0 0 0 0 0,4 5 0 0 0,0 1 0 0 0,5 3 0 0 0,0 1 0 0 0,-1-2 0 0 0,2 1 0 0 0,-1 0 0 0 0,2 2 0 0 0,-1-1 0 0 0,3 2 0 0 0,1-1 0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13420 8196 16383 0 0,'0'4'0'0'0,"-4"1"0"0"0,-1 4 0 0 0,-4 0 0 0 0,-4 3 0 0 0,-3 2 0 0 0,-4 4 0 0 0,2-2 0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13723 7961 16383 0 0,'0'4'0'0'0,"-3"5"0"0"0,-2 5 0 0 0,-4 0 0 0 0,0 1 0 0 0,-3-1 0 0 0,1 0 0 0 0,-1 2 0 0 0,1 2 0 0 0,-2-2 0 0 0,2 0 0 0 0,-1-3 0 0 0,1 1 0 0 0,-1-3 0 0 0,1 2 0 0 0,7-7 0 0 0,4-3 0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13887 7985 16383 0 0,'-4'0'0'0'0,"-1"3"0"0"0,-4 3 0 0 0,0 2 0 0 0,1 5 0 0 0,-1 0 0 0 0,0 1 0 0 0,-2-1 0 0 0,5-3 0 0 0,3-7 0 0 0,6-4 0 0 0,7-2 0 0 0,1-5 0 0 0,3 0 0 0 0,2 1 0 0 0,0 5 0 0 0,0 4 0 0 0,-3 4 0 0 0,-3 6 0 0 0,-4 5 0 0 0,-2 2 0 0 0,-6-1 0 0 0,-3 0 0 0 0,-4-3 0 0 0,-1 0 0 0 0,-2-3 0 0 0,1 0 0 0 0,-2-1 0 0 0,-3 1 0 0 0,-1-2 0 0 0,-3-2 0 0 0,2 1 0 0 0,1-1 0 0 0,-1-1 0 0 0,-1-7 0 0 0,2-6 0 0 0,1-3 0 0 0,7 1 0 0 0,4 5 0 0 0,4 3 0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13894 7937 16383 0 0,'0'-4'0'0'0,"3"-1"0"0"0,6 0 0 0 0,1 5 0 0 0,3 2 0 0 0,-1 5 0 0 0,1 1 0 0 0,3 0 0 0 0,2-3 0 0 0,2-4 0 0 0,1-4 0 0 0,-2-5 0 0 0,-2-1 0 0 0,-2 2 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6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9348 10171 16383 0 0,'-4'0'0'0'0,"-1"-3"0"0"0,-4-3 0 0 0,0 5 0 0 0,-3 3 0 0 0,2 4 0 0 0,-3 5 0 0 0,-2 4 0 0 0,1 5 0 0 0,0 1 0 0 0,-3 2 0 0 0,-1 1 0 0 0,2-1 0 0 0,-1 1 0 0 0,8-8 0 0 0,8-7 0 0 0,4-9 0 0 0,7-8 0 0 0,4-3 0 0 0,4-3 0 0 0,3-3 0 0 0,-2-3 0 0 0,-1-1 0 0 0,1-2 0 0 0,1 0 0 0 0,-3 0 0 0 0,-5 7 0 0 0,-8 11 0 0 0,-8 9 0 0 0,-8 9 0 0 0,-5 6 0 0 0,-4 3 0 0 0,-2 1 0 0 0,3 2 0 0 0,4-4 0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15467 7841 16383 0 0,'-4'0'0'0'0,"-1"4"0"0"0,-4 1 0 0 0,0 4 0 0 0,-3 3 0 0 0,2 5 0 0 0,1 3 0 0 0,3 1 0 0 0,2 2 0 0 0,6-4 0 0 0,6 0 0 0 0,6-4 0 0 0,4-5 0 0 0,4-4 0 0 0,0-2 0 0 0,-2-7 0 0 0,-1-2 0 0 0,0-1 0 0 0,-3-2 0 0 0,-1-1 0 0 0,2 2 0 0 0,-3-2 0 0 0,0 0 0 0 0,-2-2 0 0 0,1 2 0 0 0,-2-3 0 0 0,-3-3 0 0 0,-2-2 0 0 0,-3-2 0 0 0,-2-3 0 0 0,-4 4 0 0 0,-7 4 0 0 0,0 1 0 0 0,-3 2 0 0 0,0 0 0 0 0,0 1 0 0 0,-3 3 0 0 0,-2 2 0 0 0,-2 2 0 0 0,-2 2 0 0 0,4 4 0 0 0,0 7 0 0 0,4 0 0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15702 8032 16383 0 0,'0'3'0'0'0,"0"6"0"0"0,0 5 0 0 0,-4 0 0 0 0,-1 2 0 0 0,-4-3 0 0 0,0 2 0 0 0,-3-3 0 0 0,2 1 0 0 0,-3-2 0 0 0,2-3 0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16005 7773 16383 0 0,'-4'0'0'0'0,"-5"0"0"0"0,-5 0 0 0 0,0 4 0 0 0,-1 5 0 0 0,1 5 0 0 0,0 0 0 0 0,2 1 0 0 0,3 3 0 0 0,3 1 0 0 0,7-2 0 0 0,2 0 0 0 0,6-4 0 0 0,0 1 0 0 0,3-2 0 0 0,3-4 0 0 0,0 1 0 0 0,0 0 0 0 0,2-3 0 0 0,-2 2 0 0 0,0-1 0 0 0,-2 3 0 0 0,-4 3 0 0 0,-3 4 0 0 0,-2 2 0 0 0,-7-2 0 0 0,-5 1 0 0 0,-7-4 0 0 0,-3-4 0 0 0,1 1 0 0 0,-1-2 0 0 0,-1-3 0 0 0,-1-6 0 0 0,-1-2 0 0 0,3-6 0 0 0,5-5 0 0 0,4-4 0 0 0,4-3 0 0 0,6 2 0 0 0,8 0 0 0 0,5 3 0 0 0,1 1 0 0 0,1 2 0 0 0,3 3 0 0 0,0 3 0 0 0,-1 0 0 0 0,-1-1 0 0 0,1 2 0 0 0,-3-2 0 0 0,0 0 0 0 0,-3-3 0 0 0,1 0 0 0 0,-2-1 0 0 0,-2-4 0 0 0,-4-2 0 0 0,-6 1 0 0 0,-3 0 0 0 0,-4 2 0 0 0,-6 4 0 0 0,1 4 0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16243 7843 16383 0 0,'0'4'0'0'0,"0"5"0"0"0,-4 1 0 0 0,-1 3 0 0 0,0 3 0 0 0,-3-2 0 0 0,0 2 0 0 0,1 1 0 0 0,-1-2 0 0 0,3-4 0 0 0,8-7 0 0 0,6-5 0 0 0,6-6 0 0 0,4-1 0 0 0,2 0 0 0 0,3 2 0 0 0,0 1 0 0 0,-4 6 0 0 0,-1 3 0 0 0,-5 4 0 0 0,1 1 0 0 0,-4 3 0 0 0,-3 3 0 0 0,-3 3 0 0 0,-6 2 0 0 0,-3 2 0 0 0,-4-3 0 0 0,-2-1 0 0 0,-2-3 0 0 0,0-1 0 0 0,-1-3 0 0 0,-2-2 0 0 0,-3 0 0 0 0,-2-1 0 0 0,-1-2 0 0 0,-1-2 0 0 0,2-6 0 0 0,2-2 0 0 0,4-4 0 0 0,0-1 0 0 0,6 1 0 0 0,5 2 0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16269 7793 16383 0 0,'0'-3'0'0'0,"0"-6"0"0"0,4-1 0 0 0,5 1 0 0 0,5 2 0 0 0,3 2 0 0 0,0 7 0 0 0,0 1 0 0 0,-2 6 0 0 0,0 0 0 0 0,1-1 0 0 0,1-2 0 0 0,-1-5 0 0 0,0-4 0 0 0,-3-5 0 0 0,-3-4 0 0 0,0-1 0 0 0,-2-2 0 0 0,-5 2 0 0 0,-4 2 0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49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9023 7960 16383 0 0,'4'0'0'0'0,"1"-4"0"0"0,4-1 0 0 0,4 0 0 0 0,3 1 0 0 0,4 2 0 0 0,1 0 0 0 0,-2 5 0 0 0,-4 5 0 0 0,-6 6 0 0 0,-3 4 0 0 0,-3 3 0 0 0,-3 2 0 0 0,-4 0 0 0 0,-2 1 0 0 0,-4-4 0 0 0,1-2 0 0 0,-4-3 0 0 0,-2-1 0 0 0,-3-3 0 0 0,-2-3 0 0 0,-1-3 0 0 0,-2-2 0 0 0,0-2 0 0 0,4-5 0 0 0,5-5 0 0 0,8-2 0 0 0,6 6 0 0 0,3 2 0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49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9302 8006 16383 0 0,'0'-4'0'0'0,"0"-5"0"0"0,-4-1 0 0 0,-1-3 0 0 0,-4 1 0 0 0,-4 3 0 0 0,-4 2 0 0 0,-2 3 0 0 0,1 6 0 0 0,0 2 0 0 0,4 5 0 0 0,3 4 0 0 0,4 4 0 0 0,0 0 0 0 0,0-1 0 0 0,2 3 0 0 0,2 0 0 0 0,1 2 0 0 0,1 1 0 0 0,4-4 0 0 0,2 0 0 0 0,4-4 0 0 0,5-4 0 0 0,-1 0 0 0 0,1-1 0 0 0,3-3 0 0 0,2-2 0 0 0,2-2 0 0 0,-3-5 0 0 0,-1-2 0 0 0,1 0 0 0 0,1-3 0 0 0,-2-1 0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10577 7819 16383 0 0,'0'4'0'0'0,"-4"1"0"0"0,-1 4 0 0 0,4 0 0 0 0,2-5 0 0 0,5-4 0 0 0,5-1 0 0 0,1-5 0 0 0,2-1 0 0 0,-1-3 0 0 0,1 0 0 0 0,-2-2 0 0 0,-3 4 0 0 0,-3 8 0 0 0,-3 8 0 0 0,-1 6 0 0 0,-1 5 0 0 0,-2 3 0 0 0,-3 1 0 0 0,-2 1 0 0 0,1 1 0 0 0,0-1 0 0 0,2-1 0 0 0,1 1 0 0 0,1-5 0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10813 7914 16383 0 0,'3'0'0'0'0,"6"0"0"0"0,5 0 0 0 0,4 0 0 0 0,3 0 0 0 0,1 0 0 0 0,1 0 0 0 0,1 0 0 0 0,-4 0 0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11162 7865 16383 0 0,'-3'0'0'0'0,"-2"-4"0"0"0,3-1 0 0 0,4-4 0 0 0,4 0 0 0 0,1-3 0 0 0,4 2 0 0 0,3 1 0 0 0,3 7 0 0 0,4 3 0 0 0,-4 6 0 0 0,1 5 0 0 0,-3 5 0 0 0,-5 3 0 0 0,-3 2 0 0 0,-4 1 0 0 0,-1 1 0 0 0,-6-4 0 0 0,-1-2 0 0 0,-5-3 0 0 0,0-1 0 0 0,-2-3 0 0 0,1 1 0 0 0,-2-2 0 0 0,2 2 0 0 0,-2-2 0 0 0,-2-2 0 0 0,-2-3 0 0 0,-3-2 0 0 0,-1-1 0 0 0,3-6 0 0 0,0-1 0 0 0,4-4 0 0 0,7-1 0 0 0,10 2 0 0 0,4-2 0 0 0,0 5 0 0 0,0 7 0 0 0,2 3 0 0 0,-1 1 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6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11902 10480 16383 0 0,'0'-4'0'0'0,"4"3"0"0"0,5 5 0 0 0,5 2 0 0 0,4 4 0 0 0,2 4 0 0 0,3 0 0 0 0,-4 1 0 0 0,-1-2 0 0 0,1-3 0 0 0,-3 0 0 0 0,-1-1 0 0 0,2-2 0 0 0,1-2 0 0 0,-2-7 0 0 0,-8-2 0 0 0,-9-4 0 0 0,-9-5 0 0 0,-5-4 0 0 0,-1-3 0 0 0,-2 2 0 0 0,-1 0 0 0 0,-1-1 0 0 0,-2 3 0 0 0,4 1 0 0 0,0-2 0 0 0,0 3 0 0 0,-1-1 0 0 0,-1-1 0 0 0,-1 2 0 0 0,3-1 0 0 0,0 3 0 0 0,0 3 0 0 0,0-1 0 0 0,1 5 0 0 0,5 8 0 0 0,8 3 0 0 0,5 4 0 0 0,5 1 0 0 0,7 2 0 0 0,0 2 0 0 0,2 0 0 0 0,-1 0 0 0 0,0-2 0 0 0,2 1 0 0 0,2 1 0 0 0,2-1 0 0 0,1-4 0 0 0,-2 1 0 0 0,-5-5 0 0 0,-5-8 0 0 0,-4-8 0 0 0,-7-5 0 0 0,-2-4 0 0 0,-5 0 0 0 0,-1 1 0 0 0,-3-1 0 0 0,-2-1 0 0 0,1-2 0 0 0,-2 1 0 0 0,-1-2 0 0 0,-1 5 0 0 0,1 0 0 0 0,1 0 0 0 0,-2-1 0 0 0,0 3 0 0 0,1 0 0 0 0,1 3 0 0 0,3-1 0 0 0,-1 3 0 0 0,3-1 0 0 0,-1 2 0 0 0,-2 2 0 0 0,1 7 0 0 0,2 7 0 0 0,4 6 0 0 0,7 6 0 0 0,3 2 0 0 0,1 3 0 0 0,4 1 0 0 0,1 0 0 0 0,2 0 0 0 0,-1 0 0 0 0,3-1 0 0 0,-2 0 0 0 0,1 0 0 0 0,-1 0 0 0 0,-2 0 0 0 0,0-1 0 0 0,0 1 0 0 0,1-4 0 0 0,0-2 0 0 0,1-7 0 0 0,0-9 0 0 0,-3-9 0 0 0,-3-6 0 0 0,-1-6 0 0 0,-3-2 0 0 0,0-2 0 0 0,-1-1 0 0 0,-1 1 0 0 0,1 0 0 0 0,-4 0 0 0 0,-2 1 0 0 0,-3 0 0 0 0,0 0 0 0 0,-3 0 0 0 0,-2 0 0 0 0,0 1 0 0 0,-1-1 0 0 0,2 1 0 0 0,0 3 0 0 0,-3 1 0 0 0,3 1 0 0 0,-2 2 0 0 0,-1 4 0 0 0,2 0 0 0 0,-1 2 0 0 0,-1 6 0 0 0,1 8 0 0 0,4 6 0 0 0,4 6 0 0 0,3 4 0 0 0,2 1 0 0 0,5-2 0 0 0,2-1 0 0 0,5 0 0 0 0,-1 1 0 0 0,4 1 0 0 0,2 0 0 0 0,3 1 0 0 0,-2 1 0 0 0,0-1 0 0 0,2 1 0 0 0,-3 0 0 0 0,1 0 0 0 0,0 0 0 0 0,-1-1 0 0 0,-1-3 0 0 0,-1-1 0 0 0,0-4 0 0 0,2-4 0 0 0,-2-8 0 0 0,-3-8 0 0 0,-3-7 0 0 0,-2-5 0 0 0,-3-3 0 0 0,-6-2 0 0 0,-5-1 0 0 0,-1 0 0 0 0,-4-1 0 0 0,-2 2 0 0 0,-3-1 0 0 0,-2 1 0 0 0,3 0 0 0 0,0 0 0 0 0,0 1 0 0 0,-1 3 0 0 0,-2 2 0 0 0,0-1 0 0 0,-1 3 0 0 0,3 0 0 0 0,2 3 0 0 0,-1 3 0 0 0,3 7 0 0 0,4 8 0 0 0,7 7 0 0 0,9 5 0 0 0,3 3 0 0 0,5 2 0 0 0,-1 1 0 0 0,2 0 0 0 0,3 0 0 0 0,1 0 0 0 0,3-1 0 0 0,0 0 0 0 0,-2 0 0 0 0,-1 0 0 0 0,0 3 0 0 0,1-2 0 0 0,-2-1 0 0 0,-1-2 0 0 0,-3 1 0 0 0,0-5 0 0 0,-2 0 0 0 0,1-3 0 0 0,-1-9 0 0 0,-3-8 0 0 0,-3-8 0 0 0,-6-6 0 0 0,-3-3 0 0 0,-4-3 0 0 0,-1-1 0 0 0,-3-1 0 0 0,0 1 0 0 0,-1 0 0 0 0,-2 1 0 0 0,-3 0 0 0 0,-2 0 0 0 0,-1 0 0 0 0,2 0 0 0 0,2 0 0 0 0,-2 5 0 0 0,0 0 0 0 0,3 1 0 0 0,0 2 0 0 0,2 0 0 0 0,1 3 0 0 0,-2 3 0 0 0,2-1 0 0 0,2 6 0 0 0,5 7 0 0 0,1 7 0 0 0,3 5 0 0 0,6 1 0 0 0,1 1 0 0 0,4 1 0 0 0,1 2 0 0 0,2 2 0 0 0,0 0 0 0 0,0 0 0 0 0,4 1 0 0 0,1 0 0 0 0,-1 0 0 0 0,0-4 0 0 0,2-1 0 0 0,-3 0 0 0 0,0 1 0 0 0,2-3 0 0 0,-3 0 0 0 0,1 0 0 0 0,1-1 0 0 0,-2 0 0 0 0,-3-7 0 0 0,-4-8 0 0 0,-2-8 0 0 0,-3-6 0 0 0,-6-2 0 0 0,-1-1 0 0 0,-4-1 0 0 0,-1-3 0 0 0,-2 0 0 0 0,-4-2 0 0 0,-1 1 0 0 0,0-1 0 0 0,1 0 0 0 0,-2 0 0 0 0,-1 0 0 0 0,-2 4 0 0 0,4 1 0 0 0,0 4 0 0 0,-1 0 0 0 0,-1-1 0 0 0,-1 2 0 0 0,-1 3 0 0 0,3 8 0 0 0,4 7 0 0 0,5 7 0 0 0,4 5 0 0 0,3 4 0 0 0,5-2 0 0 0,3 0 0 0 0,3 0 0 0 0,1 1 0 0 0,3 1 0 0 0,-2 1 0 0 0,2-4 0 0 0,-2 0 0 0 0,2 0 0 0 0,2 0 0 0 0,-2 3 0 0 0,2 0 0 0 0,1 0 0 0 0,-2 2 0 0 0,1-4 0 0 0,-2-2 0 0 0,0-2 0 0 0,2-5 0 0 0,-1-8 0 0 0,-4-8 0 0 0,-7-7 0 0 0,-4-4 0 0 0,-5-5 0 0 0,-3-1 0 0 0,-3-1 0 0 0,-3 0 0 0 0,1 0 0 0 0,-2 0 0 0 0,-1 1 0 0 0,-2-1 0 0 0,-1 2 0 0 0,-2-1 0 0 0,0 0 0 0 0,-1 4 0 0 0,4 2 0 0 0,5 7 0 0 0,1 9 0 0 0,3 9 0 0 0,6 7 0 0 0,9 4 0 0 0,3 4 0 0 0,4-3 0 0 0,3-1 0 0 0,0 1 0 0 0,1-4 0 0 0,2 0 0 0 0,-3 0 0 0 0,1 3 0 0 0,1 0 0 0 0,-3 2 0 0 0,1 1 0 0 0,-2 1 0 0 0,0-1 0 0 0,2-3 0 0 0,-2-1 0 0 0,1-4 0 0 0,-2 0 0 0 0,-3 1 0 0 0,-3-5 0 0 0,-2-9 0 0 0,-3-8 0 0 0,-4-3 0 0 0,-3-4 0 0 0,-3-3 0 0 0,-1-3 0 0 0,-2-1 0 0 0,-3-2 0 0 0,-3 0 0 0 0,2 0 0 0 0,0-1 0 0 0,-2 1 0 0 0,-1 0 0 0 0,-2 4 0 0 0,0 1 0 0 0,3 1 0 0 0,0 2 0 0 0,4 0 0 0 0,0 3 0 0 0,3-1 0 0 0,-1 2 0 0 0,1 7 0 0 0,3 8 0 0 0,3 7 0 0 0,2 5 0 0 0,6 5 0 0 0,6 1 0 0 0,1 2 0 0 0,3 0 0 0 0,3 1 0 0 0,3-2 0 0 0,-2 1 0 0 0,0-1 0 0 0,1 0 0 0 0,-2 0 0 0 0,-1-4 0 0 0,-2-2 0 0 0,0-3 0 0 0,-2 0 0 0 0,1 1 0 0 0,-2 1 0 0 0,-2-4 0 0 0,-3-10 0 0 0,-2-8 0 0 0,-5-7 0 0 0,-3-5 0 0 0,-4 0 0 0 0,0 0 0 0 0,-3-2 0 0 0,0 0 0 0 0,0-2 0 0 0,0 0 0 0 0,0 4 0 0 0,1 0 0 0 0,-2 0 0 0 0,-1-1 0 0 0,-4-1 0 0 0,3 7 0 0 0,3 9 0 0 0,3 9 0 0 0,8 8 0 0 0,8 6 0 0 0,2 2 0 0 0,4 3 0 0 0,3 1 0 0 0,0-1 0 0 0,0 0 0 0 0,1 0 0 0 0,2 0 0 0 0,-2-1 0 0 0,-1-4 0 0 0,2-2 0 0 0,1-3 0 0 0,1-4 0 0 0,-3-8 0 0 0,-4-8 0 0 0,-4-7 0 0 0,-4-5 0 0 0,-7-3 0 0 0,-2-2 0 0 0,-1-1 0 0 0,-4 3 0 0 0,0 2 0 0 0,2 8 0 0 0,5 6 0 0 0,8 7 0 0 0,6 8 0 0 0,5 5 0 0 0,3 5 0 0 0,3-2 0 0 0,-4 1 0 0 0,0-4 0 0 0,-3-7 0 0 0,-6-10 0 0 0,-7-4 0 0 0,-4 3 0 0 0,-3 5 0 0 0,0 7 0 0 0,1 5 0 0 0,4 1 0 0 0,6-3 0 0 0,2-7 0 0 0,4-4 0 0 0,-2-6 0 0 0,3-3 0 0 0,1-3 0 0 0,0-4 0 0 0,-8 0 0 0 0,-8 4 0 0 0,-9 3 0 0 0,-5 3 0 0 0,-5 2 0 0 0,-3-2 0 0 0,0 0 0 0 0,-2 0 0 0 0,1 2 0 0 0,0 1 0 0 0,0-3 0 0 0,1-1 0 0 0,0 1 0 0 0,0 1 0 0 0,1 2 0 0 0,3-4 0 0 0,5 4 0 0 0,5 6 0 0 0,9 2 0 0 0,3 4 0 0 0,5 1 0 0 0,6 1 0 0 0,3 0 0 0 0,-4-7 0 0 0,-8-8 0 0 0,-6-7 0 0 0,-6-2 0 0 0,-2-2 0 0 0,-3 0 0 0 0,1-1 0 0 0,1-1 0 0 0,-1 1 0 0 0,2 0 0 0 0,-2 2 0 0 0,1 0 0 0 0,-2-2 0 0 0,2-2 0 0 0,-2 1 0 0 0,1 0 0 0 0,-1 3 0 0 0,1 7 0 0 0,7 5 0 0 0,4 6 0 0 0,5 3 0 0 0,2 3 0 0 0,4 0 0 0 0,0 2 0 0 0,2-1 0 0 0,-1 1 0 0 0,1-1 0 0 0,-2 0 0 0 0,2 3 0 0 0,-2 2 0 0 0,-3-5 0 0 0,-6-5 0 0 0,-4-7 0 0 0,-5-4 0 0 0,-2-6 0 0 0,-3 0 0 0 0,1-2 0 0 0,-2 0 0 0 0,1-1 0 0 0,0 5 0 0 0,0 8 0 0 0,4 8 0 0 0,2 6 0 0 0,3 5 0 0 0,1 3 0 0 0,5-3 0 0 0,3 0 0 0 0,3-3 0 0 0,1-9 0 0 0,-6-9 0 0 0,-3-8 0 0 0,-6-2 0 0 0,-2-4 0 0 0,1-2 0 0 0,-4 2 0 0 0,1 7 0 0 0,6 9 0 0 0,3 9 0 0 0,5 2 0 0 0,2 4 0 0 0,0 2 0 0 0,3 0 0 0 0,-1-1 0 0 0,-2 2 0 0 0,2-3 0 0 0,0 1 0 0 0,1-4 0 0 0,0-6 0 0 0,-2-9 0 0 0,-3-8 0 0 0,-1-5 0 0 0,-3-4 0 0 0,4 1 0 0 0,0 8 0 0 0,3 5 0 0 0,1 9 0 0 0,2 2 0 0 0,3 2 0 0 0,0 2 0 0 0,0 1 0 0 0,3-2 0 0 0,-2 1 0 0 0,0 0 0 0 0,2-2 0 0 0,-3 2 0 0 0,1 3 0 0 0,-2 3 0 0 0,0 3 0 0 0,-2 3 0 0 0,-3 1 0 0 0,1-3 0 0 0,3-1 0 0 0,4-3 0 0 0,2-9 0 0 0,2-4 0 0 0,-2-8 0 0 0,0-1 0 0 0,0-5 0 0 0,1 1 0 0 0,2-3 0 0 0,0 2 0 0 0,1 3 0 0 0,-3-1 0 0 0,-1 1 0 0 0,0 2 0 0 0,1 3 0 0 0,-3-3 0 0 0,0 1 0 0 0,1 0 0 0 0,1 3 0 0 0,-6 0 0 0 0,-9-2 0 0 0,-8-4 0 0 0,-9-2 0 0 0,0-1 0 0 0,-3 0 0 0 0,-1 3 0 0 0,1-1 0 0 0,4-3 0 0 0,1-3 0 0 0,2-2 0 0 0,2-3 0 0 0,0 3 0 0 0,0 8 0 0 0,2 10 0 0 0,-2 4 0 0 0,1 6 0 0 0,1 5 0 0 0,-3 0 0 0 0,2 1 0 0 0,-4 2 0 0 0,2 2 0 0 0,1 1 0 0 0,3 1 0 0 0,5-7 0 0 0,7-7 0 0 0,3-7 0 0 0,2-9 0 0 0,4-2 0 0 0,3-4 0 0 0,2-3 0 0 0,1-3 0 0 0,1-2 0 0 0,1 0 0 0 0,-1-1 0 0 0,0-4 0 0 0,0-2 0 0 0,0 1 0 0 0,-4 1 0 0 0,-1 1 0 0 0,0 2 0 0 0,1 0 0 0 0,-3 1 0 0 0,-1 0 0 0 0,-6 5 0 0 0,-8 4 0 0 0,-5 10 0 0 0,-6 8 0 0 0,-4 4 0 0 0,-4 4 0 0 0,1 5 0 0 0,-1 2 0 0 0,0-1 0 0 0,-2-1 0 0 0,-1 2 0 0 0,-1 4 0 0 0,0 3 0 0 0,-1 1 0 0 0,0-1 0 0 0,0-1 0 0 0,1 0 0 0 0,-1-1 0 0 0,0-1 0 0 0,0 0 0 0 0,8-8 0 0 0,10-11 0 0 0,10-9 0 0 0,8-8 0 0 0,6-6 0 0 0,7-7 0 0 0,3-3 0 0 0,0-4 0 0 0,4-1 0 0 0,-1-2 0 0 0,-1 1 0 0 0,1 3 0 0 0,-1-1 0 0 0,-1 2 0 0 0,-3 1 0 0 0,-1 3 0 0 0,-2 1 0 0 0,-1 2 0 0 0,0 1 0 0 0,-5 1 0 0 0,-8 3 0 0 0,-11 10 0 0 0,-8 6 0 0 0,-7 7 0 0 0,-5 7 0 0 0,-2 5 0 0 0,-1 5 0 0 0,-4 1 0 0 0,-2 2 0 0 0,1 0 0 0 0,-2 0 0 0 0,-1 0 0 0 0,3-1 0 0 0,-3 1 0 0 0,1-1 0 0 0,2-1 0 0 0,2 1 0 0 0,1 0 0 0 0,2-1 0 0 0,1-3 0 0 0,4-9 0 0 0,9-6 0 0 0,11-8 0 0 0,8-7 0 0 0,7-6 0 0 0,5-3 0 0 0,2-2 0 0 0,1-2 0 0 0,1 0 0 0 0,3 0 0 0 0,2 0 0 0 0,-2 0 0 0 0,-1 1 0 0 0,-1 0 0 0 0,-1 0 0 0 0,-2 1 0 0 0,0-1 0 0 0,-4 1 0 0 0,-2 3 0 0 0,-7 5 0 0 0,-9 5 0 0 0,-10 8 0 0 0,-5 4 0 0 0,-6 6 0 0 0,-2 1 0 0 0,-2 2 0 0 0,-1 0 0 0 0,1 1 0 0 0,0-1 0 0 0,0 1 0 0 0,1-2 0 0 0,0 1 0 0 0,0-1 0 0 0,4 1 0 0 0,1-1 0 0 0,1-3 0 0 0,6-2 0 0 0,9-7 0 0 0,9-7 0 0 0,7-1 0 0 0,1-4 0 0 0,2-3 0 0 0,2 1 0 0 0,1-1 0 0 0,2-1 0 0 0,0 1 0 0 0,-3 1 0 0 0,-1 2 0 0 0,0 0 0 0 0,-7 2 0 0 0,-4 6 0 0 0,-9 5 0 0 0,-7 6 0 0 0,-6 1 0 0 0,0 5 0 0 0,-2 3 0 0 0,-2 3 0 0 0,-1-2 0 0 0,-1 1 0 0 0,-1 1 0 0 0,-1 2 0 0 0,0-3 0 0 0,0-1 0 0 0,0 1 0 0 0,0 2 0 0 0,0 1 0 0 0,8-6 0 0 0,10-10 0 0 0,7-10 0 0 0,5-6 0 0 0,7-7 0 0 0,8-2 0 0 0,4-3 0 0 0,2-1 0 0 0,0 1 0 0 0,-2 0 0 0 0,4 0 0 0 0,0 4 0 0 0,-6 2 0 0 0,-2 0 0 0 0,-1-1 0 0 0,-1 3 0 0 0,-3 1 0 0 0,-1 2 0 0 0,-3 0 0 0 0,0 2 0 0 0,-6 2 0 0 0,-5 8 0 0 0,-5 3 0 0 0,-7 6 0 0 0,-6 0 0 0 0,-3 4 0 0 0,1 4 0 0 0,0-2 0 0 0,-1 1 0 0 0,-1 2 0 0 0,-1 2 0 0 0,-1 1 0 0 0,0-2 0 0 0,-1-1 0 0 0,0 1 0 0 0,0 1 0 0 0,0 2 0 0 0,1 0 0 0 0,7-3 0 0 0,10-4 0 0 0,10-6 0 0 0,8-6 0 0 0,5-9 0 0 0,8-3 0 0 0,3-3 0 0 0,1 1 0 0 0,2-3 0 0 0,0 3 0 0 0,-1-2 0 0 0,-3 3 0 0 0,-1-2 0 0 0,-3 2 0 0 0,-4-1 0 0 0,-2 2 0 0 0,-1 2 0 0 0,-3 6 0 0 0,-7 4 0 0 0,-5 5 0 0 0,-7 6 0 0 0,-7 3 0 0 0,0 5 0 0 0,-3 1 0 0 0,-3 1 0 0 0,-1 0 0 0 0,-2 1 0 0 0,-2 0 0 0 0,1-1 0 0 0,2 0 0 0 0,2 0 0 0 0,0 0 0 0 0,3 0 0 0 0,0-1 0 0 0,3 1 0 0 0,6-4 0 0 0,10-9 0 0 0,7-11 0 0 0,5-4 0 0 0,5-5 0 0 0,-2-6 0 0 0,-1 1 0 0 0,2-1 0 0 0,0-2 0 0 0,1 2 0 0 0,1 0 0 0 0,0 3 0 0 0,-3-1 0 0 0,-1 3 0 0 0,0 3 0 0 0,-3 6 0 0 0,-8 4 0 0 0,-5 6 0 0 0,-7 4 0 0 0,-2 5 0 0 0,-4 4 0 0 0,-5 1 0 0 0,-2 1 0 0 0,1 1 0 0 0,0-1 0 0 0,-1 1 0 0 0,-2-1 0 0 0,4 0 0 0 0,-1-4 0 0 0,4-1 0 0 0,-1-4 0 0 0,3 0 0 0 0,6-3 0 0 0,9-7 0 0 0,7-8 0 0 0,6-3 0 0 0,3-5 0 0 0,3-4 0 0 0,1 1 0 0 0,0-1 0 0 0,0-1 0 0 0,0-2 0 0 0,-1-2 0 0 0,1 3 0 0 0,-2 1 0 0 0,1 3 0 0 0,0 0 0 0 0,0 2 0 0 0,-5 0 0 0 0,0 2 0 0 0,-4 6 0 0 0,-8 4 0 0 0,-9 5 0 0 0,-4 7 0 0 0,-5 1 0 0 0,-4 1 0 0 0,-3 3 0 0 0,2 3 0 0 0,-1 1 0 0 0,0-3 0 0 0,-2 0 0 0 0,3 0 0 0 0,1-3 0 0 0,2 0 0 0 0,1-2 0 0 0,1 0 0 0 0,8-6 0 0 0,8-8 0 0 0,7-8 0 0 0,5-6 0 0 0,5-4 0 0 0,1-3 0 0 0,2-2 0 0 0,1 4 0 0 0,-5 1 0 0 0,-1 4 0 0 0,-9 4 0 0 0,-8 8 0 0 0,-6 9 0 0 0,-5 2 0 0 0,-2 5 0 0 0,-3 4 0 0 0,-2-2 0 0 0,-3 1 0 0 0,2 2 0 0 0,0-3 0 0 0,3 1 0 0 0,0-3 0 0 0,3 0 0 0 0,2 2 0 0 0,7-1 0 0 0,8-8 0 0 0,7-8 0 0 0,5-4 0 0 0,3-5 0 0 0,5-4 0 0 0,3-3 0 0 0,1-3 0 0 0,1 2 0 0 0,1 1 0 0 0,-2-1 0 0 0,-2-1 0 0 0,2 4 0 0 0,-4-1 0 0 0,-3 4 0 0 0,-1 0 0 0 0,-1 1 0 0 0,-7 8 0 0 0,-11 8 0 0 0,-5 7 0 0 0,-6 5 0 0 0,-6 1 0 0 0,-5 0 0 0 0,-2 2 0 0 0,-2 2 0 0 0,0 0 0 0 0,3 1 0 0 0,1-3 0 0 0,4-1 0 0 0,1-4 0 0 0,2 0 0 0 0,4 1 0 0 0,7-2 0 0 0,3-7 0 0 0,6-4 0 0 0,1-3 0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11464 7911 16383 0 0,'3'-3'0'0'0,"3"-6"0"0"0,-5-1 0 0 0,-6 1 0 0 0,-3-2 0 0 0,-3 1 0 0 0,-3 3 0 0 0,-5 2 0 0 0,-1 1 0 0 0,-2 3 0 0 0,3 4 0 0 0,1 2 0 0 0,-1 5 0 0 0,4 3 0 0 0,-1 0 0 0 0,4 2 0 0 0,3 2 0 0 0,3 2 0 0 0,3 1 0 0 0,5-2 0 0 0,3 0 0 0 0,1 0 0 0 0,2-3 0 0 0,1 0 0 0 0,2-2 0 0 0,3-4 0 0 0,-1 0 0 0 0,2 0 0 0 0,2-3 0 0 0,1-2 0 0 0,2-2 0 0 0,2-1 0 0 0,0 0 0 0 0,1-1 0 0 0,-4-1 0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10554 7816 16383 0 0,'-4'0'0'0'0,"3"0"0"0"0,5 0 0 0 0,2-4 0 0 0,4-1 0 0 0,4-4 0 0 0,3 0 0 0 0,-1-3 0 0 0,1 2 0 0 0,1-3 0 0 0,-2-2 0 0 0,-1 1 0 0 0,-2 0 0 0 0,-7 5 0 0 0,-5 8 0 0 0,-7 5 0 0 0,-1 5 0 0 0,-1 5 0 0 0,2 4 0 0 0,-2-1 0 0 0,0 1 0 0 0,1 0 0 0 0,-1-2 0 0 0,0 0 0 0 0,2 1 0 0 0,1 1 0 0 0,2 2 0 0 0,2 1 0 0 0,0 1 0 0 0,1 1 0 0 0,0 0 0 0 0,1 0 0 0 0,-5-4 0 0 0,-4-5 0 0 0,-6-5 0 0 0,0-8 0 0 0,-1-4 0 0 0,5-2 0 0 0,9 1 0 0 0,7 0 0 0 0,8 1 0 0 0,5 1 0 0 0,3 1 0 0 0,1 1 0 0 0,1 0 0 0 0,1 0 0 0 0,-1 0 0 0 0,-4 0 0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0.0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28627 2043 16383 0 0,'0'-4'0'0'0,"-4"-5"0"0"0,-1-5 0 0 0,-4 0 0 0 0,0-1 0 0 0,2-3 0 0 0,-3 3 0 0 0,1-1 0 0 0,-2 3 0 0 0,1-1 0 0 0,-2 3 0 0 0,2-1 0 0 0,-2 1 0 0 0,-3-1 0 0 0,-2 2 0 0 0,-3 2 0 0 0,3-1 0 0 0,0 0 0 0 0,-1-1 0 0 0,-1 0 0 0 0,-2 3 0 0 0,4-2 0 0 0,0 1 0 0 0,-1 1 0 0 0,-1 2 0 0 0,3-1 0 0 0,0-1 0 0 0,-1 2 0 0 0,-2 1 0 0 0,3-2 0 0 0,0-1 0 0 0,-1 2 0 0 0,-1-3 0 0 0,-2 0 0 0 0,-2 2 0 0 0,4-3 0 0 0,1 1 0 0 0,-1 2 0 0 0,-1 1 0 0 0,-1-1 0 0 0,-2-1 0 0 0,0 1 0 0 0,0 2 0 0 0,-1 2 0 0 0,4-3 0 0 0,1-1 0 0 0,0 1 0 0 0,0 1 0 0 0,-2 2 0 0 0,-1 0 0 0 0,-1 2 0 0 0,-1-1 0 0 0,1 1 0 0 0,-1 1 0 0 0,0-1 0 0 0,0 0 0 0 0,0 0 0 0 0,1 0 0 0 0,-1 1 0 0 0,0-1 0 0 0,0 0 0 0 0,1 0 0 0 0,-1 3 0 0 0,0 3 0 0 0,1-2 0 0 0,-1 0 0 0 0,0-1 0 0 0,5 3 0 0 0,0 0 0 0 0,0-1 0 0 0,-1 3 0 0 0,0 0 0 0 0,2 2 0 0 0,0 0 0 0 0,-1-2 0 0 0,4 1 0 0 0,-1 0 0 0 0,-2-3 0 0 0,3 3 0 0 0,0-1 0 0 0,1 2 0 0 0,4 3 0 0 0,0 0 0 0 0,-4-3 0 0 0,2 1 0 0 0,-2-1 0 0 0,1 1 0 0 0,0-1 0 0 0,-3 2 0 0 0,-3-2 0 0 0,3 2 0 0 0,-1-1 0 0 0,2 1 0 0 0,4 2 0 0 0,0 4 0 0 0,1 1 0 0 0,3 2 0 0 0,1 1 0 0 0,3 1 0 0 0,1 0 0 0 0,1 1 0 0 0,0-1 0 0 0,0 0 0 0 0,1 0 0 0 0,-1-1 0 0 0,1 1 0 0 0,-1 0 0 0 0,4-4 0 0 0,1-2 0 0 0,0 1 0 0 0,3 1 0 0 0,-1 1 0 0 0,4-3 0 0 0,-1-1 0 0 0,2-2 0 0 0,-1-1 0 0 0,1-1 0 0 0,3 0 0 0 0,2-2 0 0 0,-1 2 0 0 0,0-2 0 0 0,-2 2 0 0 0,-1-2 0 0 0,3-2 0 0 0,-3 2 0 0 0,2-2 0 0 0,-3 2 0 0 0,1 0 0 0 0,2-2 0 0 0,-2 1 0 0 0,1-1 0 0 0,2 2 0 0 0,3 0 0 0 0,-3 2 0 0 0,0-2 0 0 0,1-2 0 0 0,-2 2 0 0 0,0-2 0 0 0,1-1 0 0 0,3-3 0 0 0,0-1 0 0 0,-1 2 0 0 0,-1 1 0 0 0,0-1 0 0 0,2-2 0 0 0,2 3 0 0 0,0 1 0 0 0,1-2 0 0 0,0 0 0 0 0,1-3 0 0 0,0 0 0 0 0,0-2 0 0 0,0 1 0 0 0,0 2 0 0 0,0 2 0 0 0,-1 0 0 0 0,1-1 0 0 0,0-2 0 0 0,-1 0 0 0 0,1-1 0 0 0,0-1 0 0 0,-1 0 0 0 0,1 0 0 0 0,0 0 0 0 0,-1-1 0 0 0,1 1 0 0 0,0 0 0 0 0,-1 0 0 0 0,1 0 0 0 0,0 0 0 0 0,-1 0 0 0 0,1 0 0 0 0,0 0 0 0 0,-1 0 0 0 0,-3-4 0 0 0,-1-1 0 0 0,0 0 0 0 0,0 1 0 0 0,2 1 0 0 0,1 2 0 0 0,1-4 0 0 0,0-1 0 0 0,1 1 0 0 0,0 2 0 0 0,0-4 0 0 0,0 1 0 0 0,-1-4 0 0 0,1 1 0 0 0,0-3 0 0 0,0 2 0 0 0,-5-3 0 0 0,0 3 0 0 0,-4-3 0 0 0,0 2 0 0 0,-3-1 0 0 0,1 1 0 0 0,2-1 0 0 0,2-2 0 0 0,-1-3 0 0 0,1 1 0 0 0,-3 0 0 0 0,-3-1 0 0 0,-4-2 0 0 0,2 2 0 0 0,-2 1 0 0 0,0-1 0 0 0,-3-2 0 0 0,-1-1 0 0 0,-4 3 0 0 0,-3 0 0 0 0,-4-1 0 0 0,0 3 0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0.0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20879 2434 16383 0 0,'3'0'0'0'0,"6"0"0"0"0,5 0 0 0 0,4 0 0 0 0,3 0 0 0 0,1 0 0 0 0,1 0 0 0 0,1 0 0 0 0,-4 4 0 0 0,-2 1 0 0 0,1 0 0 0 0,0-1 0 0 0,1-1 0 0 0,-3 2 0 0 0,0 1 0 0 0,0 0 0 0 0,2-2 0 0 0,1-2 0 0 0,1 0 0 0 0,1-1 0 0 0,0-1 0 0 0,1 0 0 0 0,0-1 0 0 0,-4 5 0 0 0,-1 1 0 0 0,0 0 0 0 0,1-2 0 0 0,1 0 0 0 0,1-1 0 0 0,0-1 0 0 0,2-1 0 0 0,-5 4 0 0 0,0 1 0 0 0,0 0 0 0 0,1-2 0 0 0,1 0 0 0 0,1-1 0 0 0,1-1 0 0 0,0-1 0 0 0,1 0 0 0 0,0 0 0 0 0,0-1 0 0 0,0 1 0 0 0,-1 0 0 0 0,1 0 0 0 0,0 0 0 0 0,0 0 0 0 0,-1 0 0 0 0,1 0 0 0 0,0 0 0 0 0,-1 0 0 0 0,1 0 0 0 0,0 0 0 0 0,-1 0 0 0 0,1 0 0 0 0,0 0 0 0 0,0 0 0 0 0,-1 0 0 0 0,1 0 0 0 0,0 0 0 0 0,-1 0 0 0 0,1 0 0 0 0,0 0 0 0 0,-1 0 0 0 0,1 0 0 0 0,0 0 0 0 0,-1 0 0 0 0,1 0 0 0 0,0 0 0 0 0,-1 0 0 0 0,1 0 0 0 0,0 0 0 0 0,-1 0 0 0 0,1 0 0 0 0,0 0 0 0 0,-1 0 0 0 0,1 0 0 0 0,0 0 0 0 0,-1 0 0 0 0,1 0 0 0 0,0 0 0 0 0,-1 0 0 0 0,1 0 0 0 0,0 0 0 0 0,0 0 0 0 0,-1 0 0 0 0,1 0 0 0 0,0 0 0 0 0,-1 0 0 0 0,1 0 0 0 0,0 0 0 0 0,-1 0 0 0 0,1 0 0 0 0,0 0 0 0 0,-1 0 0 0 0,1 0 0 0 0,0 0 0 0 0,-1 0 0 0 0,1 0 0 0 0,0 0 0 0 0,-1 0 0 0 0,1 0 0 0 0,0 0 0 0 0,-1 0 0 0 0,1 0 0 0 0,0 0 0 0 0,-1 0 0 0 0,1 0 0 0 0,0 0 0 0 0,-1 0 0 0 0,1 0 0 0 0,0 0 0 0 0,-4-4 0 0 0,-2-1 0 0 0,1 0 0 0 0,1 1 0 0 0,1 1 0 0 0,1 2 0 0 0,0 0 0 0 0,2 0 0 0 0,-1 1 0 0 0,1 0 0 0 0,-4-3 0 0 0,-1-2 0 0 0,0 0 0 0 0,1 1 0 0 0,1 2 0 0 0,-3 0 0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10265 5890 16383 0 0,'-4'0'0'0'0,"-5"0"0"0"0,-5 0 0 0 0,-3 0 0 0 0,0 3 0 0 0,0 3 0 0 0,2 2 0 0 0,0 1 0 0 0,3 3 0 0 0,0-1 0 0 0,1 1 0 0 0,3 3 0 0 0,-1-1 0 0 0,0 1 0 0 0,3 1 0 0 0,2 3 0 0 0,5 1 0 0 0,7-3 0 0 0,6 0 0 0 0,4-3 0 0 0,2-4 0 0 0,3-3 0 0 0,1-4 0 0 0,0-1 0 0 0,0-2 0 0 0,-5-5 0 0 0,0 0 0 0 0,-5-5 0 0 0,0 0 0 0 0,1-2 0 0 0,2 1 0 0 0,-2-1 0 0 0,0 0 0 0 0,-2 0 0 0 0,1 1 0 0 0,-3-1 0 0 0,1 1 0 0 0,-1-1 0 0 0,-3-3 0 0 0,-3-2 0 0 0,-6-2 0 0 0,-6 2 0 0 0,-3 0 0 0 0,-3 3 0 0 0,-3-1 0 0 0,-3 4 0 0 0,-2 2 0 0 0,-1 4 0 0 0,-1 2 0 0 0,0 2 0 0 0,3 4 0 0 0,2 3 0 0 0,0 3 0 0 0,3 5 0 0 0,0-1 0 0 0,2 2 0 0 0,1 2 0 0 0,1-2 0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10548 6127 16383 0 0,'-3'0'0'0'0,"-6"0"0"0"0,-1 3 0 0 0,1 6 0 0 0,-2 1 0 0 0,1 3 0 0 0,-1 3 0 0 0,1 2 0 0 0,-2-1 0 0 0,1 0 0 0 0,3 1 0 0 0,-2-3 0 0 0,2 0 0 0 0,-3-2 0 0 0,2 0 0 0 0,1-2 0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10716 5868 16383 0 0,'0'4'0'0'0,"0"5"0"0"0,-3 1 0 0 0,-2 2 0 0 0,0 4 0 0 0,-3-1 0 0 0,0 0 0 0 0,1 2 0 0 0,-1-2 0 0 0,-1 0 0 0 0,6-2 0 0 0,8-4 0 0 0,6-3 0 0 0,5-2 0 0 0,4-3 0 0 0,2 0 0 0 0,-2 2 0 0 0,-1 2 0 0 0,-4-1 0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10856 5915 16383 0 0,'0'4'0'0'0,"-3"1"0"0"0,-3 4 0 0 0,1 4 0 0 0,-2-1 0 0 0,-1 3 0 0 0,1 1 0 0 0,2 3 0 0 0,2 2 0 0 0,1 1 0 0 0,-2-4 0 0 0,-2 0 0 0 0,2 0 0 0 0,0 1 0 0 0,-2-2 0 0 0,-1-1 0 0 0,2 1 0 0 0,0 1 0 0 0,3-2 0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11115 5796 16383 0 0,'-4'0'0'0'0,"-5"0"0"0"0,-1 4 0 0 0,1 5 0 0 0,-1 1 0 0 0,0 2 0 0 0,2 4 0 0 0,3 2 0 0 0,2 3 0 0 0,5-3 0 0 0,3 0 0 0 0,4-4 0 0 0,4-4 0 0 0,0 1 0 0 0,2-3 0 0 0,2-1 0 0 0,-2 1 0 0 0,1-1 0 0 0,1-1 0 0 0,-3 2 0 0 0,-2 3 0 0 0,-5 5 0 0 0,-3 2 0 0 0,-2 2 0 0 0,-1 3 0 0 0,-5 0 0 0 0,-6-4 0 0 0,-1-1 0 0 0,-2-3 0 0 0,-3-5 0 0 0,-3-4 0 0 0,-2-2 0 0 0,-1-3 0 0 0,4-5 0 0 0,3-6 0 0 0,2 0 0 0 0,3-4 0 0 0,2-2 0 0 0,4-3 0 0 0,1-2 0 0 0,2-1 0 0 0,5 3 0 0 0,2 1 0 0 0,3 4 0 0 0,5 3 0 0 0,-1 1 0 0 0,2 2 0 0 0,2 1 0 0 0,2-1 0 0 0,1 1 0 0 0,-2-3 0 0 0,-1 1 0 0 0,-2-2 0 0 0,-5-3 0 0 0,0 0 0 0 0,-1 0 0 0 0,-3-2 0 0 0,2 1 0 0 0,-1 0 0 0 0,-1-2 0 0 0,-6 3 0 0 0,-2-1 0 0 0,-6 2 0 0 0,-4 4 0 0 0,-1-1 0 0 0,-2 2 0 0 0,-2 1 0 0 0,-2 3 0 0 0,2 6 0 0 0,4 2 0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13516 5864 16383 0 0,'-3'4'0'0'0,"-3"5"0"0"0,2 4 0 0 0,0 5 0 0 0,1 3 0 0 0,1 1 0 0 0,1 2 0 0 0,1-1 0 0 0,0 1 0 0 0,4-4 0 0 0,5-6 0 0 0,5-5 0 0 0,4-4 0 0 0,3-3 0 0 0,-3-5 0 0 0,1-3 0 0 0,-1 0 0 0 0,-2-3 0 0 0,0 0 0 0 0,0-2 0 0 0,3 1 0 0 0,-4-2 0 0 0,1 1 0 0 0,-2-2 0 0 0,-5-1 0 0 0,1 0 0 0 0,-1 0 0 0 0,-3-2 0 0 0,-2-3 0 0 0,-1-1 0 0 0,-6 3 0 0 0,-2-1 0 0 0,-4 1 0 0 0,-4 1 0 0 0,-1 1 0 0 0,-1 3 0 0 0,-1 3 0 0 0,-3-1 0 0 0,-2 2 0 0 0,-1 1 0 0 0,0 3 0 0 0,3 6 0 0 0,1 6 0 0 0,3 5 0 0 0,1 1 0 0 0,3 2 0 0 0,3 2 0 0 0,3 2 0 0 0,2-3 0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14029 10336 16383 0 0,'-4'0'0'0'0,"-1"4"0"0"0,-4 5 0 0 0,-4 1 0 0 0,-4 3 0 0 0,-2 3 0 0 0,-3 2 0 0 0,-1 3 0 0 0,4 0 0 0 0,1-2 0 0 0,7-4 0 0 0,6-6 0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13891 6009 16383 0 0,'0'4'0'0'0,"0"5"0"0"0,0 5 0 0 0,-4 0 0 0 0,-1 1 0 0 0,-3 3 0 0 0,-1 1 0 0 0,1 2 0 0 0,-2-3 0 0 0,1-1 0 0 0,2-2 0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14010 5797 16383 0 0,'0'4'0'0'0,"0"5"0"0"0,0 5 0 0 0,0 4 0 0 0,-4-1 0 0 0,-1 0 0 0 0,0 1 0 0 0,1-6 0 0 0,5-5 0 0 0,7-4 0 0 0,1-6 0 0 0,3-3 0 0 0,4 0 0 0 0,2 1 0 0 0,3 1 0 0 0,-3 5 0 0 0,0 6 0 0 0,-3 7 0 0 0,-5 3 0 0 0,0 0 0 0 0,-1 1 0 0 0,-3 0 0 0 0,-5-2 0 0 0,-4 0 0 0 0,-5-2 0 0 0,-1-1 0 0 0,-3-2 0 0 0,1 1 0 0 0,-2-1 0 0 0,-2-4 0 0 0,-3-1 0 0 0,-2-3 0 0 0,-2-2 0 0 0,4-4 0 0 0,0-3 0 0 0,7 1 0 0 0,6 4 0 0 0,4 3 0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14035 5749 16383 0 0,'0'-4'0'0'0,"4"-1"0"0"0,1-4 0 0 0,3 0 0 0 0,5 1 0 0 0,4 2 0 0 0,3 3 0 0 0,-3 4 0 0 0,1 4 0 0 0,0-1 0 0 0,2 1 0 0 0,-3-2 0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14339 5840 16383 0 0,'0'-4'0'0'0,"0"-5"0"0"0,0-5 0 0 0,4-3 0 0 0,5 0 0 0 0,1 0 0 0 0,2 2 0 0 0,4 4 0 0 0,2 4 0 0 0,3 3 0 0 0,-3 6 0 0 0,0 3 0 0 0,-4 4 0 0 0,-4 5 0 0 0,-3 3 0 0 0,-4 4 0 0 0,-1 1 0 0 0,-6-3 0 0 0,-1-1 0 0 0,-5-3 0 0 0,-4-4 0 0 0,1-1 0 0 0,-2-1 0 0 0,-2 1 0 0 0,-2-1 0 0 0,-2-2 0 0 0,4 2 0 0 0,-1-1 0 0 0,4 2 0 0 0,4 3 0 0 0,4 4 0 0 0,-2-2 0 0 0,2 1 0 0 0,1 2 0 0 0,1 1 0 0 0,2 1 0 0 0,5-2 0 0 0,2-1 0 0 0,0 1 0 0 0,-1-7 0 0 0,3-5 0 0 0,0-7 0 0 0,3-4 0 0 0,0-5 0 0 0,1-4 0 0 0,4 0 0 0 0,2 2 0 0 0,3 4 0 0 0,-2 6 0 0 0,-5 8 0 0 0,-4 7 0 0 0,0 1 0 0 0,-1 2 0 0 0,2-2 0 0 0,2-3 0 0 0,4-4 0 0 0,-1-6 0 0 0,1-4 0 0 0,1-1 0 0 0,-2-4 0 0 0,0-1 0 0 0,-2-2 0 0 0,-3-3 0 0 0,-4 0 0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13163 8051 16383 0 0,'-4'0'0'0'0,"-1"4"0"0"0,-4 1 0 0 0,0 3 0 0 0,1 5 0 0 0,3 4 0 0 0,1 3 0 0 0,6-3 0 0 0,2 1 0 0 0,4-3 0 0 0,6-5 0 0 0,3-3 0 0 0,3-3 0 0 0,1-3 0 0 0,2-4 0 0 0,1-3 0 0 0,-1 0 0 0 0,-3-2 0 0 0,-2-1 0 0 0,1-2 0 0 0,0 1 0 0 0,-3-2 0 0 0,-1 1 0 0 0,-2-1 0 0 0,1 1 0 0 0,-3-2 0 0 0,-3-1 0 0 0,-3-4 0 0 0,-2-1 0 0 0,-5-2 0 0 0,-7 3 0 0 0,-2 0 0 0 0,-2 3 0 0 0,-3 5 0 0 0,-3 4 0 0 0,-2 2 0 0 0,-1 3 0 0 0,-1 1 0 0 0,0 0 0 0 0,4 5 0 0 0,0 1 0 0 0,5 3 0 0 0,0 1 0 0 0,-1-2 0 0 0,2 1 0 0 0,-1 0 0 0 0,2 2 0 0 0,-1-1 0 0 0,3 2 0 0 0,1-1 0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13420 8196 16383 0 0,'0'4'0'0'0,"-4"1"0"0"0,-1 4 0 0 0,-4 0 0 0 0,-4 3 0 0 0,-3 2 0 0 0,-4 4 0 0 0,2-2 0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13723 7961 16383 0 0,'0'4'0'0'0,"-3"5"0"0"0,-2 5 0 0 0,-4 0 0 0 0,0 1 0 0 0,-3-1 0 0 0,1 0 0 0 0,-1 2 0 0 0,1 2 0 0 0,-2-2 0 0 0,2 0 0 0 0,-1-3 0 0 0,1 1 0 0 0,-1-3 0 0 0,1 2 0 0 0,7-7 0 0 0,4-3 0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13887 7985 16383 0 0,'-4'0'0'0'0,"-1"3"0"0"0,-4 3 0 0 0,0 2 0 0 0,1 5 0 0 0,-1 0 0 0 0,0 1 0 0 0,-2-1 0 0 0,5-3 0 0 0,3-7 0 0 0,6-4 0 0 0,7-2 0 0 0,1-5 0 0 0,3 0 0 0 0,2 1 0 0 0,0 5 0 0 0,0 4 0 0 0,-3 4 0 0 0,-3 6 0 0 0,-4 5 0 0 0,-2 2 0 0 0,-6-1 0 0 0,-3 0 0 0 0,-4-3 0 0 0,-1 0 0 0 0,-2-3 0 0 0,1 0 0 0 0,-2-1 0 0 0,-3 1 0 0 0,-1-2 0 0 0,-3-2 0 0 0,2 1 0 0 0,1-1 0 0 0,-1-1 0 0 0,-1-7 0 0 0,2-6 0 0 0,1-3 0 0 0,7 1 0 0 0,4 5 0 0 0,4 3 0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13894 7937 16383 0 0,'0'-4'0'0'0,"3"-1"0"0"0,6 0 0 0 0,1 5 0 0 0,3 2 0 0 0,-1 5 0 0 0,1 1 0 0 0,3 0 0 0 0,2-3 0 0 0,2-4 0 0 0,1-4 0 0 0,-2-5 0 0 0,-2-1 0 0 0,-2 2 0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15467 7841 16383 0 0,'-4'0'0'0'0,"-1"4"0"0"0,-4 1 0 0 0,0 4 0 0 0,-3 3 0 0 0,2 5 0 0 0,1 3 0 0 0,3 1 0 0 0,2 2 0 0 0,6-4 0 0 0,6 0 0 0 0,6-4 0 0 0,4-5 0 0 0,4-4 0 0 0,0-2 0 0 0,-2-7 0 0 0,-1-2 0 0 0,0-1 0 0 0,-3-2 0 0 0,-1-1 0 0 0,2 2 0 0 0,-3-2 0 0 0,0 0 0 0 0,-2-2 0 0 0,1 2 0 0 0,-2-3 0 0 0,-3-3 0 0 0,-2-2 0 0 0,-3-2 0 0 0,-2-3 0 0 0,-4 4 0 0 0,-7 4 0 0 0,0 1 0 0 0,-3 2 0 0 0,0 0 0 0 0,0 1 0 0 0,-3 3 0 0 0,-2 2 0 0 0,-2 2 0 0 0,-2 2 0 0 0,4 4 0 0 0,0 7 0 0 0,4 0 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6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14147 10177 16383 0 0,'4'-4'0'0'0,"5"-5"0"0"0,4-5 0 0 0,5 0 0 0 0,-1-1 0 0 0,-8 1 0 0 0,-8 7 0 0 0,-9 6 0 0 0,-7 5 0 0 0,-4 3 0 0 0,-4 4 0 0 0,-4 0 0 0 0,-3 2 0 0 0,1 3 0 0 0,-3 2 0 0 0,-4 3 0 0 0,1 0 0 0 0,-1-2 0 0 0,1-1 0 0 0,-1 0 0 0 0,1 1 0 0 0,4 2 0 0 0,-1 0 0 0 0,0 1 0 0 0,3-4 0 0 0,2 0 0 0 0,2 0 0 0 0,9-7 0 0 0,11-5 0 0 0,10-7 0 0 0,12-8 0 0 0,7-6 0 0 0,8-4 0 0 0,5-3 0 0 0,4-2 0 0 0,0 0 0 0 0,-1 0 0 0 0,2 0 0 0 0,1 0 0 0 0,-3 1 0 0 0,-1 0 0 0 0,-2 0 0 0 0,-5 0 0 0 0,1 1 0 0 0,-2 3 0 0 0,-2 2 0 0 0,-2-1 0 0 0,-2 3 0 0 0,-10 4 0 0 0,-10 4 0 0 0,-10 3 0 0 0,-8 6 0 0 0,-6 3 0 0 0,-8 4 0 0 0,-2 5 0 0 0,-4 0 0 0 0,-5 1 0 0 0,1 2 0 0 0,-2-2 0 0 0,-1 1 0 0 0,2 1 0 0 0,0 1 0 0 0,-2-2 0 0 0,-1 1 0 0 0,-1 0 0 0 0,1-2 0 0 0,2 0 0 0 0,2-3 0 0 0,5-3 0 0 0,3 1 0 0 0,2-2 0 0 0,3-1 0 0 0,9-7 0 0 0,11-6 0 0 0,10-3 0 0 0,8-4 0 0 0,5 1 0 0 0,3-2 0 0 0,6-2 0 0 0,2 2 0 0 0,0-1 0 0 0,-2 2 0 0 0,3 0 0 0 0,-1-3 0 0 0,-1 3 0 0 0,-2-1 0 0 0,-1-3 0 0 0,-2 3 0 0 0,-1 0 0 0 0,-4-3 0 0 0,-9 3 0 0 0,-11 7 0 0 0,-8 4 0 0 0,-7 8 0 0 0,-5 2 0 0 0,-6 4 0 0 0,-2 0 0 0 0,-1 2 0 0 0,-2-1 0 0 0,0 1 0 0 0,-2 2 0 0 0,0-1 0 0 0,-1 1 0 0 0,2 1 0 0 0,-2 3 0 0 0,1-3 0 0 0,3 0 0 0 0,3-3 0 0 0,2 1 0 0 0,2-3 0 0 0,1 2 0 0 0,8-3 0 0 0,10-2 0 0 0,7-6 0 0 0,7-4 0 0 0,5-6 0 0 0,8-1 0 0 0,4-2 0 0 0,6-5 0 0 0,5-2 0 0 0,3-2 0 0 0,0 2 0 0 0,0 0 0 0 0,1 0 0 0 0,1-1 0 0 0,-2-2 0 0 0,-1 0 0 0 0,-2 2 0 0 0,-5 2 0 0 0,-3 3 0 0 0,-3 0 0 0 0,-2 3 0 0 0,-5-1 0 0 0,-2 1 0 0 0,-8 4 0 0 0,-9 2 0 0 0,-8 2 0 0 0,-7 5 0 0 0,-5 3 0 0 0,-6 4 0 0 0,-3 4 0 0 0,-5 1 0 0 0,1 1 0 0 0,-3 2 0 0 0,-2 2 0 0 0,1-3 0 0 0,-1 1 0 0 0,-1 1 0 0 0,1 1 0 0 0,0 1 0 0 0,3 1 0 0 0,3 1 0 0 0,3-3 0 0 0,3-1 0 0 0,2-4 0 0 0,1 0 0 0 0,8-3 0 0 0,11-3 0 0 0,10-2 0 0 0,7-8 0 0 0,10-1 0 0 0,5-6 0 0 0,5-1 0 0 0,4-2 0 0 0,5-3 0 0 0,-2 1 0 0 0,0-1 0 0 0,1-2 0 0 0,2-2 0 0 0,-4 2 0 0 0,1 1 0 0 0,0-1 0 0 0,-3-2 0 0 0,1 2 0 0 0,-3 1 0 0 0,-3-1 0 0 0,-4 2 0 0 0,-2 4 0 0 0,-6 0 0 0 0,-2 2 0 0 0,-8 2 0 0 0,-10 6 0 0 0,-9 4 0 0 0,-6 5 0 0 0,-5 1 0 0 0,-6 2 0 0 0,-4 5 0 0 0,-3 2 0 0 0,-4 2 0 0 0,-4 2 0 0 0,-2 1 0 0 0,-2 0 0 0 0,-1 0 0 0 0,0 4 0 0 0,0 2 0 0 0,4-2 0 0 0,1 0 0 0 0,0 3 0 0 0,3-1 0 0 0,1 0 0 0 0,2-2 0 0 0,3-6 0 0 0,4-2 0 0 0,6 0 0 0 0,11-8 0 0 0,11-5 0 0 0,10-8 0 0 0,10-8 0 0 0,6-5 0 0 0,6-4 0 0 0,10-3 0 0 0,4-2 0 0 0,3 0 0 0 0,1 0 0 0 0,-1-4 0 0 0,3-1 0 0 0,1 1 0 0 0,-2 1 0 0 0,-1 2 0 0 0,-1-4 0 0 0,-2 1 0 0 0,-1 0 0 0 0,-1 1 0 0 0,-3 2 0 0 0,-2 5 0 0 0,-4 1 0 0 0,-4 1 0 0 0,-3 4 0 0 0,-8-1 0 0 0,-10 3 0 0 0,-11 4 0 0 0,-13 6 0 0 0,-9 4 0 0 0,-8 6 0 0 0,-3 4 0 0 0,-3 2 0 0 0,-3 1 0 0 0,-4 2 0 0 0,-1-2 0 0 0,-1 1 0 0 0,-1 1 0 0 0,0-2 0 0 0,0 0 0 0 0,4 2 0 0 0,1-3 0 0 0,1 1 0 0 0,-2-3 0 0 0,3 1 0 0 0,5-2 0 0 0,3-3 0 0 0,4-2 0 0 0,2 1 0 0 0,2-1 0 0 0,5-4 0 0 0,9-4 0 0 0,10-4 0 0 0,8-2 0 0 0,8-3 0 0 0,7-4 0 0 0,5 1 0 0 0,0-1 0 0 0,3-2 0 0 0,1-2 0 0 0,-3 3 0 0 0,-1-1 0 0 0,-3 0 0 0 0,-1 2 0 0 0,-1-1 0 0 0,-2 0 0 0 0,-7 2 0 0 0,-11 3 0 0 0,-9 4 0 0 0,-8 3 0 0 0,-6 2 0 0 0,-3 5 0 0 0,-6 2 0 0 0,-2 5 0 0 0,-3 0 0 0 0,-1 2 0 0 0,3-1 0 0 0,1 2 0 0 0,0-2 0 0 0,0 2 0 0 0,1-2 0 0 0,2 1 0 0 0,2-1 0 0 0,1 1 0 0 0,1-1 0 0 0,4 1 0 0 0,2-2 0 0 0,7-2 0 0 0,10-2 0 0 0,8-7 0 0 0,11-2 0 0 0,5-6 0 0 0,4 0 0 0 0,3-3 0 0 0,2 1 0 0 0,-2-2 0 0 0,-2-3 0 0 0,2 2 0 0 0,-1 0 0 0 0,-1 1 0 0 0,-3 0 0 0 0,0-3 0 0 0,-2 3 0 0 0,-5-1 0 0 0,-1 1 0 0 0,-9 4 0 0 0,-8 7 0 0 0,-9 8 0 0 0,-7 2 0 0 0,-9 4 0 0 0,-3 4 0 0 0,-2 3 0 0 0,-4 3 0 0 0,1 0 0 0 0,-3 1 0 0 0,2 0 0 0 0,-3 1 0 0 0,3-1 0 0 0,-3 4 0 0 0,3 1 0 0 0,2 0 0 0 0,2-1 0 0 0,3-2 0 0 0,2 0 0 0 0,1-2 0 0 0,4 0 0 0 0,6 0 0 0 0,9-4 0 0 0,8-6 0 0 0,9-4 0 0 0,8-9 0 0 0,6-3 0 0 0,5-5 0 0 0,5-6 0 0 0,4-4 0 0 0,3-2 0 0 0,1-2 0 0 0,2-2 0 0 0,-1 1 0 0 0,1-1 0 0 0,-5 0 0 0 0,-1 1 0 0 0,0 4 0 0 0,-4 1 0 0 0,1 0 0 0 0,-3 3 0 0 0,-4 0 0 0 0,-3 3 0 0 0,-6 0 0 0 0,-3 1 0 0 0,-1 3 0 0 0,-7 3 0 0 0,-10 6 0 0 0,-9 6 0 0 0,-6 7 0 0 0,-5 4 0 0 0,-8 7 0 0 0,-2 3 0 0 0,0 5 0 0 0,-3 0 0 0 0,-4 2 0 0 0,0 3 0 0 0,-1 3 0 0 0,-2 2 0 0 0,2 2 0 0 0,-1 0 0 0 0,-1-3 0 0 0,1-1 0 0 0,4 0 0 0 0,4-3 0 0 0,3-4 0 0 0,3-4 0 0 0,4-4 0 0 0,14-9 0 0 0,12-12 0 0 0,13-10 0 0 0,6-13 0 0 0,12-7 0 0 0,6-6 0 0 0,4-6 0 0 0,1-5 0 0 0,5 1 0 0 0,0 1 0 0 0,4-2 0 0 0,-1-1 0 0 0,-2-1 0 0 0,1 4 0 0 0,-1 0 0 0 0,-1-1 0 0 0,-3 4 0 0 0,-2 3 0 0 0,-5 4 0 0 0,-2 3 0 0 0,-5 3 0 0 0,-8 1 0 0 0,-5 4 0 0 0,-10 10 0 0 0,-11 10 0 0 0,-10 9 0 0 0,-12 6 0 0 0,-5 5 0 0 0,-7 2 0 0 0,-5 5 0 0 0,-1 6 0 0 0,-1 4 0 0 0,-2 4 0 0 0,-2 2 0 0 0,-1 2 0 0 0,-4 0 0 0 0,-3 0 0 0 0,1 1 0 0 0,0 3 0 0 0,-2 1 0 0 0,-1-5 0 0 0,6-1 0 0 0,2-6 0 0 0,6-1 0 0 0,5-7 0 0 0,4-5 0 0 0,8-3 0 0 0,4-6 0 0 0,8-5 0 0 0,10-9 0 0 0,9-9 0 0 0,7-7 0 0 0,4-5 0 0 0,7-7 0 0 0,6-4 0 0 0,5-4 0 0 0,9-4 0 0 0,2-4 0 0 0,2-2 0 0 0,4-2 0 0 0,-1-1 0 0 0,-1 0 0 0 0,2 3 0 0 0,0 2 0 0 0,-3 0 0 0 0,-2 3 0 0 0,-2 1 0 0 0,-1 2 0 0 0,-5 3 0 0 0,-1 4 0 0 0,-5 6 0 0 0,-4 3 0 0 0,-4 1 0 0 0,-10 4 0 0 0,-12 7 0 0 0,-12 10 0 0 0,-7 8 0 0 0,-11 5 0 0 0,-4 5 0 0 0,-5 2 0 0 0,-1 1 0 0 0,-2 4 0 0 0,-4 1 0 0 0,-1 4 0 0 0,-2 4 0 0 0,-2 2 0 0 0,0 4 0 0 0,-1 1 0 0 0,0 2 0 0 0,0-4 0 0 0,0-1 0 0 0,1 0 0 0 0,3-3 0 0 0,2-4 0 0 0,3 0 0 0 0,5-6 0 0 0,3-4 0 0 0,3-6 0 0 0,10-6 0 0 0,11-9 0 0 0,11-8 0 0 0,12-8 0 0 0,6-6 0 0 0,8-6 0 0 0,5-8 0 0 0,8-1 0 0 0,5-3 0 0 0,1-3 0 0 0,-1-3 0 0 0,4-1 0 0 0,-1-1 0 0 0,3 0 0 0 0,-1-1 0 0 0,-1 4 0 0 0,1 1 0 0 0,-1 0 0 0 0,-2 4 0 0 0,-2 3 0 0 0,-6 4 0 0 0,-2 3 0 0 0,-5 3 0 0 0,-5 1 0 0 0,-11 5 0 0 0,-14 9 0 0 0,-11 10 0 0 0,-9 8 0 0 0,-7 8 0 0 0,-7 3 0 0 0,-2 7 0 0 0,-5 3 0 0 0,-4 3 0 0 0,0 4 0 0 0,0 4 0 0 0,-2 2 0 0 0,-2 2 0 0 0,-2 1 0 0 0,4-4 0 0 0,0-1 0 0 0,-1 0 0 0 0,3 1 0 0 0,4-3 0 0 0,1-4 0 0 0,1-4 0 0 0,6-4 0 0 0,4-6 0 0 0,6-3 0 0 0,5-8 0 0 0,9-10 0 0 0,8-9 0 0 0,7-7 0 0 0,5-7 0 0 0,8-5 0 0 0,3-5 0 0 0,4-5 0 0 0,4-3 0 0 0,4-3 0 0 0,2-1 0 0 0,2-1 0 0 0,1 0 0 0 0,0 0 0 0 0,0 0 0 0 0,0 3 0 0 0,0 3 0 0 0,0 3 0 0 0,-4 1 0 0 0,-6 2 0 0 0,-4 3 0 0 0,-5 7 0 0 0,-2 4 0 0 0,-6 1 0 0 0,-10 4 0 0 0,-10 9 0 0 0,-9 4 0 0 0,-7 8 0 0 0,-4 5 0 0 0,-6 6 0 0 0,-6 7 0 0 0,-2 4 0 0 0,-2 4 0 0 0,-3 1 0 0 0,-2 3 0 0 0,-2 2 0 0 0,-1 3 0 0 0,0 2 0 0 0,-1-2 0 0 0,0-1 0 0 0,0 1 0 0 0,4 1 0 0 0,2 1 0 0 0,-1-3 0 0 0,4 0 0 0 0,3-4 0 0 0,4-3 0 0 0,4-4 0 0 0,1-7 0 0 0,6-3 0 0 0,6-9 0 0 0,9-10 0 0 0,9-8 0 0 0,7-12 0 0 0,6-5 0 0 0,4-7 0 0 0,5-5 0 0 0,3-4 0 0 0,3-3 0 0 0,0-2 0 0 0,3 0 0 0 0,-2-1 0 0 0,-2 1 0 0 0,1-1 0 0 0,-2 2 0 0 0,-1-1 0 0 0,-3 0 0 0 0,-6 5 0 0 0,-2 0 0 0 0,-4 5 0 0 0,-2 7 0 0 0,-2 6 0 0 0,-4 2 0 0 0,-6 5 0 0 0,-7 9 0 0 0,-3 10 0 0 0,-4 7 0 0 0,-7 7 0 0 0,-4 4 0 0 0,-2 6 0 0 0,-4 3 0 0 0,-1 3 0 0 0,-3 4 0 0 0,-4 4 0 0 0,-2 2 0 0 0,-3 2 0 0 0,-1 1 0 0 0,3-4 0 0 0,0-1 0 0 0,0-4 0 0 0,-1-4 0 0 0,2 0 0 0 0,6-6 0 0 0,3-3 0 0 0,3-2 0 0 0,4-5 0 0 0,0-6 0 0 0,6-7 0 0 0,9-6 0 0 0,10-5 0 0 0,5-6 0 0 0,9-5 0 0 0,6-6 0 0 0,3-4 0 0 0,5-4 0 0 0,2-1 0 0 0,3-2 0 0 0,4 0 0 0 0,-1-1 0 0 0,1 2 0 0 0,-3-1 0 0 0,2 1 0 0 0,-3 3 0 0 0,-2 3 0 0 0,-4 2 0 0 0,-6 1 0 0 0,-3 6 0 0 0,-5 2 0 0 0,-8 3 0 0 0,-10 5 0 0 0,-7 4 0 0 0,-6 6 0 0 0,-4 7 0 0 0,-6 2 0 0 0,-3 3 0 0 0,-3 4 0 0 0,-4-2 0 0 0,-4 1 0 0 0,-2 2 0 0 0,-2 1 0 0 0,0 1 0 0 0,-1 2 0 0 0,-1 4 0 0 0,1 2 0 0 0,1 0 0 0 0,-1-1 0 0 0,4-2 0 0 0,2 0 0 0 0,3-1 0 0 0,5-5 0 0 0,7-1 0 0 0,4-5 0 0 0,10-3 0 0 0,10-4 0 0 0,10-7 0 0 0,10-7 0 0 0,7-2 0 0 0,5-4 0 0 0,3-2 0 0 0,2-3 0 0 0,3-3 0 0 0,3 0 0 0 0,2-1 0 0 0,1 0 0 0 0,-4 0 0 0 0,0-1 0 0 0,0 1 0 0 0,1 0 0 0 0,-3 0 0 0 0,0 1 0 0 0,-3-1 0 0 0,-4 4 0 0 0,-3 2 0 0 0,-3-1 0 0 0,-2 3 0 0 0,-2 4 0 0 0,-3 0 0 0 0,-6 6 0 0 0,-9 7 0 0 0,-9 8 0 0 0,-7 2 0 0 0,-6 6 0 0 0,-3 4 0 0 0,-2 3 0 0 0,-6 0 0 0 0,0 4 0 0 0,-4 5 0 0 0,0 0 0 0 0,-2 2 0 0 0,-3 3 0 0 0,1-1 0 0 0,0 0 0 0 0,-2 2 0 0 0,1-3 0 0 0,4 1 0 0 0,0-3 0 0 0,6-3 0 0 0,3-3 0 0 0,7-3 0 0 0,13-10 0 0 0,12-11 0 0 0,8-6 0 0 0,10-12 0 0 0,8-6 0 0 0,6-5 0 0 0,5-5 0 0 0,1-2 0 0 0,6-3 0 0 0,1 0 0 0 0,0-2 0 0 0,3 1 0 0 0,-1 0 0 0 0,-2 1 0 0 0,-1-1 0 0 0,1 1 0 0 0,1 3 0 0 0,-2 3 0 0 0,-2-2 0 0 0,-5 5 0 0 0,-2 2 0 0 0,-5 1 0 0 0,-5 1 0 0 0,-3 4 0 0 0,-4 1 0 0 0,-9 7 0 0 0,-12 8 0 0 0,-10 10 0 0 0,-7 5 0 0 0,-7 6 0 0 0,-2 2 0 0 0,-3 2 0 0 0,0 4 0 0 0,1 2 0 0 0,-1 3 0 0 0,-3 3 0 0 0,0 4 0 0 0,-4 3 0 0 0,0 1 0 0 0,-2 2 0 0 0,0 0 0 0 0,3 0 0 0 0,-1 0 0 0 0,0-4 0 0 0,7-5 0 0 0,2-6 0 0 0,3-3 0 0 0,4-3 0 0 0,4-10 0 0 0,9-11 0 0 0,9-10 0 0 0,6-8 0 0 0,6-5 0 0 0,7-8 0 0 0,4-2 0 0 0,4-5 0 0 0,0-7 0 0 0,3-6 0 0 0,6-1 0 0 0,4-5 0 0 0,2 0 0 0 0,1 0 0 0 0,3-2 0 0 0,0 1 0 0 0,4 1 0 0 0,-1 3 0 0 0,-1 1 0 0 0,-3 6 0 0 0,-6 2 0 0 0,-3 5 0 0 0,-4 3 0 0 0,-6 5 0 0 0,-3 3 0 0 0,-12 9 0 0 0,-7 12 0 0 0,-11 9 0 0 0,-8 9 0 0 0,-6 6 0 0 0,-5 6 0 0 0,-7 7 0 0 0,-2 2 0 0 0,-5 3 0 0 0,1 6 0 0 0,-3 3 0 0 0,2 2 0 0 0,-2 4 0 0 0,2 0 0 0 0,-1 4 0 0 0,-3 2 0 0 0,-2 0 0 0 0,2 1 0 0 0,-1-1 0 0 0,3-4 0 0 0,0-3 0 0 0,1-7 0 0 0,4-3 0 0 0,3-9 0 0 0,6-6 0 0 0,3-4 0 0 0,5-9 0 0 0,8-12 0 0 0,6-9 0 0 0,6-8 0 0 0,7-9 0 0 0,4-7 0 0 0,7-8 0 0 0,4-3 0 0 0,0-4 0 0 0,4 0 0 0 0,3-5 0 0 0,5-1 0 0 0,-2-4 0 0 0,1 1 0 0 0,2 1 0 0 0,0 3 0 0 0,-1 2 0 0 0,-1 1 0 0 0,-3 2 0 0 0,-3 4 0 0 0,-4 2 0 0 0,-3 4 0 0 0,-2 4 0 0 0,-5 4 0 0 0,-6 10 0 0 0,-8 8 0 0 0,-10 11 0 0 0,-4 7 0 0 0,-4 8 0 0 0,-3 8 0 0 0,-4 3 0 0 0,-1 6 0 0 0,-2 5 0 0 0,-4 3 0 0 0,-2 6 0 0 0,1 8 0 0 0,-3 5 0 0 0,0 4 0 0 0,-3 6 0 0 0,-3 4 0 0 0,-2 4 0 0 0,0 0 0 0 0,0 3 0 0 0,-1-1 0 0 0,-2-3 0 0 0,3-2 0 0 0,0-7 0 0 0,3-7 0 0 0,3-6 0 0 0,4-9 0 0 0,3-8 0 0 0,6-7 0 0 0,2-8 0 0 0,5-13 0 0 0,8-11 0 0 0,4-9 0 0 0,8-12 0 0 0,5-5 0 0 0,5-9 0 0 0,3-7 0 0 0,7-8 0 0 0,1-2 0 0 0,5-4 0 0 0,0-4 0 0 0,2-7 0 0 0,3-4 0 0 0,3 0 0 0 0,2-1 0 0 0,1-2 0 0 0,1-1 0 0 0,1 6 0 0 0,0 2 0 0 0,-4 5 0 0 0,-1 3 0 0 0,-4 6 0 0 0,-5 6 0 0 0,-3 6 0 0 0,-3 7 0 0 0,-6 6 0 0 0,-3 7 0 0 0,-7 12 0 0 0,-7 11 0 0 0,-6 9 0 0 0,-7 11 0 0 0,-6 6 0 0 0,-4 5 0 0 0,-7 10 0 0 0,-1 5 0 0 0,-1 6 0 0 0,-3 5 0 0 0,0 9 0 0 0,-2 8 0 0 0,1 7 0 0 0,-2 5 0 0 0,-2 3 0 0 0,-4 1 0 0 0,-1 1 0 0 0,-2-3 0 0 0,-1-2 0 0 0,-1-4 0 0 0,1-5 0 0 0,-1-3 0 0 0,0-4 0 0 0,4-5 0 0 0,5-8 0 0 0,6-4 0 0 0,3-9 0 0 0,4-7 0 0 0,1-7 0 0 0,4-12 0 0 0,10-14 0 0 0,7-14 0 0 0,7-11 0 0 0,6-9 0 0 0,6-11 0 0 0,3-7 0 0 0,7-6 0 0 0,2-7 0 0 0,3 0 0 0 0,1-2 0 0 0,3-1 0 0 0,2-2 0 0 0,-1 2 0 0 0,1 1 0 0 0,-3 2 0 0 0,1 5 0 0 0,-1 3 0 0 0,-4 3 0 0 0,-7 6 0 0 0,-3 7 0 0 0,-6 5 0 0 0,-1 8 0 0 0,-3 4 0 0 0,-7 9 0 0 0,-5 11 0 0 0,-5 8 0 0 0,-7 7 0 0 0,-3 4 0 0 0,-5 7 0 0 0,-1 6 0 0 0,-1 2 0 0 0,-1 2 0 0 0,0 7 0 0 0,1 3 0 0 0,-5 2 0 0 0,0 3 0 0 0,0 5 0 0 0,-2 1 0 0 0,-1 2 0 0 0,-2 1 0 0 0,0 0 0 0 0,3 0 0 0 0,-3-3 0 0 0,2-3 0 0 0,2-7 0 0 0,5-4 0 0 0,4-6 0 0 0,1-5 0 0 0,3-13 0 0 0,9-16 0 0 0,10-14 0 0 0,7-12 0 0 0,6-11 0 0 0,5-7 0 0 0,2-4 0 0 0,1-7 0 0 0,1-6 0 0 0,3-1 0 0 0,1-2 0 0 0,0-2 0 0 0,2-3 0 0 0,-1 2 0 0 0,0 1 0 0 0,-3 2 0 0 0,-1 5 0 0 0,-5 3 0 0 0,-3 3 0 0 0,-4 6 0 0 0,-1 7 0 0 0,-2 5 0 0 0,-7 8 0 0 0,-8 11 0 0 0,-4 13 0 0 0,-4 9 0 0 0,-3 11 0 0 0,-4 5 0 0 0,-2 7 0 0 0,-2 5 0 0 0,-4 7 0 0 0,-1 5 0 0 0,-1 4 0 0 0,2 6 0 0 0,-3 3 0 0 0,0 3 0 0 0,2 2 0 0 0,-3-4 0 0 0,0 0 0 0 0,-2 0 0 0 0,1-3 0 0 0,1-4 0 0 0,3-4 0 0 0,2-7 0 0 0,1-8 0 0 0,6-6 0 0 0,1-5 0 0 0,9-11 0 0 0,4-12 0 0 0,9-14 0 0 0,6-10 0 0 0,6-8 0 0 0,3-8 0 0 0,4-9 0 0 0,0-5 0 0 0,1-1 0 0 0,4-4 0 0 0,1 0 0 0 0,0 1 0 0 0,-2-1 0 0 0,2 0 0 0 0,1 3 0 0 0,-1 6 0 0 0,-6 2 0 0 0,-3 6 0 0 0,-1 1 0 0 0,-3 4 0 0 0,-1 6 0 0 0,-7 9 0 0 0,-9 11 0 0 0,-3 10 0 0 0,-6 13 0 0 0,-5 7 0 0 0,-3 7 0 0 0,-3 7 0 0 0,-6 5 0 0 0,-1 2 0 0 0,-1 2 0 0 0,2 5 0 0 0,-3 1 0 0 0,0 3 0 0 0,-3 1 0 0 0,1 1 0 0 0,-3 0 0 0 0,2-3 0 0 0,2-3 0 0 0,-1-2 0 0 0,0-1 0 0 0,3-6 0 0 0,2-6 0 0 0,5-5 0 0 0,3-4 0 0 0,5-10 0 0 0,8-13 0 0 0,9-13 0 0 0,9-11 0 0 0,5-8 0 0 0,4-8 0 0 0,6-5 0 0 0,2-4 0 0 0,0-1 0 0 0,3-5 0 0 0,0-1 0 0 0,2 0 0 0 0,3-3 0 0 0,-1 1 0 0 0,2 2 0 0 0,-3 2 0 0 0,-3 5 0 0 0,-3 3 0 0 0,-2 5 0 0 0,-3 4 0 0 0,-1 5 0 0 0,-1 2 0 0 0,-7 11 0 0 0,-7 10 0 0 0,-9 11 0 0 0,-7 12 0 0 0,-7 6 0 0 0,-4 8 0 0 0,-4 5 0 0 0,0 5 0 0 0,-6 2 0 0 0,0 6 0 0 0,0 2 0 0 0,-2 3 0 0 0,-4 1 0 0 0,0 2 0 0 0,-2 2 0 0 0,-1 4 0 0 0,0 1 0 0 0,0-2 0 0 0,3-4 0 0 0,-1-4 0 0 0,2-5 0 0 0,3-2 0 0 0,2-6 0 0 0,7-5 0 0 0,4-7 0 0 0,3-3 0 0 0,6-11 0 0 0,7-11 0 0 0,5-11 0 0 0,5-9 0 0 0,5-8 0 0 0,5-9 0 0 0,2-6 0 0 0,7-5 0 0 0,1-3 0 0 0,1-4 0 0 0,2-3 0 0 0,1 1 0 0 0,2-2 0 0 0,-1 0 0 0 0,-2 1 0 0 0,-3 3 0 0 0,-2 1 0 0 0,-1 6 0 0 0,-2 6 0 0 0,0 5 0 0 0,-5 5 0 0 0,-4 2 0 0 0,-10 7 0 0 0,-5 9 0 0 0,-6 10 0 0 0,-5 9 0 0 0,-6 7 0 0 0,-2 4 0 0 0,-3 6 0 0 0,0 3 0 0 0,-1 3 0 0 0,0 5 0 0 0,0-2 0 0 0,-3 3 0 0 0,-1 4 0 0 0,0 4 0 0 0,-3 1 0 0 0,1 1 0 0 0,-3-1 0 0 0,0-1 0 0 0,-1-1 0 0 0,0-3 0 0 0,3-3 0 0 0,2-3 0 0 0,3-5 0 0 0,2-3 0 0 0,4-3 0 0 0,3-7 0 0 0,3-9 0 0 0,9-11 0 0 0,8-9 0 0 0,5-10 0 0 0,4-6 0 0 0,4-6 0 0 0,3-6 0 0 0,6-3 0 0 0,3-3 0 0 0,0-6 0 0 0,-1-1 0 0 0,0-1 0 0 0,-2 2 0 0 0,-1 1 0 0 0,-1 5 0 0 0,0 3 0 0 0,0 3 0 0 0,-5 6 0 0 0,0 3 0 0 0,-5 12 0 0 0,-7 11 0 0 0,-9 11 0 0 0,-4 9 0 0 0,-5 6 0 0 0,-3 6 0 0 0,-4 8 0 0 0,-3 1 0 0 0,0 3 0 0 0,2 2 0 0 0,2 2 0 0 0,-1-2 0 0 0,0 0 0 0 0,-2 1 0 0 0,-4-3 0 0 0,-2 0 0 0 0,4-3 0 0 0,1 1 0 0 0,1-3 0 0 0,1-2 0 0 0,-1-3 0 0 0,3-10 0 0 0,9-16 0 0 0,10-12 0 0 0,8-12 0 0 0,7-6 0 0 0,4-6 0 0 0,3-5 0 0 0,1-8 0 0 0,1-2 0 0 0,3-2 0 0 0,1 0 0 0 0,0-2 0 0 0,-2 0 0 0 0,-1 5 0 0 0,-2 3 0 0 0,0 1 0 0 0,-1 5 0 0 0,-4 1 0 0 0,-2 3 0 0 0,-3 3 0 0 0,-1 8 0 0 0,-2 4 0 0 0,-7 9 0 0 0,-4 10 0 0 0,-6 9 0 0 0,-6 8 0 0 0,-1 4 0 0 0,-2 3 0 0 0,-2 5 0 0 0,2 6 0 0 0,-1 0 0 0 0,-1 3 0 0 0,2 3 0 0 0,0 1 0 0 0,-2 3 0 0 0,-1 5 0 0 0,-2 1 0 0 0,-1 1 0 0 0,3-1 0 0 0,0-6 0 0 0,0-1 0 0 0,3-6 0 0 0,0-4 0 0 0,2-4 0 0 0,0-3 0 0 0,3-10 0 0 0,5-12 0 0 0,5-10 0 0 0,6-12 0 0 0,2-10 0 0 0,3-8 0 0 0,4-7 0 0 0,3-6 0 0 0,3-7 0 0 0,1-6 0 0 0,1-3 0 0 0,4-7 0 0 0,1-2 0 0 0,0-4 0 0 0,0-4 0 0 0,-3 0 0 0 0,0-2 0 0 0,-1 3 0 0 0,-1 3 0 0 0,-1 3 0 0 0,1 7 0 0 0,-4 7 0 0 0,-2 6 0 0 0,-3 9 0 0 0,-1 9 0 0 0,-2 5 0 0 0,-3 6 0 0 0,-3 3 0 0 0,-2 9 0 0 0,-2 11 0 0 0,-5 9 0 0 0,-1 9 0 0 0,-5 4 0 0 0,1 8 0 0 0,-3 6 0 0 0,1 6 0 0 0,-2 7 0 0 0,-2 8 0 0 0,1 6 0 0 0,-1 5 0 0 0,-1 6 0 0 0,1 7 0 0 0,0 5 0 0 0,-1 1 0 0 0,1 0 0 0 0,1 3 0 0 0,1-3 0 0 0,0-4 0 0 0,2-7 0 0 0,3-9 0 0 0,-2-8 0 0 0,2-9 0 0 0,2-9 0 0 0,2-15 0 0 0,5-18 0 0 0,3-15 0 0 0,4-13 0 0 0,5-14 0 0 0,4-9 0 0 0,3-7 0 0 0,2-11 0 0 0,1-6 0 0 0,1-7 0 0 0,-1-5 0 0 0,5-4 0 0 0,0-3 0 0 0,0-6 0 0 0,-1-2 0 0 0,-1 0 0 0 0,-2 1 0 0 0,0 6 0 0 0,-1 2 0 0 0,-5 5 0 0 0,0 8 0 0 0,-5 10 0 0 0,1 8 0 0 0,-3 6 0 0 0,-3 7 0 0 0,0 9 0 0 0,0 5 0 0 0,-6 12 0 0 0,-3 13 0 0 0,-5 11 0 0 0,-6 12 0 0 0,-4 7 0 0 0,0 7 0 0 0,-1 6 0 0 0,-1 8 0 0 0,-2 3 0 0 0,-1 6 0 0 0,0 5 0 0 0,-2 3 0 0 0,0 3 0 0 0,4-2 0 0 0,1 0 0 0 0,0-4 0 0 0,-1 0 0 0 0,3-3 0 0 0,0-7 0 0 0,-1-4 0 0 0,3-6 0 0 0,-1-7 0 0 0,3-4 0 0 0,3-11 0 0 0,3-13 0 0 0,7-11 0 0 0,6-12 0 0 0,3-11 0 0 0,3-8 0 0 0,3-9 0 0 0,3-5 0 0 0,2-5 0 0 0,2-4 0 0 0,0-5 0 0 0,0-1 0 0 0,0-2 0 0 0,1-1 0 0 0,-1 0 0 0 0,-4 0 0 0 0,-1 0 0 0 0,-1 0 0 0 0,-2 5 0 0 0,0 5 0 0 0,-3 4 0 0 0,1 9 0 0 0,-2 8 0 0 0,-3 6 0 0 0,-3 5 0 0 0,-6 7 0 0 0,-3 11 0 0 0,-4 7 0 0 0,-2 7 0 0 0,-2 7 0 0 0,-3 6 0 0 0,-3 7 0 0 0,-2 6 0 0 0,-6 3 0 0 0,-2 3 0 0 0,0 3 0 0 0,1 2 0 0 0,1 2 0 0 0,1 1 0 0 0,1 1 0 0 0,1-4 0 0 0,0-1 0 0 0,0-4 0 0 0,1 0 0 0 0,-1-7 0 0 0,5-5 0 0 0,0-2 0 0 0,5-9 0 0 0,3-11 0 0 0,8-10 0 0 0,8-7 0 0 0,6-9 0 0 0,6-9 0 0 0,7-6 0 0 0,4-5 0 0 0,0-2 0 0 0,3-2 0 0 0,0 0 0 0 0,2 0 0 0 0,-1 1 0 0 0,2-1 0 0 0,-1 1 0 0 0,-3 4 0 0 0,-2 2 0 0 0,-3 3 0 0 0,-2 5 0 0 0,0 3 0 0 0,-6 4 0 0 0,-1 5 0 0 0,-7 10 0 0 0,-10 7 0 0 0,-8 8 0 0 0,-7 6 0 0 0,-5 6 0 0 0,-2 4 0 0 0,-2 2 0 0 0,-4 5 0 0 0,-6 1 0 0 0,0 0 0 0 0,-2 2 0 0 0,0 1 0 0 0,0 2 0 0 0,2 2 0 0 0,-2 0 0 0 0,-2 1 0 0 0,2-1 0 0 0,3-4 0 0 0,-1 1 0 0 0,2-2 0 0 0,2-5 0 0 0,7-4 0 0 0,3-2 0 0 0,9-4 0 0 0,9-9 0 0 0,11-9 0 0 0,6-8 0 0 0,9-7 0 0 0,4-3 0 0 0,5-3 0 0 0,0-6 0 0 0,3 0 0 0 0,3 0 0 0 0,3-3 0 0 0,1 0 0 0 0,-2-2 0 0 0,-1 2 0 0 0,1-3 0 0 0,1 1 0 0 0,-3 3 0 0 0,0 3 0 0 0,-3-2 0 0 0,0 0 0 0 0,-2 2 0 0 0,-3 6 0 0 0,-7 2 0 0 0,-4 4 0 0 0,-5 2 0 0 0,-1 3 0 0 0,-7 4 0 0 0,-8 6 0 0 0,-9 3 0 0 0,-5 6 0 0 0,-5 5 0 0 0,-3 4 0 0 0,-1 7 0 0 0,-4 4 0 0 0,-5 0 0 0 0,-1 3 0 0 0,-2 5 0 0 0,-3 3 0 0 0,-3 3 0 0 0,-1 2 0 0 0,2 1 0 0 0,1 1 0 0 0,-1 0 0 0 0,-1 1 0 0 0,-1-1 0 0 0,3-5 0 0 0,4 0 0 0 0,1-4 0 0 0,6-5 0 0 0,5-3 0 0 0,1-3 0 0 0,10-6 0 0 0,10-7 0 0 0,10-8 0 0 0,7-10 0 0 0,9-8 0 0 0,5-5 0 0 0,5-8 0 0 0,5-2 0 0 0,3-6 0 0 0,3 1 0 0 0,1-3 0 0 0,1 1 0 0 0,1-1 0 0 0,-1 2 0 0 0,0-1 0 0 0,0 1 0 0 0,0-1 0 0 0,-5 2 0 0 0,0 2 0 0 0,-5 3 0 0 0,1 2 0 0 0,-7 2 0 0 0,-5 0 0 0 0,-2 6 0 0 0,-9 8 0 0 0,-7 11 0 0 0,-9 9 0 0 0,-7 6 0 0 0,-7 8 0 0 0,-4 4 0 0 0,-2 5 0 0 0,-6 5 0 0 0,-2 7 0 0 0,1 4 0 0 0,-2 1 0 0 0,-1 4 0 0 0,-2 4 0 0 0,1 4 0 0 0,-1-1 0 0 0,-4 0 0 0 0,2 3 0 0 0,-1-3 0 0 0,2-1 0 0 0,-1-1 0 0 0,2-8 0 0 0,2-5 0 0 0,4-6 0 0 0,6-6 0 0 0,7-5 0 0 0,10-12 0 0 0,9-11 0 0 0,8-12 0 0 0,10-12 0 0 0,5-11 0 0 0,6-8 0 0 0,4-5 0 0 0,4-8 0 0 0,7-2 0 0 0,3-5 0 0 0,4-3 0 0 0,0-4 0 0 0,3-2 0 0 0,3-2 0 0 0,-1 0 0 0 0,0 3 0 0 0,-2 1 0 0 0,1 4 0 0 0,-2 4 0 0 0,-3 5 0 0 0,-7 2 0 0 0,-7 6 0 0 0,-7 7 0 0 0,-5 5 0 0 0,-4 8 0 0 0,-5 12 0 0 0,-11 8 0 0 0,-9 12 0 0 0,-10 8 0 0 0,-6 9 0 0 0,-4 8 0 0 0,-6 6 0 0 0,-3 7 0 0 0,-3 4 0 0 0,-4 5 0 0 0,0 8 0 0 0,-1 5 0 0 0,-2 6 0 0 0,-2 5 0 0 0,-1 6 0 0 0,-2 2 0 0 0,0-1 0 0 0,0-1 0 0 0,3 1 0 0 0,1-3 0 0 0,1-4 0 0 0,2-4 0 0 0,4-8 0 0 0,0-7 0 0 0,6-6 0 0 0,4-9 0 0 0,6-9 0 0 0,2-9 0 0 0,4-15 0 0 0,8-13 0 0 0,8-10 0 0 0,8-11 0 0 0,5-10 0 0 0,4-7 0 0 0,6-9 0 0 0,2-8 0 0 0,4-6 0 0 0,4-4 0 0 0,7-3 0 0 0,5-6 0 0 0,0 0 0 0 0,5-5 0 0 0,0 1 0 0 0,2-3 0 0 0,0 2 0 0 0,2 2 0 0 0,-1 3 0 0 0,-3 2 0 0 0,-3 6 0 0 0,-6 6 0 0 0,-3 6 0 0 0,-5 8 0 0 0,-4 4 0 0 0,-5 6 0 0 0,-11 12 0 0 0,-7 15 0 0 0,-11 12 0 0 0,-8 13 0 0 0,-10 13 0 0 0,-6 8 0 0 0,-3 5 0 0 0,-4 8 0 0 0,-1 7 0 0 0,-1 5 0 0 0,-4 3 0 0 0,-3 7 0 0 0,-2 6 0 0 0,-1 5 0 0 0,-2 4 0 0 0,1 3 0 0 0,-1 1 0 0 0,0 1 0 0 0,0 0 0 0 0,0 0 0 0 0,1-4 0 0 0,3-2 0 0 0,2-8 0 0 0,3-5 0 0 0,1-7 0 0 0,2-8 0 0 0,7-10 0 0 0,5-8 0 0 0,5-16 0 0 0,10-15 0 0 0,10-18 0 0 0,8-14 0 0 0,6-11 0 0 0,8-8 0 0 0,4-8 0 0 0,4-11 0 0 0,5-6 0 0 0,3-8 0 0 0,6-3 0 0 0,4-3 0 0 0,3 1 0 0 0,1 2 0 0 0,3 3 0 0 0,-1 2 0 0 0,-2 2 0 0 0,-4 6 0 0 0,-1 2 0 0 0,-3 4 0 0 0,-5 9 0 0 0,-1 4 0 0 0,-5 7 0 0 0,-4 6 0 0 0,-12 12 0 0 0,-12 14 0 0 0,-9 15 0 0 0,-11 11 0 0 0,-7 10 0 0 0,-5 11 0 0 0,-6 7 0 0 0,-1 2 0 0 0,-4 6 0 0 0,1 4 0 0 0,-2 4 0 0 0,-2-1 0 0 0,-3 0 0 0 0,-2 2 0 0 0,-1 1 0 0 0,-1 1 0 0 0,-1 1 0 0 0,0-3 0 0 0,1-1 0 0 0,3-4 0 0 0,1-7 0 0 0,4-6 0 0 0,5-6 0 0 0,3-6 0 0 0,3-5 0 0 0,6-4 0 0 0,7-10 0 0 0,5-11 0 0 0,7-10 0 0 0,9-9 0 0 0,6-8 0 0 0,5-9 0 0 0,7-6 0 0 0,2-9 0 0 0,5-3 0 0 0,5-6 0 0 0,2 0 0 0 0,4-2 0 0 0,0-4 0 0 0,2 2 0 0 0,0-1 0 0 0,1 3 0 0 0,-1 3 0 0 0,-4 3 0 0 0,-2 7 0 0 0,-3 3 0 0 0,-4 5 0 0 0,-5 5 0 0 0,-2 8 0 0 0,-6 4 0 0 0,-6 9 0 0 0,-10 11 0 0 0,-9 8 0 0 0,-8 8 0 0 0,-9 8 0 0 0,-4 8 0 0 0,-7 3 0 0 0,-4 6 0 0 0,0 4 0 0 0,-2 3 0 0 0,-2 0 0 0 0,-1 4 0 0 0,-2 0 0 0 0,0 4 0 0 0,-5 3 0 0 0,-2 0 0 0 0,0 1 0 0 0,2 2 0 0 0,0-2 0 0 0,2-3 0 0 0,1-4 0 0 0,0-7 0 0 0,4-3 0 0 0,6-6 0 0 0,5-9 0 0 0,7-5 0 0 0,5-6 0 0 0,9-11 0 0 0,10-10 0 0 0,8-7 0 0 0,8-7 0 0 0,4-7 0 0 0,7-8 0 0 0,7-5 0 0 0,4-9 0 0 0,5-3 0 0 0,1-5 0 0 0,2-1 0 0 0,5-2 0 0 0,1 0 0 0 0,-1 0 0 0 0,-1 1 0 0 0,-1 2 0 0 0,-2 4 0 0 0,-4 6 0 0 0,-7 7 0 0 0,0 6 0 0 0,-8 4 0 0 0,-3 4 0 0 0,-4 6 0 0 0,-8 5 0 0 0,-10 9 0 0 0,-6 10 0 0 0,-6 7 0 0 0,-6 5 0 0 0,-4 7 0 0 0,-6 8 0 0 0,-3 1 0 0 0,-5 3 0 0 0,0 3 0 0 0,-2 3 0 0 0,1 4 0 0 0,-2 4 0 0 0,-2-1 0 0 0,-2 0 0 0 0,-3-1 0 0 0,3-2 0 0 0,0 0 0 0 0,-1-1 0 0 0,3-5 0 0 0,4-4 0 0 0,4-6 0 0 0,3-4 0 0 0,3-2 0 0 0,8-10 0 0 0,12-11 0 0 0,10-10 0 0 0,7-12 0 0 0,7-6 0 0 0,6-8 0 0 0,7-5 0 0 0,6-1 0 0 0,0-1 0 0 0,1-2 0 0 0,1-2 0 0 0,2 0 0 0 0,1 2 0 0 0,0 0 0 0 0,-2 5 0 0 0,-2 3 0 0 0,-3 4 0 0 0,-4 6 0 0 0,-4 5 0 0 0,-3 4 0 0 0,-2 1 0 0 0,-6 6 0 0 0,-8 5 0 0 0,-7 6 0 0 0,-8 7 0 0 0,-7 5 0 0 0,-4 3 0 0 0,-5 3 0 0 0,-1 6 0 0 0,-6 1 0 0 0,-1-1 0 0 0,0 4 0 0 0,-3-1 0 0 0,1 3 0 0 0,-3 3 0 0 0,1-1 0 0 0,-2 1 0 0 0,2-2 0 0 0,2-2 0 0 0,-2-1 0 0 0,2 0 0 0 0,2-7 0 0 0,6-3 0 0 0,2-1 0 0 0,10-9 0 0 0,10-10 0 0 0,9-9 0 0 0,7-7 0 0 0,5-6 0 0 0,2-2 0 0 0,7-6 0 0 0,0-2 0 0 0,5-3 0 0 0,3 0 0 0 0,-1-3 0 0 0,2 2 0 0 0,-2-1 0 0 0,0 1 0 0 0,-1 2 0 0 0,-4 4 0 0 0,-2 2 0 0 0,-3 1 0 0 0,-2 6 0 0 0,-9 6 0 0 0,-7 8 0 0 0,-8 10 0 0 0,-9 7 0 0 0,-6 6 0 0 0,-5 7 0 0 0,-6 4 0 0 0,-3 4 0 0 0,0 1 0 0 0,-3 2 0 0 0,0 2 0 0 0,-2-1 0 0 0,0 1 0 0 0,-1 2 0 0 0,2-3 0 0 0,2 1 0 0 0,-2-3 0 0 0,2-2 0 0 0,2-5 0 0 0,5-2 0 0 0,4-5 0 0 0,5-4 0 0 0,1-3 0 0 0,7-5 0 0 0,8-7 0 0 0,8-9 0 0 0,7-2 0 0 0,4-8 0 0 0,2-5 0 0 0,6-2 0 0 0,1-1 0 0 0,4-4 0 0 0,4-1 0 0 0,3-3 0 0 0,-1 0 0 0 0,1-2 0 0 0,1 1 0 0 0,-3 3 0 0 0,-4 2 0 0 0,0 3 0 0 0,-1 2 0 0 0,-4 0 0 0 0,-2 5 0 0 0,-9 10 0 0 0,-12 6 0 0 0,-7 7 0 0 0,-8 8 0 0 0,-5 4 0 0 0,-4 4 0 0 0,-4 3 0 0 0,-1 1 0 0 0,-1 0 0 0 0,-4 0 0 0 0,-1 0 0 0 0,0-1 0 0 0,2 1 0 0 0,1-1 0 0 0,2-1 0 0 0,0 1 0 0 0,1 0 0 0 0,0-1 0 0 0,1 1 0 0 0,3-1 0 0 0,2-3 0 0 0,7-5 0 0 0,10-5 0 0 0,8-8 0 0 0,6-8 0 0 0,6-3 0 0 0,6-3 0 0 0,3-4 0 0 0,0-2 0 0 0,4-6 0 0 0,-1-3 0 0 0,-2 0 0 0 0,2 1 0 0 0,-1 0 0 0 0,-1 2 0 0 0,-3 1 0 0 0,-1 1 0 0 0,-2 0 0 0 0,-1 1 0 0 0,-8 7 0 0 0,-10 7 0 0 0,-11 8 0 0 0,-7 8 0 0 0,-6 3 0 0 0,-3 3 0 0 0,-2 3 0 0 0,-1 3 0 0 0,0 2 0 0 0,1 0 0 0 0,0 1 0 0 0,1 1 0 0 0,-1-1 0 0 0,2 4 0 0 0,-1-3 0 0 0,0-1 0 0 0,1-1 0 0 0,-1-1 0 0 0,0-3 0 0 0,9-5 0 0 0,9-9 0 0 0,10-8 0 0 0,8-8 0 0 0,9-6 0 0 0,6-7 0 0 0,0-3 0 0 0,5-1 0 0 0,-1 0 0 0 0,3-2 0 0 0,-1 1 0 0 0,1 0 0 0 0,-1 3 0 0 0,2-3 0 0 0,-3 1 0 0 0,-2 4 0 0 0,-2 4 0 0 0,-3 0 0 0 0,-2 5 0 0 0,-9 5 0 0 0,-6 7 0 0 0,-10 10 0 0 0,-7 6 0 0 0,-8 6 0 0 0,-3 3 0 0 0,-7 3 0 0 0,-3 0 0 0 0,-1 0 0 0 0,2 0 0 0 0,1 4 0 0 0,2 1 0 0 0,-3-1 0 0 0,-1-2 0 0 0,2 4 0 0 0,0-1 0 0 0,2 0 0 0 0,1-2 0 0 0,0-2 0 0 0,9-8 0 0 0,11-12 0 0 0,9-10 0 0 0,12-8 0 0 0,7-6 0 0 0,3-3 0 0 0,1-2 0 0 0,3-5 0 0 0,1-1 0 0 0,2 1 0 0 0,-1 1 0 0 0,-2 2 0 0 0,2 1 0 0 0,-2 1 0 0 0,-5 1 0 0 0,-4 4 0 0 0,-1 2 0 0 0,-5-1 0 0 0,-5 8 0 0 0,-4 8 0 0 0,-7 5 0 0 0,-8 6 0 0 0,-6 5 0 0 0,0 4 0 0 0,-3 3 0 0 0,-1 2 0 0 0,-2 0 0 0 0,-2 1 0 0 0,0 0 0 0 0,-1-1 0 0 0,0 1 0 0 0,0-1 0 0 0,0 0 0 0 0,0-1 0 0 0,4 1 0 0 0,2-4 0 0 0,-1-2 0 0 0,7-7 0 0 0,9-9 0 0 0,9-9 0 0 0,7-7 0 0 0,5-4 0 0 0,3-4 0 0 0,1-4 0 0 0,6-3 0 0 0,0-3 0 0 0,4 0 0 0 0,0 1 0 0 0,-2-1 0 0 0,-2 2 0 0 0,-3 1 0 0 0,-1 2 0 0 0,-1 3 0 0 0,-1 4 0 0 0,-1 3 0 0 0,-8 8 0 0 0,-9 10 0 0 0,-7 8 0 0 0,-6 7 0 0 0,-6 5 0 0 0,0 3 0 0 0,-2 1 0 0 0,-2 0 0 0 0,-2 1 0 0 0,-1-1 0 0 0,3 0 0 0 0,0-5 0 0 0,0-1 0 0 0,-1 0 0 0 0,3 1 0 0 0,-1-3 0 0 0,4-1 0 0 0,0-2 0 0 0,6-7 0 0 0,7-9 0 0 0,9-8 0 0 0,6-6 0 0 0,4-3 0 0 0,3-3 0 0 0,2-1 0 0 0,0 0 0 0 0,-3 0 0 0 0,-6 7 0 0 0,-10 12 0 0 0,-4 9 0 0 0,-8 9 0 0 0,-5 6 0 0 0,-1 3 0 0 0,-3 2 0 0 0,-2 0 0 0 0,-1-3 0 0 0,-2-2 0 0 0,2 0 0 0 0,2 1 0 0 0,-2 0 0 0 0,4 1 0 0 0,0-3 0 0 0,3-1 0 0 0,-1-3 0 0 0,6-4 0 0 0,7-8 0 0 0,5-7 0 0 0,5-8 0 0 0,4-5 0 0 0,5-3 0 0 0,5-2 0 0 0,4-5 0 0 0,0-1 0 0 0,-1 0 0 0 0,0 1 0 0 0,-2-2 0 0 0,-1 0 0 0 0,0 1 0 0 0,-5 2 0 0 0,-2 6 0 0 0,-3 1 0 0 0,-5 10 0 0 0,-7 9 0 0 0,-8 9 0 0 0,-3 7 0 0 0,-3 5 0 0 0,-5 2 0 0 0,-2 3 0 0 0,-2-1 0 0 0,-2 1 0 0 0,0-1 0 0 0,0 0 0 0 0,3 3 0 0 0,2 1 0 0 0,0 0 0 0 0,-1-6 0 0 0,-1-1 0 0 0,2-2 0 0 0,2 1 0 0 0,-2-4 0 0 0,7-8 0 0 0,9-5 0 0 0,9-8 0 0 0,3-6 0 0 0,4-5 0 0 0,6-4 0 0 0,5-3 0 0 0,2 0 0 0 0,-1-5 0 0 0,0-1 0 0 0,0 0 0 0 0,-2 2 0 0 0,-1 1 0 0 0,1 1 0 0 0,-2 5 0 0 0,-3 2 0 0 0,-2 4 0 0 0,-3 1 0 0 0,0 2 0 0 0,-7 7 0 0 0,-8 4 0 0 0,-4 6 0 0 0,-5 6 0 0 0,-5 5 0 0 0,-3 3 0 0 0,1 2 0 0 0,0 1 0 0 0,-2 1 0 0 0,-1 0 0 0 0,0 0 0 0 0,-2-1 0 0 0,3 4 0 0 0,2 1 0 0 0,-1 0 0 0 0,-1-2 0 0 0,-1-4 0 0 0,3-3 0 0 0,0 0 0 0 0,7-8 0 0 0,9-9 0 0 0,9-9 0 0 0,6-7 0 0 0,6-5 0 0 0,2-3 0 0 0,2-2 0 0 0,4-4 0 0 0,1-2 0 0 0,0 1 0 0 0,-1 1 0 0 0,-2 2 0 0 0,-1 1 0 0 0,-1 1 0 0 0,-1 1 0 0 0,0 1 0 0 0,-1-1 0 0 0,-3 9 0 0 0,-10 5 0 0 0,-5 9 0 0 0,-9 9 0 0 0,-5 1 0 0 0,-7 5 0 0 0,-3 2 0 0 0,1 3 0 0 0,1 1 0 0 0,-2 6 0 0 0,0 1 0 0 0,-1 0 0 0 0,0-1 0 0 0,-2-1 0 0 0,5-1 0 0 0,0-1 0 0 0,0-1 0 0 0,-1 0 0 0 0,-1-1 0 0 0,7-7 0 0 0,9-10 0 0 0,9-11 0 0 0,8-7 0 0 0,5-5 0 0 0,4-5 0 0 0,2-4 0 0 0,0-3 0 0 0,5 0 0 0 0,0-2 0 0 0,0 0 0 0 0,-2 2 0 0 0,-1 2 0 0 0,-1 2 0 0 0,-1 6 0 0 0,-5 1 0 0 0,-2 5 0 0 0,-3 1 0 0 0,-5 6 0 0 0,-7 9 0 0 0,-8 7 0 0 0,-7 6 0 0 0,-5 5 0 0 0,-3 2 0 0 0,-2 2 0 0 0,-1 0 0 0 0,0 0 0 0 0,3 0 0 0 0,3 4 0 0 0,-1 0 0 0 0,0 0 0 0 0,-1-1 0 0 0,-1-2 0 0 0,-1 0 0 0 0,0-2 0 0 0,-1 0 0 0 0,4 0 0 0 0,2-5 0 0 0,6-4 0 0 0,7-9 0 0 0,6-10 0 0 0,8-7 0 0 0,5-5 0 0 0,9-4 0 0 0,3-7 0 0 0,2-1 0 0 0,3-4 0 0 0,0-1 0 0 0,-2 3 0 0 0,2 2 0 0 0,0 2 0 0 0,-2 2 0 0 0,-3 1 0 0 0,-1 1 0 0 0,-2 5 0 0 0,-5 1 0 0 0,-5 7 0 0 0,-9 10 0 0 0,-10 8 0 0 0,-3 7 0 0 0,-5 4 0 0 0,-4 4 0 0 0,-2 1 0 0 0,-6 0 0 0 0,-3 0 0 0 0,-1 4 0 0 0,2 1 0 0 0,1-1 0 0 0,1 3 0 0 0,1 0 0 0 0,0-2 0 0 0,1 3 0 0 0,1-1 0 0 0,-1-2 0 0 0,1-2 0 0 0,3-1 0 0 0,6-10 0 0 0,8-10 0 0 0,9-12 0 0 0,8-11 0 0 0,5-7 0 0 0,9-3 0 0 0,2-5 0 0 0,1-1 0 0 0,0 2 0 0 0,2-2 0 0 0,-1 1 0 0 0,0 1 0 0 0,-3 4 0 0 0,-1 5 0 0 0,-6 3 0 0 0,-1 4 0 0 0,-5 2 0 0 0,-1 2 0 0 0,-6 7 0 0 0,-9 8 0 0 0,-7 8 0 0 0,-6 5 0 0 0,-4 3 0 0 0,-4 7 0 0 0,-1 2 0 0 0,0 0 0 0 0,0 3 0 0 0,0 0 0 0 0,4-2 0 0 0,2 2 0 0 0,0-1 0 0 0,-1-1 0 0 0,-1 1 0 0 0,-1 0 0 0 0,0-2 0 0 0,-2-2 0 0 0,8-9 0 0 0,11-12 0 0 0,8-11 0 0 0,9-12 0 0 0,6-7 0 0 0,3-7 0 0 0,1-2 0 0 0,6-4 0 0 0,1 2 0 0 0,-1-2 0 0 0,2 2 0 0 0,1 3 0 0 0,-2-1 0 0 0,-3 1 0 0 0,-1 3 0 0 0,-1 6 0 0 0,-6 3 0 0 0,-1 4 0 0 0,-5 2 0 0 0,-7 7 0 0 0,-9 9 0 0 0,-5 7 0 0 0,-3 6 0 0 0,-9 5 0 0 0,-4 3 0 0 0,-3 0 0 0 0,1 2 0 0 0,0-1 0 0 0,-4 0 0 0 0,1 0 0 0 0,0 3 0 0 0,-2 1 0 0 0,0 0 0 0 0,-2 2 0 0 0,1 1 0 0 0,-3-2 0 0 0,2-2 0 0 0,2-1 0 0 0,3-1 0 0 0,1-6 0 0 0,7-1 0 0 0,2-4 0 0 0,4-9 0 0 0,5-8 0 0 0,7-8 0 0 0,8-10 0 0 0,4-5 0 0 0,3-6 0 0 0,3-1 0 0 0,3-3 0 0 0,6 1 0 0 0,3-1 0 0 0,0-3 0 0 0,0 2 0 0 0,-2-1 0 0 0,-1 3 0 0 0,-1 3 0 0 0,-1 3 0 0 0,-4 3 0 0 0,-1 2 0 0 0,-5 1 0 0 0,-7 4 0 0 0,-9 6 0 0 0,-8 9 0 0 0,-10 9 0 0 0,-5 3 0 0 0,-2 5 0 0 0,-4 3 0 0 0,0 3 0 0 0,-3 3 0 0 0,-2 1 0 0 0,0 0 0 0 0,-1 1 0 0 0,3-1 0 0 0,-2 0 0 0 0,-1 4 0 0 0,2 1 0 0 0,3-4 0 0 0,-1-2 0 0 0,2-2 0 0 0,2-3 0 0 0,7-1 0 0 0,3-4 0 0 0,5-7 0 0 0,5-8 0 0 0,8-5 0 0 0,4-3 0 0 0,6-5 0 0 0,6-7 0 0 0,-1-3 0 0 0,3-2 0 0 0,1-3 0 0 0,3 0 0 0 0,1 1 0 0 0,1 2 0 0 0,0-3 0 0 0,1 1 0 0 0,-3 2 0 0 0,-2 1 0 0 0,-4 2 0 0 0,0 5 0 0 0,-3 2 0 0 0,-7 7 0 0 0,-8 7 0 0 0,-3 7 0 0 0,-5 7 0 0 0,-3 6 0 0 0,-4 4 0 0 0,-6 2 0 0 0,-3 2 0 0 0,0 0 0 0 0,1 0 0 0 0,1 0 0 0 0,-3-1 0 0 0,-1 1 0 0 0,2 2 0 0 0,-3 2 0 0 0,1 0 0 0 0,1-1 0 0 0,2-2 0 0 0,1-1 0 0 0,2 0 0 0 0,0-5 0 0 0,5-1 0 0 0,6-9 0 0 0,8-8 0 0 0,10-9 0 0 0,7-7 0 0 0,6-5 0 0 0,3-2 0 0 0,2-2 0 0 0,6-1 0 0 0,0 1 0 0 0,4-4 0 0 0,0-1 0 0 0,-2 1 0 0 0,2-3 0 0 0,-1 0 0 0 0,1 2 0 0 0,0 2 0 0 0,-3 1 0 0 0,-1 1 0 0 0,-3 6 0 0 0,-2 1 0 0 0,-5 1 0 0 0,-1 2 0 0 0,-5 9 0 0 0,-7 8 0 0 0,-10 4 0 0 0,-7 5 0 0 0,-6 5 0 0 0,-4 3 0 0 0,-2 2 0 0 0,-1 5 0 0 0,0 3 0 0 0,-4-1 0 0 0,-1 4 0 0 0,-4-1 0 0 0,1-1 0 0 0,-2 2 0 0 0,-4 3 0 0 0,2-1 0 0 0,-2 2 0 0 0,-1 3 0 0 0,-2 2 0 0 0,-2 1 0 0 0,-1-1 0 0 0,3-1 0 0 0,0-3 0 0 0,4-4 0 0 0,5-4 0 0 0,2-3 0 0 0,8-10 0 0 0,11-11 0 0 0,7-14 0 0 0,9-10 0 0 0,7-9 0 0 0,8-8 0 0 0,6-5 0 0 0,2-3 0 0 0,4-3 0 0 0,4 0 0 0 0,0 0 0 0 0,2 0 0 0 0,1 1 0 0 0,3-1 0 0 0,-3 2 0 0 0,0-1 0 0 0,-2 1 0 0 0,-4-1 0 0 0,0 1 0 0 0,-2 0 0 0 0,-6 3 0 0 0,-3 6 0 0 0,-6 5 0 0 0,-1 3 0 0 0,-8 7 0 0 0,-8 7 0 0 0,-8 10 0 0 0,-7 9 0 0 0,-4 8 0 0 0,-2 5 0 0 0,-2 4 0 0 0,-4 2 0 0 0,-2 4 0 0 0,1 2 0 0 0,-2 3 0 0 0,-4 0 0 0 0,0 2 0 0 0,-1 2 0 0 0,-3 0 0 0 0,2 1 0 0 0,-1 1 0 0 0,-2 2 0 0 0,-1-2 0 0 0,-2 0 0 0 0,3-3 0 0 0,0 1 0 0 0,4-3 0 0 0,3-3 0 0 0,4-7 0 0 0,7-3 0 0 0,7-10 0 0 0,10-10 0 0 0,9-9 0 0 0,9-7 0 0 0,5-9 0 0 0,4-4 0 0 0,6-5 0 0 0,1-5 0 0 0,5-3 0 0 0,3-3 0 0 0,3-1 0 0 0,0-1 0 0 0,-1-1 0 0 0,2-3 0 0 0,1-1 0 0 0,1 0 0 0 0,2-2 0 0 0,0-1 0 0 0,0 2 0 0 0,-3 2 0 0 0,-2 5 0 0 0,-3 3 0 0 0,-4 5 0 0 0,-4 4 0 0 0,-7 5 0 0 0,-4 6 0 0 0,-8 12 0 0 0,-10 6 0 0 0,-8 9 0 0 0,-4 11 0 0 0,-3 6 0 0 0,-7 4 0 0 0,-3 5 0 0 0,-2 1 0 0 0,1 2 0 0 0,-4 4 0 0 0,0 3 0 0 0,-3 2 0 0 0,0 2 0 0 0,-2-4 0 0 0,2 0 0 0 0,-2 0 0 0 0,-3 1 0 0 0,2 1 0 0 0,-1 1 0 0 0,-2-3 0 0 0,2-1 0 0 0,3-4 0 0 0,4-3 0 0 0,3-4 0 0 0,2-3 0 0 0,5-10 0 0 0,11-7 0 0 0,6-10 0 0 0,7-8 0 0 0,8-6 0 0 0,5-5 0 0 0,3-6 0 0 0,3-3 0 0 0,1-5 0 0 0,0-3 0 0 0,4-4 0 0 0,1-2 0 0 0,3-2 0 0 0,0 0 0 0 0,3-5 0 0 0,-2-2 0 0 0,2 1 0 0 0,-1 5 0 0 0,-3 3 0 0 0,-2 1 0 0 0,-3 3 0 0 0,-2 5 0 0 0,0 4 0 0 0,-6 4 0 0 0,-1 2 0 0 0,-3 9 0 0 0,-9 7 0 0 0,-4 9 0 0 0,-7 8 0 0 0,-6 6 0 0 0,-1 9 0 0 0,-2 3 0 0 0,-3 2 0 0 0,-1 3 0 0 0,-2 4 0 0 0,-1 0 0 0 0,-1 1 0 0 0,0 3 0 0 0,0 1 0 0 0,-1 2 0 0 0,1 2 0 0 0,-3 0 0 0 0,-2-4 0 0 0,0 0 0 0 0,1 0 0 0 0,2-3 0 0 0,1-4 0 0 0,0-4 0 0 0,1-4 0 0 0,4-1 0 0 0,6-10 0 0 0,4-11 0 0 0,8-10 0 0 0,8-7 0 0 0,3-10 0 0 0,7-5 0 0 0,5-5 0 0 0,3-5 0 0 0,0-7 0 0 0,4-4 0 0 0,1-5 0 0 0,3-5 0 0 0,0-1 0 0 0,2-4 0 0 0,2-4 0 0 0,4-2 0 0 0,-3 0 0 0 0,1 0 0 0 0,1 0 0 0 0,2 1 0 0 0,-3 0 0 0 0,0 1 0 0 0,-2 4 0 0 0,-5 5 0 0 0,-3 5 0 0 0,-3 3 0 0 0,-2 8 0 0 0,-5 6 0 0 0,-2 10 0 0 0,-4 6 0 0 0,-4 10 0 0 0,-7 11 0 0 0,-4 9 0 0 0,-6 7 0 0 0,-5 8 0 0 0,-5 9 0 0 0,-2 5 0 0 0,-3 5 0 0 0,0 2 0 0 0,-1 1 0 0 0,1 1 0 0 0,-1 0 0 0 0,1 4 0 0 0,0 0 0 0 0,0 0 0 0 0,0-1 0 0 0,0-6 0 0 0,5-6 0 0 0,0-5 0 0 0,0-6 0 0 0,3-2 0 0 0,8-10 0 0 0,6-15 0 0 0,5-11 0 0 0,8-12 0 0 0,4-10 0 0 0,8-6 0 0 0,3-5 0 0 0,5-2 0 0 0,2-6 0 0 0,1-4 0 0 0,3-2 0 0 0,4-1 0 0 0,1-3 0 0 0,1-3 0 0 0,2-1 0 0 0,-1-1 0 0 0,-3-1 0 0 0,-1 3 0 0 0,0 2 0 0 0,1 3 0 0 0,-3 5 0 0 0,-5 3 0 0 0,-3 3 0 0 0,-4 7 0 0 0,-2 5 0 0 0,-6 6 0 0 0,-2 9 0 0 0,-7 7 0 0 0,-10 10 0 0 0,-9 10 0 0 0,-6 12 0 0 0,-5 7 0 0 0,-3 7 0 0 0,-5 6 0 0 0,-1 8 0 0 0,-4 4 0 0 0,-4 6 0 0 0,0 0 0 0 0,-1 4 0 0 0,-1-2 0 0 0,-3 2 0 0 0,3-2 0 0 0,0 1 0 0 0,-2-1 0 0 0,4-7 0 0 0,-1-4 0 0 0,3-6 0 0 0,3-6 0 0 0,7-5 0 0 0,4-7 0 0 0,6-4 0 0 0,5-9 0 0 0,4-9 0 0 0,8-9 0 0 0,6-7 0 0 0,7-8 0 0 0,3-4 0 0 0,4-5 0 0 0,1-5 0 0 0,5-7 0 0 0,5-3 0 0 0,1-6 0 0 0,3-5 0 0 0,2-4 0 0 0,2-3 0 0 0,6 2 0 0 0,3 1 0 0 0,0-2 0 0 0,0 4 0 0 0,-5 0 0 0 0,-3 3 0 0 0,0 4 0 0 0,-4 6 0 0 0,-4 9 0 0 0,-4 6 0 0 0,-8 5 0 0 0,-3 4 0 0 0,-5 1 0 0 0,-4 10 0 0 0,-9 10 0 0 0,-8 5 0 0 0,-6 7 0 0 0,-6 6 0 0 0,-6 7 0 0 0,-3 4 0 0 0,-1 6 0 0 0,-4 5 0 0 0,-2 3 0 0 0,-1 4 0 0 0,-1 1 0 0 0,-2 5 0 0 0,-2 1 0 0 0,-2 4 0 0 0,-2 1 0 0 0,4 1 0 0 0,0 0 0 0 0,1-3 0 0 0,2-6 0 0 0,4-5 0 0 0,4-4 0 0 0,3-6 0 0 0,6-4 0 0 0,3-8 0 0 0,5-10 0 0 0,8-12 0 0 0,8-9 0 0 0,5-7 0 0 0,4-4 0 0 0,8-7 0 0 0,4-5 0 0 0,3-6 0 0 0,3-4 0 0 0,1-5 0 0 0,3-3 0 0 0,4-1 0 0 0,-2-2 0 0 0,2 0 0 0 0,1-3 0 0 0,-1 1 0 0 0,0 2 0 0 0,-3 3 0 0 0,-3 2 0 0 0,-3 6 0 0 0,-3 6 0 0 0,-1 5 0 0 0,-6 5 0 0 0,-2 7 0 0 0,-8 6 0 0 0,-9 10 0 0 0,-8 10 0 0 0,-7 7 0 0 0,-5 5 0 0 0,-2 4 0 0 0,1 2 0 0 0,2 0 0 0 0,0 1 0 0 0,2-1 0 0 0,2 0 0 0 0,2-1 0 0 0,0-4 0 0 0,2-1 0 0 0,-1 0 0 0 0,5-7 0 0 0,9-9 0 0 0,2-9 0 0 0,6-7 0 0 0,4-5 0 0 0,1-3 0 0 0,0-2 0 0 0,3 0 0 0 0,-3-1 0 0 0,1 1 0 0 0,-3 0 0 0 0,0 1 0 0 0,3 0 0 0 0,1 0 0 0 0,-2 0 0 0 0,-3 1 0 0 0,0 3 0 0 0,-2 1 0 0 0,-3 1 0 0 0,2 2 0 0 0,3 4 0 0 0,3 4 0 0 0,3 3 0 0 0,-2-1 0 0 0,1-1 0 0 0,1 2 0 0 0,1 0 0 0 0,1 2 0 0 0,2 1 0 0 0,0 1 0 0 0,1-4 0 0 0,0-1 0 0 0,0 0 0 0 0,0 2 0 0 0,-4-4 0 0 0,-9 0 0 0 0,-10 2 0 0 0,-9 0 0 0 0,-7 3 0 0 0,-4 0 0 0 0,-3 1 0 0 0,-2-3 0 0 0,1-1 0 0 0,-1 1 0 0 0,1 0 0 0 0,0 2 0 0 0,1 0 0 0 0,0 1 0 0 0,8 1 0 0 0,10 0 0 0 0,10 0 0 0 0,8 0 0 0 0,6 1 0 0 0,3-1 0 0 0,-2-4 0 0 0,0-1 0 0 0,0 0 0 0 0,0 1 0 0 0,1 1 0 0 0,-3-2 0 0 0,-1-1 0 0 0,1 0 0 0 0,-7 2 0 0 0,-9 2 0 0 0,-9-4 0 0 0,-7 1 0 0 0,-5-1 0 0 0,-3 3 0 0 0,-1 0 0 0 0,-2 2 0 0 0,1 0 0 0 0,0 1 0 0 0,0 0 0 0 0,8 0 0 0 0,11 0 0 0 0,6-3 0 0 0,7-2 0 0 0,6 0 0 0 0,4 1 0 0 0,3 1 0 0 0,2 2 0 0 0,1 0 0 0 0,0-4 0 0 0,0 0 0 0 0,-1 0 0 0 0,-7 2 0 0 0,-7-4 0 0 0,-9 1 0 0 0,-8 0 0 0 0,-6 2 0 0 0,-6 1 0 0 0,-2 1 0 0 0,-2 2 0 0 0,0-1 0 0 0,0 2 0 0 0,0-1 0 0 0,8 0 0 0 0,10 0 0 0 0,11 1 0 0 0,8-1 0 0 0,5 0 0 0 0,4 0 0 0 0,2 0 0 0 0,1 0 0 0 0,-8 0 0 0 0,-11 0 0 0 0,-9 0 0 0 0,-10 0 0 0 0,-5 0 0 0 0,-4 0 0 0 0,-1 0 0 0 0,-2 0 0 0 0,8 0 0 0 0,10 0 0 0 0,11 0 0 0 0,8 0 0 0 0,6 0 0 0 0,4 0 0 0 0,2 0 0 0 0,1 0 0 0 0,-8 0 0 0 0,-11 0 0 0 0,-10 0 0 0 0,-4 4 0 0 0,-5 1 0 0 0,-4 0 0 0 0,-3-1 0 0 0,2 2 0 0 0,1 1 0 0 0,6-1 0 0 0,9-2 0 0 0,5 3 0 0 0,6 0 0 0 0,5-2 0 0 0,4-1 0 0 0,3-1 0 0 0,2-2 0 0 0,1 0 0 0 0,-1-1 0 0 0,-3 4 0 0 0,-1 5 0 0 0,-5 4 0 0 0,0 1 0 0 0,-2 1 0 0 0,0-1 0 0 0,-2 0 0 0 0,1-2 0 0 0,-1 1 0 0 0,2-2 0 0 0,2 1 0 0 0,-1 2 0 0 0,1 0 0 0 0,3 0 0 0 0,1 2 0 0 0,2 2 0 0 0,1 2 0 0 0,2-3 0 0 0,-1 1 0 0 0,2-1 0 0 0,-1 2 0 0 0,0 2 0 0 0,0 0 0 0 0,-1 1 0 0 0,1 1 0 0 0,0-1 0 0 0,0 1 0 0 0,-1 0 0 0 0,1 0 0 0 0,0 0 0 0 0,-4 0 0 0 0,-2-4 0 0 0,-3-2 0 0 0,0 1 0 0 0,-3 1 0 0 0,-3 1 0 0 0,-3 1 0 0 0,-6-4 0 0 0,-3-7 0 0 0,-5-6 0 0 0,-4-8 0 0 0,-5-7 0 0 0,-2-1 0 0 0,2-3 0 0 0,0-2 0 0 0,0-3 0 0 0,-2-1 0 0 0,-1 2 0 0 0,0 1 0 0 0,-2 0 0 0 0,1-1 0 0 0,-1-2 0 0 0,0 0 0 0 0,0-1 0 0 0,0 4 0 0 0,5 0 0 0 0,0 4 0 0 0,4 0 0 0 0,0 3 0 0 0,-1-1 0 0 0,6 5 0 0 0,8 9 0 0 0,4 6 0 0 0,6 7 0 0 0,5 4 0 0 0,4 3 0 0 0,3 6 0 0 0,1 1 0 0 0,2 4 0 0 0,-1 0 0 0 0,1 2 0 0 0,-1-1 0 0 0,5 2 0 0 0,0 2 0 0 0,0-2 0 0 0,-2 2 0 0 0,0-3 0 0 0,-2 1 0 0 0,0-2 0 0 0,-1 1 0 0 0,-1-2 0 0 0,-3-2 0 0 0,-2-3 0 0 0,-3-2 0 0 0,0-6 0 0 0,-3-2 0 0 0,-4-8 0 0 0,-2-10 0 0 0,-6-8 0 0 0,-3-8 0 0 0,-4-3 0 0 0,-2-4 0 0 0,-2-1 0 0 0,-3-5 0 0 0,1 0 0 0 0,-2-4 0 0 0,0 0 0 0 0,-3-2 0 0 0,-1-2 0 0 0,-2 0 0 0 0,0 0 0 0 0,-1 1 0 0 0,0 0 0 0 0,0 2 0 0 0,0-1 0 0 0,0 2 0 0 0,4 2 0 0 0,1 3 0 0 0,0 2 0 0 0,4 2 0 0 0,-1 1 0 0 0,-1 0 0 0 0,-2 1 0 0 0,2 0 0 0 0,1 3 0 0 0,-2 6 0 0 0,2 8 0 0 0,8 6 0 0 0,4 6 0 0 0,8 1 0 0 0,2 5 0 0 0,4 2 0 0 0,4 4 0 0 0,-1 5 0 0 0,2 4 0 0 0,5-1 0 0 0,3 5 0 0 0,2 3 0 0 0,3 0 0 0 0,2 1 0 0 0,-2 4 0 0 0,3 1 0 0 0,-1-2 0 0 0,-1 0 0 0 0,1 2 0 0 0,0-4 0 0 0,-2-2 0 0 0,-5-1 0 0 0,-4-2 0 0 0,-1-7 0 0 0,1-3 0 0 0,-4-1 0 0 0,-1-2 0 0 0,2-2 0 0 0,-7-10 0 0 0,-5-8 0 0 0,-6-5 0 0 0,-4-5 0 0 0,-5-5 0 0 0,-4-7 0 0 0,0-3 0 0 0,-2-6 0 0 0,-1 0 0 0 0,-6-4 0 0 0,-3-2 0 0 0,-1-3 0 0 0,1 2 0 0 0,0 0 0 0 0,-3-2 0 0 0,0-1 0 0 0,1 3 0 0 0,1 0 0 0 0,2 3 0 0 0,0 3 0 0 0,2 4 0 0 0,0-1 0 0 0,0 1 0 0 0,1 2 0 0 0,0 0 0 0 0,-1 6 0 0 0,-3 3 0 0 0,-2 0 0 0 0,1-1 0 0 0,0-1 0 0 0,2 4 0 0 0,0-1 0 0 0,2 4 0 0 0,-1 3 0 0 0,9 4 0 0 0,11 7 0 0 0,9 3 0 0 0,5 4 0 0 0,3 6 0 0 0,4-1 0 0 0,3 2 0 0 0,2 3 0 0 0,1 1 0 0 0,1 2 0 0 0,-1 1 0 0 0,1 4 0 0 0,-1 2 0 0 0,0 4 0 0 0,0 0 0 0 0,4 3 0 0 0,0 2 0 0 0,1 0 0 0 0,-1 0 0 0 0,2 3 0 0 0,0-3 0 0 0,0 1 0 0 0,-2-3 0 0 0,-2-2 0 0 0,0-5 0 0 0,-6-2 0 0 0,-1-5 0 0 0,-1-3 0 0 0,-2-9 0 0 0,-4-8 0 0 0,-5-10 0 0 0,-2-6 0 0 0,-6-5 0 0 0,-3-7 0 0 0,-4-2 0 0 0,-1 0 0 0 0,1-4 0 0 0,-1 1 0 0 0,1-2 0 0 0,2 1 0 0 0,2 2 0 0 0,2 2 0 0 0,1 3 0 0 0,1 2 0 0 0,1 0 0 0 0,1 2 0 0 0,-1-1 0 0 0,5 5 0 0 0,4 5 0 0 0,5 4 0 0 0,0 9 0 0 0,-2 7 0 0 0,0 2 0 0 0,-1 5 0 0 0,-3 2 0 0 0,-7 4 0 0 0,-7 1 0 0 0,-6 2 0 0 0,-6-4 0 0 0,-3-1 0 0 0,-2-3 0 0 0,-1-1 0 0 0,0-3 0 0 0,4 2 0 0 0,2-3 0 0 0,-1 1 0 0 0,0 0 0 0 0,3 0 0 0 0,0 0 0 0 0,3 1 0 0 0,7-2 0 0 0,9-6 0 0 0,8-7 0 0 0,9-4 0 0 0,6-4 0 0 0,5 0 0 0 0,3-3 0 0 0,1-2 0 0 0,4-2 0 0 0,3 1 0 0 0,1 1 0 0 0,-2-2 0 0 0,0-1 0 0 0,0-2 0 0 0,-3 4 0 0 0,0 0 0 0 0,-3-1 0 0 0,-3 3 0 0 0,-4 0 0 0 0,-2 3 0 0 0,-10 3 0 0 0,-11 3 0 0 0,-10 6 0 0 0,-9 4 0 0 0,-9 5 0 0 0,-5 0 0 0 0,-1 3 0 0 0,-3 4 0 0 0,-1 2 0 0 0,-2-2 0 0 0,-3 1 0 0 0,2 1 0 0 0,-2 1 0 0 0,-1 2 0 0 0,1 0 0 0 0,0 1 0 0 0,3 1 0 0 0,-1-4 0 0 0,2-1 0 0 0,3 0 0 0 0,3-3 0 0 0,2-4 0 0 0,6 0 0 0 0,10-2 0 0 0,7-6 0 0 0,7-8 0 0 0,7-3 0 0 0,6-3 0 0 0,8-5 0 0 0,3-3 0 0 0,4-2 0 0 0,2-1 0 0 0,1-1 0 0 0,4-1 0 0 0,-2 1 0 0 0,1 0 0 0 0,-2 0 0 0 0,0 0 0 0 0,-2 0 0 0 0,1 0 0 0 0,-1 4 0 0 0,-4 2 0 0 0,-5-1 0 0 0,-5 3 0 0 0,-4 0 0 0 0,-10 3 0 0 0,-9 3 0 0 0,-9 4 0 0 0,-5 5 0 0 0,-8 4 0 0 0,-3 1 0 0 0,-2 3 0 0 0,-2 1 0 0 0,0 2 0 0 0,-3-1 0 0 0,2-1 0 0 0,2 1 0 0 0,-2-2 0 0 0,2 3 0 0 0,-3-1 0 0 0,2 2 0 0 0,2-2 0 0 0,-2 2 0 0 0,1-1 0 0 0,2-3 0 0 0,1 1 0 0 0,3 0 0 0 0,9-3 0 0 0,10-5 0 0 0,12-3 0 0 0,7-2 0 0 0,6-3 0 0 0,3-5 0 0 0,6 0 0 0 0,2-2 0 0 0,0-3 0 0 0,-2 2 0 0 0,3 0 0 0 0,-1-2 0 0 0,-1 2 0 0 0,-2 0 0 0 0,-1-1 0 0 0,-2 1 0 0 0,-5 0 0 0 0,-9 3 0 0 0,-10 7 0 0 0,-9 4 0 0 0,-8 6 0 0 0,-3 3 0 0 0,-3 3 0 0 0,-2 0 0 0 0,-3 2 0 0 0,-2-1 0 0 0,1 1 0 0 0,1 2 0 0 0,2-1 0 0 0,2 1 0 0 0,0 1 0 0 0,1-1 0 0 0,0 0 0 0 0,1-3 0 0 0,3 1 0 0 0,2-2 0 0 0,3 2 0 0 0,9-3 0 0 0,8-2 0 0 0,4-6 0 0 0,4-4 0 0 0,9-6 0 0 0,4 0 0 0 0,2-4 0 0 0,5 1 0 0 0,0-2 0 0 0,3-3 0 0 0,0-2 0 0 0,1 2 0 0 0,-1 0 0 0 0,1-2 0 0 0,-1 3 0 0 0,-3 0 0 0 0,-3 2 0 0 0,-1 0 0 0 0,-3 2 0 0 0,-1 3 0 0 0,-4-1 0 0 0,-10 4 0 0 0,-10 8 0 0 0,-8 7 0 0 0,-7 1 0 0 0,-5 3 0 0 0,-2 3 0 0 0,-1-1 0 0 0,-1 0 0 0 0,-3 2 0 0 0,-2 1 0 0 0,2 1 0 0 0,1-2 0 0 0,-3-1 0 0 0,0 1 0 0 0,2 1 0 0 0,1-3 0 0 0,2 0 0 0 0,0-3 0 0 0,6 1 0 0 0,1-3 0 0 0,8-3 0 0 0,10-7 0 0 0,8-3 0 0 0,7-5 0 0 0,5-2 0 0 0,6-3 0 0 0,7-3 0 0 0,2-3 0 0 0,2-3 0 0 0,2-1 0 0 0,4 0 0 0 0,0-2 0 0 0,2 1 0 0 0,1 0 0 0 0,0 3 0 0 0,-4 3 0 0 0,-1-1 0 0 0,-5 3 0 0 0,-3 0 0 0 0,-4 3 0 0 0,-3 3 0 0 0,-6-1 0 0 0,-10 6 0 0 0,-7 7 0 0 0,-8 3 0 0 0,-7 4 0 0 0,-9 5 0 0 0,-4 3 0 0 0,-3 2 0 0 0,-4 3 0 0 0,0 0 0 0 0,-2 0 0 0 0,0 1 0 0 0,-2-1 0 0 0,2 1 0 0 0,-1-1 0 0 0,-2 0 0 0 0,0-1 0 0 0,0 1 0 0 0,2 0 0 0 0,-1-1 0 0 0,2 1 0 0 0,3-4 0 0 0,7-2 0 0 0,3-3 0 0 0,10-4 0 0 0,10-8 0 0 0,9-4 0 0 0,7-6 0 0 0,9-5 0 0 0,8-4 0 0 0,2-3 0 0 0,3-3 0 0 0,8 0 0 0 0,2-1 0 0 0,2 1 0 0 0,1-1 0 0 0,-2 1 0 0 0,0-4 0 0 0,-1-1 0 0 0,-1 0 0 0 0,-4 1 0 0 0,-2 6 0 0 0,-3 1 0 0 0,-5 2 0 0 0,-4 3 0 0 0,-2 0 0 0 0,-2 3 0 0 0,-9 3 0 0 0,-11 4 0 0 0,-10 6 0 0 0,-8 3 0 0 0,-5 4 0 0 0,-7 6 0 0 0,-4 3 0 0 0,-3 3 0 0 0,-1 2 0 0 0,-2 2 0 0 0,-2-1 0 0 0,-4 1 0 0 0,-1-1 0 0 0,-1 0 0 0 0,-1 4 0 0 0,-1 1 0 0 0,0 0 0 0 0,4-1 0 0 0,2-6 0 0 0,3-1 0 0 0,8-2 0 0 0,5-2 0 0 0,7-2 0 0 0,10-6 0 0 0,10-4 0 0 0,9-7 0 0 0,9-7 0 0 0,6-6 0 0 0,9-3 0 0 0,6-3 0 0 0,5-2 0 0 0,1 0 0 0 0,4-4 0 0 0,1-1 0 0 0,3 1 0 0 0,0 1 0 0 0,-2 1 0 0 0,1 1 0 0 0,-4-2 0 0 0,-4-1 0 0 0,-2 4 0 0 0,-1 3 0 0 0,-4 1 0 0 0,-4-1 0 0 0,-6 5 0 0 0,-3 3 0 0 0,-7 2 0 0 0,-2 1 0 0 0,-9 7 0 0 0,-9 4 0 0 0,-9 6 0 0 0,-6 5 0 0 0,-5 5 0 0 0,-3 3 0 0 0,-1 2 0 0 0,-5 1 0 0 0,0 1 0 0 0,-4-1 0 0 0,-4 5 0 0 0,1 0 0 0 0,-1 0 0 0 0,-3 3 0 0 0,3 0 0 0 0,-1-2 0 0 0,2-1 0 0 0,0-2 0 0 0,2-2 0 0 0,3-1 0 0 0,3-4 0 0 0,6-1 0 0 0,3-5 0 0 0,9-3 0 0 0,5-9 0 0 0,9-3 0 0 0,6-6 0 0 0,10-5 0 0 0,5-4 0 0 0,6-3 0 0 0,6-3 0 0 0,4 0 0 0 0,6-1 0 0 0,4-3 0 0 0,0-2 0 0 0,3 1 0 0 0,1 1 0 0 0,-2 1 0 0 0,-3 2 0 0 0,3 0 0 0 0,0 1 0 0 0,-6 0 0 0 0,-3 1 0 0 0,-1 3 0 0 0,-4 2 0 0 0,-5 3 0 0 0,-8 1 0 0 0,-5 2 0 0 0,-9 3 0 0 0,-11 6 0 0 0,-14 9 0 0 0,-8 5 0 0 0,-8 2 0 0 0,-7 2 0 0 0,-5 2 0 0 0,-3 6 0 0 0,-2 2 0 0 0,-1 2 0 0 0,0-2 0 0 0,0 0 0 0 0,0 3 0 0 0,1 0 0 0 0,1-1 0 0 0,-1-1 0 0 0,-3 2 0 0 0,2 1 0 0 0,2-2 0 0 0,1-1 0 0 0,4-6 0 0 0,4-2 0 0 0,6 0 0 0 0,3-4 0 0 0,2-4 0 0 0,10-5 0 0 0,11-6 0 0 0,10-7 0 0 0,12-3 0 0 0,6-4 0 0 0,8-2 0 0 0,5-7 0 0 0,8-3 0 0 0,5-2 0 0 0,0-3 0 0 0,5 0 0 0 0,3 1 0 0 0,1-2 0 0 0,1 1 0 0 0,-2 1 0 0 0,1 3 0 0 0,-2 1 0 0 0,-3-2 0 0 0,-3 0 0 0 0,-2 4 0 0 0,-2 3 0 0 0,-5 1 0 0 0,-6 3 0 0 0,-5 2 0 0 0,-4 3 0 0 0,-11 3 0 0 0,-11 3 0 0 0,-11 7 0 0 0,-8 3 0 0 0,-10 5 0 0 0,-7 5 0 0 0,-8 3 0 0 0,-4 3 0 0 0,-2 2 0 0 0,-2 1 0 0 0,-4 1 0 0 0,-1 0 0 0 0,0-1 0 0 0,-2 0 0 0 0,-4 4 0 0 0,1 1 0 0 0,-2 0 0 0 0,1-1 0 0 0,0-2 0 0 0,1 0 0 0 0,-1 2 0 0 0,2-3 0 0 0,6-1 0 0 0,4-2 0 0 0,6 1 0 0 0,6-5 0 0 0,5 0 0 0 0,11-4 0 0 0,13-8 0 0 0,11-4 0 0 0,12-7 0 0 0,7-5 0 0 0,10-2 0 0 0,8-2 0 0 0,4-3 0 0 0,5-1 0 0 0,2-6 0 0 0,3-2 0 0 0,4-1 0 0 0,2 1 0 0 0,3 1 0 0 0,1 1 0 0 0,2 1 0 0 0,-5 1 0 0 0,0 0 0 0 0,0 0 0 0 0,-4 1 0 0 0,-3 0 0 0 0,-4-1 0 0 0,-4 4 0 0 0,-6 2 0 0 0,-6 3 0 0 0,-6 4 0 0 0,-4 0 0 0 0,-11 2 0 0 0,-12 6 0 0 0,-10 7 0 0 0,-12 3 0 0 0,-7 4 0 0 0,-7 3 0 0 0,-5 4 0 0 0,-5 2 0 0 0,-2 1 0 0 0,-2-3 0 0 0,-1 4 0 0 0,-3 0 0 0 0,-2 2 0 0 0,1-1 0 0 0,-3 0 0 0 0,0 3 0 0 0,2 2 0 0 0,-2-1 0 0 0,1 2 0 0 0,1 1 0 0 0,2-2 0 0 0,1-1 0 0 0,6-2 0 0 0,3-2 0 0 0,3-4 0 0 0,9-3 0 0 0,4-3 0 0 0,12-5 0 0 0,10-3 0 0 0,10-7 0 0 0,8-7 0 0 0,8-6 0 0 0,8-5 0 0 0,6-6 0 0 0,9-3 0 0 0,3-5 0 0 0,6 0 0 0 0,4-3 0 0 0,0 2 0 0 0,1-2 0 0 0,2 2 0 0 0,-3 2 0 0 0,2 0 0 0 0,-4 1 0 0 0,-3 1 0 0 0,-3 3 0 0 0,-4 2 0 0 0,-5 1 0 0 0,-6 1 0 0 0,-6 4 0 0 0,-4 6 0 0 0,-7 1 0 0 0,-10 6 0 0 0,-12 8 0 0 0,-8 4 0 0 0,-11 5 0 0 0,-9 4 0 0 0,-7 3 0 0 0,-2 7 0 0 0,-5 3 0 0 0,-3 0 0 0 0,-1 3 0 0 0,-1 1 0 0 0,-3 2 0 0 0,0-1 0 0 0,0 2 0 0 0,2-1 0 0 0,-2 1 0 0 0,0-2 0 0 0,1 2 0 0 0,5-1 0 0 0,3-3 0 0 0,5-3 0 0 0,5-6 0 0 0,4-3 0 0 0,4-4 0 0 0,9-6 0 0 0,11-7 0 0 0,11-9 0 0 0,8-6 0 0 0,10-5 0 0 0,7-3 0 0 0,8-7 0 0 0,7-1 0 0 0,5-4 0 0 0,4 0 0 0 0,5-2 0 0 0,0-3 0 0 0,1 1 0 0 0,2-1 0 0 0,2 2 0 0 0,-3 4 0 0 0,1-1 0 0 0,-4 2 0 0 0,-4 2 0 0 0,-7 2 0 0 0,-5 5 0 0 0,-4 4 0 0 0,-7 3 0 0 0,-8 2 0 0 0,-4 2 0 0 0,-9 4 0 0 0,-11 6 0 0 0,-13 7 0 0 0,-8 7 0 0 0,-8 5 0 0 0,-3 3 0 0 0,-4 2 0 0 0,-7 1 0 0 0,-4 0 0 0 0,-2 4 0 0 0,-1 1 0 0 0,-2 3 0 0 0,-1 0 0 0 0,1 3 0 0 0,-2-2 0 0 0,0 2 0 0 0,2 3 0 0 0,-2-2 0 0 0,1-2 0 0 0,5 0 0 0 0,3-2 0 0 0,5-2 0 0 0,7-7 0 0 0,3-2 0 0 0,4-6 0 0 0,11-5 0 0 0,10-8 0 0 0,11-9 0 0 0,8-6 0 0 0,10-5 0 0 0,8-4 0 0 0,6-1 0 0 0,9-5 0 0 0,3-1 0 0 0,6-4 0 0 0,0 0 0 0 0,2-2 0 0 0,0 1 0 0 0,1 2 0 0 0,-2 0 0 0 0,-3 0 0 0 0,-2 3 0 0 0,-4 2 0 0 0,-4 5 0 0 0,-8 3 0 0 0,-4 5 0 0 0,-5 0 0 0 0,-3 4 0 0 0,-9 2 0 0 0,-8 7 0 0 0,-8 8 0 0 0,-8 2 0 0 0,-11 3 0 0 0,-5 5 0 0 0,-6 2 0 0 0,-6 2 0 0 0,-4 5 0 0 0,-3 2 0 0 0,-1 0 0 0 0,-1 4 0 0 0,-1 3 0 0 0,-3 0 0 0 0,-2 1 0 0 0,1-1 0 0 0,2-3 0 0 0,0 1 0 0 0,6-1 0 0 0,2-2 0 0 0,4-3 0 0 0,5-6 0 0 0,3-2 0 0 0,7-1 0 0 0,12-7 0 0 0,10-10 0 0 0,10-4 0 0 0,10-6 0 0 0,7-5 0 0 0,5-9 0 0 0,9-3 0 0 0,6-1 0 0 0,2-5 0 0 0,1 1 0 0 0,3 0 0 0 0,0-1 0 0 0,3 0 0 0 0,0 3 0 0 0,-2 1 0 0 0,-3 2 0 0 0,-2 2 0 0 0,-2 1 0 0 0,-4 0 0 0 0,-7 5 0 0 0,-5 1 0 0 0,-4 3 0 0 0,-3 5 0 0 0,-9 3 0 0 0,-11 7 0 0 0,-10 3 0 0 0,-12 5 0 0 0,-6 4 0 0 0,-8 5 0 0 0,-5 2 0 0 0,-5 2 0 0 0,-2 5 0 0 0,-2 2 0 0 0,0-1 0 0 0,-1 4 0 0 0,0-1 0 0 0,5-1 0 0 0,1 1 0 0 0,0 0 0 0 0,0-1 0 0 0,2-3 0 0 0,4-1 0 0 0,5-6 0 0 0,3-2 0 0 0,2 0 0 0 0,2-4 0 0 0,5 1 0 0 0,9-7 0 0 0,10-9 0 0 0,8-7 0 0 0,11-7 0 0 0,6-4 0 0 0,6-4 0 0 0,5 0 0 0 0,5-2 0 0 0,2 1 0 0 0,1-4 0 0 0,6-1 0 0 0,0 1 0 0 0,1 1 0 0 0,-2-2 0 0 0,-1-1 0 0 0,-2 2 0 0 0,-4 1 0 0 0,-3 5 0 0 0,-3 3 0 0 0,-5 5 0 0 0,-3 0 0 0 0,-12 3 0 0 0,-11 7 0 0 0,-11 8 0 0 0,-13 8 0 0 0,-6 1 0 0 0,-8 6 0 0 0,-2 4 0 0 0,-2 2 0 0 0,-4 0 0 0 0,-2 1 0 0 0,-2 2 0 0 0,-1 1 0 0 0,4 0 0 0 0,0 2 0 0 0,0-1 0 0 0,-1 4 0 0 0,-1-2 0 0 0,3-1 0 0 0,4-3 0 0 0,5-6 0 0 0,3-2 0 0 0,4-2 0 0 0,8-3 0 0 0,8-8 0 0 0,9-10 0 0 0,8-7 0 0 0,10-3 0 0 0,10-6 0 0 0,3-4 0 0 0,9-2 0 0 0,4-1 0 0 0,3-3 0 0 0,0-1 0 0 0,4-3 0 0 0,1 0 0 0 0,3-1 0 0 0,0 0 0 0 0,-3 3 0 0 0,2-2 0 0 0,0 2 0 0 0,-7 2 0 0 0,-3 1 0 0 0,-6 7 0 0 0,-1 2 0 0 0,-4 5 0 0 0,-7 0 0 0 0,-5 3 0 0 0,-9 8 0 0 0,-12 3 0 0 0,-9 6 0 0 0,-7 6 0 0 0,-9 5 0 0 0,-4 3 0 0 0,-5 2 0 0 0,-5 2 0 0 0,-4-1 0 0 0,-1 5 0 0 0,-3 1 0 0 0,-4 3 0 0 0,-1 0 0 0 0,0 3 0 0 0,-3 2 0 0 0,0 0 0 0 0,2 0 0 0 0,1 2 0 0 0,3-1 0 0 0,1-4 0 0 0,4 0 0 0 0,3-6 0 0 0,8-3 0 0 0,5-3 0 0 0,3-4 0 0 0,10-6 0 0 0,12-9 0 0 0,9-8 0 0 0,7-8 0 0 0,10-5 0 0 0,8-3 0 0 0,6-3 0 0 0,4-4 0 0 0,4-1 0 0 0,4-4 0 0 0,2 0 0 0 0,4-2 0 0 0,0 1 0 0 0,2-2 0 0 0,-1 2 0 0 0,-3-1 0 0 0,-2 2 0 0 0,-3 2 0 0 0,-2 2 0 0 0,-5 3 0 0 0,-2 6 0 0 0,-4 2 0 0 0,-4 4 0 0 0,-7 1 0 0 0,-13 6 0 0 0,-7 9 0 0 0,-9 3 0 0 0,-12 5 0 0 0,-6 5 0 0 0,-8 3 0 0 0,-6 3 0 0 0,-1 6 0 0 0,-6 1 0 0 0,-3 1 0 0 0,-1 2 0 0 0,-1 4 0 0 0,0 0 0 0 0,1 2 0 0 0,-3 2 0 0 0,-2 2 0 0 0,2-2 0 0 0,-4 0 0 0 0,1 2 0 0 0,1-3 0 0 0,2-1 0 0 0,6-1 0 0 0,5-4 0 0 0,7-4 0 0 0,5-6 0 0 0,2-3 0 0 0,10-5 0 0 0,11-8 0 0 0,11-10 0 0 0,11-7 0 0 0,6-6 0 0 0,8-4 0 0 0,5-7 0 0 0,9-1 0 0 0,3-4 0 0 0,6-4 0 0 0,0 0 0 0 0,4-1 0 0 0,-2-2 0 0 0,2 2 0 0 0,-2 4 0 0 0,-3 0 0 0 0,-2 1 0 0 0,-7 3 0 0 0,-3 3 0 0 0,-5 6 0 0 0,-9 2 0 0 0,-5 5 0 0 0,-10 4 0 0 0,-8 9 0 0 0,-12 7 0 0 0,-9 7 0 0 0,-9 6 0 0 0,-5 2 0 0 0,-4 2 0 0 0,-9 1 0 0 0,-4 5 0 0 0,-2 0 0 0 0,0 3 0 0 0,-4 5 0 0 0,0-2 0 0 0,-3 3 0 0 0,1 1 0 0 0,-3 3 0 0 0,2-3 0 0 0,-2 0 0 0 0,2 1 0 0 0,2-2 0 0 0,3-4 0 0 0,2 0 0 0 0,6-6 0 0 0,6-3 0 0 0,6-3 0 0 0,4-5 0 0 0,6-9 0 0 0,12-6 0 0 0,10-7 0 0 0,9-10 0 0 0,7-7 0 0 0,8-7 0 0 0,8-3 0 0 0,5-3 0 0 0,5-4 0 0 0,6-3 0 0 0,2-5 0 0 0,5-3 0 0 0,0-1 0 0 0,-2 1 0 0 0,2 1 0 0 0,-1 1 0 0 0,-2 2 0 0 0,-3 0 0 0 0,-2 0 0 0 0,-5 5 0 0 0,-6 5 0 0 0,-5 4 0 0 0,-5 5 0 0 0,-7 2 0 0 0,-2 6 0 0 0,-5 3 0 0 0,-9 3 0 0 0,-8 4 0 0 0,-7 4 0 0 0,-7 6 0 0 0,-3 7 0 0 0,-6 3 0 0 0,-6 2 0 0 0,-5 3 0 0 0,-4 4 0 0 0,-3 1 0 0 0,-1 5 0 0 0,-4 2 0 0 0,-2 0 0 0 0,1-1 0 0 0,-3 3 0 0 0,0 0 0 0 0,2-1 0 0 0,-2 2 0 0 0,0 0 0 0 0,2-2 0 0 0,2-2 0 0 0,2-1 0 0 0,5-2 0 0 0,2-5 0 0 0,4-1 0 0 0,5-4 0 0 0,8-9 0 0 0,7-8 0 0 0,11-8 0 0 0,11-10 0 0 0,11-5 0 0 0,8-6 0 0 0,7-1 0 0 0,5-3 0 0 0,6 1 0 0 0,2-1 0 0 0,2-3 0 0 0,-3 2 0 0 0,-2 3 0 0 0,1 0 0 0 0,1 2 0 0 0,-4 2 0 0 0,-4 3 0 0 0,-4 2 0 0 0,-4 1 0 0 0,-2 5 0 0 0,-6 1 0 0 0,-2 5 0 0 0,-8 4 0 0 0,-9 3 0 0 0,-8 3 0 0 0,-8 6 0 0 0,-4 3 0 0 0,-6 3 0 0 0,-3 5 0 0 0,-4 3 0 0 0,-5 3 0 0 0,-2 2 0 0 0,-4 1 0 0 0,-4 1 0 0 0,-3-1 0 0 0,0 4 0 0 0,-3 2 0 0 0,0-1 0 0 0,1-1 0 0 0,-1 2 0 0 0,0 1 0 0 0,2-2 0 0 0,2-1 0 0 0,1-1 0 0 0,6-6 0 0 0,3-2 0 0 0,3-4 0 0 0,9 0 0 0 0,5-3 0 0 0,6-8 0 0 0,10-3 0 0 0,10-6 0 0 0,9-6 0 0 0,5-5 0 0 0,5-3 0 0 0,5-2 0 0 0,7-5 0 0 0,4-2 0 0 0,5 0 0 0 0,5-2 0 0 0,3 0 0 0 0,1 1 0 0 0,-2-2 0 0 0,3 1 0 0 0,0-2 0 0 0,-1 0 0 0 0,-2 3 0 0 0,-6 2 0 0 0,-2 2 0 0 0,-5 1 0 0 0,-4 2 0 0 0,-5 4 0 0 0,-6 2 0 0 0,-4 4 0 0 0,-8 3 0 0 0,-10 5 0 0 0,-9 6 0 0 0,-6 3 0 0 0,-5 5 0 0 0,-7 0 0 0 0,-6 4 0 0 0,-2 2 0 0 0,-2 3 0 0 0,-3 3 0 0 0,-2 0 0 0 0,-6 2 0 0 0,-2 0 0 0 0,0 4 0 0 0,0 2 0 0 0,-2-1 0 0 0,-1-1 0 0 0,-3 2 0 0 0,1 1 0 0 0,2-2 0 0 0,2-1 0 0 0,2-1 0 0 0,6-2 0 0 0,6-4 0 0 0,5-3 0 0 0,5-3 0 0 0,11-4 0 0 0,7-9 0 0 0,10-3 0 0 0,12-6 0 0 0,8-5 0 0 0,8-4 0 0 0,7-4 0 0 0,4-1 0 0 0,4-5 0 0 0,6-2 0 0 0,2-3 0 0 0,4-1 0 0 0,0 2 0 0 0,2 2 0 0 0,-1-1 0 0 0,-3 0 0 0 0,-2 1 0 0 0,-3 2 0 0 0,-2 2 0 0 0,-5 1 0 0 0,-6 5 0 0 0,-4 1 0 0 0,-5 5 0 0 0,-3-1 0 0 0,-9 3 0 0 0,-12 8 0 0 0,-13 3 0 0 0,-9 6 0 0 0,-9 2 0 0 0,-4 3 0 0 0,-3 4 0 0 0,-9 4 0 0 0,-3 1 0 0 0,-2 2 0 0 0,-1 1 0 0 0,-2 0 0 0 0,-1 5 0 0 0,1 0 0 0 0,-3 0 0 0 0,2-1 0 0 0,-3 3 0 0 0,1-1 0 0 0,1 0 0 0 0,3-2 0 0 0,3-2 0 0 0,1-1 0 0 0,4 0 0 0 0,3-5 0 0 0,4-2 0 0 0,4 1 0 0 0,4-4 0 0 0,10-3 0 0 0,12-8 0 0 0,15-8 0 0 0,10-4 0 0 0,6-3 0 0 0,5-4 0 0 0,6-3 0 0 0,9-3 0 0 0,4 0 0 0 0,5-5 0 0 0,1-2 0 0 0,3 1 0 0 0,4 1 0 0 0,2 1 0 0 0,-2 1 0 0 0,0 1 0 0 0,-3 1 0 0 0,-3 0 0 0 0,-4 1 0 0 0,-3 3 0 0 0,-2 2 0 0 0,-6 3 0 0 0,-5 1 0 0 0,-9 6 0 0 0,-13 8 0 0 0,-12 7 0 0 0,-12 7 0 0 0,-6 9 0 0 0,-6 3 0 0 0,-6 6 0 0 0,-6 4 0 0 0,-5 0 0 0 0,0 1 0 0 0,0 3 0 0 0,-3 1 0 0 0,0 1 0 0 0,-2 2 0 0 0,-1 0 0 0 0,0 1 0 0 0,3-5 0 0 0,2 0 0 0 0,3 0 0 0 0,0-3 0 0 0,3-5 0 0 0,4-3 0 0 0,6-3 0 0 0,3-7 0 0 0,10-6 0 0 0,10-5 0 0 0,10-5 0 0 0,6-7 0 0 0,9-6 0 0 0,8-6 0 0 0,6-8 0 0 0,4-4 0 0 0,7-5 0 0 0,3-1 0 0 0,4-3 0 0 0,0-2 0 0 0,2-3 0 0 0,-1 1 0 0 0,-2 1 0 0 0,-3 2 0 0 0,-3 4 0 0 0,-6 4 0 0 0,-2 3 0 0 0,-4 1 0 0 0,-5 3 0 0 0,-12 7 0 0 0,-13 7 0 0 0,-11 9 0 0 0,-9 8 0 0 0,-7 6 0 0 0,-6 8 0 0 0,-8 4 0 0 0,-5 2 0 0 0,-4 3 0 0 0,-2 4 0 0 0,-2 0 0 0 0,1 1 0 0 0,-1 3 0 0 0,0 1 0 0 0,-3 2 0 0 0,-1-2 0 0 0,1-1 0 0 0,0 1 0 0 0,2-3 0 0 0,5-1 0 0 0,2-1 0 0 0,4-5 0 0 0,5-2 0 0 0,3-7 0 0 0,7-3 0 0 0,12-9 0 0 0,10-6 0 0 0,10-7 0 0 0,6-8 0 0 0,9-9 0 0 0,8-5 0 0 0,9-6 0 0 0,6-2 0 0 0,6-2 0 0 0,2 0 0 0 0,2-2 0 0 0,0-1 0 0 0,-3 1 0 0 0,1-1 0 0 0,-5 3 0 0 0,-3 3 0 0 0,-3-1 0 0 0,-5 6 0 0 0,-5 2 0 0 0,-5 3 0 0 0,-3 5 0 0 0,-11 5 0 0 0,-8 9 0 0 0,-8 8 0 0 0,-9 7 0 0 0,-7 6 0 0 0,-8 4 0 0 0,-4 1 0 0 0,-5 5 0 0 0,-4 2 0 0 0,0 3 0 0 0,-2 0 0 0 0,-1 2 0 0 0,-2-1 0 0 0,-2 1 0 0 0,0 3 0 0 0,-1-2 0 0 0,-1 1 0 0 0,0-1 0 0 0,5 0 0 0 0,0-2 0 0 0,4-7 0 0 0,5-4 0 0 0,3-2 0 0 0,11-9 0 0 0,16-9 0 0 0,12-10 0 0 0,12-8 0 0 0,7-8 0 0 0,9-5 0 0 0,6-5 0 0 0,8-4 0 0 0,2-1 0 0 0,3 0 0 0 0,1-3 0 0 0,1-1 0 0 0,-2-2 0 0 0,2 0 0 0 0,-2 2 0 0 0,-7 2 0 0 0,-4 3 0 0 0,-2 4 0 0 0,-5 4 0 0 0,-5 7 0 0 0,-8 3 0 0 0,-6 5 0 0 0,-8 5 0 0 0,-12 8 0 0 0,-8 8 0 0 0,-8 6 0 0 0,-5 5 0 0 0,-6 4 0 0 0,-2 5 0 0 0,-5 6 0 0 0,-3 1 0 0 0,-4 3 0 0 0,-2 3 0 0 0,-2 1 0 0 0,-1 3 0 0 0,-4 1 0 0 0,-1 0 0 0 0,0 1 0 0 0,1-4 0 0 0,2-1 0 0 0,0 0 0 0 0,2 0 0 0 0,4-2 0 0 0,6-4 0 0 0,4-5 0 0 0,5-6 0 0 0,6-5 0 0 0,4-4 0 0 0,7-10 0 0 0,11-5 0 0 0,8-6 0 0 0,10-7 0 0 0,6-4 0 0 0,7-7 0 0 0,5-4 0 0 0,4-4 0 0 0,7-5 0 0 0,3-4 0 0 0,4 2 0 0 0,1-1 0 0 0,2-1 0 0 0,-1-1 0 0 0,-3 2 0 0 0,-2 1 0 0 0,-3 3 0 0 0,-1-1 0 0 0,-2 3 0 0 0,-5 3 0 0 0,-5 3 0 0 0,-5 3 0 0 0,-4 5 0 0 0,-3 6 0 0 0,-5 1 0 0 0,-6 8 0 0 0,-9 8 0 0 0,-9 7 0 0 0,-4 6 0 0 0,-8 4 0 0 0,-4 2 0 0 0,-4 6 0 0 0,0 1 0 0 0,-5 4 0 0 0,0 4 0 0 0,-3 0 0 0 0,-4 0 0 0 0,1 3 0 0 0,-1 1 0 0 0,-3 3 0 0 0,-1 0 0 0 0,2 1 0 0 0,-1-3 0 0 0,0-2 0 0 0,2 1 0 0 0,1-3 0 0 0,1-4 0 0 0,5-4 0 0 0,6-3 0 0 0,4-3 0 0 0,6-9 0 0 0,9-7 0 0 0,9-8 0 0 0,8-9 0 0 0,7-6 0 0 0,3-9 0 0 0,6-4 0 0 0,6-4 0 0 0,6-2 0 0 0,3-2 0 0 0,3-2 0 0 0,1-4 0 0 0,0-1 0 0 0,1 3 0 0 0,3-1 0 0 0,1 0 0 0 0,0-1 0 0 0,-1 3 0 0 0,-6 4 0 0 0,-2 4 0 0 0,-4 4 0 0 0,-6 2 0 0 0,-3 6 0 0 0,-3 2 0 0 0,-7 7 0 0 0,-9 10 0 0 0,-11 13 0 0 0,-13 7 0 0 0,-8 5 0 0 0,-4 2 0 0 0,-1 3 0 0 0,-4 2 0 0 0,-1 2 0 0 0,-2 3 0 0 0,0 0 0 0 0,-1 0 0 0 0,-3 3 0 0 0,2-3 0 0 0,-1 1 0 0 0,-3 1 0 0 0,3-1 0 0 0,0-1 0 0 0,1-2 0 0 0,4-3 0 0 0,0-3 0 0 0,0-3 0 0 0,7-2 0 0 0,3-5 0 0 0,6-2 0 0 0,5-7 0 0 0,9-10 0 0 0,8-8 0 0 0,7-11 0 0 0,5-6 0 0 0,8-7 0 0 0,6-1 0 0 0,2-3 0 0 0,3-3 0 0 0,3 1 0 0 0,2 0 0 0 0,-1-2 0 0 0,-2 2 0 0 0,2 0 0 0 0,1 3 0 0 0,-3-1 0 0 0,-4 2 0 0 0,0 3 0 0 0,-2 3 0 0 0,-7 2 0 0 0,-4 2 0 0 0,-2 5 0 0 0,-8 6 0 0 0,-10 8 0 0 0,-5 10 0 0 0,-11 7 0 0 0,-5 6 0 0 0,-5 4 0 0 0,-5 5 0 0 0,-5 2 0 0 0,-2 5 0 0 0,-1 3 0 0 0,-3-1 0 0 0,-2 2 0 0 0,-2 2 0 0 0,0 2 0 0 0,-2 1 0 0 0,1 2 0 0 0,-1 0 0 0 0,0 0 0 0 0,0 1 0 0 0,1-4 0 0 0,-1-2 0 0 0,5-3 0 0 0,0-4 0 0 0,5-4 0 0 0,3-4 0 0 0,8-9 0 0 0,13-11 0 0 0,11-11 0 0 0,10-7 0 0 0,7-11 0 0 0,9-7 0 0 0,8-7 0 0 0,5-5 0 0 0,5-3 0 0 0,3 0 0 0 0,0-1 0 0 0,1-4 0 0 0,4-1 0 0 0,1 0 0 0 0,-1 3 0 0 0,-1 0 0 0 0,-5 6 0 0 0,-3 2 0 0 0,-5 4 0 0 0,-4 4 0 0 0,-4 5 0 0 0,-4 2 0 0 0,-1 7 0 0 0,-6 1 0 0 0,-5 9 0 0 0,-9 5 0 0 0,-9 8 0 0 0,-7 6 0 0 0,-6 10 0 0 0,-4 5 0 0 0,-5 6 0 0 0,-3 2 0 0 0,-3 2 0 0 0,0 4 0 0 0,-3-1 0 0 0,-2 0 0 0 0,-2 2 0 0 0,-3 2 0 0 0,2-3 0 0 0,1 0 0 0 0,-1 1 0 0 0,0-2 0 0 0,1-1 0 0 0,1-1 0 0 0,3-5 0 0 0,4-2 0 0 0,3-7 0 0 0,3-3 0 0 0,6-9 0 0 0,6-9 0 0 0,10-10 0 0 0,9-6 0 0 0,7-9 0 0 0,10-4 0 0 0,5-5 0 0 0,5-5 0 0 0,6-3 0 0 0,3-6 0 0 0,3-4 0 0 0,5 0 0 0 0,2 1 0 0 0,1 1 0 0 0,-2 1 0 0 0,-1 1 0 0 0,-5 1 0 0 0,-3 1 0 0 0,-4-1 0 0 0,-4 5 0 0 0,-5 5 0 0 0,-2 5 0 0 0,-2 3 0 0 0,-6 4 0 0 0,-9 5 0 0 0,-10 6 0 0 0,-9 9 0 0 0,-6 9 0 0 0,-5 4 0 0 0,-2 7 0 0 0,-5 6 0 0 0,-6 3 0 0 0,-1 4 0 0 0,-1 2 0 0 0,-4 3 0 0 0,-1-1 0 0 0,-3 2 0 0 0,3 0 0 0 0,1 0 0 0 0,-1 3 0 0 0,-1-2 0 0 0,-1 1 0 0 0,3-2 0 0 0,1-3 0 0 0,2-3 0 0 0,5-3 0 0 0,3-5 0 0 0,3-3 0 0 0,9-4 0 0 0,13-9 0 0 0,9-9 0 0 0,9-7 0 0 0,9-6 0 0 0,5-4 0 0 0,5-6 0 0 0,5-2 0 0 0,3-5 0 0 0,7 1 0 0 0,3-2 0 0 0,0-4 0 0 0,3 2 0 0 0,0 0 0 0 0,-1 1 0 0 0,-2 0 0 0 0,-2 2 0 0 0,-6 3 0 0 0,-2 2 0 0 0,-4 3 0 0 0,-5 2 0 0 0,-8 1 0 0 0,-3 5 0 0 0,-3 5 0 0 0,-7 8 0 0 0,-10 6 0 0 0,-9 6 0 0 0,-6 6 0 0 0,-6 8 0 0 0,-6 5 0 0 0,-3 5 0 0 0,-5 2 0 0 0,-3 2 0 0 0,0 4 0 0 0,-1 2 0 0 0,-2-1 0 0 0,-2-1 0 0 0,-1 2 0 0 0,-2 1 0 0 0,0 1 0 0 0,0 1 0 0 0,3 1 0 0 0,1 0 0 0 0,0 1 0 0 0,4-5 0 0 0,-1 0 0 0 0,3-4 0 0 0,4-5 0 0 0,2-3 0 0 0,11-11 0 0 0,12-12 0 0 0,11-11 0 0 0,12-9 0 0 0,8-9 0 0 0,6-5 0 0 0,10-5 0 0 0,6-5 0 0 0,6-8 0 0 0,2-3 0 0 0,4-1 0 0 0,2 0 0 0 0,-1 1 0 0 0,2 1 0 0 0,0-3 0 0 0,-1 3 0 0 0,-4 3 0 0 0,-4 0 0 0 0,-4 5 0 0 0,-5 5 0 0 0,-7 4 0 0 0,-6 5 0 0 0,-4 1 0 0 0,-11 10 0 0 0,-11 11 0 0 0,-11 14 0 0 0,-9 9 0 0 0,-8 9 0 0 0,-9 8 0 0 0,-3 5 0 0 0,-3 3 0 0 0,-2 2 0 0 0,-3 5 0 0 0,-1 2 0 0 0,-2-2 0 0 0,1 4 0 0 0,-1-1 0 0 0,-4 2 0 0 0,-1 0 0 0 0,0 1 0 0 0,2-1 0 0 0,0-2 0 0 0,2 1 0 0 0,5-5 0 0 0,1-3 0 0 0,5-6 0 0 0,3-6 0 0 0,9-5 0 0 0,3-4 0 0 0,10-10 0 0 0,11-11 0 0 0,8-12 0 0 0,12-11 0 0 0,5-6 0 0 0,7-8 0 0 0,9-5 0 0 0,6-9 0 0 0,2-3 0 0 0,4-6 0 0 0,2-1 0 0 0,2-2 0 0 0,-1 1 0 0 0,2 2 0 0 0,-1-1 0 0 0,-3 1 0 0 0,-2 7 0 0 0,-3 3 0 0 0,-2 6 0 0 0,-5 1 0 0 0,-6 8 0 0 0,-5 4 0 0 0,-4 8 0 0 0,-7 2 0 0 0,-6 8 0 0 0,-10 9 0 0 0,-9 4 0 0 0,-8 6 0 0 0,-5 8 0 0 0,-4 5 0 0 0,-2 6 0 0 0,-4 6 0 0 0,-2 4 0 0 0,-3 3 0 0 0,-4 2 0 0 0,1 5 0 0 0,-2 2 0 0 0,-1-1 0 0 0,-3 3 0 0 0,-1 0 0 0 0,-1 3 0 0 0,-1-2 0 0 0,-1-1 0 0 0,0 1 0 0 0,1-1 0 0 0,3-2 0 0 0,1-6 0 0 0,5-3 0 0 0,3-5 0 0 0,4-5 0 0 0,7-5 0 0 0,8-10 0 0 0,9-12 0 0 0,9-12 0 0 0,9-8 0 0 0,5-9 0 0 0,4-5 0 0 0,6-6 0 0 0,5-4 0 0 0,6-3 0 0 0,3-7 0 0 0,3-3 0 0 0,0 0 0 0 0,2-3 0 0 0,-1 0 0 0 0,1 1 0 0 0,-1 2 0 0 0,0 2 0 0 0,-1 6 0 0 0,-3 2 0 0 0,-6 4 0 0 0,-4 5 0 0 0,-5 8 0 0 0,-2 3 0 0 0,-6 3 0 0 0,-10 7 0 0 0,-6 10 0 0 0,-8 9 0 0 0,-6 10 0 0 0,-10 7 0 0 0,-5 6 0 0 0,-6 6 0 0 0,0 4 0 0 0,-4 3 0 0 0,-3 2 0 0 0,2 4 0 0 0,-2 2 0 0 0,0 3 0 0 0,-3 1 0 0 0,-1-3 0 0 0,-1 3 0 0 0,-1-2 0 0 0,-1-2 0 0 0,5-1 0 0 0,0-3 0 0 0,4-5 0 0 0,4-6 0 0 0,5-6 0 0 0,2-4 0 0 0,6-2 0 0 0,2-7 0 0 0,9-9 0 0 0,9-6 0 0 0,8-12 0 0 0,8-8 0 0 0,7-5 0 0 0,5-6 0 0 0,9-7 0 0 0,6-8 0 0 0,3-5 0 0 0,5-2 0 0 0,2-4 0 0 0,4 0 0 0 0,-1-3 0 0 0,-2 0 0 0 0,2 3 0 0 0,-1 2 0 0 0,-7 3 0 0 0,-3 6 0 0 0,-5 6 0 0 0,-6 5 0 0 0,-5 5 0 0 0,-3 7 0 0 0,-11 10 0 0 0,-11 11 0 0 0,-10 9 0 0 0,-8 11 0 0 0,-9 6 0 0 0,-9 5 0 0 0,-2 5 0 0 0,-4 5 0 0 0,-2 2 0 0 0,-3 2 0 0 0,2 0 0 0 0,1 1 0 0 0,-1-1 0 0 0,-1 0 0 0 0,-1 0 0 0 0,3-4 0 0 0,0-1 0 0 0,4-5 0 0 0,3 0 0 0 0,4-2 0 0 0,3-7 0 0 0,2-4 0 0 0,5-11 0 0 0,10-6 0 0 0,10-12 0 0 0,12-10 0 0 0,13-9 0 0 0,5-4 0 0 0,5-5 0 0 0,4-9 0 0 0,3-4 0 0 0,6-2 0 0 0,2 0 0 0 0,0 0 0 0 0,-1 1 0 0 0,-1 1 0 0 0,-5 0 0 0 0,-2 1 0 0 0,-5 5 0 0 0,-1 5 0 0 0,-2 4 0 0 0,-7 5 0 0 0,-5 6 0 0 0,-5 3 0 0 0,-3 5 0 0 0,-7 8 0 0 0,-8 5 0 0 0,-5 7 0 0 0,-4 5 0 0 0,-9 9 0 0 0,-5 5 0 0 0,-6 5 0 0 0,-1 5 0 0 0,-4 1 0 0 0,0 1 0 0 0,-1 3 0 0 0,-2 1 0 0 0,1 2 0 0 0,-1 0 0 0 0,-1 1 0 0 0,1 1 0 0 0,1 0 0 0 0,1-4 0 0 0,1-2 0 0 0,1-3 0 0 0,3-4 0 0 0,3-5 0 0 0,10-6 0 0 0,12-11 0 0 0,10-11 0 0 0,10-9 0 0 0,8-8 0 0 0,10-8 0 0 0,6-4 0 0 0,5-4 0 0 0,3-1 0 0 0,1-2 0 0 0,0-3 0 0 0,0 1 0 0 0,-4 0 0 0 0,-2 3 0 0 0,0 2 0 0 0,-3 4 0 0 0,-4 3 0 0 0,-5 1 0 0 0,-2 6 0 0 0,-3 2 0 0 0,-1 4 0 0 0,-8 4 0 0 0,-11 7 0 0 0,-6 8 0 0 0,-7 7 0 0 0,-9 5 0 0 0,-6 4 0 0 0,-2 1 0 0 0,-4 5 0 0 0,-6 1 0 0 0,0 4 0 0 0,-1 4 0 0 0,-3-1 0 0 0,2 2 0 0 0,0-3 0 0 0,-2 2 0 0 0,3-3 0 0 0,-1 1 0 0 0,3-1 0 0 0,-1 1 0 0 0,2-2 0 0 0,3-2 0 0 0,3-7 0 0 0,6-3 0 0 0,4-6 0 0 0,3-1 0 0 0,10-7 0 0 0,8-8 0 0 0,9-5 0 0 0,5-4 0 0 0,8-9 0 0 0,3-5 0 0 0,5-5 0 0 0,4-3 0 0 0,4-3 0 0 0,7-3 0 0 0,2-4 0 0 0,1 3 0 0 0,-1-1 0 0 0,-1 0 0 0 0,-1-2 0 0 0,-1 2 0 0 0,-1 1 0 0 0,-1 3 0 0 0,-3 4 0 0 0,-6-1 0 0 0,-5 6 0 0 0,-4 3 0 0 0,-2 2 0 0 0,-2 5 0 0 0,-5 1 0 0 0,-9 7 0 0 0,-10 10 0 0 0,-9 4 0 0 0,-3 5 0 0 0,-6 4 0 0 0,-5 9 0 0 0,-1 3 0 0 0,-4 2 0 0 0,-2 3 0 0 0,-3 4 0 0 0,1 1 0 0 0,-2 1 0 0 0,1-2 0 0 0,-1 2 0 0 0,1-3 0 0 0,3-3 0 0 0,2-2 0 0 0,3-3 0 0 0,2-2 0 0 0,4-1 0 0 0,3-4 0 0 0,7-10 0 0 0,10-10 0 0 0,9-8 0 0 0,6-7 0 0 0,4-5 0 0 0,8-2 0 0 0,2-5 0 0 0,4-2 0 0 0,1-3 0 0 0,1 0 0 0 0,0-2 0 0 0,1 0 0 0 0,-2 4 0 0 0,1 2 0 0 0,-1 3 0 0 0,-3 1 0 0 0,-3 2 0 0 0,-2 4 0 0 0,-2 2 0 0 0,-8 7 0 0 0,-12 10 0 0 0,-9 8 0 0 0,-13 7 0 0 0,-6 9 0 0 0,-3 3 0 0 0,-5 6 0 0 0,-1 1 0 0 0,-2-2 0 0 0,1 1 0 0 0,-2 0 0 0 0,-2 1 0 0 0,1-1 0 0 0,0 2 0 0 0,1-2 0 0 0,0-2 0 0 0,2-3 0 0 0,3-2 0 0 0,3-1 0 0 0,2-2 0 0 0,2-5 0 0 0,5 0 0 0 0,9-9 0 0 0,11-9 0 0 0,9-8 0 0 0,10-7 0 0 0,6-8 0 0 0,5-5 0 0 0,7-1 0 0 0,3-3 0 0 0,3 0 0 0 0,-2-3 0 0 0,-1 1 0 0 0,1 3 0 0 0,1 2 0 0 0,0-1 0 0 0,-3 0 0 0 0,0 2 0 0 0,-4 5 0 0 0,-3 3 0 0 0,-4 5 0 0 0,-3 1 0 0 0,-10 7 0 0 0,-11 8 0 0 0,-11 4 0 0 0,-8 6 0 0 0,-5 4 0 0 0,-7 3 0 0 0,-4 7 0 0 0,-4 3 0 0 0,1 0 0 0 0,-3-1 0 0 0,1 4 0 0 0,-1-1 0 0 0,2-1 0 0 0,-2-2 0 0 0,-1 3 0 0 0,1-1 0 0 0,3 0 0 0 0,-1-3 0 0 0,2 0 0 0 0,2-2 0 0 0,3-1 0 0 0,1 0 0 0 0,10-5 0 0 0,11-8 0 0 0,10-7 0 0 0,9-7 0 0 0,5-7 0 0 0,3-5 0 0 0,6-5 0 0 0,2-1 0 0 0,4-2 0 0 0,3 0 0 0 0,0 0 0 0 0,1 0 0 0 0,-2 1 0 0 0,0-1 0 0 0,-1 2 0 0 0,0-1 0 0 0,-2 0 0 0 0,-2 4 0 0 0,-3 2 0 0 0,-2 3 0 0 0,-2 0 0 0 0,-1 3 0 0 0,-8 3 0 0 0,-11 7 0 0 0,-9 7 0 0 0,-9 7 0 0 0,-5 5 0 0 0,-7-1 0 0 0,-3 1 0 0 0,-1 1 0 0 0,2 1 0 0 0,-3 1 0 0 0,0 1 0 0 0,2 1 0 0 0,1-1 0 0 0,3 1 0 0 0,1 0 0 0 0,0 0 0 0 0,1 0 0 0 0,1-4 0 0 0,4-2 0 0 0,0-3 0 0 0,5 0 0 0 0,-1-3 0 0 0,7-3 0 0 0,4-7 0 0 0,7-3 0 0 0,6-6 0 0 0,6-4 0 0 0,3-6 0 0 0,7-2 0 0 0,2-2 0 0 0,1-1 0 0 0,3-1 0 0 0,0 1 0 0 0,2-1 0 0 0,-1 1 0 0 0,2 3 0 0 0,-1 3 0 0 0,-3-1 0 0 0,-3-1 0 0 0,-2 3 0 0 0,-1 0 0 0 0,-2 3 0 0 0,-4 0 0 0 0,-10 6 0 0 0,-10 8 0 0 0,-8 3 0 0 0,-7 6 0 0 0,-5 4 0 0 0,-2 5 0 0 0,-1-2 0 0 0,-5 0 0 0 0,0 1 0 0 0,0 2 0 0 0,1 1 0 0 0,2 1 0 0 0,1 0 0 0 0,1 1 0 0 0,1 0 0 0 0,1-1 0 0 0,-1 1 0 0 0,1-4 0 0 0,3-1 0 0 0,2-4 0 0 0,3 0 0 0 0,9-7 0 0 0,8-8 0 0 0,7-4 0 0 0,7-5 0 0 0,4-4 0 0 0,2-5 0 0 0,5-2 0 0 0,1-1 0 0 0,4-2 0 0 0,4 1 0 0 0,-1-1 0 0 0,2 1 0 0 0,-2-1 0 0 0,-4 1 0 0 0,2 1 0 0 0,-3 3 0 0 0,-5 1 0 0 0,-4 4 0 0 0,-2 1 0 0 0,-8 5 0 0 0,-10 9 0 0 0,-9 8 0 0 0,-7 2 0 0 0,-5 4 0 0 0,-4 2 0 0 0,-1 3 0 0 0,0 1 0 0 0,-1 2 0 0 0,1 0 0 0 0,-4 0 0 0 0,0 1 0 0 0,0-1 0 0 0,5 0 0 0 0,3 0 0 0 0,0-4 0 0 0,0-2 0 0 0,8-3 0 0 0,5-8 0 0 0,8-5 0 0 0,8-7 0 0 0,6-6 0 0 0,4-4 0 0 0,7-4 0 0 0,3-3 0 0 0,0 4 0 0 0,3 0 0 0 0,0 0 0 0 0,-2-1 0 0 0,-2-1 0 0 0,-2 4 0 0 0,-1 0 0 0 0,-2-1 0 0 0,0 3 0 0 0,-8 4 0 0 0,-7 8 0 0 0,-8 4 0 0 0,-9 6 0 0 0,-6 5 0 0 0,0 6 0 0 0,-2-2 0 0 0,-2 1 0 0 0,-1 2 0 0 0,-2 1 0 0 0,0 1 0 0 0,-1 0 0 0 0,4 2 0 0 0,5-8 0 0 0,9-6 0 0 0,9-9 0 0 0,7-4 0 0 0,7-5 0 0 0,3-5 0 0 0,2-1 0 0 0,1 0 0 0 0,1-3 0 0 0,-1 2 0 0 0,-4 1 0 0 0,-1 1 0 0 0,-5 1 0 0 0,0 1 0 0 0,1 4 0 0 0,-6 3 0 0 0,-4 5 0 0 0,-7 4 0 0 0,-3 5 0 0 0,-5 0 0 0 0,-1 3 0 0 0,-1 0 0 0 0,0 1 0 0 0,-1-2 0 0 0,1 2 0 0 0,0 2 0 0 0,4-5 0 0 0,9-9 0 0 0,7-7 0 0 0,7-8 0 0 0,4-4 0 0 0,3-4 0 0 0,1 3 0 0 0,-3 0 0 0 0,0 3 0 0 0,-5 1 0 0 0,-1 3 0 0 0,-6 7 0 0 0,-4 8 0 0 0,-8 4 0 0 0,-2 5 0 0 0,-5 0 0 0 0,1 1 0 0 0,-3 0 0 0 0,1 0 0 0 0,2 3 0 0 0,0-2 0 0 0,1 1 0 0 0,6-3 0 0 0,8-3 0 0 0,2-6 0 0 0,4-5 0 0 0,5-1 0 0 0,2-1 0 0 0,3 5 0 0 0,-2 6 0 0 0,-1 1 0 0 0,-4 4 0 0 0,1-1 0 0 0,-4 2 0 0 0,2-1 0 0 0,-3-7 0 0 0,-6-7 0 0 0,-4-8 0 0 0,-5-3 0 0 0,-3-1 0 0 0,-3 0 0 0 0,-4-1 0 0 0,-3-1 0 0 0,-3 1 0 0 0,3 0 0 0 0,0 2 0 0 0,0 4 0 0 0,-2 3 0 0 0,0 2 0 0 0,2 7 0 0 0,5 5 0 0 0,4 6 0 0 0,4 5 0 0 0,3 2 0 0 0,2 2 0 0 0,0 1 0 0 0,5-4 0 0 0,5-5 0 0 0,0-9 0 0 0,4-6 0 0 0,-2-6 0 0 0,1-3 0 0 0,3-3 0 0 0,-2-4 0 0 0,1-2 0 0 0,2-3 0 0 0,-3-1 0 0 0,-3-1 0 0 0,-3-1 0 0 0,-8 5 0 0 0,-7 4 0 0 0,-6 10 0 0 0,-5 9 0 0 0,-3 7 0 0 0,-2 7 0 0 0,2 3 0 0 0,2 2 0 0 0,4 2 0 0 0,1-1 0 0 0,2 1 0 0 0,3-2 0 0 0,4 1 0 0 0,2-1 0 0 0,6-4 0 0 0,6-5 0 0 0,5-5 0 0 0,1-8 0 0 0,1-4 0 0 0,2-6 0 0 0,2-1 0 0 0,-3-2 0 0 0,0-4 0 0 0,-3-2 0 0 0,0-3 0 0 0,-3-1 0 0 0,-3-1 0 0 0,-6 4 0 0 0,-4 1 0 0 0,-6 3 0 0 0,-4 5 0 0 0,-2 0 0 0 0,-1 2 0 0 0,-2 1 0 0 0,-2 4 0 0 0,-2 0 0 0 0,-1 2 0 0 0,-1 5 0 0 0,0 5 0 0 0,0 2 0 0 0,4 2 0 0 0,1-1 0 0 0,4 2 0 0 0,4 2 0 0 0,4 2 0 0 0,3 2 0 0 0,2 1 0 0 0,4-2 0 0 0,7-2 0 0 0,5-2 0 0 0,3-5 0 0 0,4-4 0 0 0,0-6 0 0 0,-2-8 0 0 0,-1-2 0 0 0,-4-3 0 0 0,-5-4 0 0 0,-3-2 0 0 0,-4-2 0 0 0,-1-1 0 0 0,-2-1 0 0 0,-5-1 0 0 0,-1 1 0 0 0,-3-4 0 0 0,-5-1 0 0 0,-3 0 0 0 0,1 1 0 0 0,-4-2 0 0 0,-3-1 0 0 0,-2-2 0 0 0,1 0 0 0 0,-5 1 0 0 0,0 3 0 0 0,1-2 0 0 0,-3 0 0 0 0,0 2 0 0 0,1 1 0 0 0,3 6 0 0 0,1 2 0 0 0,2 1 0 0 0,0-1 0 0 0,1 3 0 0 0,1 1 0 0 0,0-2 0 0 0,-1 3 0 0 0,1 0 0 0 0,0 1 0 0 0,3 0 0 0 0,1 2 0 0 0,1-1 0 0 0,2-2 0 0 0,0 1 0 0 0,3-1 0 0 0,3-2 0 0 0,7 2 0 0 0,8 6 0 0 0,7 10 0 0 0,4 7 0 0 0,4 7 0 0 0,-2 4 0 0 0,0 3 0 0 0,1 0 0 0 0,0 2 0 0 0,1-1 0 0 0,0 0 0 0 0,1 0 0 0 0,1-1 0 0 0,0 0 0 0 0,0 0 0 0 0,-1-4 0 0 0,-3-10 0 0 0,-9-5 0 0 0,-6-8 0 0 0,-8-7 0 0 0,-3-5 0 0 0,-4-4 0 0 0,-4-3 0 0 0,0-5 0 0 0,-1-1 0 0 0,-1 0 0 0 0,-2-2 0 0 0,2-5 0 0 0,0 1 0 0 0,0-1 0 0 0,-2-3 0 0 0,-2 2 0 0 0,0-1 0 0 0,-1 2 0 0 0,0 0 0 0 0,3 2 0 0 0,1 3 0 0 0,0 3 0 0 0,3 2 0 0 0,0 2 0 0 0,-1 1 0 0 0,-2 4 0 0 0,2 2 0 0 0,0 4 0 0 0,-1 8 0 0 0,2 8 0 0 0,4 8 0 0 0,4 6 0 0 0,3 7 0 0 0,6 4 0 0 0,2 1 0 0 0,5 4 0 0 0,5-1 0 0 0,-1 2 0 0 0,3 4 0 0 0,1-2 0 0 0,2 1 0 0 0,1 3 0 0 0,-2-3 0 0 0,0-3 0 0 0,0 0 0 0 0,1-2 0 0 0,-3-2 0 0 0,1-3 0 0 0,-4-1 0 0 0,0-6 0 0 0,-2-10 0 0 0,-2-11 0 0 0,-8-8 0 0 0,-3-8 0 0 0,-6-3 0 0 0,0-4 0 0 0,-4 0 0 0 0,-4-5 0 0 0,2 0 0 0 0,-1-4 0 0 0,-2 0 0 0 0,-2-2 0 0 0,-1 2 0 0 0,-2-3 0 0 0,0 2 0 0 0,-1-1 0 0 0,0 2 0 0 0,0 2 0 0 0,4 2 0 0 0,1 3 0 0 0,0 6 0 0 0,3 2 0 0 0,0 4 0 0 0,3 1 0 0 0,-1 3 0 0 0,2 6 0 0 0,3 8 0 0 0,3 8 0 0 0,2 4 0 0 0,2 5 0 0 0,1 2 0 0 0,4 4 0 0 0,1 3 0 0 0,5 3 0 0 0,3 0 0 0 0,4 2 0 0 0,3 3 0 0 0,2 2 0 0 0,0-1 0 0 0,2 0 0 0 0,-1-3 0 0 0,1 1 0 0 0,-1-3 0 0 0,-4-2 0 0 0,-1-4 0 0 0,0-6 0 0 0,-3-3 0 0 0,0-5 0 0 0,-3-9 0 0 0,-3-8 0 0 0,-8-9 0 0 0,-3-5 0 0 0,-5-4 0 0 0,-6-2 0 0 0,0-5 0 0 0,-2-2 0 0 0,-3-3 0 0 0,-1 0 0 0 0,-2-2 0 0 0,-5 1 0 0 0,-1-1 0 0 0,-1-3 0 0 0,-3-2 0 0 0,0 1 0 0 0,1 0 0 0 0,2 3 0 0 0,2 4 0 0 0,2 2 0 0 0,0 4 0 0 0,1 2 0 0 0,1 1 0 0 0,0 4 0 0 0,3 3 0 0 0,6 6 0 0 0,8 10 0 0 0,6 8 0 0 0,5 7 0 0 0,7 5 0 0 0,4 6 0 0 0,4 3 0 0 0,1 5 0 0 0,2 3 0 0 0,4 4 0 0 0,1 2 0 0 0,-1-2 0 0 0,3 0 0 0 0,0 0 0 0 0,-1-3 0 0 0,-2 0 0 0 0,-3-2 0 0 0,0-4 0 0 0,-6-4 0 0 0,-1-6 0 0 0,-4-3 0 0 0,-1-5 0 0 0,-6-5 0 0 0,-5-7 0 0 0,-5-9 0 0 0,-8-6 0 0 0,-4-9 0 0 0,-5-5 0 0 0,-2-1 0 0 0,-1 0 0 0 0,-1-3 0 0 0,0 0 0 0 0,-4-2 0 0 0,0 0 0 0 0,0-2 0 0 0,-3 2 0 0 0,0-2 0 0 0,2 1 0 0 0,1-1 0 0 0,2 2 0 0 0,2 2 0 0 0,1 2 0 0 0,4 3 0 0 0,1 6 0 0 0,5 10 0 0 0,3 10 0 0 0,9 10 0 0 0,3 6 0 0 0,5 5 0 0 0,7 6 0 0 0,3 2 0 0 0,3 9 0 0 0,3 4 0 0 0,0 4 0 0 0,1 1 0 0 0,3 5 0 0 0,2 0 0 0 0,3 4 0 0 0,0 0 0 0 0,-1-3 0 0 0,-3-1 0 0 0,-1-7 0 0 0,-3-2 0 0 0,0-6 0 0 0,-5-4 0 0 0,-2-5 0 0 0,-3-3 0 0 0,-5-1 0 0 0,1-6 0 0 0,-6-9 0 0 0,-3-10 0 0 0,-6-9 0 0 0,-2-6 0 0 0,-4-5 0 0 0,-3-2 0 0 0,0-6 0 0 0,-2-4 0 0 0,-1-6 0 0 0,-2-3 0 0 0,-1-2 0 0 0,-2-1 0 0 0,-4-2 0 0 0,-2 1 0 0 0,0-4 0 0 0,-3-1 0 0 0,0 0 0 0 0,2 1 0 0 0,1 2 0 0 0,2 1 0 0 0,1 0 0 0 0,2 2 0 0 0,0-1 0 0 0,5 5 0 0 0,0 1 0 0 0,1 4 0 0 0,-2 0 0 0 0,4 2 0 0 0,-1 3 0 0 0,3 4 0 0 0,0 1 0 0 0,2 2 0 0 0,3 2 0 0 0,2 7 0 0 0,7 11 0 0 0,7 10 0 0 0,2 7 0 0 0,3 10 0 0 0,3 4 0 0 0,3 6 0 0 0,6 5 0 0 0,2 7 0 0 0,1 4 0 0 0,3 5 0 0 0,0 1 0 0 0,3 3 0 0 0,3-1 0 0 0,-1-2 0 0 0,-2-3 0 0 0,0-3 0 0 0,-2-1 0 0 0,-2-6 0 0 0,-6-5 0 0 0,-4-6 0 0 0,-1-4 0 0 0,-3-3 0 0 0,-6-9 0 0 0,-3-11 0 0 0,-8-11 0 0 0,-2-11 0 0 0,-6-6 0 0 0,-1-4 0 0 0,-2-4 0 0 0,-4-4 0 0 0,-2-1 0 0 0,-3-1 0 0 0,-4-2 0 0 0,-3-2 0 0 0,0-1 0 0 0,-3-5 0 0 0,0-3 0 0 0,-3-3 0 0 0,1-1 0 0 0,-2 2 0 0 0,2 1 0 0 0,1 3 0 0 0,4 1 0 0 0,2 2 0 0 0,1 4 0 0 0,2 2 0 0 0,0 4 0 0 0,1 4 0 0 0,0 4 0 0 0,0 2 0 0 0,3 3 0 0 0,2 4 0 0 0,-1 2 0 0 0,0 4 0 0 0,2 0 0 0 0,0 2 0 0 0,-1 0 0 0 0,-1 1 0 0 0,2 6 0 0 0,7 8 0 0 0,6 7 0 0 0,7 6 0 0 0,3 3 0 0 0,4 3 0 0 0,4 0 0 0 0,4 5 0 0 0,1 2 0 0 0,3-2 0 0 0,0 0 0 0 0,-4-2 0 0 0,0-2 0 0 0,-1-4 0 0 0,-2-2 0 0 0,-1-4 0 0 0,-3-8 0 0 0,-3-9 0 0 0,-3-8 0 0 0,-3-6 0 0 0,-2-4 0 0 0,-5-2 0 0 0,-1-1 0 0 0,-5-1 0 0 0,-3 1 0 0 0,-1-4 0 0 0,-1-1 0 0 0,-1 1 0 0 0,-3-2 0 0 0,-2-1 0 0 0,-1-2 0 0 0,0 0 0 0 0,3 2 0 0 0,1 3 0 0 0,0 2 0 0 0,-1 1 0 0 0,-2 2 0 0 0,0 0 0 0 0,-1 5 0 0 0,0 5 0 0 0,3 0 0 0 0,2 4 0 0 0,-1 2 0 0 0,-1 3 0 0 0,-1 2 0 0 0,-1 5 0 0 0,-1 2 0 0 0,-1 4 0 0 0,1 1 0 0 0,-1 2 0 0 0,0-1 0 0 0,4 2 0 0 0,1-2 0 0 0,0 2 0 0 0,3 2 0 0 0,4 2 0 0 0,4 3 0 0 0,3 1 0 0 0,7 1 0 0 0,1 1 0 0 0,6 0 0 0 0,3 4 0 0 0,1 1 0 0 0,1 0 0 0 0,2-1 0 0 0,2-1 0 0 0,-2-2 0 0 0,0-4 0 0 0,0-2 0 0 0,2-4 0 0 0,-2-8 0 0 0,-5-10 0 0 0,-4-7 0 0 0,-3-5 0 0 0,-3-5 0 0 0,-1-2 0 0 0,-5-1 0 0 0,-2-1 0 0 0,-4 1 0 0 0,-3 0 0 0 0,-5 0 0 0 0,-2 1 0 0 0,-1 0 0 0 0,-2 0 0 0 0,-1 5 0 0 0,1 0 0 0 0,0 4 0 0 0,-1 5 0 0 0,1 3 0 0 0,0 3 0 0 0,1 1 0 0 0,-1 3 0 0 0,0 3 0 0 0,-3 6 0 0 0,-2 4 0 0 0,0 9 0 0 0,-2 7 0 0 0,-1 6 0 0 0,-2 6 0 0 0,0 6 0 0 0,-1 7 0 0 0,0 5 0 0 0,-1 5 0 0 0,2 6 0 0 0,-2 7 0 0 0,1 5 0 0 0,3 1 0 0 0,3 0 0 0 0,2-1 0 0 0,2-8 0 0 0,4-5 0 0 0,3-10 0 0 0,4-12 0 0 0,3-10 0 0 0,5-8 0 0 0,2-12 0 0 0,2-14 0 0 0,5-7 0 0 0,2-11 0 0 0,4-7 0 0 0,0-3 0 0 0,2-7 0 0 0,-1 0 0 0 0,-2 0 0 0 0,-3-2 0 0 0,-2 1 0 0 0,-2 2 0 0 0,-2-2 0 0 0,0 1 0 0 0,0 2 0 0 0,-1 2 0 0 0,-3 1 0 0 0,-5 2 0 0 0,-6 5 0 0 0,-2 5 0 0 0,-4 6 0 0 0,2 7 0 0 0,1 8 0 0 0,-1 7 0 0 0,0 5 0 0 0,-2 7 0 0 0,-1 6 0 0 0,0 6 0 0 0,0 4 0 0 0,-1 7 0 0 0,0 2 0 0 0,0 4 0 0 0,0 5 0 0 0,-3 3 0 0 0,-2-1 0 0 0,0 0 0 0 0,2 2 0 0 0,0-3 0 0 0,2-4 0 0 0,0-4 0 0 0,1-7 0 0 0,4-7 0 0 0,2-7 0 0 0,-1-9 0 0 0,4-12 0 0 0,3-12 0 0 0,8-9 0 0 0,4-11 0 0 0,6-10 0 0 0,2-7 0 0 0,3 0 0 0 0,0-3 0 0 0,1-5 0 0 0,-1-3 0 0 0,-3 0 0 0 0,-3 0 0 0 0,-2 0 0 0 0,-3 2 0 0 0,0 0 0 0 0,-1 5 0 0 0,-1 2 0 0 0,-3 3 0 0 0,-2 5 0 0 0,-3 3 0 0 0,0 4 0 0 0,-3 5 0 0 0,-3 6 0 0 0,-2 10 0 0 0,-3 5 0 0 0,-2 7 0 0 0,0 5 0 0 0,2 5 0 0 0,2 6 0 0 0,0 8 0 0 0,-1 2 0 0 0,-1 2 0 0 0,-2 4 0 0 0,0 2 0 0 0,0 2 0 0 0,-1 1 0 0 0,1-4 0 0 0,3 0 0 0 0,1-4 0 0 0,0-4 0 0 0,3-3 0 0 0,4-12 0 0 0,4-12 0 0 0,7-15 0 0 0,7-14 0 0 0,7-10 0 0 0,4-8 0 0 0,3-4 0 0 0,6-6 0 0 0,2-2 0 0 0,0-4 0 0 0,3-4 0 0 0,0 1 0 0 0,2 0 0 0 0,-1-3 0 0 0,-2 3 0 0 0,1 3 0 0 0,-1 4 0 0 0,-5 3 0 0 0,-4 2 0 0 0,-1 6 0 0 0,-5 6 0 0 0,-1 9 0 0 0,-3 5 0 0 0,-3 11 0 0 0,-4 10 0 0 0,-6 10 0 0 0,-3 7 0 0 0,-5 4 0 0 0,-5 7 0 0 0,1 3 0 0 0,-2 4 0 0 0,1 3 0 0 0,0 4 0 0 0,2 2 0 0 0,0-2 0 0 0,-3 0 0 0 0,1 0 0 0 0,0 1 0 0 0,2-2 0 0 0,-1-5 0 0 0,2 0 0 0 0,-2-3 0 0 0,3-2 0 0 0,6-7 0 0 0,7-7 0 0 0,8-10 0 0 0,5-10 0 0 0,4-8 0 0 0,7-10 0 0 0,2-5 0 0 0,0-5 0 0 0,3-2 0 0 0,0-2 0 0 0,2 1 0 0 0,-1-2 0 0 0,2 2 0 0 0,-2 4 0 0 0,-2 2 0 0 0,-2 3 0 0 0,-3 1 0 0 0,-5 2 0 0 0,-3 5 0 0 0,-5 0 0 0 0,1 5 0 0 0,-4 8 0 0 0,-6 8 0 0 0,-5 8 0 0 0,-5 6 0 0 0,-2 4 0 0 0,-3 2 0 0 0,-1 5 0 0 0,-1 1 0 0 0,2 0 0 0 0,-2 3 0 0 0,1 0 0 0 0,4-3 0 0 0,-2-1 0 0 0,1-2 0 0 0,3-1 0 0 0,5-6 0 0 0,4-9 0 0 0,4-10 0 0 0,6-10 0 0 0,4-6 0 0 0,7-5 0 0 0,3-2 0 0 0,5-5 0 0 0,0-2 0 0 0,3-3 0 0 0,0 0 0 0 0,1-3 0 0 0,2 2 0 0 0,-2 3 0 0 0,-2 2 0 0 0,-4 6 0 0 0,-3 4 0 0 0,-2 4 0 0 0,-1 6 0 0 0,-6 7 0 0 0,-4 8 0 0 0,-10 8 0 0 0,-5 4 0 0 0,-6 7 0 0 0,-6 4 0 0 0,-5 0 0 0 0,2-1 0 0 0,-2-1 0 0 0,0-2 0 0 0,-2 0 0 0 0,-1-2 0 0 0,-1-4 0 0 0,3-1 0 0 0,1-1 0 0 0,0-2 0 0 0,-1-8 0 0 0,3-9 0 0 0,4-8 0 0 0,4-7 0 0 0,3-3 0 0 0,3-3 0 0 0,2-1 0 0 0,0 0 0 0 0,-3-1 0 0 0,-1 1 0 0 0,0 1 0 0 0,-4 0 0 0 0,1 0 0 0 0,-3 0 0 0 0,-4 4 0 0 0,1 1 0 0 0,-2 1 0 0 0,-1 2 0 0 0,-3 0 0 0 0,-1-1 0 0 0,-2 2 0 0 0,0 0 0 0 0,-1 2 0 0 0,-4-1 0 0 0,-1-2 0 0 0,0 2 0 0 0,-3-1 0 0 0,0-2 0 0 0,-2 1 0 0 0,0 1 0 0 0,-1-3 0 0 0,-4 3 0 0 0,-2-1 0 0 0,-2-1 0 0 0,-2 1 0 0 0,-1 0 0 0 0,-1-1 0 0 0,0 2 0 0 0,0-1 0 0 0,1-1 0 0 0,-1-2 0 0 0,0-2 0 0 0,1-1 0 0 0,3-2 0 0 0,2 5 0 0 0,3 0 0 0 0,1 0 0 0 0,2-1 0 0 0,0-2 0 0 0,1 4 0 0 0,3 0 0 0 0,2 4 0 0 0,2-1 0 0 0,2 3 0 0 0,1-1 0 0 0,1 1 0 0 0,0 4 0 0 0,3-2 0 0 0,2 0 0 0 0,0 7 0 0 0,2 7 0 0 0,4 6 0 0 0,4 6 0 0 0,3 3 0 0 0,3 2 0 0 0,4 6 0 0 0,3 1 0 0 0,3 0 0 0 0,1-1 0 0 0,2-2 0 0 0,0 3 0 0 0,0 0 0 0 0,0-1 0 0 0,0-2 0 0 0,-1 0 0 0 0,2-6 0 0 0,-3-2 0 0 0,2-4 0 0 0,-1 0 0 0 0,-3-7 0 0 0,-6-5 0 0 0,-8-6 0 0 0,-6-2 0 0 0,-2-5 0 0 0,-1 1 0 0 0,-3-3 0 0 0,-2 1 0 0 0,-1-1 0 0 0,-6-3 0 0 0,-1-1 0 0 0,0 1 0 0 0,-2 0 0 0 0,-1-2 0 0 0,-3-1 0 0 0,1-1 0 0 0,2-1 0 0 0,3 2 0 0 0,-2 2 0 0 0,0-1 0 0 0,2 3 0 0 0,1 0 0 0 0,2-2 0 0 0,1 3 0 0 0,1 4 0 0 0,0 2 0 0 0,1 1 0 0 0,-1-1 0 0 0,1 3 0 0 0,3 5 0 0 0,6 7 0 0 0,4 6 0 0 0,8 4 0 0 0,8 4 0 0 0,3 2 0 0 0,3 0 0 0 0,4 1 0 0 0,2 0 0 0 0,3 4 0 0 0,-4 0 0 0 0,0 0 0 0 0,1-1 0 0 0,0-1 0 0 0,-2-2 0 0 0,-1 0 0 0 0,-3-1 0 0 0,-3-1 0 0 0,0-3 0 0 0,-6-6 0 0 0,-6-8 0 0 0,-8-9 0 0 0,-6-8 0 0 0,-3-6 0 0 0,-3 1 0 0 0,-2-1 0 0 0,0-2 0 0 0,0 0 0 0 0,0-2 0 0 0,-3 0 0 0 0,-2 0 0 0 0,1-1 0 0 0,2-4 0 0 0,0-1 0 0 0,2 4 0 0 0,0 3 0 0 0,1 0 0 0 0,0 0 0 0 0,5 0 0 0 0,1 4 0 0 0,-1 4 0 0 0,3 1 0 0 0,1 2 0 0 0,2 0 0 0 0,-1 0 0 0 0,2 7 0 0 0,3 7 0 0 0,3 7 0 0 0,6 6 0 0 0,3 3 0 0 0,4 2 0 0 0,1 2 0 0 0,3 4 0 0 0,0 1 0 0 0,1 4 0 0 0,2-1 0 0 0,-1 3 0 0 0,1-1 0 0 0,1-3 0 0 0,-1-2 0 0 0,-4-3 0 0 0,0-1 0 0 0,-1-2 0 0 0,-3 0 0 0 0,1-5 0 0 0,-4-8 0 0 0,-7-11 0 0 0,-6-8 0 0 0,-3-7 0 0 0,-2-5 0 0 0,-3-2 0 0 0,1-1 0 0 0,0-5 0 0 0,-1 0 0 0 0,-2 0 0 0 0,2 1 0 0 0,1 2 0 0 0,-1-3 0 0 0,2 1 0 0 0,0 0 0 0 0,2 1 0 0 0,0 6 0 0 0,2 2 0 0 0,-1 0 0 0 0,2 8 0 0 0,2 9 0 0 0,3 9 0 0 0,5 8 0 0 0,4 4 0 0 0,4 3 0 0 0,2 6 0 0 0,2 1 0 0 0,-1 4 0 0 0,2 1 0 0 0,2 1 0 0 0,3-1 0 0 0,-2-2 0 0 0,1 1 0 0 0,-4-2 0 0 0,1-1 0 0 0,1-3 0 0 0,-1-2 0 0 0,0-5 0 0 0,-2-9 0 0 0,-3-12 0 0 0,-6-8 0 0 0,-5-7 0 0 0,-5-5 0 0 0,-2-2 0 0 0,-3-2 0 0 0,1 1 0 0 0,-2-1 0 0 0,1 1 0 0 0,-1-4 0 0 0,-2 0 0 0 0,-3 0 0 0 0,-1-2 0 0 0,1-1 0 0 0,1 2 0 0 0,-1-3 0 0 0,-1 1 0 0 0,3 2 0 0 0,-1 2 0 0 0,0 1 0 0 0,2 2 0 0 0,1 5 0 0 0,1 9 0 0 0,4 10 0 0 0,7 6 0 0 0,4 5 0 0 0,1 4 0 0 0,5 1 0 0 0,0 0 0 0 0,3 2 0 0 0,4 2 0 0 0,-1 5 0 0 0,1 2 0 0 0,1 0 0 0 0,3 0 0 0 0,-2-1 0 0 0,-1-1 0 0 0,1-2 0 0 0,2 1 0 0 0,-2-1 0 0 0,-1-5 0 0 0,-3 0 0 0 0,1-5 0 0 0,-7-7 0 0 0,-7-9 0 0 0,-9-4 0 0 0,-2-5 0 0 0,-3 0 0 0 0,-3-1 0 0 0,-3-4 0 0 0,2-2 0 0 0,1-1 0 0 0,-1 2 0 0 0,-2 0 0 0 0,0 0 0 0 0,2-1 0 0 0,1-1 0 0 0,0 2 0 0 0,2 1 0 0 0,0 4 0 0 0,2-1 0 0 0,0 3 0 0 0,2-2 0 0 0,-1 3 0 0 0,2 6 0 0 0,6 8 0 0 0,4 7 0 0 0,6 5 0 0 0,1 5 0 0 0,4 1 0 0 0,0 2 0 0 0,2 0 0 0 0,-1 0 0 0 0,1-4 0 0 0,-2-1 0 0 0,2-1 0 0 0,-2 1 0 0 0,1 1 0 0 0,-5-7 0 0 0,-4-9 0 0 0,-7-6 0 0 0,-1-6 0 0 0,-5-1 0 0 0,-5-4 0 0 0,1-3 0 0 0,-1 1 0 0 0,2-1 0 0 0,-1-1 0 0 0,2-2 0 0 0,-1 2 0 0 0,2 1 0 0 0,-1-1 0 0 0,2-2 0 0 0,-2 2 0 0 0,1 1 0 0 0,3-1 0 0 0,3 6 0 0 0,2 9 0 0 0,1 9 0 0 0,5 6 0 0 0,3 6 0 0 0,3 3 0 0 0,1 2 0 0 0,2-4 0 0 0,-1-1 0 0 0,1 1 0 0 0,0-1 0 0 0,0-2 0 0 0,-1-1 0 0 0,2 1 0 0 0,-3 2 0 0 0,2-3 0 0 0,-1 0 0 0 0,-3-7 0 0 0,-2-8 0 0 0,-7-5 0 0 0,-2-6 0 0 0,-6-4 0 0 0,-4-4 0 0 0,0-3 0 0 0,-2-2 0 0 0,-2 0 0 0 0,2-1 0 0 0,3 0 0 0 0,0 5 0 0 0,2 1 0 0 0,-1-1 0 0 0,1 1 0 0 0,-1-2 0 0 0,1 6 0 0 0,2 11 0 0 0,6 8 0 0 0,4 8 0 0 0,5 6 0 0 0,2 2 0 0 0,3 3 0 0 0,-1 1 0 0 0,2-1 0 0 0,-2 0 0 0 0,2 0 0 0 0,-2 0 0 0 0,2-5 0 0 0,-2-1 0 0 0,-3-8 0 0 0,-2-10 0 0 0,-7-4 0 0 0,-3-5 0 0 0,-4-2 0 0 0,-1-2 0 0 0,-3-4 0 0 0,0-2 0 0 0,-1-1 0 0 0,-2-2 0 0 0,1-1 0 0 0,3 0 0 0 0,0 3 0 0 0,1 2 0 0 0,3 0 0 0 0,-2 3 0 0 0,1 0 0 0 0,2-1 0 0 0,2 6 0 0 0,6 4 0 0 0,1 8 0 0 0,6 7 0 0 0,0 6 0 0 0,3 0 0 0 0,-1 2 0 0 0,2 1 0 0 0,-2 2 0 0 0,-2-6 0 0 0,-3-10 0 0 0,-2-9 0 0 0,-7-8 0 0 0,-1-5 0 0 0,-1-4 0 0 0,-3-1 0 0 0,-1-2 0 0 0,2 1 0 0 0,-2-1 0 0 0,0 2 0 0 0,2-1 0 0 0,3 1 0 0 0,-3 4 0 0 0,0 1 0 0 0,2 1 0 0 0,-3 2 0 0 0,0 0 0 0 0,2 7 0 0 0,5 4 0 0 0,7 7 0 0 0,7 3 0 0 0,4 1 0 0 0,4-2 0 0 0,-3-4 0 0 0,1-4 0 0 0,-4-4 0 0 0,0-1 0 0 0,-3-4 0 0 0,-3 5 0 0 0,-8 7 0 0 0,-3 8 0 0 0,-5 2 0 0 0,-2 3 0 0 0,1 4 0 0 0,-2-2 0 0 0,0 1 0 0 0,2 2 0 0 0,3 1 0 0 0,-2-2 0 0 0,0-1 0 0 0,6-6 0 0 0,6-9 0 0 0,6-9 0 0 0,6-3 0 0 0,-1-3 0 0 0,1-3 0 0 0,2-3 0 0 0,1-1 0 0 0,1-2 0 0 0,-3 0 0 0 0,-1 0 0 0 0,-2-1 0 0 0,-9 5 0 0 0,-9 5 0 0 0,-4 9 0 0 0,-4 5 0 0 0,-5 3 0 0 0,1 4 0 0 0,-1 2 0 0 0,2 2 0 0 0,0 0 0 0 0,2 2 0 0 0,-1-2 0 0 0,2 2 0 0 0,3-6 0 0 0,6-7 0 0 0,8-8 0 0 0,7-7 0 0 0,0-4 0 0 0,3-3 0 0 0,-2-1 0 0 0,1 3 0 0 0,-2 1 0 0 0,-8 3 0 0 0,-4 9 0 0 0,-6 6 0 0 0,-3 6 0 0 0,-3 3 0 0 0,-4 3 0 0 0,-3 1 0 0 0,1 1 0 0 0,0-1 0 0 0,3 1 0 0 0,0-1 0 0 0,6-7 0 0 0,8-8 0 0 0,8-8 0 0 0,7-5 0 0 0,4 0 0 0 0,0-2 0 0 0,-1 3 0 0 0,-2 0 0 0 0,-5 6 0 0 0,-7 5 0 0 0,-9 3 0 0 0,-3 6 0 0 0,-5 1 0 0 0,1 4 0 0 0,-2 1 0 0 0,1 1 0 0 0,0 0 0 0 0,1-3 0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15702 8032 16383 0 0,'0'3'0'0'0,"0"6"0"0"0,0 5 0 0 0,-4 0 0 0 0,-1 2 0 0 0,-4-3 0 0 0,0 2 0 0 0,-3-3 0 0 0,2 1 0 0 0,-3-2 0 0 0,2-3 0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16005 7773 16383 0 0,'-4'0'0'0'0,"-5"0"0"0"0,-5 0 0 0 0,0 4 0 0 0,-1 5 0 0 0,1 5 0 0 0,0 0 0 0 0,2 1 0 0 0,3 3 0 0 0,3 1 0 0 0,7-2 0 0 0,2 0 0 0 0,6-4 0 0 0,0 1 0 0 0,3-2 0 0 0,3-4 0 0 0,0 1 0 0 0,0 0 0 0 0,2-3 0 0 0,-2 2 0 0 0,0-1 0 0 0,-2 3 0 0 0,-4 3 0 0 0,-3 4 0 0 0,-2 2 0 0 0,-7-2 0 0 0,-5 1 0 0 0,-7-4 0 0 0,-3-4 0 0 0,1 1 0 0 0,-1-2 0 0 0,-1-3 0 0 0,-1-6 0 0 0,-1-2 0 0 0,3-6 0 0 0,5-5 0 0 0,4-4 0 0 0,4-3 0 0 0,6 2 0 0 0,8 0 0 0 0,5 3 0 0 0,1 1 0 0 0,1 2 0 0 0,3 3 0 0 0,0 3 0 0 0,-1 0 0 0 0,-1-1 0 0 0,1 2 0 0 0,-3-2 0 0 0,0 0 0 0 0,-3-3 0 0 0,1 0 0 0 0,-2-1 0 0 0,-2-4 0 0 0,-4-2 0 0 0,-6 1 0 0 0,-3 0 0 0 0,-4 2 0 0 0,-6 4 0 0 0,1 4 0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16243 7843 16383 0 0,'0'4'0'0'0,"0"5"0"0"0,-4 1 0 0 0,-1 3 0 0 0,0 3 0 0 0,-3-2 0 0 0,0 2 0 0 0,1 1 0 0 0,-1-2 0 0 0,3-4 0 0 0,8-7 0 0 0,6-5 0 0 0,6-6 0 0 0,4-1 0 0 0,2 0 0 0 0,3 2 0 0 0,0 1 0 0 0,-4 6 0 0 0,-1 3 0 0 0,-5 4 0 0 0,1 1 0 0 0,-4 3 0 0 0,-3 3 0 0 0,-3 3 0 0 0,-6 2 0 0 0,-3 2 0 0 0,-4-3 0 0 0,-2-1 0 0 0,-2-3 0 0 0,0-1 0 0 0,-1-3 0 0 0,-2-2 0 0 0,-3 0 0 0 0,-2-1 0 0 0,-1-2 0 0 0,-1-2 0 0 0,2-6 0 0 0,2-2 0 0 0,4-4 0 0 0,0-1 0 0 0,6 1 0 0 0,5 2 0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16269 7793 16383 0 0,'0'-3'0'0'0,"0"-6"0"0"0,4-1 0 0 0,5 1 0 0 0,5 2 0 0 0,3 2 0 0 0,0 7 0 0 0,0 1 0 0 0,-2 6 0 0 0,0 0 0 0 0,1-1 0 0 0,1-2 0 0 0,-1-5 0 0 0,0-4 0 0 0,-3-5 0 0 0,-3-4 0 0 0,0-1 0 0 0,-2-2 0 0 0,-5 2 0 0 0,-4 2 0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49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9023 7960 16383 0 0,'4'0'0'0'0,"1"-4"0"0"0,4-1 0 0 0,4 0 0 0 0,3 1 0 0 0,4 2 0 0 0,1 0 0 0 0,-2 5 0 0 0,-4 5 0 0 0,-6 6 0 0 0,-3 4 0 0 0,-3 3 0 0 0,-3 2 0 0 0,-4 0 0 0 0,-2 1 0 0 0,-4-4 0 0 0,1-2 0 0 0,-4-3 0 0 0,-2-1 0 0 0,-3-3 0 0 0,-2-3 0 0 0,-1-3 0 0 0,-2-2 0 0 0,0-2 0 0 0,4-5 0 0 0,5-5 0 0 0,8-2 0 0 0,6 6 0 0 0,3 2 0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49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9302 8006 16383 0 0,'0'-4'0'0'0,"0"-5"0"0"0,-4-1 0 0 0,-1-3 0 0 0,-4 1 0 0 0,-4 3 0 0 0,-4 2 0 0 0,-2 3 0 0 0,1 6 0 0 0,0 2 0 0 0,4 5 0 0 0,3 4 0 0 0,4 4 0 0 0,0 0 0 0 0,0-1 0 0 0,2 3 0 0 0,2 0 0 0 0,1 2 0 0 0,1 1 0 0 0,4-4 0 0 0,2 0 0 0 0,4-4 0 0 0,5-4 0 0 0,-1 0 0 0 0,1-1 0 0 0,3-3 0 0 0,2-2 0 0 0,2-2 0 0 0,-3-5 0 0 0,-1-2 0 0 0,1 0 0 0 0,1-3 0 0 0,-2-1 0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10577 7819 16383 0 0,'0'4'0'0'0,"-4"1"0"0"0,-1 4 0 0 0,4 0 0 0 0,2-5 0 0 0,5-4 0 0 0,5-1 0 0 0,1-5 0 0 0,2-1 0 0 0,-1-3 0 0 0,1 0 0 0 0,-2-2 0 0 0,-3 4 0 0 0,-3 8 0 0 0,-3 8 0 0 0,-1 6 0 0 0,-1 5 0 0 0,-2 3 0 0 0,-3 1 0 0 0,-2 1 0 0 0,1 1 0 0 0,0-1 0 0 0,2-1 0 0 0,1 1 0 0 0,1-5 0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10813 7914 16383 0 0,'3'0'0'0'0,"6"0"0"0"0,5 0 0 0 0,4 0 0 0 0,3 0 0 0 0,1 0 0 0 0,1 0 0 0 0,1 0 0 0 0,-4 0 0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11162 7865 16383 0 0,'-3'0'0'0'0,"-2"-4"0"0"0,3-1 0 0 0,4-4 0 0 0,4 0 0 0 0,1-3 0 0 0,4 2 0 0 0,3 1 0 0 0,3 7 0 0 0,4 3 0 0 0,-4 6 0 0 0,1 5 0 0 0,-3 5 0 0 0,-5 3 0 0 0,-3 2 0 0 0,-4 1 0 0 0,-1 1 0 0 0,-6-4 0 0 0,-1-2 0 0 0,-5-3 0 0 0,0-1 0 0 0,-2-3 0 0 0,1 1 0 0 0,-2-2 0 0 0,2 2 0 0 0,-2-2 0 0 0,-2-2 0 0 0,-2-3 0 0 0,-3-2 0 0 0,-1-1 0 0 0,3-6 0 0 0,0-1 0 0 0,4-4 0 0 0,7-1 0 0 0,10 2 0 0 0,4-2 0 0 0,0 5 0 0 0,0 7 0 0 0,2 3 0 0 0,-1 1 0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11464 7911 16383 0 0,'3'-3'0'0'0,"3"-6"0"0"0,-5-1 0 0 0,-6 1 0 0 0,-3-2 0 0 0,-3 1 0 0 0,-3 3 0 0 0,-5 2 0 0 0,-1 1 0 0 0,-2 3 0 0 0,3 4 0 0 0,1 2 0 0 0,-1 5 0 0 0,4 3 0 0 0,-1 0 0 0 0,4 2 0 0 0,3 2 0 0 0,3 2 0 0 0,3 1 0 0 0,5-2 0 0 0,3 0 0 0 0,1 0 0 0 0,2-3 0 0 0,1 0 0 0 0,2-2 0 0 0,3-4 0 0 0,-1 0 0 0 0,2 0 0 0 0,2-3 0 0 0,1-2 0 0 0,2-2 0 0 0,2-1 0 0 0,0 0 0 0 0,1-1 0 0 0,-4-1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4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7473 7372 16383 0 0,'4'0'0'0'0,"5"-4"0"0"0,1-5 0 0 0,3-1 0 0 0,2 1 0 0 0,0 6 0 0 0,0 8 0 0 0,-2 6 0 0 0,-3 5 0 0 0,-3 5 0 0 0,-4 1 0 0 0,-1 2 0 0 0,-2 0 0 0 0,-4-4 0 0 0,-1-1 0 0 0,-1-1 0 0 0,-2-2 0 0 0,-1-9 0 0 0,6-5 0 0 0,7-3 0 0 0,3-5 0 0 0,4-2 0 0 0,4 1 0 0 0,3 2 0 0 0,-1 4 0 0 0,0 4 0 0 0,-3 5 0 0 0,1 0 0 0 0,-3 4 0 0 0,-4 3 0 0 0,2-1 0 0 0,-2 1 0 0 0,-2 2 0 0 0,-2 2 0 0 0,-5-3 0 0 0,-3 1 0 0 0,-4-4 0 0 0,-2 1 0 0 0,-2-3 0 0 0,1 2 0 0 0,-2-3 0 0 0,-2-2 0 0 0,-3-3 0 0 0,-2-2 0 0 0,-1-1 0 0 0,3-2 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6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9480 10255 16383 0 0,'0'-4'0'0'0,"-3"-1"0"0"0,-3-4 0 0 0,-2 0 0 0 0,-5 2 0 0 0,-4 5 0 0 0,-2 7 0 0 0,-3 7 0 0 0,-1 5 0 0 0,0 3 0 0 0,-1 3 0 0 0,1 0 0 0 0,0 1 0 0 0,3 0 0 0 0,3 0 0 0 0,-1 0 0 0 0,3-1 0 0 0,8-8 0 0 0,9-10 0 0 0,8-6 0 0 0,6-7 0 0 0,0-6 0 0 0,6-4 0 0 0,2-3 0 0 0,2-2 0 0 0,-1-1 0 0 0,0 0 0 0 0,-4 0 0 0 0,-3 1 0 0 0,1-1 0 0 0,-4 1 0 0 0,0 4 0 0 0,-3 2 0 0 0,0 3 0 0 0,-1 0 0 0 0,-7 3 0 0 0,-8 3 0 0 0,-7 7 0 0 0,-1 7 0 0 0,-4 3 0 0 0,-1 4 0 0 0,-3 3 0 0 0,-2 3 0 0 0,0-2 0 0 0,3 0 0 0 0,1 1 0 0 0,0 2 0 0 0,-2 1 0 0 0,0 0 0 0 0,3 1 0 0 0,0-3 0 0 0,4-1 0 0 0,7-4 0 0 0,5-8 0 0 0,6-9 0 0 0,7-7 0 0 0,4-7 0 0 0,4-4 0 0 0,3-2 0 0 0,0-1 0 0 0,1 0 0 0 0,0 0 0 0 0,0 0 0 0 0,-1 0 0 0 0,0 1 0 0 0,-4 0 0 0 0,-1 0 0 0 0,0 0 0 0 0,-3 1 0 0 0,-1 3 0 0 0,-2 2 0 0 0,-7 3 0 0 0,-8 4 0 0 0,-8 8 0 0 0,-5 4 0 0 0,-5 6 0 0 0,-2 1 0 0 0,3 3 0 0 0,1-1 0 0 0,0 3 0 0 0,-1-2 0 0 0,-1 0 0 0 0,0 4 0 0 0,-1 1 0 0 0,-1-1 0 0 0,1 0 0 0 0,-1 1 0 0 0,0-2 0 0 0,0 0 0 0 0,0-2 0 0 0,1 0 0 0 0,-1-2 0 0 0,4 1 0 0 0,1-1 0 0 0,8-7 0 0 0,10-8 0 0 0,8-3 0 0 0,6-4 0 0 0,2-4 0 0 0,1 0 0 0 0,2-1 0 0 0,2-1 0 0 0,4-3 0 0 0,-1 0 0 0 0,-2-2 0 0 0,0-1 0 0 0,0 4 0 0 0,0 2 0 0 0,-4-2 0 0 0,0 4 0 0 0,-5 0 0 0 0,1-1 0 0 0,-3-2 0 0 0,-7 2 0 0 0,-8 4 0 0 0,-3 8 0 0 0,-5 9 0 0 0,-3 2 0 0 0,0 5 0 0 0,-1 4 0 0 0,-2 0 0 0 0,-1 0 0 0 0,-2 2 0 0 0,0 1 0 0 0,2 2 0 0 0,1 0 0 0 0,0 2 0 0 0,-1-1 0 0 0,-1 1 0 0 0,-1 0 0 0 0,3 0 0 0 0,0-4 0 0 0,5-1 0 0 0,3 0 0 0 0,3 1 0 0 0,4 1 0 0 0,6-3 0 0 0,6-4 0 0 0,5-5 0 0 0,8-3 0 0 0,5-3 0 0 0,5-5 0 0 0,0-3 0 0 0,4-3 0 0 0,2-5 0 0 0,0 0 0 0 0,0-1 0 0 0,2-2 0 0 0,-3 2 0 0 0,1 0 0 0 0,-2 2 0 0 0,-4-1 0 0 0,-4-1 0 0 0,-2 1 0 0 0,-1 0 0 0 0,-2 2 0 0 0,-1 3 0 0 0,-4-1 0 0 0,-1 2 0 0 0,-4 5 0 0 0,-7 8 0 0 0,-10 2 0 0 0,-3 5 0 0 0,-4 3 0 0 0,-5 4 0 0 0,-3 2 0 0 0,2 1 0 0 0,-1 1 0 0 0,0 4 0 0 0,-2 2 0 0 0,-1-1 0 0 0,0-1 0 0 0,-2 3 0 0 0,1 0 0 0 0,3-2 0 0 0,1-1 0 0 0,0-1 0 0 0,3-2 0 0 0,0-1 0 0 0,7-4 0 0 0,8-9 0 0 0,8-11 0 0 0,7-4 0 0 0,8-6 0 0 0,4-4 0 0 0,2-5 0 0 0,-1-1 0 0 0,3-2 0 0 0,0-1 0 0 0,-2 1 0 0 0,3-1 0 0 0,-1-3 0 0 0,-2-2 0 0 0,-1 1 0 0 0,1 5 0 0 0,0 3 0 0 0,-1 1 0 0 0,-1-1 0 0 0,-2 0 0 0 0,-1 3 0 0 0,0 0 0 0 0,-9 8 0 0 0,-11 4 0 0 0,-5 8 0 0 0,-7 7 0 0 0,-6 1 0 0 0,-5 4 0 0 0,-2 2 0 0 0,-2 2 0 0 0,-1 3 0 0 0,0 0 0 0 0,4 1 0 0 0,2 0 0 0 0,0 0 0 0 0,-2 4 0 0 0,0 2 0 0 0,-1-2 0 0 0,0 0 0 0 0,-2-1 0 0 0,1-6 0 0 0,3-1 0 0 0,1-1 0 0 0,0-3 0 0 0,3-1 0 0 0,8-6 0 0 0,9-8 0 0 0,8-8 0 0 0,6-7 0 0 0,4-5 0 0 0,3 2 0 0 0,1-1 0 0 0,0 0 0 0 0,1-1 0 0 0,-1-2 0 0 0,3 1 0 0 0,1-2 0 0 0,0 0 0 0 0,-1 1 0 0 0,-1-1 0 0 0,-2 4 0 0 0,-1 1 0 0 0,0 0 0 0 0,0 3 0 0 0,0 0 0 0 0,-1 3 0 0 0,-7 3 0 0 0,-11 8 0 0 0,-9 7 0 0 0,-4 6 0 0 0,-5 2 0 0 0,1 2 0 0 0,-2 2 0 0 0,-2 2 0 0 0,2 1 0 0 0,0 2 0 0 0,-2-1 0 0 0,-2 2 0 0 0,3-1 0 0 0,0 0 0 0 0,-1-4 0 0 0,-2-1 0 0 0,3-1 0 0 0,-1 2 0 0 0,0 1 0 0 0,6-3 0 0 0,9-8 0 0 0,5-9 0 0 0,5-6 0 0 0,6-4 0 0 0,4-5 0 0 0,3-4 0 0 0,2-2 0 0 0,0-2 0 0 0,1 3 0 0 0,0 2 0 0 0,-1-1 0 0 0,1-1 0 0 0,-1 0 0 0 0,-1-1 0 0 0,1 3 0 0 0,-4 0 0 0 0,-1 1 0 0 0,-1 2 0 0 0,2 0 0 0 0,-7 2 0 0 0,-5 8 0 0 0,-8 5 0 0 0,-7 5 0 0 0,-3 7 0 0 0,-3 0 0 0 0,1 3 0 0 0,-2 3 0 0 0,-1 1 0 0 0,1 2 0 0 0,0 1 0 0 0,-2 1 0 0 0,3 0 0 0 0,-1-4 0 0 0,-1-1 0 0 0,1 0 0 0 0,0 1 0 0 0,-1-2 0 0 0,2-2 0 0 0,7-5 0 0 0,5-10 0 0 0,6-4 0 0 0,7-5 0 0 0,5-6 0 0 0,0-3 0 0 0,1-3 0 0 0,2-2 0 0 0,1 0 0 0 0,-3-1 0 0 0,0 4 0 0 0,0 2 0 0 0,-1 0 0 0 0,-1-2 0 0 0,1 0 0 0 0,-2-1 0 0 0,1 3 0 0 0,-3 1 0 0 0,1 3 0 0 0,-2 1 0 0 0,1 1 0 0 0,-5 4 0 0 0,-5 7 0 0 0,-5 3 0 0 0,-3 6 0 0 0,-4 1 0 0 0,0 3 0 0 0,-3 3 0 0 0,-3 3 0 0 0,-2 2 0 0 0,2 2 0 0 0,-1 1 0 0 0,4 0 0 0 0,-1 1 0 0 0,2-1 0 0 0,0 0 0 0 0,-3 0 0 0 0,2 0 0 0 0,-1 0 0 0 0,-2-4 0 0 0,2-2 0 0 0,-1-3 0 0 0,2 0 0 0 0,0 1 0 0 0,2-6 0 0 0,7-4 0 0 0,3-7 0 0 0,7-7 0 0 0,5-6 0 0 0,6-4 0 0 0,3-3 0 0 0,-2-1 0 0 0,0-1 0 0 0,1 4 0 0 0,-3 1 0 0 0,0 0 0 0 0,0 0 0 0 0,-1-2 0 0 0,0 0 0 0 0,-3 0 0 0 0,1 2 0 0 0,-2 2 0 0 0,1 3 0 0 0,-2 0 0 0 0,2 3 0 0 0,-5 6 0 0 0,-8 9 0 0 0,-8 7 0 0 0,-2 6 0 0 0,-3 3 0 0 0,1 3 0 0 0,-1 1 0 0 0,1 0 0 0 0,0 0 0 0 0,2 0 0 0 0,-2 0 0 0 0,2-1 0 0 0,-1-4 0 0 0,2-1 0 0 0,-2-1 0 0 0,-3 2 0 0 0,6-3 0 0 0,4-8 0 0 0,6-5 0 0 0,4-7 0 0 0,4-7 0 0 0,5-6 0 0 0,4 1 0 0 0,2-1 0 0 0,3-1 0 0 0,-4-3 0 0 0,-1 0 0 0 0,1-1 0 0 0,0 0 0 0 0,2-1 0 0 0,-4 0 0 0 0,0 4 0 0 0,1 1 0 0 0,1 0 0 0 0,-7 7 0 0 0,-9 9 0 0 0,-9 5 0 0 0,-3 6 0 0 0,-5 5 0 0 0,-2 0 0 0 0,-4 2 0 0 0,2 1 0 0 0,0 3 0 0 0,0-3 0 0 0,2 0 0 0 0,1 1 0 0 0,2 1 0 0 0,0-3 0 0 0,2 0 0 0 0,-1-2 0 0 0,2-5 0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10554 7816 16383 0 0,'-4'0'0'0'0,"3"0"0"0"0,5 0 0 0 0,2-4 0 0 0,4-1 0 0 0,4-4 0 0 0,3 0 0 0 0,-1-3 0 0 0,1 2 0 0 0,1-3 0 0 0,-2-2 0 0 0,-1 1 0 0 0,-2 0 0 0 0,-7 5 0 0 0,-5 8 0 0 0,-7 5 0 0 0,-1 5 0 0 0,-1 5 0 0 0,2 4 0 0 0,-2-1 0 0 0,0 1 0 0 0,1 0 0 0 0,-1-2 0 0 0,0 0 0 0 0,2 1 0 0 0,1 1 0 0 0,2 2 0 0 0,2 1 0 0 0,0 1 0 0 0,1 1 0 0 0,0 0 0 0 0,1 0 0 0 0,-5-4 0 0 0,-4-5 0 0 0,-6-5 0 0 0,0-8 0 0 0,-1-4 0 0 0,5-2 0 0 0,9 1 0 0 0,7 0 0 0 0,8 1 0 0 0,5 1 0 0 0,3 1 0 0 0,1 1 0 0 0,1 0 0 0 0,1 0 0 0 0,-1 0 0 0 0,-4 0 0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29.2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28627 2043 16383 0 0,'0'-4'0'0'0,"-4"-5"0"0"0,-1-5 0 0 0,-4 0 0 0 0,0-1 0 0 0,2-3 0 0 0,-3 3 0 0 0,1-1 0 0 0,-2 3 0 0 0,1-1 0 0 0,-2 3 0 0 0,2-1 0 0 0,-2 1 0 0 0,-3-1 0 0 0,-2 2 0 0 0,-3 2 0 0 0,3-1 0 0 0,0 0 0 0 0,-1-1 0 0 0,-1 0 0 0 0,-2 3 0 0 0,4-2 0 0 0,0 1 0 0 0,-1 1 0 0 0,-1 2 0 0 0,3-1 0 0 0,0-1 0 0 0,-1 2 0 0 0,-2 1 0 0 0,3-2 0 0 0,0-1 0 0 0,-1 2 0 0 0,-1-3 0 0 0,-2 0 0 0 0,-2 2 0 0 0,4-3 0 0 0,1 1 0 0 0,-1 2 0 0 0,-1 1 0 0 0,-1-1 0 0 0,-2-1 0 0 0,0 1 0 0 0,0 2 0 0 0,-1 2 0 0 0,4-3 0 0 0,1-1 0 0 0,0 1 0 0 0,0 1 0 0 0,-2 2 0 0 0,-1 0 0 0 0,-1 2 0 0 0,-1-1 0 0 0,1 1 0 0 0,-1 1 0 0 0,0-1 0 0 0,0 0 0 0 0,0 0 0 0 0,1 0 0 0 0,-1 1 0 0 0,0-1 0 0 0,0 0 0 0 0,1 0 0 0 0,-1 3 0 0 0,0 3 0 0 0,1-2 0 0 0,-1 0 0 0 0,0-1 0 0 0,5 3 0 0 0,0 0 0 0 0,0-1 0 0 0,-1 3 0 0 0,0 0 0 0 0,2 2 0 0 0,0 0 0 0 0,-1-2 0 0 0,4 1 0 0 0,-1 0 0 0 0,-2-3 0 0 0,3 3 0 0 0,0-1 0 0 0,1 2 0 0 0,4 3 0 0 0,0 0 0 0 0,-4-3 0 0 0,2 1 0 0 0,-2-1 0 0 0,1 1 0 0 0,0-1 0 0 0,-3 2 0 0 0,-3-2 0 0 0,3 2 0 0 0,-1-1 0 0 0,2 1 0 0 0,4 2 0 0 0,0 4 0 0 0,1 1 0 0 0,3 2 0 0 0,1 1 0 0 0,3 1 0 0 0,1 0 0 0 0,1 1 0 0 0,0-1 0 0 0,0 0 0 0 0,1 0 0 0 0,-1-1 0 0 0,1 1 0 0 0,-1 0 0 0 0,4-4 0 0 0,1-2 0 0 0,0 1 0 0 0,3 1 0 0 0,-1 1 0 0 0,4-3 0 0 0,-1-1 0 0 0,2-2 0 0 0,-1-1 0 0 0,1-1 0 0 0,3 0 0 0 0,2-2 0 0 0,-1 2 0 0 0,0-2 0 0 0,-2 2 0 0 0,-1-2 0 0 0,3-2 0 0 0,-3 2 0 0 0,2-2 0 0 0,-3 2 0 0 0,1 0 0 0 0,2-2 0 0 0,-2 1 0 0 0,1-1 0 0 0,2 2 0 0 0,3 0 0 0 0,-3 2 0 0 0,0-2 0 0 0,1-2 0 0 0,-2 2 0 0 0,0-2 0 0 0,1-1 0 0 0,3-3 0 0 0,0-1 0 0 0,-1 2 0 0 0,-1 1 0 0 0,0-1 0 0 0,2-2 0 0 0,2 3 0 0 0,0 1 0 0 0,1-2 0 0 0,0 0 0 0 0,1-3 0 0 0,0 0 0 0 0,0-2 0 0 0,0 1 0 0 0,0 2 0 0 0,0 2 0 0 0,-1 0 0 0 0,1-1 0 0 0,0-2 0 0 0,-1 0 0 0 0,1-1 0 0 0,0-1 0 0 0,-1 0 0 0 0,1 0 0 0 0,0 0 0 0 0,-1-1 0 0 0,1 1 0 0 0,0 0 0 0 0,-1 0 0 0 0,1 0 0 0 0,0 0 0 0 0,-1 0 0 0 0,1 0 0 0 0,0 0 0 0 0,-1 0 0 0 0,-3-4 0 0 0,-1-1 0 0 0,0 0 0 0 0,0 1 0 0 0,2 1 0 0 0,1 2 0 0 0,1-4 0 0 0,0-1 0 0 0,1 1 0 0 0,0 2 0 0 0,0-4 0 0 0,0 1 0 0 0,-1-4 0 0 0,1 1 0 0 0,0-3 0 0 0,0 2 0 0 0,-5-3 0 0 0,0 3 0 0 0,-4-3 0 0 0,0 2 0 0 0,-3-1 0 0 0,1 1 0 0 0,2-1 0 0 0,2-2 0 0 0,-1-3 0 0 0,1 1 0 0 0,-3 0 0 0 0,-3-1 0 0 0,-4-2 0 0 0,2 2 0 0 0,-2 1 0 0 0,0-1 0 0 0,-3-2 0 0 0,-1-1 0 0 0,-4 3 0 0 0,-3 0 0 0 0,-4-1 0 0 0,0 3 0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29.2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20879 2434 16383 0 0,'3'0'0'0'0,"6"0"0"0"0,5 0 0 0 0,4 0 0 0 0,3 0 0 0 0,1 0 0 0 0,1 0 0 0 0,1 0 0 0 0,-4 4 0 0 0,-2 1 0 0 0,1 0 0 0 0,0-1 0 0 0,1-1 0 0 0,-3 2 0 0 0,0 1 0 0 0,0 0 0 0 0,2-2 0 0 0,1-2 0 0 0,1 0 0 0 0,1-1 0 0 0,0-1 0 0 0,1 0 0 0 0,0-1 0 0 0,-4 5 0 0 0,-1 1 0 0 0,0 0 0 0 0,1-2 0 0 0,1 0 0 0 0,1-1 0 0 0,0-1 0 0 0,2-1 0 0 0,-5 4 0 0 0,0 1 0 0 0,0 0 0 0 0,1-2 0 0 0,1 0 0 0 0,1-1 0 0 0,1-1 0 0 0,0-1 0 0 0,1 0 0 0 0,0 0 0 0 0,0-1 0 0 0,0 1 0 0 0,-1 0 0 0 0,1 0 0 0 0,0 0 0 0 0,0 0 0 0 0,-1 0 0 0 0,1 0 0 0 0,0 0 0 0 0,-1 0 0 0 0,1 0 0 0 0,0 0 0 0 0,-1 0 0 0 0,1 0 0 0 0,0 0 0 0 0,0 0 0 0 0,-1 0 0 0 0,1 0 0 0 0,0 0 0 0 0,-1 0 0 0 0,1 0 0 0 0,0 0 0 0 0,-1 0 0 0 0,1 0 0 0 0,0 0 0 0 0,-1 0 0 0 0,1 0 0 0 0,0 0 0 0 0,-1 0 0 0 0,1 0 0 0 0,0 0 0 0 0,-1 0 0 0 0,1 0 0 0 0,0 0 0 0 0,-1 0 0 0 0,1 0 0 0 0,0 0 0 0 0,-1 0 0 0 0,1 0 0 0 0,0 0 0 0 0,-1 0 0 0 0,1 0 0 0 0,0 0 0 0 0,0 0 0 0 0,-1 0 0 0 0,1 0 0 0 0,0 0 0 0 0,-1 0 0 0 0,1 0 0 0 0,0 0 0 0 0,-1 0 0 0 0,1 0 0 0 0,0 0 0 0 0,-1 0 0 0 0,1 0 0 0 0,0 0 0 0 0,-1 0 0 0 0,1 0 0 0 0,0 0 0 0 0,-1 0 0 0 0,1 0 0 0 0,0 0 0 0 0,-1 0 0 0 0,1 0 0 0 0,0 0 0 0 0,-1 0 0 0 0,1 0 0 0 0,0 0 0 0 0,-1 0 0 0 0,1 0 0 0 0,0 0 0 0 0,-4-4 0 0 0,-2-1 0 0 0,1 0 0 0 0,1 1 0 0 0,1 1 0 0 0,1 2 0 0 0,0 0 0 0 0,2 0 0 0 0,-1 1 0 0 0,1 0 0 0 0,-4-3 0 0 0,-1-2 0 0 0,0 0 0 0 0,1 1 0 0 0,1 2 0 0 0,-3 0 0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0.2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18805 5981 16383 0 0,'0'4'0'0'0,"-4"1"0"0"0,-1 4 0 0 0,-4 0 0 0 0,0 3 0 0 0,-3-2 0 0 0,2 3 0 0 0,1 2 0 0 0,-1 2 0 0 0,1 3 0 0 0,2 2 0 0 0,3 0 0 0 0,-3 1 0 0 0,0 0 0 0 0,2 0 0 0 0,1 0 0 0 0,2 0 0 0 0,1 0 0 0 0,0 0 0 0 0,1 0 0 0 0,4-4 0 0 0,1-2 0 0 0,1 1 0 0 0,2-3 0 0 0,0 0 0 0 0,2-3 0 0 0,0 0 0 0 0,2-1 0 0 0,3-3 0 0 0,2 1 0 0 0,3-1 0 0 0,1-1 0 0 0,2-3 0 0 0,0-6 0 0 0,0-1 0 0 0,-4-6 0 0 0,-1 0 0 0 0,1 1 0 0 0,0 2 0 0 0,-3-2 0 0 0,0 0 0 0 0,0-1 0 0 0,3-1 0 0 0,-3-1 0 0 0,0 0 0 0 0,-3-1 0 0 0,0 1 0 0 0,-1-1 0 0 0,0 1 0 0 0,-2-1 0 0 0,2 1 0 0 0,-2-1 0 0 0,2-2 0 0 0,-1-3 0 0 0,1-3 0 0 0,-2-1 0 0 0,-2-1 0 0 0,2 3 0 0 0,-2 1 0 0 0,-1 0 0 0 0,-3-2 0 0 0,-1 0 0 0 0,-2-1 0 0 0,-1-1 0 0 0,0 0 0 0 0,0-1 0 0 0,-4 4 0 0 0,-2 1 0 0 0,1 0 0 0 0,-3 3 0 0 0,0 0 0 0 0,-3 3 0 0 0,-2 3 0 0 0,-1 0 0 0 0,0 1 0 0 0,1-2 0 0 0,0 0 0 0 0,-2 3 0 0 0,-3 2 0 0 0,-2 2 0 0 0,-1 1 0 0 0,-1 2 0 0 0,-1 0 0 0 0,0 0 0 0 0,4 5 0 0 0,1 0 0 0 0,0 0 0 0 0,-1-1 0 0 0,3 3 0 0 0,0 0 0 0 0,-1-1 0 0 0,3 2 0 0 0,-1 0 0 0 0,3 2 0 0 0,-1 0 0 0 0,2 2 0 0 0,-1-1 0 0 0,1 1 0 0 0,-1-1 0 0 0,2 1 0 0 0,2-1 0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0.2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19368 6385 16383 0 0,'0'4'0'0'0,"0"5"0"0"0,-4 1 0 0 0,-1 3 0 0 0,0 3 0 0 0,-3-2 0 0 0,-4 1 0 0 0,1 2 0 0 0,-3-2 0 0 0,2 1 0 0 0,-1-4 0 0 0,1 2 0 0 0,-1 1 0 0 0,-1-2 0 0 0,0 1 0 0 0,4-2 0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0.3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19632 6049 16383 0 0,'0'3'0'0'0,"0"-1"0"0"0,4-2 0 0 0,5-5 0 0 0,5-2 0 0 0,0-2 0 0 0,1-1 0 0 0,-1-2 0 0 0,0 0 0 0 0,2 4 0 0 0,-2-2 0 0 0,1 1 0 0 0,-3-2 0 0 0,1 1 0 0 0,-2-1 0 0 0,2 1 0 0 0,-3-2 0 0 0,2-3 0 0 0,-1-2 0 0 0,-3-3 0 0 0,-7 7 0 0 0,-3 9 0 0 0,-1 8 0 0 0,-4 5 0 0 0,-2 4 0 0 0,2 4 0 0 0,2 2 0 0 0,-3-1 0 0 0,1 0 0 0 0,1 0 0 0 0,2 2 0 0 0,-2-4 0 0 0,-1 1 0 0 0,2 0 0 0 0,1 2 0 0 0,-3-3 0 0 0,1 0 0 0 0,0 1 0 0 0,2 2 0 0 0,-2-3 0 0 0,-1 0 0 0 0,1 1 0 0 0,-2-2 0 0 0,1 0 0 0 0,0 1 0 0 0,3 2 0 0 0,-3-2 0 0 0,0 0 0 0 0,2 1 0 0 0,1 2 0 0 0,-3 1 0 0 0,1 1 0 0 0,0-3 0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0.3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20098 5934 16383 0 0,'-4'0'0'0'0,"-1"-4"0"0"0,4-1 0 0 0,2-4 0 0 0,5 0 0 0 0,2-2 0 0 0,2 0 0 0 0,1-1 0 0 0,1 0 0 0 0,0 0 0 0 0,0 1 0 0 0,3 2 0 0 0,3 4 0 0 0,2 1 0 0 0,1 3 0 0 0,-3 4 0 0 0,-4 6 0 0 0,-1 2 0 0 0,-2 2 0 0 0,-4 3 0 0 0,-2 3 0 0 0,-3 2 0 0 0,-5-3 0 0 0,-2 0 0 0 0,-4 0 0 0 0,-1 1 0 0 0,-2-2 0 0 0,1-1 0 0 0,-2-3 0 0 0,2 1 0 0 0,-2-3 0 0 0,-2-3 0 0 0,-2-3 0 0 0,-3-2 0 0 0,-1-1 0 0 0,3 2 0 0 0,0 1 0 0 0,4 3 0 0 0,-1 0 0 0 0,0 3 0 0 0,2 4 0 0 0,-1 2 0 0 0,2 3 0 0 0,3 1 0 0 0,3 2 0 0 0,-1 0 0 0 0,0 0 0 0 0,2 0 0 0 0,1 1 0 0 0,2-1 0 0 0,1-8 0 0 0,4-6 0 0 0,2-9 0 0 0,4-4 0 0 0,1-6 0 0 0,2-1 0 0 0,3 2 0 0 0,-2-2 0 0 0,2 1 0 0 0,2 3 0 0 0,2 2 0 0 0,1 1 0 0 0,2 7 0 0 0,0 5 0 0 0,-3 6 0 0 0,-5 4 0 0 0,-1-1 0 0 0,-3-7 0 0 0,1-5 0 0 0,3-4 0 0 0,-2-5 0 0 0,2-3 0 0 0,1 0 0 0 0,-1-2 0 0 0,-3 0 0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0.3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20843 5821 16383 0 0,'-4'0'0'0'0,"-5"0"0"0"0,-4 0 0 0 0,-5 0 0 0 0,1 4 0 0 0,0 1 0 0 0,-2 0 0 0 0,3 3 0 0 0,1-1 0 0 0,-2 0 0 0 0,2 2 0 0 0,0-1 0 0 0,3 3 0 0 0,-1-2 0 0 0,2 3 0 0 0,-1-1 0 0 0,2 1 0 0 0,-2-1 0 0 0,1 1 0 0 0,3 3 0 0 0,-1-2 0 0 0,1 1 0 0 0,1 3 0 0 0,-1-3 0 0 0,0 1 0 0 0,2 1 0 0 0,2 3 0 0 0,1 1 0 0 0,2 1 0 0 0,0 1 0 0 0,1 1 0 0 0,0 0 0 0 0,1 0 0 0 0,-1 0 0 0 0,0 0 0 0 0,1 0 0 0 0,3-4 0 0 0,1-2 0 0 0,4-3 0 0 0,0 0 0 0 0,2-3 0 0 0,4-3 0 0 0,2 1 0 0 0,3-1 0 0 0,2-2 0 0 0,0-2 0 0 0,1-2 0 0 0,1-1 0 0 0,-1 0 0 0 0,0-2 0 0 0,0 1 0 0 0,-4-4 0 0 0,-1-2 0 0 0,0-3 0 0 0,1-4 0 0 0,-3-4 0 0 0,-1 2 0 0 0,-2-2 0 0 0,-3-1 0 0 0,-4-1 0 0 0,-3-2 0 0 0,-2 0 0 0 0,-1-2 0 0 0,-4 4 0 0 0,-2 2 0 0 0,-3 2 0 0 0,-1 2 0 0 0,-2 1 0 0 0,1 0 0 0 0,-1 2 0 0 0,0-2 0 0 0,0 2 0 0 0,-3 2 0 0 0,-2 3 0 0 0,-3-2 0 0 0,-1 0 0 0 0,-1 2 0 0 0,-1 1 0 0 0,0 2 0 0 0,3 5 0 0 0,2 1 0 0 0,0 5 0 0 0,3 0 0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0.3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21208 6055 16383 0 0,'4'0'0'0'0,"1"-4"0"0"0,4-1 0 0 0,3 0 0 0 0,5 1 0 0 0,3 2 0 0 0,1 0 0 0 0,2 1 0 0 0,0 0 0 0 0,-3 1 0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0.3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21725 5582 16383 0 0,'4'-3'0'0'0,"5"-6"0"0"0,5-1 0 0 0,0-3 0 0 0,1 1 0 0 0,3 3 0 0 0,-3-2 0 0 0,1 2 0 0 0,1 2 0 0 0,2 2 0 0 0,-3 6 0 0 0,0 3 0 0 0,-2 4 0 0 0,-1 2 0 0 0,-1 2 0 0 0,-4 3 0 0 0,1-1 0 0 0,-1 1 0 0 0,-2 2 0 0 0,-1 2 0 0 0,-3 1 0 0 0,-1 1 0 0 0,0 2 0 0 0,-5 0 0 0 0,-6 0 0 0 0,0 0 0 0 0,-3-4 0 0 0,1-1 0 0 0,-2-4 0 0 0,2-1 0 0 0,-1-1 0 0 0,2-1 0 0 0,-1 0 0 0 0,-3-4 0 0 0,2 2 0 0 0,-1-1 0 0 0,-3-2 0 0 0,3 3 0 0 0,-1-2 0 0 0,3 3 0 0 0,2 4 0 0 0,4 2 0 0 0,3 3 0 0 0,1 3 0 0 0,6 0 0 0 0,1 1 0 0 0,1 0 0 0 0,-2-3 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7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6859 7510 16383 0 0,'0'-4'0'0'0,"0"3"0"0"0,-4 1 0 0 0,-1 5 0 0 0,0 5 0 0 0,-3 1 0 0 0,0 3 0 0 0,2 2 0 0 0,1 3 0 0 0,-2-2 0 0 0,0-1 0 0 0,1 2 0 0 0,2 1 0 0 0,2 2 0 0 0,4 0 0 0 0,7 1 0 0 0,0 1 0 0 0,4-4 0 0 0,3-5 0 0 0,3-5 0 0 0,2-4 0 0 0,1-3 0 0 0,-3-5 0 0 0,-1-3 0 0 0,-3-4 0 0 0,-1 0 0 0 0,-3-2 0 0 0,1 1 0 0 0,-1-2 0 0 0,0 1 0 0 0,0 0 0 0 0,0-3 0 0 0,0-3 0 0 0,-3-1 0 0 0,-3-2 0 0 0,-2-1 0 0 0,-1-1 0 0 0,-2 0 0 0 0,0 0 0 0 0,-4 3 0 0 0,-2 2 0 0 0,-3 4 0 0 0,0 1 0 0 0,-3 1 0 0 0,1 0 0 0 0,-2 2 0 0 0,2-1 0 0 0,-1 1 0 0 0,-3 2 0 0 0,-2 3 0 0 0,1 5 0 0 0,4 8 0 0 0,-1 1 0 0 0,3 4 0 0 0,3-1 0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0.3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21724 6453 16383 0 0,'0'-4'0'0'0,"-4"-1"0"0"0,-1 4 0 0 0,0 6 0 0 0,5 2 0 0 0,6 0 0 0 0,2-5 0 0 0,0-7 0 0 0,-1-6 0 0 0,-3-5 0 0 0,-1-4 0 0 0,-5 1 0 0 0,-7 5 0 0 0,-1 8 0 0 0,1 8 0 0 0,-2 9 0 0 0,1 6 0 0 0,2 4 0 0 0,7-2 0 0 0,6-4 0 0 0,8-5 0 0 0,0-7 0 0 0,-1-9 0 0 0,0-2 0 0 0,0-5 0 0 0,-4-4 0 0 0,-6 2 0 0 0,-8 3 0 0 0,-6 3 0 0 0,-6 4 0 0 0,1 6 0 0 0,3 3 0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0.3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21228 5985 16383 0 0,'-4'0'0'0'0,"-5"0"0"0"0,3 0 0 0 0,6 0 0 0 0,7 0 0 0 0,7 0 0 0 0,4 0 0 0 0,3 0 0 0 0,2 0 0 0 0,0 0 0 0 0,1 0 0 0 0,-7 0 0 0 0,-12 0 0 0 0,-9 0 0 0 0,-9 0 0 0 0,-5 0 0 0 0,-4 0 0 0 0,-2 0 0 0 0,-1 0 0 0 0,1 0 0 0 0,-1 0 0 0 0,1 0 0 0 0,1 0 0 0 0,8 0 0 0 0,10 0 0 0 0,10 0 0 0 0,8 0 0 0 0,5 0 0 0 0,1 4 0 0 0,-1 1 0 0 0,2 0 0 0 0,1-1 0 0 0,1-1 0 0 0,0-1 0 0 0,0-1 0 0 0,-7-1 0 0 0,-10 0 0 0 0,-10 0 0 0 0,-8 0 0 0 0,-5 0 0 0 0,-4-1 0 0 0,-2 1 0 0 0,0 0 0 0 0,7 0 0 0 0,10 0 0 0 0,11 0 0 0 0,8 0 0 0 0,6 0 0 0 0,4 0 0 0 0,2 0 0 0 0,1 0 0 0 0,0 0 0 0 0,-9 0 0 0 0,-10 0 0 0 0,-10 0 0 0 0,-8 0 0 0 0,-7 0 0 0 0,-3 0 0 0 0,-2 0 0 0 0,3 0 0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10265 5890 16383 0 0,'-4'0'0'0'0,"-5"0"0"0"0,-5 0 0 0 0,-3 0 0 0 0,0 3 0 0 0,0 3 0 0 0,2 2 0 0 0,0 1 0 0 0,3 3 0 0 0,0-1 0 0 0,1 1 0 0 0,3 3 0 0 0,-1-1 0 0 0,0 1 0 0 0,3 1 0 0 0,2 3 0 0 0,5 1 0 0 0,7-3 0 0 0,6 0 0 0 0,4-3 0 0 0,2-4 0 0 0,3-3 0 0 0,1-4 0 0 0,0-1 0 0 0,0-2 0 0 0,-5-5 0 0 0,0 0 0 0 0,-5-5 0 0 0,0 0 0 0 0,1-2 0 0 0,2 1 0 0 0,-2-1 0 0 0,0 0 0 0 0,-2 0 0 0 0,1 1 0 0 0,-3-1 0 0 0,1 1 0 0 0,-1-1 0 0 0,-3-3 0 0 0,-3-2 0 0 0,-6-2 0 0 0,-6 2 0 0 0,-3 0 0 0 0,-3 3 0 0 0,-3-1 0 0 0,-3 4 0 0 0,-2 2 0 0 0,-1 4 0 0 0,-1 2 0 0 0,0 2 0 0 0,3 4 0 0 0,2 3 0 0 0,0 3 0 0 0,3 5 0 0 0,0-1 0 0 0,2 2 0 0 0,1 2 0 0 0,1-2 0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10548 6127 16383 0 0,'-3'0'0'0'0,"-6"0"0"0"0,-1 3 0 0 0,1 6 0 0 0,-2 1 0 0 0,1 3 0 0 0,-1 3 0 0 0,1 2 0 0 0,-2-1 0 0 0,1 0 0 0 0,3 1 0 0 0,-2-3 0 0 0,2 0 0 0 0,-3-2 0 0 0,2 0 0 0 0,1-2 0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10716 5868 16383 0 0,'0'4'0'0'0,"0"5"0"0"0,-3 1 0 0 0,-2 2 0 0 0,0 4 0 0 0,-3-1 0 0 0,0 0 0 0 0,1 2 0 0 0,-1-2 0 0 0,-1 0 0 0 0,6-2 0 0 0,8-4 0 0 0,6-3 0 0 0,5-2 0 0 0,4-3 0 0 0,2 0 0 0 0,-2 2 0 0 0,-1 2 0 0 0,-4-1 0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10856 5915 16383 0 0,'0'4'0'0'0,"-3"1"0"0"0,-3 4 0 0 0,1 4 0 0 0,-2-1 0 0 0,-1 3 0 0 0,1 1 0 0 0,2 3 0 0 0,2 2 0 0 0,1 1 0 0 0,-2-4 0 0 0,-2 0 0 0 0,2 0 0 0 0,0 1 0 0 0,-2-2 0 0 0,-1-1 0 0 0,2 1 0 0 0,0 1 0 0 0,3-2 0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11115 5796 16383 0 0,'-4'0'0'0'0,"-5"0"0"0"0,-1 4 0 0 0,1 5 0 0 0,-1 1 0 0 0,0 2 0 0 0,2 4 0 0 0,3 2 0 0 0,2 3 0 0 0,5-3 0 0 0,3 0 0 0 0,4-4 0 0 0,4-4 0 0 0,0 1 0 0 0,2-3 0 0 0,2-1 0 0 0,-2 1 0 0 0,1-1 0 0 0,1-1 0 0 0,-3 2 0 0 0,-2 3 0 0 0,-5 5 0 0 0,-3 2 0 0 0,-2 2 0 0 0,-1 3 0 0 0,-5 0 0 0 0,-6-4 0 0 0,-1-1 0 0 0,-2-3 0 0 0,-3-5 0 0 0,-3-4 0 0 0,-2-2 0 0 0,-1-3 0 0 0,4-5 0 0 0,3-6 0 0 0,2 0 0 0 0,3-4 0 0 0,2-2 0 0 0,4-3 0 0 0,1-2 0 0 0,2-1 0 0 0,5 3 0 0 0,2 1 0 0 0,3 4 0 0 0,5 3 0 0 0,-1 1 0 0 0,2 2 0 0 0,2 1 0 0 0,2-1 0 0 0,1 1 0 0 0,-2-3 0 0 0,-1 1 0 0 0,-2-2 0 0 0,-5-3 0 0 0,0 0 0 0 0,-1 0 0 0 0,-3-2 0 0 0,2 1 0 0 0,-1 0 0 0 0,-1-2 0 0 0,-6 3 0 0 0,-2-1 0 0 0,-6 2 0 0 0,-4 4 0 0 0,-1-1 0 0 0,-2 2 0 0 0,-2 1 0 0 0,-2 3 0 0 0,2 6 0 0 0,4 2 0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13516 5864 16383 0 0,'-3'4'0'0'0,"-3"5"0"0"0,2 4 0 0 0,0 5 0 0 0,1 3 0 0 0,1 1 0 0 0,1 2 0 0 0,1-1 0 0 0,0 1 0 0 0,4-4 0 0 0,5-6 0 0 0,5-5 0 0 0,4-4 0 0 0,3-3 0 0 0,-3-5 0 0 0,1-3 0 0 0,-1 0 0 0 0,-2-3 0 0 0,0 0 0 0 0,0-2 0 0 0,3 1 0 0 0,-4-2 0 0 0,1 1 0 0 0,-2-2 0 0 0,-5-1 0 0 0,1 0 0 0 0,-1 0 0 0 0,-3-2 0 0 0,-2-3 0 0 0,-1-1 0 0 0,-6 3 0 0 0,-2-1 0 0 0,-4 1 0 0 0,-4 1 0 0 0,-1 1 0 0 0,-1 3 0 0 0,-1 3 0 0 0,-3-1 0 0 0,-2 2 0 0 0,-1 1 0 0 0,0 3 0 0 0,3 6 0 0 0,1 6 0 0 0,3 5 0 0 0,1 1 0 0 0,3 2 0 0 0,3 2 0 0 0,3 2 0 0 0,2-3 0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13891 6009 16383 0 0,'0'4'0'0'0,"0"5"0"0"0,0 5 0 0 0,-4 0 0 0 0,-1 1 0 0 0,-3 3 0 0 0,-1 1 0 0 0,1 2 0 0 0,-2-3 0 0 0,1-1 0 0 0,2-2 0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14010 5797 16383 0 0,'0'4'0'0'0,"0"5"0"0"0,0 5 0 0 0,0 4 0 0 0,-4-1 0 0 0,-1 0 0 0 0,0 1 0 0 0,1-6 0 0 0,5-5 0 0 0,7-4 0 0 0,1-6 0 0 0,3-3 0 0 0,4 0 0 0 0,2 1 0 0 0,3 1 0 0 0,-3 5 0 0 0,0 6 0 0 0,-3 7 0 0 0,-5 3 0 0 0,0 0 0 0 0,-1 1 0 0 0,-3 0 0 0 0,-5-2 0 0 0,-4 0 0 0 0,-5-2 0 0 0,-1-1 0 0 0,-3-2 0 0 0,1 1 0 0 0,-2-1 0 0 0,-2-4 0 0 0,-3-1 0 0 0,-2-3 0 0 0,-2-2 0 0 0,4-4 0 0 0,0-3 0 0 0,7 1 0 0 0,6 4 0 0 0,4 3 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7165 7773 16383 0 0,'0'4'0'0'0,"0"5"0"0"0,0 5 0 0 0,-4 0 0 0 0,-1 1 0 0 0,-4-1 0 0 0,0 0 0 0 0,1 2 0 0 0,-2-2 0 0 0,2 1 0 0 0,-3-3 0 0 0,1-3 0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14035 5749 16383 0 0,'0'-4'0'0'0,"4"-1"0"0"0,1-4 0 0 0,3 0 0 0 0,5 1 0 0 0,4 2 0 0 0,3 3 0 0 0,-3 4 0 0 0,1 4 0 0 0,0-1 0 0 0,2 1 0 0 0,-3-2 0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14339 5840 16383 0 0,'0'-4'0'0'0,"0"-5"0"0"0,0-5 0 0 0,4-3 0 0 0,5 0 0 0 0,1 0 0 0 0,2 2 0 0 0,4 4 0 0 0,2 4 0 0 0,3 3 0 0 0,-3 6 0 0 0,0 3 0 0 0,-4 4 0 0 0,-4 5 0 0 0,-3 3 0 0 0,-4 4 0 0 0,-1 1 0 0 0,-6-3 0 0 0,-1-1 0 0 0,-5-3 0 0 0,-4-4 0 0 0,1-1 0 0 0,-2-1 0 0 0,-2 1 0 0 0,-2-1 0 0 0,-2-2 0 0 0,4 2 0 0 0,-1-1 0 0 0,4 2 0 0 0,4 3 0 0 0,4 4 0 0 0,-2-2 0 0 0,2 1 0 0 0,1 2 0 0 0,1 1 0 0 0,2 1 0 0 0,5-2 0 0 0,2-1 0 0 0,0 1 0 0 0,-1-7 0 0 0,3-5 0 0 0,0-7 0 0 0,3-4 0 0 0,0-5 0 0 0,1-4 0 0 0,4 0 0 0 0,2 2 0 0 0,3 4 0 0 0,-2 6 0 0 0,-5 8 0 0 0,-4 7 0 0 0,0 1 0 0 0,-1 2 0 0 0,2-2 0 0 0,2-3 0 0 0,4-4 0 0 0,-1-6 0 0 0,1-4 0 0 0,1-1 0 0 0,-2-4 0 0 0,0-1 0 0 0,-2-2 0 0 0,-3-3 0 0 0,-4 0 0 0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13163 8051 16383 0 0,'-4'0'0'0'0,"-1"4"0"0"0,-4 1 0 0 0,0 3 0 0 0,1 5 0 0 0,3 4 0 0 0,1 3 0 0 0,6-3 0 0 0,2 1 0 0 0,4-3 0 0 0,6-5 0 0 0,3-3 0 0 0,3-3 0 0 0,1-3 0 0 0,2-4 0 0 0,1-3 0 0 0,-1 0 0 0 0,-3-2 0 0 0,-2-1 0 0 0,1-2 0 0 0,0 1 0 0 0,-3-2 0 0 0,-1 1 0 0 0,-2-1 0 0 0,1 1 0 0 0,-3-2 0 0 0,-3-1 0 0 0,-3-4 0 0 0,-2-1 0 0 0,-5-2 0 0 0,-7 3 0 0 0,-2 0 0 0 0,-2 3 0 0 0,-3 5 0 0 0,-3 4 0 0 0,-2 2 0 0 0,-1 3 0 0 0,-1 1 0 0 0,0 0 0 0 0,4 5 0 0 0,0 1 0 0 0,5 3 0 0 0,0 1 0 0 0,-1-2 0 0 0,2 1 0 0 0,-1 0 0 0 0,2 2 0 0 0,-1-1 0 0 0,3 2 0 0 0,1-1 0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13420 8196 16383 0 0,'0'4'0'0'0,"-4"1"0"0"0,-1 4 0 0 0,-4 0 0 0 0,-4 3 0 0 0,-3 2 0 0 0,-4 4 0 0 0,2-2 0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13723 7961 16383 0 0,'0'4'0'0'0,"-3"5"0"0"0,-2 5 0 0 0,-4 0 0 0 0,0 1 0 0 0,-3-1 0 0 0,1 0 0 0 0,-1 2 0 0 0,1 2 0 0 0,-2-2 0 0 0,2 0 0 0 0,-1-3 0 0 0,1 1 0 0 0,-1-3 0 0 0,1 2 0 0 0,7-7 0 0 0,4-3 0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13887 7985 16383 0 0,'-4'0'0'0'0,"-1"3"0"0"0,-4 3 0 0 0,0 2 0 0 0,1 5 0 0 0,-1 0 0 0 0,0 1 0 0 0,-2-1 0 0 0,5-3 0 0 0,3-7 0 0 0,6-4 0 0 0,7-2 0 0 0,1-5 0 0 0,3 0 0 0 0,2 1 0 0 0,0 5 0 0 0,0 4 0 0 0,-3 4 0 0 0,-3 6 0 0 0,-4 5 0 0 0,-2 2 0 0 0,-6-1 0 0 0,-3 0 0 0 0,-4-3 0 0 0,-1 0 0 0 0,-2-3 0 0 0,1 0 0 0 0,-2-1 0 0 0,-3 1 0 0 0,-1-2 0 0 0,-3-2 0 0 0,2 1 0 0 0,1-1 0 0 0,-1-1 0 0 0,-1-7 0 0 0,2-6 0 0 0,1-3 0 0 0,7 1 0 0 0,4 5 0 0 0,4 3 0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13894 7937 16383 0 0,'0'-4'0'0'0,"3"-1"0"0"0,6 0 0 0 0,1 5 0 0 0,3 2 0 0 0,-1 5 0 0 0,1 1 0 0 0,3 0 0 0 0,2-3 0 0 0,2-4 0 0 0,1-4 0 0 0,-2-5 0 0 0,-2-1 0 0 0,-2 2 0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15467 7841 16383 0 0,'-4'0'0'0'0,"-1"4"0"0"0,-4 1 0 0 0,0 4 0 0 0,-3 3 0 0 0,2 5 0 0 0,1 3 0 0 0,3 1 0 0 0,2 2 0 0 0,6-4 0 0 0,6 0 0 0 0,6-4 0 0 0,4-5 0 0 0,4-4 0 0 0,0-2 0 0 0,-2-7 0 0 0,-1-2 0 0 0,0-1 0 0 0,-3-2 0 0 0,-1-1 0 0 0,2 2 0 0 0,-3-2 0 0 0,0 0 0 0 0,-2-2 0 0 0,1 2 0 0 0,-2-3 0 0 0,-3-3 0 0 0,-2-2 0 0 0,-3-2 0 0 0,-2-3 0 0 0,-4 4 0 0 0,-7 4 0 0 0,0 1 0 0 0,-3 2 0 0 0,0 0 0 0 0,0 1 0 0 0,-3 3 0 0 0,-2 2 0 0 0,-2 2 0 0 0,-2 2 0 0 0,4 4 0 0 0,0 7 0 0 0,4 0 0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15702 8032 16383 0 0,'0'3'0'0'0,"0"6"0"0"0,0 5 0 0 0,-4 0 0 0 0,-1 2 0 0 0,-4-3 0 0 0,0 2 0 0 0,-3-3 0 0 0,2 1 0 0 0,-3-2 0 0 0,2-3 0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16005 7773 16383 0 0,'-4'0'0'0'0,"-5"0"0"0"0,-5 0 0 0 0,0 4 0 0 0,-1 5 0 0 0,1 5 0 0 0,0 0 0 0 0,2 1 0 0 0,3 3 0 0 0,3 1 0 0 0,7-2 0 0 0,2 0 0 0 0,6-4 0 0 0,0 1 0 0 0,3-2 0 0 0,3-4 0 0 0,0 1 0 0 0,0 0 0 0 0,2-3 0 0 0,-2 2 0 0 0,0-1 0 0 0,-2 3 0 0 0,-4 3 0 0 0,-3 4 0 0 0,-2 2 0 0 0,-7-2 0 0 0,-5 1 0 0 0,-7-4 0 0 0,-3-4 0 0 0,1 1 0 0 0,-1-2 0 0 0,-1-3 0 0 0,-1-6 0 0 0,-1-2 0 0 0,3-6 0 0 0,5-5 0 0 0,4-4 0 0 0,4-3 0 0 0,6 2 0 0 0,8 0 0 0 0,5 3 0 0 0,1 1 0 0 0,1 2 0 0 0,3 3 0 0 0,0 3 0 0 0,-1 0 0 0 0,-1-1 0 0 0,1 2 0 0 0,-3-2 0 0 0,0 0 0 0 0,-3-3 0 0 0,1 0 0 0 0,-2-1 0 0 0,-2-4 0 0 0,-4-2 0 0 0,-6 1 0 0 0,-3 0 0 0 0,-4 2 0 0 0,-6 4 0 0 0,1 4 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7331 7326 16383 0 0,'0'4'0'0'0,"0"5"0"0"0,0 5 0 0 0,0 4 0 0 0,0 2 0 0 0,0 3 0 0 0,0 0 0 0 0,0 0 0 0 0,0 1 0 0 0,-3-4 0 0 0,-3-2 0 0 0,2 0 0 0 0,3-3 0 0 0,8-4 0 0 0,5-4 0 0 0,5 1 0 0 0,-1 3 0 0 0,-3-1 0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16243 7843 16383 0 0,'0'4'0'0'0,"0"5"0"0"0,-4 1 0 0 0,-1 3 0 0 0,0 3 0 0 0,-3-2 0 0 0,0 2 0 0 0,1 1 0 0 0,-1-2 0 0 0,3-4 0 0 0,8-7 0 0 0,6-5 0 0 0,6-6 0 0 0,4-1 0 0 0,2 0 0 0 0,3 2 0 0 0,0 1 0 0 0,-4 6 0 0 0,-1 3 0 0 0,-5 4 0 0 0,1 1 0 0 0,-4 3 0 0 0,-3 3 0 0 0,-3 3 0 0 0,-6 2 0 0 0,-3 2 0 0 0,-4-3 0 0 0,-2-1 0 0 0,-2-3 0 0 0,0-1 0 0 0,-1-3 0 0 0,-2-2 0 0 0,-3 0 0 0 0,-2-1 0 0 0,-1-2 0 0 0,-1-2 0 0 0,2-6 0 0 0,2-2 0 0 0,4-4 0 0 0,0-1 0 0 0,6 1 0 0 0,5 2 0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16269 7793 16383 0 0,'0'-3'0'0'0,"0"-6"0"0"0,4-1 0 0 0,5 1 0 0 0,5 2 0 0 0,3 2 0 0 0,0 7 0 0 0,0 1 0 0 0,-2 6 0 0 0,0 0 0 0 0,1-1 0 0 0,1-2 0 0 0,-1-5 0 0 0,0-4 0 0 0,-3-5 0 0 0,-3-4 0 0 0,0-1 0 0 0,-2-2 0 0 0,-5 2 0 0 0,-4 2 0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49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9023 7960 16383 0 0,'4'0'0'0'0,"1"-4"0"0"0,4-1 0 0 0,4 0 0 0 0,3 1 0 0 0,4 2 0 0 0,1 0 0 0 0,-2 5 0 0 0,-4 5 0 0 0,-6 6 0 0 0,-3 4 0 0 0,-3 3 0 0 0,-3 2 0 0 0,-4 0 0 0 0,-2 1 0 0 0,-4-4 0 0 0,1-2 0 0 0,-4-3 0 0 0,-2-1 0 0 0,-3-3 0 0 0,-2-3 0 0 0,-1-3 0 0 0,-2-2 0 0 0,0-2 0 0 0,4-5 0 0 0,5-5 0 0 0,8-2 0 0 0,6 6 0 0 0,3 2 0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49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9302 8006 16383 0 0,'0'-4'0'0'0,"0"-5"0"0"0,-4-1 0 0 0,-1-3 0 0 0,-4 1 0 0 0,-4 3 0 0 0,-4 2 0 0 0,-2 3 0 0 0,1 6 0 0 0,0 2 0 0 0,4 5 0 0 0,3 4 0 0 0,4 4 0 0 0,0 0 0 0 0,0-1 0 0 0,2 3 0 0 0,2 0 0 0 0,1 2 0 0 0,1 1 0 0 0,4-4 0 0 0,2 0 0 0 0,4-4 0 0 0,5-4 0 0 0,-1 0 0 0 0,1-1 0 0 0,3-3 0 0 0,2-2 0 0 0,2-2 0 0 0,-3-5 0 0 0,-1-2 0 0 0,1 0 0 0 0,1-3 0 0 0,-2-1 0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10577 7819 16383 0 0,'0'4'0'0'0,"-4"1"0"0"0,-1 4 0 0 0,4 0 0 0 0,2-5 0 0 0,5-4 0 0 0,5-1 0 0 0,1-5 0 0 0,2-1 0 0 0,-1-3 0 0 0,1 0 0 0 0,-2-2 0 0 0,-3 4 0 0 0,-3 8 0 0 0,-3 8 0 0 0,-1 6 0 0 0,-1 5 0 0 0,-2 3 0 0 0,-3 1 0 0 0,-2 1 0 0 0,1 1 0 0 0,0-1 0 0 0,2-1 0 0 0,1 1 0 0 0,1-5 0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10813 7914 16383 0 0,'3'0'0'0'0,"6"0"0"0"0,5 0 0 0 0,4 0 0 0 0,3 0 0 0 0,1 0 0 0 0,1 0 0 0 0,1 0 0 0 0,-4 0 0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11162 7865 16383 0 0,'-3'0'0'0'0,"-2"-4"0"0"0,3-1 0 0 0,4-4 0 0 0,4 0 0 0 0,1-3 0 0 0,4 2 0 0 0,3 1 0 0 0,3 7 0 0 0,4 3 0 0 0,-4 6 0 0 0,1 5 0 0 0,-3 5 0 0 0,-5 3 0 0 0,-3 2 0 0 0,-4 1 0 0 0,-1 1 0 0 0,-6-4 0 0 0,-1-2 0 0 0,-5-3 0 0 0,0-1 0 0 0,-2-3 0 0 0,1 1 0 0 0,-2-2 0 0 0,2 2 0 0 0,-2-2 0 0 0,-2-2 0 0 0,-2-3 0 0 0,-3-2 0 0 0,-1-1 0 0 0,3-6 0 0 0,0-1 0 0 0,4-4 0 0 0,7-1 0 0 0,10 2 0 0 0,4-2 0 0 0,0 5 0 0 0,0 7 0 0 0,2 3 0 0 0,-1 1 0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11464 7911 16383 0 0,'3'-3'0'0'0,"3"-6"0"0"0,-5-1 0 0 0,-6 1 0 0 0,-3-2 0 0 0,-3 1 0 0 0,-3 3 0 0 0,-5 2 0 0 0,-1 1 0 0 0,-2 3 0 0 0,3 4 0 0 0,1 2 0 0 0,-1 5 0 0 0,4 3 0 0 0,-1 0 0 0 0,4 2 0 0 0,3 2 0 0 0,3 2 0 0 0,3 1 0 0 0,5-2 0 0 0,3 0 0 0 0,1 0 0 0 0,2-3 0 0 0,1 0 0 0 0,2-2 0 0 0,3-4 0 0 0,-1 0 0 0 0,2 0 0 0 0,2-3 0 0 0,1-2 0 0 0,2-2 0 0 0,2-1 0 0 0,0 0 0 0 0,1-1 0 0 0,-4-1 0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10554 7816 16383 0 0,'-4'0'0'0'0,"3"0"0"0"0,5 0 0 0 0,2-4 0 0 0,4-1 0 0 0,4-4 0 0 0,3 0 0 0 0,-1-3 0 0 0,1 2 0 0 0,1-3 0 0 0,-2-2 0 0 0,-1 1 0 0 0,-2 0 0 0 0,-7 5 0 0 0,-5 8 0 0 0,-7 5 0 0 0,-1 5 0 0 0,-1 5 0 0 0,2 4 0 0 0,-2-1 0 0 0,0 1 0 0 0,1 0 0 0 0,-1-2 0 0 0,0 0 0 0 0,2 1 0 0 0,1 1 0 0 0,2 2 0 0 0,2 1 0 0 0,0 1 0 0 0,1 1 0 0 0,0 0 0 0 0,1 0 0 0 0,-5-4 0 0 0,-4-5 0 0 0,-6-5 0 0 0,0-8 0 0 0,-1-4 0 0 0,5-2 0 0 0,9 1 0 0 0,7 0 0 0 0,8 1 0 0 0,5 1 0 0 0,3 1 0 0 0,1 1 0 0 0,1 0 0 0 0,1 0 0 0 0,-1 0 0 0 0,-4 0 0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29.2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28627 2043 16383 0 0,'0'-4'0'0'0,"-4"-5"0"0"0,-1-5 0 0 0,-4 0 0 0 0,0-1 0 0 0,2-3 0 0 0,-3 3 0 0 0,1-1 0 0 0,-2 3 0 0 0,1-1 0 0 0,-2 3 0 0 0,2-1 0 0 0,-2 1 0 0 0,-3-1 0 0 0,-2 2 0 0 0,-3 2 0 0 0,3-1 0 0 0,0 0 0 0 0,-1-1 0 0 0,-1 0 0 0 0,-2 3 0 0 0,4-2 0 0 0,0 1 0 0 0,-1 1 0 0 0,-1 2 0 0 0,3-1 0 0 0,0-1 0 0 0,-1 2 0 0 0,-2 1 0 0 0,3-2 0 0 0,0-1 0 0 0,-1 2 0 0 0,-1-3 0 0 0,-2 0 0 0 0,-2 2 0 0 0,4-3 0 0 0,1 1 0 0 0,-1 2 0 0 0,-1 1 0 0 0,-1-1 0 0 0,-2-1 0 0 0,0 1 0 0 0,0 2 0 0 0,-1 2 0 0 0,4-3 0 0 0,1-1 0 0 0,0 1 0 0 0,0 1 0 0 0,-2 2 0 0 0,-1 0 0 0 0,-1 2 0 0 0,-1-1 0 0 0,1 1 0 0 0,-1 1 0 0 0,0-1 0 0 0,0 0 0 0 0,0 0 0 0 0,1 0 0 0 0,-1 1 0 0 0,0-1 0 0 0,0 0 0 0 0,1 0 0 0 0,-1 3 0 0 0,0 3 0 0 0,1-2 0 0 0,-1 0 0 0 0,0-1 0 0 0,5 3 0 0 0,0 0 0 0 0,0-1 0 0 0,-1 3 0 0 0,0 0 0 0 0,2 2 0 0 0,0 0 0 0 0,-1-2 0 0 0,4 1 0 0 0,-1 0 0 0 0,-2-3 0 0 0,3 3 0 0 0,0-1 0 0 0,1 2 0 0 0,4 3 0 0 0,0 0 0 0 0,-4-3 0 0 0,2 1 0 0 0,-2-1 0 0 0,1 1 0 0 0,0-1 0 0 0,-3 2 0 0 0,-3-2 0 0 0,3 2 0 0 0,-1-1 0 0 0,2 1 0 0 0,4 2 0 0 0,0 4 0 0 0,1 1 0 0 0,3 2 0 0 0,1 1 0 0 0,3 1 0 0 0,1 0 0 0 0,1 1 0 0 0,0-1 0 0 0,0 0 0 0 0,1 0 0 0 0,-1-1 0 0 0,1 1 0 0 0,-1 0 0 0 0,4-4 0 0 0,1-2 0 0 0,0 1 0 0 0,3 1 0 0 0,-1 1 0 0 0,4-3 0 0 0,-1-1 0 0 0,2-2 0 0 0,-1-1 0 0 0,1-1 0 0 0,3 0 0 0 0,2-2 0 0 0,-1 2 0 0 0,0-2 0 0 0,-2 2 0 0 0,-1-2 0 0 0,3-2 0 0 0,-3 2 0 0 0,2-2 0 0 0,-3 2 0 0 0,1 0 0 0 0,2-2 0 0 0,-2 1 0 0 0,1-1 0 0 0,2 2 0 0 0,3 0 0 0 0,-3 2 0 0 0,0-2 0 0 0,1-2 0 0 0,-2 2 0 0 0,0-2 0 0 0,1-1 0 0 0,3-3 0 0 0,0-1 0 0 0,-1 2 0 0 0,-1 1 0 0 0,0-1 0 0 0,2-2 0 0 0,2 3 0 0 0,0 1 0 0 0,1-2 0 0 0,0 0 0 0 0,1-3 0 0 0,0 0 0 0 0,0-2 0 0 0,0 1 0 0 0,0 2 0 0 0,0 2 0 0 0,-1 0 0 0 0,1-1 0 0 0,0-2 0 0 0,-1 0 0 0 0,1-1 0 0 0,0-1 0 0 0,-1 0 0 0 0,1 0 0 0 0,0 0 0 0 0,-1-1 0 0 0,1 1 0 0 0,0 0 0 0 0,-1 0 0 0 0,1 0 0 0 0,0 0 0 0 0,-1 0 0 0 0,1 0 0 0 0,0 0 0 0 0,-1 0 0 0 0,-3-4 0 0 0,-1-1 0 0 0,0 0 0 0 0,0 1 0 0 0,2 1 0 0 0,1 2 0 0 0,1-4 0 0 0,0-1 0 0 0,1 1 0 0 0,0 2 0 0 0,0-4 0 0 0,0 1 0 0 0,-1-4 0 0 0,1 1 0 0 0,0-3 0 0 0,0 2 0 0 0,-5-3 0 0 0,0 3 0 0 0,-4-3 0 0 0,0 2 0 0 0,-3-1 0 0 0,1 1 0 0 0,2-1 0 0 0,2-2 0 0 0,-1-3 0 0 0,1 1 0 0 0,-3 0 0 0 0,-3-1 0 0 0,-4-2 0 0 0,2 2 0 0 0,-2 1 0 0 0,0-1 0 0 0,-3-2 0 0 0,-1-1 0 0 0,-4 3 0 0 0,-3 0 0 0 0,-4-1 0 0 0,0 3 0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7449 7514 16383 0 0,'0'4'0'0'0,"0"5"0"0"0,0 5 0 0 0,0 4 0 0 0,0 2 0 0 0,0 3 0 0 0,0 0 0 0 0,0 1 0 0 0,0-1 0 0 0,0 1 0 0 0,0-1 0 0 0,-4 0 0 0 0,-1 0 0 0 0,0 0 0 0 0,1 0 0 0 0,1-5 0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29.2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20879 2434 16383 0 0,'3'0'0'0'0,"6"0"0"0"0,5 0 0 0 0,4 0 0 0 0,3 0 0 0 0,1 0 0 0 0,1 0 0 0 0,1 0 0 0 0,-4 4 0 0 0,-2 1 0 0 0,1 0 0 0 0,0-1 0 0 0,1-1 0 0 0,-3 2 0 0 0,0 1 0 0 0,0 0 0 0 0,2-2 0 0 0,1-2 0 0 0,1 0 0 0 0,1-1 0 0 0,0-1 0 0 0,1 0 0 0 0,0-1 0 0 0,-4 5 0 0 0,-1 1 0 0 0,0 0 0 0 0,1-2 0 0 0,1 0 0 0 0,1-1 0 0 0,0-1 0 0 0,2-1 0 0 0,-5 4 0 0 0,0 1 0 0 0,0 0 0 0 0,1-2 0 0 0,1 0 0 0 0,1-1 0 0 0,1-1 0 0 0,0-1 0 0 0,1 0 0 0 0,0 0 0 0 0,0-1 0 0 0,0 1 0 0 0,-1 0 0 0 0,1 0 0 0 0,0 0 0 0 0,0 0 0 0 0,-1 0 0 0 0,1 0 0 0 0,0 0 0 0 0,-1 0 0 0 0,1 0 0 0 0,0 0 0 0 0,-1 0 0 0 0,1 0 0 0 0,0 0 0 0 0,0 0 0 0 0,-1 0 0 0 0,1 0 0 0 0,0 0 0 0 0,-1 0 0 0 0,1 0 0 0 0,0 0 0 0 0,-1 0 0 0 0,1 0 0 0 0,0 0 0 0 0,-1 0 0 0 0,1 0 0 0 0,0 0 0 0 0,-1 0 0 0 0,1 0 0 0 0,0 0 0 0 0,-1 0 0 0 0,1 0 0 0 0,0 0 0 0 0,-1 0 0 0 0,1 0 0 0 0,0 0 0 0 0,-1 0 0 0 0,1 0 0 0 0,0 0 0 0 0,-1 0 0 0 0,1 0 0 0 0,0 0 0 0 0,0 0 0 0 0,-1 0 0 0 0,1 0 0 0 0,0 0 0 0 0,-1 0 0 0 0,1 0 0 0 0,0 0 0 0 0,-1 0 0 0 0,1 0 0 0 0,0 0 0 0 0,-1 0 0 0 0,1 0 0 0 0,0 0 0 0 0,-1 0 0 0 0,1 0 0 0 0,0 0 0 0 0,-1 0 0 0 0,1 0 0 0 0,0 0 0 0 0,-1 0 0 0 0,1 0 0 0 0,0 0 0 0 0,-1 0 0 0 0,1 0 0 0 0,0 0 0 0 0,-1 0 0 0 0,1 0 0 0 0,0 0 0 0 0,-4-4 0 0 0,-2-1 0 0 0,1 0 0 0 0,1 1 0 0 0,1 1 0 0 0,1 2 0 0 0,0 0 0 0 0,2 0 0 0 0,-1 1 0 0 0,1 0 0 0 0,-4-3 0 0 0,-1-2 0 0 0,0 0 0 0 0,1 1 0 0 0,1 2 0 0 0,-3 0 0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18805 5981 16383 0 0,'0'4'0'0'0,"-4"1"0"0"0,-1 4 0 0 0,-4 0 0 0 0,0 3 0 0 0,-3-2 0 0 0,2 3 0 0 0,1 2 0 0 0,-1 2 0 0 0,1 3 0 0 0,2 2 0 0 0,3 0 0 0 0,-3 1 0 0 0,0 0 0 0 0,2 0 0 0 0,1 0 0 0 0,2 0 0 0 0,1 0 0 0 0,0 0 0 0 0,1 0 0 0 0,4-4 0 0 0,1-2 0 0 0,1 1 0 0 0,2-3 0 0 0,0 0 0 0 0,2-3 0 0 0,0 0 0 0 0,2-1 0 0 0,3-3 0 0 0,2 1 0 0 0,3-1 0 0 0,1-1 0 0 0,2-3 0 0 0,0-6 0 0 0,0-1 0 0 0,-4-6 0 0 0,-1 0 0 0 0,1 1 0 0 0,0 2 0 0 0,-3-2 0 0 0,0 0 0 0 0,0-1 0 0 0,3-1 0 0 0,-3-1 0 0 0,0 0 0 0 0,-3-1 0 0 0,0 1 0 0 0,-1-1 0 0 0,0 1 0 0 0,-2-1 0 0 0,2 1 0 0 0,-2-1 0 0 0,2-2 0 0 0,-1-3 0 0 0,1-3 0 0 0,-2-1 0 0 0,-2-1 0 0 0,2 3 0 0 0,-2 1 0 0 0,-1 0 0 0 0,-3-2 0 0 0,-1 0 0 0 0,-2-1 0 0 0,-1-1 0 0 0,0 0 0 0 0,0-1 0 0 0,-4 4 0 0 0,-2 1 0 0 0,1 0 0 0 0,-3 3 0 0 0,0 0 0 0 0,-3 3 0 0 0,-2 3 0 0 0,-1 0 0 0 0,0 1 0 0 0,1-2 0 0 0,0 0 0 0 0,-2 3 0 0 0,-3 2 0 0 0,-2 2 0 0 0,-1 1 0 0 0,-1 2 0 0 0,-1 0 0 0 0,0 0 0 0 0,4 5 0 0 0,1 0 0 0 0,0 0 0 0 0,-1-1 0 0 0,3 3 0 0 0,0 0 0 0 0,-1-1 0 0 0,3 2 0 0 0,-1 0 0 0 0,3 2 0 0 0,-1 0 0 0 0,2 2 0 0 0,-1-1 0 0 0,1 1 0 0 0,-1-1 0 0 0,2 1 0 0 0,2-1 0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19368 6385 16383 0 0,'0'4'0'0'0,"0"5"0"0"0,-4 1 0 0 0,-1 3 0 0 0,0 3 0 0 0,-3-2 0 0 0,-4 1 0 0 0,1 2 0 0 0,-3-2 0 0 0,2 1 0 0 0,-1-4 0 0 0,1 2 0 0 0,-1 1 0 0 0,-1-2 0 0 0,0 1 0 0 0,4-2 0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19632 6049 16383 0 0,'0'3'0'0'0,"0"-1"0"0"0,4-2 0 0 0,5-5 0 0 0,5-2 0 0 0,0-2 0 0 0,1-1 0 0 0,-1-2 0 0 0,0 0 0 0 0,2 4 0 0 0,-2-2 0 0 0,1 1 0 0 0,-3-2 0 0 0,1 1 0 0 0,-2-1 0 0 0,2 1 0 0 0,-3-2 0 0 0,2-3 0 0 0,-1-2 0 0 0,-3-3 0 0 0,-7 7 0 0 0,-3 9 0 0 0,-1 8 0 0 0,-4 5 0 0 0,-2 4 0 0 0,2 4 0 0 0,2 2 0 0 0,-3-1 0 0 0,1 0 0 0 0,1 0 0 0 0,2 2 0 0 0,-2-4 0 0 0,-1 1 0 0 0,2 0 0 0 0,1 2 0 0 0,-3-3 0 0 0,1 0 0 0 0,0 1 0 0 0,2 2 0 0 0,-2-3 0 0 0,-1 0 0 0 0,1 1 0 0 0,-2-2 0 0 0,1 0 0 0 0,0 1 0 0 0,3 2 0 0 0,-3-2 0 0 0,0 0 0 0 0,2 1 0 0 0,1 2 0 0 0,-3 1 0 0 0,1 1 0 0 0,0-3 0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20098 5934 16383 0 0,'-4'0'0'0'0,"-1"-4"0"0"0,4-1 0 0 0,2-4 0 0 0,5 0 0 0 0,2-2 0 0 0,2 0 0 0 0,1-1 0 0 0,1 0 0 0 0,0 0 0 0 0,0 1 0 0 0,3 2 0 0 0,3 4 0 0 0,2 1 0 0 0,1 3 0 0 0,-3 4 0 0 0,-4 6 0 0 0,-1 2 0 0 0,-2 2 0 0 0,-4 3 0 0 0,-2 3 0 0 0,-3 2 0 0 0,-5-3 0 0 0,-2 0 0 0 0,-4 0 0 0 0,-1 1 0 0 0,-2-2 0 0 0,1-1 0 0 0,-2-3 0 0 0,2 1 0 0 0,-2-3 0 0 0,-2-3 0 0 0,-2-3 0 0 0,-3-2 0 0 0,-1-1 0 0 0,3 2 0 0 0,0 1 0 0 0,4 3 0 0 0,-1 0 0 0 0,0 3 0 0 0,2 4 0 0 0,-1 2 0 0 0,2 3 0 0 0,3 1 0 0 0,3 2 0 0 0,-1 0 0 0 0,0 0 0 0 0,2 0 0 0 0,1 1 0 0 0,2-1 0 0 0,1-8 0 0 0,4-6 0 0 0,2-9 0 0 0,4-4 0 0 0,1-6 0 0 0,2-1 0 0 0,3 2 0 0 0,-2-2 0 0 0,2 1 0 0 0,2 3 0 0 0,2 2 0 0 0,1 1 0 0 0,2 7 0 0 0,0 5 0 0 0,-3 6 0 0 0,-5 4 0 0 0,-1-1 0 0 0,-3-7 0 0 0,1-5 0 0 0,3-4 0 0 0,-2-5 0 0 0,2-3 0 0 0,1 0 0 0 0,-1-2 0 0 0,-3 0 0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20843 5821 16383 0 0,'-4'0'0'0'0,"-5"0"0"0"0,-4 0 0 0 0,-5 0 0 0 0,1 4 0 0 0,0 1 0 0 0,-2 0 0 0 0,3 3 0 0 0,1-1 0 0 0,-2 0 0 0 0,2 2 0 0 0,0-1 0 0 0,3 3 0 0 0,-1-2 0 0 0,2 3 0 0 0,-1-1 0 0 0,2 1 0 0 0,-2-1 0 0 0,1 1 0 0 0,3 3 0 0 0,-1-2 0 0 0,1 1 0 0 0,1 3 0 0 0,-1-3 0 0 0,0 1 0 0 0,2 1 0 0 0,2 3 0 0 0,1 1 0 0 0,2 1 0 0 0,0 1 0 0 0,1 1 0 0 0,0 0 0 0 0,1 0 0 0 0,-1 0 0 0 0,0 0 0 0 0,1 0 0 0 0,3-4 0 0 0,1-2 0 0 0,4-3 0 0 0,0 0 0 0 0,2-3 0 0 0,4-3 0 0 0,2 1 0 0 0,3-1 0 0 0,2-2 0 0 0,0-2 0 0 0,1-2 0 0 0,1-1 0 0 0,-1 0 0 0 0,0-2 0 0 0,0 1 0 0 0,-4-4 0 0 0,-1-2 0 0 0,0-3 0 0 0,1-4 0 0 0,-3-4 0 0 0,-1 2 0 0 0,-2-2 0 0 0,-3-1 0 0 0,-4-1 0 0 0,-3-2 0 0 0,-2 0 0 0 0,-1-2 0 0 0,-4 4 0 0 0,-2 2 0 0 0,-3 2 0 0 0,-1 2 0 0 0,-2 1 0 0 0,1 0 0 0 0,-1 2 0 0 0,0-2 0 0 0,0 2 0 0 0,-3 2 0 0 0,-2 3 0 0 0,-3-2 0 0 0,-1 0 0 0 0,-1 2 0 0 0,-1 1 0 0 0,0 2 0 0 0,3 5 0 0 0,2 1 0 0 0,0 5 0 0 0,3 0 0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21208 6055 16383 0 0,'4'0'0'0'0,"1"-4"0"0"0,4-1 0 0 0,3 0 0 0 0,5 1 0 0 0,3 2 0 0 0,1 0 0 0 0,2 1 0 0 0,0 0 0 0 0,-3 1 0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21725 5582 16383 0 0,'4'-3'0'0'0,"5"-6"0"0"0,5-1 0 0 0,0-3 0 0 0,1 1 0 0 0,3 3 0 0 0,-3-2 0 0 0,1 2 0 0 0,1 2 0 0 0,2 2 0 0 0,-3 6 0 0 0,0 3 0 0 0,-2 4 0 0 0,-1 2 0 0 0,-1 2 0 0 0,-4 3 0 0 0,1-1 0 0 0,-1 1 0 0 0,-2 2 0 0 0,-1 2 0 0 0,-3 1 0 0 0,-1 1 0 0 0,0 2 0 0 0,-5 0 0 0 0,-6 0 0 0 0,0 0 0 0 0,-3-4 0 0 0,1-1 0 0 0,-2-4 0 0 0,2-1 0 0 0,-1-1 0 0 0,2-1 0 0 0,-1 0 0 0 0,-3-4 0 0 0,2 2 0 0 0,-1-1 0 0 0,-3-2 0 0 0,3 3 0 0 0,-1-2 0 0 0,3 3 0 0 0,2 4 0 0 0,4 2 0 0 0,3 3 0 0 0,1 3 0 0 0,6 0 0 0 0,1 1 0 0 0,1 0 0 0 0,-2-3 0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21724 6453 16383 0 0,'0'-4'0'0'0,"-4"-1"0"0"0,-1 4 0 0 0,0 6 0 0 0,5 2 0 0 0,6 0 0 0 0,2-5 0 0 0,0-7 0 0 0,-1-6 0 0 0,-3-5 0 0 0,-1-4 0 0 0,-5 1 0 0 0,-7 5 0 0 0,-1 8 0 0 0,1 8 0 0 0,-2 9 0 0 0,1 6 0 0 0,2 4 0 0 0,7-2 0 0 0,6-4 0 0 0,8-5 0 0 0,0-7 0 0 0,-1-9 0 0 0,0-2 0 0 0,0-5 0 0 0,-4-4 0 0 0,-6 2 0 0 0,-8 3 0 0 0,-6 3 0 0 0,-6 4 0 0 0,1 6 0 0 0,3 3 0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21228 5985 16383 0 0,'-4'0'0'0'0,"-5"0"0"0"0,3 0 0 0 0,6 0 0 0 0,7 0 0 0 0,7 0 0 0 0,4 0 0 0 0,3 0 0 0 0,2 0 0 0 0,0 0 0 0 0,1 0 0 0 0,-7 0 0 0 0,-12 0 0 0 0,-9 0 0 0 0,-9 0 0 0 0,-5 0 0 0 0,-4 0 0 0 0,-2 0 0 0 0,-1 0 0 0 0,1 0 0 0 0,-1 0 0 0 0,1 0 0 0 0,1 0 0 0 0,8 0 0 0 0,10 0 0 0 0,10 0 0 0 0,8 0 0 0 0,5 0 0 0 0,1 4 0 0 0,-1 1 0 0 0,2 0 0 0 0,1-1 0 0 0,1-1 0 0 0,0-1 0 0 0,0-1 0 0 0,-7-1 0 0 0,-10 0 0 0 0,-10 0 0 0 0,-8 0 0 0 0,-5 0 0 0 0,-4-1 0 0 0,-2 1 0 0 0,0 0 0 0 0,7 0 0 0 0,10 0 0 0 0,11 0 0 0 0,8 0 0 0 0,6 0 0 0 0,4 0 0 0 0,2 0 0 0 0,1 0 0 0 0,0 0 0 0 0,-9 0 0 0 0,-10 0 0 0 0,-10 0 0 0 0,-8 0 0 0 0,-7 0 0 0 0,-3 0 0 0 0,-2 0 0 0 0,3 0 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7590 7372 16383 0 0,'0'-3'0'0'0,"4"-3"0"0"0,5 2 0 0 0,5 0 0 0 0,0 5 0 0 0,-2 6 0 0 0,-4 6 0 0 0,-3 4 0 0 0,-1 4 0 0 0,-7-2 0 0 0,-2-1 0 0 0,0 1 0 0 0,-4-3 0 0 0,1 0 0 0 0,1-7 0 0 0,5-5 0 0 0,4-7 0 0 0,5-3 0 0 0,5 0 0 0 0,5 0 0 0 0,2 2 0 0 0,-1 5 0 0 0,0 2 0 0 0,-3 5 0 0 0,-4 5 0 0 0,-4 4 0 0 0,-3 3 0 0 0,-3 2 0 0 0,0 1 0 0 0,-2 0 0 0 0,-4 1 0 0 0,0-1 0 0 0,-5-3 0 0 0,-3-2 0 0 0,-4-4 0 0 0,1 0 0 0 0,-1-3 0 0 0,0-3 0 0 0,-3-3 0 0 0,3-6 0 0 0,1-3 0 0 0,2-5 0 0 0,8-1 0 0 0,9 2 0 0 0,4 2 0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0.5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9623 8803 16383 0 0,'-4'0'0'0'0,"-5"0"0"0"0,-4 0 0 0 0,-5 0 0 0 0,-3 0 0 0 0,-1 0 0 0 0,2-3 0 0 0,2-3 0 0 0,-1 2 0 0 0,-1 0 0 0 0,0 1 0 0 0,-1 1 0 0 0,-1 1 0 0 0,-1 1 0 0 0,1 0 0 0 0,-1 0 0 0 0,0 0 0 0 0,0 0 0 0 0,0 1 0 0 0,0-1 0 0 0,1 0 0 0 0,-1 0 0 0 0,0 0 0 0 0,4-4 0 0 0,2-1 0 0 0,-1 0 0 0 0,-1 1 0 0 0,0 1 0 0 0,-2 1 0 0 0,-1 1 0 0 0,0 1 0 0 0,-1 0 0 0 0,0 0 0 0 0,0 0 0 0 0,0 1 0 0 0,0-1 0 0 0,1 0 0 0 0,-1 0 0 0 0,0 0 0 0 0,0 0 0 0 0,1 0 0 0 0,-1 0 0 0 0,0 0 0 0 0,1 0 0 0 0,-1 0 0 0 0,0 0 0 0 0,1 0 0 0 0,-1 0 0 0 0,0 0 0 0 0,1 0 0 0 0,-1 0 0 0 0,0 0 0 0 0,1 0 0 0 0,-1 0 0 0 0,0 0 0 0 0,4 4 0 0 0,2 1 0 0 0,-1 0 0 0 0,-1-1 0 0 0,3 3 0 0 0,1-1 0 0 0,-2 0 0 0 0,-2-1 0 0 0,-1-3 0 0 0,3 4 0 0 0,0 0 0 0 0,0-1 0 0 0,2 2 0 0 0,0 1 0 0 0,-2-2 0 0 0,3 3 0 0 0,0-1 0 0 0,-3 2 0 0 0,-1 0 0 0 0,2 2 0 0 0,0-2 0 0 0,3 2 0 0 0,-1-1 0 0 0,3 1 0 0 0,-1-1 0 0 0,1 1 0 0 0,3 3 0 0 0,-1-2 0 0 0,1 2 0 0 0,2 1 0 0 0,-2-2 0 0 0,0 1 0 0 0,2 2 0 0 0,1 1 0 0 0,3 2 0 0 0,0 1 0 0 0,2 1 0 0 0,4-3 0 0 0,1-1 0 0 0,0 0 0 0 0,3-3 0 0 0,1 0 0 0 0,1-2 0 0 0,0 0 0 0 0,-1 1 0 0 0,0-1 0 0 0,0 1 0 0 0,1-2 0 0 0,0 1 0 0 0,2 2 0 0 0,2 3 0 0 0,3 1 0 0 0,3 2 0 0 0,1-3 0 0 0,1 0 0 0 0,1-4 0 0 0,0 0 0 0 0,1-2 0 0 0,-1 0 0 0 0,0-2 0 0 0,0 2 0 0 0,0-2 0 0 0,-1 2 0 0 0,1-2 0 0 0,0 2 0 0 0,-1-1 0 0 0,1-3 0 0 0,0-3 0 0 0,-5 3 0 0 0,0-2 0 0 0,0 0 0 0 0,1-3 0 0 0,0 0 0 0 0,2 2 0 0 0,1 1 0 0 0,0-2 0 0 0,1 4 0 0 0,0 0 0 0 0,0-2 0 0 0,-4 2 0 0 0,-1 1 0 0 0,-1-3 0 0 0,2-1 0 0 0,1 2 0 0 0,1-1 0 0 0,1 0 0 0 0,0 2 0 0 0,1-1 0 0 0,0-1 0 0 0,0-1 0 0 0,-1 2 0 0 0,1-1 0 0 0,0 0 0 0 0,0-2 0 0 0,0 2 0 0 0,-1 1 0 0 0,1-2 0 0 0,4-1 0 0 0,0 3 0 0 0,1-1 0 0 0,-2 0 0 0 0,0-2 0 0 0,-2 3 0 0 0,0-1 0 0 0,-1 0 0 0 0,0-2 0 0 0,-1-2 0 0 0,5 0 0 0 0,0 2 0 0 0,1 2 0 0 0,-2-2 0 0 0,-1 0 0 0 0,0-2 0 0 0,-2 0 0 0 0,0-1 0 0 0,0-1 0 0 0,0 4 0 0 0,-1 1 0 0 0,1-1 0 0 0,-1 0 0 0 0,1-1 0 0 0,-1-2 0 0 0,5 0 0 0 0,1 0 0 0 0,-1-1 0 0 0,0 3 0 0 0,2 2 0 0 0,1 0 0 0 0,-2-1 0 0 0,-1-2 0 0 0,3 0 0 0 0,-1-1 0 0 0,3 3 0 0 0,0 1 0 0 0,-2 0 0 0 0,2-1 0 0 0,-1-2 0 0 0,3 0 0 0 0,-2 3 0 0 0,-1 0 0 0 0,0 0 0 0 0,1-1 0 0 0,-3-2 0 0 0,2 0 0 0 0,0 2 0 0 0,-3 2 0 0 0,0-1 0 0 0,1-2 0 0 0,0 0 0 0 0,-1-2 0 0 0,-1 0 0 0 0,2 3 0 0 0,0 1 0 0 0,-1 0 0 0 0,-1-1 0 0 0,2-2 0 0 0,0 0 0 0 0,0-1 0 0 0,1-1 0 0 0,1 0 0 0 0,-2 0 0 0 0,2 0 0 0 0,-1-1 0 0 0,3 1 0 0 0,0 0 0 0 0,-3 0 0 0 0,2 0 0 0 0,0 0 0 0 0,-3 0 0 0 0,2 0 0 0 0,0 0 0 0 0,-2 0 0 0 0,2 0 0 0 0,-1 0 0 0 0,-1 0 0 0 0,2 0 0 0 0,0 0 0 0 0,-2 0 0 0 0,2 0 0 0 0,-1 0 0 0 0,-1 0 0 0 0,-1 0 0 0 0,1 0 0 0 0,0 0 0 0 0,-1-4 0 0 0,-1-1 0 0 0,-2 0 0 0 0,3 1 0 0 0,1 1 0 0 0,-2 2 0 0 0,0 0 0 0 0,-2 0 0 0 0,-1 1 0 0 0,3 1 0 0 0,1-1 0 0 0,0 0 0 0 0,-2 0 0 0 0,-1 0 0 0 0,-1 0 0 0 0,0 0 0 0 0,3 0 0 0 0,0 0 0 0 0,1-3 0 0 0,-2-3 0 0 0,-1 2 0 0 0,0 0 0 0 0,-2 1 0 0 0,0 1 0 0 0,0 1 0 0 0,-1 1 0 0 0,1 0 0 0 0,-1 0 0 0 0,1 0 0 0 0,-1 0 0 0 0,1 0 0 0 0,0 1 0 0 0,-1-1 0 0 0,1 0 0 0 0,0 0 0 0 0,-1 0 0 0 0,1 0 0 0 0,0 0 0 0 0,-1 0 0 0 0,-3-4 0 0 0,-1-1 0 0 0,0 0 0 0 0,0 1 0 0 0,2 1 0 0 0,1 1 0 0 0,1 1 0 0 0,0 1 0 0 0,1 0 0 0 0,0 0 0 0 0,0 0 0 0 0,-1 1 0 0 0,1-1 0 0 0,0 0 0 0 0,0 0 0 0 0,0-4 0 0 0,-1-1 0 0 0,1 0 0 0 0,0 1 0 0 0,-1 1 0 0 0,1 2 0 0 0,0 0 0 0 0,-1 0 0 0 0,1 1 0 0 0,0 1 0 0 0,-1-1 0 0 0,1 0 0 0 0,0 0 0 0 0,-1 0 0 0 0,1 0 0 0 0,0 0 0 0 0,-1 0 0 0 0,1 0 0 0 0,0 0 0 0 0,-1 0 0 0 0,1 0 0 0 0,0 0 0 0 0,0 0 0 0 0,-1 0 0 0 0,1 0 0 0 0,0-4 0 0 0,-1-1 0 0 0,1 0 0 0 0,0 2 0 0 0,-1 0 0 0 0,1 1 0 0 0,0 1 0 0 0,-1 1 0 0 0,-3-4 0 0 0,-1-1 0 0 0,-1 0 0 0 0,2 1 0 0 0,1 2 0 0 0,1 0 0 0 0,1-3 0 0 0,0 0 0 0 0,1 0 0 0 0,0 1 0 0 0,-4-2 0 0 0,-2-1 0 0 0,1 2 0 0 0,1 0 0 0 0,1 3 0 0 0,-3-4 0 0 0,0 0 0 0 0,0 1 0 0 0,-2-2 0 0 0,0-1 0 0 0,1 2 0 0 0,2 1 0 0 0,2-2 0 0 0,1 1 0 0 0,1 0 0 0 0,-3-2 0 0 0,-1 0 0 0 0,0 2 0 0 0,1-2 0 0 0,1 0 0 0 0,1-3 0 0 0,1 2 0 0 0,-3-3 0 0 0,-2 1 0 0 0,1 3 0 0 0,-3-1 0 0 0,0 0 0 0 0,1-2 0 0 0,2 2 0 0 0,-2-3 0 0 0,0 2 0 0 0,-3-2 0 0 0,-3-3 0 0 0,0 2 0 0 0,-2-1 0 0 0,2 1 0 0 0,4 4 0 0 0,-2-1 0 0 0,2 1 0 0 0,-2-1 0 0 0,1 0 0 0 0,-2-1 0 0 0,2 1 0 0 0,-3-2 0 0 0,2 1 0 0 0,-1-1 0 0 0,1 1 0 0 0,-1-1 0 0 0,1 2 0 0 0,-2-3 0 0 0,2 3 0 0 0,-1-2 0 0 0,-3-3 0 0 0,1-2 0 0 0,0-2 0 0 0,-3-2 0 0 0,-1-2 0 0 0,-3 1 0 0 0,0-2 0 0 0,-2 1 0 0 0,0 0 0 0 0,0 0 0 0 0,-1 0 0 0 0,-3 4 0 0 0,-1 1 0 0 0,-4 5 0 0 0,-1-1 0 0 0,3-1 0 0 0,-3 2 0 0 0,1-1 0 0 0,2-2 0 0 0,-1 2 0 0 0,-1 0 0 0 0,3-2 0 0 0,-2 1 0 0 0,-4 1 0 0 0,-3 1 0 0 0,0 0 0 0 0,0 2 0 0 0,1-1 0 0 0,0 1 0 0 0,-1 3 0 0 0,1-1 0 0 0,0 1 0 0 0,-3-3 0 0 0,-1 2 0 0 0,-2-2 0 0 0,-1 0 0 0 0,-1 3 0 0 0,-1-1 0 0 0,0 0 0 0 0,0 3 0 0 0,0 1 0 0 0,4-1 0 0 0,1-1 0 0 0,0 2 0 0 0,0 1 0 0 0,2-2 0 0 0,0-1 0 0 0,-1 2 0 0 0,-1 1 0 0 0,-2 1 0 0 0,-1 2 0 0 0,-1 0 0 0 0,-1 1 0 0 0,0 0 0 0 0,0 0 0 0 0,0 0 0 0 0,1 1 0 0 0,-1-1 0 0 0,0 0 0 0 0,0 0 0 0 0,0 0 0 0 0,1 0 0 0 0,-1 0 0 0 0,0 0 0 0 0,1 0 0 0 0,3 4 0 0 0,1 1 0 0 0,1 0 0 0 0,-2-1 0 0 0,-1-1 0 0 0,3 2 0 0 0,0 1 0 0 0,0 0 0 0 0,-2-2 0 0 0,-1-2 0 0 0,-1 0 0 0 0,-1-2 0 0 0,-1 1 0 0 0,1 2 0 0 0,-1 2 0 0 0,0 0 0 0 0,0-1 0 0 0,0-2 0 0 0,0 0 0 0 0,4 3 0 0 0,2 0 0 0 0,-1 0 0 0 0,-1-1 0 0 0,-1-2 0 0 0,-1 4 0 0 0,0 0 0 0 0,-2-1 0 0 0,1-1 0 0 0,-1-2 0 0 0,4 4 0 0 0,1-1 0 0 0,0 0 0 0 0,-1-1 0 0 0,3 3 0 0 0,0-1 0 0 0,-1 0 0 0 0,3 2 0 0 0,-1 0 0 0 0,-1-2 0 0 0,2 3 0 0 0,-1-1 0 0 0,-1 2 0 0 0,-2 0 0 0 0,2 1 0 0 0,0 0 0 0 0,-1-3 0 0 0,-2 2 0 0 0,-1-2 0 0 0,-1 3 0 0 0,-2-1 0 0 0,1-3 0 0 0,-1 2 0 0 0,0 0 0 0 0,0-3 0 0 0,4 3 0 0 0,1-2 0 0 0,0 0 0 0 0,0-3 0 0 0,2 3 0 0 0,0-1 0 0 0,-1 0 0 0 0,-2 1 0 0 0,0 1 0 0 0,-2 2 0 0 0,-1 0 0 0 0,-1 2 0 0 0,0-2 0 0 0,0 2 0 0 0,0-1 0 0 0,0-2 0 0 0,4 0 0 0 0,2 0 0 0 0,-1-3 0 0 0,3 3 0 0 0,0-2 0 0 0,-1 0 0 0 0,2 1 0 0 0,0 0 0 0 0,-2 2 0 0 0,-2-1 0 0 0,2 3 0 0 0,0-2 0 0 0,-1-1 0 0 0,2 0 0 0 0,0 0 0 0 0,-2-2 0 0 0,-1 1 0 0 0,-2 0 0 0 0,-1-2 0 0 0,3 2 0 0 0,1 0 0 0 0,-1-2 0 0 0,-1 3 0 0 0,-2-1 0 0 0,0-2 0 0 0,-1 2 0 0 0,0 0 0 0 0,-1-1 0 0 0,0-3 0 0 0,4 3 0 0 0,1-1 0 0 0,0 0 0 0 0,0-2 0 0 0,-2 2 0 0 0,-1 1 0 0 0,-1-2 0 0 0,0 3 0 0 0,-1 0 0 0 0,0-2 0 0 0,0-1 0 0 0,0-2 0 0 0,4 2 0 0 0,2 1 0 0 0,-1-1 0 0 0,-1-1 0 0 0,-1-2 0 0 0,-1-1 0 0 0,-1 0 0 0 0,0-1 0 0 0,3 4 0 0 0,2 1 0 0 0,-1 0 0 0 0,-1-2 0 0 0,-1 0 0 0 0,-1-1 0 0 0,-1-2 0 0 0,-1 1 0 0 0,1-1 0 0 0,-1 0 0 0 0,0-1 0 0 0,0 1 0 0 0,0 0 0 0 0,0 0 0 0 0,1 0 0 0 0,-1 0 0 0 0,0 0 0 0 0,1 0 0 0 0,-1 0 0 0 0,0 0 0 0 0,1 0 0 0 0,-1 0 0 0 0,0 0 0 0 0,1 0 0 0 0,-1 0 0 0 0,0 0 0 0 0,1 0 0 0 0,-1 0 0 0 0,0 0 0 0 0,0 0 0 0 0,1 0 0 0 0,-1 0 0 0 0,0 0 0 0 0,1 0 0 0 0,-1 0 0 0 0,0 0 0 0 0,1 0 0 0 0,-1 0 0 0 0,0 0 0 0 0,1 0 0 0 0,-1 0 0 0 0,0 0 0 0 0,1 0 0 0 0,-1 0 0 0 0,0 0 0 0 0,1 0 0 0 0,3-4 0 0 0,1-1 0 0 0,0 0 0 0 0,0 1 0 0 0,-2 1 0 0 0,-1 1 0 0 0,-1 2 0 0 0,0-1 0 0 0,-1 1 0 0 0,0 0 0 0 0,4-3 0 0 0,2-2 0 0 0,-1 0 0 0 0,-1 1 0 0 0,-1 1 0 0 0,3-2 0 0 0,0-1 0 0 0,0 1 0 0 0,2-3 0 0 0,0 0 0 0 0,2-2 0 0 0,1 0 0 0 0,-3 2 0 0 0,2-1 0 0 0,-2 0 0 0 0,0 2 0 0 0,0-1 0 0 0,1 0 0 0 0,1-2 0 0 0,0 0 0 0 0,2-1 0 0 0,-1 0 0 0 0,1-1 0 0 0,-1 1 0 0 0,2-1 0 0 0,-2 1 0 0 0,1-1 0 0 0,-1 1 0 0 0,2-1 0 0 0,2-2 0 0 0,-2 0 0 0 0,2 0 0 0 0,1-2 0 0 0,-1 2 0 0 0,0-1 0 0 0,2-2 0 0 0,2-1 0 0 0,-3 2 0 0 0,1 0 0 0 0,0-2 0 0 0,-2 3 0 0 0,1 0 0 0 0,0-1 0 0 0,-1 2 0 0 0,0-1 0 0 0,2-1 0 0 0,-3 2 0 0 0,1-1 0 0 0,-2 3 0 0 0,0-1 0 0 0,-1 1 0 0 0,0 0 0 0 0,-1 2 0 0 0,-3 2 0 0 0,2-1 0 0 0,-2 0 0 0 0,3 3 0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10265 5890 16383 0 0,'-4'0'0'0'0,"-5"0"0"0"0,-5 0 0 0 0,-3 0 0 0 0,0 3 0 0 0,0 3 0 0 0,2 2 0 0 0,0 1 0 0 0,3 3 0 0 0,0-1 0 0 0,1 1 0 0 0,3 3 0 0 0,-1-1 0 0 0,0 1 0 0 0,3 1 0 0 0,2 3 0 0 0,5 1 0 0 0,7-3 0 0 0,6 0 0 0 0,4-3 0 0 0,2-4 0 0 0,3-3 0 0 0,1-4 0 0 0,0-1 0 0 0,0-2 0 0 0,-5-5 0 0 0,0 0 0 0 0,-5-5 0 0 0,0 0 0 0 0,1-2 0 0 0,2 1 0 0 0,-2-1 0 0 0,0 0 0 0 0,-2 0 0 0 0,1 1 0 0 0,-3-1 0 0 0,1 1 0 0 0,-1-1 0 0 0,-3-3 0 0 0,-3-2 0 0 0,-6-2 0 0 0,-6 2 0 0 0,-3 0 0 0 0,-3 3 0 0 0,-3-1 0 0 0,-3 4 0 0 0,-2 2 0 0 0,-1 4 0 0 0,-1 2 0 0 0,0 2 0 0 0,3 4 0 0 0,2 3 0 0 0,0 3 0 0 0,3 5 0 0 0,0-1 0 0 0,2 2 0 0 0,1 2 0 0 0,1-2 0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10548 6127 16383 0 0,'-3'0'0'0'0,"-6"0"0"0"0,-1 3 0 0 0,1 6 0 0 0,-2 1 0 0 0,1 3 0 0 0,-1 3 0 0 0,1 2 0 0 0,-2-1 0 0 0,1 0 0 0 0,3 1 0 0 0,-2-3 0 0 0,2 0 0 0 0,-3-2 0 0 0,2 0 0 0 0,1-2 0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10716 5868 16383 0 0,'0'4'0'0'0,"0"5"0"0"0,-3 1 0 0 0,-2 2 0 0 0,0 4 0 0 0,-3-1 0 0 0,0 0 0 0 0,1 2 0 0 0,-1-2 0 0 0,-1 0 0 0 0,6-2 0 0 0,8-4 0 0 0,6-3 0 0 0,5-2 0 0 0,4-3 0 0 0,2 0 0 0 0,-2 2 0 0 0,-1 2 0 0 0,-4-1 0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10856 5915 16383 0 0,'0'4'0'0'0,"-3"1"0"0"0,-3 4 0 0 0,1 4 0 0 0,-2-1 0 0 0,-1 3 0 0 0,1 1 0 0 0,2 3 0 0 0,2 2 0 0 0,1 1 0 0 0,-2-4 0 0 0,-2 0 0 0 0,2 0 0 0 0,0 1 0 0 0,-2-2 0 0 0,-1-1 0 0 0,2 1 0 0 0,0 1 0 0 0,3-2 0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11115 5796 16383 0 0,'-4'0'0'0'0,"-5"0"0"0"0,-1 4 0 0 0,1 5 0 0 0,-1 1 0 0 0,0 2 0 0 0,2 4 0 0 0,3 2 0 0 0,2 3 0 0 0,5-3 0 0 0,3 0 0 0 0,4-4 0 0 0,4-4 0 0 0,0 1 0 0 0,2-3 0 0 0,2-1 0 0 0,-2 1 0 0 0,1-1 0 0 0,1-1 0 0 0,-3 2 0 0 0,-2 3 0 0 0,-5 5 0 0 0,-3 2 0 0 0,-2 2 0 0 0,-1 3 0 0 0,-5 0 0 0 0,-6-4 0 0 0,-1-1 0 0 0,-2-3 0 0 0,-3-5 0 0 0,-3-4 0 0 0,-2-2 0 0 0,-1-3 0 0 0,4-5 0 0 0,3-6 0 0 0,2 0 0 0 0,3-4 0 0 0,2-2 0 0 0,4-3 0 0 0,1-2 0 0 0,2-1 0 0 0,5 3 0 0 0,2 1 0 0 0,3 4 0 0 0,5 3 0 0 0,-1 1 0 0 0,2 2 0 0 0,2 1 0 0 0,2-1 0 0 0,1 1 0 0 0,-2-3 0 0 0,-1 1 0 0 0,-2-2 0 0 0,-5-3 0 0 0,0 0 0 0 0,-1 0 0 0 0,-3-2 0 0 0,2 1 0 0 0,-1 0 0 0 0,-1-2 0 0 0,-6 3 0 0 0,-2-1 0 0 0,-6 2 0 0 0,-4 4 0 0 0,-1-1 0 0 0,-2 2 0 0 0,-2 1 0 0 0,-2 3 0 0 0,2 6 0 0 0,4 2 0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13516 5864 16383 0 0,'-3'4'0'0'0,"-3"5"0"0"0,2 4 0 0 0,0 5 0 0 0,1 3 0 0 0,1 1 0 0 0,1 2 0 0 0,1-1 0 0 0,0 1 0 0 0,4-4 0 0 0,5-6 0 0 0,5-5 0 0 0,4-4 0 0 0,3-3 0 0 0,-3-5 0 0 0,1-3 0 0 0,-1 0 0 0 0,-2-3 0 0 0,0 0 0 0 0,0-2 0 0 0,3 1 0 0 0,-4-2 0 0 0,1 1 0 0 0,-2-2 0 0 0,-5-1 0 0 0,1 0 0 0 0,-1 0 0 0 0,-3-2 0 0 0,-2-3 0 0 0,-1-1 0 0 0,-6 3 0 0 0,-2-1 0 0 0,-4 1 0 0 0,-4 1 0 0 0,-1 1 0 0 0,-1 3 0 0 0,-1 3 0 0 0,-3-1 0 0 0,-2 2 0 0 0,-1 1 0 0 0,0 3 0 0 0,3 6 0 0 0,1 6 0 0 0,3 5 0 0 0,1 1 0 0 0,3 2 0 0 0,3 2 0 0 0,3 2 0 0 0,2-3 0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13891 6009 16383 0 0,'0'4'0'0'0,"0"5"0"0"0,0 5 0 0 0,-4 0 0 0 0,-1 1 0 0 0,-3 3 0 0 0,-1 1 0 0 0,1 2 0 0 0,-2-3 0 0 0,1-1 0 0 0,2-2 0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14010 5797 16383 0 0,'0'4'0'0'0,"0"5"0"0"0,0 5 0 0 0,0 4 0 0 0,-4-1 0 0 0,-1 0 0 0 0,0 1 0 0 0,1-6 0 0 0,5-5 0 0 0,7-4 0 0 0,1-6 0 0 0,3-3 0 0 0,4 0 0 0 0,2 1 0 0 0,3 1 0 0 0,-3 5 0 0 0,0 6 0 0 0,-3 7 0 0 0,-5 3 0 0 0,0 0 0 0 0,-1 1 0 0 0,-3 0 0 0 0,-5-2 0 0 0,-4 0 0 0 0,-5-2 0 0 0,-1-1 0 0 0,-3-2 0 0 0,1 1 0 0 0,-2-1 0 0 0,-2-4 0 0 0,-3-1 0 0 0,-2-3 0 0 0,-2-2 0 0 0,4-4 0 0 0,0-3 0 0 0,7 1 0 0 0,6 4 0 0 0,4 3 0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14035 5749 16383 0 0,'0'-4'0'0'0,"4"-1"0"0"0,1-4 0 0 0,3 0 0 0 0,5 1 0 0 0,4 2 0 0 0,3 3 0 0 0,-3 4 0 0 0,1 4 0 0 0,0-1 0 0 0,2 1 0 0 0,-3-2 0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9496 7325 16383 0 0,'0'3'0'0'0,"0"6"0"0"0,0 5 0 0 0,0 4 0 0 0,0 3 0 0 0,0 1 0 0 0,0 1 0 0 0,0 1 0 0 0,0 0 0 0 0,0-1 0 0 0,0 0 0 0 0,0 1 0 0 0,3-5 0 0 0,3-2 0 0 0,2-3 0 0 0,5-4 0 0 0,4-4 0 0 0,2-3 0 0 0,3-2 0 0 0,-3-5 0 0 0,-1-2 0 0 0,1-3 0 0 0,0-5 0 0 0,-2-3 0 0 0,-1 1 0 0 0,-3-1 0 0 0,-3-1 0 0 0,-4-1 0 0 0,-3-2 0 0 0,-1-1 0 0 0,-2 0 0 0 0,-5 3 0 0 0,-1 1 0 0 0,-3 4 0 0 0,-1 0 0 0 0,-2-1 0 0 0,1-2 0 0 0,-1 2 0 0 0,-3 3 0 0 0,1 0 0 0 0,-1 2 0 0 0,-1 3 0 0 0,1 7 0 0 0,0 2 0 0 0,3 6 0 0 0,2 4 0 0 0,4 2 0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14339 5840 16383 0 0,'0'-4'0'0'0,"0"-5"0"0"0,0-5 0 0 0,4-3 0 0 0,5 0 0 0 0,1 0 0 0 0,2 2 0 0 0,4 4 0 0 0,2 4 0 0 0,3 3 0 0 0,-3 6 0 0 0,0 3 0 0 0,-4 4 0 0 0,-4 5 0 0 0,-3 3 0 0 0,-4 4 0 0 0,-1 1 0 0 0,-6-3 0 0 0,-1-1 0 0 0,-5-3 0 0 0,-4-4 0 0 0,1-1 0 0 0,-2-1 0 0 0,-2 1 0 0 0,-2-1 0 0 0,-2-2 0 0 0,4 2 0 0 0,-1-1 0 0 0,4 2 0 0 0,4 3 0 0 0,4 4 0 0 0,-2-2 0 0 0,2 1 0 0 0,1 2 0 0 0,1 1 0 0 0,2 1 0 0 0,5-2 0 0 0,2-1 0 0 0,0 1 0 0 0,-1-7 0 0 0,3-5 0 0 0,0-7 0 0 0,3-4 0 0 0,0-5 0 0 0,1-4 0 0 0,4 0 0 0 0,2 2 0 0 0,3 4 0 0 0,-2 6 0 0 0,-5 8 0 0 0,-4 7 0 0 0,0 1 0 0 0,-1 2 0 0 0,2-2 0 0 0,2-3 0 0 0,4-4 0 0 0,-1-6 0 0 0,1-4 0 0 0,1-1 0 0 0,-2-4 0 0 0,0-1 0 0 0,-2-2 0 0 0,-3-3 0 0 0,-4 0 0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13163 8051 16383 0 0,'-4'0'0'0'0,"-1"4"0"0"0,-4 1 0 0 0,0 3 0 0 0,1 5 0 0 0,3 4 0 0 0,1 3 0 0 0,6-3 0 0 0,2 1 0 0 0,4-3 0 0 0,6-5 0 0 0,3-3 0 0 0,3-3 0 0 0,1-3 0 0 0,2-4 0 0 0,1-3 0 0 0,-1 0 0 0 0,-3-2 0 0 0,-2-1 0 0 0,1-2 0 0 0,0 1 0 0 0,-3-2 0 0 0,-1 1 0 0 0,-2-1 0 0 0,1 1 0 0 0,-3-2 0 0 0,-3-1 0 0 0,-3-4 0 0 0,-2-1 0 0 0,-5-2 0 0 0,-7 3 0 0 0,-2 0 0 0 0,-2 3 0 0 0,-3 5 0 0 0,-3 4 0 0 0,-2 2 0 0 0,-1 3 0 0 0,-1 1 0 0 0,0 0 0 0 0,4 5 0 0 0,0 1 0 0 0,5 3 0 0 0,0 1 0 0 0,-1-2 0 0 0,2 1 0 0 0,-1 0 0 0 0,2 2 0 0 0,-1-1 0 0 0,3 2 0 0 0,1-1 0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13420 8196 16383 0 0,'0'4'0'0'0,"-4"1"0"0"0,-1 4 0 0 0,-4 0 0 0 0,-4 3 0 0 0,-3 2 0 0 0,-4 4 0 0 0,2-2 0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13723 7961 16383 0 0,'0'4'0'0'0,"-3"5"0"0"0,-2 5 0 0 0,-4 0 0 0 0,0 1 0 0 0,-3-1 0 0 0,1 0 0 0 0,-1 2 0 0 0,1 2 0 0 0,-2-2 0 0 0,2 0 0 0 0,-1-3 0 0 0,1 1 0 0 0,-1-3 0 0 0,1 2 0 0 0,7-7 0 0 0,4-3 0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13887 7985 16383 0 0,'-4'0'0'0'0,"-1"3"0"0"0,-4 3 0 0 0,0 2 0 0 0,1 5 0 0 0,-1 0 0 0 0,0 1 0 0 0,-2-1 0 0 0,5-3 0 0 0,3-7 0 0 0,6-4 0 0 0,7-2 0 0 0,1-5 0 0 0,3 0 0 0 0,2 1 0 0 0,0 5 0 0 0,0 4 0 0 0,-3 4 0 0 0,-3 6 0 0 0,-4 5 0 0 0,-2 2 0 0 0,-6-1 0 0 0,-3 0 0 0 0,-4-3 0 0 0,-1 0 0 0 0,-2-3 0 0 0,1 0 0 0 0,-2-1 0 0 0,-3 1 0 0 0,-1-2 0 0 0,-3-2 0 0 0,2 1 0 0 0,1-1 0 0 0,-1-1 0 0 0,-1-7 0 0 0,2-6 0 0 0,1-3 0 0 0,7 1 0 0 0,4 5 0 0 0,4 3 0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13894 7937 16383 0 0,'0'-4'0'0'0,"3"-1"0"0"0,6 0 0 0 0,1 5 0 0 0,3 2 0 0 0,-1 5 0 0 0,1 1 0 0 0,3 0 0 0 0,2-3 0 0 0,2-4 0 0 0,1-4 0 0 0,-2-5 0 0 0,-2-1 0 0 0,-2 2 0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15467 7841 16383 0 0,'-4'0'0'0'0,"-1"4"0"0"0,-4 1 0 0 0,0 4 0 0 0,-3 3 0 0 0,2 5 0 0 0,1 3 0 0 0,3 1 0 0 0,2 2 0 0 0,6-4 0 0 0,6 0 0 0 0,6-4 0 0 0,4-5 0 0 0,4-4 0 0 0,0-2 0 0 0,-2-7 0 0 0,-1-2 0 0 0,0-1 0 0 0,-3-2 0 0 0,-1-1 0 0 0,2 2 0 0 0,-3-2 0 0 0,0 0 0 0 0,-2-2 0 0 0,1 2 0 0 0,-2-3 0 0 0,-3-3 0 0 0,-2-2 0 0 0,-3-2 0 0 0,-2-3 0 0 0,-4 4 0 0 0,-7 4 0 0 0,0 1 0 0 0,-3 2 0 0 0,0 0 0 0 0,0 1 0 0 0,-3 3 0 0 0,-2 2 0 0 0,-2 2 0 0 0,-2 2 0 0 0,4 4 0 0 0,0 7 0 0 0,4 0 0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15702 8032 16383 0 0,'0'3'0'0'0,"0"6"0"0"0,0 5 0 0 0,-4 0 0 0 0,-1 2 0 0 0,-4-3 0 0 0,0 2 0 0 0,-3-3 0 0 0,2 1 0 0 0,-3-2 0 0 0,2-3 0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16005 7773 16383 0 0,'-4'0'0'0'0,"-5"0"0"0"0,-5 0 0 0 0,0 4 0 0 0,-1 5 0 0 0,1 5 0 0 0,0 0 0 0 0,2 1 0 0 0,3 3 0 0 0,3 1 0 0 0,7-2 0 0 0,2 0 0 0 0,6-4 0 0 0,0 1 0 0 0,3-2 0 0 0,3-4 0 0 0,0 1 0 0 0,0 0 0 0 0,2-3 0 0 0,-2 2 0 0 0,0-1 0 0 0,-2 3 0 0 0,-4 3 0 0 0,-3 4 0 0 0,-2 2 0 0 0,-7-2 0 0 0,-5 1 0 0 0,-7-4 0 0 0,-3-4 0 0 0,1 1 0 0 0,-1-2 0 0 0,-1-3 0 0 0,-1-6 0 0 0,-1-2 0 0 0,3-6 0 0 0,5-5 0 0 0,4-4 0 0 0,4-3 0 0 0,6 2 0 0 0,8 0 0 0 0,5 3 0 0 0,1 1 0 0 0,1 2 0 0 0,3 3 0 0 0,0 3 0 0 0,-1 0 0 0 0,-1-1 0 0 0,1 2 0 0 0,-3-2 0 0 0,0 0 0 0 0,-3-3 0 0 0,1 0 0 0 0,-2-1 0 0 0,-2-4 0 0 0,-4-2 0 0 0,-6 1 0 0 0,-3 0 0 0 0,-4 2 0 0 0,-6 4 0 0 0,1 4 0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16243 7843 16383 0 0,'0'4'0'0'0,"0"5"0"0"0,-4 1 0 0 0,-1 3 0 0 0,0 3 0 0 0,-3-2 0 0 0,0 2 0 0 0,1 1 0 0 0,-1-2 0 0 0,3-4 0 0 0,8-7 0 0 0,6-5 0 0 0,6-6 0 0 0,4-1 0 0 0,2 0 0 0 0,3 2 0 0 0,0 1 0 0 0,-4 6 0 0 0,-1 3 0 0 0,-5 4 0 0 0,1 1 0 0 0,-4 3 0 0 0,-3 3 0 0 0,-3 3 0 0 0,-6 2 0 0 0,-3 2 0 0 0,-4-3 0 0 0,-2-1 0 0 0,-2-3 0 0 0,0-1 0 0 0,-1-3 0 0 0,-2-2 0 0 0,-3 0 0 0 0,-2-1 0 0 0,-1-2 0 0 0,-1-2 0 0 0,2-6 0 0 0,2-2 0 0 0,4-4 0 0 0,0-1 0 0 0,6 1 0 0 0,5 2 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9801 7632 16383 0 0,'0'4'0'0'0,"0"5"0"0"0,0 4 0 0 0,0 5 0 0 0,0 3 0 0 0,0 1 0 0 0,0 2 0 0 0,0-1 0 0 0,-4-3 0 0 0,-1-2 0 0 0,0-3 0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16269 7793 16383 0 0,'0'-3'0'0'0,"0"-6"0"0"0,4-1 0 0 0,5 1 0 0 0,5 2 0 0 0,3 2 0 0 0,0 7 0 0 0,0 1 0 0 0,-2 6 0 0 0,0 0 0 0 0,1-1 0 0 0,1-2 0 0 0,-1-5 0 0 0,0-4 0 0 0,-3-5 0 0 0,-3-4 0 0 0,0-1 0 0 0,-2-2 0 0 0,-5 2 0 0 0,-4 2 0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49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9023 7960 16383 0 0,'4'0'0'0'0,"1"-4"0"0"0,4-1 0 0 0,4 0 0 0 0,3 1 0 0 0,4 2 0 0 0,1 0 0 0 0,-2 5 0 0 0,-4 5 0 0 0,-6 6 0 0 0,-3 4 0 0 0,-3 3 0 0 0,-3 2 0 0 0,-4 0 0 0 0,-2 1 0 0 0,-4-4 0 0 0,1-2 0 0 0,-4-3 0 0 0,-2-1 0 0 0,-3-3 0 0 0,-2-3 0 0 0,-1-3 0 0 0,-2-2 0 0 0,0-2 0 0 0,4-5 0 0 0,5-5 0 0 0,8-2 0 0 0,6 6 0 0 0,3 2 0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49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9302 8006 16383 0 0,'0'-4'0'0'0,"0"-5"0"0"0,-4-1 0 0 0,-1-3 0 0 0,-4 1 0 0 0,-4 3 0 0 0,-4 2 0 0 0,-2 3 0 0 0,1 6 0 0 0,0 2 0 0 0,4 5 0 0 0,3 4 0 0 0,4 4 0 0 0,0 0 0 0 0,0-1 0 0 0,2 3 0 0 0,2 0 0 0 0,1 2 0 0 0,1 1 0 0 0,4-4 0 0 0,2 0 0 0 0,4-4 0 0 0,5-4 0 0 0,-1 0 0 0 0,1-1 0 0 0,3-3 0 0 0,2-2 0 0 0,2-2 0 0 0,-3-5 0 0 0,-1-2 0 0 0,1 0 0 0 0,1-3 0 0 0,-2-1 0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10577 7819 16383 0 0,'0'4'0'0'0,"-4"1"0"0"0,-1 4 0 0 0,4 0 0 0 0,2-5 0 0 0,5-4 0 0 0,5-1 0 0 0,1-5 0 0 0,2-1 0 0 0,-1-3 0 0 0,1 0 0 0 0,-2-2 0 0 0,-3 4 0 0 0,-3 8 0 0 0,-3 8 0 0 0,-1 6 0 0 0,-1 5 0 0 0,-2 3 0 0 0,-3 1 0 0 0,-2 1 0 0 0,1 1 0 0 0,0-1 0 0 0,2-1 0 0 0,1 1 0 0 0,1-5 0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10813 7914 16383 0 0,'3'0'0'0'0,"6"0"0"0"0,5 0 0 0 0,4 0 0 0 0,3 0 0 0 0,1 0 0 0 0,1 0 0 0 0,1 0 0 0 0,-4 0 0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11162 7865 16383 0 0,'-3'0'0'0'0,"-2"-4"0"0"0,3-1 0 0 0,4-4 0 0 0,4 0 0 0 0,1-3 0 0 0,4 2 0 0 0,3 1 0 0 0,3 7 0 0 0,4 3 0 0 0,-4 6 0 0 0,1 5 0 0 0,-3 5 0 0 0,-5 3 0 0 0,-3 2 0 0 0,-4 1 0 0 0,-1 1 0 0 0,-6-4 0 0 0,-1-2 0 0 0,-5-3 0 0 0,0-1 0 0 0,-2-3 0 0 0,1 1 0 0 0,-2-2 0 0 0,2 2 0 0 0,-2-2 0 0 0,-2-2 0 0 0,-2-3 0 0 0,-3-2 0 0 0,-1-1 0 0 0,3-6 0 0 0,0-1 0 0 0,4-4 0 0 0,7-1 0 0 0,10 2 0 0 0,4-2 0 0 0,0 5 0 0 0,0 7 0 0 0,2 3 0 0 0,-1 1 0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11464 7911 16383 0 0,'3'-3'0'0'0,"3"-6"0"0"0,-5-1 0 0 0,-6 1 0 0 0,-3-2 0 0 0,-3 1 0 0 0,-3 3 0 0 0,-5 2 0 0 0,-1 1 0 0 0,-2 3 0 0 0,3 4 0 0 0,1 2 0 0 0,-1 5 0 0 0,4 3 0 0 0,-1 0 0 0 0,4 2 0 0 0,3 2 0 0 0,3 2 0 0 0,3 1 0 0 0,5-2 0 0 0,3 0 0 0 0,1 0 0 0 0,2-3 0 0 0,1 0 0 0 0,2-2 0 0 0,3-4 0 0 0,-1 0 0 0 0,2 0 0 0 0,2-3 0 0 0,1-2 0 0 0,2-2 0 0 0,2-1 0 0 0,0 0 0 0 0,1-1 0 0 0,-4-1 0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10554 7816 16383 0 0,'-4'0'0'0'0,"3"0"0"0"0,5 0 0 0 0,2-4 0 0 0,4-1 0 0 0,4-4 0 0 0,3 0 0 0 0,-1-3 0 0 0,1 2 0 0 0,1-3 0 0 0,-2-2 0 0 0,-1 1 0 0 0,-2 0 0 0 0,-7 5 0 0 0,-5 8 0 0 0,-7 5 0 0 0,-1 5 0 0 0,-1 5 0 0 0,2 4 0 0 0,-2-1 0 0 0,0 1 0 0 0,1 0 0 0 0,-1-2 0 0 0,0 0 0 0 0,2 1 0 0 0,1 1 0 0 0,2 2 0 0 0,2 1 0 0 0,0 1 0 0 0,1 1 0 0 0,0 0 0 0 0,1 0 0 0 0,-5-4 0 0 0,-4-5 0 0 0,-6-5 0 0 0,0-8 0 0 0,-1-4 0 0 0,5-2 0 0 0,9 1 0 0 0,7 0 0 0 0,8 1 0 0 0,5 1 0 0 0,3 1 0 0 0,1 1 0 0 0,1 0 0 0 0,1 0 0 0 0,-1 0 0 0 0,-4 0 0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29.2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28627 2043 16383 0 0,'0'-4'0'0'0,"-4"-5"0"0"0,-1-5 0 0 0,-4 0 0 0 0,0-1 0 0 0,2-3 0 0 0,-3 3 0 0 0,1-1 0 0 0,-2 3 0 0 0,1-1 0 0 0,-2 3 0 0 0,2-1 0 0 0,-2 1 0 0 0,-3-1 0 0 0,-2 2 0 0 0,-3 2 0 0 0,3-1 0 0 0,0 0 0 0 0,-1-1 0 0 0,-1 0 0 0 0,-2 3 0 0 0,4-2 0 0 0,0 1 0 0 0,-1 1 0 0 0,-1 2 0 0 0,3-1 0 0 0,0-1 0 0 0,-1 2 0 0 0,-2 1 0 0 0,3-2 0 0 0,0-1 0 0 0,-1 2 0 0 0,-1-3 0 0 0,-2 0 0 0 0,-2 2 0 0 0,4-3 0 0 0,1 1 0 0 0,-1 2 0 0 0,-1 1 0 0 0,-1-1 0 0 0,-2-1 0 0 0,0 1 0 0 0,0 2 0 0 0,-1 2 0 0 0,4-3 0 0 0,1-1 0 0 0,0 1 0 0 0,0 1 0 0 0,-2 2 0 0 0,-1 0 0 0 0,-1 2 0 0 0,-1-1 0 0 0,1 1 0 0 0,-1 1 0 0 0,0-1 0 0 0,0 0 0 0 0,0 0 0 0 0,1 0 0 0 0,-1 1 0 0 0,0-1 0 0 0,0 0 0 0 0,1 0 0 0 0,-1 3 0 0 0,0 3 0 0 0,1-2 0 0 0,-1 0 0 0 0,0-1 0 0 0,5 3 0 0 0,0 0 0 0 0,0-1 0 0 0,-1 3 0 0 0,0 0 0 0 0,2 2 0 0 0,0 0 0 0 0,-1-2 0 0 0,4 1 0 0 0,-1 0 0 0 0,-2-3 0 0 0,3 3 0 0 0,0-1 0 0 0,1 2 0 0 0,4 3 0 0 0,0 0 0 0 0,-4-3 0 0 0,2 1 0 0 0,-2-1 0 0 0,1 1 0 0 0,0-1 0 0 0,-3 2 0 0 0,-3-2 0 0 0,3 2 0 0 0,-1-1 0 0 0,2 1 0 0 0,4 2 0 0 0,0 4 0 0 0,1 1 0 0 0,3 2 0 0 0,1 1 0 0 0,3 1 0 0 0,1 0 0 0 0,1 1 0 0 0,0-1 0 0 0,0 0 0 0 0,1 0 0 0 0,-1-1 0 0 0,1 1 0 0 0,-1 0 0 0 0,4-4 0 0 0,1-2 0 0 0,0 1 0 0 0,3 1 0 0 0,-1 1 0 0 0,4-3 0 0 0,-1-1 0 0 0,2-2 0 0 0,-1-1 0 0 0,1-1 0 0 0,3 0 0 0 0,2-2 0 0 0,-1 2 0 0 0,0-2 0 0 0,-2 2 0 0 0,-1-2 0 0 0,3-2 0 0 0,-3 2 0 0 0,2-2 0 0 0,-3 2 0 0 0,1 0 0 0 0,2-2 0 0 0,-2 1 0 0 0,1-1 0 0 0,2 2 0 0 0,3 0 0 0 0,-3 2 0 0 0,0-2 0 0 0,1-2 0 0 0,-2 2 0 0 0,0-2 0 0 0,1-1 0 0 0,3-3 0 0 0,0-1 0 0 0,-1 2 0 0 0,-1 1 0 0 0,0-1 0 0 0,2-2 0 0 0,2 3 0 0 0,0 1 0 0 0,1-2 0 0 0,0 0 0 0 0,1-3 0 0 0,0 0 0 0 0,0-2 0 0 0,0 1 0 0 0,0 2 0 0 0,0 2 0 0 0,-1 0 0 0 0,1-1 0 0 0,0-2 0 0 0,-1 0 0 0 0,1-1 0 0 0,0-1 0 0 0,-1 0 0 0 0,1 0 0 0 0,0 0 0 0 0,-1-1 0 0 0,1 1 0 0 0,0 0 0 0 0,-1 0 0 0 0,1 0 0 0 0,0 0 0 0 0,-1 0 0 0 0,1 0 0 0 0,0 0 0 0 0,-1 0 0 0 0,-3-4 0 0 0,-1-1 0 0 0,0 0 0 0 0,0 1 0 0 0,2 1 0 0 0,1 2 0 0 0,1-4 0 0 0,0-1 0 0 0,1 1 0 0 0,0 2 0 0 0,0-4 0 0 0,0 1 0 0 0,-1-4 0 0 0,1 1 0 0 0,0-3 0 0 0,0 2 0 0 0,-5-3 0 0 0,0 3 0 0 0,-4-3 0 0 0,0 2 0 0 0,-3-1 0 0 0,1 1 0 0 0,2-1 0 0 0,2-2 0 0 0,-1-3 0 0 0,1 1 0 0 0,-3 0 0 0 0,-3-1 0 0 0,-4-2 0 0 0,2 2 0 0 0,-2 1 0 0 0,0-1 0 0 0,-3-2 0 0 0,-1-1 0 0 0,-4 3 0 0 0,-3 0 0 0 0,-4-1 0 0 0,0 3 0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29.2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20879 2434 16383 0 0,'3'0'0'0'0,"6"0"0"0"0,5 0 0 0 0,4 0 0 0 0,3 0 0 0 0,1 0 0 0 0,1 0 0 0 0,1 0 0 0 0,-4 4 0 0 0,-2 1 0 0 0,1 0 0 0 0,0-1 0 0 0,1-1 0 0 0,-3 2 0 0 0,0 1 0 0 0,0 0 0 0 0,2-2 0 0 0,1-2 0 0 0,1 0 0 0 0,1-1 0 0 0,0-1 0 0 0,1 0 0 0 0,0-1 0 0 0,-4 5 0 0 0,-1 1 0 0 0,0 0 0 0 0,1-2 0 0 0,1 0 0 0 0,1-1 0 0 0,0-1 0 0 0,2-1 0 0 0,-5 4 0 0 0,0 1 0 0 0,0 0 0 0 0,1-2 0 0 0,1 0 0 0 0,1-1 0 0 0,1-1 0 0 0,0-1 0 0 0,1 0 0 0 0,0 0 0 0 0,0-1 0 0 0,0 1 0 0 0,-1 0 0 0 0,1 0 0 0 0,0 0 0 0 0,0 0 0 0 0,-1 0 0 0 0,1 0 0 0 0,0 0 0 0 0,-1 0 0 0 0,1 0 0 0 0,0 0 0 0 0,-1 0 0 0 0,1 0 0 0 0,0 0 0 0 0,0 0 0 0 0,-1 0 0 0 0,1 0 0 0 0,0 0 0 0 0,-1 0 0 0 0,1 0 0 0 0,0 0 0 0 0,-1 0 0 0 0,1 0 0 0 0,0 0 0 0 0,-1 0 0 0 0,1 0 0 0 0,0 0 0 0 0,-1 0 0 0 0,1 0 0 0 0,0 0 0 0 0,-1 0 0 0 0,1 0 0 0 0,0 0 0 0 0,-1 0 0 0 0,1 0 0 0 0,0 0 0 0 0,-1 0 0 0 0,1 0 0 0 0,0 0 0 0 0,-1 0 0 0 0,1 0 0 0 0,0 0 0 0 0,0 0 0 0 0,-1 0 0 0 0,1 0 0 0 0,0 0 0 0 0,-1 0 0 0 0,1 0 0 0 0,0 0 0 0 0,-1 0 0 0 0,1 0 0 0 0,0 0 0 0 0,-1 0 0 0 0,1 0 0 0 0,0 0 0 0 0,-1 0 0 0 0,1 0 0 0 0,0 0 0 0 0,-1 0 0 0 0,1 0 0 0 0,0 0 0 0 0,-1 0 0 0 0,1 0 0 0 0,0 0 0 0 0,-1 0 0 0 0,1 0 0 0 0,0 0 0 0 0,-1 0 0 0 0,1 0 0 0 0,0 0 0 0 0,-4-4 0 0 0,-2-1 0 0 0,1 0 0 0 0,1 1 0 0 0,1 1 0 0 0,1 2 0 0 0,0 0 0 0 0,2 0 0 0 0,-1 1 0 0 0,1 0 0 0 0,-4-3 0 0 0,-1-2 0 0 0,0 0 0 0 0,1 1 0 0 0,1 2 0 0 0,-3 0 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9942 7397 16383 0 0,'4'0'0'0'0,"1"3"0"0"0,0 6 0 0 0,-1 5 0 0 0,-1 4 0 0 0,-1 3 0 0 0,-1 1 0 0 0,-1-6 0 0 0,4-7 0 0 0,1-8 0 0 0,3-4 0 0 0,1-6 0 0 0,3-1 0 0 0,2 1 0 0 0,4 2 0 0 0,2 2 0 0 0,-3 6 0 0 0,1 3 0 0 0,-4 4 0 0 0,-4 5 0 0 0,-3 4 0 0 0,-3 3 0 0 0,-3 2 0 0 0,-1 1 0 0 0,0 1 0 0 0,-5-4 0 0 0,-1-2 0 0 0,1 1 0 0 0,-3 0 0 0 0,-1 1 0 0 0,-1-3 0 0 0,-4-4 0 0 0,-3-5 0 0 0,-3-3 0 0 0,3-7 0 0 0,-1-2 0 0 0,4-5 0 0 0,0-1 0 0 0,2-3 0 0 0,4 6 0 0 0,6 2 0 0 0,4 8 0 0 0,2 2 0 0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18805 5981 16383 0 0,'0'4'0'0'0,"-4"1"0"0"0,-1 4 0 0 0,-4 0 0 0 0,0 3 0 0 0,-3-2 0 0 0,2 3 0 0 0,1 2 0 0 0,-1 2 0 0 0,1 3 0 0 0,2 2 0 0 0,3 0 0 0 0,-3 1 0 0 0,0 0 0 0 0,2 0 0 0 0,1 0 0 0 0,2 0 0 0 0,1 0 0 0 0,0 0 0 0 0,1 0 0 0 0,4-4 0 0 0,1-2 0 0 0,1 1 0 0 0,2-3 0 0 0,0 0 0 0 0,2-3 0 0 0,0 0 0 0 0,2-1 0 0 0,3-3 0 0 0,2 1 0 0 0,3-1 0 0 0,1-1 0 0 0,2-3 0 0 0,0-6 0 0 0,0-1 0 0 0,-4-6 0 0 0,-1 0 0 0 0,1 1 0 0 0,0 2 0 0 0,-3-2 0 0 0,0 0 0 0 0,0-1 0 0 0,3-1 0 0 0,-3-1 0 0 0,0 0 0 0 0,-3-1 0 0 0,0 1 0 0 0,-1-1 0 0 0,0 1 0 0 0,-2-1 0 0 0,2 1 0 0 0,-2-1 0 0 0,2-2 0 0 0,-1-3 0 0 0,1-3 0 0 0,-2-1 0 0 0,-2-1 0 0 0,2 3 0 0 0,-2 1 0 0 0,-1 0 0 0 0,-3-2 0 0 0,-1 0 0 0 0,-2-1 0 0 0,-1-1 0 0 0,0 0 0 0 0,0-1 0 0 0,-4 4 0 0 0,-2 1 0 0 0,1 0 0 0 0,-3 3 0 0 0,0 0 0 0 0,-3 3 0 0 0,-2 3 0 0 0,-1 0 0 0 0,0 1 0 0 0,1-2 0 0 0,0 0 0 0 0,-2 3 0 0 0,-3 2 0 0 0,-2 2 0 0 0,-1 1 0 0 0,-1 2 0 0 0,-1 0 0 0 0,0 0 0 0 0,4 5 0 0 0,1 0 0 0 0,0 0 0 0 0,-1-1 0 0 0,3 3 0 0 0,0 0 0 0 0,-1-1 0 0 0,3 2 0 0 0,-1 0 0 0 0,3 2 0 0 0,-1 0 0 0 0,2 2 0 0 0,-1-1 0 0 0,1 1 0 0 0,-1-1 0 0 0,2 1 0 0 0,2-1 0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19368 6385 16383 0 0,'0'4'0'0'0,"0"5"0"0"0,-4 1 0 0 0,-1 3 0 0 0,0 3 0 0 0,-3-2 0 0 0,-4 1 0 0 0,1 2 0 0 0,-3-2 0 0 0,2 1 0 0 0,-1-4 0 0 0,1 2 0 0 0,-1 1 0 0 0,-1-2 0 0 0,0 1 0 0 0,4-2 0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19632 6049 16383 0 0,'0'3'0'0'0,"0"-1"0"0"0,4-2 0 0 0,5-5 0 0 0,5-2 0 0 0,0-2 0 0 0,1-1 0 0 0,-1-2 0 0 0,0 0 0 0 0,2 4 0 0 0,-2-2 0 0 0,1 1 0 0 0,-3-2 0 0 0,1 1 0 0 0,-2-1 0 0 0,2 1 0 0 0,-3-2 0 0 0,2-3 0 0 0,-1-2 0 0 0,-3-3 0 0 0,-7 7 0 0 0,-3 9 0 0 0,-1 8 0 0 0,-4 5 0 0 0,-2 4 0 0 0,2 4 0 0 0,2 2 0 0 0,-3-1 0 0 0,1 0 0 0 0,1 0 0 0 0,2 2 0 0 0,-2-4 0 0 0,-1 1 0 0 0,2 0 0 0 0,1 2 0 0 0,-3-3 0 0 0,1 0 0 0 0,0 1 0 0 0,2 2 0 0 0,-2-3 0 0 0,-1 0 0 0 0,1 1 0 0 0,-2-2 0 0 0,1 0 0 0 0,0 1 0 0 0,3 2 0 0 0,-3-2 0 0 0,0 0 0 0 0,2 1 0 0 0,1 2 0 0 0,-3 1 0 0 0,1 1 0 0 0,0-3 0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20098 5934 16383 0 0,'-4'0'0'0'0,"-1"-4"0"0"0,4-1 0 0 0,2-4 0 0 0,5 0 0 0 0,2-2 0 0 0,2 0 0 0 0,1-1 0 0 0,1 0 0 0 0,0 0 0 0 0,0 1 0 0 0,3 2 0 0 0,3 4 0 0 0,2 1 0 0 0,1 3 0 0 0,-3 4 0 0 0,-4 6 0 0 0,-1 2 0 0 0,-2 2 0 0 0,-4 3 0 0 0,-2 3 0 0 0,-3 2 0 0 0,-5-3 0 0 0,-2 0 0 0 0,-4 0 0 0 0,-1 1 0 0 0,-2-2 0 0 0,1-1 0 0 0,-2-3 0 0 0,2 1 0 0 0,-2-3 0 0 0,-2-3 0 0 0,-2-3 0 0 0,-3-2 0 0 0,-1-1 0 0 0,3 2 0 0 0,0 1 0 0 0,4 3 0 0 0,-1 0 0 0 0,0 3 0 0 0,2 4 0 0 0,-1 2 0 0 0,2 3 0 0 0,3 1 0 0 0,3 2 0 0 0,-1 0 0 0 0,0 0 0 0 0,2 0 0 0 0,1 1 0 0 0,2-1 0 0 0,1-8 0 0 0,4-6 0 0 0,2-9 0 0 0,4-4 0 0 0,1-6 0 0 0,2-1 0 0 0,3 2 0 0 0,-2-2 0 0 0,2 1 0 0 0,2 3 0 0 0,2 2 0 0 0,1 1 0 0 0,2 7 0 0 0,0 5 0 0 0,-3 6 0 0 0,-5 4 0 0 0,-1-1 0 0 0,-3-7 0 0 0,1-5 0 0 0,3-4 0 0 0,-2-5 0 0 0,2-3 0 0 0,1 0 0 0 0,-1-2 0 0 0,-3 0 0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20843 5821 16383 0 0,'-4'0'0'0'0,"-5"0"0"0"0,-4 0 0 0 0,-5 0 0 0 0,1 4 0 0 0,0 1 0 0 0,-2 0 0 0 0,3 3 0 0 0,1-1 0 0 0,-2 0 0 0 0,2 2 0 0 0,0-1 0 0 0,3 3 0 0 0,-1-2 0 0 0,2 3 0 0 0,-1-1 0 0 0,2 1 0 0 0,-2-1 0 0 0,1 1 0 0 0,3 3 0 0 0,-1-2 0 0 0,1 1 0 0 0,1 3 0 0 0,-1-3 0 0 0,0 1 0 0 0,2 1 0 0 0,2 3 0 0 0,1 1 0 0 0,2 1 0 0 0,0 1 0 0 0,1 1 0 0 0,0 0 0 0 0,1 0 0 0 0,-1 0 0 0 0,0 0 0 0 0,1 0 0 0 0,3-4 0 0 0,1-2 0 0 0,4-3 0 0 0,0 0 0 0 0,2-3 0 0 0,4-3 0 0 0,2 1 0 0 0,3-1 0 0 0,2-2 0 0 0,0-2 0 0 0,1-2 0 0 0,1-1 0 0 0,-1 0 0 0 0,0-2 0 0 0,0 1 0 0 0,-4-4 0 0 0,-1-2 0 0 0,0-3 0 0 0,1-4 0 0 0,-3-4 0 0 0,-1 2 0 0 0,-2-2 0 0 0,-3-1 0 0 0,-4-1 0 0 0,-3-2 0 0 0,-2 0 0 0 0,-1-2 0 0 0,-4 4 0 0 0,-2 2 0 0 0,-3 2 0 0 0,-1 2 0 0 0,-2 1 0 0 0,1 0 0 0 0,-1 2 0 0 0,0-2 0 0 0,0 2 0 0 0,-3 2 0 0 0,-2 3 0 0 0,-3-2 0 0 0,-1 0 0 0 0,-1 2 0 0 0,-1 1 0 0 0,0 2 0 0 0,3 5 0 0 0,2 1 0 0 0,0 5 0 0 0,3 0 0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21208 6055 16383 0 0,'4'0'0'0'0,"1"-4"0"0"0,4-1 0 0 0,3 0 0 0 0,5 1 0 0 0,3 2 0 0 0,1 0 0 0 0,2 1 0 0 0,0 0 0 0 0,-3 1 0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21725 5582 16383 0 0,'4'-3'0'0'0,"5"-6"0"0"0,5-1 0 0 0,0-3 0 0 0,1 1 0 0 0,3 3 0 0 0,-3-2 0 0 0,1 2 0 0 0,1 2 0 0 0,2 2 0 0 0,-3 6 0 0 0,0 3 0 0 0,-2 4 0 0 0,-1 2 0 0 0,-1 2 0 0 0,-4 3 0 0 0,1-1 0 0 0,-1 1 0 0 0,-2 2 0 0 0,-1 2 0 0 0,-3 1 0 0 0,-1 1 0 0 0,0 2 0 0 0,-5 0 0 0 0,-6 0 0 0 0,0 0 0 0 0,-3-4 0 0 0,1-1 0 0 0,-2-4 0 0 0,2-1 0 0 0,-1-1 0 0 0,2-1 0 0 0,-1 0 0 0 0,-3-4 0 0 0,2 2 0 0 0,-1-1 0 0 0,-3-2 0 0 0,3 3 0 0 0,-1-2 0 0 0,3 3 0 0 0,2 4 0 0 0,4 2 0 0 0,3 3 0 0 0,1 3 0 0 0,6 0 0 0 0,1 1 0 0 0,1 0 0 0 0,-2-3 0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21724 6453 16383 0 0,'0'-4'0'0'0,"-4"-1"0"0"0,-1 4 0 0 0,0 6 0 0 0,5 2 0 0 0,6 0 0 0 0,2-5 0 0 0,0-7 0 0 0,-1-6 0 0 0,-3-5 0 0 0,-1-4 0 0 0,-5 1 0 0 0,-7 5 0 0 0,-1 8 0 0 0,1 8 0 0 0,-2 9 0 0 0,1 6 0 0 0,2 4 0 0 0,7-2 0 0 0,6-4 0 0 0,8-5 0 0 0,0-7 0 0 0,-1-9 0 0 0,0-2 0 0 0,0-5 0 0 0,-4-4 0 0 0,-6 2 0 0 0,-8 3 0 0 0,-6 3 0 0 0,-6 4 0 0 0,1 6 0 0 0,3 3 0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21228 5985 16383 0 0,'-4'0'0'0'0,"-5"0"0"0"0,3 0 0 0 0,6 0 0 0 0,7 0 0 0 0,7 0 0 0 0,4 0 0 0 0,3 0 0 0 0,2 0 0 0 0,0 0 0 0 0,1 0 0 0 0,-7 0 0 0 0,-12 0 0 0 0,-9 0 0 0 0,-9 0 0 0 0,-5 0 0 0 0,-4 0 0 0 0,-2 0 0 0 0,-1 0 0 0 0,1 0 0 0 0,-1 0 0 0 0,1 0 0 0 0,1 0 0 0 0,8 0 0 0 0,10 0 0 0 0,10 0 0 0 0,8 0 0 0 0,5 0 0 0 0,1 4 0 0 0,-1 1 0 0 0,2 0 0 0 0,1-1 0 0 0,1-1 0 0 0,0-1 0 0 0,0-1 0 0 0,-7-1 0 0 0,-10 0 0 0 0,-10 0 0 0 0,-8 0 0 0 0,-5 0 0 0 0,-4-1 0 0 0,-2 1 0 0 0,0 0 0 0 0,7 0 0 0 0,10 0 0 0 0,11 0 0 0 0,8 0 0 0 0,6 0 0 0 0,4 0 0 0 0,2 0 0 0 0,1 0 0 0 0,0 0 0 0 0,-9 0 0 0 0,-10 0 0 0 0,-10 0 0 0 0,-8 0 0 0 0,-7 0 0 0 0,-3 0 0 0 0,-2 0 0 0 0,3 0 0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6:41.6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9623 8803 16383 0 0,'-4'0'0'0'0,"-5"0"0"0"0,-4 0 0 0 0,-5 0 0 0 0,-3 0 0 0 0,-1 0 0 0 0,2-3 0 0 0,2-3 0 0 0,-1 2 0 0 0,-1 0 0 0 0,0 1 0 0 0,-1 1 0 0 0,-1 1 0 0 0,-1 1 0 0 0,1 0 0 0 0,-1 0 0 0 0,0 0 0 0 0,0 0 0 0 0,0 1 0 0 0,0-1 0 0 0,1 0 0 0 0,-1 0 0 0 0,0 0 0 0 0,4-4 0 0 0,2-1 0 0 0,-1 0 0 0 0,-1 1 0 0 0,0 1 0 0 0,-2 1 0 0 0,-1 1 0 0 0,0 1 0 0 0,-1 0 0 0 0,0 0 0 0 0,0 0 0 0 0,0 1 0 0 0,0-1 0 0 0,1 0 0 0 0,-1 0 0 0 0,0 0 0 0 0,0 0 0 0 0,1 0 0 0 0,-1 0 0 0 0,0 0 0 0 0,1 0 0 0 0,-1 0 0 0 0,0 0 0 0 0,1 0 0 0 0,-1 0 0 0 0,0 0 0 0 0,1 0 0 0 0,-1 0 0 0 0,0 0 0 0 0,1 0 0 0 0,-1 0 0 0 0,0 0 0 0 0,4 4 0 0 0,2 1 0 0 0,-1 0 0 0 0,-1-1 0 0 0,3 3 0 0 0,1-1 0 0 0,-2 0 0 0 0,-2-1 0 0 0,-1-3 0 0 0,3 4 0 0 0,0 0 0 0 0,0-1 0 0 0,2 2 0 0 0,0 1 0 0 0,-2-2 0 0 0,3 3 0 0 0,0-1 0 0 0,-3 2 0 0 0,-1 0 0 0 0,2 2 0 0 0,0-2 0 0 0,3 2 0 0 0,-1-1 0 0 0,3 1 0 0 0,-1-1 0 0 0,1 1 0 0 0,3 3 0 0 0,-1-2 0 0 0,1 2 0 0 0,2 1 0 0 0,-2-2 0 0 0,0 1 0 0 0,2 2 0 0 0,1 1 0 0 0,3 2 0 0 0,0 1 0 0 0,2 1 0 0 0,4-3 0 0 0,1-1 0 0 0,0 0 0 0 0,3-3 0 0 0,1 0 0 0 0,1-2 0 0 0,0 0 0 0 0,-1 1 0 0 0,0-1 0 0 0,0 1 0 0 0,1-2 0 0 0,0 1 0 0 0,2 2 0 0 0,2 3 0 0 0,3 1 0 0 0,3 2 0 0 0,1-3 0 0 0,1 0 0 0 0,1-4 0 0 0,0 0 0 0 0,1-2 0 0 0,-1 0 0 0 0,0-2 0 0 0,0 2 0 0 0,0-2 0 0 0,-1 2 0 0 0,1-2 0 0 0,0 2 0 0 0,-1-1 0 0 0,1-3 0 0 0,0-3 0 0 0,-5 3 0 0 0,0-2 0 0 0,0 0 0 0 0,1-3 0 0 0,0 0 0 0 0,2 2 0 0 0,1 1 0 0 0,0-2 0 0 0,1 4 0 0 0,0 0 0 0 0,0-2 0 0 0,-4 2 0 0 0,-1 1 0 0 0,-1-3 0 0 0,2-1 0 0 0,1 2 0 0 0,1-1 0 0 0,1 0 0 0 0,0 2 0 0 0,1-1 0 0 0,0-1 0 0 0,0-1 0 0 0,-1 2 0 0 0,1-1 0 0 0,0 0 0 0 0,0-2 0 0 0,0 2 0 0 0,-1 1 0 0 0,1-2 0 0 0,4-1 0 0 0,0 3 0 0 0,1-1 0 0 0,-2 0 0 0 0,0-2 0 0 0,-2 3 0 0 0,0-1 0 0 0,-1 0 0 0 0,0-2 0 0 0,-1-2 0 0 0,5 0 0 0 0,0 2 0 0 0,1 2 0 0 0,-2-2 0 0 0,-1 0 0 0 0,0-2 0 0 0,-2 0 0 0 0,0-1 0 0 0,0-1 0 0 0,0 4 0 0 0,-1 1 0 0 0,1-1 0 0 0,-1 0 0 0 0,1-1 0 0 0,-1-2 0 0 0,5 0 0 0 0,1 0 0 0 0,-1-1 0 0 0,0 3 0 0 0,2 2 0 0 0,1 0 0 0 0,-2-1 0 0 0,-1-2 0 0 0,3 0 0 0 0,-1-1 0 0 0,3 3 0 0 0,0 1 0 0 0,-2 0 0 0 0,2-1 0 0 0,-1-2 0 0 0,3 0 0 0 0,-2 3 0 0 0,-1 0 0 0 0,0 0 0 0 0,1-1 0 0 0,-3-2 0 0 0,2 0 0 0 0,0 2 0 0 0,-3 2 0 0 0,0-1 0 0 0,1-2 0 0 0,0 0 0 0 0,-1-2 0 0 0,-1 0 0 0 0,2 3 0 0 0,0 1 0 0 0,-1 0 0 0 0,-1-1 0 0 0,2-2 0 0 0,0 0 0 0 0,0-1 0 0 0,1-1 0 0 0,1 0 0 0 0,-2 0 0 0 0,2 0 0 0 0,-1-1 0 0 0,3 1 0 0 0,0 0 0 0 0,-3 0 0 0 0,2 0 0 0 0,0 0 0 0 0,-3 0 0 0 0,2 0 0 0 0,0 0 0 0 0,-2 0 0 0 0,2 0 0 0 0,-1 0 0 0 0,-1 0 0 0 0,2 0 0 0 0,0 0 0 0 0,-2 0 0 0 0,2 0 0 0 0,-1 0 0 0 0,-1 0 0 0 0,-1 0 0 0 0,1 0 0 0 0,0 0 0 0 0,-1-4 0 0 0,-1-1 0 0 0,-2 0 0 0 0,3 1 0 0 0,1 1 0 0 0,-2 2 0 0 0,0 0 0 0 0,-2 0 0 0 0,-1 1 0 0 0,3 1 0 0 0,1-1 0 0 0,0 0 0 0 0,-2 0 0 0 0,-1 0 0 0 0,-1 0 0 0 0,0 0 0 0 0,3 0 0 0 0,0 0 0 0 0,1-3 0 0 0,-2-3 0 0 0,-1 2 0 0 0,0 0 0 0 0,-2 1 0 0 0,0 1 0 0 0,0 1 0 0 0,-1 1 0 0 0,1 0 0 0 0,-1 0 0 0 0,1 0 0 0 0,-1 0 0 0 0,1 0 0 0 0,0 1 0 0 0,-1-1 0 0 0,1 0 0 0 0,0 0 0 0 0,-1 0 0 0 0,1 0 0 0 0,0 0 0 0 0,-1 0 0 0 0,-3-4 0 0 0,-1-1 0 0 0,0 0 0 0 0,0 1 0 0 0,2 1 0 0 0,1 1 0 0 0,1 1 0 0 0,0 1 0 0 0,1 0 0 0 0,0 0 0 0 0,0 0 0 0 0,-1 1 0 0 0,1-1 0 0 0,0 0 0 0 0,0 0 0 0 0,0-4 0 0 0,-1-1 0 0 0,1 0 0 0 0,0 1 0 0 0,-1 1 0 0 0,1 2 0 0 0,0 0 0 0 0,-1 0 0 0 0,1 1 0 0 0,0 1 0 0 0,-1-1 0 0 0,1 0 0 0 0,0 0 0 0 0,-1 0 0 0 0,1 0 0 0 0,0 0 0 0 0,-1 0 0 0 0,1 0 0 0 0,0 0 0 0 0,-1 0 0 0 0,1 0 0 0 0,0 0 0 0 0,0 0 0 0 0,-1 0 0 0 0,1 0 0 0 0,0-4 0 0 0,-1-1 0 0 0,1 0 0 0 0,0 2 0 0 0,-1 0 0 0 0,1 1 0 0 0,0 1 0 0 0,-1 1 0 0 0,-3-4 0 0 0,-1-1 0 0 0,-1 0 0 0 0,2 1 0 0 0,1 2 0 0 0,1 0 0 0 0,1-3 0 0 0,0 0 0 0 0,1 0 0 0 0,0 1 0 0 0,-4-2 0 0 0,-2-1 0 0 0,1 2 0 0 0,1 0 0 0 0,1 3 0 0 0,-3-4 0 0 0,0 0 0 0 0,0 1 0 0 0,-2-2 0 0 0,0-1 0 0 0,1 2 0 0 0,2 1 0 0 0,2-2 0 0 0,1 1 0 0 0,1 0 0 0 0,-3-2 0 0 0,-1 0 0 0 0,0 2 0 0 0,1-2 0 0 0,1 0 0 0 0,1-3 0 0 0,1 2 0 0 0,-3-3 0 0 0,-2 1 0 0 0,1 3 0 0 0,-3-1 0 0 0,0 0 0 0 0,1-2 0 0 0,2 2 0 0 0,-2-3 0 0 0,0 2 0 0 0,-3-2 0 0 0,-3-3 0 0 0,0 2 0 0 0,-2-1 0 0 0,2 1 0 0 0,4 4 0 0 0,-2-1 0 0 0,2 1 0 0 0,-2-1 0 0 0,1 0 0 0 0,-2-1 0 0 0,2 1 0 0 0,-3-2 0 0 0,2 1 0 0 0,-1-1 0 0 0,1 1 0 0 0,-1-1 0 0 0,1 2 0 0 0,-2-3 0 0 0,2 3 0 0 0,-1-2 0 0 0,-3-3 0 0 0,1-2 0 0 0,0-2 0 0 0,-3-2 0 0 0,-1-2 0 0 0,-3 1 0 0 0,0-2 0 0 0,-2 1 0 0 0,0 0 0 0 0,0 0 0 0 0,-1 0 0 0 0,-3 4 0 0 0,-1 1 0 0 0,-4 5 0 0 0,-1-1 0 0 0,3-1 0 0 0,-3 2 0 0 0,1-1 0 0 0,2-2 0 0 0,-1 2 0 0 0,-1 0 0 0 0,3-2 0 0 0,-2 1 0 0 0,-4 1 0 0 0,-3 1 0 0 0,0 0 0 0 0,0 2 0 0 0,1-1 0 0 0,0 1 0 0 0,-1 3 0 0 0,1-1 0 0 0,0 1 0 0 0,-3-3 0 0 0,-1 2 0 0 0,-2-2 0 0 0,-1 0 0 0 0,-1 3 0 0 0,-1-1 0 0 0,0 0 0 0 0,0 3 0 0 0,0 1 0 0 0,4-1 0 0 0,1-1 0 0 0,0 2 0 0 0,0 1 0 0 0,2-2 0 0 0,0-1 0 0 0,-1 2 0 0 0,-1 1 0 0 0,-2 1 0 0 0,-1 2 0 0 0,-1 0 0 0 0,-1 1 0 0 0,0 0 0 0 0,0 0 0 0 0,0 0 0 0 0,1 1 0 0 0,-1-1 0 0 0,0 0 0 0 0,0 0 0 0 0,0 0 0 0 0,1 0 0 0 0,-1 0 0 0 0,0 0 0 0 0,1 0 0 0 0,3 4 0 0 0,1 1 0 0 0,1 0 0 0 0,-2-1 0 0 0,-1-1 0 0 0,3 2 0 0 0,0 1 0 0 0,0 0 0 0 0,-2-2 0 0 0,-1-2 0 0 0,-1 0 0 0 0,-1-2 0 0 0,-1 1 0 0 0,1 2 0 0 0,-1 2 0 0 0,0 0 0 0 0,0-1 0 0 0,0-2 0 0 0,0 0 0 0 0,4 3 0 0 0,2 0 0 0 0,-1 0 0 0 0,-1-1 0 0 0,-1-2 0 0 0,-1 4 0 0 0,0 0 0 0 0,-2-1 0 0 0,1-1 0 0 0,-1-2 0 0 0,4 4 0 0 0,1-1 0 0 0,0 0 0 0 0,-1-1 0 0 0,3 3 0 0 0,0-1 0 0 0,-1 0 0 0 0,3 2 0 0 0,-1 0 0 0 0,-1-2 0 0 0,2 3 0 0 0,-1-1 0 0 0,-1 2 0 0 0,-2 0 0 0 0,2 1 0 0 0,0 0 0 0 0,-1-3 0 0 0,-2 2 0 0 0,-1-2 0 0 0,-1 3 0 0 0,-2-1 0 0 0,1-3 0 0 0,-1 2 0 0 0,0 0 0 0 0,0-3 0 0 0,4 3 0 0 0,1-2 0 0 0,0 0 0 0 0,0-3 0 0 0,2 3 0 0 0,0-1 0 0 0,-1 0 0 0 0,-2 1 0 0 0,0 1 0 0 0,-2 2 0 0 0,-1 0 0 0 0,-1 2 0 0 0,0-2 0 0 0,0 2 0 0 0,0-1 0 0 0,0-2 0 0 0,4 0 0 0 0,2 0 0 0 0,-1-3 0 0 0,3 3 0 0 0,0-2 0 0 0,-1 0 0 0 0,2 1 0 0 0,0 0 0 0 0,-2 2 0 0 0,-2-1 0 0 0,2 3 0 0 0,0-2 0 0 0,-1-1 0 0 0,2 0 0 0 0,0 0 0 0 0,-2-2 0 0 0,-1 1 0 0 0,-2 0 0 0 0,-1-2 0 0 0,3 2 0 0 0,1 0 0 0 0,-1-2 0 0 0,-1 3 0 0 0,-2-1 0 0 0,0-2 0 0 0,-1 2 0 0 0,0 0 0 0 0,-1-1 0 0 0,0-3 0 0 0,4 3 0 0 0,1-1 0 0 0,0 0 0 0 0,0-2 0 0 0,-2 2 0 0 0,-1 1 0 0 0,-1-2 0 0 0,0 3 0 0 0,-1 0 0 0 0,0-2 0 0 0,0-1 0 0 0,0-2 0 0 0,4 2 0 0 0,2 1 0 0 0,-1-1 0 0 0,-1-1 0 0 0,-1-2 0 0 0,-1-1 0 0 0,-1 0 0 0 0,0-1 0 0 0,3 4 0 0 0,2 1 0 0 0,-1 0 0 0 0,-1-2 0 0 0,-1 0 0 0 0,-1-1 0 0 0,-1-2 0 0 0,-1 1 0 0 0,1-1 0 0 0,-1 0 0 0 0,0-1 0 0 0,0 1 0 0 0,0 0 0 0 0,0 0 0 0 0,1 0 0 0 0,-1 0 0 0 0,0 0 0 0 0,1 0 0 0 0,-1 0 0 0 0,0 0 0 0 0,1 0 0 0 0,-1 0 0 0 0,0 0 0 0 0,1 0 0 0 0,-1 0 0 0 0,0 0 0 0 0,1 0 0 0 0,-1 0 0 0 0,0 0 0 0 0,0 0 0 0 0,1 0 0 0 0,-1 0 0 0 0,0 0 0 0 0,1 0 0 0 0,-1 0 0 0 0,0 0 0 0 0,1 0 0 0 0,-1 0 0 0 0,0 0 0 0 0,1 0 0 0 0,-1 0 0 0 0,0 0 0 0 0,1 0 0 0 0,-1 0 0 0 0,0 0 0 0 0,1 0 0 0 0,3-4 0 0 0,1-1 0 0 0,0 0 0 0 0,0 1 0 0 0,-2 1 0 0 0,-1 1 0 0 0,-1 2 0 0 0,0-1 0 0 0,-1 1 0 0 0,0 0 0 0 0,4-3 0 0 0,2-2 0 0 0,-1 0 0 0 0,-1 1 0 0 0,-1 1 0 0 0,3-2 0 0 0,0-1 0 0 0,0 1 0 0 0,2-3 0 0 0,0 0 0 0 0,2-2 0 0 0,1 0 0 0 0,-3 2 0 0 0,2-1 0 0 0,-2 0 0 0 0,0 2 0 0 0,0-1 0 0 0,1 0 0 0 0,1-2 0 0 0,0 0 0 0 0,2-1 0 0 0,-1 0 0 0 0,1-1 0 0 0,-1 1 0 0 0,2-1 0 0 0,-2 1 0 0 0,1-1 0 0 0,-1 1 0 0 0,2-1 0 0 0,2-2 0 0 0,-2 0 0 0 0,2 0 0 0 0,1-2 0 0 0,-1 2 0 0 0,0-1 0 0 0,2-2 0 0 0,2-1 0 0 0,-3 2 0 0 0,1 0 0 0 0,0-2 0 0 0,-2 3 0 0 0,1 0 0 0 0,0-1 0 0 0,-1 2 0 0 0,0-1 0 0 0,2-1 0 0 0,-3 2 0 0 0,1-1 0 0 0,-2 3 0 0 0,0-1 0 0 0,-1 1 0 0 0,0 0 0 0 0,-1 2 0 0 0,-3 2 0 0 0,2-1 0 0 0,-2 0 0 0 0,3 3 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9966 7390 16383 0 0,'0'-4'0'0'0,"0"-5"0"0"0,0-4 0 0 0,4-1 0 0 0,1-2 0 0 0,0-1 0 0 0,3 1 0 0 0,0 0 0 0 0,2 3 0 0 0,0 0 0 0 0,2 1 0 0 0,3 4 0 0 0,-2-1 0 0 0,2 0 0 0 0,-3 7 0 0 0,2 3 0 0 0,-3 5 0 0 0,2 6 0 0 0,1 0 0 0 0,-1-5 0 0 0,-2-4 0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3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8860 9255 16383 0 0,'0'3'0'0'0,"0"6"0"0"0,0 5 0 0 0,0 4 0 0 0,0 3 0 0 0,0 1 0 0 0,0 1 0 0 0,0 1 0 0 0,0 0 0 0 0,0-1 0 0 0,0 0 0 0 0,0 1 0 0 0,0-2 0 0 0,0 1 0 0 0,0 0 0 0 0,0 0 0 0 0,0-1 0 0 0,0 1 0 0 0,0-1 0 0 0,0 1 0 0 0,0 0 0 0 0,0-1 0 0 0,0 1 0 0 0,0 0 0 0 0,0-1 0 0 0,0 1 0 0 0,0 0 0 0 0,0 0 0 0 0,0-1 0 0 0,0 1 0 0 0,0 0 0 0 0,0-1 0 0 0,0 1 0 0 0,0 0 0 0 0,0-1 0 0 0,0 1 0 0 0,-4-4 0 0 0,-1-2 0 0 0,0 1 0 0 0,1 1 0 0 0,1 1 0 0 0,1 1 0 0 0,1 0 0 0 0,1 2 0 0 0,0-1 0 0 0,0 1 0 0 0,0 0 0 0 0,1 0 0 0 0,-1 0 0 0 0,0 0 0 0 0,0-1 0 0 0,0 1 0 0 0,0 0 0 0 0,0-4 0 0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3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8126 10829 16383 0 0,'-4'0'0'0'0,"-5"0"0"0"0,-1 3 0 0 0,-3 2 0 0 0,1 4 0 0 0,-1 0 0 0 0,1 3 0 0 0,-1-1 0 0 0,2 1 0 0 0,3 3 0 0 0,-2-1 0 0 0,2 1 0 0 0,1 1 0 0 0,-1-1 0 0 0,0 0 0 0 0,2 1 0 0 0,2 2 0 0 0,1 2 0 0 0,2 2 0 0 0,0 0 0 0 0,1 0 0 0 0,4 1 0 0 0,2 0 0 0 0,3-3 0 0 0,0-3 0 0 0,3-2 0 0 0,3-6 0 0 0,3-3 0 0 0,1-2 0 0 0,3-3 0 0 0,1-1 0 0 0,-4-5 0 0 0,-1-1 0 0 0,0 1 0 0 0,-2-4 0 0 0,-1 1 0 0 0,-3-3 0 0 0,1 1 0 0 0,2-2 0 0 0,2 1 0 0 0,-2-1 0 0 0,1 1 0 0 0,-3-1 0 0 0,0 1 0 0 0,-1-1 0 0 0,-4-3 0 0 0,1 2 0 0 0,0-2 0 0 0,1-1 0 0 0,-1-2 0 0 0,-1-2 0 0 0,-3-1 0 0 0,-2-2 0 0 0,-2 1 0 0 0,-4 2 0 0 0,-2 2 0 0 0,0 0 0 0 0,-4 3 0 0 0,1 0 0 0 0,-3 3 0 0 0,1-1 0 0 0,-2 2 0 0 0,-3 3 0 0 0,-2 3 0 0 0,-3 2 0 0 0,-1 2 0 0 0,-2 1 0 0 0,4 4 0 0 0,1 1 0 0 0,0 5 0 0 0,3 3 0 0 0,0 0 0 0 0,2 2 0 0 0,0-2 0 0 0,2 1 0 0 0,3-3 0 0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3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8434 11113 16383 0 0,'0'3'0'0'0,"0"6"0"0"0,-4 1 0 0 0,-1 3 0 0 0,0 3 0 0 0,-3-2 0 0 0,0 2 0 0 0,1 1 0 0 0,-1-2 0 0 0,-1 0 0 0 0,3 2 0 0 0,-3-3 0 0 0,1 1 0 0 0,-2-3 0 0 0,0-2 0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3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8714 10899 16383 0 0,'0'-3'0'0'0,"0"-6"0"0"0,0-5 0 0 0,0 4 0 0 0,-4 7 0 0 0,-1 8 0 0 0,-4 4 0 0 0,0 3 0 0 0,2 4 0 0 0,-3 0 0 0 0,1 0 0 0 0,2 1 0 0 0,-2-1 0 0 0,1-1 0 0 0,-2-2 0 0 0,0 1 0 0 0,3 1 0 0 0,-2-2 0 0 0,0 1 0 0 0,-1-2 0 0 0,0 1 0 0 0,6-2 0 0 0,8-2 0 0 0,6-4 0 0 0,6-2 0 0 0,1-5 0 0 0,0-3 0 0 0,2 0 0 0 0,1 0 0 0 0,1 2 0 0 0,-3 1 0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3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8855 10995 16383 0 0,'0'4'0'0'0,"0"5"0"0"0,-4 1 0 0 0,-1 2 0 0 0,-4 0 0 0 0,0 2 0 0 0,1 1 0 0 0,-1-1 0 0 0,0 1 0 0 0,2 2 0 0 0,-2-3 0 0 0,1 1 0 0 0,2 2 0 0 0,-3-3 0 0 0,1 1 0 0 0,-2 1 0 0 0,1 2 0 0 0,-3 2 0 0 0,1 1 0 0 0,3 1 0 0 0,3-7 0 0 0,1-6 0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3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9206 10897 16383 0 0,'0'-4'0'0'0,"0"-5"0"0"0,-4-1 0 0 0,-5 2 0 0 0,-5 1 0 0 0,-4 2 0 0 0,-2 3 0 0 0,1 4 0 0 0,1 3 0 0 0,3 4 0 0 0,0 0 0 0 0,3 3 0 0 0,0-1 0 0 0,1 2 0 0 0,4 2 0 0 0,1 3 0 0 0,3 2 0 0 0,2 1 0 0 0,5-2 0 0 0,1-1 0 0 0,4-4 0 0 0,1 0 0 0 0,2-2 0 0 0,-1 0 0 0 0,2-2 0 0 0,2-2 0 0 0,3 1 0 0 0,1-1 0 0 0,3-2 0 0 0,0 2 0 0 0,1 0 0 0 0,-4 2 0 0 0,-1 0 0 0 0,-3 1 0 0 0,-5 3 0 0 0,-4 4 0 0 0,-3 1 0 0 0,-2 2 0 0 0,-1 2 0 0 0,-4-4 0 0 0,-2-1 0 0 0,-4-3 0 0 0,-3-1 0 0 0,-4-3 0 0 0,-3-3 0 0 0,-2-2 0 0 0,-1-4 0 0 0,0 0 0 0 0,0-2 0 0 0,3-5 0 0 0,2 0 0 0 0,0-1 0 0 0,3-2 0 0 0,0 0 0 0 0,3-3 0 0 0,3-3 0 0 0,3-3 0 0 0,3-3 0 0 0,6 3 0 0 0,2-1 0 0 0,4 4 0 0 0,4 0 0 0 0,5 2 0 0 0,-2 0 0 0 0,1 1 0 0 0,1-1 0 0 0,1 2 0 0 0,2-2 0 0 0,1 2 0 0 0,0 2 0 0 0,-3-2 0 0 0,-1 2 0 0 0,0 2 0 0 0,-3-3 0 0 0,0 2 0 0 0,-3-3 0 0 0,1 0 0 0 0,2-1 0 0 0,-2-4 0 0 0,1 2 0 0 0,-2-1 0 0 0,-3-3 0 0 0,-3-1 0 0 0,-3-2 0 0 0,-1-2 0 0 0,-6 4 0 0 0,-1 0 0 0 0,-4 4 0 0 0,-5 0 0 0 0,-3 2 0 0 0,1 0 0 0 0,-1 2 0 0 0,-1 2 0 0 0,-1-1 0 0 0,2 5 0 0 0,4 6 0 0 0,5 4 0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3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9659 11088 16383 0 0,'0'4'0'0'0,"0"5"0"0"0,0-3 0 0 0,0-6 0 0 0,0-7 0 0 0,0-6 0 0 0,-4-2 0 0 0,-5 7 0 0 0,-1 8 0 0 0,1 8 0 0 0,6 3 0 0 0,8-1 0 0 0,2-6 0 0 0,1-7 0 0 0,-2-8 0 0 0,-5-1 0 0 0,-3 5 0 0 0,-5 8 0 0 0,-1 7 0 0 0,4 2 0 0 0,3 0 0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3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9937 11014 16383 0 0,'0'-4'0'0'0,"0"-5"0"0"0,0-5 0 0 0,0-3 0 0 0,0-4 0 0 0,4 2 0 0 0,5 5 0 0 0,5 4 0 0 0,4 4 0 0 0,2 4 0 0 0,3 1 0 0 0,-4 5 0 0 0,-4 5 0 0 0,-2 2 0 0 0,-2 3 0 0 0,-3 2 0 0 0,-4 3 0 0 0,-1 2 0 0 0,-2 1 0 0 0,-1 1 0 0 0,-1 0 0 0 0,1 0 0 0 0,-1 0 0 0 0,0 0 0 0 0,-3-4 0 0 0,-1-1 0 0 0,-4 0 0 0 0,-4 1 0 0 0,-4-3 0 0 0,-2 0 0 0 0,-3-3 0 0 0,0-4 0 0 0,-2-3 0 0 0,1-3 0 0 0,-1-1 0 0 0,1-6 0 0 0,0-2 0 0 0,0-3 0 0 0,0-5 0 0 0,4-3 0 0 0,10 1 0 0 0,9 3 0 0 0,5 8 0 0 0,6 4 0 0 0,0 7 0 0 0,-1 2 0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10332 10970 16383 0 0,'0'-4'0'0'0,"0"-5"0"0"0,-4-1 0 0 0,-5 1 0 0 0,-4 2 0 0 0,-5 3 0 0 0,-3 1 0 0 0,-1 2 0 0 0,-2 0 0 0 0,1 1 0 0 0,-1 1 0 0 0,4 3 0 0 0,2 2 0 0 0,4 3 0 0 0,0 0 0 0 0,3 3 0 0 0,3 2 0 0 0,-1 4 0 0 0,1 2 0 0 0,2 1 0 0 0,2 2 0 0 0,6-4 0 0 0,2-1 0 0 0,0 1 0 0 0,0 0 0 0 0,3-3 0 0 0,1 0 0 0 0,-2 1 0 0 0,2-2 0 0 0,0 0 0 0 0,3-3 0 0 0,-1 1 0 0 0,1-2 0 0 0,4-3 0 0 0,2-3 0 0 0,3-2 0 0 0,1-1 0 0 0,1-2 0 0 0,1 0 0 0 0,0-1 0 0 0,1 1 0 0 0,-1-1 0 0 0,-4-3 0 0 0,-1-1 0 0 0,0 0 0 0 0,1 1 0 0 0,0-3 0 0 0,2 0 0 0 0,-3 1 0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10265 5890 16383 0 0,'-4'0'0'0'0,"-5"0"0"0"0,-5 0 0 0 0,-3 0 0 0 0,0 3 0 0 0,0 3 0 0 0,2 2 0 0 0,0 1 0 0 0,3 3 0 0 0,0-1 0 0 0,1 1 0 0 0,3 3 0 0 0,-1-1 0 0 0,0 1 0 0 0,3 1 0 0 0,2 3 0 0 0,5 1 0 0 0,7-3 0 0 0,6 0 0 0 0,4-3 0 0 0,2-4 0 0 0,3-3 0 0 0,1-4 0 0 0,0-1 0 0 0,0-2 0 0 0,-5-5 0 0 0,0 0 0 0 0,-5-5 0 0 0,0 0 0 0 0,1-2 0 0 0,2 1 0 0 0,-2-1 0 0 0,0 0 0 0 0,-2 0 0 0 0,1 1 0 0 0,-3-1 0 0 0,1 1 0 0 0,-1-1 0 0 0,-3-3 0 0 0,-3-2 0 0 0,-6-2 0 0 0,-6 2 0 0 0,-3 0 0 0 0,-3 3 0 0 0,-3-1 0 0 0,-3 4 0 0 0,-2 2 0 0 0,-1 4 0 0 0,-1 2 0 0 0,0 2 0 0 0,3 4 0 0 0,2 3 0 0 0,0 3 0 0 0,3 5 0 0 0,0-1 0 0 0,2 2 0 0 0,1 2 0 0 0,1-2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49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6741 7491 16383 0 0,'-3'0'0'0'0,"-6"0"0"0"0,-1 4 0 0 0,1 4 0 0 0,-2 3 0 0 0,1 1 0 0 0,3 4 0 0 0,2 2 0 0 0,1 3 0 0 0,3-3 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10248 7346 16383 0 0,'0'-4'0'0'0,"0"-5"0"0"0,4-5 0 0 0,5 0 0 0 0,1 7 0 0 0,3 3 0 0 0,-1 7 0 0 0,1 4 0 0 0,-1 3 0 0 0,0 0 0 0 0,4-1 0 0 0,1-2 0 0 0,3-3 0 0 0,1-5 0 0 0,1-7 0 0 0,1-2 0 0 0,-4-3 0 0 0,-5-3 0 0 0,-5-3 0 0 0,-7 2 0 0 0,-5 8 0 0 0,-2 9 0 0 0,-3 4 0 0 0,-1 6 0 0 0,1 5 0 0 0,3 4 0 0 0,1 2 0 0 0,2 2 0 0 0,1 0 0 0 0,1 1 0 0 0,0 0 0 0 0,0-1 0 0 0,0 0 0 0 0,1 0 0 0 0,-1 0 0 0 0,0 0 0 0 0,0 0 0 0 0,0-1 0 0 0,0 1 0 0 0,0 0 0 0 0,0-1 0 0 0,0 1 0 0 0,0-8 0 0 0,0-7 0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10548 6127 16383 0 0,'-3'0'0'0'0,"-6"0"0"0"0,-1 3 0 0 0,1 6 0 0 0,-2 1 0 0 0,1 3 0 0 0,-1 3 0 0 0,1 2 0 0 0,-2-1 0 0 0,1 0 0 0 0,3 1 0 0 0,-2-3 0 0 0,2 0 0 0 0,-3-2 0 0 0,2 0 0 0 0,1-2 0 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10716 5868 16383 0 0,'0'4'0'0'0,"0"5"0"0"0,-3 1 0 0 0,-2 2 0 0 0,0 4 0 0 0,-3-1 0 0 0,0 0 0 0 0,1 2 0 0 0,-1-2 0 0 0,-1 0 0 0 0,6-2 0 0 0,8-4 0 0 0,6-3 0 0 0,5-2 0 0 0,4-3 0 0 0,2 0 0 0 0,-2 2 0 0 0,-1 2 0 0 0,-4-1 0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10856 5915 16383 0 0,'0'4'0'0'0,"-3"1"0"0"0,-3 4 0 0 0,1 4 0 0 0,-2-1 0 0 0,-1 3 0 0 0,1 1 0 0 0,2 3 0 0 0,2 2 0 0 0,1 1 0 0 0,-2-4 0 0 0,-2 0 0 0 0,2 0 0 0 0,0 1 0 0 0,-2-2 0 0 0,-1-1 0 0 0,2 1 0 0 0,0 1 0 0 0,3-2 0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11115 5796 16383 0 0,'-4'0'0'0'0,"-5"0"0"0"0,-1 4 0 0 0,1 5 0 0 0,-1 1 0 0 0,0 2 0 0 0,2 4 0 0 0,3 2 0 0 0,2 3 0 0 0,5-3 0 0 0,3 0 0 0 0,4-4 0 0 0,4-4 0 0 0,0 1 0 0 0,2-3 0 0 0,2-1 0 0 0,-2 1 0 0 0,1-1 0 0 0,1-1 0 0 0,-3 2 0 0 0,-2 3 0 0 0,-5 5 0 0 0,-3 2 0 0 0,-2 2 0 0 0,-1 3 0 0 0,-5 0 0 0 0,-6-4 0 0 0,-1-1 0 0 0,-2-3 0 0 0,-3-5 0 0 0,-3-4 0 0 0,-2-2 0 0 0,-1-3 0 0 0,4-5 0 0 0,3-6 0 0 0,2 0 0 0 0,3-4 0 0 0,2-2 0 0 0,4-3 0 0 0,1-2 0 0 0,2-1 0 0 0,5 3 0 0 0,2 1 0 0 0,3 4 0 0 0,5 3 0 0 0,-1 1 0 0 0,2 2 0 0 0,2 1 0 0 0,2-1 0 0 0,1 1 0 0 0,-2-3 0 0 0,-1 1 0 0 0,-2-2 0 0 0,-5-3 0 0 0,0 0 0 0 0,-1 0 0 0 0,-3-2 0 0 0,2 1 0 0 0,-1 0 0 0 0,-1-2 0 0 0,-6 3 0 0 0,-2-1 0 0 0,-6 2 0 0 0,-4 4 0 0 0,-1-1 0 0 0,-2 2 0 0 0,-2 1 0 0 0,-2 3 0 0 0,2 6 0 0 0,4 2 0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13516 5864 16383 0 0,'-3'4'0'0'0,"-3"5"0"0"0,2 4 0 0 0,0 5 0 0 0,1 3 0 0 0,1 1 0 0 0,1 2 0 0 0,1-1 0 0 0,0 1 0 0 0,4-4 0 0 0,5-6 0 0 0,5-5 0 0 0,4-4 0 0 0,3-3 0 0 0,-3-5 0 0 0,1-3 0 0 0,-1 0 0 0 0,-2-3 0 0 0,0 0 0 0 0,0-2 0 0 0,3 1 0 0 0,-4-2 0 0 0,1 1 0 0 0,-2-2 0 0 0,-5-1 0 0 0,1 0 0 0 0,-1 0 0 0 0,-3-2 0 0 0,-2-3 0 0 0,-1-1 0 0 0,-6 3 0 0 0,-2-1 0 0 0,-4 1 0 0 0,-4 1 0 0 0,-1 1 0 0 0,-1 3 0 0 0,-1 3 0 0 0,-3-1 0 0 0,-2 2 0 0 0,-1 1 0 0 0,0 3 0 0 0,3 6 0 0 0,1 6 0 0 0,3 5 0 0 0,1 1 0 0 0,3 2 0 0 0,3 2 0 0 0,3 2 0 0 0,2-3 0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13891 6009 16383 0 0,'0'4'0'0'0,"0"5"0"0"0,0 5 0 0 0,-4 0 0 0 0,-1 1 0 0 0,-3 3 0 0 0,-1 1 0 0 0,1 2 0 0 0,-2-3 0 0 0,1-1 0 0 0,2-2 0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14010 5797 16383 0 0,'0'4'0'0'0,"0"5"0"0"0,0 5 0 0 0,0 4 0 0 0,-4-1 0 0 0,-1 0 0 0 0,0 1 0 0 0,1-6 0 0 0,5-5 0 0 0,7-4 0 0 0,1-6 0 0 0,3-3 0 0 0,4 0 0 0 0,2 1 0 0 0,3 1 0 0 0,-3 5 0 0 0,0 6 0 0 0,-3 7 0 0 0,-5 3 0 0 0,0 0 0 0 0,-1 1 0 0 0,-3 0 0 0 0,-5-2 0 0 0,-4 0 0 0 0,-5-2 0 0 0,-1-1 0 0 0,-3-2 0 0 0,1 1 0 0 0,-2-1 0 0 0,-2-4 0 0 0,-3-1 0 0 0,-2-3 0 0 0,-2-2 0 0 0,4-4 0 0 0,0-3 0 0 0,7 1 0 0 0,6 4 0 0 0,4 3 0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14035 5749 16383 0 0,'0'-4'0'0'0,"4"-1"0"0"0,1-4 0 0 0,3 0 0 0 0,5 1 0 0 0,4 2 0 0 0,3 3 0 0 0,-3 4 0 0 0,1 4 0 0 0,0-1 0 0 0,2 1 0 0 0,-3-2 0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14339 5840 16383 0 0,'0'-4'0'0'0,"0"-5"0"0"0,0-5 0 0 0,4-3 0 0 0,5 0 0 0 0,1 0 0 0 0,2 2 0 0 0,4 4 0 0 0,2 4 0 0 0,3 3 0 0 0,-3 6 0 0 0,0 3 0 0 0,-4 4 0 0 0,-4 5 0 0 0,-3 3 0 0 0,-4 4 0 0 0,-1 1 0 0 0,-6-3 0 0 0,-1-1 0 0 0,-5-3 0 0 0,-4-4 0 0 0,1-1 0 0 0,-2-1 0 0 0,-2 1 0 0 0,-2-1 0 0 0,-2-2 0 0 0,4 2 0 0 0,-1-1 0 0 0,4 2 0 0 0,4 3 0 0 0,4 4 0 0 0,-2-2 0 0 0,2 1 0 0 0,1 2 0 0 0,1 1 0 0 0,2 1 0 0 0,5-2 0 0 0,2-1 0 0 0,0 1 0 0 0,-1-7 0 0 0,3-5 0 0 0,0-7 0 0 0,3-4 0 0 0,0-5 0 0 0,1-4 0 0 0,4 0 0 0 0,2 2 0 0 0,3 4 0 0 0,-2 6 0 0 0,-5 8 0 0 0,-4 7 0 0 0,0 1 0 0 0,-1 2 0 0 0,2-2 0 0 0,2-3 0 0 0,4-4 0 0 0,-1-6 0 0 0,1-4 0 0 0,1-1 0 0 0,-2-4 0 0 0,0-1 0 0 0,-2-2 0 0 0,-3-3 0 0 0,-4 0 0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13163 8051 16383 0 0,'-4'0'0'0'0,"-1"4"0"0"0,-4 1 0 0 0,0 3 0 0 0,1 5 0 0 0,3 4 0 0 0,1 3 0 0 0,6-3 0 0 0,2 1 0 0 0,4-3 0 0 0,6-5 0 0 0,3-3 0 0 0,3-3 0 0 0,1-3 0 0 0,2-4 0 0 0,1-3 0 0 0,-1 0 0 0 0,-3-2 0 0 0,-2-1 0 0 0,1-2 0 0 0,0 1 0 0 0,-3-2 0 0 0,-1 1 0 0 0,-2-1 0 0 0,1 1 0 0 0,-3-2 0 0 0,-3-1 0 0 0,-3-4 0 0 0,-2-1 0 0 0,-5-2 0 0 0,-7 3 0 0 0,-2 0 0 0 0,-2 3 0 0 0,-3 5 0 0 0,-3 4 0 0 0,-2 2 0 0 0,-1 3 0 0 0,-1 1 0 0 0,0 0 0 0 0,4 5 0 0 0,0 1 0 0 0,5 3 0 0 0,0 1 0 0 0,-1-2 0 0 0,2 1 0 0 0,-1 0 0 0 0,2 2 0 0 0,-1-1 0 0 0,3 2 0 0 0,1-1 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10319 7538 16383 0 0,'0'4'0'0'0,"4"1"0"0"0,5 0 0 0 0,4-1 0 0 0,5-2 0 0 0,3 0 0 0 0,1-1 0 0 0,2-1 0 0 0,-1 0 0 0 0,1 0 0 0 0,-1 0 0 0 0,1 0 0 0 0,-1 0 0 0 0,-4-1 0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13420 8196 16383 0 0,'0'4'0'0'0,"-4"1"0"0"0,-1 4 0 0 0,-4 0 0 0 0,-4 3 0 0 0,-3 2 0 0 0,-4 4 0 0 0,2-2 0 0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13723 7961 16383 0 0,'0'4'0'0'0,"-3"5"0"0"0,-2 5 0 0 0,-4 0 0 0 0,0 1 0 0 0,-3-1 0 0 0,1 0 0 0 0,-1 2 0 0 0,1 2 0 0 0,-2-2 0 0 0,2 0 0 0 0,-1-3 0 0 0,1 1 0 0 0,-1-3 0 0 0,1 2 0 0 0,7-7 0 0 0,4-3 0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13887 7985 16383 0 0,'-4'0'0'0'0,"-1"3"0"0"0,-4 3 0 0 0,0 2 0 0 0,1 5 0 0 0,-1 0 0 0 0,0 1 0 0 0,-2-1 0 0 0,5-3 0 0 0,3-7 0 0 0,6-4 0 0 0,7-2 0 0 0,1-5 0 0 0,3 0 0 0 0,2 1 0 0 0,0 5 0 0 0,0 4 0 0 0,-3 4 0 0 0,-3 6 0 0 0,-4 5 0 0 0,-2 2 0 0 0,-6-1 0 0 0,-3 0 0 0 0,-4-3 0 0 0,-1 0 0 0 0,-2-3 0 0 0,1 0 0 0 0,-2-1 0 0 0,-3 1 0 0 0,-1-2 0 0 0,-3-2 0 0 0,2 1 0 0 0,1-1 0 0 0,-1-1 0 0 0,-1-7 0 0 0,2-6 0 0 0,1-3 0 0 0,7 1 0 0 0,4 5 0 0 0,4 3 0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13894 7937 16383 0 0,'0'-4'0'0'0,"3"-1"0"0"0,6 0 0 0 0,1 5 0 0 0,3 2 0 0 0,-1 5 0 0 0,1 1 0 0 0,3 0 0 0 0,2-3 0 0 0,2-4 0 0 0,1-4 0 0 0,-2-5 0 0 0,-2-1 0 0 0,-2 2 0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15467 7841 16383 0 0,'-4'0'0'0'0,"-1"4"0"0"0,-4 1 0 0 0,0 4 0 0 0,-3 3 0 0 0,2 5 0 0 0,1 3 0 0 0,3 1 0 0 0,2 2 0 0 0,6-4 0 0 0,6 0 0 0 0,6-4 0 0 0,4-5 0 0 0,4-4 0 0 0,0-2 0 0 0,-2-7 0 0 0,-1-2 0 0 0,0-1 0 0 0,-3-2 0 0 0,-1-1 0 0 0,2 2 0 0 0,-3-2 0 0 0,0 0 0 0 0,-2-2 0 0 0,1 2 0 0 0,-2-3 0 0 0,-3-3 0 0 0,-2-2 0 0 0,-3-2 0 0 0,-2-3 0 0 0,-4 4 0 0 0,-7 4 0 0 0,0 1 0 0 0,-3 2 0 0 0,0 0 0 0 0,0 1 0 0 0,-3 3 0 0 0,-2 2 0 0 0,-2 2 0 0 0,-2 2 0 0 0,4 4 0 0 0,0 7 0 0 0,4 0 0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15702 8032 16383 0 0,'0'3'0'0'0,"0"6"0"0"0,0 5 0 0 0,-4 0 0 0 0,-1 2 0 0 0,-4-3 0 0 0,0 2 0 0 0,-3-3 0 0 0,2 1 0 0 0,-3-2 0 0 0,2-3 0 0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16005 7773 16383 0 0,'-4'0'0'0'0,"-5"0"0"0"0,-5 0 0 0 0,0 4 0 0 0,-1 5 0 0 0,1 5 0 0 0,0 0 0 0 0,2 1 0 0 0,3 3 0 0 0,3 1 0 0 0,7-2 0 0 0,2 0 0 0 0,6-4 0 0 0,0 1 0 0 0,3-2 0 0 0,3-4 0 0 0,0 1 0 0 0,0 0 0 0 0,2-3 0 0 0,-2 2 0 0 0,0-1 0 0 0,-2 3 0 0 0,-4 3 0 0 0,-3 4 0 0 0,-2 2 0 0 0,-7-2 0 0 0,-5 1 0 0 0,-7-4 0 0 0,-3-4 0 0 0,1 1 0 0 0,-1-2 0 0 0,-1-3 0 0 0,-1-6 0 0 0,-1-2 0 0 0,3-6 0 0 0,5-5 0 0 0,4-4 0 0 0,4-3 0 0 0,6 2 0 0 0,8 0 0 0 0,5 3 0 0 0,1 1 0 0 0,1 2 0 0 0,3 3 0 0 0,0 3 0 0 0,-1 0 0 0 0,-1-1 0 0 0,1 2 0 0 0,-3-2 0 0 0,0 0 0 0 0,-3-3 0 0 0,1 0 0 0 0,-2-1 0 0 0,-2-4 0 0 0,-4-2 0 0 0,-6 1 0 0 0,-3 0 0 0 0,-4 2 0 0 0,-6 4 0 0 0,1 4 0 0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16243 7843 16383 0 0,'0'4'0'0'0,"0"5"0"0"0,-4 1 0 0 0,-1 3 0 0 0,0 3 0 0 0,-3-2 0 0 0,0 2 0 0 0,1 1 0 0 0,-1-2 0 0 0,3-4 0 0 0,8-7 0 0 0,6-5 0 0 0,6-6 0 0 0,4-1 0 0 0,2 0 0 0 0,3 2 0 0 0,0 1 0 0 0,-4 6 0 0 0,-1 3 0 0 0,-5 4 0 0 0,1 1 0 0 0,-4 3 0 0 0,-3 3 0 0 0,-3 3 0 0 0,-6 2 0 0 0,-3 2 0 0 0,-4-3 0 0 0,-2-1 0 0 0,-2-3 0 0 0,0-1 0 0 0,-1-3 0 0 0,-2-2 0 0 0,-3 0 0 0 0,-2-1 0 0 0,-1-2 0 0 0,-1-2 0 0 0,2-6 0 0 0,2-2 0 0 0,4-4 0 0 0,0-1 0 0 0,6 1 0 0 0,5 2 0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16269 7793 16383 0 0,'0'-3'0'0'0,"0"-6"0"0"0,4-1 0 0 0,5 1 0 0 0,5 2 0 0 0,3 2 0 0 0,0 7 0 0 0,0 1 0 0 0,-2 6 0 0 0,0 0 0 0 0,1-1 0 0 0,1-2 0 0 0,-1-5 0 0 0,0-4 0 0 0,-3-5 0 0 0,-3-4 0 0 0,0-1 0 0 0,-2-2 0 0 0,-5 2 0 0 0,-4 2 0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49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9023 7960 16383 0 0,'4'0'0'0'0,"1"-4"0"0"0,4-1 0 0 0,4 0 0 0 0,3 1 0 0 0,4 2 0 0 0,1 0 0 0 0,-2 5 0 0 0,-4 5 0 0 0,-6 6 0 0 0,-3 4 0 0 0,-3 3 0 0 0,-3 2 0 0 0,-4 0 0 0 0,-2 1 0 0 0,-4-4 0 0 0,1-2 0 0 0,-4-3 0 0 0,-2-1 0 0 0,-3-3 0 0 0,-2-3 0 0 0,-1-3 0 0 0,-2-2 0 0 0,0-2 0 0 0,4-5 0 0 0,5-5 0 0 0,8-2 0 0 0,6 6 0 0 0,3 2 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5166 10286 16383 0 0,'0'-4'0'0'0,"0"3"0"0"0,-3 5 0 0 0,-3 6 0 0 0,2 5 0 0 0,0 4 0 0 0,1 2 0 0 0,1 2 0 0 0,1 1 0 0 0,1 0 0 0 0,0-1 0 0 0,0 1 0 0 0,4-5 0 0 0,1-1 0 0 0,4-4 0 0 0,4-4 0 0 0,4-4 0 0 0,3-3 0 0 0,-3-6 0 0 0,1-2 0 0 0,-3-4 0 0 0,-1-1 0 0 0,2-3 0 0 0,1-2 0 0 0,3-3 0 0 0,-3-2 0 0 0,-1 2 0 0 0,-2 1 0 0 0,0-2 0 0 0,-3 0 0 0 0,-2-1 0 0 0,-4-2 0 0 0,-2 0 0 0 0,-5 3 0 0 0,-7 2 0 0 0,-5 3 0 0 0,-1 0 0 0 0,-1 3 0 0 0,-2 2 0 0 0,2 0 0 0 0,0 1 0 0 0,-1 2 0 0 0,-2 2 0 0 0,-1 2 0 0 0,-1 1 0 0 0,-1 4 0 0 0,3 6 0 0 0,1 2 0 0 0,4 2 0 0 0,0-1 0 0 0,3 2 0 0 0,3 1 0 0 0,2 4 0 0 0,4 1 0 0 0,0-3 0 0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49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9302 8006 16383 0 0,'0'-4'0'0'0,"0"-5"0"0"0,-4-1 0 0 0,-1-3 0 0 0,-4 1 0 0 0,-4 3 0 0 0,-4 2 0 0 0,-2 3 0 0 0,1 6 0 0 0,0 2 0 0 0,4 5 0 0 0,3 4 0 0 0,4 4 0 0 0,0 0 0 0 0,0-1 0 0 0,2 3 0 0 0,2 0 0 0 0,1 2 0 0 0,1 1 0 0 0,4-4 0 0 0,2 0 0 0 0,4-4 0 0 0,5-4 0 0 0,-1 0 0 0 0,1-1 0 0 0,3-3 0 0 0,2-2 0 0 0,2-2 0 0 0,-3-5 0 0 0,-1-2 0 0 0,1 0 0 0 0,1-3 0 0 0,-2-1 0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10577 7819 16383 0 0,'0'4'0'0'0,"-4"1"0"0"0,-1 4 0 0 0,4 0 0 0 0,2-5 0 0 0,5-4 0 0 0,5-1 0 0 0,1-5 0 0 0,2-1 0 0 0,-1-3 0 0 0,1 0 0 0 0,-2-2 0 0 0,-3 4 0 0 0,-3 8 0 0 0,-3 8 0 0 0,-1 6 0 0 0,-1 5 0 0 0,-2 3 0 0 0,-3 1 0 0 0,-2 1 0 0 0,1 1 0 0 0,0-1 0 0 0,2-1 0 0 0,1 1 0 0 0,1-5 0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10813 7914 16383 0 0,'3'0'0'0'0,"6"0"0"0"0,5 0 0 0 0,4 0 0 0 0,3 0 0 0 0,1 0 0 0 0,1 0 0 0 0,1 0 0 0 0,-4 0 0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11162 7865 16383 0 0,'-3'0'0'0'0,"-2"-4"0"0"0,3-1 0 0 0,4-4 0 0 0,4 0 0 0 0,1-3 0 0 0,4 2 0 0 0,3 1 0 0 0,3 7 0 0 0,4 3 0 0 0,-4 6 0 0 0,1 5 0 0 0,-3 5 0 0 0,-5 3 0 0 0,-3 2 0 0 0,-4 1 0 0 0,-1 1 0 0 0,-6-4 0 0 0,-1-2 0 0 0,-5-3 0 0 0,0-1 0 0 0,-2-3 0 0 0,1 1 0 0 0,-2-2 0 0 0,2 2 0 0 0,-2-2 0 0 0,-2-2 0 0 0,-2-3 0 0 0,-3-2 0 0 0,-1-1 0 0 0,3-6 0 0 0,0-1 0 0 0,4-4 0 0 0,7-1 0 0 0,10 2 0 0 0,4-2 0 0 0,0 5 0 0 0,0 7 0 0 0,2 3 0 0 0,-1 1 0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11464 7911 16383 0 0,'3'-3'0'0'0,"3"-6"0"0"0,-5-1 0 0 0,-6 1 0 0 0,-3-2 0 0 0,-3 1 0 0 0,-3 3 0 0 0,-5 2 0 0 0,-1 1 0 0 0,-2 3 0 0 0,3 4 0 0 0,1 2 0 0 0,-1 5 0 0 0,4 3 0 0 0,-1 0 0 0 0,4 2 0 0 0,3 2 0 0 0,3 2 0 0 0,3 1 0 0 0,5-2 0 0 0,3 0 0 0 0,1 0 0 0 0,2-3 0 0 0,1 0 0 0 0,2-2 0 0 0,3-4 0 0 0,-1 0 0 0 0,2 0 0 0 0,2-3 0 0 0,1-2 0 0 0,2-2 0 0 0,2-1 0 0 0,0 0 0 0 0,1-1 0 0 0,-4-1 0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10554 7816 16383 0 0,'-4'0'0'0'0,"3"0"0"0"0,5 0 0 0 0,2-4 0 0 0,4-1 0 0 0,4-4 0 0 0,3 0 0 0 0,-1-3 0 0 0,1 2 0 0 0,1-3 0 0 0,-2-2 0 0 0,-1 1 0 0 0,-2 0 0 0 0,-7 5 0 0 0,-5 8 0 0 0,-7 5 0 0 0,-1 5 0 0 0,-1 5 0 0 0,2 4 0 0 0,-2-1 0 0 0,0 1 0 0 0,1 0 0 0 0,-1-2 0 0 0,0 0 0 0 0,2 1 0 0 0,1 1 0 0 0,2 2 0 0 0,2 1 0 0 0,0 1 0 0 0,1 1 0 0 0,0 0 0 0 0,1 0 0 0 0,-5-4 0 0 0,-4-5 0 0 0,-6-5 0 0 0,0-8 0 0 0,-1-4 0 0 0,5-2 0 0 0,9 1 0 0 0,7 0 0 0 0,8 1 0 0 0,5 1 0 0 0,3 1 0 0 0,1 1 0 0 0,1 0 0 0 0,1 0 0 0 0,-1 0 0 0 0,-4 0 0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29.2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28627 2043 16383 0 0,'0'-4'0'0'0,"-4"-5"0"0"0,-1-5 0 0 0,-4 0 0 0 0,0-1 0 0 0,2-3 0 0 0,-3 3 0 0 0,1-1 0 0 0,-2 3 0 0 0,1-1 0 0 0,-2 3 0 0 0,2-1 0 0 0,-2 1 0 0 0,-3-1 0 0 0,-2 2 0 0 0,-3 2 0 0 0,3-1 0 0 0,0 0 0 0 0,-1-1 0 0 0,-1 0 0 0 0,-2 3 0 0 0,4-2 0 0 0,0 1 0 0 0,-1 1 0 0 0,-1 2 0 0 0,3-1 0 0 0,0-1 0 0 0,-1 2 0 0 0,-2 1 0 0 0,3-2 0 0 0,0-1 0 0 0,-1 2 0 0 0,-1-3 0 0 0,-2 0 0 0 0,-2 2 0 0 0,4-3 0 0 0,1 1 0 0 0,-1 2 0 0 0,-1 1 0 0 0,-1-1 0 0 0,-2-1 0 0 0,0 1 0 0 0,0 2 0 0 0,-1 2 0 0 0,4-3 0 0 0,1-1 0 0 0,0 1 0 0 0,0 1 0 0 0,-2 2 0 0 0,-1 0 0 0 0,-1 2 0 0 0,-1-1 0 0 0,1 1 0 0 0,-1 1 0 0 0,0-1 0 0 0,0 0 0 0 0,0 0 0 0 0,1 0 0 0 0,-1 1 0 0 0,0-1 0 0 0,0 0 0 0 0,1 0 0 0 0,-1 3 0 0 0,0 3 0 0 0,1-2 0 0 0,-1 0 0 0 0,0-1 0 0 0,5 3 0 0 0,0 0 0 0 0,0-1 0 0 0,-1 3 0 0 0,0 0 0 0 0,2 2 0 0 0,0 0 0 0 0,-1-2 0 0 0,4 1 0 0 0,-1 0 0 0 0,-2-3 0 0 0,3 3 0 0 0,0-1 0 0 0,1 2 0 0 0,4 3 0 0 0,0 0 0 0 0,-4-3 0 0 0,2 1 0 0 0,-2-1 0 0 0,1 1 0 0 0,0-1 0 0 0,-3 2 0 0 0,-3-2 0 0 0,3 2 0 0 0,-1-1 0 0 0,2 1 0 0 0,4 2 0 0 0,0 4 0 0 0,1 1 0 0 0,3 2 0 0 0,1 1 0 0 0,3 1 0 0 0,1 0 0 0 0,1 1 0 0 0,0-1 0 0 0,0 0 0 0 0,1 0 0 0 0,-1-1 0 0 0,1 1 0 0 0,-1 0 0 0 0,4-4 0 0 0,1-2 0 0 0,0 1 0 0 0,3 1 0 0 0,-1 1 0 0 0,4-3 0 0 0,-1-1 0 0 0,2-2 0 0 0,-1-1 0 0 0,1-1 0 0 0,3 0 0 0 0,2-2 0 0 0,-1 2 0 0 0,0-2 0 0 0,-2 2 0 0 0,-1-2 0 0 0,3-2 0 0 0,-3 2 0 0 0,2-2 0 0 0,-3 2 0 0 0,1 0 0 0 0,2-2 0 0 0,-2 1 0 0 0,1-1 0 0 0,2 2 0 0 0,3 0 0 0 0,-3 2 0 0 0,0-2 0 0 0,1-2 0 0 0,-2 2 0 0 0,0-2 0 0 0,1-1 0 0 0,3-3 0 0 0,0-1 0 0 0,-1 2 0 0 0,-1 1 0 0 0,0-1 0 0 0,2-2 0 0 0,2 3 0 0 0,0 1 0 0 0,1-2 0 0 0,0 0 0 0 0,1-3 0 0 0,0 0 0 0 0,0-2 0 0 0,0 1 0 0 0,0 2 0 0 0,0 2 0 0 0,-1 0 0 0 0,1-1 0 0 0,0-2 0 0 0,-1 0 0 0 0,1-1 0 0 0,0-1 0 0 0,-1 0 0 0 0,1 0 0 0 0,0 0 0 0 0,-1-1 0 0 0,1 1 0 0 0,0 0 0 0 0,-1 0 0 0 0,1 0 0 0 0,0 0 0 0 0,-1 0 0 0 0,1 0 0 0 0,0 0 0 0 0,-1 0 0 0 0,-3-4 0 0 0,-1-1 0 0 0,0 0 0 0 0,0 1 0 0 0,2 1 0 0 0,1 2 0 0 0,1-4 0 0 0,0-1 0 0 0,1 1 0 0 0,0 2 0 0 0,0-4 0 0 0,0 1 0 0 0,-1-4 0 0 0,1 1 0 0 0,0-3 0 0 0,0 2 0 0 0,-5-3 0 0 0,0 3 0 0 0,-4-3 0 0 0,0 2 0 0 0,-3-1 0 0 0,1 1 0 0 0,2-1 0 0 0,2-2 0 0 0,-1-3 0 0 0,1 1 0 0 0,-3 0 0 0 0,-3-1 0 0 0,-4-2 0 0 0,2 2 0 0 0,-2 1 0 0 0,0-1 0 0 0,-3-2 0 0 0,-1-1 0 0 0,-4 3 0 0 0,-3 0 0 0 0,-4-1 0 0 0,0 3 0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29.2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20879 2434 16383 0 0,'3'0'0'0'0,"6"0"0"0"0,5 0 0 0 0,4 0 0 0 0,3 0 0 0 0,1 0 0 0 0,1 0 0 0 0,1 0 0 0 0,-4 4 0 0 0,-2 1 0 0 0,1 0 0 0 0,0-1 0 0 0,1-1 0 0 0,-3 2 0 0 0,0 1 0 0 0,0 0 0 0 0,2-2 0 0 0,1-2 0 0 0,1 0 0 0 0,1-1 0 0 0,0-1 0 0 0,1 0 0 0 0,0-1 0 0 0,-4 5 0 0 0,-1 1 0 0 0,0 0 0 0 0,1-2 0 0 0,1 0 0 0 0,1-1 0 0 0,0-1 0 0 0,2-1 0 0 0,-5 4 0 0 0,0 1 0 0 0,0 0 0 0 0,1-2 0 0 0,1 0 0 0 0,1-1 0 0 0,1-1 0 0 0,0-1 0 0 0,1 0 0 0 0,0 0 0 0 0,0-1 0 0 0,0 1 0 0 0,-1 0 0 0 0,1 0 0 0 0,0 0 0 0 0,0 0 0 0 0,-1 0 0 0 0,1 0 0 0 0,0 0 0 0 0,-1 0 0 0 0,1 0 0 0 0,0 0 0 0 0,-1 0 0 0 0,1 0 0 0 0,0 0 0 0 0,0 0 0 0 0,-1 0 0 0 0,1 0 0 0 0,0 0 0 0 0,-1 0 0 0 0,1 0 0 0 0,0 0 0 0 0,-1 0 0 0 0,1 0 0 0 0,0 0 0 0 0,-1 0 0 0 0,1 0 0 0 0,0 0 0 0 0,-1 0 0 0 0,1 0 0 0 0,0 0 0 0 0,-1 0 0 0 0,1 0 0 0 0,0 0 0 0 0,-1 0 0 0 0,1 0 0 0 0,0 0 0 0 0,-1 0 0 0 0,1 0 0 0 0,0 0 0 0 0,-1 0 0 0 0,1 0 0 0 0,0 0 0 0 0,0 0 0 0 0,-1 0 0 0 0,1 0 0 0 0,0 0 0 0 0,-1 0 0 0 0,1 0 0 0 0,0 0 0 0 0,-1 0 0 0 0,1 0 0 0 0,0 0 0 0 0,-1 0 0 0 0,1 0 0 0 0,0 0 0 0 0,-1 0 0 0 0,1 0 0 0 0,0 0 0 0 0,-1 0 0 0 0,1 0 0 0 0,0 0 0 0 0,-1 0 0 0 0,1 0 0 0 0,0 0 0 0 0,-1 0 0 0 0,1 0 0 0 0,0 0 0 0 0,-1 0 0 0 0,1 0 0 0 0,0 0 0 0 0,-4-4 0 0 0,-2-1 0 0 0,1 0 0 0 0,1 1 0 0 0,1 1 0 0 0,1 2 0 0 0,0 0 0 0 0,2 0 0 0 0,-1 1 0 0 0,1 0 0 0 0,-4-3 0 0 0,-1-2 0 0 0,0 0 0 0 0,1 1 0 0 0,1 2 0 0 0,-3 0 0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18805 5981 16383 0 0,'0'4'0'0'0,"-4"1"0"0"0,-1 4 0 0 0,-4 0 0 0 0,0 3 0 0 0,-3-2 0 0 0,2 3 0 0 0,1 2 0 0 0,-1 2 0 0 0,1 3 0 0 0,2 2 0 0 0,3 0 0 0 0,-3 1 0 0 0,0 0 0 0 0,2 0 0 0 0,1 0 0 0 0,2 0 0 0 0,1 0 0 0 0,0 0 0 0 0,1 0 0 0 0,4-4 0 0 0,1-2 0 0 0,1 1 0 0 0,2-3 0 0 0,0 0 0 0 0,2-3 0 0 0,0 0 0 0 0,2-1 0 0 0,3-3 0 0 0,2 1 0 0 0,3-1 0 0 0,1-1 0 0 0,2-3 0 0 0,0-6 0 0 0,0-1 0 0 0,-4-6 0 0 0,-1 0 0 0 0,1 1 0 0 0,0 2 0 0 0,-3-2 0 0 0,0 0 0 0 0,0-1 0 0 0,3-1 0 0 0,-3-1 0 0 0,0 0 0 0 0,-3-1 0 0 0,0 1 0 0 0,-1-1 0 0 0,0 1 0 0 0,-2-1 0 0 0,2 1 0 0 0,-2-1 0 0 0,2-2 0 0 0,-1-3 0 0 0,1-3 0 0 0,-2-1 0 0 0,-2-1 0 0 0,2 3 0 0 0,-2 1 0 0 0,-1 0 0 0 0,-3-2 0 0 0,-1 0 0 0 0,-2-1 0 0 0,-1-1 0 0 0,0 0 0 0 0,0-1 0 0 0,-4 4 0 0 0,-2 1 0 0 0,1 0 0 0 0,-3 3 0 0 0,0 0 0 0 0,-3 3 0 0 0,-2 3 0 0 0,-1 0 0 0 0,0 1 0 0 0,1-2 0 0 0,0 0 0 0 0,-2 3 0 0 0,-3 2 0 0 0,-2 2 0 0 0,-1 1 0 0 0,-1 2 0 0 0,-1 0 0 0 0,0 0 0 0 0,4 5 0 0 0,1 0 0 0 0,0 0 0 0 0,-1-1 0 0 0,3 3 0 0 0,0 0 0 0 0,-1-1 0 0 0,3 2 0 0 0,-1 0 0 0 0,3 2 0 0 0,-1 0 0 0 0,2 2 0 0 0,-1-1 0 0 0,1 1 0 0 0,-1-1 0 0 0,2 1 0 0 0,2-1 0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19368 6385 16383 0 0,'0'4'0'0'0,"0"5"0"0"0,-4 1 0 0 0,-1 3 0 0 0,0 3 0 0 0,-3-2 0 0 0,-4 1 0 0 0,1 2 0 0 0,-3-2 0 0 0,2 1 0 0 0,-1-4 0 0 0,1 2 0 0 0,-1 1 0 0 0,-1-2 0 0 0,0 1 0 0 0,4-2 0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5564 10501 16383 0 0,'0'4'0'0'0,"0"5"0"0"0,-3 1 0 0 0,-3 3 0 0 0,-2 2 0 0 0,-1 4 0 0 0,-3-3 0 0 0,1 1 0 0 0,-1 1 0 0 0,1 1 0 0 0,-2-2 0 0 0,2-5 0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19632 6049 16383 0 0,'0'3'0'0'0,"0"-1"0"0"0,4-2 0 0 0,5-5 0 0 0,5-2 0 0 0,0-2 0 0 0,1-1 0 0 0,-1-2 0 0 0,0 0 0 0 0,2 4 0 0 0,-2-2 0 0 0,1 1 0 0 0,-3-2 0 0 0,1 1 0 0 0,-2-1 0 0 0,2 1 0 0 0,-3-2 0 0 0,2-3 0 0 0,-1-2 0 0 0,-3-3 0 0 0,-7 7 0 0 0,-3 9 0 0 0,-1 8 0 0 0,-4 5 0 0 0,-2 4 0 0 0,2 4 0 0 0,2 2 0 0 0,-3-1 0 0 0,1 0 0 0 0,1 0 0 0 0,2 2 0 0 0,-2-4 0 0 0,-1 1 0 0 0,2 0 0 0 0,1 2 0 0 0,-3-3 0 0 0,1 0 0 0 0,0 1 0 0 0,2 2 0 0 0,-2-3 0 0 0,-1 0 0 0 0,1 1 0 0 0,-2-2 0 0 0,1 0 0 0 0,0 1 0 0 0,3 2 0 0 0,-3-2 0 0 0,0 0 0 0 0,2 1 0 0 0,1 2 0 0 0,-3 1 0 0 0,1 1 0 0 0,0-3 0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20098 5934 16383 0 0,'-4'0'0'0'0,"-1"-4"0"0"0,4-1 0 0 0,2-4 0 0 0,5 0 0 0 0,2-2 0 0 0,2 0 0 0 0,1-1 0 0 0,1 0 0 0 0,0 0 0 0 0,0 1 0 0 0,3 2 0 0 0,3 4 0 0 0,2 1 0 0 0,1 3 0 0 0,-3 4 0 0 0,-4 6 0 0 0,-1 2 0 0 0,-2 2 0 0 0,-4 3 0 0 0,-2 3 0 0 0,-3 2 0 0 0,-5-3 0 0 0,-2 0 0 0 0,-4 0 0 0 0,-1 1 0 0 0,-2-2 0 0 0,1-1 0 0 0,-2-3 0 0 0,2 1 0 0 0,-2-3 0 0 0,-2-3 0 0 0,-2-3 0 0 0,-3-2 0 0 0,-1-1 0 0 0,3 2 0 0 0,0 1 0 0 0,4 3 0 0 0,-1 0 0 0 0,0 3 0 0 0,2 4 0 0 0,-1 2 0 0 0,2 3 0 0 0,3 1 0 0 0,3 2 0 0 0,-1 0 0 0 0,0 0 0 0 0,2 0 0 0 0,1 1 0 0 0,2-1 0 0 0,1-8 0 0 0,4-6 0 0 0,2-9 0 0 0,4-4 0 0 0,1-6 0 0 0,2-1 0 0 0,3 2 0 0 0,-2-2 0 0 0,2 1 0 0 0,2 3 0 0 0,2 2 0 0 0,1 1 0 0 0,2 7 0 0 0,0 5 0 0 0,-3 6 0 0 0,-5 4 0 0 0,-1-1 0 0 0,-3-7 0 0 0,1-5 0 0 0,3-4 0 0 0,-2-5 0 0 0,2-3 0 0 0,1 0 0 0 0,-1-2 0 0 0,-3 0 0 0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20843 5821 16383 0 0,'-4'0'0'0'0,"-5"0"0"0"0,-4 0 0 0 0,-5 0 0 0 0,1 4 0 0 0,0 1 0 0 0,-2 0 0 0 0,3 3 0 0 0,1-1 0 0 0,-2 0 0 0 0,2 2 0 0 0,0-1 0 0 0,3 3 0 0 0,-1-2 0 0 0,2 3 0 0 0,-1-1 0 0 0,2 1 0 0 0,-2-1 0 0 0,1 1 0 0 0,3 3 0 0 0,-1-2 0 0 0,1 1 0 0 0,1 3 0 0 0,-1-3 0 0 0,0 1 0 0 0,2 1 0 0 0,2 3 0 0 0,1 1 0 0 0,2 1 0 0 0,0 1 0 0 0,1 1 0 0 0,0 0 0 0 0,1 0 0 0 0,-1 0 0 0 0,0 0 0 0 0,1 0 0 0 0,3-4 0 0 0,1-2 0 0 0,4-3 0 0 0,0 0 0 0 0,2-3 0 0 0,4-3 0 0 0,2 1 0 0 0,3-1 0 0 0,2-2 0 0 0,0-2 0 0 0,1-2 0 0 0,1-1 0 0 0,-1 0 0 0 0,0-2 0 0 0,0 1 0 0 0,-4-4 0 0 0,-1-2 0 0 0,0-3 0 0 0,1-4 0 0 0,-3-4 0 0 0,-1 2 0 0 0,-2-2 0 0 0,-3-1 0 0 0,-4-1 0 0 0,-3-2 0 0 0,-2 0 0 0 0,-1-2 0 0 0,-4 4 0 0 0,-2 2 0 0 0,-3 2 0 0 0,-1 2 0 0 0,-2 1 0 0 0,1 0 0 0 0,-1 2 0 0 0,0-2 0 0 0,0 2 0 0 0,-3 2 0 0 0,-2 3 0 0 0,-3-2 0 0 0,-1 0 0 0 0,-1 2 0 0 0,-1 1 0 0 0,0 2 0 0 0,3 5 0 0 0,2 1 0 0 0,0 5 0 0 0,3 0 0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21208 6055 16383 0 0,'4'0'0'0'0,"1"-4"0"0"0,4-1 0 0 0,3 0 0 0 0,5 1 0 0 0,3 2 0 0 0,1 0 0 0 0,2 1 0 0 0,0 0 0 0 0,-3 1 0 0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21725 5582 16383 0 0,'4'-3'0'0'0,"5"-6"0"0"0,5-1 0 0 0,0-3 0 0 0,1 1 0 0 0,3 3 0 0 0,-3-2 0 0 0,1 2 0 0 0,1 2 0 0 0,2 2 0 0 0,-3 6 0 0 0,0 3 0 0 0,-2 4 0 0 0,-1 2 0 0 0,-1 2 0 0 0,-4 3 0 0 0,1-1 0 0 0,-1 1 0 0 0,-2 2 0 0 0,-1 2 0 0 0,-3 1 0 0 0,-1 1 0 0 0,0 2 0 0 0,-5 0 0 0 0,-6 0 0 0 0,0 0 0 0 0,-3-4 0 0 0,1-1 0 0 0,-2-4 0 0 0,2-1 0 0 0,-1-1 0 0 0,2-1 0 0 0,-1 0 0 0 0,-3-4 0 0 0,2 2 0 0 0,-1-1 0 0 0,-3-2 0 0 0,3 3 0 0 0,-1-2 0 0 0,3 3 0 0 0,2 4 0 0 0,4 2 0 0 0,3 3 0 0 0,1 3 0 0 0,6 0 0 0 0,1 1 0 0 0,1 0 0 0 0,-2-3 0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21724 6453 16383 0 0,'0'-4'0'0'0,"-4"-1"0"0"0,-1 4 0 0 0,0 6 0 0 0,5 2 0 0 0,6 0 0 0 0,2-5 0 0 0,0-7 0 0 0,-1-6 0 0 0,-3-5 0 0 0,-1-4 0 0 0,-5 1 0 0 0,-7 5 0 0 0,-1 8 0 0 0,1 8 0 0 0,-2 9 0 0 0,1 6 0 0 0,2 4 0 0 0,7-2 0 0 0,6-4 0 0 0,8-5 0 0 0,0-7 0 0 0,-1-9 0 0 0,0-2 0 0 0,0-5 0 0 0,-4-4 0 0 0,-6 2 0 0 0,-8 3 0 0 0,-6 3 0 0 0,-6 4 0 0 0,1 6 0 0 0,3 3 0 0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21228 5985 16383 0 0,'-4'0'0'0'0,"-5"0"0"0"0,3 0 0 0 0,6 0 0 0 0,7 0 0 0 0,7 0 0 0 0,4 0 0 0 0,3 0 0 0 0,2 0 0 0 0,0 0 0 0 0,1 0 0 0 0,-7 0 0 0 0,-12 0 0 0 0,-9 0 0 0 0,-9 0 0 0 0,-5 0 0 0 0,-4 0 0 0 0,-2 0 0 0 0,-1 0 0 0 0,1 0 0 0 0,-1 0 0 0 0,1 0 0 0 0,1 0 0 0 0,8 0 0 0 0,10 0 0 0 0,10 0 0 0 0,8 0 0 0 0,5 0 0 0 0,1 4 0 0 0,-1 1 0 0 0,2 0 0 0 0,1-1 0 0 0,1-1 0 0 0,0-1 0 0 0,0-1 0 0 0,-7-1 0 0 0,-10 0 0 0 0,-10 0 0 0 0,-8 0 0 0 0,-5 0 0 0 0,-4-1 0 0 0,-2 1 0 0 0,0 0 0 0 0,7 0 0 0 0,10 0 0 0 0,11 0 0 0 0,8 0 0 0 0,6 0 0 0 0,4 0 0 0 0,2 0 0 0 0,1 0 0 0 0,0 0 0 0 0,-9 0 0 0 0,-10 0 0 0 0,-10 0 0 0 0,-8 0 0 0 0,-7 0 0 0 0,-3 0 0 0 0,-2 0 0 0 0,3 0 0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6:41.6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9623 8803 16383 0 0,'-4'0'0'0'0,"-5"0"0"0"0,-4 0 0 0 0,-5 0 0 0 0,-3 0 0 0 0,-1 0 0 0 0,2-3 0 0 0,2-3 0 0 0,-1 2 0 0 0,-1 0 0 0 0,0 1 0 0 0,-1 1 0 0 0,-1 1 0 0 0,-1 1 0 0 0,1 0 0 0 0,-1 0 0 0 0,0 0 0 0 0,0 0 0 0 0,0 1 0 0 0,0-1 0 0 0,1 0 0 0 0,-1 0 0 0 0,0 0 0 0 0,4-4 0 0 0,2-1 0 0 0,-1 0 0 0 0,-1 1 0 0 0,0 1 0 0 0,-2 1 0 0 0,-1 1 0 0 0,0 1 0 0 0,-1 0 0 0 0,0 0 0 0 0,0 0 0 0 0,0 1 0 0 0,0-1 0 0 0,1 0 0 0 0,-1 0 0 0 0,0 0 0 0 0,0 0 0 0 0,1 0 0 0 0,-1 0 0 0 0,0 0 0 0 0,1 0 0 0 0,-1 0 0 0 0,0 0 0 0 0,1 0 0 0 0,-1 0 0 0 0,0 0 0 0 0,1 0 0 0 0,-1 0 0 0 0,0 0 0 0 0,1 0 0 0 0,-1 0 0 0 0,0 0 0 0 0,4 4 0 0 0,2 1 0 0 0,-1 0 0 0 0,-1-1 0 0 0,3 3 0 0 0,1-1 0 0 0,-2 0 0 0 0,-2-1 0 0 0,-1-3 0 0 0,3 4 0 0 0,0 0 0 0 0,0-1 0 0 0,2 2 0 0 0,0 1 0 0 0,-2-2 0 0 0,3 3 0 0 0,0-1 0 0 0,-3 2 0 0 0,-1 0 0 0 0,2 2 0 0 0,0-2 0 0 0,3 2 0 0 0,-1-1 0 0 0,3 1 0 0 0,-1-1 0 0 0,1 1 0 0 0,3 3 0 0 0,-1-2 0 0 0,1 2 0 0 0,2 1 0 0 0,-2-2 0 0 0,0 1 0 0 0,2 2 0 0 0,1 1 0 0 0,3 2 0 0 0,0 1 0 0 0,2 1 0 0 0,4-3 0 0 0,1-1 0 0 0,0 0 0 0 0,3-3 0 0 0,1 0 0 0 0,1-2 0 0 0,0 0 0 0 0,-1 1 0 0 0,0-1 0 0 0,0 1 0 0 0,1-2 0 0 0,0 1 0 0 0,2 2 0 0 0,2 3 0 0 0,3 1 0 0 0,3 2 0 0 0,1-3 0 0 0,1 0 0 0 0,1-4 0 0 0,0 0 0 0 0,1-2 0 0 0,-1 0 0 0 0,0-2 0 0 0,0 2 0 0 0,0-2 0 0 0,-1 2 0 0 0,1-2 0 0 0,0 2 0 0 0,-1-1 0 0 0,1-3 0 0 0,0-3 0 0 0,-5 3 0 0 0,0-2 0 0 0,0 0 0 0 0,1-3 0 0 0,0 0 0 0 0,2 2 0 0 0,1 1 0 0 0,0-2 0 0 0,1 4 0 0 0,0 0 0 0 0,0-2 0 0 0,-4 2 0 0 0,-1 1 0 0 0,-1-3 0 0 0,2-1 0 0 0,1 2 0 0 0,1-1 0 0 0,1 0 0 0 0,0 2 0 0 0,1-1 0 0 0,0-1 0 0 0,0-1 0 0 0,-1 2 0 0 0,1-1 0 0 0,0 0 0 0 0,0-2 0 0 0,0 2 0 0 0,-1 1 0 0 0,1-2 0 0 0,4-1 0 0 0,0 3 0 0 0,1-1 0 0 0,-2 0 0 0 0,0-2 0 0 0,-2 3 0 0 0,0-1 0 0 0,-1 0 0 0 0,0-2 0 0 0,-1-2 0 0 0,5 0 0 0 0,0 2 0 0 0,1 2 0 0 0,-2-2 0 0 0,-1 0 0 0 0,0-2 0 0 0,-2 0 0 0 0,0-1 0 0 0,0-1 0 0 0,0 4 0 0 0,-1 1 0 0 0,1-1 0 0 0,-1 0 0 0 0,1-1 0 0 0,-1-2 0 0 0,5 0 0 0 0,1 0 0 0 0,-1-1 0 0 0,0 3 0 0 0,2 2 0 0 0,1 0 0 0 0,-2-1 0 0 0,-1-2 0 0 0,3 0 0 0 0,-1-1 0 0 0,3 3 0 0 0,0 1 0 0 0,-2 0 0 0 0,2-1 0 0 0,-1-2 0 0 0,3 0 0 0 0,-2 3 0 0 0,-1 0 0 0 0,0 0 0 0 0,1-1 0 0 0,-3-2 0 0 0,2 0 0 0 0,0 2 0 0 0,-3 2 0 0 0,0-1 0 0 0,1-2 0 0 0,0 0 0 0 0,-1-2 0 0 0,-1 0 0 0 0,2 3 0 0 0,0 1 0 0 0,-1 0 0 0 0,-1-1 0 0 0,2-2 0 0 0,0 0 0 0 0,0-1 0 0 0,1-1 0 0 0,1 0 0 0 0,-2 0 0 0 0,2 0 0 0 0,-1-1 0 0 0,3 1 0 0 0,0 0 0 0 0,-3 0 0 0 0,2 0 0 0 0,0 0 0 0 0,-3 0 0 0 0,2 0 0 0 0,0 0 0 0 0,-2 0 0 0 0,2 0 0 0 0,-1 0 0 0 0,-1 0 0 0 0,2 0 0 0 0,0 0 0 0 0,-2 0 0 0 0,2 0 0 0 0,-1 0 0 0 0,-1 0 0 0 0,-1 0 0 0 0,1 0 0 0 0,0 0 0 0 0,-1-4 0 0 0,-1-1 0 0 0,-2 0 0 0 0,3 1 0 0 0,1 1 0 0 0,-2 2 0 0 0,0 0 0 0 0,-2 0 0 0 0,-1 1 0 0 0,3 1 0 0 0,1-1 0 0 0,0 0 0 0 0,-2 0 0 0 0,-1 0 0 0 0,-1 0 0 0 0,0 0 0 0 0,3 0 0 0 0,0 0 0 0 0,1-3 0 0 0,-2-3 0 0 0,-1 2 0 0 0,0 0 0 0 0,-2 1 0 0 0,0 1 0 0 0,0 1 0 0 0,-1 1 0 0 0,1 0 0 0 0,-1 0 0 0 0,1 0 0 0 0,-1 0 0 0 0,1 0 0 0 0,0 1 0 0 0,-1-1 0 0 0,1 0 0 0 0,0 0 0 0 0,-1 0 0 0 0,1 0 0 0 0,0 0 0 0 0,-1 0 0 0 0,-3-4 0 0 0,-1-1 0 0 0,0 0 0 0 0,0 1 0 0 0,2 1 0 0 0,1 1 0 0 0,1 1 0 0 0,0 1 0 0 0,1 0 0 0 0,0 0 0 0 0,0 0 0 0 0,-1 1 0 0 0,1-1 0 0 0,0 0 0 0 0,0 0 0 0 0,0-4 0 0 0,-1-1 0 0 0,1 0 0 0 0,0 1 0 0 0,-1 1 0 0 0,1 2 0 0 0,0 0 0 0 0,-1 0 0 0 0,1 1 0 0 0,0 1 0 0 0,-1-1 0 0 0,1 0 0 0 0,0 0 0 0 0,-1 0 0 0 0,1 0 0 0 0,0 0 0 0 0,-1 0 0 0 0,1 0 0 0 0,0 0 0 0 0,-1 0 0 0 0,1 0 0 0 0,0 0 0 0 0,0 0 0 0 0,-1 0 0 0 0,1 0 0 0 0,0-4 0 0 0,-1-1 0 0 0,1 0 0 0 0,0 2 0 0 0,-1 0 0 0 0,1 1 0 0 0,0 1 0 0 0,-1 1 0 0 0,-3-4 0 0 0,-1-1 0 0 0,-1 0 0 0 0,2 1 0 0 0,1 2 0 0 0,1 0 0 0 0,1-3 0 0 0,0 0 0 0 0,1 0 0 0 0,0 1 0 0 0,-4-2 0 0 0,-2-1 0 0 0,1 2 0 0 0,1 0 0 0 0,1 3 0 0 0,-3-4 0 0 0,0 0 0 0 0,0 1 0 0 0,-2-2 0 0 0,0-1 0 0 0,1 2 0 0 0,2 1 0 0 0,2-2 0 0 0,1 1 0 0 0,1 0 0 0 0,-3-2 0 0 0,-1 0 0 0 0,0 2 0 0 0,1-2 0 0 0,1 0 0 0 0,1-3 0 0 0,1 2 0 0 0,-3-3 0 0 0,-2 1 0 0 0,1 3 0 0 0,-3-1 0 0 0,0 0 0 0 0,1-2 0 0 0,2 2 0 0 0,-2-3 0 0 0,0 2 0 0 0,-3-2 0 0 0,-3-3 0 0 0,0 2 0 0 0,-2-1 0 0 0,2 1 0 0 0,4 4 0 0 0,-2-1 0 0 0,2 1 0 0 0,-2-1 0 0 0,1 0 0 0 0,-2-1 0 0 0,2 1 0 0 0,-3-2 0 0 0,2 1 0 0 0,-1-1 0 0 0,1 1 0 0 0,-1-1 0 0 0,1 2 0 0 0,-2-3 0 0 0,2 3 0 0 0,-1-2 0 0 0,-3-3 0 0 0,1-2 0 0 0,0-2 0 0 0,-3-2 0 0 0,-1-2 0 0 0,-3 1 0 0 0,0-2 0 0 0,-2 1 0 0 0,0 0 0 0 0,0 0 0 0 0,-1 0 0 0 0,-3 4 0 0 0,-1 1 0 0 0,-4 5 0 0 0,-1-1 0 0 0,3-1 0 0 0,-3 2 0 0 0,1-1 0 0 0,2-2 0 0 0,-1 2 0 0 0,-1 0 0 0 0,3-2 0 0 0,-2 1 0 0 0,-4 1 0 0 0,-3 1 0 0 0,0 0 0 0 0,0 2 0 0 0,1-1 0 0 0,0 1 0 0 0,-1 3 0 0 0,1-1 0 0 0,0 1 0 0 0,-3-3 0 0 0,-1 2 0 0 0,-2-2 0 0 0,-1 0 0 0 0,-1 3 0 0 0,-1-1 0 0 0,0 0 0 0 0,0 3 0 0 0,0 1 0 0 0,4-1 0 0 0,1-1 0 0 0,0 2 0 0 0,0 1 0 0 0,2-2 0 0 0,0-1 0 0 0,-1 2 0 0 0,-1 1 0 0 0,-2 1 0 0 0,-1 2 0 0 0,-1 0 0 0 0,-1 1 0 0 0,0 0 0 0 0,0 0 0 0 0,0 0 0 0 0,1 1 0 0 0,-1-1 0 0 0,0 0 0 0 0,0 0 0 0 0,0 0 0 0 0,1 0 0 0 0,-1 0 0 0 0,0 0 0 0 0,1 0 0 0 0,3 4 0 0 0,1 1 0 0 0,1 0 0 0 0,-2-1 0 0 0,-1-1 0 0 0,3 2 0 0 0,0 1 0 0 0,0 0 0 0 0,-2-2 0 0 0,-1-2 0 0 0,-1 0 0 0 0,-1-2 0 0 0,-1 1 0 0 0,1 2 0 0 0,-1 2 0 0 0,0 0 0 0 0,0-1 0 0 0,0-2 0 0 0,0 0 0 0 0,4 3 0 0 0,2 0 0 0 0,-1 0 0 0 0,-1-1 0 0 0,-1-2 0 0 0,-1 4 0 0 0,0 0 0 0 0,-2-1 0 0 0,1-1 0 0 0,-1-2 0 0 0,4 4 0 0 0,1-1 0 0 0,0 0 0 0 0,-1-1 0 0 0,3 3 0 0 0,0-1 0 0 0,-1 0 0 0 0,3 2 0 0 0,-1 0 0 0 0,-1-2 0 0 0,2 3 0 0 0,-1-1 0 0 0,-1 2 0 0 0,-2 0 0 0 0,2 1 0 0 0,0 0 0 0 0,-1-3 0 0 0,-2 2 0 0 0,-1-2 0 0 0,-1 3 0 0 0,-2-1 0 0 0,1-3 0 0 0,-1 2 0 0 0,0 0 0 0 0,0-3 0 0 0,4 3 0 0 0,1-2 0 0 0,0 0 0 0 0,0-3 0 0 0,2 3 0 0 0,0-1 0 0 0,-1 0 0 0 0,-2 1 0 0 0,0 1 0 0 0,-2 2 0 0 0,-1 0 0 0 0,-1 2 0 0 0,0-2 0 0 0,0 2 0 0 0,0-1 0 0 0,0-2 0 0 0,4 0 0 0 0,2 0 0 0 0,-1-3 0 0 0,3 3 0 0 0,0-2 0 0 0,-1 0 0 0 0,2 1 0 0 0,0 0 0 0 0,-2 2 0 0 0,-2-1 0 0 0,2 3 0 0 0,0-2 0 0 0,-1-1 0 0 0,2 0 0 0 0,0 0 0 0 0,-2-2 0 0 0,-1 1 0 0 0,-2 0 0 0 0,-1-2 0 0 0,3 2 0 0 0,1 0 0 0 0,-1-2 0 0 0,-1 3 0 0 0,-2-1 0 0 0,0-2 0 0 0,-1 2 0 0 0,0 0 0 0 0,-1-1 0 0 0,0-3 0 0 0,4 3 0 0 0,1-1 0 0 0,0 0 0 0 0,0-2 0 0 0,-2 2 0 0 0,-1 1 0 0 0,-1-2 0 0 0,0 3 0 0 0,-1 0 0 0 0,0-2 0 0 0,0-1 0 0 0,0-2 0 0 0,4 2 0 0 0,2 1 0 0 0,-1-1 0 0 0,-1-1 0 0 0,-1-2 0 0 0,-1-1 0 0 0,-1 0 0 0 0,0-1 0 0 0,3 4 0 0 0,2 1 0 0 0,-1 0 0 0 0,-1-2 0 0 0,-1 0 0 0 0,-1-1 0 0 0,-1-2 0 0 0,-1 1 0 0 0,1-1 0 0 0,-1 0 0 0 0,0-1 0 0 0,0 1 0 0 0,0 0 0 0 0,0 0 0 0 0,1 0 0 0 0,-1 0 0 0 0,0 0 0 0 0,1 0 0 0 0,-1 0 0 0 0,0 0 0 0 0,1 0 0 0 0,-1 0 0 0 0,0 0 0 0 0,1 0 0 0 0,-1 0 0 0 0,0 0 0 0 0,1 0 0 0 0,-1 0 0 0 0,0 0 0 0 0,0 0 0 0 0,1 0 0 0 0,-1 0 0 0 0,0 0 0 0 0,1 0 0 0 0,-1 0 0 0 0,0 0 0 0 0,1 0 0 0 0,-1 0 0 0 0,0 0 0 0 0,1 0 0 0 0,-1 0 0 0 0,0 0 0 0 0,1 0 0 0 0,-1 0 0 0 0,0 0 0 0 0,1 0 0 0 0,3-4 0 0 0,1-1 0 0 0,0 0 0 0 0,0 1 0 0 0,-2 1 0 0 0,-1 1 0 0 0,-1 2 0 0 0,0-1 0 0 0,-1 1 0 0 0,0 0 0 0 0,4-3 0 0 0,2-2 0 0 0,-1 0 0 0 0,-1 1 0 0 0,-1 1 0 0 0,3-2 0 0 0,0-1 0 0 0,0 1 0 0 0,2-3 0 0 0,0 0 0 0 0,2-2 0 0 0,1 0 0 0 0,-3 2 0 0 0,2-1 0 0 0,-2 0 0 0 0,0 2 0 0 0,0-1 0 0 0,1 0 0 0 0,1-2 0 0 0,0 0 0 0 0,2-1 0 0 0,-1 0 0 0 0,1-1 0 0 0,-1 1 0 0 0,2-1 0 0 0,-2 1 0 0 0,1-1 0 0 0,-1 1 0 0 0,2-1 0 0 0,2-2 0 0 0,-2 0 0 0 0,2 0 0 0 0,1-2 0 0 0,-1 2 0 0 0,0-1 0 0 0,2-2 0 0 0,2-1 0 0 0,-3 2 0 0 0,1 0 0 0 0,0-2 0 0 0,-2 3 0 0 0,1 0 0 0 0,0-1 0 0 0,-1 2 0 0 0,0-1 0 0 0,2-1 0 0 0,-3 2 0 0 0,1-1 0 0 0,-2 3 0 0 0,0-1 0 0 0,-1 1 0 0 0,0 0 0 0 0,-1 2 0 0 0,-3 2 0 0 0,2-1 0 0 0,-2 0 0 0 0,3 3 0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8860 9255 16383 0 0,'0'3'0'0'0,"0"6"0"0"0,0 5 0 0 0,0 4 0 0 0,0 3 0 0 0,0 1 0 0 0,0 1 0 0 0,0 1 0 0 0,0 0 0 0 0,0-1 0 0 0,0 0 0 0 0,0 1 0 0 0,0-2 0 0 0,0 1 0 0 0,0 0 0 0 0,0 0 0 0 0,0-1 0 0 0,0 1 0 0 0,0-1 0 0 0,0 1 0 0 0,0 0 0 0 0,0-1 0 0 0,0 1 0 0 0,0 0 0 0 0,0-1 0 0 0,0 1 0 0 0,0 0 0 0 0,0 0 0 0 0,0-1 0 0 0,0 1 0 0 0,0 0 0 0 0,0-1 0 0 0,0 1 0 0 0,0 0 0 0 0,0-1 0 0 0,0 1 0 0 0,-4-4 0 0 0,-1-2 0 0 0,0 1 0 0 0,1 1 0 0 0,1 1 0 0 0,1 1 0 0 0,1 0 0 0 0,1 2 0 0 0,0-1 0 0 0,0 1 0 0 0,0 0 0 0 0,1 0 0 0 0,-1 0 0 0 0,0 0 0 0 0,0-1 0 0 0,0 1 0 0 0,0 0 0 0 0,0-4 0 0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8126 10829 16383 0 0,'-4'0'0'0'0,"-5"0"0"0"0,-1 3 0 0 0,-3 2 0 0 0,1 4 0 0 0,-1 0 0 0 0,1 3 0 0 0,-1-1 0 0 0,2 1 0 0 0,3 3 0 0 0,-2-1 0 0 0,2 1 0 0 0,1 1 0 0 0,-1-1 0 0 0,0 0 0 0 0,2 1 0 0 0,2 2 0 0 0,1 2 0 0 0,2 2 0 0 0,0 0 0 0 0,1 0 0 0 0,4 1 0 0 0,2 0 0 0 0,3-3 0 0 0,0-3 0 0 0,3-2 0 0 0,3-6 0 0 0,3-3 0 0 0,1-2 0 0 0,3-3 0 0 0,1-1 0 0 0,-4-5 0 0 0,-1-1 0 0 0,0 1 0 0 0,-2-4 0 0 0,-1 1 0 0 0,-3-3 0 0 0,1 1 0 0 0,2-2 0 0 0,2 1 0 0 0,-2-1 0 0 0,1 1 0 0 0,-3-1 0 0 0,0 1 0 0 0,-1-1 0 0 0,-4-3 0 0 0,1 2 0 0 0,0-2 0 0 0,1-1 0 0 0,-1-2 0 0 0,-1-2 0 0 0,-3-1 0 0 0,-2-2 0 0 0,-2 1 0 0 0,-4 2 0 0 0,-2 2 0 0 0,0 0 0 0 0,-4 3 0 0 0,1 0 0 0 0,-3 3 0 0 0,1-1 0 0 0,-2 2 0 0 0,-3 3 0 0 0,-2 3 0 0 0,-3 2 0 0 0,-1 2 0 0 0,-2 1 0 0 0,4 4 0 0 0,1 1 0 0 0,0 5 0 0 0,3 3 0 0 0,0 0 0 0 0,2 2 0 0 0,0-2 0 0 0,2 1 0 0 0,3-3 0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5754 10147 16383 0 0,'-4'0'0'0'0,"-5"0"0"0"0,-1 3 0 0 0,-3 6 0 0 0,1 5 0 0 0,3 4 0 0 0,2 3 0 0 0,3 1 0 0 0,6-3 0 0 0,2 0 0 0 0,5-4 0 0 0,0-1 0 0 0,4-2 0 0 0,2-4 0 0 0,3-2 0 0 0,2-3 0 0 0,2 2 0 0 0,0 0 0 0 0,1-1 0 0 0,1 0 0 0 0,-5 2 0 0 0,-1 0 0 0 0,-4 3 0 0 0,-4 4 0 0 0,-3 4 0 0 0,-4 2 0 0 0,-6 3 0 0 0,-2 0 0 0 0,-5-3 0 0 0,0 0 0 0 0,-2-5 0 0 0,-3-3 0 0 0,-3-5 0 0 0,-2-3 0 0 0,-2-1 0 0 0,-1-2 0 0 0,4-5 0 0 0,5-5 0 0 0,1-4 0 0 0,2-5 0 0 0,8 2 0 0 0,3 0 0 0 0,7 2 0 0 0,1 0 0 0 0,4-1 0 0 0,-1-2 0 0 0,2 3 0 0 0,-1-1 0 0 0,1 3 0 0 0,-2-1 0 0 0,-2-1 0 0 0,0 2 0 0 0,0-2 0 0 0,-3 0 0 0 0,-1-3 0 0 0,1 2 0 0 0,1-1 0 0 0,-2 0 0 0 0,-5 2 0 0 0,-3 0 0 0 0,0-1 0 0 0,-5 1 0 0 0,0 1 0 0 0,-2 1 0 0 0,-4 4 0 0 0,-4 3 0 0 0,2 3 0 0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8434 11113 16383 0 0,'0'3'0'0'0,"0"6"0"0"0,-4 1 0 0 0,-1 3 0 0 0,0 3 0 0 0,-3-2 0 0 0,0 2 0 0 0,1 1 0 0 0,-1-2 0 0 0,-1 0 0 0 0,3 2 0 0 0,-3-3 0 0 0,1 1 0 0 0,-2-3 0 0 0,0-2 0 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8714 10899 16383 0 0,'0'-3'0'0'0,"0"-6"0"0"0,0-5 0 0 0,0 4 0 0 0,-4 7 0 0 0,-1 8 0 0 0,-4 4 0 0 0,0 3 0 0 0,2 4 0 0 0,-3 0 0 0 0,1 0 0 0 0,2 1 0 0 0,-2-1 0 0 0,1-1 0 0 0,-2-2 0 0 0,0 1 0 0 0,3 1 0 0 0,-2-2 0 0 0,0 1 0 0 0,-1-2 0 0 0,0 1 0 0 0,6-2 0 0 0,8-2 0 0 0,6-4 0 0 0,6-2 0 0 0,1-5 0 0 0,0-3 0 0 0,2 0 0 0 0,1 0 0 0 0,1 2 0 0 0,-3 1 0 0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8855 10995 16383 0 0,'0'4'0'0'0,"0"5"0"0"0,-4 1 0 0 0,-1 2 0 0 0,-4 0 0 0 0,0 2 0 0 0,1 1 0 0 0,-1-1 0 0 0,0 1 0 0 0,2 2 0 0 0,-2-3 0 0 0,1 1 0 0 0,2 2 0 0 0,-3-3 0 0 0,1 1 0 0 0,-2 1 0 0 0,1 2 0 0 0,-3 2 0 0 0,1 1 0 0 0,3 1 0 0 0,3-7 0 0 0,1-6 0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9206 10897 16383 0 0,'0'-4'0'0'0,"0"-5"0"0"0,-4-1 0 0 0,-5 2 0 0 0,-5 1 0 0 0,-4 2 0 0 0,-2 3 0 0 0,1 4 0 0 0,1 3 0 0 0,3 4 0 0 0,0 0 0 0 0,3 3 0 0 0,0-1 0 0 0,1 2 0 0 0,4 2 0 0 0,1 3 0 0 0,3 2 0 0 0,2 1 0 0 0,5-2 0 0 0,1-1 0 0 0,4-4 0 0 0,1 0 0 0 0,2-2 0 0 0,-1 0 0 0 0,2-2 0 0 0,2-2 0 0 0,3 1 0 0 0,1-1 0 0 0,3-2 0 0 0,0 2 0 0 0,1 0 0 0 0,-4 2 0 0 0,-1 0 0 0 0,-3 1 0 0 0,-5 3 0 0 0,-4 4 0 0 0,-3 1 0 0 0,-2 2 0 0 0,-1 2 0 0 0,-4-4 0 0 0,-2-1 0 0 0,-4-3 0 0 0,-3-1 0 0 0,-4-3 0 0 0,-3-3 0 0 0,-2-2 0 0 0,-1-4 0 0 0,0 0 0 0 0,0-2 0 0 0,3-5 0 0 0,2 0 0 0 0,0-1 0 0 0,3-2 0 0 0,0 0 0 0 0,3-3 0 0 0,3-3 0 0 0,3-3 0 0 0,3-3 0 0 0,6 3 0 0 0,2-1 0 0 0,4 4 0 0 0,4 0 0 0 0,5 2 0 0 0,-2 0 0 0 0,1 1 0 0 0,1-1 0 0 0,1 2 0 0 0,2-2 0 0 0,1 2 0 0 0,0 2 0 0 0,-3-2 0 0 0,-1 2 0 0 0,0 2 0 0 0,-3-3 0 0 0,0 2 0 0 0,-3-3 0 0 0,1 0 0 0 0,2-1 0 0 0,-2-4 0 0 0,1 2 0 0 0,-2-1 0 0 0,-3-3 0 0 0,-3-1 0 0 0,-3-2 0 0 0,-1-2 0 0 0,-6 4 0 0 0,-1 0 0 0 0,-4 4 0 0 0,-5 0 0 0 0,-3 2 0 0 0,1 0 0 0 0,-1 2 0 0 0,-1 2 0 0 0,-1-1 0 0 0,2 5 0 0 0,4 6 0 0 0,5 4 0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9659 11088 16383 0 0,'0'4'0'0'0,"0"5"0"0"0,0-3 0 0 0,0-6 0 0 0,0-7 0 0 0,0-6 0 0 0,-4-2 0 0 0,-5 7 0 0 0,-1 8 0 0 0,1 8 0 0 0,6 3 0 0 0,8-1 0 0 0,2-6 0 0 0,1-7 0 0 0,-2-8 0 0 0,-5-1 0 0 0,-3 5 0 0 0,-5 8 0 0 0,-1 7 0 0 0,4 2 0 0 0,3 0 0 0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9937 11014 16383 0 0,'0'-4'0'0'0,"0"-5"0"0"0,0-5 0 0 0,0-3 0 0 0,0-4 0 0 0,4 2 0 0 0,5 5 0 0 0,5 4 0 0 0,4 4 0 0 0,2 4 0 0 0,3 1 0 0 0,-4 5 0 0 0,-4 5 0 0 0,-2 2 0 0 0,-2 3 0 0 0,-3 2 0 0 0,-4 3 0 0 0,-1 2 0 0 0,-2 1 0 0 0,-1 1 0 0 0,-1 0 0 0 0,1 0 0 0 0,-1 0 0 0 0,0 0 0 0 0,-3-4 0 0 0,-1-1 0 0 0,-4 0 0 0 0,-4 1 0 0 0,-4-3 0 0 0,-2 0 0 0 0,-3-3 0 0 0,0-4 0 0 0,-2-3 0 0 0,1-3 0 0 0,-1-1 0 0 0,1-6 0 0 0,0-2 0 0 0,0-3 0 0 0,0-5 0 0 0,4-3 0 0 0,10 1 0 0 0,9 3 0 0 0,5 8 0 0 0,6 4 0 0 0,0 7 0 0 0,-1 2 0 0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10332 10970 16383 0 0,'0'-4'0'0'0,"0"-5"0"0"0,-4-1 0 0 0,-5 1 0 0 0,-4 2 0 0 0,-5 3 0 0 0,-3 1 0 0 0,-1 2 0 0 0,-2 0 0 0 0,1 1 0 0 0,-1 1 0 0 0,4 3 0 0 0,2 2 0 0 0,4 3 0 0 0,0 0 0 0 0,3 3 0 0 0,3 2 0 0 0,-1 4 0 0 0,1 2 0 0 0,2 1 0 0 0,2 2 0 0 0,6-4 0 0 0,2-1 0 0 0,0 1 0 0 0,0 0 0 0 0,3-3 0 0 0,1 0 0 0 0,-2 1 0 0 0,2-2 0 0 0,0 0 0 0 0,3-3 0 0 0,-1 1 0 0 0,1-2 0 0 0,4-3 0 0 0,2-3 0 0 0,3-2 0 0 0,1-1 0 0 0,1-2 0 0 0,1 0 0 0 0,0-1 0 0 0,1 1 0 0 0,-1-1 0 0 0,-4-3 0 0 0,-1-1 0 0 0,0 0 0 0 0,1 1 0 0 0,0-3 0 0 0,2 0 0 0 0,-3 1 0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5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13914 9160 16383 0 0,'0'4'0'0'0,"0"5"0"0"0,0 5 0 0 0,0 4 0 0 0,-4-1 0 0 0,-1 0 0 0 0,0 1 0 0 0,1 2 0 0 0,2 1 0 0 0,0 1 0 0 0,1 0 0 0 0,1 1 0 0 0,0 0 0 0 0,0 0 0 0 0,0 0 0 0 0,0-1 0 0 0,0 1 0 0 0,0 0 0 0 0,1 0 0 0 0,-1-1 0 0 0,0 1 0 0 0,0 0 0 0 0,0-1 0 0 0,0 1 0 0 0,0 0 0 0 0,0-1 0 0 0,0 1 0 0 0,0 0 0 0 0,0-1 0 0 0,0 1 0 0 0,0 0 0 0 0,0-1 0 0 0,0 1 0 0 0,0 0 0 0 0,-4 0 0 0 0,-1-1 0 0 0,0 1 0 0 0,1 0 0 0 0,1-1 0 0 0,1 1 0 0 0,1 0 0 0 0,1-1 0 0 0,0 1 0 0 0,0 0 0 0 0,0-1 0 0 0,-3-3 0 0 0,-2-1 0 0 0,0-1 0 0 0,1 2 0 0 0,1 1 0 0 0,2 1 0 0 0,0 1 0 0 0,0 0 0 0 0,1 1 0 0 0,0 0 0 0 0,1-1 0 0 0,-1 1 0 0 0,0 0 0 0 0,0 0 0 0 0,0 0 0 0 0,0 0 0 0 0,-4-5 0 0 0,-1-4 0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5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13390 10806 16383 0 0,'-4'0'0'0'0,"-5"0"0"0"0,-5 0 0 0 0,0 4 0 0 0,-2 1 0 0 0,3 4 0 0 0,-1 0 0 0 0,2 3 0 0 0,-1-1 0 0 0,2 1 0 0 0,-1 3 0 0 0,-3 3 0 0 0,2 1 0 0 0,-1-1 0 0 0,2-1 0 0 0,-1-3 0 0 0,1 0 0 0 0,4 2 0 0 0,-2 1 0 0 0,2 3 0 0 0,2 0 0 0 0,1 2 0 0 0,-1-3 0 0 0,0-1 0 0 0,0 0 0 0 0,3 1 0 0 0,0 1 0 0 0,6-3 0 0 0,1 0 0 0 0,5-3 0 0 0,4-4 0 0 0,0 0 0 0 0,2-2 0 0 0,2-2 0 0 0,2-2 0 0 0,1-5 0 0 0,2-3 0 0 0,-3-5 0 0 0,-1 0 0 0 0,0 1 0 0 0,-3-2 0 0 0,0 1 0 0 0,-2-3 0 0 0,-1 2 0 0 0,-1-2 0 0 0,1 2 0 0 0,-1-2 0 0 0,0 1 0 0 0,0-1 0 0 0,-3-3 0 0 0,1-2 0 0 0,-1-3 0 0 0,-1-1 0 0 0,-3-1 0 0 0,-1-1 0 0 0,-2 0 0 0 0,-1 0 0 0 0,0 0 0 0 0,-4 4 0 0 0,-1 1 0 0 0,-1 0 0 0 0,-2 3 0 0 0,0 0 0 0 0,-2 3 0 0 0,0-1 0 0 0,-2 3 0 0 0,1-2 0 0 0,-2 1 0 0 0,3 7 0 0 0,1 4 0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5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13515 11160 16383 0 0,'0'3'0'0'0,"0"6"0"0"0,0 5 0 0 0,-4 4 0 0 0,-1 3 0 0 0,0 1 0 0 0,-3-3 0 0 0,0 0 0 0 0,2 0 0 0 0,-3-4 0 0 0,1 1 0 0 0,1-4 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7307 10328 16383 0 0,'0'4'0'0'0,"0"5"0"0"0,0 5 0 0 0,0 3 0 0 0,0 4 0 0 0,0 1 0 0 0,0 2 0 0 0,0-1 0 0 0,4-3 0 0 0,1-1 0 0 0,3-5 0 0 0,5-4 0 0 0,4-4 0 0 0,-1-6 0 0 0,0-4 0 0 0,2-5 0 0 0,1-1 0 0 0,-2-2 0 0 0,0 0 0 0 0,-4-1 0 0 0,1 2 0 0 0,-3-2 0 0 0,2-2 0 0 0,-3-3 0 0 0,2 3 0 0 0,-2-1 0 0 0,-2-2 0 0 0,-3-1 0 0 0,-1-1 0 0 0,-3-1 0 0 0,-1-1 0 0 0,0-1 0 0 0,0 0 0 0 0,-5 4 0 0 0,0 1 0 0 0,-4 4 0 0 0,0 0 0 0 0,-3 3 0 0 0,1-1 0 0 0,-2 2 0 0 0,-2 2 0 0 0,2-1 0 0 0,-2 1 0 0 0,-1 2 0 0 0,-3 2 0 0 0,-1 1 0 0 0,-1 2 0 0 0,2 4 0 0 0,2 2 0 0 0,2 5 0 0 0,1 3 0 0 0,3 4 0 0 0,3 3 0 0 0,2 1 0 0 0,0-2 0 0 0,-1 0 0 0 0,2-1 0 0 0,2 2 0 0 0,1-4 0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5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13818 10854 16383 0 0,'0'4'0'0'0,"0"5"0"0"0,0 5 0 0 0,-4-1 0 0 0,-1 3 0 0 0,0 1 0 0 0,-3-1 0 0 0,0 0 0 0 0,1 1 0 0 0,-1-3 0 0 0,-1 1 0 0 0,-1-2 0 0 0,0 0 0 0 0,2-6 0 0 0,7-4 0 0 0,2-6 0 0 0,6-3 0 0 0,2-4 0 0 0,2-1 0 0 0,4 2 0 0 0,3 3 0 0 0,3 2 0 0 0,1 1 0 0 0,1 6 0 0 0,0 6 0 0 0,-4 5 0 0 0,-4 4 0 0 0,-6 3 0 0 0,-4 2 0 0 0,-7-3 0 0 0,-2-2 0 0 0,-6-3 0 0 0,0 0 0 0 0,2 0 0 0 0,-3-1 0 0 0,2 0 0 0 0,-2-2 0 0 0,-4-3 0 0 0,2 0 0 0 0,-1 0 0 0 0,-2-3 0 0 0,-3-2 0 0 0,-1-1 0 0 0,-1-2 0 0 0,-1-1 0 0 0,3-4 0 0 0,1-1 0 0 0,7-1 0 0 0,6 2 0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5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13823 10783 16383 0 0,'4'0'0'0'0,"5"0"0"0"0,5 0 0 0 0,4 0 0 0 0,2 0 0 0 0,3 0 0 0 0,0 0 0 0 0,0 0 0 0 0,1 0 0 0 0,0 0 0 0 0,-1 0 0 0 0,-4 0 0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5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14125 10851 16383 0 0,'0'-4'0'0'0,"4"-1"0"0"0,1-4 0 0 0,4-4 0 0 0,4 0 0 0 0,0-1 0 0 0,1 1 0 0 0,3 3 0 0 0,2 3 0 0 0,-3 7 0 0 0,-3 7 0 0 0,0 3 0 0 0,-3 3 0 0 0,1 3 0 0 0,-1 3 0 0 0,-3 2 0 0 0,-2 1 0 0 0,-6 2 0 0 0,-6-5 0 0 0,-3-1 0 0 0,-3-3 0 0 0,1-1 0 0 0,-2-3 0 0 0,-2 1 0 0 0,-2-2 0 0 0,-2-2 0 0 0,-2-3 0 0 0,0 2 0 0 0,-1-1 0 0 0,0 3 0 0 0,3 4 0 0 0,6 3 0 0 0,5 3 0 0 0,0-1 0 0 0,2-1 0 0 0,2 1 0 0 0,1 1 0 0 0,3 2 0 0 0,4-3 0 0 0,6-5 0 0 0,1-8 0 0 0,3-9 0 0 0,3-8 0 0 0,3-1 0 0 0,2 1 0 0 0,1 2 0 0 0,-3 8 0 0 0,-1 3 0 0 0,-4 6 0 0 0,-3 5 0 0 0,-1 1 0 0 0,2-2 0 0 0,3-2 0 0 0,-1-8 0 0 0,1-3 0 0 0,-2-5 0 0 0,-3-2 0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5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14458 10995 16383 0 0,'4'4'0'0'0,"1"5"0"0"0,4 1 0 0 0,0-5 0 0 0,-1-4 0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5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14854 10782 16383 0 0,'0'4'0'0'0,"-4"1"0"0"0,-1 4 0 0 0,0 4 0 0 0,-3 0 0 0 0,0 1 0 0 0,1 3 0 0 0,2 2 0 0 0,-2-3 0 0 0,1 1 0 0 0,0 1 0 0 0,2 1 0 0 0,-3 1 0 0 0,1 1 0 0 0,0 1 0 0 0,2 1 0 0 0,-2-4 0 0 0,-1-1 0 0 0,2 0 0 0 0,1 1 0 0 0,1 1 0 0 0,2 1 0 0 0,4-3 0 0 0,2-1 0 0 0,4-3 0 0 0,4-4 0 0 0,4-4 0 0 0,3-3 0 0 0,1-1 0 0 0,2-2 0 0 0,1-5 0 0 0,-1-1 0 0 0,1-3 0 0 0,-1-1 0 0 0,-4-2 0 0 0,-1 1 0 0 0,-4-1 0 0 0,0 0 0 0 0,-3 0 0 0 0,-3-3 0 0 0,1 1 0 0 0,-1 0 0 0 0,-2-2 0 0 0,-2-2 0 0 0,-2-2 0 0 0,3 2 0 0 0,0 1 0 0 0,0-1 0 0 0,-1-1 0 0 0,-2-1 0 0 0,0-2 0 0 0,-2 0 0 0 0,-3 4 0 0 0,-3 0 0 0 0,-3 0 0 0 0,0-1 0 0 0,-3 3 0 0 0,-2 4 0 0 0,0 0 0 0 0,-1 2 0 0 0,-2 3 0 0 0,-2 3 0 0 0,-1 1 0 0 0,3 6 0 0 0,-1 6 0 0 0,0 2 0 0 0,3 2 0 0 0,4 3 0 0 0,0-1 0 0 0,1-3 0 0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5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15184 11160 16383 0 0,'0'3'0'0'0,"0"6"0"0"0,0 5 0 0 0,-3 0 0 0 0,-3 2 0 0 0,2 1 0 0 0,-4-1 0 0 0,0-1 0 0 0,-3-1 0 0 0,1-1 0 0 0,-2 2 0 0 0,2-1 0 0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5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15465 10830 16383 0 0,'0'4'0'0'0,"0"5"0"0"0,-4 1 0 0 0,-1 3 0 0 0,0 3 0 0 0,-3-2 0 0 0,1 1 0 0 0,0 2 0 0 0,2 2 0 0 0,-2-2 0 0 0,0-1 0 0 0,1 2 0 0 0,-1 0 0 0 0,-1 3 0 0 0,1 0 0 0 0,3 1 0 0 0,-3-3 0 0 0,1-2 0 0 0,0 1 0 0 0,2 1 0 0 0,1-2 0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5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15695 10807 16383 0 0,'0'4'0'0'0,"0"5"0"0"0,-3 1 0 0 0,-2 2 0 0 0,0 4 0 0 0,-3-1 0 0 0,0 0 0 0 0,1 2 0 0 0,-1-2 0 0 0,-1 0 0 0 0,-1 2 0 0 0,0 1 0 0 0,-2-2 0 0 0,2 0 0 0 0,1-6 0 0 0,7-6 0 0 0,4-6 0 0 0,5-4 0 0 0,5 0 0 0 0,1-3 0 0 0,2-1 0 0 0,2 3 0 0 0,-1-3 0 0 0,0 2 0 0 0,1 5 0 0 0,-2 7 0 0 0,0 3 0 0 0,-3 4 0 0 0,1 0 0 0 0,-2 3 0 0 0,-2 2 0 0 0,-4 2 0 0 0,-2 2 0 0 0,-5 2 0 0 0,-3 1 0 0 0,-4-4 0 0 0,-1-1 0 0 0,2 0 0 0 0,-2-3 0 0 0,1 0 0 0 0,-2 2 0 0 0,-3-3 0 0 0,0 0 0 0 0,0-2 0 0 0,-2-3 0 0 0,1 1 0 0 0,0-2 0 0 0,-1-1 0 0 0,-3-3 0 0 0,-1-2 0 0 0,-1 0 0 0 0,-1-2 0 0 0,3-4 0 0 0,1-2 0 0 0,0-3 0 0 0,3-4 0 0 0,4 4 0 0 0,7 3 0 0 0,5 3 0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5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15704 10758 16383 0 0,'4'0'0'0'0,"1"-4"0"0"0,4-1 0 0 0,0-4 0 0 0,3 0 0 0 0,-1 5 0 0 0,1 4 0 0 0,3 1 0 0 0,-1 5 0 0 0,1 1 0 0 0,1-1 0 0 0,2-1 0 0 0,3-1 0 0 0,0-2 0 0 0,-3-5 0 0 0,0-2 0 0 0,-4-3 0 0 0,0-2 0 0 0,-2-2 0 0 0,-4 1 0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10265 5890 16383 0 0,'-4'0'0'0'0,"-5"0"0"0"0,-5 0 0 0 0,-3 0 0 0 0,0 3 0 0 0,0 3 0 0 0,2 2 0 0 0,0 1 0 0 0,3 3 0 0 0,0-1 0 0 0,1 1 0 0 0,3 3 0 0 0,-1-1 0 0 0,0 1 0 0 0,3 1 0 0 0,2 3 0 0 0,5 1 0 0 0,7-3 0 0 0,6 0 0 0 0,4-3 0 0 0,2-4 0 0 0,3-3 0 0 0,1-4 0 0 0,0-1 0 0 0,0-2 0 0 0,-5-5 0 0 0,0 0 0 0 0,-5-5 0 0 0,0 0 0 0 0,1-2 0 0 0,2 1 0 0 0,-2-1 0 0 0,0 0 0 0 0,-2 0 0 0 0,1 1 0 0 0,-3-1 0 0 0,1 1 0 0 0,-1-1 0 0 0,-3-3 0 0 0,-3-2 0 0 0,-6-2 0 0 0,-6 2 0 0 0,-3 0 0 0 0,-3 3 0 0 0,-3-1 0 0 0,-3 4 0 0 0,-2 2 0 0 0,-1 4 0 0 0,-1 2 0 0 0,0 2 0 0 0,3 4 0 0 0,2 3 0 0 0,0 3 0 0 0,3 5 0 0 0,0-1 0 0 0,2 2 0 0 0,1 2 0 0 0,1-2 0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7752 10478 16383 0 0,'0'3'0'0'0,"0"6"0"0"0,0 5 0 0 0,-4 0 0 0 0,-1 2 0 0 0,-4-3 0 0 0,0 2 0 0 0,-3-3 0 0 0,1 0 0 0 0,-1-1 0 0 0,1 2 0 0 0,-2 1 0 0 0,2-1 0 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10548 6127 16383 0 0,'-3'0'0'0'0,"-6"0"0"0"0,-1 3 0 0 0,1 6 0 0 0,-2 1 0 0 0,1 3 0 0 0,-1 3 0 0 0,1 2 0 0 0,-2-1 0 0 0,1 0 0 0 0,3 1 0 0 0,-2-3 0 0 0,2 0 0 0 0,-3-2 0 0 0,2 0 0 0 0,1-2 0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10716 5868 16383 0 0,'0'4'0'0'0,"0"5"0"0"0,-3 1 0 0 0,-2 2 0 0 0,0 4 0 0 0,-3-1 0 0 0,0 0 0 0 0,1 2 0 0 0,-1-2 0 0 0,-1 0 0 0 0,6-2 0 0 0,8-4 0 0 0,6-3 0 0 0,5-2 0 0 0,4-3 0 0 0,2 0 0 0 0,-2 2 0 0 0,-1 2 0 0 0,-4-1 0 0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10856 5915 16383 0 0,'0'4'0'0'0,"-3"1"0"0"0,-3 4 0 0 0,1 4 0 0 0,-2-1 0 0 0,-1 3 0 0 0,1 1 0 0 0,2 3 0 0 0,2 2 0 0 0,1 1 0 0 0,-2-4 0 0 0,-2 0 0 0 0,2 0 0 0 0,0 1 0 0 0,-2-2 0 0 0,-1-1 0 0 0,2 1 0 0 0,0 1 0 0 0,3-2 0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11115 5796 16383 0 0,'-4'0'0'0'0,"-5"0"0"0"0,-1 4 0 0 0,1 5 0 0 0,-1 1 0 0 0,0 2 0 0 0,2 4 0 0 0,3 2 0 0 0,2 3 0 0 0,5-3 0 0 0,3 0 0 0 0,4-4 0 0 0,4-4 0 0 0,0 1 0 0 0,2-3 0 0 0,2-1 0 0 0,-2 1 0 0 0,1-1 0 0 0,1-1 0 0 0,-3 2 0 0 0,-2 3 0 0 0,-5 5 0 0 0,-3 2 0 0 0,-2 2 0 0 0,-1 3 0 0 0,-5 0 0 0 0,-6-4 0 0 0,-1-1 0 0 0,-2-3 0 0 0,-3-5 0 0 0,-3-4 0 0 0,-2-2 0 0 0,-1-3 0 0 0,4-5 0 0 0,3-6 0 0 0,2 0 0 0 0,3-4 0 0 0,2-2 0 0 0,4-3 0 0 0,1-2 0 0 0,2-1 0 0 0,5 3 0 0 0,2 1 0 0 0,3 4 0 0 0,5 3 0 0 0,-1 1 0 0 0,2 2 0 0 0,2 1 0 0 0,2-1 0 0 0,1 1 0 0 0,-2-3 0 0 0,-1 1 0 0 0,-2-2 0 0 0,-5-3 0 0 0,0 0 0 0 0,-1 0 0 0 0,-3-2 0 0 0,2 1 0 0 0,-1 0 0 0 0,-1-2 0 0 0,-6 3 0 0 0,-2-1 0 0 0,-6 2 0 0 0,-4 4 0 0 0,-1-1 0 0 0,-2 2 0 0 0,-2 1 0 0 0,-2 3 0 0 0,2 6 0 0 0,4 2 0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13516 5864 16383 0 0,'-3'4'0'0'0,"-3"5"0"0"0,2 4 0 0 0,0 5 0 0 0,1 3 0 0 0,1 1 0 0 0,1 2 0 0 0,1-1 0 0 0,0 1 0 0 0,4-4 0 0 0,5-6 0 0 0,5-5 0 0 0,4-4 0 0 0,3-3 0 0 0,-3-5 0 0 0,1-3 0 0 0,-1 0 0 0 0,-2-3 0 0 0,0 0 0 0 0,0-2 0 0 0,3 1 0 0 0,-4-2 0 0 0,1 1 0 0 0,-2-2 0 0 0,-5-1 0 0 0,1 0 0 0 0,-1 0 0 0 0,-3-2 0 0 0,-2-3 0 0 0,-1-1 0 0 0,-6 3 0 0 0,-2-1 0 0 0,-4 1 0 0 0,-4 1 0 0 0,-1 1 0 0 0,-1 3 0 0 0,-1 3 0 0 0,-3-1 0 0 0,-2 2 0 0 0,-1 1 0 0 0,0 3 0 0 0,3 6 0 0 0,1 6 0 0 0,3 5 0 0 0,1 1 0 0 0,3 2 0 0 0,3 2 0 0 0,3 2 0 0 0,2-3 0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13891 6009 16383 0 0,'0'4'0'0'0,"0"5"0"0"0,0 5 0 0 0,-4 0 0 0 0,-1 1 0 0 0,-3 3 0 0 0,-1 1 0 0 0,1 2 0 0 0,-2-3 0 0 0,1-1 0 0 0,2-2 0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14010 5797 16383 0 0,'0'4'0'0'0,"0"5"0"0"0,0 5 0 0 0,0 4 0 0 0,-4-1 0 0 0,-1 0 0 0 0,0 1 0 0 0,1-6 0 0 0,5-5 0 0 0,7-4 0 0 0,1-6 0 0 0,3-3 0 0 0,4 0 0 0 0,2 1 0 0 0,3 1 0 0 0,-3 5 0 0 0,0 6 0 0 0,-3 7 0 0 0,-5 3 0 0 0,0 0 0 0 0,-1 1 0 0 0,-3 0 0 0 0,-5-2 0 0 0,-4 0 0 0 0,-5-2 0 0 0,-1-1 0 0 0,-3-2 0 0 0,1 1 0 0 0,-2-1 0 0 0,-2-4 0 0 0,-3-1 0 0 0,-2-3 0 0 0,-2-2 0 0 0,4-4 0 0 0,0-3 0 0 0,7 1 0 0 0,6 4 0 0 0,4 3 0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14035 5749 16383 0 0,'0'-4'0'0'0,"4"-1"0"0"0,1-4 0 0 0,3 0 0 0 0,5 1 0 0 0,4 2 0 0 0,3 3 0 0 0,-3 4 0 0 0,1 4 0 0 0,0-1 0 0 0,2 1 0 0 0,-3-2 0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14339 5840 16383 0 0,'0'-4'0'0'0,"0"-5"0"0"0,0-5 0 0 0,4-3 0 0 0,5 0 0 0 0,1 0 0 0 0,2 2 0 0 0,4 4 0 0 0,2 4 0 0 0,3 3 0 0 0,-3 6 0 0 0,0 3 0 0 0,-4 4 0 0 0,-4 5 0 0 0,-3 3 0 0 0,-4 4 0 0 0,-1 1 0 0 0,-6-3 0 0 0,-1-1 0 0 0,-5-3 0 0 0,-4-4 0 0 0,1-1 0 0 0,-2-1 0 0 0,-2 1 0 0 0,-2-1 0 0 0,-2-2 0 0 0,4 2 0 0 0,-1-1 0 0 0,4 2 0 0 0,4 3 0 0 0,4 4 0 0 0,-2-2 0 0 0,2 1 0 0 0,1 2 0 0 0,1 1 0 0 0,2 1 0 0 0,5-2 0 0 0,2-1 0 0 0,0 1 0 0 0,-1-7 0 0 0,3-5 0 0 0,0-7 0 0 0,3-4 0 0 0,0-5 0 0 0,1-4 0 0 0,4 0 0 0 0,2 2 0 0 0,3 4 0 0 0,-2 6 0 0 0,-5 8 0 0 0,-4 7 0 0 0,0 1 0 0 0,-1 2 0 0 0,2-2 0 0 0,2-3 0 0 0,4-4 0 0 0,-1-6 0 0 0,1-4 0 0 0,1-1 0 0 0,-2-4 0 0 0,0-1 0 0 0,-2-2 0 0 0,-3-3 0 0 0,-4 0 0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13163 8051 16383 0 0,'-4'0'0'0'0,"-1"4"0"0"0,-4 1 0 0 0,0 3 0 0 0,1 5 0 0 0,3 4 0 0 0,1 3 0 0 0,6-3 0 0 0,2 1 0 0 0,4-3 0 0 0,6-5 0 0 0,3-3 0 0 0,3-3 0 0 0,1-3 0 0 0,2-4 0 0 0,1-3 0 0 0,-1 0 0 0 0,-3-2 0 0 0,-2-1 0 0 0,1-2 0 0 0,0 1 0 0 0,-3-2 0 0 0,-1 1 0 0 0,-2-1 0 0 0,1 1 0 0 0,-3-2 0 0 0,-3-1 0 0 0,-3-4 0 0 0,-2-1 0 0 0,-5-2 0 0 0,-7 3 0 0 0,-2 0 0 0 0,-2 3 0 0 0,-3 5 0 0 0,-3 4 0 0 0,-2 2 0 0 0,-1 3 0 0 0,-1 1 0 0 0,0 0 0 0 0,4 5 0 0 0,0 1 0 0 0,5 3 0 0 0,0 1 0 0 0,-1-2 0 0 0,2 1 0 0 0,-1 0 0 0 0,2 2 0 0 0,-1-1 0 0 0,3 2 0 0 0,1-1 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7896 10214 16383 0 0,'-4'0'0'0'0,"-1"-3"0"0"0,0-6 0 0 0,1-5 0 0 0,1-4 0 0 0,5 1 0 0 0,6 4 0 0 0,2 0 0 0 0,2 2 0 0 0,4 3 0 0 0,3 3 0 0 0,2 2 0 0 0,1 2 0 0 0,1 0 0 0 0,0 2 0 0 0,-4 3 0 0 0,-4 6 0 0 0,-2 0 0 0 0,-3 3 0 0 0,-3 3 0 0 0,-3 3 0 0 0,-1 1 0 0 0,-3 2 0 0 0,0 1 0 0 0,-4-4 0 0 0,-6-4 0 0 0,0-2 0 0 0,-3-3 0 0 0,-3-3 0 0 0,1 2 0 0 0,-1-2 0 0 0,-1 3 0 0 0,2 3 0 0 0,4 3 0 0 0,3 3 0 0 0,4 2 0 0 0,2 1 0 0 0,1 1 0 0 0,2 0 0 0 0,-1 1 0 0 0,5-5 0 0 0,1-1 0 0 0,3-4 0 0 0,0-8 0 0 0,-1-9 0 0 0,2-4 0 0 0,-1-4 0 0 0,1-1 0 0 0,4 2 0 0 0,3 2 0 0 0,3 3 0 0 0,1 3 0 0 0,-3 4 0 0 0,0 3 0 0 0,-4 4 0 0 0,1 1 0 0 0,0-6 0 0 0,-1-7 0 0 0,0-3 0 0 0,-2-4 0 0 0,-3-5 0 0 0,-4-3 0 0 0,-1 5 0 0 0,-3 5 0 0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13420 8196 16383 0 0,'0'4'0'0'0,"-4"1"0"0"0,-1 4 0 0 0,-4 0 0 0 0,-4 3 0 0 0,-3 2 0 0 0,-4 4 0 0 0,2-2 0 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13723 7961 16383 0 0,'0'4'0'0'0,"-3"5"0"0"0,-2 5 0 0 0,-4 0 0 0 0,0 1 0 0 0,-3-1 0 0 0,1 0 0 0 0,-1 2 0 0 0,1 2 0 0 0,-2-2 0 0 0,2 0 0 0 0,-1-3 0 0 0,1 1 0 0 0,-1-3 0 0 0,1 2 0 0 0,7-7 0 0 0,4-3 0 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13887 7985 16383 0 0,'-4'0'0'0'0,"-1"3"0"0"0,-4 3 0 0 0,0 2 0 0 0,1 5 0 0 0,-1 0 0 0 0,0 1 0 0 0,-2-1 0 0 0,5-3 0 0 0,3-7 0 0 0,6-4 0 0 0,7-2 0 0 0,1-5 0 0 0,3 0 0 0 0,2 1 0 0 0,0 5 0 0 0,0 4 0 0 0,-3 4 0 0 0,-3 6 0 0 0,-4 5 0 0 0,-2 2 0 0 0,-6-1 0 0 0,-3 0 0 0 0,-4-3 0 0 0,-1 0 0 0 0,-2-3 0 0 0,1 0 0 0 0,-2-1 0 0 0,-3 1 0 0 0,-1-2 0 0 0,-3-2 0 0 0,2 1 0 0 0,1-1 0 0 0,-1-1 0 0 0,-1-7 0 0 0,2-6 0 0 0,1-3 0 0 0,7 1 0 0 0,4 5 0 0 0,4 3 0 0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13894 7937 16383 0 0,'0'-4'0'0'0,"3"-1"0"0"0,6 0 0 0 0,1 5 0 0 0,3 2 0 0 0,-1 5 0 0 0,1 1 0 0 0,3 0 0 0 0,2-3 0 0 0,2-4 0 0 0,1-4 0 0 0,-2-5 0 0 0,-2-1 0 0 0,-2 2 0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15467 7841 16383 0 0,'-4'0'0'0'0,"-1"4"0"0"0,-4 1 0 0 0,0 4 0 0 0,-3 3 0 0 0,2 5 0 0 0,1 3 0 0 0,3 1 0 0 0,2 2 0 0 0,6-4 0 0 0,6 0 0 0 0,6-4 0 0 0,4-5 0 0 0,4-4 0 0 0,0-2 0 0 0,-2-7 0 0 0,-1-2 0 0 0,0-1 0 0 0,-3-2 0 0 0,-1-1 0 0 0,2 2 0 0 0,-3-2 0 0 0,0 0 0 0 0,-2-2 0 0 0,1 2 0 0 0,-2-3 0 0 0,-3-3 0 0 0,-2-2 0 0 0,-3-2 0 0 0,-2-3 0 0 0,-4 4 0 0 0,-7 4 0 0 0,0 1 0 0 0,-3 2 0 0 0,0 0 0 0 0,0 1 0 0 0,-3 3 0 0 0,-2 2 0 0 0,-2 2 0 0 0,-2 2 0 0 0,4 4 0 0 0,0 7 0 0 0,4 0 0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15702 8032 16383 0 0,'0'3'0'0'0,"0"6"0"0"0,0 5 0 0 0,-4 0 0 0 0,-1 2 0 0 0,-4-3 0 0 0,0 2 0 0 0,-3-3 0 0 0,2 1 0 0 0,-3-2 0 0 0,2-3 0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16005 7773 16383 0 0,'-4'0'0'0'0,"-5"0"0"0"0,-5 0 0 0 0,0 4 0 0 0,-1 5 0 0 0,1 5 0 0 0,0 0 0 0 0,2 1 0 0 0,3 3 0 0 0,3 1 0 0 0,7-2 0 0 0,2 0 0 0 0,6-4 0 0 0,0 1 0 0 0,3-2 0 0 0,3-4 0 0 0,0 1 0 0 0,0 0 0 0 0,2-3 0 0 0,-2 2 0 0 0,0-1 0 0 0,-2 3 0 0 0,-4 3 0 0 0,-3 4 0 0 0,-2 2 0 0 0,-7-2 0 0 0,-5 1 0 0 0,-7-4 0 0 0,-3-4 0 0 0,1 1 0 0 0,-1-2 0 0 0,-1-3 0 0 0,-1-6 0 0 0,-1-2 0 0 0,3-6 0 0 0,5-5 0 0 0,4-4 0 0 0,4-3 0 0 0,6 2 0 0 0,8 0 0 0 0,5 3 0 0 0,1 1 0 0 0,1 2 0 0 0,3 3 0 0 0,0 3 0 0 0,-1 0 0 0 0,-1-1 0 0 0,1 2 0 0 0,-3-2 0 0 0,0 0 0 0 0,-3-3 0 0 0,1 0 0 0 0,-2-1 0 0 0,-2-4 0 0 0,-4-2 0 0 0,-6 1 0 0 0,-3 0 0 0 0,-4 2 0 0 0,-6 4 0 0 0,1 4 0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16243 7843 16383 0 0,'0'4'0'0'0,"0"5"0"0"0,-4 1 0 0 0,-1 3 0 0 0,0 3 0 0 0,-3-2 0 0 0,0 2 0 0 0,1 1 0 0 0,-1-2 0 0 0,3-4 0 0 0,8-7 0 0 0,6-5 0 0 0,6-6 0 0 0,4-1 0 0 0,2 0 0 0 0,3 2 0 0 0,0 1 0 0 0,-4 6 0 0 0,-1 3 0 0 0,-5 4 0 0 0,1 1 0 0 0,-4 3 0 0 0,-3 3 0 0 0,-3 3 0 0 0,-6 2 0 0 0,-3 2 0 0 0,-4-3 0 0 0,-2-1 0 0 0,-2-3 0 0 0,0-1 0 0 0,-1-3 0 0 0,-2-2 0 0 0,-3 0 0 0 0,-2-1 0 0 0,-1-2 0 0 0,-1-2 0 0 0,2-6 0 0 0,2-2 0 0 0,4-4 0 0 0,0-1 0 0 0,6 1 0 0 0,5 2 0 0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16269 7793 16383 0 0,'0'-3'0'0'0,"0"-6"0"0"0,4-1 0 0 0,5 1 0 0 0,5 2 0 0 0,3 2 0 0 0,0 7 0 0 0,0 1 0 0 0,-2 6 0 0 0,0 0 0 0 0,1-1 0 0 0,1-2 0 0 0,-1-5 0 0 0,0-4 0 0 0,-3-5 0 0 0,-3-4 0 0 0,0-1 0 0 0,-2-2 0 0 0,-5 2 0 0 0,-4 2 0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49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9023 7960 16383 0 0,'4'0'0'0'0,"1"-4"0"0"0,4-1 0 0 0,4 0 0 0 0,3 1 0 0 0,4 2 0 0 0,1 0 0 0 0,-2 5 0 0 0,-4 5 0 0 0,-6 6 0 0 0,-3 4 0 0 0,-3 3 0 0 0,-3 2 0 0 0,-4 0 0 0 0,-2 1 0 0 0,-4-4 0 0 0,1-2 0 0 0,-4-3 0 0 0,-2-1 0 0 0,-3-3 0 0 0,-2-3 0 0 0,-1-3 0 0 0,-2-2 0 0 0,0-2 0 0 0,4-5 0 0 0,5-5 0 0 0,8-2 0 0 0,6 6 0 0 0,3 2 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9283 10241 16383 0 0,'-4'0'0'0'0,"-1"-4"0"0"0,0 3 0 0 0,1 5 0 0 0,1 6 0 0 0,2 5 0 0 0,0 3 0 0 0,0 4 0 0 0,1 1 0 0 0,1 1 0 0 0,-1-1 0 0 0,0 1 0 0 0,0 0 0 0 0,0-1 0 0 0,0 0 0 0 0,4-4 0 0 0,5-5 0 0 0,5-6 0 0 0,4-3 0 0 0,3-3 0 0 0,-3-5 0 0 0,0-3 0 0 0,-3-4 0 0 0,0 0 0 0 0,-3-2 0 0 0,0 0 0 0 0,-1-1 0 0 0,-3-2 0 0 0,1 1 0 0 0,-1 0 0 0 0,-2-3 0 0 0,-2-1 0 0 0,-1-2 0 0 0,-2-2 0 0 0,-1 0 0 0 0,-4 3 0 0 0,-1 1 0 0 0,-4 4 0 0 0,-1 0 0 0 0,-2 3 0 0 0,-2-1 0 0 0,-4 1 0 0 0,-2 4 0 0 0,-2 2 0 0 0,0 5 0 0 0,3 8 0 0 0,4 6 0 0 0,6 0 0 0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49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9302 8006 16383 0 0,'0'-4'0'0'0,"0"-5"0"0"0,-4-1 0 0 0,-1-3 0 0 0,-4 1 0 0 0,-4 3 0 0 0,-4 2 0 0 0,-2 3 0 0 0,1 6 0 0 0,0 2 0 0 0,4 5 0 0 0,3 4 0 0 0,4 4 0 0 0,0 0 0 0 0,0-1 0 0 0,2 3 0 0 0,2 0 0 0 0,1 2 0 0 0,1 1 0 0 0,4-4 0 0 0,2 0 0 0 0,4-4 0 0 0,5-4 0 0 0,-1 0 0 0 0,1-1 0 0 0,3-3 0 0 0,2-2 0 0 0,2-2 0 0 0,-3-5 0 0 0,-1-2 0 0 0,1 0 0 0 0,1-3 0 0 0,-2-1 0 0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10577 7819 16383 0 0,'0'4'0'0'0,"-4"1"0"0"0,-1 4 0 0 0,4 0 0 0 0,2-5 0 0 0,5-4 0 0 0,5-1 0 0 0,1-5 0 0 0,2-1 0 0 0,-1-3 0 0 0,1 0 0 0 0,-2-2 0 0 0,-3 4 0 0 0,-3 8 0 0 0,-3 8 0 0 0,-1 6 0 0 0,-1 5 0 0 0,-2 3 0 0 0,-3 1 0 0 0,-2 1 0 0 0,1 1 0 0 0,0-1 0 0 0,2-1 0 0 0,1 1 0 0 0,1-5 0 0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10813 7914 16383 0 0,'3'0'0'0'0,"6"0"0"0"0,5 0 0 0 0,4 0 0 0 0,3 0 0 0 0,1 0 0 0 0,1 0 0 0 0,1 0 0 0 0,-4 0 0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11162 7865 16383 0 0,'-3'0'0'0'0,"-2"-4"0"0"0,3-1 0 0 0,4-4 0 0 0,4 0 0 0 0,1-3 0 0 0,4 2 0 0 0,3 1 0 0 0,3 7 0 0 0,4 3 0 0 0,-4 6 0 0 0,1 5 0 0 0,-3 5 0 0 0,-5 3 0 0 0,-3 2 0 0 0,-4 1 0 0 0,-1 1 0 0 0,-6-4 0 0 0,-1-2 0 0 0,-5-3 0 0 0,0-1 0 0 0,-2-3 0 0 0,1 1 0 0 0,-2-2 0 0 0,2 2 0 0 0,-2-2 0 0 0,-2-2 0 0 0,-2-3 0 0 0,-3-2 0 0 0,-1-1 0 0 0,3-6 0 0 0,0-1 0 0 0,4-4 0 0 0,7-1 0 0 0,10 2 0 0 0,4-2 0 0 0,0 5 0 0 0,0 7 0 0 0,2 3 0 0 0,-1 1 0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11464 7911 16383 0 0,'3'-3'0'0'0,"3"-6"0"0"0,-5-1 0 0 0,-6 1 0 0 0,-3-2 0 0 0,-3 1 0 0 0,-3 3 0 0 0,-5 2 0 0 0,-1 1 0 0 0,-2 3 0 0 0,3 4 0 0 0,1 2 0 0 0,-1 5 0 0 0,4 3 0 0 0,-1 0 0 0 0,4 2 0 0 0,3 2 0 0 0,3 2 0 0 0,3 1 0 0 0,5-2 0 0 0,3 0 0 0 0,1 0 0 0 0,2-3 0 0 0,1 0 0 0 0,2-2 0 0 0,3-4 0 0 0,-1 0 0 0 0,2 0 0 0 0,2-3 0 0 0,1-2 0 0 0,2-2 0 0 0,2-1 0 0 0,0 0 0 0 0,1-1 0 0 0,-4-1 0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10554 7816 16383 0 0,'-4'0'0'0'0,"3"0"0"0"0,5 0 0 0 0,2-4 0 0 0,4-1 0 0 0,4-4 0 0 0,3 0 0 0 0,-1-3 0 0 0,1 2 0 0 0,1-3 0 0 0,-2-2 0 0 0,-1 1 0 0 0,-2 0 0 0 0,-7 5 0 0 0,-5 8 0 0 0,-7 5 0 0 0,-1 5 0 0 0,-1 5 0 0 0,2 4 0 0 0,-2-1 0 0 0,0 1 0 0 0,1 0 0 0 0,-1-2 0 0 0,0 0 0 0 0,2 1 0 0 0,1 1 0 0 0,2 2 0 0 0,2 1 0 0 0,0 1 0 0 0,1 1 0 0 0,0 0 0 0 0,1 0 0 0 0,-5-4 0 0 0,-4-5 0 0 0,-6-5 0 0 0,0-8 0 0 0,-1-4 0 0 0,5-2 0 0 0,9 1 0 0 0,7 0 0 0 0,8 1 0 0 0,5 1 0 0 0,3 1 0 0 0,1 1 0 0 0,1 0 0 0 0,1 0 0 0 0,-1 0 0 0 0,-4 0 0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29.2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28627 2043 16383 0 0,'0'-4'0'0'0,"-4"-5"0"0"0,-1-5 0 0 0,-4 0 0 0 0,0-1 0 0 0,2-3 0 0 0,-3 3 0 0 0,1-1 0 0 0,-2 3 0 0 0,1-1 0 0 0,-2 3 0 0 0,2-1 0 0 0,-2 1 0 0 0,-3-1 0 0 0,-2 2 0 0 0,-3 2 0 0 0,3-1 0 0 0,0 0 0 0 0,-1-1 0 0 0,-1 0 0 0 0,-2 3 0 0 0,4-2 0 0 0,0 1 0 0 0,-1 1 0 0 0,-1 2 0 0 0,3-1 0 0 0,0-1 0 0 0,-1 2 0 0 0,-2 1 0 0 0,3-2 0 0 0,0-1 0 0 0,-1 2 0 0 0,-1-3 0 0 0,-2 0 0 0 0,-2 2 0 0 0,4-3 0 0 0,1 1 0 0 0,-1 2 0 0 0,-1 1 0 0 0,-1-1 0 0 0,-2-1 0 0 0,0 1 0 0 0,0 2 0 0 0,-1 2 0 0 0,4-3 0 0 0,1-1 0 0 0,0 1 0 0 0,0 1 0 0 0,-2 2 0 0 0,-1 0 0 0 0,-1 2 0 0 0,-1-1 0 0 0,1 1 0 0 0,-1 1 0 0 0,0-1 0 0 0,0 0 0 0 0,0 0 0 0 0,1 0 0 0 0,-1 1 0 0 0,0-1 0 0 0,0 0 0 0 0,1 0 0 0 0,-1 3 0 0 0,0 3 0 0 0,1-2 0 0 0,-1 0 0 0 0,0-1 0 0 0,5 3 0 0 0,0 0 0 0 0,0-1 0 0 0,-1 3 0 0 0,0 0 0 0 0,2 2 0 0 0,0 0 0 0 0,-1-2 0 0 0,4 1 0 0 0,-1 0 0 0 0,-2-3 0 0 0,3 3 0 0 0,0-1 0 0 0,1 2 0 0 0,4 3 0 0 0,0 0 0 0 0,-4-3 0 0 0,2 1 0 0 0,-2-1 0 0 0,1 1 0 0 0,0-1 0 0 0,-3 2 0 0 0,-3-2 0 0 0,3 2 0 0 0,-1-1 0 0 0,2 1 0 0 0,4 2 0 0 0,0 4 0 0 0,1 1 0 0 0,3 2 0 0 0,1 1 0 0 0,3 1 0 0 0,1 0 0 0 0,1 1 0 0 0,0-1 0 0 0,0 0 0 0 0,1 0 0 0 0,-1-1 0 0 0,1 1 0 0 0,-1 0 0 0 0,4-4 0 0 0,1-2 0 0 0,0 1 0 0 0,3 1 0 0 0,-1 1 0 0 0,4-3 0 0 0,-1-1 0 0 0,2-2 0 0 0,-1-1 0 0 0,1-1 0 0 0,3 0 0 0 0,2-2 0 0 0,-1 2 0 0 0,0-2 0 0 0,-2 2 0 0 0,-1-2 0 0 0,3-2 0 0 0,-3 2 0 0 0,2-2 0 0 0,-3 2 0 0 0,1 0 0 0 0,2-2 0 0 0,-2 1 0 0 0,1-1 0 0 0,2 2 0 0 0,3 0 0 0 0,-3 2 0 0 0,0-2 0 0 0,1-2 0 0 0,-2 2 0 0 0,0-2 0 0 0,1-1 0 0 0,3-3 0 0 0,0-1 0 0 0,-1 2 0 0 0,-1 1 0 0 0,0-1 0 0 0,2-2 0 0 0,2 3 0 0 0,0 1 0 0 0,1-2 0 0 0,0 0 0 0 0,1-3 0 0 0,0 0 0 0 0,0-2 0 0 0,0 1 0 0 0,0 2 0 0 0,0 2 0 0 0,-1 0 0 0 0,1-1 0 0 0,0-2 0 0 0,-1 0 0 0 0,1-1 0 0 0,0-1 0 0 0,-1 0 0 0 0,1 0 0 0 0,0 0 0 0 0,-1-1 0 0 0,1 1 0 0 0,0 0 0 0 0,-1 0 0 0 0,1 0 0 0 0,0 0 0 0 0,-1 0 0 0 0,1 0 0 0 0,0 0 0 0 0,-1 0 0 0 0,-3-4 0 0 0,-1-1 0 0 0,0 0 0 0 0,0 1 0 0 0,2 1 0 0 0,1 2 0 0 0,1-4 0 0 0,0-1 0 0 0,1 1 0 0 0,0 2 0 0 0,0-4 0 0 0,0 1 0 0 0,-1-4 0 0 0,1 1 0 0 0,0-3 0 0 0,0 2 0 0 0,-5-3 0 0 0,0 3 0 0 0,-4-3 0 0 0,0 2 0 0 0,-3-1 0 0 0,1 1 0 0 0,2-1 0 0 0,2-2 0 0 0,-1-3 0 0 0,1 1 0 0 0,-3 0 0 0 0,-3-1 0 0 0,-4-2 0 0 0,2 2 0 0 0,-2 1 0 0 0,0-1 0 0 0,-3-2 0 0 0,-1-1 0 0 0,-4 3 0 0 0,-3 0 0 0 0,-4-1 0 0 0,0 3 0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29.2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20879 2434 16383 0 0,'3'0'0'0'0,"6"0"0"0"0,5 0 0 0 0,4 0 0 0 0,3 0 0 0 0,1 0 0 0 0,1 0 0 0 0,1 0 0 0 0,-4 4 0 0 0,-2 1 0 0 0,1 0 0 0 0,0-1 0 0 0,1-1 0 0 0,-3 2 0 0 0,0 1 0 0 0,0 0 0 0 0,2-2 0 0 0,1-2 0 0 0,1 0 0 0 0,1-1 0 0 0,0-1 0 0 0,1 0 0 0 0,0-1 0 0 0,-4 5 0 0 0,-1 1 0 0 0,0 0 0 0 0,1-2 0 0 0,1 0 0 0 0,1-1 0 0 0,0-1 0 0 0,2-1 0 0 0,-5 4 0 0 0,0 1 0 0 0,0 0 0 0 0,1-2 0 0 0,1 0 0 0 0,1-1 0 0 0,1-1 0 0 0,0-1 0 0 0,1 0 0 0 0,0 0 0 0 0,0-1 0 0 0,0 1 0 0 0,-1 0 0 0 0,1 0 0 0 0,0 0 0 0 0,0 0 0 0 0,-1 0 0 0 0,1 0 0 0 0,0 0 0 0 0,-1 0 0 0 0,1 0 0 0 0,0 0 0 0 0,-1 0 0 0 0,1 0 0 0 0,0 0 0 0 0,0 0 0 0 0,-1 0 0 0 0,1 0 0 0 0,0 0 0 0 0,-1 0 0 0 0,1 0 0 0 0,0 0 0 0 0,-1 0 0 0 0,1 0 0 0 0,0 0 0 0 0,-1 0 0 0 0,1 0 0 0 0,0 0 0 0 0,-1 0 0 0 0,1 0 0 0 0,0 0 0 0 0,-1 0 0 0 0,1 0 0 0 0,0 0 0 0 0,-1 0 0 0 0,1 0 0 0 0,0 0 0 0 0,-1 0 0 0 0,1 0 0 0 0,0 0 0 0 0,-1 0 0 0 0,1 0 0 0 0,0 0 0 0 0,0 0 0 0 0,-1 0 0 0 0,1 0 0 0 0,0 0 0 0 0,-1 0 0 0 0,1 0 0 0 0,0 0 0 0 0,-1 0 0 0 0,1 0 0 0 0,0 0 0 0 0,-1 0 0 0 0,1 0 0 0 0,0 0 0 0 0,-1 0 0 0 0,1 0 0 0 0,0 0 0 0 0,-1 0 0 0 0,1 0 0 0 0,0 0 0 0 0,-1 0 0 0 0,1 0 0 0 0,0 0 0 0 0,-1 0 0 0 0,1 0 0 0 0,0 0 0 0 0,-1 0 0 0 0,1 0 0 0 0,0 0 0 0 0,-4-4 0 0 0,-2-1 0 0 0,1 0 0 0 0,1 1 0 0 0,1 1 0 0 0,1 2 0 0 0,0 0 0 0 0,2 0 0 0 0,-1 1 0 0 0,1 0 0 0 0,-4-3 0 0 0,-1-2 0 0 0,0 0 0 0 0,1 1 0 0 0,1 2 0 0 0,-3 0 0 0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18805 5981 16383 0 0,'0'4'0'0'0,"-4"1"0"0"0,-1 4 0 0 0,-4 0 0 0 0,0 3 0 0 0,-3-2 0 0 0,2 3 0 0 0,1 2 0 0 0,-1 2 0 0 0,1 3 0 0 0,2 2 0 0 0,3 0 0 0 0,-3 1 0 0 0,0 0 0 0 0,2 0 0 0 0,1 0 0 0 0,2 0 0 0 0,1 0 0 0 0,0 0 0 0 0,1 0 0 0 0,4-4 0 0 0,1-2 0 0 0,1 1 0 0 0,2-3 0 0 0,0 0 0 0 0,2-3 0 0 0,0 0 0 0 0,2-1 0 0 0,3-3 0 0 0,2 1 0 0 0,3-1 0 0 0,1-1 0 0 0,2-3 0 0 0,0-6 0 0 0,0-1 0 0 0,-4-6 0 0 0,-1 0 0 0 0,1 1 0 0 0,0 2 0 0 0,-3-2 0 0 0,0 0 0 0 0,0-1 0 0 0,3-1 0 0 0,-3-1 0 0 0,0 0 0 0 0,-3-1 0 0 0,0 1 0 0 0,-1-1 0 0 0,0 1 0 0 0,-2-1 0 0 0,2 1 0 0 0,-2-1 0 0 0,2-2 0 0 0,-1-3 0 0 0,1-3 0 0 0,-2-1 0 0 0,-2-1 0 0 0,2 3 0 0 0,-2 1 0 0 0,-1 0 0 0 0,-3-2 0 0 0,-1 0 0 0 0,-2-1 0 0 0,-1-1 0 0 0,0 0 0 0 0,0-1 0 0 0,-4 4 0 0 0,-2 1 0 0 0,1 0 0 0 0,-3 3 0 0 0,0 0 0 0 0,-3 3 0 0 0,-2 3 0 0 0,-1 0 0 0 0,0 1 0 0 0,1-2 0 0 0,0 0 0 0 0,-2 3 0 0 0,-3 2 0 0 0,-2 2 0 0 0,-1 1 0 0 0,-1 2 0 0 0,-1 0 0 0 0,0 0 0 0 0,4 5 0 0 0,1 0 0 0 0,0 0 0 0 0,-1-1 0 0 0,3 3 0 0 0,0 0 0 0 0,-1-1 0 0 0,3 2 0 0 0,-1 0 0 0 0,3 2 0 0 0,-1 0 0 0 0,2 2 0 0 0,-1-1 0 0 0,1 1 0 0 0,-1-1 0 0 0,2 1 0 0 0,2-1 0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19368 6385 16383 0 0,'0'4'0'0'0,"0"5"0"0"0,-4 1 0 0 0,-1 3 0 0 0,0 3 0 0 0,-3-2 0 0 0,-4 1 0 0 0,1 2 0 0 0,-3-2 0 0 0,2 1 0 0 0,-1-4 0 0 0,1 2 0 0 0,-1 1 0 0 0,-1-2 0 0 0,0 1 0 0 0,4-2 0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9563 10548 16383 0 0,'0'4'0'0'0,"0"5"0"0"0,-4 1 0 0 0,-1 3 0 0 0,0 2 0 0 0,1 4 0 0 0,-2-3 0 0 0,-1 1 0 0 0,-3 1 0 0 0,1 1 0 0 0,1 2 0 0 0,-1-4 0 0 0,0 0 0 0 0,2-3 0 0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19632 6049 16383 0 0,'0'3'0'0'0,"0"-1"0"0"0,4-2 0 0 0,5-5 0 0 0,5-2 0 0 0,0-2 0 0 0,1-1 0 0 0,-1-2 0 0 0,0 0 0 0 0,2 4 0 0 0,-2-2 0 0 0,1 1 0 0 0,-3-2 0 0 0,1 1 0 0 0,-2-1 0 0 0,2 1 0 0 0,-3-2 0 0 0,2-3 0 0 0,-1-2 0 0 0,-3-3 0 0 0,-7 7 0 0 0,-3 9 0 0 0,-1 8 0 0 0,-4 5 0 0 0,-2 4 0 0 0,2 4 0 0 0,2 2 0 0 0,-3-1 0 0 0,1 0 0 0 0,1 0 0 0 0,2 2 0 0 0,-2-4 0 0 0,-1 1 0 0 0,2 0 0 0 0,1 2 0 0 0,-3-3 0 0 0,1 0 0 0 0,0 1 0 0 0,2 2 0 0 0,-2-3 0 0 0,-1 0 0 0 0,1 1 0 0 0,-2-2 0 0 0,1 0 0 0 0,0 1 0 0 0,3 2 0 0 0,-3-2 0 0 0,0 0 0 0 0,2 1 0 0 0,1 2 0 0 0,-3 1 0 0 0,1 1 0 0 0,0-3 0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20098 5934 16383 0 0,'-4'0'0'0'0,"-1"-4"0"0"0,4-1 0 0 0,2-4 0 0 0,5 0 0 0 0,2-2 0 0 0,2 0 0 0 0,1-1 0 0 0,1 0 0 0 0,0 0 0 0 0,0 1 0 0 0,3 2 0 0 0,3 4 0 0 0,2 1 0 0 0,1 3 0 0 0,-3 4 0 0 0,-4 6 0 0 0,-1 2 0 0 0,-2 2 0 0 0,-4 3 0 0 0,-2 3 0 0 0,-3 2 0 0 0,-5-3 0 0 0,-2 0 0 0 0,-4 0 0 0 0,-1 1 0 0 0,-2-2 0 0 0,1-1 0 0 0,-2-3 0 0 0,2 1 0 0 0,-2-3 0 0 0,-2-3 0 0 0,-2-3 0 0 0,-3-2 0 0 0,-1-1 0 0 0,3 2 0 0 0,0 1 0 0 0,4 3 0 0 0,-1 0 0 0 0,0 3 0 0 0,2 4 0 0 0,-1 2 0 0 0,2 3 0 0 0,3 1 0 0 0,3 2 0 0 0,-1 0 0 0 0,0 0 0 0 0,2 0 0 0 0,1 1 0 0 0,2-1 0 0 0,1-8 0 0 0,4-6 0 0 0,2-9 0 0 0,4-4 0 0 0,1-6 0 0 0,2-1 0 0 0,3 2 0 0 0,-2-2 0 0 0,2 1 0 0 0,2 3 0 0 0,2 2 0 0 0,1 1 0 0 0,2 7 0 0 0,0 5 0 0 0,-3 6 0 0 0,-5 4 0 0 0,-1-1 0 0 0,-3-7 0 0 0,1-5 0 0 0,3-4 0 0 0,-2-5 0 0 0,2-3 0 0 0,1 0 0 0 0,-1-2 0 0 0,-3 0 0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20843 5821 16383 0 0,'-4'0'0'0'0,"-5"0"0"0"0,-4 0 0 0 0,-5 0 0 0 0,1 4 0 0 0,0 1 0 0 0,-2 0 0 0 0,3 3 0 0 0,1-1 0 0 0,-2 0 0 0 0,2 2 0 0 0,0-1 0 0 0,3 3 0 0 0,-1-2 0 0 0,2 3 0 0 0,-1-1 0 0 0,2 1 0 0 0,-2-1 0 0 0,1 1 0 0 0,3 3 0 0 0,-1-2 0 0 0,1 1 0 0 0,1 3 0 0 0,-1-3 0 0 0,0 1 0 0 0,2 1 0 0 0,2 3 0 0 0,1 1 0 0 0,2 1 0 0 0,0 1 0 0 0,1 1 0 0 0,0 0 0 0 0,1 0 0 0 0,-1 0 0 0 0,0 0 0 0 0,1 0 0 0 0,3-4 0 0 0,1-2 0 0 0,4-3 0 0 0,0 0 0 0 0,2-3 0 0 0,4-3 0 0 0,2 1 0 0 0,3-1 0 0 0,2-2 0 0 0,0-2 0 0 0,1-2 0 0 0,1-1 0 0 0,-1 0 0 0 0,0-2 0 0 0,0 1 0 0 0,-4-4 0 0 0,-1-2 0 0 0,0-3 0 0 0,1-4 0 0 0,-3-4 0 0 0,-1 2 0 0 0,-2-2 0 0 0,-3-1 0 0 0,-4-1 0 0 0,-3-2 0 0 0,-2 0 0 0 0,-1-2 0 0 0,-4 4 0 0 0,-2 2 0 0 0,-3 2 0 0 0,-1 2 0 0 0,-2 1 0 0 0,1 0 0 0 0,-1 2 0 0 0,0-2 0 0 0,0 2 0 0 0,-3 2 0 0 0,-2 3 0 0 0,-3-2 0 0 0,-1 0 0 0 0,-1 2 0 0 0,-1 1 0 0 0,0 2 0 0 0,3 5 0 0 0,2 1 0 0 0,0 5 0 0 0,3 0 0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21208 6055 16383 0 0,'4'0'0'0'0,"1"-4"0"0"0,4-1 0 0 0,3 0 0 0 0,5 1 0 0 0,3 2 0 0 0,1 0 0 0 0,2 1 0 0 0,0 0 0 0 0,-3 1 0 0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21725 5582 16383 0 0,'4'-3'0'0'0,"5"-6"0"0"0,5-1 0 0 0,0-3 0 0 0,1 1 0 0 0,3 3 0 0 0,-3-2 0 0 0,1 2 0 0 0,1 2 0 0 0,2 2 0 0 0,-3 6 0 0 0,0 3 0 0 0,-2 4 0 0 0,-1 2 0 0 0,-1 2 0 0 0,-4 3 0 0 0,1-1 0 0 0,-1 1 0 0 0,-2 2 0 0 0,-1 2 0 0 0,-3 1 0 0 0,-1 1 0 0 0,0 2 0 0 0,-5 0 0 0 0,-6 0 0 0 0,0 0 0 0 0,-3-4 0 0 0,1-1 0 0 0,-2-4 0 0 0,2-1 0 0 0,-1-1 0 0 0,2-1 0 0 0,-1 0 0 0 0,-3-4 0 0 0,2 2 0 0 0,-1-1 0 0 0,-3-2 0 0 0,3 3 0 0 0,-1-2 0 0 0,3 3 0 0 0,2 4 0 0 0,4 2 0 0 0,3 3 0 0 0,1 3 0 0 0,6 0 0 0 0,1 1 0 0 0,1 0 0 0 0,-2-3 0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21724 6453 16383 0 0,'0'-4'0'0'0,"-4"-1"0"0"0,-1 4 0 0 0,0 6 0 0 0,5 2 0 0 0,6 0 0 0 0,2-5 0 0 0,0-7 0 0 0,-1-6 0 0 0,-3-5 0 0 0,-1-4 0 0 0,-5 1 0 0 0,-7 5 0 0 0,-1 8 0 0 0,1 8 0 0 0,-2 9 0 0 0,1 6 0 0 0,2 4 0 0 0,7-2 0 0 0,6-4 0 0 0,8-5 0 0 0,0-7 0 0 0,-1-9 0 0 0,0-2 0 0 0,0-5 0 0 0,-4-4 0 0 0,-6 2 0 0 0,-8 3 0 0 0,-6 3 0 0 0,-6 4 0 0 0,1 6 0 0 0,3 3 0 0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21228 5985 16383 0 0,'-4'0'0'0'0,"-5"0"0"0"0,3 0 0 0 0,6 0 0 0 0,7 0 0 0 0,7 0 0 0 0,4 0 0 0 0,3 0 0 0 0,2 0 0 0 0,0 0 0 0 0,1 0 0 0 0,-7 0 0 0 0,-12 0 0 0 0,-9 0 0 0 0,-9 0 0 0 0,-5 0 0 0 0,-4 0 0 0 0,-2 0 0 0 0,-1 0 0 0 0,1 0 0 0 0,-1 0 0 0 0,1 0 0 0 0,1 0 0 0 0,8 0 0 0 0,10 0 0 0 0,10 0 0 0 0,8 0 0 0 0,5 0 0 0 0,1 4 0 0 0,-1 1 0 0 0,2 0 0 0 0,1-1 0 0 0,1-1 0 0 0,0-1 0 0 0,0-1 0 0 0,-7-1 0 0 0,-10 0 0 0 0,-10 0 0 0 0,-8 0 0 0 0,-5 0 0 0 0,-4-1 0 0 0,-2 1 0 0 0,0 0 0 0 0,7 0 0 0 0,10 0 0 0 0,11 0 0 0 0,8 0 0 0 0,6 0 0 0 0,4 0 0 0 0,2 0 0 0 0,1 0 0 0 0,0 0 0 0 0,-9 0 0 0 0,-10 0 0 0 0,-10 0 0 0 0,-8 0 0 0 0,-7 0 0 0 0,-3 0 0 0 0,-2 0 0 0 0,3 0 0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6:41.6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9623 8803 16383 0 0,'-4'0'0'0'0,"-5"0"0"0"0,-4 0 0 0 0,-5 0 0 0 0,-3 0 0 0 0,-1 0 0 0 0,2-3 0 0 0,2-3 0 0 0,-1 2 0 0 0,-1 0 0 0 0,0 1 0 0 0,-1 1 0 0 0,-1 1 0 0 0,-1 1 0 0 0,1 0 0 0 0,-1 0 0 0 0,0 0 0 0 0,0 0 0 0 0,0 1 0 0 0,0-1 0 0 0,1 0 0 0 0,-1 0 0 0 0,0 0 0 0 0,4-4 0 0 0,2-1 0 0 0,-1 0 0 0 0,-1 1 0 0 0,0 1 0 0 0,-2 1 0 0 0,-1 1 0 0 0,0 1 0 0 0,-1 0 0 0 0,0 0 0 0 0,0 0 0 0 0,0 1 0 0 0,0-1 0 0 0,1 0 0 0 0,-1 0 0 0 0,0 0 0 0 0,0 0 0 0 0,1 0 0 0 0,-1 0 0 0 0,0 0 0 0 0,1 0 0 0 0,-1 0 0 0 0,0 0 0 0 0,1 0 0 0 0,-1 0 0 0 0,0 0 0 0 0,1 0 0 0 0,-1 0 0 0 0,0 0 0 0 0,1 0 0 0 0,-1 0 0 0 0,0 0 0 0 0,4 4 0 0 0,2 1 0 0 0,-1 0 0 0 0,-1-1 0 0 0,3 3 0 0 0,1-1 0 0 0,-2 0 0 0 0,-2-1 0 0 0,-1-3 0 0 0,3 4 0 0 0,0 0 0 0 0,0-1 0 0 0,2 2 0 0 0,0 1 0 0 0,-2-2 0 0 0,3 3 0 0 0,0-1 0 0 0,-3 2 0 0 0,-1 0 0 0 0,2 2 0 0 0,0-2 0 0 0,3 2 0 0 0,-1-1 0 0 0,3 1 0 0 0,-1-1 0 0 0,1 1 0 0 0,3 3 0 0 0,-1-2 0 0 0,1 2 0 0 0,2 1 0 0 0,-2-2 0 0 0,0 1 0 0 0,2 2 0 0 0,1 1 0 0 0,3 2 0 0 0,0 1 0 0 0,2 1 0 0 0,4-3 0 0 0,1-1 0 0 0,0 0 0 0 0,3-3 0 0 0,1 0 0 0 0,1-2 0 0 0,0 0 0 0 0,-1 1 0 0 0,0-1 0 0 0,0 1 0 0 0,1-2 0 0 0,0 1 0 0 0,2 2 0 0 0,2 3 0 0 0,3 1 0 0 0,3 2 0 0 0,1-3 0 0 0,1 0 0 0 0,1-4 0 0 0,0 0 0 0 0,1-2 0 0 0,-1 0 0 0 0,0-2 0 0 0,0 2 0 0 0,0-2 0 0 0,-1 2 0 0 0,1-2 0 0 0,0 2 0 0 0,-1-1 0 0 0,1-3 0 0 0,0-3 0 0 0,-5 3 0 0 0,0-2 0 0 0,0 0 0 0 0,1-3 0 0 0,0 0 0 0 0,2 2 0 0 0,1 1 0 0 0,0-2 0 0 0,1 4 0 0 0,0 0 0 0 0,0-2 0 0 0,-4 2 0 0 0,-1 1 0 0 0,-1-3 0 0 0,2-1 0 0 0,1 2 0 0 0,1-1 0 0 0,1 0 0 0 0,0 2 0 0 0,1-1 0 0 0,0-1 0 0 0,0-1 0 0 0,-1 2 0 0 0,1-1 0 0 0,0 0 0 0 0,0-2 0 0 0,0 2 0 0 0,-1 1 0 0 0,1-2 0 0 0,4-1 0 0 0,0 3 0 0 0,1-1 0 0 0,-2 0 0 0 0,0-2 0 0 0,-2 3 0 0 0,0-1 0 0 0,-1 0 0 0 0,0-2 0 0 0,-1-2 0 0 0,5 0 0 0 0,0 2 0 0 0,1 2 0 0 0,-2-2 0 0 0,-1 0 0 0 0,0-2 0 0 0,-2 0 0 0 0,0-1 0 0 0,0-1 0 0 0,0 4 0 0 0,-1 1 0 0 0,1-1 0 0 0,-1 0 0 0 0,1-1 0 0 0,-1-2 0 0 0,5 0 0 0 0,1 0 0 0 0,-1-1 0 0 0,0 3 0 0 0,2 2 0 0 0,1 0 0 0 0,-2-1 0 0 0,-1-2 0 0 0,3 0 0 0 0,-1-1 0 0 0,3 3 0 0 0,0 1 0 0 0,-2 0 0 0 0,2-1 0 0 0,-1-2 0 0 0,3 0 0 0 0,-2 3 0 0 0,-1 0 0 0 0,0 0 0 0 0,1-1 0 0 0,-3-2 0 0 0,2 0 0 0 0,0 2 0 0 0,-3 2 0 0 0,0-1 0 0 0,1-2 0 0 0,0 0 0 0 0,-1-2 0 0 0,-1 0 0 0 0,2 3 0 0 0,0 1 0 0 0,-1 0 0 0 0,-1-1 0 0 0,2-2 0 0 0,0 0 0 0 0,0-1 0 0 0,1-1 0 0 0,1 0 0 0 0,-2 0 0 0 0,2 0 0 0 0,-1-1 0 0 0,3 1 0 0 0,0 0 0 0 0,-3 0 0 0 0,2 0 0 0 0,0 0 0 0 0,-3 0 0 0 0,2 0 0 0 0,0 0 0 0 0,-2 0 0 0 0,2 0 0 0 0,-1 0 0 0 0,-1 0 0 0 0,2 0 0 0 0,0 0 0 0 0,-2 0 0 0 0,2 0 0 0 0,-1 0 0 0 0,-1 0 0 0 0,-1 0 0 0 0,1 0 0 0 0,0 0 0 0 0,-1-4 0 0 0,-1-1 0 0 0,-2 0 0 0 0,3 1 0 0 0,1 1 0 0 0,-2 2 0 0 0,0 0 0 0 0,-2 0 0 0 0,-1 1 0 0 0,3 1 0 0 0,1-1 0 0 0,0 0 0 0 0,-2 0 0 0 0,-1 0 0 0 0,-1 0 0 0 0,0 0 0 0 0,3 0 0 0 0,0 0 0 0 0,1-3 0 0 0,-2-3 0 0 0,-1 2 0 0 0,0 0 0 0 0,-2 1 0 0 0,0 1 0 0 0,0 1 0 0 0,-1 1 0 0 0,1 0 0 0 0,-1 0 0 0 0,1 0 0 0 0,-1 0 0 0 0,1 0 0 0 0,0 1 0 0 0,-1-1 0 0 0,1 0 0 0 0,0 0 0 0 0,-1 0 0 0 0,1 0 0 0 0,0 0 0 0 0,-1 0 0 0 0,-3-4 0 0 0,-1-1 0 0 0,0 0 0 0 0,0 1 0 0 0,2 1 0 0 0,1 1 0 0 0,1 1 0 0 0,0 1 0 0 0,1 0 0 0 0,0 0 0 0 0,0 0 0 0 0,-1 1 0 0 0,1-1 0 0 0,0 0 0 0 0,0 0 0 0 0,0-4 0 0 0,-1-1 0 0 0,1 0 0 0 0,0 1 0 0 0,-1 1 0 0 0,1 2 0 0 0,0 0 0 0 0,-1 0 0 0 0,1 1 0 0 0,0 1 0 0 0,-1-1 0 0 0,1 0 0 0 0,0 0 0 0 0,-1 0 0 0 0,1 0 0 0 0,0 0 0 0 0,-1 0 0 0 0,1 0 0 0 0,0 0 0 0 0,-1 0 0 0 0,1 0 0 0 0,0 0 0 0 0,0 0 0 0 0,-1 0 0 0 0,1 0 0 0 0,0-4 0 0 0,-1-1 0 0 0,1 0 0 0 0,0 2 0 0 0,-1 0 0 0 0,1 1 0 0 0,0 1 0 0 0,-1 1 0 0 0,-3-4 0 0 0,-1-1 0 0 0,-1 0 0 0 0,2 1 0 0 0,1 2 0 0 0,1 0 0 0 0,1-3 0 0 0,0 0 0 0 0,1 0 0 0 0,0 1 0 0 0,-4-2 0 0 0,-2-1 0 0 0,1 2 0 0 0,1 0 0 0 0,1 3 0 0 0,-3-4 0 0 0,0 0 0 0 0,0 1 0 0 0,-2-2 0 0 0,0-1 0 0 0,1 2 0 0 0,2 1 0 0 0,2-2 0 0 0,1 1 0 0 0,1 0 0 0 0,-3-2 0 0 0,-1 0 0 0 0,0 2 0 0 0,1-2 0 0 0,1 0 0 0 0,1-3 0 0 0,1 2 0 0 0,-3-3 0 0 0,-2 1 0 0 0,1 3 0 0 0,-3-1 0 0 0,0 0 0 0 0,1-2 0 0 0,2 2 0 0 0,-2-3 0 0 0,0 2 0 0 0,-3-2 0 0 0,-3-3 0 0 0,0 2 0 0 0,-2-1 0 0 0,2 1 0 0 0,4 4 0 0 0,-2-1 0 0 0,2 1 0 0 0,-2-1 0 0 0,1 0 0 0 0,-2-1 0 0 0,2 1 0 0 0,-3-2 0 0 0,2 1 0 0 0,-1-1 0 0 0,1 1 0 0 0,-1-1 0 0 0,1 2 0 0 0,-2-3 0 0 0,2 3 0 0 0,-1-2 0 0 0,-3-3 0 0 0,1-2 0 0 0,0-2 0 0 0,-3-2 0 0 0,-1-2 0 0 0,-3 1 0 0 0,0-2 0 0 0,-2 1 0 0 0,0 0 0 0 0,0 0 0 0 0,-1 0 0 0 0,-3 4 0 0 0,-1 1 0 0 0,-4 5 0 0 0,-1-1 0 0 0,3-1 0 0 0,-3 2 0 0 0,1-1 0 0 0,2-2 0 0 0,-1 2 0 0 0,-1 0 0 0 0,3-2 0 0 0,-2 1 0 0 0,-4 1 0 0 0,-3 1 0 0 0,0 0 0 0 0,0 2 0 0 0,1-1 0 0 0,0 1 0 0 0,-1 3 0 0 0,1-1 0 0 0,0 1 0 0 0,-3-3 0 0 0,-1 2 0 0 0,-2-2 0 0 0,-1 0 0 0 0,-1 3 0 0 0,-1-1 0 0 0,0 0 0 0 0,0 3 0 0 0,0 1 0 0 0,4-1 0 0 0,1-1 0 0 0,0 2 0 0 0,0 1 0 0 0,2-2 0 0 0,0-1 0 0 0,-1 2 0 0 0,-1 1 0 0 0,-2 1 0 0 0,-1 2 0 0 0,-1 0 0 0 0,-1 1 0 0 0,0 0 0 0 0,0 0 0 0 0,0 0 0 0 0,1 1 0 0 0,-1-1 0 0 0,0 0 0 0 0,0 0 0 0 0,0 0 0 0 0,1 0 0 0 0,-1 0 0 0 0,0 0 0 0 0,1 0 0 0 0,3 4 0 0 0,1 1 0 0 0,1 0 0 0 0,-2-1 0 0 0,-1-1 0 0 0,3 2 0 0 0,0 1 0 0 0,0 0 0 0 0,-2-2 0 0 0,-1-2 0 0 0,-1 0 0 0 0,-1-2 0 0 0,-1 1 0 0 0,1 2 0 0 0,-1 2 0 0 0,0 0 0 0 0,0-1 0 0 0,0-2 0 0 0,0 0 0 0 0,4 3 0 0 0,2 0 0 0 0,-1 0 0 0 0,-1-1 0 0 0,-1-2 0 0 0,-1 4 0 0 0,0 0 0 0 0,-2-1 0 0 0,1-1 0 0 0,-1-2 0 0 0,4 4 0 0 0,1-1 0 0 0,0 0 0 0 0,-1-1 0 0 0,3 3 0 0 0,0-1 0 0 0,-1 0 0 0 0,3 2 0 0 0,-1 0 0 0 0,-1-2 0 0 0,2 3 0 0 0,-1-1 0 0 0,-1 2 0 0 0,-2 0 0 0 0,2 1 0 0 0,0 0 0 0 0,-1-3 0 0 0,-2 2 0 0 0,-1-2 0 0 0,-1 3 0 0 0,-2-1 0 0 0,1-3 0 0 0,-1 2 0 0 0,0 0 0 0 0,0-3 0 0 0,4 3 0 0 0,1-2 0 0 0,0 0 0 0 0,0-3 0 0 0,2 3 0 0 0,0-1 0 0 0,-1 0 0 0 0,-2 1 0 0 0,0 1 0 0 0,-2 2 0 0 0,-1 0 0 0 0,-1 2 0 0 0,0-2 0 0 0,0 2 0 0 0,0-1 0 0 0,0-2 0 0 0,4 0 0 0 0,2 0 0 0 0,-1-3 0 0 0,3 3 0 0 0,0-2 0 0 0,-1 0 0 0 0,2 1 0 0 0,0 0 0 0 0,-2 2 0 0 0,-2-1 0 0 0,2 3 0 0 0,0-2 0 0 0,-1-1 0 0 0,2 0 0 0 0,0 0 0 0 0,-2-2 0 0 0,-1 1 0 0 0,-2 0 0 0 0,-1-2 0 0 0,3 2 0 0 0,1 0 0 0 0,-1-2 0 0 0,-1 3 0 0 0,-2-1 0 0 0,0-2 0 0 0,-1 2 0 0 0,0 0 0 0 0,-1-1 0 0 0,0-3 0 0 0,4 3 0 0 0,1-1 0 0 0,0 0 0 0 0,0-2 0 0 0,-2 2 0 0 0,-1 1 0 0 0,-1-2 0 0 0,0 3 0 0 0,-1 0 0 0 0,0-2 0 0 0,0-1 0 0 0,0-2 0 0 0,4 2 0 0 0,2 1 0 0 0,-1-1 0 0 0,-1-1 0 0 0,-1-2 0 0 0,-1-1 0 0 0,-1 0 0 0 0,0-1 0 0 0,3 4 0 0 0,2 1 0 0 0,-1 0 0 0 0,-1-2 0 0 0,-1 0 0 0 0,-1-1 0 0 0,-1-2 0 0 0,-1 1 0 0 0,1-1 0 0 0,-1 0 0 0 0,0-1 0 0 0,0 1 0 0 0,0 0 0 0 0,0 0 0 0 0,1 0 0 0 0,-1 0 0 0 0,0 0 0 0 0,1 0 0 0 0,-1 0 0 0 0,0 0 0 0 0,1 0 0 0 0,-1 0 0 0 0,0 0 0 0 0,1 0 0 0 0,-1 0 0 0 0,0 0 0 0 0,1 0 0 0 0,-1 0 0 0 0,0 0 0 0 0,0 0 0 0 0,1 0 0 0 0,-1 0 0 0 0,0 0 0 0 0,1 0 0 0 0,-1 0 0 0 0,0 0 0 0 0,1 0 0 0 0,-1 0 0 0 0,0 0 0 0 0,1 0 0 0 0,-1 0 0 0 0,0 0 0 0 0,1 0 0 0 0,-1 0 0 0 0,0 0 0 0 0,1 0 0 0 0,3-4 0 0 0,1-1 0 0 0,0 0 0 0 0,0 1 0 0 0,-2 1 0 0 0,-1 1 0 0 0,-1 2 0 0 0,0-1 0 0 0,-1 1 0 0 0,0 0 0 0 0,4-3 0 0 0,2-2 0 0 0,-1 0 0 0 0,-1 1 0 0 0,-1 1 0 0 0,3-2 0 0 0,0-1 0 0 0,0 1 0 0 0,2-3 0 0 0,0 0 0 0 0,2-2 0 0 0,1 0 0 0 0,-3 2 0 0 0,2-1 0 0 0,-2 0 0 0 0,0 2 0 0 0,0-1 0 0 0,1 0 0 0 0,1-2 0 0 0,0 0 0 0 0,2-1 0 0 0,-1 0 0 0 0,1-1 0 0 0,-1 1 0 0 0,2-1 0 0 0,-2 1 0 0 0,1-1 0 0 0,-1 1 0 0 0,2-1 0 0 0,2-2 0 0 0,-2 0 0 0 0,2 0 0 0 0,1-2 0 0 0,-1 2 0 0 0,0-1 0 0 0,2-2 0 0 0,2-1 0 0 0,-3 2 0 0 0,1 0 0 0 0,0-2 0 0 0,-2 3 0 0 0,1 0 0 0 0,0-1 0 0 0,-1 2 0 0 0,0-1 0 0 0,2-1 0 0 0,-3 2 0 0 0,1-1 0 0 0,-2 3 0 0 0,0-1 0 0 0,-1 1 0 0 0,0 0 0 0 0,-1 2 0 0 0,-3 2 0 0 0,2-1 0 0 0,-2 0 0 0 0,3 3 0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8860 9255 16383 0 0,'0'3'0'0'0,"0"6"0"0"0,0 5 0 0 0,0 4 0 0 0,0 3 0 0 0,0 1 0 0 0,0 1 0 0 0,0 1 0 0 0,0 0 0 0 0,0-1 0 0 0,0 0 0 0 0,0 1 0 0 0,0-2 0 0 0,0 1 0 0 0,0 0 0 0 0,0 0 0 0 0,0-1 0 0 0,0 1 0 0 0,0-1 0 0 0,0 1 0 0 0,0 0 0 0 0,0-1 0 0 0,0 1 0 0 0,0 0 0 0 0,0-1 0 0 0,0 1 0 0 0,0 0 0 0 0,0 0 0 0 0,0-1 0 0 0,0 1 0 0 0,0 0 0 0 0,0-1 0 0 0,0 1 0 0 0,0 0 0 0 0,0-1 0 0 0,0 1 0 0 0,-4-4 0 0 0,-1-2 0 0 0,0 1 0 0 0,1 1 0 0 0,1 1 0 0 0,1 1 0 0 0,1 0 0 0 0,1 2 0 0 0,0-1 0 0 0,0 1 0 0 0,0 0 0 0 0,1 0 0 0 0,-1 0 0 0 0,0 0 0 0 0,0-1 0 0 0,0 1 0 0 0,0 0 0 0 0,0-4 0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8126 10829 16383 0 0,'-4'0'0'0'0,"-5"0"0"0"0,-1 3 0 0 0,-3 2 0 0 0,1 4 0 0 0,-1 0 0 0 0,1 3 0 0 0,-1-1 0 0 0,2 1 0 0 0,3 3 0 0 0,-2-1 0 0 0,2 1 0 0 0,1 1 0 0 0,-1-1 0 0 0,0 0 0 0 0,2 1 0 0 0,2 2 0 0 0,1 2 0 0 0,2 2 0 0 0,0 0 0 0 0,1 0 0 0 0,4 1 0 0 0,2 0 0 0 0,3-3 0 0 0,0-3 0 0 0,3-2 0 0 0,3-6 0 0 0,3-3 0 0 0,1-2 0 0 0,3-3 0 0 0,1-1 0 0 0,-4-5 0 0 0,-1-1 0 0 0,0 1 0 0 0,-2-4 0 0 0,-1 1 0 0 0,-3-3 0 0 0,1 1 0 0 0,2-2 0 0 0,2 1 0 0 0,-2-1 0 0 0,1 1 0 0 0,-3-1 0 0 0,0 1 0 0 0,-1-1 0 0 0,-4-3 0 0 0,1 2 0 0 0,0-2 0 0 0,1-1 0 0 0,-1-2 0 0 0,-1-2 0 0 0,-3-1 0 0 0,-2-2 0 0 0,-2 1 0 0 0,-4 2 0 0 0,-2 2 0 0 0,0 0 0 0 0,-4 3 0 0 0,1 0 0 0 0,-3 3 0 0 0,1-1 0 0 0,-2 2 0 0 0,-3 3 0 0 0,-2 3 0 0 0,-3 2 0 0 0,-1 2 0 0 0,-2 1 0 0 0,4 4 0 0 0,1 1 0 0 0,0 5 0 0 0,3 3 0 0 0,0 0 0 0 0,2 2 0 0 0,0-2 0 0 0,2 1 0 0 0,3-3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49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9495 7373 16383 0 0,'0'4'0'0'0,"0"5"0"0"0,0 5 0 0 0,-4 0 0 0 0,-1 1 0 0 0,0 3 0 0 0,1 1 0 0 0,1 2 0 0 0,1 1 0 0 0,1 0 0 0 0,1 1 0 0 0,0 0 0 0 0,0 0 0 0 0,0 0 0 0 0,5-4 0 0 0,0-1 0 0 0,4-4 0 0 0,4-4 0 0 0,3-4 0 0 0,4-3 0 0 0,2-2 0 0 0,-4-5 0 0 0,1-1 0 0 0,-5-5 0 0 0,1 0 0 0 0,-4-2 0 0 0,-2-3 0 0 0,0 1 0 0 0,-1-1 0 0 0,-2-2 0 0 0,-2-1 0 0 0,-1-3 0 0 0,-2 0 0 0 0,-5 2 0 0 0,-1 2 0 0 0,-4-1 0 0 0,-1-2 0 0 0,-2 4 0 0 0,1 0 0 0 0,-1 3 0 0 0,-4 3 0 0 0,3 0 0 0 0,-2 2 0 0 0,-1 2 0 0 0,1 6 0 0 0,4 2 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9660 10287 16383 0 0,'0'-4'0'0'0,"0"3"0"0"0,0 5 0 0 0,0 6 0 0 0,0 5 0 0 0,0 4 0 0 0,0 2 0 0 0,0 2 0 0 0,0 1 0 0 0,4-4 0 0 0,1-2 0 0 0,0 1 0 0 0,3-4 0 0 0,0 1 0 0 0,2-4 0 0 0,4-3 0 0 0,3-7 0 0 0,3-8 0 0 0,1-7 0 0 0,2-1 0 0 0,-4-2 0 0 0,-5-2 0 0 0,0 2 0 0 0,-4 0 0 0 0,-3-2 0 0 0,-2-1 0 0 0,-3-1 0 0 0,-1-1 0 0 0,-5-1 0 0 0,-5 3 0 0 0,-2 1 0 0 0,-2 4 0 0 0,-3 4 0 0 0,-3 4 0 0 0,-2 2 0 0 0,3-1 0 0 0,0 0 0 0 0,0 1 0 0 0,3 5 0 0 0,3 6 0 0 0,5 1 0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8434 11113 16383 0 0,'0'3'0'0'0,"0"6"0"0"0,-4 1 0 0 0,-1 3 0 0 0,0 3 0 0 0,-3-2 0 0 0,0 2 0 0 0,1 1 0 0 0,-1-2 0 0 0,-1 0 0 0 0,3 2 0 0 0,-3-3 0 0 0,1 1 0 0 0,-2-3 0 0 0,0-2 0 0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8714 10899 16383 0 0,'0'-3'0'0'0,"0"-6"0"0"0,0-5 0 0 0,0 4 0 0 0,-4 7 0 0 0,-1 8 0 0 0,-4 4 0 0 0,0 3 0 0 0,2 4 0 0 0,-3 0 0 0 0,1 0 0 0 0,2 1 0 0 0,-2-1 0 0 0,1-1 0 0 0,-2-2 0 0 0,0 1 0 0 0,3 1 0 0 0,-2-2 0 0 0,0 1 0 0 0,-1-2 0 0 0,0 1 0 0 0,6-2 0 0 0,8-2 0 0 0,6-4 0 0 0,6-2 0 0 0,1-5 0 0 0,0-3 0 0 0,2 0 0 0 0,1 0 0 0 0,1 2 0 0 0,-3 1 0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8855 10995 16383 0 0,'0'4'0'0'0,"0"5"0"0"0,-4 1 0 0 0,-1 2 0 0 0,-4 0 0 0 0,0 2 0 0 0,1 1 0 0 0,-1-1 0 0 0,0 1 0 0 0,2 2 0 0 0,-2-3 0 0 0,1 1 0 0 0,2 2 0 0 0,-3-3 0 0 0,1 1 0 0 0,-2 1 0 0 0,1 2 0 0 0,-3 2 0 0 0,1 1 0 0 0,3 1 0 0 0,3-7 0 0 0,1-6 0 0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9206 10897 16383 0 0,'0'-4'0'0'0,"0"-5"0"0"0,-4-1 0 0 0,-5 2 0 0 0,-5 1 0 0 0,-4 2 0 0 0,-2 3 0 0 0,1 4 0 0 0,1 3 0 0 0,3 4 0 0 0,0 0 0 0 0,3 3 0 0 0,0-1 0 0 0,1 2 0 0 0,4 2 0 0 0,1 3 0 0 0,3 2 0 0 0,2 1 0 0 0,5-2 0 0 0,1-1 0 0 0,4-4 0 0 0,1 0 0 0 0,2-2 0 0 0,-1 0 0 0 0,2-2 0 0 0,2-2 0 0 0,3 1 0 0 0,1-1 0 0 0,3-2 0 0 0,0 2 0 0 0,1 0 0 0 0,-4 2 0 0 0,-1 0 0 0 0,-3 1 0 0 0,-5 3 0 0 0,-4 4 0 0 0,-3 1 0 0 0,-2 2 0 0 0,-1 2 0 0 0,-4-4 0 0 0,-2-1 0 0 0,-4-3 0 0 0,-3-1 0 0 0,-4-3 0 0 0,-3-3 0 0 0,-2-2 0 0 0,-1-4 0 0 0,0 0 0 0 0,0-2 0 0 0,3-5 0 0 0,2 0 0 0 0,0-1 0 0 0,3-2 0 0 0,0 0 0 0 0,3-3 0 0 0,3-3 0 0 0,3-3 0 0 0,3-3 0 0 0,6 3 0 0 0,2-1 0 0 0,4 4 0 0 0,4 0 0 0 0,5 2 0 0 0,-2 0 0 0 0,1 1 0 0 0,1-1 0 0 0,1 2 0 0 0,2-2 0 0 0,1 2 0 0 0,0 2 0 0 0,-3-2 0 0 0,-1 2 0 0 0,0 2 0 0 0,-3-3 0 0 0,0 2 0 0 0,-3-3 0 0 0,1 0 0 0 0,2-1 0 0 0,-2-4 0 0 0,1 2 0 0 0,-2-1 0 0 0,-3-3 0 0 0,-3-1 0 0 0,-3-2 0 0 0,-1-2 0 0 0,-6 4 0 0 0,-1 0 0 0 0,-4 4 0 0 0,-5 0 0 0 0,-3 2 0 0 0,1 0 0 0 0,-1 2 0 0 0,-1 2 0 0 0,-1-1 0 0 0,2 5 0 0 0,4 6 0 0 0,5 4 0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9659 11088 16383 0 0,'0'4'0'0'0,"0"5"0"0"0,0-3 0 0 0,0-6 0 0 0,0-7 0 0 0,0-6 0 0 0,-4-2 0 0 0,-5 7 0 0 0,-1 8 0 0 0,1 8 0 0 0,6 3 0 0 0,8-1 0 0 0,2-6 0 0 0,1-7 0 0 0,-2-8 0 0 0,-5-1 0 0 0,-3 5 0 0 0,-5 8 0 0 0,-1 7 0 0 0,4 2 0 0 0,3 0 0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9937 11014 16383 0 0,'0'-4'0'0'0,"0"-5"0"0"0,0-5 0 0 0,0-3 0 0 0,0-4 0 0 0,4 2 0 0 0,5 5 0 0 0,5 4 0 0 0,4 4 0 0 0,2 4 0 0 0,3 1 0 0 0,-4 5 0 0 0,-4 5 0 0 0,-2 2 0 0 0,-2 3 0 0 0,-3 2 0 0 0,-4 3 0 0 0,-1 2 0 0 0,-2 1 0 0 0,-1 1 0 0 0,-1 0 0 0 0,1 0 0 0 0,-1 0 0 0 0,0 0 0 0 0,-3-4 0 0 0,-1-1 0 0 0,-4 0 0 0 0,-4 1 0 0 0,-4-3 0 0 0,-2 0 0 0 0,-3-3 0 0 0,0-4 0 0 0,-2-3 0 0 0,1-3 0 0 0,-1-1 0 0 0,1-6 0 0 0,0-2 0 0 0,0-3 0 0 0,0-5 0 0 0,4-3 0 0 0,10 1 0 0 0,9 3 0 0 0,5 8 0 0 0,6 4 0 0 0,0 7 0 0 0,-1 2 0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10332 10970 16383 0 0,'0'-4'0'0'0,"0"-5"0"0"0,-4-1 0 0 0,-5 1 0 0 0,-4 2 0 0 0,-5 3 0 0 0,-3 1 0 0 0,-1 2 0 0 0,-2 0 0 0 0,1 1 0 0 0,-1 1 0 0 0,4 3 0 0 0,2 2 0 0 0,4 3 0 0 0,0 0 0 0 0,3 3 0 0 0,3 2 0 0 0,-1 4 0 0 0,1 2 0 0 0,2 1 0 0 0,2 2 0 0 0,6-4 0 0 0,2-1 0 0 0,0 1 0 0 0,0 0 0 0 0,3-3 0 0 0,1 0 0 0 0,-2 1 0 0 0,2-2 0 0 0,0 0 0 0 0,3-3 0 0 0,-1 1 0 0 0,1-2 0 0 0,4-3 0 0 0,2-3 0 0 0,3-2 0 0 0,1-1 0 0 0,1-2 0 0 0,1 0 0 0 0,0-1 0 0 0,1 1 0 0 0,-1-1 0 0 0,-4-3 0 0 0,-1-1 0 0 0,0 0 0 0 0,1 1 0 0 0,0-3 0 0 0,2 0 0 0 0,-3 1 0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8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13914 9160 16383 0 0,'0'4'0'0'0,"0"5"0"0"0,0 5 0 0 0,0 4 0 0 0,-4-1 0 0 0,-1 0 0 0 0,0 1 0 0 0,1 2 0 0 0,2 1 0 0 0,0 1 0 0 0,1 0 0 0 0,1 1 0 0 0,0 0 0 0 0,0 0 0 0 0,0 0 0 0 0,0-1 0 0 0,0 1 0 0 0,0 0 0 0 0,1 0 0 0 0,-1-1 0 0 0,0 1 0 0 0,0 0 0 0 0,0-1 0 0 0,0 1 0 0 0,0 0 0 0 0,0-1 0 0 0,0 1 0 0 0,0 0 0 0 0,0-1 0 0 0,0 1 0 0 0,0 0 0 0 0,0-1 0 0 0,0 1 0 0 0,0 0 0 0 0,-4 0 0 0 0,-1-1 0 0 0,0 1 0 0 0,1 0 0 0 0,1-1 0 0 0,1 1 0 0 0,1 0 0 0 0,1-1 0 0 0,0 1 0 0 0,0 0 0 0 0,0-1 0 0 0,-3-3 0 0 0,-2-1 0 0 0,0-1 0 0 0,1 2 0 0 0,1 1 0 0 0,2 1 0 0 0,0 1 0 0 0,0 0 0 0 0,1 1 0 0 0,0 0 0 0 0,1-1 0 0 0,-1 1 0 0 0,0 0 0 0 0,0 0 0 0 0,0 0 0 0 0,0 0 0 0 0,-4-5 0 0 0,-1-4 0 0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13390 10806 16383 0 0,'-4'0'0'0'0,"-5"0"0"0"0,-5 0 0 0 0,0 4 0 0 0,-2 1 0 0 0,3 4 0 0 0,-1 0 0 0 0,2 3 0 0 0,-1-1 0 0 0,2 1 0 0 0,-1 3 0 0 0,-3 3 0 0 0,2 1 0 0 0,-1-1 0 0 0,2-1 0 0 0,-1-3 0 0 0,1 0 0 0 0,4 2 0 0 0,-2 1 0 0 0,2 3 0 0 0,2 0 0 0 0,1 2 0 0 0,-1-3 0 0 0,0-1 0 0 0,0 0 0 0 0,3 1 0 0 0,0 1 0 0 0,6-3 0 0 0,1 0 0 0 0,5-3 0 0 0,4-4 0 0 0,0 0 0 0 0,2-2 0 0 0,2-2 0 0 0,2-2 0 0 0,1-5 0 0 0,2-3 0 0 0,-3-5 0 0 0,-1 0 0 0 0,0 1 0 0 0,-3-2 0 0 0,0 1 0 0 0,-2-3 0 0 0,-1 2 0 0 0,-1-2 0 0 0,1 2 0 0 0,-1-2 0 0 0,0 1 0 0 0,0-1 0 0 0,-3-3 0 0 0,1-2 0 0 0,-1-3 0 0 0,-1-1 0 0 0,-3-1 0 0 0,-1-1 0 0 0,-2 0 0 0 0,-1 0 0 0 0,0 0 0 0 0,-4 4 0 0 0,-1 1 0 0 0,-1 0 0 0 0,-2 3 0 0 0,0 0 0 0 0,-2 3 0 0 0,0-1 0 0 0,-2 3 0 0 0,1-2 0 0 0,-2 1 0 0 0,3 7 0 0 0,1 4 0 0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13515 11160 16383 0 0,'0'3'0'0'0,"0"6"0"0"0,0 5 0 0 0,-4 4 0 0 0,-1 3 0 0 0,0 1 0 0 0,-3-3 0 0 0,0 0 0 0 0,2 0 0 0 0,-3-4 0 0 0,1 1 0 0 0,1-4 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9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9942 10217 16383 0 0,'4'0'0'0'0,"1"-4"0"0"0,4-1 0 0 0,0-3 0 0 0,3-1 0 0 0,2 1 0 0 0,4 2 0 0 0,-2 6 0 0 0,1 3 0 0 0,-4 5 0 0 0,1 1 0 0 0,-2 3 0 0 0,-3 3 0 0 0,-4 3 0 0 0,-2 2 0 0 0,-1 2 0 0 0,-2 1 0 0 0,-4-4 0 0 0,-6-5 0 0 0,3-4 0 0 0,3-9 0 0 0,6-4 0 0 0,6 3 0 0 0,6 4 0 0 0,0 7 0 0 0,-2 4 0 0 0,-3 3 0 0 0,-3 4 0 0 0,-2 1 0 0 0,-7-4 0 0 0,-2 0 0 0 0,-4-4 0 0 0,0-1 0 0 0,-3-2 0 0 0,0 0 0 0 0,-1-1 0 0 0,2 0 0 0 0,-2-1 0 0 0,-2-2 0 0 0,-2-3 0 0 0,1-5 0 0 0,0-4 0 0 0,3 0 0 0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9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13818 10854 16383 0 0,'0'4'0'0'0,"0"5"0"0"0,0 5 0 0 0,-4-1 0 0 0,-1 3 0 0 0,0 1 0 0 0,-3-1 0 0 0,0 0 0 0 0,1 1 0 0 0,-1-3 0 0 0,-1 1 0 0 0,-1-2 0 0 0,0 0 0 0 0,2-6 0 0 0,7-4 0 0 0,2-6 0 0 0,6-3 0 0 0,2-4 0 0 0,2-1 0 0 0,4 2 0 0 0,3 3 0 0 0,3 2 0 0 0,1 1 0 0 0,1 6 0 0 0,0 6 0 0 0,-4 5 0 0 0,-4 4 0 0 0,-6 3 0 0 0,-4 2 0 0 0,-7-3 0 0 0,-2-2 0 0 0,-6-3 0 0 0,0 0 0 0 0,2 0 0 0 0,-3-1 0 0 0,2 0 0 0 0,-2-2 0 0 0,-4-3 0 0 0,2 0 0 0 0,-1 0 0 0 0,-2-3 0 0 0,-3-2 0 0 0,-1-1 0 0 0,-1-2 0 0 0,-1-1 0 0 0,3-4 0 0 0,1-1 0 0 0,7-1 0 0 0,6 2 0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9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13823 10783 16383 0 0,'4'0'0'0'0,"5"0"0"0"0,5 0 0 0 0,4 0 0 0 0,2 0 0 0 0,3 0 0 0 0,0 0 0 0 0,0 0 0 0 0,1 0 0 0 0,0 0 0 0 0,-1 0 0 0 0,-4 0 0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9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14125 10851 16383 0 0,'0'-4'0'0'0,"4"-1"0"0"0,1-4 0 0 0,4-4 0 0 0,4 0 0 0 0,0-1 0 0 0,1 1 0 0 0,3 3 0 0 0,2 3 0 0 0,-3 7 0 0 0,-3 7 0 0 0,0 3 0 0 0,-3 3 0 0 0,1 3 0 0 0,-1 3 0 0 0,-3 2 0 0 0,-2 1 0 0 0,-6 2 0 0 0,-6-5 0 0 0,-3-1 0 0 0,-3-3 0 0 0,1-1 0 0 0,-2-3 0 0 0,-2 1 0 0 0,-2-2 0 0 0,-2-2 0 0 0,-2-3 0 0 0,0 2 0 0 0,-1-1 0 0 0,0 3 0 0 0,3 4 0 0 0,6 3 0 0 0,5 3 0 0 0,0-1 0 0 0,2-1 0 0 0,2 1 0 0 0,1 1 0 0 0,3 2 0 0 0,4-3 0 0 0,6-5 0 0 0,1-8 0 0 0,3-9 0 0 0,3-8 0 0 0,3-1 0 0 0,2 1 0 0 0,1 2 0 0 0,-3 8 0 0 0,-1 3 0 0 0,-4 6 0 0 0,-3 5 0 0 0,-1 1 0 0 0,2-2 0 0 0,3-2 0 0 0,-1-8 0 0 0,1-3 0 0 0,-2-5 0 0 0,-3-2 0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9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14458 10995 16383 0 0,'4'4'0'0'0,"1"5"0"0"0,4 1 0 0 0,0-5 0 0 0,-1-4 0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9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14854 10782 16383 0 0,'0'4'0'0'0,"-4"1"0"0"0,-1 4 0 0 0,0 4 0 0 0,-3 0 0 0 0,0 1 0 0 0,1 3 0 0 0,2 2 0 0 0,-2-3 0 0 0,1 1 0 0 0,0 1 0 0 0,2 1 0 0 0,-3 1 0 0 0,1 1 0 0 0,0 1 0 0 0,2 1 0 0 0,-2-4 0 0 0,-1-1 0 0 0,2 0 0 0 0,1 1 0 0 0,1 1 0 0 0,2 1 0 0 0,4-3 0 0 0,2-1 0 0 0,4-3 0 0 0,4-4 0 0 0,4-4 0 0 0,3-3 0 0 0,1-1 0 0 0,2-2 0 0 0,1-5 0 0 0,-1-1 0 0 0,1-3 0 0 0,-1-1 0 0 0,-4-2 0 0 0,-1 1 0 0 0,-4-1 0 0 0,0 0 0 0 0,-3 0 0 0 0,-3-3 0 0 0,1 1 0 0 0,-1 0 0 0 0,-2-2 0 0 0,-2-2 0 0 0,-2-2 0 0 0,3 2 0 0 0,0 1 0 0 0,0-1 0 0 0,-1-1 0 0 0,-2-1 0 0 0,0-2 0 0 0,-2 0 0 0 0,-3 4 0 0 0,-3 0 0 0 0,-3 0 0 0 0,0-1 0 0 0,-3 3 0 0 0,-2 4 0 0 0,0 0 0 0 0,-1 2 0 0 0,-2 3 0 0 0,-2 3 0 0 0,-1 1 0 0 0,3 6 0 0 0,-1 6 0 0 0,0 2 0 0 0,3 2 0 0 0,4 3 0 0 0,0-1 0 0 0,1-3 0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9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15184 11160 16383 0 0,'0'3'0'0'0,"0"6"0"0"0,0 5 0 0 0,-3 0 0 0 0,-3 2 0 0 0,2 1 0 0 0,-4-1 0 0 0,0-1 0 0 0,-3-1 0 0 0,1-1 0 0 0,-2 2 0 0 0,2-1 0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9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15465 10830 16383 0 0,'0'4'0'0'0,"0"5"0"0"0,-4 1 0 0 0,-1 3 0 0 0,0 3 0 0 0,-3-2 0 0 0,1 1 0 0 0,0 2 0 0 0,2 2 0 0 0,-2-2 0 0 0,0-1 0 0 0,1 2 0 0 0,-1 0 0 0 0,-1 3 0 0 0,1 0 0 0 0,3 1 0 0 0,-3-3 0 0 0,1-2 0 0 0,0 1 0 0 0,2 1 0 0 0,1-2 0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9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15695 10807 16383 0 0,'0'4'0'0'0,"0"5"0"0"0,-3 1 0 0 0,-2 2 0 0 0,0 4 0 0 0,-3-1 0 0 0,0 0 0 0 0,1 2 0 0 0,-1-2 0 0 0,-1 0 0 0 0,-1 2 0 0 0,0 1 0 0 0,-2-2 0 0 0,2 0 0 0 0,1-6 0 0 0,7-6 0 0 0,4-6 0 0 0,5-4 0 0 0,5 0 0 0 0,1-3 0 0 0,2-1 0 0 0,2 3 0 0 0,-1-3 0 0 0,0 2 0 0 0,1 5 0 0 0,-2 7 0 0 0,0 3 0 0 0,-3 4 0 0 0,1 0 0 0 0,-2 3 0 0 0,-2 2 0 0 0,-4 2 0 0 0,-2 2 0 0 0,-5 2 0 0 0,-3 1 0 0 0,-4-4 0 0 0,-1-1 0 0 0,2 0 0 0 0,-2-3 0 0 0,1 0 0 0 0,-2 2 0 0 0,-3-3 0 0 0,0 0 0 0 0,0-2 0 0 0,-2-3 0 0 0,1 1 0 0 0,0-2 0 0 0,-1-1 0 0 0,-3-3 0 0 0,-1-2 0 0 0,-1 0 0 0 0,-1-2 0 0 0,3-4 0 0 0,1-2 0 0 0,0-3 0 0 0,3-4 0 0 0,4 4 0 0 0,7 3 0 0 0,5 3 0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9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15704 10758 16383 0 0,'4'0'0'0'0,"1"-4"0"0"0,4-1 0 0 0,0-4 0 0 0,3 0 0 0 0,-1 5 0 0 0,1 4 0 0 0,3 1 0 0 0,-1 5 0 0 0,1 1 0 0 0,1-1 0 0 0,2-1 0 0 0,3-1 0 0 0,0-2 0 0 0,-3-5 0 0 0,0-2 0 0 0,-4-3 0 0 0,0-2 0 0 0,-2-2 0 0 0,-4 1 0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8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11424 11111 16383 0 0,'4'0'0'0'0,"5"0"0"0"0,1-4 0 0 0,3-1 0 0 0,2 0 0 0 0,4 1 0 0 0,1 1 0 0 0,2 1 0 0 0,-3-2 0 0 0,-1-2 0 0 0,0 1 0 0 0,2 1 0 0 0,0 2 0 0 0,1 0 0 0 0,1 2 0 0 0,1-1 0 0 0,-1 1 0 0 0,1 1 0 0 0,0-1 0 0 0,0 0 0 0 0,0 0 0 0 0,0 0 0 0 0,-1 0 0 0 0,1 0 0 0 0,0 0 0 0 0,-1 0 0 0 0,1 0 0 0 0,0 0 0 0 0,-1 0 0 0 0,1 4 0 0 0,0 1 0 0 0,-1 0 0 0 0,1-1 0 0 0,0-1 0 0 0,-8-1 0 0 0,-7-1 0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11447 10236 16383 0 0,'0'3'0'0'0,"0"6"0"0"0,-4 1 0 0 0,-1 3 0 0 0,0 3 0 0 0,1 2 0 0 0,1 3 0 0 0,1 1 0 0 0,1 0 0 0 0,5-2 0 0 0,5-2 0 0 0,5-4 0 0 0,0-7 0 0 0,2-6 0 0 0,1-7 0 0 0,3-2 0 0 0,1-3 0 0 0,1-1 0 0 0,-3-1 0 0 0,-2-3 0 0 0,-2-2 0 0 0,-1 2 0 0 0,-3-1 0 0 0,-3 0 0 0 0,-2-2 0 0 0,-4-2 0 0 0,-1 0 0 0 0,0-1 0 0 0,-2-1 0 0 0,-3 4 0 0 0,-2 1 0 0 0,-3 4 0 0 0,-1 0 0 0 0,-1-1 0 0 0,-4 2 0 0 0,1-1 0 0 0,-1 2 0 0 0,-2 3 0 0 0,-1 3 0 0 0,-2 3 0 0 0,-2 2 0 0 0,4 4 0 0 0,4 6 0 0 0,1 2 0 0 0,2 2 0 0 0,4 4 0 0 0,3 1 0 0 0,1 3 0 0 0,2 1 0 0 0,5 1 0 0 0,2 0 0 0 0,-1-3 0 0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8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11799 10783 16383 0 0,'0'4'0'0'0,"0"5"0"0"0,0 5 0 0 0,0 4 0 0 0,0 2 0 0 0,0 3 0 0 0,0 0 0 0 0,0 1 0 0 0,0-1 0 0 0,0 1 0 0 0,0-1 0 0 0,0 0 0 0 0,0 0 0 0 0,0 0 0 0 0,0 0 0 0 0,0-1 0 0 0,0 1 0 0 0,0 0 0 0 0,0-1 0 0 0,0 1 0 0 0,0-1 0 0 0,0 1 0 0 0,0 0 0 0 0,-4-4 0 0 0,-1-2 0 0 0,0 1 0 0 0,1 1 0 0 0,-2-3 0 0 0,-1 0 0 0 0,1-3 0 0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8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16363 10900 16383 0 0,'4'0'0'0'0,"5"0"0"0"0,5 0 0 0 0,4 0 0 0 0,2 0 0 0 0,3 0 0 0 0,0 0 0 0 0,0-4 0 0 0,1-1 0 0 0,0 0 0 0 0,-1 1 0 0 0,0 1 0 0 0,0 2 0 0 0,0 0 0 0 0,-1 0 0 0 0,1 1 0 0 0,0 0 0 0 0,-1 1 0 0 0,-7-1 0 0 0,-10 0 0 0 0,-6 0 0 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16363 11088 16383 0 0,'4'0'0'0'0,"5"0"0"0"0,5 0 0 0 0,0-4 0 0 0,1-1 0 0 0,3 0 0 0 0,1 1 0 0 0,2 1 0 0 0,1 2 0 0 0,0 0 0 0 0,1 0 0 0 0,0 1 0 0 0,0 1 0 0 0,0-1 0 0 0,0 0 0 0 0,0 0 0 0 0,0 0 0 0 0,-4 4 0 0 0,-2 1 0 0 0,1 0 0 0 0,-7-1 0 0 0,-9-1 0 0 0,-5-1 0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8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17045 10957 16383 0 0,'4'0'0'0'0,"1"-4"0"0"0,4-5 0 0 0,4-1 0 0 0,0-3 0 0 0,1 2 0 0 0,-1-3 0 0 0,0 3 0 0 0,-1-2 0 0 0,1 2 0 0 0,-2-2 0 0 0,1 2 0 0 0,-1-1 0 0 0,-3-2 0 0 0,1-3 0 0 0,-1-3 0 0 0,2 3 0 0 0,0 0 0 0 0,1-1 0 0 0,0-1 0 0 0,-3-1 0 0 0,1 2 0 0 0,0 1 0 0 0,-3 0 0 0 0,-1-2 0 0 0,-2 6 0 0 0,-6 10 0 0 0,-2 9 0 0 0,-3 3 0 0 0,-2 4 0 0 0,-2 1 0 0 0,1 0 0 0 0,2 3 0 0 0,-1-2 0 0 0,1 0 0 0 0,2 2 0 0 0,-1 2 0 0 0,0 1 0 0 0,-2 1 0 0 0,0 1 0 0 0,2 1 0 0 0,-1-4 0 0 0,1-1 0 0 0,1 0 0 0 0,3 1 0 0 0,-3-3 0 0 0,1 0 0 0 0,0 1 0 0 0,2 1 0 0 0,2 2 0 0 0,0 1 0 0 0,2 1 0 0 0,0 1 0 0 0,4-4 0 0 0,1-1 0 0 0,4-4 0 0 0,1 0 0 0 0,1-3 0 0 0,4-3 0 0 0,3-3 0 0 0,2-2 0 0 0,1-2 0 0 0,2-1 0 0 0,0 0 0 0 0,0-1 0 0 0,-3-3 0 0 0,-2-2 0 0 0,0 1 0 0 0,1-3 0 0 0,1 0 0 0 0,1-3 0 0 0,0 1 0 0 0,-2-2 0 0 0,-2 2 0 0 0,-3-3 0 0 0,0 2 0 0 0,-2-1 0 0 0,0 1 0 0 0,-2-1 0 0 0,-2-2 0 0 0,1 0 0 0 0,-1 0 0 0 0,-2-2 0 0 0,2 1 0 0 0,0 0 0 0 0,-2-1 0 0 0,-2-2 0 0 0,-1-2 0 0 0,-2-2 0 0 0,0 0 0 0 0,-1 0 0 0 0,0-1 0 0 0,-1 0 0 0 0,1 0 0 0 0,0 0 0 0 0,-1 0 0 0 0,-2 4 0 0 0,-3 1 0 0 0,-2 4 0 0 0,-2 1 0 0 0,-1 1 0 0 0,0 1 0 0 0,-1 0 0 0 0,-3 4 0 0 0,-3 2 0 0 0,-2 2 0 0 0,-1 1 0 0 0,-1 2 0 0 0,-1 0 0 0 0,0 5 0 0 0,-1 0 0 0 0,5 5 0 0 0,1 3 0 0 0,0 4 0 0 0,3 2 0 0 0,0-1 0 0 0,3 0 0 0 0,3 0 0 0 0,0 2 0 0 0,1 0 0 0 0,1 2 0 0 0,0-4 0 0 0,-1 0 0 0 0,2 0 0 0 0,2-3 0 0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8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17676 11113 16383 0 0,'0'3'0'0'0,"0"6"0"0"0,0 5 0 0 0,0 4 0 0 0,0 3 0 0 0,-3-3 0 0 0,-3 0 0 0 0,-2-3 0 0 0,-1 0 0 0 0,-3-3 0 0 0,1 0 0 0 0,-1-1 0 0 0,1 1 0 0 0,-2-2 0 0 0,2-2 0 0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8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17962 10819 16383 0 0,'0'-4'0'0'0,"4"-1"0"0"0,1-3 0 0 0,4-1 0 0 0,0-3 0 0 0,3 1 0 0 0,-2-1 0 0 0,3 0 0 0 0,-2 0 0 0 0,2 1 0 0 0,-2-1 0 0 0,1-3 0 0 0,3-2 0 0 0,-2-3 0 0 0,1 3 0 0 0,-1 0 0 0 0,-4-1 0 0 0,1 3 0 0 0,-2 0 0 0 0,-1-2 0 0 0,-3-1 0 0 0,-1 6 0 0 0,-6 5 0 0 0,-2 8 0 0 0,-4 3 0 0 0,0 5 0 0 0,1 5 0 0 0,-2 0 0 0 0,1 2 0 0 0,2 1 0 0 0,2 3 0 0 0,2 0 0 0 0,1 2 0 0 0,-2 1 0 0 0,-2 0 0 0 0,2 0 0 0 0,-3 0 0 0 0,-1 0 0 0 0,2 0 0 0 0,1 0 0 0 0,-2-5 0 0 0,0 0 0 0 0,2 0 0 0 0,1 1 0 0 0,-3-3 0 0 0,1-1 0 0 0,0 2 0 0 0,2 2 0 0 0,-2 0 0 0 0,-1 3 0 0 0,2 0 0 0 0,1 0 0 0 0,1 1 0 0 0,1 0 0 0 0,2-8 0 0 0,0-6 0 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8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18242 10730 16383 0 0,'4'0'0'0'0,"1"-3"0"0"0,4-3 0 0 0,0-2 0 0 0,-2-5 0 0 0,3 0 0 0 0,-1-2 0 0 0,2-1 0 0 0,-1-3 0 0 0,1 2 0 0 0,4 5 0 0 0,-2-1 0 0 0,2 3 0 0 0,1 2 0 0 0,2 4 0 0 0,-1 5 0 0 0,-5 7 0 0 0,0 6 0 0 0,-2 4 0 0 0,-2 3 0 0 0,-4 2 0 0 0,-1 1 0 0 0,-6-4 0 0 0,-2-1 0 0 0,-4-1 0 0 0,-1 2 0 0 0,-2-4 0 0 0,1 0 0 0 0,-2-3 0 0 0,2 1 0 0 0,-2-3 0 0 0,-2 1 0 0 0,-2-2 0 0 0,-3-2 0 0 0,3 1 0 0 0,0-1 0 0 0,-1-2 0 0 0,3 2 0 0 0,0 0 0 0 0,2 2 0 0 0,0 0 0 0 0,2 1 0 0 0,3 3 0 0 0,-1 4 0 0 0,1 1 0 0 0,1 3 0 0 0,3 0 0 0 0,2 1 0 0 0,0-8 0 0 0,6-5 0 0 0,1-10 0 0 0,4-4 0 0 0,1-5 0 0 0,2-1 0 0 0,3 0 0 0 0,2 3 0 0 0,0 7 0 0 0,-1 2 0 0 0,-2 5 0 0 0,0 2 0 0 0,-2 3 0 0 0,-4 3 0 0 0,2-1 0 0 0,-2 1 0 0 0,2-2 0 0 0,3-3 0 0 0,3-7 0 0 0,3-5 0 0 0,-2-5 0 0 0,1-1 0 0 0,-4-4 0 0 0,0 1 0 0 0,-2-3 0 0 0,-4 3 0 0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29.8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19030 10525 16383 0 0,'-4'0'0'0'0,"-5"0"0"0"0,-5 0 0 0 0,0 3 0 0 0,-1 3 0 0 0,-3-2 0 0 0,-1 4 0 0 0,-2 0 0 0 0,-1 3 0 0 0,0 2 0 0 0,-1 5 0 0 0,0 1 0 0 0,-1 2 0 0 0,5 2 0 0 0,2-4 0 0 0,2-1 0 0 0,2 1 0 0 0,2 0 0 0 0,-1 1 0 0 0,2 2 0 0 0,2-1 0 0 0,-1-2 0 0 0,1-1 0 0 0,2-1 0 0 0,2 2 0 0 0,1 1 0 0 0,2 2 0 0 0,-4-1 0 0 0,0 2 0 0 0,1-1 0 0 0,0 1 0 0 0,2 0 0 0 0,0 0 0 0 0,5-4 0 0 0,2-1 0 0 0,4-4 0 0 0,0-1 0 0 0,3-1 0 0 0,3-4 0 0 0,-1 0 0 0 0,1 0 0 0 0,2-2 0 0 0,1-2 0 0 0,2-1 0 0 0,2-2 0 0 0,0-1 0 0 0,1 0 0 0 0,0 0 0 0 0,0-1 0 0 0,0 1 0 0 0,0-4 0 0 0,0-1 0 0 0,0 0 0 0 0,-4-3 0 0 0,-2 0 0 0 0,-3-3 0 0 0,0 1 0 0 0,1 2 0 0 0,-2-1 0 0 0,1-4 0 0 0,-2-2 0 0 0,-4-4 0 0 0,-2-2 0 0 0,-3-1 0 0 0,-1-1 0 0 0,-2 0 0 0 0,-4 4 0 0 0,-2 1 0 0 0,-3 3 0 0 0,-4 5 0 0 0,-1 0 0 0 0,0 2 0 0 0,-3 2 0 0 0,-2 2 0 0 0,-1 2 0 0 0,-2 1 0 0 0,3 5 0 0 0,1 1 0 0 0,0 0 0 0 0,-1 4 0 0 0,-1-1 0 0 0,-1-1 0 0 0,3 2 0 0 0,0-1 0 0 0,1-1 0 0 0,1 1 0 0 0,1 0 0 0 0,-1-1 0 0 0,2-3 0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10265 5890 16383 0 0,'-4'0'0'0'0,"-5"0"0"0"0,-5 0 0 0 0,-3 0 0 0 0,0 3 0 0 0,0 3 0 0 0,2 2 0 0 0,0 1 0 0 0,3 3 0 0 0,0-1 0 0 0,1 1 0 0 0,3 3 0 0 0,-1-1 0 0 0,0 1 0 0 0,3 1 0 0 0,2 3 0 0 0,5 1 0 0 0,7-3 0 0 0,6 0 0 0 0,4-3 0 0 0,2-4 0 0 0,3-3 0 0 0,1-4 0 0 0,0-1 0 0 0,0-2 0 0 0,-5-5 0 0 0,0 0 0 0 0,-5-5 0 0 0,0 0 0 0 0,1-2 0 0 0,2 1 0 0 0,-2-1 0 0 0,0 0 0 0 0,-2 0 0 0 0,1 1 0 0 0,-3-1 0 0 0,1 1 0 0 0,-1-1 0 0 0,-3-3 0 0 0,-3-2 0 0 0,-6-2 0 0 0,-6 2 0 0 0,-3 0 0 0 0,-3 3 0 0 0,-3-1 0 0 0,-3 4 0 0 0,-2 2 0 0 0,-1 4 0 0 0,-1 2 0 0 0,0 2 0 0 0,3 4 0 0 0,2 3 0 0 0,0 3 0 0 0,3 5 0 0 0,0-1 0 0 0,2 2 0 0 0,1 2 0 0 0,1-2 0 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10548 6127 16383 0 0,'-3'0'0'0'0,"-6"0"0"0"0,-1 3 0 0 0,1 6 0 0 0,-2 1 0 0 0,1 3 0 0 0,-1 3 0 0 0,1 2 0 0 0,-2-1 0 0 0,1 0 0 0 0,3 1 0 0 0,-2-3 0 0 0,2 0 0 0 0,-3-2 0 0 0,2 0 0 0 0,1-2 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11799 10383 16383 0 0,'0'4'0'0'0,"0"5"0"0"0,0 5 0 0 0,0 4 0 0 0,0 3 0 0 0,0 1 0 0 0,-4 1 0 0 0,-5-3 0 0 0,-1-1 0 0 0,-3-1 0 0 0,1-2 0 0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10716 5868 16383 0 0,'0'4'0'0'0,"0"5"0"0"0,-3 1 0 0 0,-2 2 0 0 0,0 4 0 0 0,-3-1 0 0 0,0 0 0 0 0,1 2 0 0 0,-1-2 0 0 0,-1 0 0 0 0,6-2 0 0 0,8-4 0 0 0,6-3 0 0 0,5-2 0 0 0,4-3 0 0 0,2 0 0 0 0,-2 2 0 0 0,-1 2 0 0 0,-4-1 0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10856 5915 16383 0 0,'0'4'0'0'0,"-3"1"0"0"0,-3 4 0 0 0,1 4 0 0 0,-2-1 0 0 0,-1 3 0 0 0,1 1 0 0 0,2 3 0 0 0,2 2 0 0 0,1 1 0 0 0,-2-4 0 0 0,-2 0 0 0 0,2 0 0 0 0,0 1 0 0 0,-2-2 0 0 0,-1-1 0 0 0,2 1 0 0 0,0 1 0 0 0,3-2 0 0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11115 5796 16383 0 0,'-4'0'0'0'0,"-5"0"0"0"0,-1 4 0 0 0,1 5 0 0 0,-1 1 0 0 0,0 2 0 0 0,2 4 0 0 0,3 2 0 0 0,2 3 0 0 0,5-3 0 0 0,3 0 0 0 0,4-4 0 0 0,4-4 0 0 0,0 1 0 0 0,2-3 0 0 0,2-1 0 0 0,-2 1 0 0 0,1-1 0 0 0,1-1 0 0 0,-3 2 0 0 0,-2 3 0 0 0,-5 5 0 0 0,-3 2 0 0 0,-2 2 0 0 0,-1 3 0 0 0,-5 0 0 0 0,-6-4 0 0 0,-1-1 0 0 0,-2-3 0 0 0,-3-5 0 0 0,-3-4 0 0 0,-2-2 0 0 0,-1-3 0 0 0,4-5 0 0 0,3-6 0 0 0,2 0 0 0 0,3-4 0 0 0,2-2 0 0 0,4-3 0 0 0,1-2 0 0 0,2-1 0 0 0,5 3 0 0 0,2 1 0 0 0,3 4 0 0 0,5 3 0 0 0,-1 1 0 0 0,2 2 0 0 0,2 1 0 0 0,2-1 0 0 0,1 1 0 0 0,-2-3 0 0 0,-1 1 0 0 0,-2-2 0 0 0,-5-3 0 0 0,0 0 0 0 0,-1 0 0 0 0,-3-2 0 0 0,2 1 0 0 0,-1 0 0 0 0,-1-2 0 0 0,-6 3 0 0 0,-2-1 0 0 0,-6 2 0 0 0,-4 4 0 0 0,-1-1 0 0 0,-2 2 0 0 0,-2 1 0 0 0,-2 3 0 0 0,2 6 0 0 0,4 2 0 0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13516 5864 16383 0 0,'-3'4'0'0'0,"-3"5"0"0"0,2 4 0 0 0,0 5 0 0 0,1 3 0 0 0,1 1 0 0 0,1 2 0 0 0,1-1 0 0 0,0 1 0 0 0,4-4 0 0 0,5-6 0 0 0,5-5 0 0 0,4-4 0 0 0,3-3 0 0 0,-3-5 0 0 0,1-3 0 0 0,-1 0 0 0 0,-2-3 0 0 0,0 0 0 0 0,0-2 0 0 0,3 1 0 0 0,-4-2 0 0 0,1 1 0 0 0,-2-2 0 0 0,-5-1 0 0 0,1 0 0 0 0,-1 0 0 0 0,-3-2 0 0 0,-2-3 0 0 0,-1-1 0 0 0,-6 3 0 0 0,-2-1 0 0 0,-4 1 0 0 0,-4 1 0 0 0,-1 1 0 0 0,-1 3 0 0 0,-1 3 0 0 0,-3-1 0 0 0,-2 2 0 0 0,-1 1 0 0 0,0 3 0 0 0,3 6 0 0 0,1 6 0 0 0,3 5 0 0 0,1 1 0 0 0,3 2 0 0 0,3 2 0 0 0,3 2 0 0 0,2-3 0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13891 6009 16383 0 0,'0'4'0'0'0,"0"5"0"0"0,0 5 0 0 0,-4 0 0 0 0,-1 1 0 0 0,-3 3 0 0 0,-1 1 0 0 0,1 2 0 0 0,-2-3 0 0 0,1-1 0 0 0,2-2 0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14010 5797 16383 0 0,'0'4'0'0'0,"0"5"0"0"0,0 5 0 0 0,0 4 0 0 0,-4-1 0 0 0,-1 0 0 0 0,0 1 0 0 0,1-6 0 0 0,5-5 0 0 0,7-4 0 0 0,1-6 0 0 0,3-3 0 0 0,4 0 0 0 0,2 1 0 0 0,3 1 0 0 0,-3 5 0 0 0,0 6 0 0 0,-3 7 0 0 0,-5 3 0 0 0,0 0 0 0 0,-1 1 0 0 0,-3 0 0 0 0,-5-2 0 0 0,-4 0 0 0 0,-5-2 0 0 0,-1-1 0 0 0,-3-2 0 0 0,1 1 0 0 0,-2-1 0 0 0,-2-4 0 0 0,-3-1 0 0 0,-2-3 0 0 0,-2-2 0 0 0,4-4 0 0 0,0-3 0 0 0,7 1 0 0 0,6 4 0 0 0,4 3 0 0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14035 5749 16383 0 0,'0'-4'0'0'0,"4"-1"0"0"0,1-4 0 0 0,3 0 0 0 0,5 1 0 0 0,4 2 0 0 0,3 3 0 0 0,-3 4 0 0 0,1 4 0 0 0,0-1 0 0 0,2 1 0 0 0,-3-2 0 0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18:41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14339 5840 16383 0 0,'0'-4'0'0'0,"0"-5"0"0"0,0-5 0 0 0,4-3 0 0 0,5 0 0 0 0,1 0 0 0 0,2 2 0 0 0,4 4 0 0 0,2 4 0 0 0,3 3 0 0 0,-3 6 0 0 0,0 3 0 0 0,-4 4 0 0 0,-4 5 0 0 0,-3 3 0 0 0,-4 4 0 0 0,-1 1 0 0 0,-6-3 0 0 0,-1-1 0 0 0,-5-3 0 0 0,-4-4 0 0 0,1-1 0 0 0,-2-1 0 0 0,-2 1 0 0 0,-2-1 0 0 0,-2-2 0 0 0,4 2 0 0 0,-1-1 0 0 0,4 2 0 0 0,4 3 0 0 0,4 4 0 0 0,-2-2 0 0 0,2 1 0 0 0,1 2 0 0 0,1 1 0 0 0,2 1 0 0 0,5-2 0 0 0,2-1 0 0 0,0 1 0 0 0,-1-7 0 0 0,3-5 0 0 0,0-7 0 0 0,3-4 0 0 0,0-5 0 0 0,1-4 0 0 0,4 0 0 0 0,2 2 0 0 0,3 4 0 0 0,-2 6 0 0 0,-5 8 0 0 0,-4 7 0 0 0,0 1 0 0 0,-1 2 0 0 0,2-2 0 0 0,2-3 0 0 0,4-4 0 0 0,-1-6 0 0 0,1-4 0 0 0,1-1 0 0 0,-2-4 0 0 0,0-1 0 0 0,-2-2 0 0 0,-3-3 0 0 0,-4 0 0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13163 8051 16383 0 0,'-4'0'0'0'0,"-1"4"0"0"0,-4 1 0 0 0,0 3 0 0 0,1 5 0 0 0,3 4 0 0 0,1 3 0 0 0,6-3 0 0 0,2 1 0 0 0,4-3 0 0 0,6-5 0 0 0,3-3 0 0 0,3-3 0 0 0,1-3 0 0 0,2-4 0 0 0,1-3 0 0 0,-1 0 0 0 0,-3-2 0 0 0,-2-1 0 0 0,1-2 0 0 0,0 1 0 0 0,-3-2 0 0 0,-1 1 0 0 0,-2-1 0 0 0,1 1 0 0 0,-3-2 0 0 0,-3-1 0 0 0,-3-4 0 0 0,-2-1 0 0 0,-5-2 0 0 0,-7 3 0 0 0,-2 0 0 0 0,-2 3 0 0 0,-3 5 0 0 0,-3 4 0 0 0,-2 2 0 0 0,-1 3 0 0 0,-1 1 0 0 0,0 0 0 0 0,4 5 0 0 0,0 1 0 0 0,5 3 0 0 0,0 1 0 0 0,-1-2 0 0 0,2 1 0 0 0,-1 0 0 0 0,2 2 0 0 0,-1-1 0 0 0,3 2 0 0 0,1-1 0 0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13420 8196 16383 0 0,'0'4'0'0'0,"-4"1"0"0"0,-1 4 0 0 0,-4 0 0 0 0,-4 3 0 0 0,-3 2 0 0 0,-4 4 0 0 0,2-2 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12100 10145 16383 0 0,'0'-4'0'0'0,"0"-5"0"0"0,0-5 0 0 0,-4 0 0 0 0,-1-1 0 0 0,-4 1 0 0 0,-4 4 0 0 0,-3 3 0 0 0,-4 3 0 0 0,-1 2 0 0 0,2 5 0 0 0,1 2 0 0 0,3 5 0 0 0,4 3 0 0 0,5 4 0 0 0,2 3 0 0 0,3 2 0 0 0,1 1 0 0 0,0 1 0 0 0,5-5 0 0 0,1 0 0 0 0,3-1 0 0 0,5-3 0 0 0,3-4 0 0 0,2-3 0 0 0,3-4 0 0 0,-3-7 0 0 0,-1-1 0 0 0,1-6 0 0 0,0-3 0 0 0,-2-5 0 0 0,-1 2 0 0 0,-3-1 0 0 0,-7 3 0 0 0,-5 7 0 0 0,-3 9 0 0 0,-1 8 0 0 0,1 6 0 0 0,0 4 0 0 0,0 3 0 0 0,1 1 0 0 0,4-3 0 0 0,2-2 0 0 0,0 0 0 0 0,-1 0 0 0 0,-1 2 0 0 0,-1 0 0 0 0,-1 1 0 0 0,-5-4 0 0 0,-1 0 0 0 0,-4-4 0 0 0,0 0 0 0 0,-3 1 0 0 0,-3-2 0 0 0,-2-3 0 0 0,-3-3 0 0 0,-2-3 0 0 0,-1-2 0 0 0,4-6 0 0 0,9-1 0 0 0,6 3 0 0 0,3 3 0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13723 7961 16383 0 0,'0'4'0'0'0,"-3"5"0"0"0,-2 5 0 0 0,-4 0 0 0 0,0 1 0 0 0,-3-1 0 0 0,1 0 0 0 0,-1 2 0 0 0,1 2 0 0 0,-2-2 0 0 0,2 0 0 0 0,-1-3 0 0 0,1 1 0 0 0,-1-3 0 0 0,1 2 0 0 0,7-7 0 0 0,4-3 0 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13887 7985 16383 0 0,'-4'0'0'0'0,"-1"3"0"0"0,-4 3 0 0 0,0 2 0 0 0,1 5 0 0 0,-1 0 0 0 0,0 1 0 0 0,-2-1 0 0 0,5-3 0 0 0,3-7 0 0 0,6-4 0 0 0,7-2 0 0 0,1-5 0 0 0,3 0 0 0 0,2 1 0 0 0,0 5 0 0 0,0 4 0 0 0,-3 4 0 0 0,-3 6 0 0 0,-4 5 0 0 0,-2 2 0 0 0,-6-1 0 0 0,-3 0 0 0 0,-4-3 0 0 0,-1 0 0 0 0,-2-3 0 0 0,1 0 0 0 0,-2-1 0 0 0,-3 1 0 0 0,-1-2 0 0 0,-3-2 0 0 0,2 1 0 0 0,1-1 0 0 0,-1-1 0 0 0,-1-7 0 0 0,2-6 0 0 0,1-3 0 0 0,7 1 0 0 0,4 5 0 0 0,4 3 0 0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19.51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13894 7937 16383 0 0,'0'-4'0'0'0,"3"-1"0"0"0,6 0 0 0 0,1 5 0 0 0,3 2 0 0 0,-1 5 0 0 0,1 1 0 0 0,3 0 0 0 0,2-3 0 0 0,2-4 0 0 0,1-4 0 0 0,-2-5 0 0 0,-2-1 0 0 0,-2 2 0 0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15467 7841 16383 0 0,'-4'0'0'0'0,"-1"4"0"0"0,-4 1 0 0 0,0 4 0 0 0,-3 3 0 0 0,2 5 0 0 0,1 3 0 0 0,3 1 0 0 0,2 2 0 0 0,6-4 0 0 0,6 0 0 0 0,6-4 0 0 0,4-5 0 0 0,4-4 0 0 0,0-2 0 0 0,-2-7 0 0 0,-1-2 0 0 0,0-1 0 0 0,-3-2 0 0 0,-1-1 0 0 0,2 2 0 0 0,-3-2 0 0 0,0 0 0 0 0,-2-2 0 0 0,1 2 0 0 0,-2-3 0 0 0,-3-3 0 0 0,-2-2 0 0 0,-3-2 0 0 0,-2-3 0 0 0,-4 4 0 0 0,-7 4 0 0 0,0 1 0 0 0,-3 2 0 0 0,0 0 0 0 0,0 1 0 0 0,-3 3 0 0 0,-2 2 0 0 0,-2 2 0 0 0,-2 2 0 0 0,4 4 0 0 0,0 7 0 0 0,4 0 0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15702 8032 16383 0 0,'0'3'0'0'0,"0"6"0"0"0,0 5 0 0 0,-4 0 0 0 0,-1 2 0 0 0,-4-3 0 0 0,0 2 0 0 0,-3-3 0 0 0,2 1 0 0 0,-3-2 0 0 0,2-3 0 0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16005 7773 16383 0 0,'-4'0'0'0'0,"-5"0"0"0"0,-5 0 0 0 0,0 4 0 0 0,-1 5 0 0 0,1 5 0 0 0,0 0 0 0 0,2 1 0 0 0,3 3 0 0 0,3 1 0 0 0,7-2 0 0 0,2 0 0 0 0,6-4 0 0 0,0 1 0 0 0,3-2 0 0 0,3-4 0 0 0,0 1 0 0 0,0 0 0 0 0,2-3 0 0 0,-2 2 0 0 0,0-1 0 0 0,-2 3 0 0 0,-4 3 0 0 0,-3 4 0 0 0,-2 2 0 0 0,-7-2 0 0 0,-5 1 0 0 0,-7-4 0 0 0,-3-4 0 0 0,1 1 0 0 0,-1-2 0 0 0,-1-3 0 0 0,-1-6 0 0 0,-1-2 0 0 0,3-6 0 0 0,5-5 0 0 0,4-4 0 0 0,4-3 0 0 0,6 2 0 0 0,8 0 0 0 0,5 3 0 0 0,1 1 0 0 0,1 2 0 0 0,3 3 0 0 0,0 3 0 0 0,-1 0 0 0 0,-1-1 0 0 0,1 2 0 0 0,-3-2 0 0 0,0 0 0 0 0,-3-3 0 0 0,1 0 0 0 0,-2-1 0 0 0,-2-4 0 0 0,-4-2 0 0 0,-6 1 0 0 0,-3 0 0 0 0,-4 2 0 0 0,-6 4 0 0 0,1 4 0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16243 7843 16383 0 0,'0'4'0'0'0,"0"5"0"0"0,-4 1 0 0 0,-1 3 0 0 0,0 3 0 0 0,-3-2 0 0 0,0 2 0 0 0,1 1 0 0 0,-1-2 0 0 0,3-4 0 0 0,8-7 0 0 0,6-5 0 0 0,6-6 0 0 0,4-1 0 0 0,2 0 0 0 0,3 2 0 0 0,0 1 0 0 0,-4 6 0 0 0,-1 3 0 0 0,-5 4 0 0 0,1 1 0 0 0,-4 3 0 0 0,-3 3 0 0 0,-3 3 0 0 0,-6 2 0 0 0,-3 2 0 0 0,-4-3 0 0 0,-2-1 0 0 0,-2-3 0 0 0,0-1 0 0 0,-1-3 0 0 0,-2-2 0 0 0,-3 0 0 0 0,-2-1 0 0 0,-1-2 0 0 0,-1-2 0 0 0,2-6 0 0 0,2-2 0 0 0,4-4 0 0 0,0-1 0 0 0,6 1 0 0 0,5 2 0 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34.64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16269 7793 16383 0 0,'0'-3'0'0'0,"0"-6"0"0"0,4-1 0 0 0,5 1 0 0 0,5 2 0 0 0,3 2 0 0 0,0 7 0 0 0,0 1 0 0 0,-2 6 0 0 0,0 0 0 0 0,1-1 0 0 0,1-2 0 0 0,-1-5 0 0 0,0-4 0 0 0,-3-5 0 0 0,-3-4 0 0 0,0-1 0 0 0,-2-2 0 0 0,-5 2 0 0 0,-4 2 0 0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49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9023 7960 16383 0 0,'4'0'0'0'0,"1"-4"0"0"0,4-1 0 0 0,4 0 0 0 0,3 1 0 0 0,4 2 0 0 0,1 0 0 0 0,-2 5 0 0 0,-4 5 0 0 0,-6 6 0 0 0,-3 4 0 0 0,-3 3 0 0 0,-3 2 0 0 0,-4 0 0 0 0,-2 1 0 0 0,-4-4 0 0 0,1-2 0 0 0,-4-3 0 0 0,-2-1 0 0 0,-3-3 0 0 0,-2-3 0 0 0,-1-3 0 0 0,-2-2 0 0 0,0-2 0 0 0,4-5 0 0 0,5-5 0 0 0,8-2 0 0 0,6 6 0 0 0,3 2 0 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2:49.6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9302 8006 16383 0 0,'0'-4'0'0'0,"0"-5"0"0"0,-4-1 0 0 0,-1-3 0 0 0,-4 1 0 0 0,-4 3 0 0 0,-4 2 0 0 0,-2 3 0 0 0,1 6 0 0 0,0 2 0 0 0,4 5 0 0 0,3 4 0 0 0,4 4 0 0 0,0 0 0 0 0,0-1 0 0 0,2 3 0 0 0,2 0 0 0 0,1 2 0 0 0,1 1 0 0 0,4-4 0 0 0,2 0 0 0 0,4-4 0 0 0,5-4 0 0 0,-1 0 0 0 0,1-1 0 0 0,3-3 0 0 0,2-2 0 0 0,2-2 0 0 0,-3-5 0 0 0,-1-2 0 0 0,1 0 0 0 0,1-3 0 0 0,-2-1 0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12341 10145 16383 0 0,'0'-4'0'0'0,"0"-4"0"0"0,0-6 0 0 0,4 0 0 0 0,1-2 0 0 0,4 3 0 0 0,4 6 0 0 0,4 5 0 0 0,-2 7 0 0 0,2 2 0 0 0,-3 4 0 0 0,0 0 0 0 0,-2 2 0 0 0,1-1 0 0 0,1-3 0 0 0,3-3 0 0 0,3-2 0 0 0,-3-6 0 0 0,-1-2 0 0 0,-2-5 0 0 0,0-1 0 0 0,-2-2 0 0 0,-7 1 0 0 0,-9 2 0 0 0,-3 7 0 0 0,-4 3 0 0 0,-1 5 0 0 0,2 7 0 0 0,3 3 0 0 0,2 4 0 0 0,3 2 0 0 0,0 2 0 0 0,-2-1 0 0 0,-1 1 0 0 0,1 0 0 0 0,1-1 0 0 0,0 0 0 0 0,-2 0 0 0 0,-1 0 0 0 0,1 0 0 0 0,1-1 0 0 0,1 1 0 0 0,2 0 0 0 0,-4-5 0 0 0,0 0 0 0 0,0 0 0 0 0,1 0 0 0 0,2-2 0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10577 7819 16383 0 0,'0'4'0'0'0,"-4"1"0"0"0,-1 4 0 0 0,4 0 0 0 0,2-5 0 0 0,5-4 0 0 0,5-1 0 0 0,1-5 0 0 0,2-1 0 0 0,-1-3 0 0 0,1 0 0 0 0,-2-2 0 0 0,-3 4 0 0 0,-3 8 0 0 0,-3 8 0 0 0,-1 6 0 0 0,-1 5 0 0 0,-2 3 0 0 0,-3 1 0 0 0,-2 1 0 0 0,1 1 0 0 0,0-1 0 0 0,2-1 0 0 0,1 1 0 0 0,1-5 0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10813 7914 16383 0 0,'3'0'0'0'0,"6"0"0"0"0,5 0 0 0 0,4 0 0 0 0,3 0 0 0 0,1 0 0 0 0,1 0 0 0 0,1 0 0 0 0,-4 0 0 0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11162 7865 16383 0 0,'-3'0'0'0'0,"-2"-4"0"0"0,3-1 0 0 0,4-4 0 0 0,4 0 0 0 0,1-3 0 0 0,4 2 0 0 0,3 1 0 0 0,3 7 0 0 0,4 3 0 0 0,-4 6 0 0 0,1 5 0 0 0,-3 5 0 0 0,-5 3 0 0 0,-3 2 0 0 0,-4 1 0 0 0,-1 1 0 0 0,-6-4 0 0 0,-1-2 0 0 0,-5-3 0 0 0,0-1 0 0 0,-2-3 0 0 0,1 1 0 0 0,-2-2 0 0 0,2 2 0 0 0,-2-2 0 0 0,-2-2 0 0 0,-2-3 0 0 0,-3-2 0 0 0,-1-1 0 0 0,3-6 0 0 0,0-1 0 0 0,4-4 0 0 0,7-1 0 0 0,10 2 0 0 0,4-2 0 0 0,0 5 0 0 0,0 7 0 0 0,2 3 0 0 0,-1 1 0 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11464 7911 16383 0 0,'3'-3'0'0'0,"3"-6"0"0"0,-5-1 0 0 0,-6 1 0 0 0,-3-2 0 0 0,-3 1 0 0 0,-3 3 0 0 0,-5 2 0 0 0,-1 1 0 0 0,-2 3 0 0 0,3 4 0 0 0,1 2 0 0 0,-1 5 0 0 0,4 3 0 0 0,-1 0 0 0 0,4 2 0 0 0,3 2 0 0 0,3 2 0 0 0,3 1 0 0 0,5-2 0 0 0,3 0 0 0 0,1 0 0 0 0,2-3 0 0 0,1 0 0 0 0,2-2 0 0 0,3-4 0 0 0,-1 0 0 0 0,2 0 0 0 0,2-3 0 0 0,1-2 0 0 0,2-2 0 0 0,2-1 0 0 0,0 0 0 0 0,1-1 0 0 0,-4-1 0 0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3:04.9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10554 7816 16383 0 0,'-4'0'0'0'0,"3"0"0"0"0,5 0 0 0 0,2-4 0 0 0,4-1 0 0 0,4-4 0 0 0,3 0 0 0 0,-1-3 0 0 0,1 2 0 0 0,1-3 0 0 0,-2-2 0 0 0,-1 1 0 0 0,-2 0 0 0 0,-7 5 0 0 0,-5 8 0 0 0,-7 5 0 0 0,-1 5 0 0 0,-1 5 0 0 0,2 4 0 0 0,-2-1 0 0 0,0 1 0 0 0,1 0 0 0 0,-1-2 0 0 0,0 0 0 0 0,2 1 0 0 0,1 1 0 0 0,2 2 0 0 0,2 1 0 0 0,0 1 0 0 0,1 1 0 0 0,0 0 0 0 0,1 0 0 0 0,-5-4 0 0 0,-4-5 0 0 0,-6-5 0 0 0,0-8 0 0 0,-1-4 0 0 0,5-2 0 0 0,9 1 0 0 0,7 0 0 0 0,8 1 0 0 0,5 1 0 0 0,3 1 0 0 0,1 1 0 0 0,1 0 0 0 0,1 0 0 0 0,-1 0 0 0 0,-4 0 0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29.2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28627 2043 16383 0 0,'0'-4'0'0'0,"-4"-5"0"0"0,-1-5 0 0 0,-4 0 0 0 0,0-1 0 0 0,2-3 0 0 0,-3 3 0 0 0,1-1 0 0 0,-2 3 0 0 0,1-1 0 0 0,-2 3 0 0 0,2-1 0 0 0,-2 1 0 0 0,-3-1 0 0 0,-2 2 0 0 0,-3 2 0 0 0,3-1 0 0 0,0 0 0 0 0,-1-1 0 0 0,-1 0 0 0 0,-2 3 0 0 0,4-2 0 0 0,0 1 0 0 0,-1 1 0 0 0,-1 2 0 0 0,3-1 0 0 0,0-1 0 0 0,-1 2 0 0 0,-2 1 0 0 0,3-2 0 0 0,0-1 0 0 0,-1 2 0 0 0,-1-3 0 0 0,-2 0 0 0 0,-2 2 0 0 0,4-3 0 0 0,1 1 0 0 0,-1 2 0 0 0,-1 1 0 0 0,-1-1 0 0 0,-2-1 0 0 0,0 1 0 0 0,0 2 0 0 0,-1 2 0 0 0,4-3 0 0 0,1-1 0 0 0,0 1 0 0 0,0 1 0 0 0,-2 2 0 0 0,-1 0 0 0 0,-1 2 0 0 0,-1-1 0 0 0,1 1 0 0 0,-1 1 0 0 0,0-1 0 0 0,0 0 0 0 0,0 0 0 0 0,1 0 0 0 0,-1 1 0 0 0,0-1 0 0 0,0 0 0 0 0,1 0 0 0 0,-1 3 0 0 0,0 3 0 0 0,1-2 0 0 0,-1 0 0 0 0,0-1 0 0 0,5 3 0 0 0,0 0 0 0 0,0-1 0 0 0,-1 3 0 0 0,0 0 0 0 0,2 2 0 0 0,0 0 0 0 0,-1-2 0 0 0,4 1 0 0 0,-1 0 0 0 0,-2-3 0 0 0,3 3 0 0 0,0-1 0 0 0,1 2 0 0 0,4 3 0 0 0,0 0 0 0 0,-4-3 0 0 0,2 1 0 0 0,-2-1 0 0 0,1 1 0 0 0,0-1 0 0 0,-3 2 0 0 0,-3-2 0 0 0,3 2 0 0 0,-1-1 0 0 0,2 1 0 0 0,4 2 0 0 0,0 4 0 0 0,1 1 0 0 0,3 2 0 0 0,1 1 0 0 0,3 1 0 0 0,1 0 0 0 0,1 1 0 0 0,0-1 0 0 0,0 0 0 0 0,1 0 0 0 0,-1-1 0 0 0,1 1 0 0 0,-1 0 0 0 0,4-4 0 0 0,1-2 0 0 0,0 1 0 0 0,3 1 0 0 0,-1 1 0 0 0,4-3 0 0 0,-1-1 0 0 0,2-2 0 0 0,-1-1 0 0 0,1-1 0 0 0,3 0 0 0 0,2-2 0 0 0,-1 2 0 0 0,0-2 0 0 0,-2 2 0 0 0,-1-2 0 0 0,3-2 0 0 0,-3 2 0 0 0,2-2 0 0 0,-3 2 0 0 0,1 0 0 0 0,2-2 0 0 0,-2 1 0 0 0,1-1 0 0 0,2 2 0 0 0,3 0 0 0 0,-3 2 0 0 0,0-2 0 0 0,1-2 0 0 0,-2 2 0 0 0,0-2 0 0 0,1-1 0 0 0,3-3 0 0 0,0-1 0 0 0,-1 2 0 0 0,-1 1 0 0 0,0-1 0 0 0,2-2 0 0 0,2 3 0 0 0,0 1 0 0 0,1-2 0 0 0,0 0 0 0 0,1-3 0 0 0,0 0 0 0 0,0-2 0 0 0,0 1 0 0 0,0 2 0 0 0,0 2 0 0 0,-1 0 0 0 0,1-1 0 0 0,0-2 0 0 0,-1 0 0 0 0,1-1 0 0 0,0-1 0 0 0,-1 0 0 0 0,1 0 0 0 0,0 0 0 0 0,-1-1 0 0 0,1 1 0 0 0,0 0 0 0 0,-1 0 0 0 0,1 0 0 0 0,0 0 0 0 0,-1 0 0 0 0,1 0 0 0 0,0 0 0 0 0,-1 0 0 0 0,-3-4 0 0 0,-1-1 0 0 0,0 0 0 0 0,0 1 0 0 0,2 1 0 0 0,1 2 0 0 0,1-4 0 0 0,0-1 0 0 0,1 1 0 0 0,0 2 0 0 0,0-4 0 0 0,0 1 0 0 0,-1-4 0 0 0,1 1 0 0 0,0-3 0 0 0,0 2 0 0 0,-5-3 0 0 0,0 3 0 0 0,-4-3 0 0 0,0 2 0 0 0,-3-1 0 0 0,1 1 0 0 0,2-1 0 0 0,2-2 0 0 0,-1-3 0 0 0,1 1 0 0 0,-3 0 0 0 0,-3-1 0 0 0,-4-2 0 0 0,2 2 0 0 0,-2 1 0 0 0,0-1 0 0 0,-3-2 0 0 0,-1-1 0 0 0,-4 3 0 0 0,-3 0 0 0 0,-4-1 0 0 0,0 3 0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29.2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20879 2434 16383 0 0,'3'0'0'0'0,"6"0"0"0"0,5 0 0 0 0,4 0 0 0 0,3 0 0 0 0,1 0 0 0 0,1 0 0 0 0,1 0 0 0 0,-4 4 0 0 0,-2 1 0 0 0,1 0 0 0 0,0-1 0 0 0,1-1 0 0 0,-3 2 0 0 0,0 1 0 0 0,0 0 0 0 0,2-2 0 0 0,1-2 0 0 0,1 0 0 0 0,1-1 0 0 0,0-1 0 0 0,1 0 0 0 0,0-1 0 0 0,-4 5 0 0 0,-1 1 0 0 0,0 0 0 0 0,1-2 0 0 0,1 0 0 0 0,1-1 0 0 0,0-1 0 0 0,2-1 0 0 0,-5 4 0 0 0,0 1 0 0 0,0 0 0 0 0,1-2 0 0 0,1 0 0 0 0,1-1 0 0 0,1-1 0 0 0,0-1 0 0 0,1 0 0 0 0,0 0 0 0 0,0-1 0 0 0,0 1 0 0 0,-1 0 0 0 0,1 0 0 0 0,0 0 0 0 0,0 0 0 0 0,-1 0 0 0 0,1 0 0 0 0,0 0 0 0 0,-1 0 0 0 0,1 0 0 0 0,0 0 0 0 0,-1 0 0 0 0,1 0 0 0 0,0 0 0 0 0,0 0 0 0 0,-1 0 0 0 0,1 0 0 0 0,0 0 0 0 0,-1 0 0 0 0,1 0 0 0 0,0 0 0 0 0,-1 0 0 0 0,1 0 0 0 0,0 0 0 0 0,-1 0 0 0 0,1 0 0 0 0,0 0 0 0 0,-1 0 0 0 0,1 0 0 0 0,0 0 0 0 0,-1 0 0 0 0,1 0 0 0 0,0 0 0 0 0,-1 0 0 0 0,1 0 0 0 0,0 0 0 0 0,-1 0 0 0 0,1 0 0 0 0,0 0 0 0 0,-1 0 0 0 0,1 0 0 0 0,0 0 0 0 0,0 0 0 0 0,-1 0 0 0 0,1 0 0 0 0,0 0 0 0 0,-1 0 0 0 0,1 0 0 0 0,0 0 0 0 0,-1 0 0 0 0,1 0 0 0 0,0 0 0 0 0,-1 0 0 0 0,1 0 0 0 0,0 0 0 0 0,-1 0 0 0 0,1 0 0 0 0,0 0 0 0 0,-1 0 0 0 0,1 0 0 0 0,0 0 0 0 0,-1 0 0 0 0,1 0 0 0 0,0 0 0 0 0,-1 0 0 0 0,1 0 0 0 0,0 0 0 0 0,-1 0 0 0 0,1 0 0 0 0,0 0 0 0 0,-4-4 0 0 0,-2-1 0 0 0,1 0 0 0 0,1 1 0 0 0,1 1 0 0 0,1 2 0 0 0,0 0 0 0 0,2 0 0 0 0,-1 1 0 0 0,1 0 0 0 0,-4-3 0 0 0,-1-2 0 0 0,0 0 0 0 0,1 1 0 0 0,1 2 0 0 0,-3 0 0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18805 5981 16383 0 0,'0'4'0'0'0,"-4"1"0"0"0,-1 4 0 0 0,-4 0 0 0 0,0 3 0 0 0,-3-2 0 0 0,2 3 0 0 0,1 2 0 0 0,-1 2 0 0 0,1 3 0 0 0,2 2 0 0 0,3 0 0 0 0,-3 1 0 0 0,0 0 0 0 0,2 0 0 0 0,1 0 0 0 0,2 0 0 0 0,1 0 0 0 0,0 0 0 0 0,1 0 0 0 0,4-4 0 0 0,1-2 0 0 0,1 1 0 0 0,2-3 0 0 0,0 0 0 0 0,2-3 0 0 0,0 0 0 0 0,2-1 0 0 0,3-3 0 0 0,2 1 0 0 0,3-1 0 0 0,1-1 0 0 0,2-3 0 0 0,0-6 0 0 0,0-1 0 0 0,-4-6 0 0 0,-1 0 0 0 0,1 1 0 0 0,0 2 0 0 0,-3-2 0 0 0,0 0 0 0 0,0-1 0 0 0,3-1 0 0 0,-3-1 0 0 0,0 0 0 0 0,-3-1 0 0 0,0 1 0 0 0,-1-1 0 0 0,0 1 0 0 0,-2-1 0 0 0,2 1 0 0 0,-2-1 0 0 0,2-2 0 0 0,-1-3 0 0 0,1-3 0 0 0,-2-1 0 0 0,-2-1 0 0 0,2 3 0 0 0,-2 1 0 0 0,-1 0 0 0 0,-3-2 0 0 0,-1 0 0 0 0,-2-1 0 0 0,-1-1 0 0 0,0 0 0 0 0,0-1 0 0 0,-4 4 0 0 0,-2 1 0 0 0,1 0 0 0 0,-3 3 0 0 0,0 0 0 0 0,-3 3 0 0 0,-2 3 0 0 0,-1 0 0 0 0,0 1 0 0 0,1-2 0 0 0,0 0 0 0 0,-2 3 0 0 0,-3 2 0 0 0,-2 2 0 0 0,-1 1 0 0 0,-1 2 0 0 0,-1 0 0 0 0,0 0 0 0 0,4 5 0 0 0,1 0 0 0 0,0 0 0 0 0,-1-1 0 0 0,3 3 0 0 0,0 0 0 0 0,-1-1 0 0 0,3 2 0 0 0,-1 0 0 0 0,3 2 0 0 0,-1 0 0 0 0,2 2 0 0 0,-1-1 0 0 0,1 1 0 0 0,-1-1 0 0 0,2 1 0 0 0,2-1 0 0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19368 6385 16383 0 0,'0'4'0'0'0,"0"5"0"0"0,-4 1 0 0 0,-1 3 0 0 0,0 3 0 0 0,-3-2 0 0 0,-4 1 0 0 0,1 2 0 0 0,-3-2 0 0 0,2 1 0 0 0,-1-4 0 0 0,1 2 0 0 0,-1 1 0 0 0,-1-2 0 0 0,0 1 0 0 0,4-2 0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19632 6049 16383 0 0,'0'3'0'0'0,"0"-1"0"0"0,4-2 0 0 0,5-5 0 0 0,5-2 0 0 0,0-2 0 0 0,1-1 0 0 0,-1-2 0 0 0,0 0 0 0 0,2 4 0 0 0,-2-2 0 0 0,1 1 0 0 0,-3-2 0 0 0,1 1 0 0 0,-2-1 0 0 0,2 1 0 0 0,-3-2 0 0 0,2-3 0 0 0,-1-2 0 0 0,-3-3 0 0 0,-7 7 0 0 0,-3 9 0 0 0,-1 8 0 0 0,-4 5 0 0 0,-2 4 0 0 0,2 4 0 0 0,2 2 0 0 0,-3-1 0 0 0,1 0 0 0 0,1 0 0 0 0,2 2 0 0 0,-2-4 0 0 0,-1 1 0 0 0,2 0 0 0 0,1 2 0 0 0,-3-3 0 0 0,1 0 0 0 0,0 1 0 0 0,2 2 0 0 0,-2-3 0 0 0,-1 0 0 0 0,1 1 0 0 0,-2-2 0 0 0,1 0 0 0 0,0 1 0 0 0,3 2 0 0 0,-3-2 0 0 0,0 0 0 0 0,2 1 0 0 0,1 2 0 0 0,-3 1 0 0 0,1 1 0 0 0,0-3 0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70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12365 10336 16383 0 0,'4'0'0'0'0,"5"0"0"0"0,5 0 0 0 0,3 0 0 0 0,4 0 0 0 0,1 0 0 0 0,2 0 0 0 0,-1 0 0 0 0,1 0 0 0 0,-1 0 0 0 0,1 0 0 0 0,-1 0 0 0 0,0 0 0 0 0,0 0 0 0 0,-1 0 0 0 0,-3 4 0 0 0,-5 1 0 0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20098 5934 16383 0 0,'-4'0'0'0'0,"-1"-4"0"0"0,4-1 0 0 0,2-4 0 0 0,5 0 0 0 0,2-2 0 0 0,2 0 0 0 0,1-1 0 0 0,1 0 0 0 0,0 0 0 0 0,0 1 0 0 0,3 2 0 0 0,3 4 0 0 0,2 1 0 0 0,1 3 0 0 0,-3 4 0 0 0,-4 6 0 0 0,-1 2 0 0 0,-2 2 0 0 0,-4 3 0 0 0,-2 3 0 0 0,-3 2 0 0 0,-5-3 0 0 0,-2 0 0 0 0,-4 0 0 0 0,-1 1 0 0 0,-2-2 0 0 0,1-1 0 0 0,-2-3 0 0 0,2 1 0 0 0,-2-3 0 0 0,-2-3 0 0 0,-2-3 0 0 0,-3-2 0 0 0,-1-1 0 0 0,3 2 0 0 0,0 1 0 0 0,4 3 0 0 0,-1 0 0 0 0,0 3 0 0 0,2 4 0 0 0,-1 2 0 0 0,2 3 0 0 0,3 1 0 0 0,3 2 0 0 0,-1 0 0 0 0,0 0 0 0 0,2 0 0 0 0,1 1 0 0 0,2-1 0 0 0,1-8 0 0 0,4-6 0 0 0,2-9 0 0 0,4-4 0 0 0,1-6 0 0 0,2-1 0 0 0,3 2 0 0 0,-2-2 0 0 0,2 1 0 0 0,2 3 0 0 0,2 2 0 0 0,1 1 0 0 0,2 7 0 0 0,0 5 0 0 0,-3 6 0 0 0,-5 4 0 0 0,-1-1 0 0 0,-3-7 0 0 0,1-5 0 0 0,3-4 0 0 0,-2-5 0 0 0,2-3 0 0 0,1 0 0 0 0,-1-2 0 0 0,-3 0 0 0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20843 5821 16383 0 0,'-4'0'0'0'0,"-5"0"0"0"0,-4 0 0 0 0,-5 0 0 0 0,1 4 0 0 0,0 1 0 0 0,-2 0 0 0 0,3 3 0 0 0,1-1 0 0 0,-2 0 0 0 0,2 2 0 0 0,0-1 0 0 0,3 3 0 0 0,-1-2 0 0 0,2 3 0 0 0,-1-1 0 0 0,2 1 0 0 0,-2-1 0 0 0,1 1 0 0 0,3 3 0 0 0,-1-2 0 0 0,1 1 0 0 0,1 3 0 0 0,-1-3 0 0 0,0 1 0 0 0,2 1 0 0 0,2 3 0 0 0,1 1 0 0 0,2 1 0 0 0,0 1 0 0 0,1 1 0 0 0,0 0 0 0 0,1 0 0 0 0,-1 0 0 0 0,0 0 0 0 0,1 0 0 0 0,3-4 0 0 0,1-2 0 0 0,4-3 0 0 0,0 0 0 0 0,2-3 0 0 0,4-3 0 0 0,2 1 0 0 0,3-1 0 0 0,2-2 0 0 0,0-2 0 0 0,1-2 0 0 0,1-1 0 0 0,-1 0 0 0 0,0-2 0 0 0,0 1 0 0 0,-4-4 0 0 0,-1-2 0 0 0,0-3 0 0 0,1-4 0 0 0,-3-4 0 0 0,-1 2 0 0 0,-2-2 0 0 0,-3-1 0 0 0,-4-1 0 0 0,-3-2 0 0 0,-2 0 0 0 0,-1-2 0 0 0,-4 4 0 0 0,-2 2 0 0 0,-3 2 0 0 0,-1 2 0 0 0,-2 1 0 0 0,1 0 0 0 0,-1 2 0 0 0,0-2 0 0 0,0 2 0 0 0,-3 2 0 0 0,-2 3 0 0 0,-3-2 0 0 0,-1 0 0 0 0,-1 2 0 0 0,-1 1 0 0 0,0 2 0 0 0,3 5 0 0 0,2 1 0 0 0,0 5 0 0 0,3 0 0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21208 6055 16383 0 0,'4'0'0'0'0,"1"-4"0"0"0,4-1 0 0 0,3 0 0 0 0,5 1 0 0 0,3 2 0 0 0,1 0 0 0 0,2 1 0 0 0,0 0 0 0 0,-3 1 0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21725 5582 16383 0 0,'4'-3'0'0'0,"5"-6"0"0"0,5-1 0 0 0,0-3 0 0 0,1 1 0 0 0,3 3 0 0 0,-3-2 0 0 0,1 2 0 0 0,1 2 0 0 0,2 2 0 0 0,-3 6 0 0 0,0 3 0 0 0,-2 4 0 0 0,-1 2 0 0 0,-1 2 0 0 0,-4 3 0 0 0,1-1 0 0 0,-1 1 0 0 0,-2 2 0 0 0,-1 2 0 0 0,-3 1 0 0 0,-1 1 0 0 0,0 2 0 0 0,-5 0 0 0 0,-6 0 0 0 0,0 0 0 0 0,-3-4 0 0 0,1-1 0 0 0,-2-4 0 0 0,2-1 0 0 0,-1-1 0 0 0,2-1 0 0 0,-1 0 0 0 0,-3-4 0 0 0,2 2 0 0 0,-1-1 0 0 0,-3-2 0 0 0,3 3 0 0 0,-1-2 0 0 0,3 3 0 0 0,2 4 0 0 0,4 2 0 0 0,3 3 0 0 0,1 3 0 0 0,6 0 0 0 0,1 1 0 0 0,1 0 0 0 0,-2-3 0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21724 6453 16383 0 0,'0'-4'0'0'0,"-4"-1"0"0"0,-1 4 0 0 0,0 6 0 0 0,5 2 0 0 0,6 0 0 0 0,2-5 0 0 0,0-7 0 0 0,-1-6 0 0 0,-3-5 0 0 0,-1-4 0 0 0,-5 1 0 0 0,-7 5 0 0 0,-1 8 0 0 0,1 8 0 0 0,-2 9 0 0 0,1 6 0 0 0,2 4 0 0 0,7-2 0 0 0,6-4 0 0 0,8-5 0 0 0,0-7 0 0 0,-1-9 0 0 0,0-2 0 0 0,0-5 0 0 0,-4-4 0 0 0,-6 2 0 0 0,-8 3 0 0 0,-6 3 0 0 0,-6 4 0 0 0,1 6 0 0 0,3 3 0 0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5:48.5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21228 5985 16383 0 0,'-4'0'0'0'0,"-5"0"0"0"0,3 0 0 0 0,6 0 0 0 0,7 0 0 0 0,7 0 0 0 0,4 0 0 0 0,3 0 0 0 0,2 0 0 0 0,0 0 0 0 0,1 0 0 0 0,-7 0 0 0 0,-12 0 0 0 0,-9 0 0 0 0,-9 0 0 0 0,-5 0 0 0 0,-4 0 0 0 0,-2 0 0 0 0,-1 0 0 0 0,1 0 0 0 0,-1 0 0 0 0,1 0 0 0 0,1 0 0 0 0,8 0 0 0 0,10 0 0 0 0,10 0 0 0 0,8 0 0 0 0,5 0 0 0 0,1 4 0 0 0,-1 1 0 0 0,2 0 0 0 0,1-1 0 0 0,1-1 0 0 0,0-1 0 0 0,0-1 0 0 0,-7-1 0 0 0,-10 0 0 0 0,-10 0 0 0 0,-8 0 0 0 0,-5 0 0 0 0,-4-1 0 0 0,-2 1 0 0 0,0 0 0 0 0,7 0 0 0 0,10 0 0 0 0,11 0 0 0 0,8 0 0 0 0,6 0 0 0 0,4 0 0 0 0,2 0 0 0 0,1 0 0 0 0,0 0 0 0 0,-9 0 0 0 0,-10 0 0 0 0,-10 0 0 0 0,-8 0 0 0 0,-7 0 0 0 0,-3 0 0 0 0,-2 0 0 0 0,3 0 0 0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6:41.6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9623 8803 16383 0 0,'-4'0'0'0'0,"-5"0"0"0"0,-4 0 0 0 0,-5 0 0 0 0,-3 0 0 0 0,-1 0 0 0 0,2-3 0 0 0,2-3 0 0 0,-1 2 0 0 0,-1 0 0 0 0,0 1 0 0 0,-1 1 0 0 0,-1 1 0 0 0,-1 1 0 0 0,1 0 0 0 0,-1 0 0 0 0,0 0 0 0 0,0 0 0 0 0,0 1 0 0 0,0-1 0 0 0,1 0 0 0 0,-1 0 0 0 0,0 0 0 0 0,4-4 0 0 0,2-1 0 0 0,-1 0 0 0 0,-1 1 0 0 0,0 1 0 0 0,-2 1 0 0 0,-1 1 0 0 0,0 1 0 0 0,-1 0 0 0 0,0 0 0 0 0,0 0 0 0 0,0 1 0 0 0,0-1 0 0 0,1 0 0 0 0,-1 0 0 0 0,0 0 0 0 0,0 0 0 0 0,1 0 0 0 0,-1 0 0 0 0,0 0 0 0 0,1 0 0 0 0,-1 0 0 0 0,0 0 0 0 0,1 0 0 0 0,-1 0 0 0 0,0 0 0 0 0,1 0 0 0 0,-1 0 0 0 0,0 0 0 0 0,1 0 0 0 0,-1 0 0 0 0,0 0 0 0 0,4 4 0 0 0,2 1 0 0 0,-1 0 0 0 0,-1-1 0 0 0,3 3 0 0 0,1-1 0 0 0,-2 0 0 0 0,-2-1 0 0 0,-1-3 0 0 0,3 4 0 0 0,0 0 0 0 0,0-1 0 0 0,2 2 0 0 0,0 1 0 0 0,-2-2 0 0 0,3 3 0 0 0,0-1 0 0 0,-3 2 0 0 0,-1 0 0 0 0,2 2 0 0 0,0-2 0 0 0,3 2 0 0 0,-1-1 0 0 0,3 1 0 0 0,-1-1 0 0 0,1 1 0 0 0,3 3 0 0 0,-1-2 0 0 0,1 2 0 0 0,2 1 0 0 0,-2-2 0 0 0,0 1 0 0 0,2 2 0 0 0,1 1 0 0 0,3 2 0 0 0,0 1 0 0 0,2 1 0 0 0,4-3 0 0 0,1-1 0 0 0,0 0 0 0 0,3-3 0 0 0,1 0 0 0 0,1-2 0 0 0,0 0 0 0 0,-1 1 0 0 0,0-1 0 0 0,0 1 0 0 0,1-2 0 0 0,0 1 0 0 0,2 2 0 0 0,2 3 0 0 0,3 1 0 0 0,3 2 0 0 0,1-3 0 0 0,1 0 0 0 0,1-4 0 0 0,0 0 0 0 0,1-2 0 0 0,-1 0 0 0 0,0-2 0 0 0,0 2 0 0 0,0-2 0 0 0,-1 2 0 0 0,1-2 0 0 0,0 2 0 0 0,-1-1 0 0 0,1-3 0 0 0,0-3 0 0 0,-5 3 0 0 0,0-2 0 0 0,0 0 0 0 0,1-3 0 0 0,0 0 0 0 0,2 2 0 0 0,1 1 0 0 0,0-2 0 0 0,1 4 0 0 0,0 0 0 0 0,0-2 0 0 0,-4 2 0 0 0,-1 1 0 0 0,-1-3 0 0 0,2-1 0 0 0,1 2 0 0 0,1-1 0 0 0,1 0 0 0 0,0 2 0 0 0,1-1 0 0 0,0-1 0 0 0,0-1 0 0 0,-1 2 0 0 0,1-1 0 0 0,0 0 0 0 0,0-2 0 0 0,0 2 0 0 0,-1 1 0 0 0,1-2 0 0 0,4-1 0 0 0,0 3 0 0 0,1-1 0 0 0,-2 0 0 0 0,0-2 0 0 0,-2 3 0 0 0,0-1 0 0 0,-1 0 0 0 0,0-2 0 0 0,-1-2 0 0 0,5 0 0 0 0,0 2 0 0 0,1 2 0 0 0,-2-2 0 0 0,-1 0 0 0 0,0-2 0 0 0,-2 0 0 0 0,0-1 0 0 0,0-1 0 0 0,0 4 0 0 0,-1 1 0 0 0,1-1 0 0 0,-1 0 0 0 0,1-1 0 0 0,-1-2 0 0 0,5 0 0 0 0,1 0 0 0 0,-1-1 0 0 0,0 3 0 0 0,2 2 0 0 0,1 0 0 0 0,-2-1 0 0 0,-1-2 0 0 0,3 0 0 0 0,-1-1 0 0 0,3 3 0 0 0,0 1 0 0 0,-2 0 0 0 0,2-1 0 0 0,-1-2 0 0 0,3 0 0 0 0,-2 3 0 0 0,-1 0 0 0 0,0 0 0 0 0,1-1 0 0 0,-3-2 0 0 0,2 0 0 0 0,0 2 0 0 0,-3 2 0 0 0,0-1 0 0 0,1-2 0 0 0,0 0 0 0 0,-1-2 0 0 0,-1 0 0 0 0,2 3 0 0 0,0 1 0 0 0,-1 0 0 0 0,-1-1 0 0 0,2-2 0 0 0,0 0 0 0 0,0-1 0 0 0,1-1 0 0 0,1 0 0 0 0,-2 0 0 0 0,2 0 0 0 0,-1-1 0 0 0,3 1 0 0 0,0 0 0 0 0,-3 0 0 0 0,2 0 0 0 0,0 0 0 0 0,-3 0 0 0 0,2 0 0 0 0,0 0 0 0 0,-2 0 0 0 0,2 0 0 0 0,-1 0 0 0 0,-1 0 0 0 0,2 0 0 0 0,0 0 0 0 0,-2 0 0 0 0,2 0 0 0 0,-1 0 0 0 0,-1 0 0 0 0,-1 0 0 0 0,1 0 0 0 0,0 0 0 0 0,-1-4 0 0 0,-1-1 0 0 0,-2 0 0 0 0,3 1 0 0 0,1 1 0 0 0,-2 2 0 0 0,0 0 0 0 0,-2 0 0 0 0,-1 1 0 0 0,3 1 0 0 0,1-1 0 0 0,0 0 0 0 0,-2 0 0 0 0,-1 0 0 0 0,-1 0 0 0 0,0 0 0 0 0,3 0 0 0 0,0 0 0 0 0,1-3 0 0 0,-2-3 0 0 0,-1 2 0 0 0,0 0 0 0 0,-2 1 0 0 0,0 1 0 0 0,0 1 0 0 0,-1 1 0 0 0,1 0 0 0 0,-1 0 0 0 0,1 0 0 0 0,-1 0 0 0 0,1 0 0 0 0,0 1 0 0 0,-1-1 0 0 0,1 0 0 0 0,0 0 0 0 0,-1 0 0 0 0,1 0 0 0 0,0 0 0 0 0,-1 0 0 0 0,-3-4 0 0 0,-1-1 0 0 0,0 0 0 0 0,0 1 0 0 0,2 1 0 0 0,1 1 0 0 0,1 1 0 0 0,0 1 0 0 0,1 0 0 0 0,0 0 0 0 0,0 0 0 0 0,-1 1 0 0 0,1-1 0 0 0,0 0 0 0 0,0 0 0 0 0,0-4 0 0 0,-1-1 0 0 0,1 0 0 0 0,0 1 0 0 0,-1 1 0 0 0,1 2 0 0 0,0 0 0 0 0,-1 0 0 0 0,1 1 0 0 0,0 1 0 0 0,-1-1 0 0 0,1 0 0 0 0,0 0 0 0 0,-1 0 0 0 0,1 0 0 0 0,0 0 0 0 0,-1 0 0 0 0,1 0 0 0 0,0 0 0 0 0,-1 0 0 0 0,1 0 0 0 0,0 0 0 0 0,0 0 0 0 0,-1 0 0 0 0,1 0 0 0 0,0-4 0 0 0,-1-1 0 0 0,1 0 0 0 0,0 2 0 0 0,-1 0 0 0 0,1 1 0 0 0,0 1 0 0 0,-1 1 0 0 0,-3-4 0 0 0,-1-1 0 0 0,-1 0 0 0 0,2 1 0 0 0,1 2 0 0 0,1 0 0 0 0,1-3 0 0 0,0 0 0 0 0,1 0 0 0 0,0 1 0 0 0,-4-2 0 0 0,-2-1 0 0 0,1 2 0 0 0,1 0 0 0 0,1 3 0 0 0,-3-4 0 0 0,0 0 0 0 0,0 1 0 0 0,-2-2 0 0 0,0-1 0 0 0,1 2 0 0 0,2 1 0 0 0,2-2 0 0 0,1 1 0 0 0,1 0 0 0 0,-3-2 0 0 0,-1 0 0 0 0,0 2 0 0 0,1-2 0 0 0,1 0 0 0 0,1-3 0 0 0,1 2 0 0 0,-3-3 0 0 0,-2 1 0 0 0,1 3 0 0 0,-3-1 0 0 0,0 0 0 0 0,1-2 0 0 0,2 2 0 0 0,-2-3 0 0 0,0 2 0 0 0,-3-2 0 0 0,-3-3 0 0 0,0 2 0 0 0,-2-1 0 0 0,2 1 0 0 0,4 4 0 0 0,-2-1 0 0 0,2 1 0 0 0,-2-1 0 0 0,1 0 0 0 0,-2-1 0 0 0,2 1 0 0 0,-3-2 0 0 0,2 1 0 0 0,-1-1 0 0 0,1 1 0 0 0,-1-1 0 0 0,1 2 0 0 0,-2-3 0 0 0,2 3 0 0 0,-1-2 0 0 0,-3-3 0 0 0,1-2 0 0 0,0-2 0 0 0,-3-2 0 0 0,-1-2 0 0 0,-3 1 0 0 0,0-2 0 0 0,-2 1 0 0 0,0 0 0 0 0,0 0 0 0 0,-1 0 0 0 0,-3 4 0 0 0,-1 1 0 0 0,-4 5 0 0 0,-1-1 0 0 0,3-1 0 0 0,-3 2 0 0 0,1-1 0 0 0,2-2 0 0 0,-1 2 0 0 0,-1 0 0 0 0,3-2 0 0 0,-2 1 0 0 0,-4 1 0 0 0,-3 1 0 0 0,0 0 0 0 0,0 2 0 0 0,1-1 0 0 0,0 1 0 0 0,-1 3 0 0 0,1-1 0 0 0,0 1 0 0 0,-3-3 0 0 0,-1 2 0 0 0,-2-2 0 0 0,-1 0 0 0 0,-1 3 0 0 0,-1-1 0 0 0,0 0 0 0 0,0 3 0 0 0,0 1 0 0 0,4-1 0 0 0,1-1 0 0 0,0 2 0 0 0,0 1 0 0 0,2-2 0 0 0,0-1 0 0 0,-1 2 0 0 0,-1 1 0 0 0,-2 1 0 0 0,-1 2 0 0 0,-1 0 0 0 0,-1 1 0 0 0,0 0 0 0 0,0 0 0 0 0,0 0 0 0 0,1 1 0 0 0,-1-1 0 0 0,0 0 0 0 0,0 0 0 0 0,0 0 0 0 0,1 0 0 0 0,-1 0 0 0 0,0 0 0 0 0,1 0 0 0 0,3 4 0 0 0,1 1 0 0 0,1 0 0 0 0,-2-1 0 0 0,-1-1 0 0 0,3 2 0 0 0,0 1 0 0 0,0 0 0 0 0,-2-2 0 0 0,-1-2 0 0 0,-1 0 0 0 0,-1-2 0 0 0,-1 1 0 0 0,1 2 0 0 0,-1 2 0 0 0,0 0 0 0 0,0-1 0 0 0,0-2 0 0 0,0 0 0 0 0,4 3 0 0 0,2 0 0 0 0,-1 0 0 0 0,-1-1 0 0 0,-1-2 0 0 0,-1 4 0 0 0,0 0 0 0 0,-2-1 0 0 0,1-1 0 0 0,-1-2 0 0 0,4 4 0 0 0,1-1 0 0 0,0 0 0 0 0,-1-1 0 0 0,3 3 0 0 0,0-1 0 0 0,-1 0 0 0 0,3 2 0 0 0,-1 0 0 0 0,-1-2 0 0 0,2 3 0 0 0,-1-1 0 0 0,-1 2 0 0 0,-2 0 0 0 0,2 1 0 0 0,0 0 0 0 0,-1-3 0 0 0,-2 2 0 0 0,-1-2 0 0 0,-1 3 0 0 0,-2-1 0 0 0,1-3 0 0 0,-1 2 0 0 0,0 0 0 0 0,0-3 0 0 0,4 3 0 0 0,1-2 0 0 0,0 0 0 0 0,0-3 0 0 0,2 3 0 0 0,0-1 0 0 0,-1 0 0 0 0,-2 1 0 0 0,0 1 0 0 0,-2 2 0 0 0,-1 0 0 0 0,-1 2 0 0 0,0-2 0 0 0,0 2 0 0 0,0-1 0 0 0,0-2 0 0 0,4 0 0 0 0,2 0 0 0 0,-1-3 0 0 0,3 3 0 0 0,0-2 0 0 0,-1 0 0 0 0,2 1 0 0 0,0 0 0 0 0,-2 2 0 0 0,-2-1 0 0 0,2 3 0 0 0,0-2 0 0 0,-1-1 0 0 0,2 0 0 0 0,0 0 0 0 0,-2-2 0 0 0,-1 1 0 0 0,-2 0 0 0 0,-1-2 0 0 0,3 2 0 0 0,1 0 0 0 0,-1-2 0 0 0,-1 3 0 0 0,-2-1 0 0 0,0-2 0 0 0,-1 2 0 0 0,0 0 0 0 0,-1-1 0 0 0,0-3 0 0 0,4 3 0 0 0,1-1 0 0 0,0 0 0 0 0,0-2 0 0 0,-2 2 0 0 0,-1 1 0 0 0,-1-2 0 0 0,0 3 0 0 0,-1 0 0 0 0,0-2 0 0 0,0-1 0 0 0,0-2 0 0 0,4 2 0 0 0,2 1 0 0 0,-1-1 0 0 0,-1-1 0 0 0,-1-2 0 0 0,-1-1 0 0 0,-1 0 0 0 0,0-1 0 0 0,3 4 0 0 0,2 1 0 0 0,-1 0 0 0 0,-1-2 0 0 0,-1 0 0 0 0,-1-1 0 0 0,-1-2 0 0 0,-1 1 0 0 0,1-1 0 0 0,-1 0 0 0 0,0-1 0 0 0,0 1 0 0 0,0 0 0 0 0,0 0 0 0 0,1 0 0 0 0,-1 0 0 0 0,0 0 0 0 0,1 0 0 0 0,-1 0 0 0 0,0 0 0 0 0,1 0 0 0 0,-1 0 0 0 0,0 0 0 0 0,1 0 0 0 0,-1 0 0 0 0,0 0 0 0 0,1 0 0 0 0,-1 0 0 0 0,0 0 0 0 0,0 0 0 0 0,1 0 0 0 0,-1 0 0 0 0,0 0 0 0 0,1 0 0 0 0,-1 0 0 0 0,0 0 0 0 0,1 0 0 0 0,-1 0 0 0 0,0 0 0 0 0,1 0 0 0 0,-1 0 0 0 0,0 0 0 0 0,1 0 0 0 0,-1 0 0 0 0,0 0 0 0 0,1 0 0 0 0,3-4 0 0 0,1-1 0 0 0,0 0 0 0 0,0 1 0 0 0,-2 1 0 0 0,-1 1 0 0 0,-1 2 0 0 0,0-1 0 0 0,-1 1 0 0 0,0 0 0 0 0,4-3 0 0 0,2-2 0 0 0,-1 0 0 0 0,-1 1 0 0 0,-1 1 0 0 0,3-2 0 0 0,0-1 0 0 0,0 1 0 0 0,2-3 0 0 0,0 0 0 0 0,2-2 0 0 0,1 0 0 0 0,-3 2 0 0 0,2-1 0 0 0,-2 0 0 0 0,0 2 0 0 0,0-1 0 0 0,1 0 0 0 0,1-2 0 0 0,0 0 0 0 0,2-1 0 0 0,-1 0 0 0 0,1-1 0 0 0,-1 1 0 0 0,2-1 0 0 0,-2 1 0 0 0,1-1 0 0 0,-1 1 0 0 0,2-1 0 0 0,2-2 0 0 0,-2 0 0 0 0,2 0 0 0 0,1-2 0 0 0,-1 2 0 0 0,0-1 0 0 0,2-2 0 0 0,2-1 0 0 0,-3 2 0 0 0,1 0 0 0 0,0-2 0 0 0,-2 3 0 0 0,1 0 0 0 0,0-1 0 0 0,-1 2 0 0 0,0-1 0 0 0,2-1 0 0 0,-3 2 0 0 0,1-1 0 0 0,-2 3 0 0 0,0-1 0 0 0,-1 1 0 0 0,0 0 0 0 0,-1 2 0 0 0,-3 2 0 0 0,2-1 0 0 0,-2 0 0 0 0,3 3 0 0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8860 9255 16383 0 0,'0'3'0'0'0,"0"6"0"0"0,0 5 0 0 0,0 4 0 0 0,0 3 0 0 0,0 1 0 0 0,0 1 0 0 0,0 1 0 0 0,0 0 0 0 0,0-1 0 0 0,0 0 0 0 0,0 1 0 0 0,0-2 0 0 0,0 1 0 0 0,0 0 0 0 0,0 0 0 0 0,0-1 0 0 0,0 1 0 0 0,0-1 0 0 0,0 1 0 0 0,0 0 0 0 0,0-1 0 0 0,0 1 0 0 0,0 0 0 0 0,0-1 0 0 0,0 1 0 0 0,0 0 0 0 0,0 0 0 0 0,0-1 0 0 0,0 1 0 0 0,0 0 0 0 0,0-1 0 0 0,0 1 0 0 0,0 0 0 0 0,0-1 0 0 0,0 1 0 0 0,-4-4 0 0 0,-1-2 0 0 0,0 1 0 0 0,1 1 0 0 0,1 1 0 0 0,1 1 0 0 0,1 0 0 0 0,1 2 0 0 0,0-1 0 0 0,0 1 0 0 0,0 0 0 0 0,1 0 0 0 0,-1 0 0 0 0,0 0 0 0 0,0-1 0 0 0,0 1 0 0 0,0 0 0 0 0,0-4 0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8126 10829 16383 0 0,'-4'0'0'0'0,"-5"0"0"0"0,-1 3 0 0 0,-3 2 0 0 0,1 4 0 0 0,-1 0 0 0 0,1 3 0 0 0,-1-1 0 0 0,2 1 0 0 0,3 3 0 0 0,-2-1 0 0 0,2 1 0 0 0,1 1 0 0 0,-1-1 0 0 0,0 0 0 0 0,2 1 0 0 0,2 2 0 0 0,1 2 0 0 0,2 2 0 0 0,0 0 0 0 0,1 0 0 0 0,4 1 0 0 0,2 0 0 0 0,3-3 0 0 0,0-3 0 0 0,3-2 0 0 0,3-6 0 0 0,3-3 0 0 0,1-2 0 0 0,3-3 0 0 0,1-1 0 0 0,-4-5 0 0 0,-1-1 0 0 0,0 1 0 0 0,-2-4 0 0 0,-1 1 0 0 0,-3-3 0 0 0,1 1 0 0 0,2-2 0 0 0,2 1 0 0 0,-2-1 0 0 0,1 1 0 0 0,-3-1 0 0 0,0 1 0 0 0,-1-1 0 0 0,-4-3 0 0 0,1 2 0 0 0,0-2 0 0 0,1-1 0 0 0,-1-2 0 0 0,-1-2 0 0 0,-3-1 0 0 0,-2-2 0 0 0,-2 1 0 0 0,-4 2 0 0 0,-2 2 0 0 0,0 0 0 0 0,-4 3 0 0 0,1 0 0 0 0,-3 3 0 0 0,1-1 0 0 0,-2 2 0 0 0,-3 3 0 0 0,-2 3 0 0 0,-3 2 0 0 0,-1 2 0 0 0,-2 1 0 0 0,4 4 0 0 0,1 1 0 0 0,0 5 0 0 0,3 3 0 0 0,0 0 0 0 0,2 2 0 0 0,0-2 0 0 0,2 1 0 0 0,3-3 0 0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8434 11113 16383 0 0,'0'3'0'0'0,"0"6"0"0"0,-4 1 0 0 0,-1 3 0 0 0,0 3 0 0 0,-3-2 0 0 0,0 2 0 0 0,1 1 0 0 0,-1-2 0 0 0,-1 0 0 0 0,3 2 0 0 0,-3-3 0 0 0,1 1 0 0 0,-2-3 0 0 0,0-2 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10050 10054 16383 0 0,'-4'0'0'0'0,"-5"0"0"0"0,-1 4 0 0 0,-3 1 0 0 0,2 4 0 0 0,-3 0 0 0 0,3 3 0 0 0,-2-2 0 0 0,-2-1 0 0 0,1 1 0 0 0,0 3 0 0 0,-3 2 0 0 0,-1 0 0 0 0,2 1 0 0 0,0-3 0 0 0,2 1 0 0 0,1-3 0 0 0,1 2 0 0 0,0-3 0 0 0,-2-2 0 0 0,4-2 0 0 0,9-3 0 0 0,4-2 0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8714 10899 16383 0 0,'0'-3'0'0'0,"0"-6"0"0"0,0-5 0 0 0,0 4 0 0 0,-4 7 0 0 0,-1 8 0 0 0,-4 4 0 0 0,0 3 0 0 0,2 4 0 0 0,-3 0 0 0 0,1 0 0 0 0,2 1 0 0 0,-2-1 0 0 0,1-1 0 0 0,-2-2 0 0 0,0 1 0 0 0,3 1 0 0 0,-2-2 0 0 0,0 1 0 0 0,-1-2 0 0 0,0 1 0 0 0,6-2 0 0 0,8-2 0 0 0,6-4 0 0 0,6-2 0 0 0,1-5 0 0 0,0-3 0 0 0,2 0 0 0 0,1 0 0 0 0,1 2 0 0 0,-3 1 0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8855 10995 16383 0 0,'0'4'0'0'0,"0"5"0"0"0,-4 1 0 0 0,-1 2 0 0 0,-4 0 0 0 0,0 2 0 0 0,1 1 0 0 0,-1-1 0 0 0,0 1 0 0 0,2 2 0 0 0,-2-3 0 0 0,1 1 0 0 0,2 2 0 0 0,-3-3 0 0 0,1 1 0 0 0,-2 1 0 0 0,1 2 0 0 0,-3 2 0 0 0,1 1 0 0 0,3 1 0 0 0,3-7 0 0 0,1-6 0 0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9206 10897 16383 0 0,'0'-4'0'0'0,"0"-5"0"0"0,-4-1 0 0 0,-5 2 0 0 0,-5 1 0 0 0,-4 2 0 0 0,-2 3 0 0 0,1 4 0 0 0,1 3 0 0 0,3 4 0 0 0,0 0 0 0 0,3 3 0 0 0,0-1 0 0 0,1 2 0 0 0,4 2 0 0 0,1 3 0 0 0,3 2 0 0 0,2 1 0 0 0,5-2 0 0 0,1-1 0 0 0,4-4 0 0 0,1 0 0 0 0,2-2 0 0 0,-1 0 0 0 0,2-2 0 0 0,2-2 0 0 0,3 1 0 0 0,1-1 0 0 0,3-2 0 0 0,0 2 0 0 0,1 0 0 0 0,-4 2 0 0 0,-1 0 0 0 0,-3 1 0 0 0,-5 3 0 0 0,-4 4 0 0 0,-3 1 0 0 0,-2 2 0 0 0,-1 2 0 0 0,-4-4 0 0 0,-2-1 0 0 0,-4-3 0 0 0,-3-1 0 0 0,-4-3 0 0 0,-3-3 0 0 0,-2-2 0 0 0,-1-4 0 0 0,0 0 0 0 0,0-2 0 0 0,3-5 0 0 0,2 0 0 0 0,0-1 0 0 0,3-2 0 0 0,0 0 0 0 0,3-3 0 0 0,3-3 0 0 0,3-3 0 0 0,3-3 0 0 0,6 3 0 0 0,2-1 0 0 0,4 4 0 0 0,4 0 0 0 0,5 2 0 0 0,-2 0 0 0 0,1 1 0 0 0,1-1 0 0 0,1 2 0 0 0,2-2 0 0 0,1 2 0 0 0,0 2 0 0 0,-3-2 0 0 0,-1 2 0 0 0,0 2 0 0 0,-3-3 0 0 0,0 2 0 0 0,-3-3 0 0 0,1 0 0 0 0,2-1 0 0 0,-2-4 0 0 0,1 2 0 0 0,-2-1 0 0 0,-3-3 0 0 0,-3-1 0 0 0,-3-2 0 0 0,-1-2 0 0 0,-6 4 0 0 0,-1 0 0 0 0,-4 4 0 0 0,-5 0 0 0 0,-3 2 0 0 0,1 0 0 0 0,-1 2 0 0 0,-1 2 0 0 0,-1-1 0 0 0,2 5 0 0 0,4 6 0 0 0,5 4 0 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9659 11088 16383 0 0,'0'4'0'0'0,"0"5"0"0"0,0-3 0 0 0,0-6 0 0 0,0-7 0 0 0,0-6 0 0 0,-4-2 0 0 0,-5 7 0 0 0,-1 8 0 0 0,1 8 0 0 0,6 3 0 0 0,8-1 0 0 0,2-6 0 0 0,1-7 0 0 0,-2-8 0 0 0,-5-1 0 0 0,-3 5 0 0 0,-5 8 0 0 0,-1 7 0 0 0,4 2 0 0 0,3 0 0 0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9937 11014 16383 0 0,'0'-4'0'0'0,"0"-5"0"0"0,0-5 0 0 0,0-3 0 0 0,0-4 0 0 0,4 2 0 0 0,5 5 0 0 0,5 4 0 0 0,4 4 0 0 0,2 4 0 0 0,3 1 0 0 0,-4 5 0 0 0,-4 5 0 0 0,-2 2 0 0 0,-2 3 0 0 0,-3 2 0 0 0,-4 3 0 0 0,-1 2 0 0 0,-2 1 0 0 0,-1 1 0 0 0,-1 0 0 0 0,1 0 0 0 0,-1 0 0 0 0,0 0 0 0 0,-3-4 0 0 0,-1-1 0 0 0,-4 0 0 0 0,-4 1 0 0 0,-4-3 0 0 0,-2 0 0 0 0,-3-3 0 0 0,0-4 0 0 0,-2-3 0 0 0,1-3 0 0 0,-1-1 0 0 0,1-6 0 0 0,0-2 0 0 0,0-3 0 0 0,0-5 0 0 0,4-3 0 0 0,10 1 0 0 0,9 3 0 0 0,5 8 0 0 0,6 4 0 0 0,0 7 0 0 0,-1 2 0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7:50.2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10332 10970 16383 0 0,'0'-4'0'0'0,"0"-5"0"0"0,-4-1 0 0 0,-5 1 0 0 0,-4 2 0 0 0,-5 3 0 0 0,-3 1 0 0 0,-1 2 0 0 0,-2 0 0 0 0,1 1 0 0 0,-1 1 0 0 0,4 3 0 0 0,2 2 0 0 0,4 3 0 0 0,0 0 0 0 0,3 3 0 0 0,3 2 0 0 0,-1 4 0 0 0,1 2 0 0 0,2 1 0 0 0,2 2 0 0 0,6-4 0 0 0,2-1 0 0 0,0 1 0 0 0,0 0 0 0 0,3-3 0 0 0,1 0 0 0 0,-2 1 0 0 0,2-2 0 0 0,0 0 0 0 0,3-3 0 0 0,-1 1 0 0 0,1-2 0 0 0,4-3 0 0 0,2-3 0 0 0,3-2 0 0 0,1-1 0 0 0,1-2 0 0 0,1 0 0 0 0,0-1 0 0 0,1 1 0 0 0,-1-1 0 0 0,-4-3 0 0 0,-1-1 0 0 0,0 0 0 0 0,1 1 0 0 0,0-3 0 0 0,2 0 0 0 0,-3 1 0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8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13914 9160 16383 0 0,'0'4'0'0'0,"0"5"0"0"0,0 5 0 0 0,0 4 0 0 0,-4-1 0 0 0,-1 0 0 0 0,0 1 0 0 0,1 2 0 0 0,2 1 0 0 0,0 1 0 0 0,1 0 0 0 0,1 1 0 0 0,0 0 0 0 0,0 0 0 0 0,0 0 0 0 0,0-1 0 0 0,0 1 0 0 0,0 0 0 0 0,1 0 0 0 0,-1-1 0 0 0,0 1 0 0 0,0 0 0 0 0,0-1 0 0 0,0 1 0 0 0,0 0 0 0 0,0-1 0 0 0,0 1 0 0 0,0 0 0 0 0,0-1 0 0 0,0 1 0 0 0,0 0 0 0 0,0-1 0 0 0,0 1 0 0 0,0 0 0 0 0,-4 0 0 0 0,-1-1 0 0 0,0 1 0 0 0,1 0 0 0 0,1-1 0 0 0,1 1 0 0 0,1 0 0 0 0,1-1 0 0 0,0 1 0 0 0,0 0 0 0 0,0-1 0 0 0,-3-3 0 0 0,-2-1 0 0 0,0-1 0 0 0,1 2 0 0 0,1 1 0 0 0,2 1 0 0 0,0 1 0 0 0,0 0 0 0 0,1 1 0 0 0,0 0 0 0 0,1-1 0 0 0,-1 1 0 0 0,0 0 0 0 0,0 0 0 0 0,0 0 0 0 0,0 0 0 0 0,-4-5 0 0 0,-1-4 0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13390 10806 16383 0 0,'-4'0'0'0'0,"-5"0"0"0"0,-5 0 0 0 0,0 4 0 0 0,-2 1 0 0 0,3 4 0 0 0,-1 0 0 0 0,2 3 0 0 0,-1-1 0 0 0,2 1 0 0 0,-1 3 0 0 0,-3 3 0 0 0,2 1 0 0 0,-1-1 0 0 0,2-1 0 0 0,-1-3 0 0 0,1 0 0 0 0,4 2 0 0 0,-2 1 0 0 0,2 3 0 0 0,2 0 0 0 0,1 2 0 0 0,-1-3 0 0 0,0-1 0 0 0,0 0 0 0 0,3 1 0 0 0,0 1 0 0 0,6-3 0 0 0,1 0 0 0 0,5-3 0 0 0,4-4 0 0 0,0 0 0 0 0,2-2 0 0 0,2-2 0 0 0,2-2 0 0 0,1-5 0 0 0,2-3 0 0 0,-3-5 0 0 0,-1 0 0 0 0,0 1 0 0 0,-3-2 0 0 0,0 1 0 0 0,-2-3 0 0 0,-1 2 0 0 0,-1-2 0 0 0,1 2 0 0 0,-1-2 0 0 0,0 1 0 0 0,0-1 0 0 0,-3-3 0 0 0,1-2 0 0 0,-1-3 0 0 0,-1-1 0 0 0,-3-1 0 0 0,-1-1 0 0 0,-2 0 0 0 0,-1 0 0 0 0,0 0 0 0 0,-4 4 0 0 0,-1 1 0 0 0,-1 0 0 0 0,-2 3 0 0 0,0 0 0 0 0,-2 3 0 0 0,0-1 0 0 0,-2 3 0 0 0,1-2 0 0 0,-2 1 0 0 0,3 7 0 0 0,1 4 0 0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13515 11160 16383 0 0,'0'3'0'0'0,"0"6"0"0"0,0 5 0 0 0,-4 4 0 0 0,-1 3 0 0 0,0 1 0 0 0,-3-3 0 0 0,0 0 0 0 0,2 0 0 0 0,-3-4 0 0 0,1 1 0 0 0,1-4 0 0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9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13818 10854 16383 0 0,'0'4'0'0'0,"0"5"0"0"0,0 5 0 0 0,-4-1 0 0 0,-1 3 0 0 0,0 1 0 0 0,-3-1 0 0 0,0 0 0 0 0,1 1 0 0 0,-1-3 0 0 0,-1 1 0 0 0,-1-2 0 0 0,0 0 0 0 0,2-6 0 0 0,7-4 0 0 0,2-6 0 0 0,6-3 0 0 0,2-4 0 0 0,2-1 0 0 0,4 2 0 0 0,3 3 0 0 0,3 2 0 0 0,1 1 0 0 0,1 6 0 0 0,0 6 0 0 0,-4 5 0 0 0,-4 4 0 0 0,-6 3 0 0 0,-4 2 0 0 0,-7-3 0 0 0,-2-2 0 0 0,-6-3 0 0 0,0 0 0 0 0,2 0 0 0 0,-3-1 0 0 0,2 0 0 0 0,-2-2 0 0 0,-4-3 0 0 0,2 0 0 0 0,-1 0 0 0 0,-2-3 0 0 0,-3-2 0 0 0,-1-1 0 0 0,-1-2 0 0 0,-1-1 0 0 0,3-4 0 0 0,1-1 0 0 0,7-1 0 0 0,6 2 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10010 10054 16383 0 0,'-4'0'0'0'0,"-5"4"0"0"0,-1 5 0 0 0,-3 1 0 0 0,-3 3 0 0 0,-2-1 0 0 0,1 1 0 0 0,0 2 0 0 0,0 3 0 0 0,-3 2 0 0 0,0 2 0 0 0,-2 0 0 0 0,0 1 0 0 0,0-4 0 0 0,-1-1 0 0 0,0 0 0 0 0,0 2 0 0 0,4 0 0 0 0,1 1 0 0 0,0-3 0 0 0,3-1 0 0 0,1-3 0 0 0,1-1 0 0 0,1 3 0 0 0,5-7 0 0 0,8-8 0 0 0,7-4 0 0 0,3-6 0 0 0,4-4 0 0 0,2-5 0 0 0,2-3 0 0 0,3 2 0 0 0,0 1 0 0 0,1-1 0 0 0,-3-1 0 0 0,-2 4 0 0 0,0-1 0 0 0,1 0 0 0 0,1 2 0 0 0,-2 0 0 0 0,-2 3 0 0 0,-2-1 0 0 0,-1 2 0 0 0,-1-1 0 0 0,0 2 0 0 0,-6 2 0 0 0,-7 6 0 0 0,-8 4 0 0 0,-2 6 0 0 0,-3 0 0 0 0,-3 4 0 0 0,-2 3 0 0 0,1 3 0 0 0,1-1 0 0 0,-1 0 0 0 0,-2 1 0 0 0,4 1 0 0 0,-1 1 0 0 0,0 2 0 0 0,-1-4 0 0 0,1 0 0 0 0,1 0 0 0 0,-1 1 0 0 0,-1 1 0 0 0,5-7 0 0 0,10-9 0 0 0,9-9 0 0 0,7-4 0 0 0,2-4 0 0 0,1-4 0 0 0,3-3 0 0 0,1-2 0 0 0,2 3 0 0 0,1 1 0 0 0,-4 0 0 0 0,-1-2 0 0 0,0 3 0 0 0,1 1 0 0 0,-3-1 0 0 0,0 2 0 0 0,-3 1 0 0 0,0 1 0 0 0,-1 0 0 0 0,-8 2 0 0 0,-4 7 0 0 0,-6 8 0 0 0,-5 3 0 0 0,-2 4 0 0 0,-2 5 0 0 0,-2-2 0 0 0,-2 2 0 0 0,-2 2 0 0 0,-1 1 0 0 0,-1 2 0 0 0,0 1 0 0 0,0 0 0 0 0,-1 1 0 0 0,1 0 0 0 0,1 0 0 0 0,-1 0 0 0 0,0-4 0 0 0,4-1 0 0 0,9-8 0 0 0,10-9 0 0 0,6-9 0 0 0,4-3 0 0 0,6-3 0 0 0,-1-4 0 0 0,1-2 0 0 0,2-2 0 0 0,2 0 0 0 0,1-2 0 0 0,-3 1 0 0 0,-1 4 0 0 0,-3 1 0 0 0,-4-1 0 0 0,1 4 0 0 0,-3 0 0 0 0,-5 3 0 0 0,-8 3 0 0 0,-7 8 0 0 0,-5 7 0 0 0,-3 2 0 0 0,-3 5 0 0 0,-1 3 0 0 0,0 3 0 0 0,0-2 0 0 0,4 1 0 0 0,2 0 0 0 0,0-3 0 0 0,2 1 0 0 0,2-3 0 0 0,1 0 0 0 0,1-2 0 0 0,1 1 0 0 0,-1-2 0 0 0,6-2 0 0 0,3-6 0 0 0,7-4 0 0 0,5-6 0 0 0,3-4 0 0 0,2-1 0 0 0,-1-2 0 0 0,1-2 0 0 0,2 1 0 0 0,-2 1 0 0 0,1-3 0 0 0,2 0 0 0 0,-3-2 0 0 0,1 2 0 0 0,-2 1 0 0 0,-4-1 0 0 0,-7 7 0 0 0,-7 9 0 0 0,-8 4 0 0 0,-4 7 0 0 0,0 5 0 0 0,-1 0 0 0 0,-1 2 0 0 0,-1 1 0 0 0,-2 3 0 0 0,0 1 0 0 0,0-3 0 0 0,3 0 0 0 0,1 0 0 0 0,0 1 0 0 0,-1 1 0 0 0,-1 1 0 0 0,3-6 0 0 0,8-7 0 0 0,9-8 0 0 0,6-8 0 0 0,4-2 0 0 0,5-4 0 0 0,4-3 0 0 0,2-3 0 0 0,-2-2 0 0 0,0 0 0 0 0,-1 3 0 0 0,-2 0 0 0 0,0 1 0 0 0,0 3 0 0 0,-1 0 0 0 0,-1-2 0 0 0,-5 3 0 0 0,-9 4 0 0 0,-8 6 0 0 0,-7 9 0 0 0,-4 3 0 0 0,-3 5 0 0 0,-2 3 0 0 0,0-1 0 0 0,3 1 0 0 0,2 2 0 0 0,1-3 0 0 0,-2 0 0 0 0,0 2 0 0 0,-1 2 0 0 0,-1-3 0 0 0,4 0 0 0 0,4-7 0 0 0,9-8 0 0 0,9-5 0 0 0,8-5 0 0 0,5-5 0 0 0,4-4 0 0 0,2-3 0 0 0,-2-2 0 0 0,-2 3 0 0 0,1 2 0 0 0,-1-1 0 0 0,2-1 0 0 0,1 4 0 0 0,-4 0 0 0 0,-1 2 0 0 0,-3 1 0 0 0,0 2 0 0 0,-3-1 0 0 0,-7 2 0 0 0,-8 6 0 0 0,-7 4 0 0 0,-5 5 0 0 0,-5 7 0 0 0,-1 0 0 0 0,-2 3 0 0 0,-1 2 0 0 0,1 2 0 0 0,0-1 0 0 0,1-2 0 0 0,3 2 0 0 0,3-2 0 0 0,-1-1 0 0 0,-1 1 0 0 0,7-1 0 0 0,5-8 0 0 0,8-5 0 0 0,8-7 0 0 0,5-6 0 0 0,1-1 0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9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13823 10783 16383 0 0,'4'0'0'0'0,"5"0"0"0"0,5 0 0 0 0,4 0 0 0 0,2 0 0 0 0,3 0 0 0 0,0 0 0 0 0,0 0 0 0 0,1 0 0 0 0,0 0 0 0 0,-1 0 0 0 0,-4 0 0 0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9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14125 10851 16383 0 0,'0'-4'0'0'0,"4"-1"0"0"0,1-4 0 0 0,4-4 0 0 0,4 0 0 0 0,0-1 0 0 0,1 1 0 0 0,3 3 0 0 0,2 3 0 0 0,-3 7 0 0 0,-3 7 0 0 0,0 3 0 0 0,-3 3 0 0 0,1 3 0 0 0,-1 3 0 0 0,-3 2 0 0 0,-2 1 0 0 0,-6 2 0 0 0,-6-5 0 0 0,-3-1 0 0 0,-3-3 0 0 0,1-1 0 0 0,-2-3 0 0 0,-2 1 0 0 0,-2-2 0 0 0,-2-2 0 0 0,-2-3 0 0 0,0 2 0 0 0,-1-1 0 0 0,0 3 0 0 0,3 4 0 0 0,6 3 0 0 0,5 3 0 0 0,0-1 0 0 0,2-1 0 0 0,2 1 0 0 0,1 1 0 0 0,3 2 0 0 0,4-3 0 0 0,6-5 0 0 0,1-8 0 0 0,3-9 0 0 0,3-8 0 0 0,3-1 0 0 0,2 1 0 0 0,1 2 0 0 0,-3 8 0 0 0,-1 3 0 0 0,-4 6 0 0 0,-3 5 0 0 0,-1 1 0 0 0,2-2 0 0 0,3-2 0 0 0,-1-8 0 0 0,1-3 0 0 0,-2-5 0 0 0,-3-2 0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9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14458 10995 16383 0 0,'4'4'0'0'0,"1"5"0"0"0,4 1 0 0 0,0-5 0 0 0,-1-4 0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9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14854 10782 16383 0 0,'0'4'0'0'0,"-4"1"0"0"0,-1 4 0 0 0,0 4 0 0 0,-3 0 0 0 0,0 1 0 0 0,1 3 0 0 0,2 2 0 0 0,-2-3 0 0 0,1 1 0 0 0,0 1 0 0 0,2 1 0 0 0,-3 1 0 0 0,1 1 0 0 0,0 1 0 0 0,2 1 0 0 0,-2-4 0 0 0,-1-1 0 0 0,2 0 0 0 0,1 1 0 0 0,1 1 0 0 0,2 1 0 0 0,4-3 0 0 0,2-1 0 0 0,4-3 0 0 0,4-4 0 0 0,4-4 0 0 0,3-3 0 0 0,1-1 0 0 0,2-2 0 0 0,1-5 0 0 0,-1-1 0 0 0,1-3 0 0 0,-1-1 0 0 0,-4-2 0 0 0,-1 1 0 0 0,-4-1 0 0 0,0 0 0 0 0,-3 0 0 0 0,-3-3 0 0 0,1 1 0 0 0,-1 0 0 0 0,-2-2 0 0 0,-2-2 0 0 0,-2-2 0 0 0,3 2 0 0 0,0 1 0 0 0,0-1 0 0 0,-1-1 0 0 0,-2-1 0 0 0,0-2 0 0 0,-2 0 0 0 0,-3 4 0 0 0,-3 0 0 0 0,-3 0 0 0 0,0-1 0 0 0,-3 3 0 0 0,-2 4 0 0 0,0 0 0 0 0,-1 2 0 0 0,-2 3 0 0 0,-2 3 0 0 0,-1 1 0 0 0,3 6 0 0 0,-1 6 0 0 0,0 2 0 0 0,3 2 0 0 0,4 3 0 0 0,0-1 0 0 0,1-3 0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9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15184 11160 16383 0 0,'0'3'0'0'0,"0"6"0"0"0,0 5 0 0 0,-3 0 0 0 0,-3 2 0 0 0,2 1 0 0 0,-4-1 0 0 0,0-1 0 0 0,-3-1 0 0 0,1-1 0 0 0,-2 2 0 0 0,2-1 0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9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15465 10830 16383 0 0,'0'4'0'0'0,"0"5"0"0"0,-4 1 0 0 0,-1 3 0 0 0,0 3 0 0 0,-3-2 0 0 0,1 1 0 0 0,0 2 0 0 0,2 2 0 0 0,-2-2 0 0 0,0-1 0 0 0,1 2 0 0 0,-1 0 0 0 0,-1 3 0 0 0,1 0 0 0 0,3 1 0 0 0,-3-3 0 0 0,1-2 0 0 0,0 1 0 0 0,2 1 0 0 0,1-2 0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9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15695 10807 16383 0 0,'0'4'0'0'0,"0"5"0"0"0,-3 1 0 0 0,-2 2 0 0 0,0 4 0 0 0,-3-1 0 0 0,0 0 0 0 0,1 2 0 0 0,-1-2 0 0 0,-1 0 0 0 0,-1 2 0 0 0,0 1 0 0 0,-2-2 0 0 0,2 0 0 0 0,1-6 0 0 0,7-6 0 0 0,4-6 0 0 0,5-4 0 0 0,5 0 0 0 0,1-3 0 0 0,2-1 0 0 0,2 3 0 0 0,-1-3 0 0 0,0 2 0 0 0,1 5 0 0 0,-2 7 0 0 0,0 3 0 0 0,-3 4 0 0 0,1 0 0 0 0,-2 3 0 0 0,-2 2 0 0 0,-4 2 0 0 0,-2 2 0 0 0,-5 2 0 0 0,-3 1 0 0 0,-4-4 0 0 0,-1-1 0 0 0,2 0 0 0 0,-2-3 0 0 0,1 0 0 0 0,-2 2 0 0 0,-3-3 0 0 0,0 0 0 0 0,0-2 0 0 0,-2-3 0 0 0,1 1 0 0 0,0-2 0 0 0,-1-1 0 0 0,-3-3 0 0 0,-1-2 0 0 0,-1 0 0 0 0,-1-2 0 0 0,3-4 0 0 0,1-2 0 0 0,0-3 0 0 0,3-4 0 0 0,4 4 0 0 0,7 3 0 0 0,5 3 0 0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8:41.9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15704 10758 16383 0 0,'4'0'0'0'0,"1"-4"0"0"0,4-1 0 0 0,0-4 0 0 0,3 0 0 0 0,-1 5 0 0 0,1 4 0 0 0,3 1 0 0 0,-1 5 0 0 0,1 1 0 0 0,1-1 0 0 0,2-1 0 0 0,3-1 0 0 0,0-2 0 0 0,-3-5 0 0 0,0-2 0 0 0,-4-3 0 0 0,0-2 0 0 0,-2-2 0 0 0,-4 1 0 0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9:01.9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11424 11111 16383 0 0,'4'0'0'0'0,"5"0"0"0"0,1-4 0 0 0,3-1 0 0 0,2 0 0 0 0,4 1 0 0 0,1 1 0 0 0,2 1 0 0 0,-3-2 0 0 0,-1-2 0 0 0,0 1 0 0 0,2 1 0 0 0,0 2 0 0 0,1 0 0 0 0,1 2 0 0 0,1-1 0 0 0,-1 1 0 0 0,1 1 0 0 0,0-1 0 0 0,0 0 0 0 0,0 0 0 0 0,0 0 0 0 0,-1 0 0 0 0,1 0 0 0 0,0 0 0 0 0,-1 0 0 0 0,1 0 0 0 0,0 0 0 0 0,-1 0 0 0 0,1 4 0 0 0,0 1 0 0 0,-1 0 0 0 0,1-1 0 0 0,0-1 0 0 0,-8-1 0 0 0,-7-1 0 0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9:01.9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11799 10783 16383 0 0,'0'4'0'0'0,"0"5"0"0"0,0 5 0 0 0,0 4 0 0 0,0 2 0 0 0,0 3 0 0 0,0 0 0 0 0,0 1 0 0 0,0-1 0 0 0,0 1 0 0 0,0-1 0 0 0,0 0 0 0 0,0 0 0 0 0,0 0 0 0 0,0 0 0 0 0,0-1 0 0 0,0 1 0 0 0,0 0 0 0 0,0-1 0 0 0,0 1 0 0 0,0-1 0 0 0,0 1 0 0 0,0 0 0 0 0,-4-4 0 0 0,-1-2 0 0 0,0 1 0 0 0,1 1 0 0 0,-2-3 0 0 0,-1 0 0 0 0,1-3 0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9580 10101 16383 0 0,'4'0'0'0'0,"1"-4"0"0"0,-4-1 0 0 0,-6 4 0 0 0,-6 6 0 0 0,-5 6 0 0 0,-4 1 0 0 0,-2 3 0 0 0,3 2 0 0 0,0 2 0 0 0,0-2 0 0 0,-1 0 0 0 0,0 1 0 0 0,-2 1 0 0 0,0 2 0 0 0,4 0 0 0 0,0-3 0 0 0,4 0 0 0 0,8-4 0 0 0,9-4 0 0 0,3-8 0 0 0,6-7 0 0 0,0-4 0 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9:01.9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16363 10900 16383 0 0,'4'0'0'0'0,"5"0"0"0"0,5 0 0 0 0,4 0 0 0 0,2 0 0 0 0,3 0 0 0 0,0 0 0 0 0,0-4 0 0 0,1-1 0 0 0,0 0 0 0 0,-1 1 0 0 0,0 1 0 0 0,0 2 0 0 0,0 0 0 0 0,-1 0 0 0 0,1 1 0 0 0,0 0 0 0 0,-1 1 0 0 0,-7-1 0 0 0,-10 0 0 0 0,-6 0 0 0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9:01.9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16363 11088 16383 0 0,'4'0'0'0'0,"5"0"0"0"0,5 0 0 0 0,0-4 0 0 0,1-1 0 0 0,3 0 0 0 0,1 1 0 0 0,2 1 0 0 0,1 2 0 0 0,0 0 0 0 0,1 0 0 0 0,0 1 0 0 0,0 1 0 0 0,0-1 0 0 0,0 0 0 0 0,0 0 0 0 0,0 0 0 0 0,-4 4 0 0 0,-2 1 0 0 0,1 0 0 0 0,-7-1 0 0 0,-9-1 0 0 0,-5-1 0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9:01.9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17045 10957 16383 0 0,'4'0'0'0'0,"1"-4"0"0"0,4-5 0 0 0,4-1 0 0 0,0-3 0 0 0,1 2 0 0 0,-1-3 0 0 0,0 3 0 0 0,-1-2 0 0 0,1 2 0 0 0,-2-2 0 0 0,1 2 0 0 0,-1-1 0 0 0,-3-2 0 0 0,1-3 0 0 0,-1-3 0 0 0,2 3 0 0 0,0 0 0 0 0,1-1 0 0 0,0-1 0 0 0,-3-1 0 0 0,1 2 0 0 0,0 1 0 0 0,-3 0 0 0 0,-1-2 0 0 0,-2 6 0 0 0,-6 10 0 0 0,-2 9 0 0 0,-3 3 0 0 0,-2 4 0 0 0,-2 1 0 0 0,1 0 0 0 0,2 3 0 0 0,-1-2 0 0 0,1 0 0 0 0,2 2 0 0 0,-1 2 0 0 0,0 1 0 0 0,-2 1 0 0 0,0 1 0 0 0,2 1 0 0 0,-1-4 0 0 0,1-1 0 0 0,1 0 0 0 0,3 1 0 0 0,-3-3 0 0 0,1 0 0 0 0,0 1 0 0 0,2 1 0 0 0,2 2 0 0 0,0 1 0 0 0,2 1 0 0 0,0 1 0 0 0,4-4 0 0 0,1-1 0 0 0,4-4 0 0 0,1 0 0 0 0,1-3 0 0 0,4-3 0 0 0,3-3 0 0 0,2-2 0 0 0,1-2 0 0 0,2-1 0 0 0,0 0 0 0 0,0-1 0 0 0,-3-3 0 0 0,-2-2 0 0 0,0 1 0 0 0,1-3 0 0 0,1 0 0 0 0,1-3 0 0 0,0 1 0 0 0,-2-2 0 0 0,-2 2 0 0 0,-3-3 0 0 0,0 2 0 0 0,-2-1 0 0 0,0 1 0 0 0,-2-1 0 0 0,-2-2 0 0 0,1 0 0 0 0,-1 0 0 0 0,-2-2 0 0 0,2 1 0 0 0,0 0 0 0 0,-2-1 0 0 0,-2-2 0 0 0,-1-2 0 0 0,-2-2 0 0 0,0 0 0 0 0,-1 0 0 0 0,0-1 0 0 0,-1 0 0 0 0,1 0 0 0 0,0 0 0 0 0,-1 0 0 0 0,-2 4 0 0 0,-3 1 0 0 0,-2 4 0 0 0,-2 1 0 0 0,-1 1 0 0 0,0 1 0 0 0,-1 0 0 0 0,-3 4 0 0 0,-3 2 0 0 0,-2 2 0 0 0,-1 1 0 0 0,-1 2 0 0 0,-1 0 0 0 0,0 5 0 0 0,-1 0 0 0 0,5 5 0 0 0,1 3 0 0 0,0 4 0 0 0,3 2 0 0 0,0-1 0 0 0,3 0 0 0 0,3 0 0 0 0,0 2 0 0 0,1 0 0 0 0,1 2 0 0 0,0-4 0 0 0,-1 0 0 0 0,2 0 0 0 0,2-3 0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9:01.9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17676 11113 16383 0 0,'0'3'0'0'0,"0"6"0"0"0,0 5 0 0 0,0 4 0 0 0,0 3 0 0 0,-3-3 0 0 0,-3 0 0 0 0,-2-3 0 0 0,-1 0 0 0 0,-3-3 0 0 0,1 0 0 0 0,-1-1 0 0 0,1 1 0 0 0,-2-2 0 0 0,2-2 0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9:01.9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17962 10819 16383 0 0,'0'-4'0'0'0,"4"-1"0"0"0,1-3 0 0 0,4-1 0 0 0,0-3 0 0 0,3 1 0 0 0,-2-1 0 0 0,3 0 0 0 0,-2 0 0 0 0,2 1 0 0 0,-2-1 0 0 0,1-3 0 0 0,3-2 0 0 0,-2-3 0 0 0,1 3 0 0 0,-1 0 0 0 0,-4-1 0 0 0,1 3 0 0 0,-2 0 0 0 0,-1-2 0 0 0,-3-1 0 0 0,-1 6 0 0 0,-6 5 0 0 0,-2 8 0 0 0,-4 3 0 0 0,0 5 0 0 0,1 5 0 0 0,-2 0 0 0 0,1 2 0 0 0,2 1 0 0 0,2 3 0 0 0,2 0 0 0 0,1 2 0 0 0,-2 1 0 0 0,-2 0 0 0 0,2 0 0 0 0,-3 0 0 0 0,-1 0 0 0 0,2 0 0 0 0,1 0 0 0 0,-2-5 0 0 0,0 0 0 0 0,2 0 0 0 0,1 1 0 0 0,-3-3 0 0 0,1-1 0 0 0,0 2 0 0 0,2 2 0 0 0,-2 0 0 0 0,-1 3 0 0 0,2 0 0 0 0,1 0 0 0 0,1 1 0 0 0,1 0 0 0 0,2-8 0 0 0,0-6 0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9:01.9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18242 10730 16383 0 0,'4'0'0'0'0,"1"-3"0"0"0,4-3 0 0 0,0-2 0 0 0,-2-5 0 0 0,3 0 0 0 0,-1-2 0 0 0,2-1 0 0 0,-1-3 0 0 0,1 2 0 0 0,4 5 0 0 0,-2-1 0 0 0,2 3 0 0 0,1 2 0 0 0,2 4 0 0 0,-1 5 0 0 0,-5 7 0 0 0,0 6 0 0 0,-2 4 0 0 0,-2 3 0 0 0,-4 2 0 0 0,-1 1 0 0 0,-6-4 0 0 0,-2-1 0 0 0,-4-1 0 0 0,-1 2 0 0 0,-2-4 0 0 0,1 0 0 0 0,-2-3 0 0 0,2 1 0 0 0,-2-3 0 0 0,-2 1 0 0 0,-2-2 0 0 0,-3-2 0 0 0,3 1 0 0 0,0-1 0 0 0,-1-2 0 0 0,3 2 0 0 0,0 0 0 0 0,2 2 0 0 0,0 0 0 0 0,2 1 0 0 0,3 3 0 0 0,-1 4 0 0 0,1 1 0 0 0,1 3 0 0 0,3 0 0 0 0,2 1 0 0 0,0-8 0 0 0,6-5 0 0 0,1-10 0 0 0,4-4 0 0 0,1-5 0 0 0,2-1 0 0 0,3 0 0 0 0,2 3 0 0 0,0 7 0 0 0,-1 2 0 0 0,-2 5 0 0 0,0 2 0 0 0,-2 3 0 0 0,-4 3 0 0 0,2-1 0 0 0,-2 1 0 0 0,2-2 0 0 0,3-3 0 0 0,3-7 0 0 0,3-5 0 0 0,-2-5 0 0 0,1-1 0 0 0,-4-4 0 0 0,0 1 0 0 0,-2-3 0 0 0,-4 3 0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0:29:01.9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19030 10525 16383 0 0,'-4'0'0'0'0,"-5"0"0"0"0,-5 0 0 0 0,0 3 0 0 0,-1 3 0 0 0,-3-2 0 0 0,-1 4 0 0 0,-2 0 0 0 0,-1 3 0 0 0,0 2 0 0 0,-1 5 0 0 0,0 1 0 0 0,-1 2 0 0 0,5 2 0 0 0,2-4 0 0 0,2-1 0 0 0,2 1 0 0 0,2 0 0 0 0,-1 1 0 0 0,2 2 0 0 0,2-1 0 0 0,-1-2 0 0 0,1-1 0 0 0,2-1 0 0 0,2 2 0 0 0,1 1 0 0 0,2 2 0 0 0,-4-1 0 0 0,0 2 0 0 0,1-1 0 0 0,0 1 0 0 0,2 0 0 0 0,0 0 0 0 0,5-4 0 0 0,2-1 0 0 0,4-4 0 0 0,0-1 0 0 0,3-1 0 0 0,3-4 0 0 0,-1 0 0 0 0,1 0 0 0 0,2-2 0 0 0,1-2 0 0 0,2-1 0 0 0,2-2 0 0 0,0-1 0 0 0,1 0 0 0 0,0 0 0 0 0,0-1 0 0 0,0 1 0 0 0,0-4 0 0 0,0-1 0 0 0,0 0 0 0 0,-4-3 0 0 0,-2 0 0 0 0,-3-3 0 0 0,0 1 0 0 0,1 2 0 0 0,-2-1 0 0 0,1-4 0 0 0,-2-2 0 0 0,-4-4 0 0 0,-2-2 0 0 0,-3-1 0 0 0,-1-1 0 0 0,-2 0 0 0 0,-4 4 0 0 0,-2 1 0 0 0,-3 3 0 0 0,-4 5 0 0 0,-1 0 0 0 0,0 2 0 0 0,-3 2 0 0 0,-2 2 0 0 0,-1 2 0 0 0,-2 1 0 0 0,3 5 0 0 0,1 1 0 0 0,0 0 0 0 0,-1 4 0 0 0,-1-1 0 0 0,-1-1 0 0 0,3 2 0 0 0,0-1 0 0 0,1-1 0 0 0,1 1 0 0 0,1 0 0 0 0,-1-1 0 0 0,2-3 0 0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30.1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10719 12588 16383 0 0,'0'-4'0'0'0,"0"-5"0"0"0,3-1 0 0 0,3-2 0 0 0,2 0 0 0 0,1-1 0 0 0,3 1 0 0 0,-1-1 0 0 0,1 2 0 0 0,-1-2 0 0 0,2 3 0 0 0,2 1 0 0 0,-2 0 0 0 0,2 1 0 0 0,1 1 0 0 0,2 3 0 0 0,2 1 0 0 0,2 2 0 0 0,0 5 0 0 0,-3 5 0 0 0,-1 1 0 0 0,-4 3 0 0 0,0 3 0 0 0,-3 3 0 0 0,-2 2 0 0 0,-4 1 0 0 0,-2 0 0 0 0,-2 2 0 0 0,-1-1 0 0 0,-1 0 0 0 0,1 0 0 0 0,-1 0 0 0 0,-3 0 0 0 0,-2 0 0 0 0,-3-4 0 0 0,0-2 0 0 0,1 1 0 0 0,-1-3 0 0 0,0-1 0 0 0,-2-1 0 0 0,1-1 0 0 0,-1-1 0 0 0,0 1 0 0 0,-1-2 0 0 0,1 2 0 0 0,-1-2 0 0 0,-3-2 0 0 0,-2-2 0 0 0,-2-3 0 0 0,-3-1 0 0 0,0-2 0 0 0,3-4 0 0 0,1-2 0 0 0,4-3 0 0 0,0 0 0 0 0,2-3 0 0 0,4-3 0 0 0,3-3 0 0 0,6 2 0 0 0,3 7 0 0 0,1 10 0 0 0,3 3 0 0 0,0 2 0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30.1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11365 12519 16383 0 0,'0'-3'0'0'0,"0"-6"0"0"0,0-5 0 0 0,-3 0 0 0 0,-3-2 0 0 0,-2 3 0 0 0,-5 2 0 0 0,0 0 0 0 0,-2 2 0 0 0,-1 2 0 0 0,-3 3 0 0 0,-1 1 0 0 0,2 6 0 0 0,0 2 0 0 0,4 4 0 0 0,0 0 0 0 0,2 3 0 0 0,0 0 0 0 0,2 0 0 0 0,-2 4 0 0 0,2 1 0 0 0,-2 3 0 0 0,2 1 0 0 0,2 2 0 0 0,-2-4 0 0 0,2-1 0 0 0,2 0 0 0 0,1 1 0 0 0,2 2 0 0 0,2 0 0 0 0,-3-3 0 0 0,-1-1 0 0 0,0 1 0 0 0,2 1 0 0 0,0 1 0 0 0,6-3 0 0 0,1 0 0 0 0,5-4 0 0 0,0 1 0 0 0,2-3 0 0 0,1 2 0 0 0,0-3 0 0 0,3-2 0 0 0,3-3 0 0 0,2-2 0 0 0,1-2 0 0 0,2 3 0 0 0,0 1 0 0 0,0 0 0 0 0,0-2 0 0 0,0 0 0 0 0,0-2 0 0 0,0 0 0 0 0,0-1 0 0 0,-4 0 0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30.1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11659 12617 16383 0 0,'4'0'0'0'0,"5"0"0"0"0,1 4 0 0 0,3 1 0 0 0,3 0 0 0 0,2-1 0 0 0,2-1 0 0 0,2-1 0 0 0,1-1 0 0 0,0-5 0 0 0,1-1 0 0 0,-1 0 0 0 0,0 1 0 0 0,0-3 0 0 0,-4 0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49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9825 7655 16383 0 0,'0'4'0'0'0,"4"1"0"0"0,1 4 0 0 0,0 4 0 0 0,-1 4 0 0 0,-2 2 0 0 0,0 3 0 0 0,-1 0 0 0 0,-4-2 0 0 0,-2-6 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9627 10101 16383 0 0,'4'0'0'0'0,"1"-4"0"0"0,4-1 0 0 0,-4 0 0 0 0,-3 5 0 0 0,-5 2 0 0 0,-2 5 0 0 0,-4 5 0 0 0,-5 4 0 0 0,-3 4 0 0 0,-4-2 0 0 0,3 0 0 0 0,0 0 0 0 0,0 2 0 0 0,-2 1 0 0 0,0 4 0 0 0,-2 3 0 0 0,4-1 0 0 0,0 0 0 0 0,1-5 0 0 0,2-3 0 0 0,3 0 0 0 0,1-4 0 0 0,2 0 0 0 0,6-3 0 0 0,8-7 0 0 0,6-8 0 0 0,6-8 0 0 0,4-6 0 0 0,1-4 0 0 0,2-1 0 0 0,0-2 0 0 0,0-1 0 0 0,0 1 0 0 0,0 0 0 0 0,-1 1 0 0 0,0-1 0 0 0,0 2 0 0 0,-1-1 0 0 0,1 4 0 0 0,-4 1 0 0 0,-2 1 0 0 0,1-2 0 0 0,-7 7 0 0 0,-9 9 0 0 0,-9 5 0 0 0,-3 6 0 0 0,-4 6 0 0 0,-3 4 0 0 0,-3 3 0 0 0,-1 2 0 0 0,-2 4 0 0 0,0 2 0 0 0,-1 0 0 0 0,1-2 0 0 0,3 3 0 0 0,3 0 0 0 0,-2-1 0 0 0,1-2 0 0 0,2-2 0 0 0,0 0 0 0 0,3-2 0 0 0,3 0 0 0 0,1-5 0 0 0,0 0 0 0 0,7-5 0 0 0,3-7 0 0 0,5-6 0 0 0,2-5 0 0 0,4-3 0 0 0,2-4 0 0 0,1-3 0 0 0,0-4 0 0 0,2-1 0 0 0,2-2 0 0 0,1-1 0 0 0,2-1 0 0 0,0 1 0 0 0,1-1 0 0 0,-4 1 0 0 0,-1 4 0 0 0,-4 1 0 0 0,0 4 0 0 0,-2 1 0 0 0,-4 5 0 0 0,-7 6 0 0 0,-3 5 0 0 0,-6 4 0 0 0,-5 3 0 0 0,0 5 0 0 0,-2 3 0 0 0,-2 2 0 0 0,-3 2 0 0 0,3 1 0 0 0,0 1 0 0 0,0-4 0 0 0,-2-2 0 0 0,2 0 0 0 0,1 1 0 0 0,-1 1 0 0 0,2 1 0 0 0,0-3 0 0 0,7-8 0 0 0,8-7 0 0 0,4-6 0 0 0,5-8 0 0 0,5-5 0 0 0,5-4 0 0 0,1-3 0 0 0,3 0 0 0 0,0-1 0 0 0,1 0 0 0 0,0-4 0 0 0,-1-1 0 0 0,1 5 0 0 0,-1 2 0 0 0,-4 1 0 0 0,-2 1 0 0 0,1 3 0 0 0,-3 1 0 0 0,0 3 0 0 0,-3 0 0 0 0,-7 6 0 0 0,-5 8 0 0 0,-6 4 0 0 0,-5 5 0 0 0,-2 4 0 0 0,-2 1 0 0 0,-2 0 0 0 0,-2 3 0 0 0,-2 1 0 0 0,-2 2 0 0 0,1 1 0 0 0,-1 1 0 0 0,3-1 0 0 0,2 1 0 0 0,0 0 0 0 0,-1 0 0 0 0,3 0 0 0 0,0 0 0 0 0,3 0 0 0 0,8-8 0 0 0,8-6 0 0 0,7-9 0 0 0,7-9 0 0 0,3-5 0 0 0,3-9 0 0 0,-3-1 0 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30.1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11659 12806 16383 0 0,'4'0'0'0'0,"5"0"0"0"0,5 0 0 0 0,4 0 0 0 0,2 0 0 0 0,3 0 0 0 0,0 0 0 0 0,1 0 0 0 0,-1 4 0 0 0,1 1 0 0 0,-1 0 0 0 0,0-1 0 0 0,0 2 0 0 0,-4 1 0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30.1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12385 12451 16383 0 0,'0'4'0'0'0,"0"5"0"0"0,-4 5 0 0 0,-1 4 0 0 0,0 2 0 0 0,-3-1 0 0 0,0-1 0 0 0,2 1 0 0 0,-3-3 0 0 0,1-1 0 0 0,1 2 0 0 0,2 1 0 0 0,3 2 0 0 0,0 1 0 0 0,1 1 0 0 0,1 0 0 0 0,1 1 0 0 0,-5-4 0 0 0,-1-1 0 0 0,1 0 0 0 0,0 1 0 0 0,1 1 0 0 0,6 1 0 0 0,5-3 0 0 0,1-1 0 0 0,4-3 0 0 0,-1 0 0 0 0,2-3 0 0 0,1-2 0 0 0,3-4 0 0 0,3-2 0 0 0,0-2 0 0 0,1-1 0 0 0,1 0 0 0 0,0-5 0 0 0,0-1 0 0 0,1-3 0 0 0,-1 0 0 0 0,-1 1 0 0 0,-3-2 0 0 0,-1 1 0 0 0,0-2 0 0 0,1 1 0 0 0,-3-1 0 0 0,-1 0 0 0 0,-2-1 0 0 0,1 1 0 0 0,-3-1 0 0 0,1-3 0 0 0,-2-2 0 0 0,-2-2 0 0 0,1 2 0 0 0,-1-1 0 0 0,-1 0 0 0 0,-3-1 0 0 0,-2-1 0 0 0,0-1 0 0 0,-2-2 0 0 0,-4 5 0 0 0,-1 0 0 0 0,-1 0 0 0 0,-2 3 0 0 0,0 0 0 0 0,1-1 0 0 0,-2 2 0 0 0,1-1 0 0 0,-3 3 0 0 0,2-1 0 0 0,-3 2 0 0 0,-2 3 0 0 0,0-1 0 0 0,0 1 0 0 0,-3 1 0 0 0,3-1 0 0 0,-1 0 0 0 0,-2 2 0 0 0,-1 2 0 0 0,-2 1 0 0 0,-1 2 0 0 0,-2 0 0 0 0,1 1 0 0 0,-1 1 0 0 0,0-1 0 0 0,4 4 0 0 0,1 2 0 0 0,4 3 0 0 0,0 0 0 0 0,3 2 0 0 0,-1 0 0 0 0,2 2 0 0 0,2-2 0 0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30.1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12972 12923 16383 0 0,'0'4'0'0'0,"0"5"0"0"0,-4 1 0 0 0,-1 3 0 0 0,-4-1 0 0 0,0 1 0 0 0,1 3 0 0 0,-1-2 0 0 0,0 1 0 0 0,-2-3 0 0 0,1 2 0 0 0,-2-3 0 0 0,2 1 0 0 0,-3-1 0 0 0,3 1 0 0 0,1-2 0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1:30.1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13281 12585 16383 0 0,'0'-4'0'0'0,"4"-1"0"0"0,1-3 0 0 0,4-2 0 0 0,4 3 0 0 0,4-3 0 0 0,2-2 0 0 0,3-1 0 0 0,-3 0 0 0 0,-1 1 0 0 0,-4-1 0 0 0,1 1 0 0 0,-3 0 0 0 0,0 1 0 0 0,-2-1 0 0 0,2 1 0 0 0,-2-1 0 0 0,2-2 0 0 0,-2-3 0 0 0,-6 1 0 0 0,-7 4 0 0 0,-4 8 0 0 0,0 8 0 0 0,1 7 0 0 0,1 6 0 0 0,2 4 0 0 0,-3-2 0 0 0,0 0 0 0 0,1 0 0 0 0,1 1 0 0 0,2 2 0 0 0,0-1 0 0 0,-2-2 0 0 0,-2-2 0 0 0,2 1 0 0 0,0 1 0 0 0,1 1 0 0 0,2 1 0 0 0,0 1 0 0 0,-3-4 0 0 0,-1 0 0 0 0,0 0 0 0 0,2 1 0 0 0,0 1 0 0 0,-2-3 0 0 0,-1 0 0 0 0,0 1 0 0 0,3 0 0 0 0,0 2 0 0 0,-3-2 0 0 0,1-2 0 0 0,0 2 0 0 0,-3-3 0 0 0,0 0 0 0 0,2 1 0 0 0,-3-2 0 0 0,-3-3 0 0 0,-3-4 0 0 0,-4-2 0 0 0,2-7 0 0 0,0-3 0 0 0,7 0 0 0 0,9 0 0 0 0,8 2 0 0 0,7 0 0 0 0,5 2 0 0 0,3 0 0 0 0,2 1 0 0 0,0 0 0 0 0,0 0 0 0 0,1-3 0 0 0,-2-2 0 0 0,1 0 0 0 0,-1 1 0 0 0,0 2 0 0 0,-1 0 0 0 0,1 1 0 0 0,0 1 0 0 0,-1-1 0 0 0,1 2 0 0 0,-4 3 0 0 0,-10 1 0 0 0,-9 0 0 0 0,-5-1 0 0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12906 2458 16383 0 0,'0'0'0'0'0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13047 2858 16383 0 0,'0'0'0'0'0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4:55.0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12906 2458 16383 0 0,'0'0'0'0'0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4:55.0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13047 2858 16383 0 0,'0'0'0'0'0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7967 8714 16383 0 0,'0'0'0'0'0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7965 8643 16383 0 0,'0'-4'0'0'0,"-4"-1"0"0"0,-5 0 0 0 0,-1 5 0 0 0,2 6 0 0 0,1 6 0 0 0,2 1 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9882 10234 16383 0 0,'4'-4'0'0'0,"5"-5"0"0"0,5-1 0 0 0,4-2 0 0 0,2 0 0 0 0,-1-2 0 0 0,-1 3 0 0 0,-7 2 0 0 0,-9 6 0 0 0,-9 9 0 0 0,-7 6 0 0 0,-5 5 0 0 0,-3 4 0 0 0,-2 2 0 0 0,-1 1 0 0 0,1 0 0 0 0,0 0 0 0 0,0 4 0 0 0,0 0 0 0 0,1 0 0 0 0,1-1 0 0 0,-1-1 0 0 0,4-2 0 0 0,2 0 0 0 0,-1-1 0 0 0,3-1 0 0 0,0 1 0 0 0,7-8 0 0 0,8-11 0 0 0,9-9 0 0 0,5-8 0 0 0,6-6 0 0 0,2-3 0 0 0,1-2 0 0 0,2-1 0 0 0,-5 1 0 0 0,-1-1 0 0 0,0 2 0 0 0,0-1 0 0 0,2 1 0 0 0,0 0 0 0 0,0 0 0 0 0,-2 1 0 0 0,-6 7 0 0 0,-8 6 0 0 0,-5 9 0 0 0,-6 9 0 0 0,-3 5 0 0 0,-3 5 0 0 0,-3 0 0 0 0,0 3 0 0 0,-1 3 0 0 0,-1 0 0 0 0,2 0 0 0 0,-1 0 0 0 0,0-5 0 0 0,1-1 0 0 0,0-1 0 0 0,3 1 0 0 0,-1-3 0 0 0,2 0 0 0 0,2-7 0 0 0,8-5 0 0 0,7-7 0 0 0,6-7 0 0 0,6-5 0 0 0,3-4 0 0 0,2-3 0 0 0,1-2 0 0 0,0 0 0 0 0,0 0 0 0 0,-1 0 0 0 0,-3 1 0 0 0,-2-1 0 0 0,0 1 0 0 0,1 4 0 0 0,1 2 0 0 0,1-1 0 0 0,-7 7 0 0 0,-10 9 0 0 0,-9 9 0 0 0,-8 7 0 0 0,-5 5 0 0 0,-4 3 0 0 0,-2 2 0 0 0,3 0 0 0 0,2 1 0 0 0,-1-1 0 0 0,1 0 0 0 0,-2-1 0 0 0,3 0 0 0 0,2 0 0 0 0,-2 0 0 0 0,3-1 0 0 0,0 1 0 0 0,3-8 0 0 0,7-7 0 0 0,8-8 0 0 0,8-8 0 0 0,5-6 0 0 0,5-6 0 0 0,2-2 0 0 0,0-2 0 0 0,2-4 0 0 0,-1-1 0 0 0,4 0 0 0 0,0 1 0 0 0,0 2 0 0 0,-1 1 0 0 0,-5 2 0 0 0,-3-1 0 0 0,0 2 0 0 0,0 3 0 0 0,1 2 0 0 0,-3-1 0 0 0,-1 4 0 0 0,-3-1 0 0 0,1 3 0 0 0,-3-1 0 0 0,-7 7 0 0 0,-7 7 0 0 0,-8 7 0 0 0,-6 7 0 0 0,-3 4 0 0 0,-3 3 0 0 0,3 2 0 0 0,1 0 0 0 0,0 0 0 0 0,-1 0 0 0 0,-1 0 0 0 0,-1 3 0 0 0,0 1 0 0 0,-4 0 0 0 0,-2 3 0 0 0,1-1 0 0 0,0-1 0 0 0,1-1 0 0 0,2-2 0 0 0,0-2 0 0 0,1-1 0 0 0,0 0 0 0 0,8-8 0 0 0,7-11 0 0 0,8-5 0 0 0,8-7 0 0 0,3-6 0 0 0,4-8 0 0 0,2-5 0 0 0,7 0 0 0 0,2-1 0 0 0,2-3 0 0 0,3 1 0 0 0,0 0 0 0 0,-1-1 0 0 0,2 0 0 0 0,-1 1 0 0 0,-1 3 0 0 0,1 1 0 0 0,0 2 0 0 0,-2 1 0 0 0,-2 0 0 0 0,-2 1 0 0 0,0 3 0 0 0,-6 2 0 0 0,-2 3 0 0 0,-3 1 0 0 0,-1 2 0 0 0,-6 7 0 0 0,-8 4 0 0 0,-4 6 0 0 0,-5 2 0 0 0,-5 3 0 0 0,-3 4 0 0 0,-3 4 0 0 0,-2 1 0 0 0,0 6 0 0 0,-1 2 0 0 0,1 0 0 0 0,-1 3 0 0 0,-3 1 0 0 0,-1 1 0 0 0,0 0 0 0 0,-2 2 0 0 0,-1-1 0 0 0,2-3 0 0 0,-2 1 0 0 0,0 0 0 0 0,1-3 0 0 0,7-2 0 0 0,2-2 0 0 0,2-4 0 0 0,4-3 0 0 0,0-5 0 0 0,7-7 0 0 0,8-9 0 0 0,9-9 0 0 0,2-5 0 0 0,3-3 0 0 0,4-4 0 0 0,2 0 0 0 0,1-4 0 0 0,2-1 0 0 0,0 0 0 0 0,0 1 0 0 0,0-2 0 0 0,1 1 0 0 0,3 0 0 0 0,1 2 0 0 0,-5 2 0 0 0,-1 0 0 0 0,-1 6 0 0 0,-5 1 0 0 0,0 5 0 0 0,-4-1 0 0 0,-3 7 0 0 0,-7 5 0 0 0,-4 6 0 0 0,-6 6 0 0 0,-5 5 0 0 0,-4 5 0 0 0,-4 2 0 0 0,-1 1 0 0 0,-1 1 0 0 0,-1 4 0 0 0,1 1 0 0 0,-1-1 0 0 0,1-1 0 0 0,-1-1 0 0 0,5-1 0 0 0,2-2 0 0 0,-1 0 0 0 0,-1 0 0 0 0,3 0 0 0 0,0-1 0 0 0,0-3 0 0 0,5-10 0 0 0,9-9 0 0 0,5-9 0 0 0,6-3 0 0 0,4-3 0 0 0,5-3 0 0 0,3-7 0 0 0,2-2 0 0 0,0 0 0 0 0,1 0 0 0 0,0 1 0 0 0,-1 1 0 0 0,1 0 0 0 0,-1 2 0 0 0,-1 4 0 0 0,-3 2 0 0 0,-1-1 0 0 0,0 3 0 0 0,-3 1 0 0 0,-5 6 0 0 0,-6 4 0 0 0,-6 7 0 0 0,-5 7 0 0 0,-5 2 0 0 0,-2 2 0 0 0,-1 3 0 0 0,-2 2 0 0 0,-3 2 0 0 0,3 2 0 0 0,0 0 0 0 0,-1-4 0 0 0,3-1 0 0 0,0 0 0 0 0,-1 1 0 0 0,1-6 0 0 0,8-6 0 0 0,5-8 0 0 0,7-4 0 0 0,2-4 0 0 0,4-1 0 0 0,0-3 0 0 0,2-3 0 0 0,3-3 0 0 0,2-1 0 0 0,-1-2 0 0 0,-1-1 0 0 0,2 0 0 0 0,-3 0 0 0 0,-4 7 0 0 0,-7 11 0 0 0,-5 10 0 0 0,-5 8 0 0 0,-3 5 0 0 0,-3 4 0 0 0,1 2 0 0 0,-3 1 0 0 0,6-4 0 0 0,4-10 0 0 0,3-10 0 0 0,5-5 0 0 0,2-6 0 0 0,4-2 0 0 0,0-1 0 0 0,3-4 0 0 0,2-2 0 0 0,-1-2 0 0 0,1-1 0 0 0,-2-1 0 0 0,-3 8 0 0 0,-8 9 0 0 0,-3 11 0 0 0,-6 4 0 0 0,-2 4 0 0 0,1 4 0 0 0,-2 3 0 0 0,0 2 0 0 0,3-7 0 0 0,5-6 0 0 0,4-8 0 0 0,5-4 0 0 0,2-6 0 0 0,2-5 0 0 0,0-4 0 0 0,2-3 0 0 0,-1-1 0 0 0,1-2 0 0 0,-2 8 0 0 0,-3 10 0 0 0,-6 7 0 0 0,-3 6 0 0 0,-3 6 0 0 0,-3 5 0 0 0,-1 3 0 0 0,1 2 0 0 0,-3-3 0 0 0,2-1 0 0 0,1 0 0 0 0,2-7 0 0 0,2-10 0 0 0,5-4 0 0 0,2-7 0 0 0,5-5 0 0 0,0-4 0 0 0,3-3 0 0 0,0-1 0 0 0,0 2 0 0 0,0 1 0 0 0,-4 8 0 0 0,-5 9 0 0 0,-9 10 0 0 0,-2 6 0 0 0,-4 5 0 0 0,0 4 0 0 0,2 0 0 0 0,-1-2 0 0 0,1-2 0 0 0,3-7 0 0 0,6-10 0 0 0,3-9 0 0 0,5-4 0 0 0,2-3 0 0 0,2 0 0 0 0,1-1 0 0 0,1-1 0 0 0,-6 5 0 0 0,-7 8 0 0 0,-4 9 0 0 0,-1 7 0 0 0,-4 2 0 0 0,0 1 0 0 0,-2 3 0 0 0,0 1 0 0 0,-2-2 0 0 0,6-4 0 0 0,4-9 0 0 0,5-9 0 0 0,4-7 0 0 0,4-3 0 0 0,0-2 0 0 0,-1-2 0 0 0,1 2 0 0 0,0-1 0 0 0,1 3 0 0 0,-1 1 0 0 0,-2 5 0 0 0,-6 4 0 0 0,-4 8 0 0 0,-5 6 0 0 0,-2 5 0 0 0,-2 0 0 0 0,-1 2 0 0 0,3 2 0 0 0,-1-3 0 0 0,1 0 0 0 0,2 1 0 0 0,-2-2 0 0 0,1 0 0 0 0,-2-3 0 0 0,4-3 0 0 0,4-7 0 0 0,5-7 0 0 0,7-8 0 0 0,1-4 0 0 0,3 0 0 0 0,-2-1 0 0 0,2 3 0 0 0,-1-1 0 0 0,0 0 0 0 0,2-2 0 0 0,2-2 0 0 0,3 3 0 0 0,-7 4 0 0 0,-9 8 0 0 0,-5 9 0 0 0,-6 4 0 0 0,-3 4 0 0 0,-2 0 0 0 0,0 2 0 0 0,-2 3 0 0 0,2 1 0 0 0,-1-1 0 0 0,2 0 0 0 0,-2 0 0 0 0,6-2 0 0 0,4-7 0 0 0,7-6 0 0 0,1-6 0 0 0,5-7 0 0 0,5-5 0 0 0,2-4 0 0 0,0-2 0 0 0,0 2 0 0 0,-3 1 0 0 0,-3 8 0 0 0,-8 5 0 0 0,-8 4 0 0 0,-4 6 0 0 0,1-1 0 0 0,1-6 0 0 0,1-5 0 0 0,3-6 0 0 0,1-4 0 0 0,-3 1 0 0 0,0 7 0 0 0,-3 10 0 0 0,-1 7 0 0 0,-2 4 0 0 0,0 4 0 0 0,3 2 0 0 0,-2-1 0 0 0,1 1 0 0 0,-1 0 0 0 0,-4 3 0 0 0,-3 0 0 0 0,2-6 0 0 0,7-6 0 0 0,4-8 0 0 0,8-8 0 0 0,6-6 0 0 0,6-5 0 0 0,0-3 0 0 0,1-1 0 0 0,-2-2 0 0 0,0 1 0 0 0,1 0 0 0 0,-2 0 0 0 0,1 1 0 0 0,-3 0 0 0 0,1 0 0 0 0,-2 0 0 0 0,-3 1 0 0 0,-6 3 0 0 0,-4 9 0 0 0,-5 7 0 0 0,-2 7 0 0 0,-3 6 0 0 0,-3 3 0 0 0,1 2 0 0 0,-2-1 0 0 0,-1 0 0 0 0,2 3 0 0 0,0 1 0 0 0,-2-1 0 0 0,3-1 0 0 0,-1 1 0 0 0,-2 2 0 0 0,-1 1 0 0 0,2-6 0 0 0,8-10 0 0 0,9-5 0 0 0,4-7 0 0 0,5-5 0 0 0,5-5 0 0 0,4-3 0 0 0,2-2 0 0 0,-2 0 0 0 0,-1-1 0 0 0,1 0 0 0 0,1 0 0 0 0,-3 1 0 0 0,-1 0 0 0 0,1 0 0 0 0,2 0 0 0 0,-3 0 0 0 0,0 5 0 0 0,-7 4 0 0 0,-8 9 0 0 0,-9 9 0 0 0,-6 8 0 0 0,-6 6 0 0 0,2 3 0 0 0,-1 2 0 0 0,0 2 0 0 0,-1-1 0 0 0,-2 0 0 0 0,0 0 0 0 0,0 0 0 0 0,-1-1 0 0 0,0 0 0 0 0,1-1 0 0 0,-1 1 0 0 0,0 0 0 0 0,4-1 0 0 0,1-3 0 0 0,4-1 0 0 0,1-5 0 0 0,2 1 0 0 0,3-7 0 0 0,6-8 0 0 0,9-7 0 0 0,5-7 0 0 0,6-5 0 0 0,3-2 0 0 0,2-2 0 0 0,1 0 0 0 0,0 0 0 0 0,0 0 0 0 0,0 0 0 0 0,-5 1 0 0 0,-1 0 0 0 0,0 0 0 0 0,1 0 0 0 0,-3 0 0 0 0,0 5 0 0 0,-3 0 0 0 0,0 4 0 0 0,-2 1 0 0 0,-7 6 0 0 0,-7 8 0 0 0,-8 3 0 0 0,-2 6 0 0 0,-2 5 0 0 0,-3 3 0 0 0,-2 3 0 0 0,-1 2 0 0 0,-2 0 0 0 0,0 1 0 0 0,0-1 0 0 0,0 1 0 0 0,0 3 0 0 0,0 1 0 0 0,0 0 0 0 0,0-5 0 0 0,4-3 0 0 0,2-1 0 0 0,3 1 0 0 0,4-7 0 0 0,8-7 0 0 0,4-7 0 0 0,6-7 0 0 0,5-7 0 0 0,8-4 0 0 0,4-7 0 0 0,3-3 0 0 0,3 0 0 0 0,0-3 0 0 0,0 0 0 0 0,1 2 0 0 0,0 2 0 0 0,-3 1 0 0 0,-1 3 0 0 0,-2 0 0 0 0,-2 2 0 0 0,-1-1 0 0 0,0 1 0 0 0,-1 3 0 0 0,-3 2 0 0 0,-2 3 0 0 0,-7 5 0 0 0,-10 7 0 0 0,-8 4 0 0 0,-7 6 0 0 0,-8 4 0 0 0,-4 6 0 0 0,-6 2 0 0 0,-5 6 0 0 0,1 3 0 0 0,-1-1 0 0 0,-3 4 0 0 0,-1-1 0 0 0,-1 3 0 0 0,-2-1 0 0 0,0 2 0 0 0,3-1 0 0 0,2-3 0 0 0,-1-3 0 0 0,3-1 0 0 0,4-3 0 0 0,4-1 0 0 0,4-4 0 0 0,1-6 0 0 0,6-8 0 0 0,10-6 0 0 0,6-6 0 0 0,4-2 0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7987 8596 16383 0 0,'-4'0'0'0'0,"-5"0"0"0"0,-5 0 0 0 0,1 4 0 0 0,-3 1 0 0 0,2 4 0 0 0,4 4 0 0 0,3-1 0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7896 8667 16383 0 0,'0'3'0'0'0,"0"3"0"0"0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8033 8619 16383 0 0,'-4'0'0'0'0,"-1"-4"0"0"0,-4-1 0 0 0,-4 0 0 0 0,-3 1 0 0 0,0 5 0 0 0,0 2 0 0 0,2 5 0 0 0,3 5 0 0 0,5 4 0 0 0,2 2 0 0 0,2-1 0 0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7473 8173 16383 0 0,'-4'0'0'0'0,"-1"0"0"0"0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7517 8195 16383 0 0,'0'-4'0'0'0,"-4"-1"0"0"0,-1-4 0 0 0,-4 0 0 0 0,-4 1 0 0 0,0 7 0 0 0,-1 2 0 0 0,1 6 0 0 0,3 5 0 0 0,4 4 0 0 0,2 0 0 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8482 8126 16383 0 0,'-3'0'0'0'0,"-6"0"0"0"0,-1 4 0 0 0,1 4 0 0 0,-2 3 0 0 0,5-3 0 0 0,4 3 0 0 0,5-1 0 0 0,3-3 0 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8527 8124 16383 0 0,'0'-4'0'0'0,"-4"-1"0"0"0,-5 0 0 0 0,-1-2 0 0 0,-2-1 0 0 0,-4 1 0 0 0,1 6 0 0 0,0 3 0 0 0,2 5 0 0 0,3 5 0 0 0,3 5 0 0 0,4 2 0 0 0,5-1 0 0 0,7-3 0 0 0,1-6 0 0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8528 8125 16383 0 0,'-4'0'0'0'0,"-1"-4"0"0"0,-4-1 0 0 0,-3 0 0 0 0,-5 1 0 0 0,1 5 0 0 0,4 6 0 0 0,3 3 0 0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8529 8149 16383 0 0,'0'-4'0'0'0,"-3"-1"0"0"0,-6 0 0 0 0,-5 1 0 0 0,0 5 0 0 0,2 2 0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7518 8149 16383 0 0,'-4'0'0'0'0,"-1"-4"0"0"0,-4-1 0 0 0,-4 0 0 0 0,-4 5 0 0 0,2 2 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9651 10077 16383 0 0,'4'-4'0'0'0,"1"-5"0"0"0,-4-1 0 0 0,-2 5 0 0 0,-5 3 0 0 0,-6 6 0 0 0,-3 7 0 0 0,-5 4 0 0 0,-1 4 0 0 0,2 3 0 0 0,0-3 0 0 0,1 0 0 0 0,-2 0 0 0 0,-1 1 0 0 0,4 0 0 0 0,0 2 0 0 0,-1-4 0 0 0,3-1 0 0 0,4 1 0 0 0,0-3 0 0 0,6-4 0 0 0,3-7 0 0 0,7-9 0 0 0,1-4 0 0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8998 6642 16383 0 0,'-3'0'0'0'0,"-3"4"0"0"0,5 1 0 0 0,3 4 0 0 0,4 0 0 0 0,5-1 0 0 0,1-6 0 0 0,-2-7 0 0 0,-2-7 0 0 0,-7-1 0 0 0,-3-3 0 0 0,-6 3 0 0 0,-4 2 0 0 0,-5 3 0 0 0,0 8 0 0 0,0 7 0 0 0,3 6 0 0 0,3 5 0 0 0,8 3 0 0 0,8-2 0 0 0,7-4 0 0 0,2-9 0 0 0,-2-8 0 0 0,1-5 0 0 0,-2-5 0 0 0,-2-4 0 0 0,-7 1 0 0 0,-4-1 0 0 0,-5 2 0 0 0,-6 3 0 0 0,0 8 0 0 0,-2 4 0 0 0,2 6 0 0 0,-1 2 0 0 0,1 3 0 0 0,4 3 0 0 0,3 3 0 0 0,7-1 0 0 0,6-4 0 0 0,7-8 0 0 0,0-8 0 0 0,2-5 0 0 0,-2-4 0 0 0,-3-3 0 0 0,-7-1 0 0 0,-9 4 0 0 0,-7 3 0 0 0,-5 4 0 0 0,0 6 0 0 0,3 7 0 0 0,4 5 0 0 0,7 2 0 0 0,9-3 0 0 0,6-3 0 0 0,2-7 0 0 0,2-7 0 0 0,-2-7 0 0 0,-3-6 0 0 0,-7 1 0 0 0,-4 3 0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4:55.0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12906 2458 16383 0 0,'0'0'0'0'0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4:55.0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13047 2858 16383 0 0,'0'0'0'0'0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7967 8714 16383 0 0,'0'0'0'0'0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7965 8643 16383 0 0,'0'-4'0'0'0,"-4"-1"0"0"0,-5 0 0 0 0,-1 5 0 0 0,2 6 0 0 0,1 6 0 0 0,2 1 0 0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7987 8596 16383 0 0,'-4'0'0'0'0,"-5"0"0"0"0,-5 0 0 0 0,1 4 0 0 0,-3 1 0 0 0,2 4 0 0 0,4 4 0 0 0,3-1 0 0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7896 8667 16383 0 0,'0'3'0'0'0,"0"3"0"0"0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8033 8619 16383 0 0,'-4'0'0'0'0,"-1"-4"0"0"0,-4-1 0 0 0,-4 0 0 0 0,-3 1 0 0 0,0 5 0 0 0,0 2 0 0 0,2 5 0 0 0,3 5 0 0 0,5 4 0 0 0,2 2 0 0 0,2-1 0 0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7473 8173 16383 0 0,'-4'0'0'0'0,"-1"0"0"0"0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7517 8195 16383 0 0,'0'-4'0'0'0,"-4"-1"0"0"0,-1-4 0 0 0,-4 0 0 0 0,-4 1 0 0 0,0 7 0 0 0,-1 2 0 0 0,1 6 0 0 0,3 5 0 0 0,4 4 0 0 0,2 0 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9637 10256 16383 0 0,'-3'0'0'0'0,"-6"4"0"0"0,-1 5 0 0 0,-3 1 0 0 0,1 3 0 0 0,-1 3 0 0 0,1 2 0 0 0,3 2 0 0 0,-1 2 0 0 0,1 1 0 0 0,-1 0 0 0 0,0 1 0 0 0,-1-5 0 0 0,1-1 0 0 0,2-8 0 0 0,6-9 0 0 0,4-9 0 0 0,5-6 0 0 0,1-6 0 0 0,4-2 0 0 0,3-6 0 0 0,3-2 0 0 0,-1 1 0 0 0,-1 1 0 0 0,2 2 0 0 0,-2 0 0 0 0,-1 2 0 0 0,-2 1 0 0 0,0 1 0 0 0,-2-1 0 0 0,1 5 0 0 0,-1 0 0 0 0,-3 8 0 0 0,-7 6 0 0 0,-3 7 0 0 0,-5 3 0 0 0,-2 4 0 0 0,-3 5 0 0 0,-3 3 0 0 0,1 7 0 0 0,-1 2 0 0 0,-2 1 0 0 0,-2 0 0 0 0,2 2 0 0 0,1 0 0 0 0,-2-1 0 0 0,-1 3 0 0 0,-1-2 0 0 0,3 0 0 0 0,0-3 0 0 0,-1-5 0 0 0,3-3 0 0 0,8-5 0 0 0,8-8 0 0 0,9-9 0 0 0,6-8 0 0 0,4-6 0 0 0,3-8 0 0 0,1-3 0 0 0,0-5 0 0 0,1-1 0 0 0,3-2 0 0 0,0 2 0 0 0,1 1 0 0 0,-3 0 0 0 0,0 1 0 0 0,-2 3 0 0 0,0 2 0 0 0,-1 1 0 0 0,-4 2 0 0 0,-2 5 0 0 0,-3 2 0 0 0,-9 3 0 0 0,-8 9 0 0 0,-4 8 0 0 0,-4 4 0 0 0,-5 5 0 0 0,-3 4 0 0 0,-3 3 0 0 0,-4 2 0 0 0,-3 2 0 0 0,1 4 0 0 0,0 2 0 0 0,-2-1 0 0 0,0 0 0 0 0,2-2 0 0 0,0-2 0 0 0,3 4 0 0 0,1 0 0 0 0,0 0 0 0 0,1-2 0 0 0,1-4 0 0 0,0-3 0 0 0,3-1 0 0 0,2-3 0 0 0,7-8 0 0 0,5-9 0 0 0,8-8 0 0 0,7-7 0 0 0,2-3 0 0 0,2-3 0 0 0,4-1 0 0 0,1-1 0 0 0,2-3 0 0 0,2-1 0 0 0,0 1 0 0 0,4-3 0 0 0,1 0 0 0 0,-4 1 0 0 0,-2 3 0 0 0,-1 1 0 0 0,0 6 0 0 0,-4 1 0 0 0,-1 5 0 0 0,-3 1 0 0 0,-8 6 0 0 0,-4 8 0 0 0,-7 5 0 0 0,-2 4 0 0 0,-3 4 0 0 0,-5 9 0 0 0,-2 3 0 0 0,-3 1 0 0 0,-1 4 0 0 0,-4 1 0 0 0,-3 2 0 0 0,1-1 0 0 0,0 3 0 0 0,-1-3 0 0 0,-1 3 0 0 0,1-3 0 0 0,-2 2 0 0 0,1-1 0 0 0,0-3 0 0 0,7-3 0 0 0,2-2 0 0 0,2-6 0 0 0,4-2 0 0 0,8-8 0 0 0,5-10 0 0 0,7-8 0 0 0,7-7 0 0 0,4-5 0 0 0,4-3 0 0 0,3-5 0 0 0,0-1 0 0 0,1-4 0 0 0,0-1 0 0 0,0-1 0 0 0,0 1 0 0 0,-1 2 0 0 0,0 0 0 0 0,0 0 0 0 0,-1 3 0 0 0,-3 1 0 0 0,-1 7 0 0 0,-5 2 0 0 0,-3 9 0 0 0,-8 9 0 0 0,-8 9 0 0 0,-3 7 0 0 0,-3 5 0 0 0,-5 3 0 0 0,2 1 0 0 0,-1 1 0 0 0,2-1 0 0 0,0 0 0 0 0,2 4 0 0 0,3 0 0 0 0,0 0 0 0 0,0-1 0 0 0,3-2 0 0 0,6-8 0 0 0,6-11 0 0 0,3-11 0 0 0,4-8 0 0 0,2-10 0 0 0,0-4 0 0 0,1-2 0 0 0,-2-4 0 0 0,0 0 0 0 0,-3-1 0 0 0,2 0 0 0 0,-2 2 0 0 0,1 3 0 0 0,-2 3 0 0 0,-2 1 0 0 0,-2 2 0 0 0,-3 0 0 0 0,-2 1 0 0 0,-4 4 0 0 0,-6 5 0 0 0,-6 8 0 0 0,-3 9 0 0 0,-3 8 0 0 0,2 6 0 0 0,1 3 0 0 0,-1 3 0 0 0,-1 0 0 0 0,3 0 0 0 0,1 0 0 0 0,-2 0 0 0 0,0 0 0 0 0,-2-1 0 0 0,3 0 0 0 0,0 0 0 0 0,-1-1 0 0 0,3 1 0 0 0,0-4 0 0 0,7-10 0 0 0,8-9 0 0 0,4-9 0 0 0,5-10 0 0 0,6-7 0 0 0,3-2 0 0 0,3-4 0 0 0,1 0 0 0 0,2 0 0 0 0,-4 0 0 0 0,-2 0 0 0 0,1 2 0 0 0,-4 2 0 0 0,0 2 0 0 0,-2 2 0 0 0,-1 1 0 0 0,-5 4 0 0 0,-8 10 0 0 0,-7 9 0 0 0,-7 6 0 0 0,-1 5 0 0 0,-1 4 0 0 0,-1 5 0 0 0,-3 1 0 0 0,0 6 0 0 0,-1 2 0 0 0,-1-1 0 0 0,0 0 0 0 0,0-2 0 0 0,0-1 0 0 0,0-1 0 0 0,4-1 0 0 0,1 0 0 0 0,1-1 0 0 0,6-3 0 0 0,5-9 0 0 0,8-7 0 0 0,7-7 0 0 0,6-7 0 0 0,4-5 0 0 0,3-5 0 0 0,5-1 0 0 0,2-6 0 0 0,0-1 0 0 0,-1 0 0 0 0,-1 1 0 0 0,2 2 0 0 0,0-3 0 0 0,-1 0 0 0 0,-2 1 0 0 0,0 1 0 0 0,-2 2 0 0 0,-9 5 0 0 0,-6 9 0 0 0,-9 11 0 0 0,-8 10 0 0 0,-7 2 0 0 0,-5 7 0 0 0,-2 4 0 0 0,-2 3 0 0 0,0 0 0 0 0,-1-1 0 0 0,1 4 0 0 0,1 1 0 0 0,-4-2 0 0 0,-2 3 0 0 0,2 0 0 0 0,0-2 0 0 0,2-1 0 0 0,0-3 0 0 0,6 0 0 0 0,1-6 0 0 0,4-1 0 0 0,0-5 0 0 0,7-3 0 0 0,5-8 0 0 0,6-5 0 0 0,6-5 0 0 0,5-5 0 0 0,5-4 0 0 0,2-3 0 0 0,1-3 0 0 0,1 0 0 0 0,0-1 0 0 0,0 0 0 0 0,-1 1 0 0 0,1 0 0 0 0,-1-1 0 0 0,-1 2 0 0 0,1-1 0 0 0,-4 0 0 0 0,-9 4 0 0 0,-10 9 0 0 0,-10 7 0 0 0,-5 7 0 0 0,-6 3 0 0 0,-2 4 0 0 0,-1 0 0 0 0,-1 3 0 0 0,1 2 0 0 0,0 2 0 0 0,0 3 0 0 0,1 0 0 0 0,0 2 0 0 0,0 0 0 0 0,-3 0 0 0 0,-2 0 0 0 0,0 0 0 0 0,2 0 0 0 0,4 0 0 0 0,3-4 0 0 0,8-5 0 0 0,10-5 0 0 0,9-4 0 0 0,7-7 0 0 0,4-7 0 0 0,4-5 0 0 0,1-5 0 0 0,4-3 0 0 0,2-1 0 0 0,-1-1 0 0 0,3 0 0 0 0,-1 0 0 0 0,-1 1 0 0 0,1-1 0 0 0,0 1 0 0 0,-2 0 0 0 0,-5 1 0 0 0,-4-1 0 0 0,0 4 0 0 0,-5 2 0 0 0,0 3 0 0 0,-3 0 0 0 0,-8 3 0 0 0,-7 7 0 0 0,-9 4 0 0 0,0 6 0 0 0,-8 2 0 0 0,-3 3 0 0 0,-2 5 0 0 0,0 2 0 0 0,0 2 0 0 0,-4 2 0 0 0,0 1 0 0 0,0 1 0 0 0,2-1 0 0 0,-2 0 0 0 0,-1-3 0 0 0,2-3 0 0 0,5 1 0 0 0,3 1 0 0 0,0-3 0 0 0,5 0 0 0 0,8-7 0 0 0,9-4 0 0 0,8-8 0 0 0,10-7 0 0 0,6-1 0 0 0,2-4 0 0 0,4-2 0 0 0,0-2 0 0 0,3-2 0 0 0,-1-2 0 0 0,2 0 0 0 0,-2 0 0 0 0,-3 0 0 0 0,-2 0 0 0 0,-3 0 0 0 0,-2 4 0 0 0,-1 1 0 0 0,0 4 0 0 0,-5 0 0 0 0,-1 3 0 0 0,1 3 0 0 0,-8 7 0 0 0,-8 7 0 0 0,-5 7 0 0 0,-6 5 0 0 0,-5 3 0 0 0,0 2 0 0 0,-2 1 0 0 0,-2 4 0 0 0,2 1 0 0 0,1-1 0 0 0,-3 4 0 0 0,4-1 0 0 0,-1-2 0 0 0,-2 3 0 0 0,3-1 0 0 0,-1-2 0 0 0,3-2 0 0 0,3-1 0 0 0,7-6 0 0 0,7-6 0 0 0,8-9 0 0 0,0-9 0 0 0,3-5 0 0 0,6-3 0 0 0,3-5 0 0 0,2-6 0 0 0,3-4 0 0 0,0-1 0 0 0,4-3 0 0 0,-1 0 0 0 0,2 0 0 0 0,3 3 0 0 0,-2-2 0 0 0,2 0 0 0 0,1 2 0 0 0,-2 1 0 0 0,1 2 0 0 0,-3 1 0 0 0,-3 0 0 0 0,-3 6 0 0 0,-3 0 0 0 0,-6 9 0 0 0,-9 4 0 0 0,-8 8 0 0 0,-8 7 0 0 0,-6 6 0 0 0,-6 4 0 0 0,-8 2 0 0 0,-2 5 0 0 0,-2 2 0 0 0,1 4 0 0 0,1 0 0 0 0,-3 2 0 0 0,1-1 0 0 0,0 2 0 0 0,2-2 0 0 0,-2-3 0 0 0,0 1 0 0 0,1 0 0 0 0,5-3 0 0 0,3-2 0 0 0,0-5 0 0 0,5-4 0 0 0,8-7 0 0 0,5-11 0 0 0,7-8 0 0 0,7-7 0 0 0,4-5 0 0 0,4-6 0 0 0,3-4 0 0 0,0-3 0 0 0,1 0 0 0 0,4-3 0 0 0,1 1 0 0 0,-1-1 0 0 0,-1 2 0 0 0,-1 3 0 0 0,-1 2 0 0 0,-2 3 0 0 0,0 2 0 0 0,0 1 0 0 0,-4 0 0 0 0,-2 5 0 0 0,-3 1 0 0 0,-5 7 0 0 0,-7 10 0 0 0,-8 8 0 0 0,-7 7 0 0 0,-1 4 0 0 0,-2 4 0 0 0,-2 1 0 0 0,-2 0 0 0 0,-2 1 0 0 0,4 3 0 0 0,0 0 0 0 0,0 1 0 0 0,-1 2 0 0 0,3-1 0 0 0,-1 0 0 0 0,4-3 0 0 0,0-1 0 0 0,-2-2 0 0 0,5-8 0 0 0,9-11 0 0 0,4-11 0 0 0,6-7 0 0 0,5-6 0 0 0,4-3 0 0 0,2-6 0 0 0,3-2 0 0 0,0-4 0 0 0,1 1 0 0 0,0 1 0 0 0,-1 3 0 0 0,0 3 0 0 0,0 1 0 0 0,-4 1 0 0 0,-1 1 0 0 0,0 1 0 0 0,-3 7 0 0 0,-8 7 0 0 0,-5 8 0 0 0,-7 9 0 0 0,-6 6 0 0 0,-2 4 0 0 0,-2 3 0 0 0,-2 2 0 0 0,-3 0 0 0 0,3 0 0 0 0,0 4 0 0 0,-1 1 0 0 0,-1-1 0 0 0,2 3 0 0 0,1 0 0 0 0,-1-2 0 0 0,2-1 0 0 0,0-6 0 0 0,3-3 0 0 0,-1-4 0 0 0,2-2 0 0 0,6-6 0 0 0,5-8 0 0 0,6-8 0 0 0,6-7 0 0 0,4-3 0 0 0,4-4 0 0 0,2 0 0 0 0,1-6 0 0 0,1 0 0 0 0,4-4 0 0 0,0 1 0 0 0,1 1 0 0 0,-2-2 0 0 0,-1 1 0 0 0,-6 3 0 0 0,-1 1 0 0 0,-1 3 0 0 0,1 0 0 0 0,-4 2 0 0 0,-3 8 0 0 0,-8 7 0 0 0,-5 9 0 0 0,-6 7 0 0 0,-1 7 0 0 0,-4 4 0 0 0,0 4 0 0 0,-1 0 0 0 0,-3 2 0 0 0,2-1 0 0 0,-1 0 0 0 0,-2 4 0 0 0,-1 0 0 0 0,-3 0 0 0 0,4-1 0 0 0,0-2 0 0 0,-1 0 0 0 0,3-2 0 0 0,0 0 0 0 0,2 0 0 0 0,0-1 0 0 0,6-7 0 0 0,8-11 0 0 0,4-9 0 0 0,4-8 0 0 0,6-9 0 0 0,3-6 0 0 0,3 0 0 0 0,1-1 0 0 0,1-2 0 0 0,1 0 0 0 0,0 1 0 0 0,-1-2 0 0 0,0 1 0 0 0,1 2 0 0 0,-2 1 0 0 0,-3 3 0 0 0,-1 1 0 0 0,0 4 0 0 0,-4 3 0 0 0,1 3 0 0 0,-7 9 0 0 0,-8 4 0 0 0,-4 7 0 0 0,-6 6 0 0 0,-4 5 0 0 0,-4 3 0 0 0,1 3 0 0 0,-1 0 0 0 0,4 1 0 0 0,-1 0 0 0 0,3 0 0 0 0,-1-1 0 0 0,2 0 0 0 0,-1 0 0 0 0,-2 0 0 0 0,1 0 0 0 0,-1-1 0 0 0,2 1 0 0 0,-1-4 0 0 0,2-2 0 0 0,-2 1 0 0 0,3 1 0 0 0,-2 0 0 0 0,1-5 0 0 0,7-7 0 0 0,4-7 0 0 0,5-8 0 0 0,7-3 0 0 0,0-3 0 0 0,3-3 0 0 0,2-2 0 0 0,-2-3 0 0 0,1 0 0 0 0,-3-1 0 0 0,1 3 0 0 0,-2 2 0 0 0,0 0 0 0 0,-1-1 0 0 0,0 3 0 0 0,0 7 0 0 0,-7 10 0 0 0,-4 9 0 0 0,-5 5 0 0 0,-7 6 0 0 0,0 1 0 0 0,-3 2 0 0 0,-2 1 0 0 0,2-1 0 0 0,-1 0 0 0 0,2 0 0 0 0,1-5 0 0 0,1-1 0 0 0,0 0 0 0 0,-3-3 0 0 0,2 0 0 0 0,3-7 0 0 0,7-4 0 0 0,4-7 0 0 0,5-4 0 0 0,3-3 0 0 0,3-4 0 0 0,3-4 0 0 0,-1-3 0 0 0,1 3 0 0 0,-1 0 0 0 0,0-1 0 0 0,-3 0 0 0 0,2 2 0 0 0,-2 1 0 0 0,-3 6 0 0 0,-7 6 0 0 0,-3 6 0 0 0,-5 4 0 0 0,-6 4 0 0 0,0 5 0 0 0,-2 3 0 0 0,-2-1 0 0 0,2 0 0 0 0,-1 1 0 0 0,-1-2 0 0 0,2-1 0 0 0,0 2 0 0 0,-1 1 0 0 0,-3-1 0 0 0,3-1 0 0 0,4-7 0 0 0,8-8 0 0 0,8-9 0 0 0,4-7 0 0 0,-4 0 0 0 0,-2 6 0 0 0,-6 4 0 0 0,-5 3 0 0 0,-2 7 0 0 0,-2 1 0 0 0,-4 0 0 0 0,-2 3 0 0 0,-2 0 0 0 0,-1-2 0 0 0,0-2 0 0 0,-2-1 0 0 0,1-2 0 0 0,8-2 0 0 0,10 1 0 0 0,9-2 0 0 0,5-3 0 0 0,5-1 0 0 0,-1-5 0 0 0,2 1 0 0 0,2-3 0 0 0,2 2 0 0 0,-6 1 0 0 0,-6 7 0 0 0,-7 3 0 0 0,-4 6 0 0 0,-5 1 0 0 0,-1 4 0 0 0,-3 3 0 0 0,1 3 0 0 0,3-5 0 0 0,6-5 0 0 0,4-8 0 0 0,6-8 0 0 0,1-6 0 0 0,4 0 0 0 0,-1-3 0 0 0,2 2 0 0 0,-1 0 0 0 0,1-1 0 0 0,-2-2 0 0 0,1 1 0 0 0,-1 1 0 0 0,-3 7 0 0 0,-2 8 0 0 0,-7 9 0 0 0,-2 6 0 0 0,-5 1 0 0 0,-2 2 0 0 0,6-2 0 0 0,7-3 0 0 0,6-8 0 0 0,7-9 0 0 0,3-7 0 0 0,3-5 0 0 0,2 0 0 0 0,-4-1 0 0 0,-1-1 0 0 0,0-1 0 0 0,0-2 0 0 0,2 4 0 0 0,-4 1 0 0 0,0-1 0 0 0,0 3 0 0 0,-2 0 0 0 0,0-2 0 0 0,1 0 0 0 0,-2-3 0 0 0,-3 7 0 0 0,-4 9 0 0 0,-7 5 0 0 0,-3 7 0 0 0,-5 5 0 0 0,-1 5 0 0 0,-3 3 0 0 0,-4 1 0 0 0,2 2 0 0 0,-1 0 0 0 0,-2 0 0 0 0,2-1 0 0 0,-1 1 0 0 0,0-1 0 0 0,-3 0 0 0 0,-1-1 0 0 0,-1 1 0 0 0,3 0 0 0 0,4-8 0 0 0,5-11 0 0 0,8-5 0 0 0,4-7 0 0 0,5-2 0 0 0,5-3 0 0 0,1-3 0 0 0,1 1 0 0 0,3-1 0 0 0,1-1 0 0 0,2-2 0 0 0,-3-2 0 0 0,-1 0 0 0 0,2-2 0 0 0,0 1 0 0 0,1 3 0 0 0,-3 1 0 0 0,0 0 0 0 0,1-1 0 0 0,1-1 0 0 0,1 2 0 0 0,-3 2 0 0 0,0 2 0 0 0,-7 4 0 0 0,-6 8 0 0 0,-6 8 0 0 0,-8 6 0 0 0,-5 6 0 0 0,-4 3 0 0 0,-4 2 0 0 0,4 1 0 0 0,0 1 0 0 0,0-1 0 0 0,3-1 0 0 0,0 1 0 0 0,-1-1 0 0 0,-1 0 0 0 0,2 0 0 0 0,1-1 0 0 0,-2-3 0 0 0,2-1 0 0 0,0-5 0 0 0,3 1 0 0 0,-1-3 0 0 0,2 1 0 0 0,6-6 0 0 0,5-7 0 0 0,6-4 0 0 0,1-5 0 0 0,5 0 0 0 0,3-3 0 0 0,3-3 0 0 0,-2-3 0 0 0,1 3 0 0 0,1-1 0 0 0,-2-1 0 0 0,-1-1 0 0 0,2-1 0 0 0,-3-2 0 0 0,1 4 0 0 0,-6 4 0 0 0,-5 9 0 0 0,-7 9 0 0 0,-7 8 0 0 0,-5 1 0 0 0,0 3 0 0 0,-2 2 0 0 0,-2 3 0 0 0,-1 0 0 0 0,-1 2 0 0 0,-1 0 0 0 0,-1-4 0 0 0,4-1 0 0 0,1 0 0 0 0,4 1 0 0 0,0-2 0 0 0,-1-1 0 0 0,2 0 0 0 0,-1-1 0 0 0,2 0 0 0 0,-1-3 0 0 0,6-7 0 0 0,8-8 0 0 0,4-8 0 0 0,4-1 0 0 0,2-3 0 0 0,2 1 0 0 0,-1-1 0 0 0,1 2 0 0 0,-1 0 0 0 0,-7 1 0 0 0,-8 8 0 0 0,-7 3 0 0 0,-3 7 0 0 0,-2 1 0 0 0,-2 4 0 0 0,-3 1 0 0 0,-2 1 0 0 0,0-2 0 0 0,-1 2 0 0 0,0-1 0 0 0,3-7 0 0 0,6-9 0 0 0,1-2 0 0 0,3-5 0 0 0,3-5 0 0 0,3-2 0 0 0,1-3 0 0 0,-1-2 0 0 0,-1 0 0 0 0,-3 3 0 0 0,-1 2 0 0 0,-2 0 0 0 0,1-2 0 0 0,1 4 0 0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8482 8126 16383 0 0,'-3'0'0'0'0,"-6"0"0"0"0,-1 4 0 0 0,1 4 0 0 0,-2 3 0 0 0,5-3 0 0 0,4 3 0 0 0,5-1 0 0 0,3-3 0 0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8527 8124 16383 0 0,'0'-4'0'0'0,"-4"-1"0"0"0,-5 0 0 0 0,-1-2 0 0 0,-2-1 0 0 0,-4 1 0 0 0,1 6 0 0 0,0 3 0 0 0,2 5 0 0 0,3 5 0 0 0,3 5 0 0 0,4 2 0 0 0,5-1 0 0 0,7-3 0 0 0,1-6 0 0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8528 8125 16383 0 0,'-4'0'0'0'0,"-1"-4"0"0"0,-4-1 0 0 0,-3 0 0 0 0,-5 1 0 0 0,1 5 0 0 0,4 6 0 0 0,3 3 0 0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8529 8149 16383 0 0,'0'-4'0'0'0,"-3"-1"0"0"0,-6 0 0 0 0,-5 1 0 0 0,0 5 0 0 0,2 2 0 0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7518 8149 16383 0 0,'-4'0'0'0'0,"-1"-4"0"0"0,-4-1 0 0 0,-4 0 0 0 0,-4 5 0 0 0,2 2 0 0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8998 6642 16383 0 0,'-3'0'0'0'0,"-3"4"0"0"0,5 1 0 0 0,3 4 0 0 0,4 0 0 0 0,5-1 0 0 0,1-6 0 0 0,-2-7 0 0 0,-2-7 0 0 0,-7-1 0 0 0,-3-3 0 0 0,-6 3 0 0 0,-4 2 0 0 0,-5 3 0 0 0,0 8 0 0 0,0 7 0 0 0,3 6 0 0 0,3 5 0 0 0,8 3 0 0 0,8-2 0 0 0,7-4 0 0 0,2-9 0 0 0,-2-8 0 0 0,1-5 0 0 0,-2-5 0 0 0,-2-4 0 0 0,-7 1 0 0 0,-4-1 0 0 0,-5 2 0 0 0,-6 3 0 0 0,0 8 0 0 0,-2 4 0 0 0,2 6 0 0 0,-1 2 0 0 0,1 3 0 0 0,4 3 0 0 0,3 3 0 0 0,7-1 0 0 0,6-4 0 0 0,7-8 0 0 0,0-8 0 0 0,2-5 0 0 0,-2-4 0 0 0,-3-3 0 0 0,-7-1 0 0 0,-9 4 0 0 0,-7 3 0 0 0,-5 4 0 0 0,0 6 0 0 0,3 7 0 0 0,4 5 0 0 0,7 2 0 0 0,9-3 0 0 0,6-3 0 0 0,2-7 0 0 0,2-7 0 0 0,-2-7 0 0 0,-3-6 0 0 0,-7 1 0 0 0,-4 3 0 0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4:55.0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12906 2458 16383 0 0,'0'0'0'0'0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4:55.0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13047 2858 16383 0 0,'0'0'0'0'0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7967 8714 16383 0 0,'0'0'0'0'0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7965 8643 16383 0 0,'0'-4'0'0'0,"-4"-1"0"0"0,-5 0 0 0 0,-1 5 0 0 0,2 6 0 0 0,1 6 0 0 0,2 1 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9348 10171 16383 0 0,'-4'0'0'0'0,"-1"-3"0"0"0,-4-3 0 0 0,0 5 0 0 0,-3 3 0 0 0,2 4 0 0 0,-3 5 0 0 0,-2 4 0 0 0,1 5 0 0 0,0 1 0 0 0,-3 2 0 0 0,-1 1 0 0 0,2-1 0 0 0,-1 1 0 0 0,8-8 0 0 0,8-7 0 0 0,4-9 0 0 0,7-8 0 0 0,4-3 0 0 0,4-3 0 0 0,3-3 0 0 0,-2-3 0 0 0,-1-1 0 0 0,1-2 0 0 0,1 0 0 0 0,-3 0 0 0 0,-5 7 0 0 0,-8 11 0 0 0,-8 9 0 0 0,-8 9 0 0 0,-5 6 0 0 0,-4 3 0 0 0,-2 1 0 0 0,3 2 0 0 0,4-4 0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7987 8596 16383 0 0,'-4'0'0'0'0,"-5"0"0"0"0,-5 0 0 0 0,1 4 0 0 0,-3 1 0 0 0,2 4 0 0 0,4 4 0 0 0,3-1 0 0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7896 8667 16383 0 0,'0'3'0'0'0,"0"3"0"0"0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8033 8619 16383 0 0,'-4'0'0'0'0,"-1"-4"0"0"0,-4-1 0 0 0,-4 0 0 0 0,-3 1 0 0 0,0 5 0 0 0,0 2 0 0 0,2 5 0 0 0,3 5 0 0 0,5 4 0 0 0,2 2 0 0 0,2-1 0 0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7473 8173 16383 0 0,'-4'0'0'0'0,"-1"0"0"0"0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7517 8195 16383 0 0,'0'-4'0'0'0,"-4"-1"0"0"0,-1-4 0 0 0,-4 0 0 0 0,-4 1 0 0 0,0 7 0 0 0,-1 2 0 0 0,1 6 0 0 0,3 5 0 0 0,4 4 0 0 0,2 0 0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8482 8126 16383 0 0,'-3'0'0'0'0,"-6"0"0"0"0,-1 4 0 0 0,1 4 0 0 0,-2 3 0 0 0,5-3 0 0 0,4 3 0 0 0,5-1 0 0 0,3-3 0 0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8527 8124 16383 0 0,'0'-4'0'0'0,"-4"-1"0"0"0,-5 0 0 0 0,-1-2 0 0 0,-2-1 0 0 0,-4 1 0 0 0,1 6 0 0 0,0 3 0 0 0,2 5 0 0 0,3 5 0 0 0,3 5 0 0 0,4 2 0 0 0,5-1 0 0 0,7-3 0 0 0,1-6 0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8528 8125 16383 0 0,'-4'0'0'0'0,"-1"-4"0"0"0,-4-1 0 0 0,-3 0 0 0 0,-5 1 0 0 0,1 5 0 0 0,4 6 0 0 0,3 3 0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8529 8149 16383 0 0,'0'-4'0'0'0,"-3"-1"0"0"0,-6 0 0 0 0,-5 1 0 0 0,0 5 0 0 0,2 2 0 0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7518 8149 16383 0 0,'-4'0'0'0'0,"-1"-4"0"0"0,-4-1 0 0 0,-4 0 0 0 0,-4 5 0 0 0,2 2 0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4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11902 10480 16383 0 0,'0'-4'0'0'0,"4"3"0"0"0,5 5 0 0 0,5 2 0 0 0,4 4 0 0 0,2 4 0 0 0,3 0 0 0 0,-4 1 0 0 0,-1-2 0 0 0,1-3 0 0 0,-3 0 0 0 0,-1-1 0 0 0,2-2 0 0 0,1-2 0 0 0,-2-7 0 0 0,-8-2 0 0 0,-9-4 0 0 0,-9-5 0 0 0,-5-4 0 0 0,-1-3 0 0 0,-2 2 0 0 0,-1 0 0 0 0,-1-1 0 0 0,-2 3 0 0 0,4 1 0 0 0,0-2 0 0 0,0 3 0 0 0,-1-1 0 0 0,-1-1 0 0 0,-1 2 0 0 0,3-1 0 0 0,0 3 0 0 0,0 3 0 0 0,0-1 0 0 0,1 5 0 0 0,5 8 0 0 0,8 3 0 0 0,5 4 0 0 0,5 1 0 0 0,7 2 0 0 0,0 2 0 0 0,2 0 0 0 0,-1 0 0 0 0,0-2 0 0 0,2 1 0 0 0,2 1 0 0 0,2-1 0 0 0,1-4 0 0 0,-2 1 0 0 0,-5-5 0 0 0,-5-8 0 0 0,-4-8 0 0 0,-7-5 0 0 0,-2-4 0 0 0,-5 0 0 0 0,-1 1 0 0 0,-3-1 0 0 0,-2-1 0 0 0,1-2 0 0 0,-2 1 0 0 0,-1-2 0 0 0,-1 5 0 0 0,1 0 0 0 0,1 0 0 0 0,-2-1 0 0 0,0 3 0 0 0,1 0 0 0 0,1 3 0 0 0,3-1 0 0 0,-1 3 0 0 0,3-1 0 0 0,-1 2 0 0 0,-2 2 0 0 0,1 7 0 0 0,2 7 0 0 0,4 6 0 0 0,7 6 0 0 0,3 2 0 0 0,1 3 0 0 0,4 1 0 0 0,1 0 0 0 0,2 0 0 0 0,-1 0 0 0 0,3-1 0 0 0,-2 0 0 0 0,1 0 0 0 0,-1 0 0 0 0,-2 0 0 0 0,0-1 0 0 0,0 1 0 0 0,1-4 0 0 0,0-2 0 0 0,1-7 0 0 0,0-9 0 0 0,-3-9 0 0 0,-3-6 0 0 0,-1-6 0 0 0,-3-2 0 0 0,0-2 0 0 0,-1-1 0 0 0,-1 1 0 0 0,1 0 0 0 0,-4 0 0 0 0,-2 1 0 0 0,-3 0 0 0 0,0 0 0 0 0,-3 0 0 0 0,-2 0 0 0 0,0 1 0 0 0,-1-1 0 0 0,2 1 0 0 0,0 3 0 0 0,-3 1 0 0 0,3 1 0 0 0,-2 2 0 0 0,-1 4 0 0 0,2 0 0 0 0,-1 2 0 0 0,-1 6 0 0 0,1 8 0 0 0,4 6 0 0 0,4 6 0 0 0,3 4 0 0 0,2 1 0 0 0,5-2 0 0 0,2-1 0 0 0,5 0 0 0 0,-1 1 0 0 0,4 1 0 0 0,2 0 0 0 0,3 1 0 0 0,-2 1 0 0 0,0-1 0 0 0,2 1 0 0 0,-3 0 0 0 0,1 0 0 0 0,0 0 0 0 0,-1-1 0 0 0,-1-3 0 0 0,-1-1 0 0 0,0-4 0 0 0,2-4 0 0 0,-2-8 0 0 0,-3-8 0 0 0,-3-7 0 0 0,-2-5 0 0 0,-3-3 0 0 0,-6-2 0 0 0,-5-1 0 0 0,-1 0 0 0 0,-4-1 0 0 0,-2 2 0 0 0,-3-1 0 0 0,-2 1 0 0 0,3 0 0 0 0,0 0 0 0 0,0 1 0 0 0,-1 3 0 0 0,-2 2 0 0 0,0-1 0 0 0,-1 3 0 0 0,3 0 0 0 0,2 3 0 0 0,-1 3 0 0 0,3 7 0 0 0,4 8 0 0 0,7 7 0 0 0,9 5 0 0 0,3 3 0 0 0,5 2 0 0 0,-1 1 0 0 0,2 0 0 0 0,3 0 0 0 0,1 0 0 0 0,3-1 0 0 0,0 0 0 0 0,-2 0 0 0 0,-1 0 0 0 0,0 3 0 0 0,1-2 0 0 0,-2-1 0 0 0,-1-2 0 0 0,-3 1 0 0 0,0-5 0 0 0,-2 0 0 0 0,1-3 0 0 0,-1-9 0 0 0,-3-8 0 0 0,-3-8 0 0 0,-6-6 0 0 0,-3-3 0 0 0,-4-3 0 0 0,-1-1 0 0 0,-3-1 0 0 0,0 1 0 0 0,-1 0 0 0 0,-2 1 0 0 0,-3 0 0 0 0,-2 0 0 0 0,-1 0 0 0 0,2 0 0 0 0,2 0 0 0 0,-2 5 0 0 0,0 0 0 0 0,3 1 0 0 0,0 2 0 0 0,2 0 0 0 0,1 3 0 0 0,-2 3 0 0 0,2-1 0 0 0,2 6 0 0 0,5 7 0 0 0,1 7 0 0 0,3 5 0 0 0,6 1 0 0 0,1 1 0 0 0,4 1 0 0 0,1 2 0 0 0,2 2 0 0 0,0 0 0 0 0,0 0 0 0 0,4 1 0 0 0,1 0 0 0 0,-1 0 0 0 0,0-4 0 0 0,2-1 0 0 0,-3 0 0 0 0,0 1 0 0 0,2-3 0 0 0,-3 0 0 0 0,1 0 0 0 0,1-1 0 0 0,-2 0 0 0 0,-3-7 0 0 0,-4-8 0 0 0,-2-8 0 0 0,-3-6 0 0 0,-6-2 0 0 0,-1-1 0 0 0,-4-1 0 0 0,-1-3 0 0 0,-2 0 0 0 0,-4-2 0 0 0,-1 1 0 0 0,0-1 0 0 0,1 0 0 0 0,-2 0 0 0 0,-1 0 0 0 0,-2 4 0 0 0,4 1 0 0 0,0 4 0 0 0,-1 0 0 0 0,-1-1 0 0 0,-1 2 0 0 0,-1 3 0 0 0,3 8 0 0 0,4 7 0 0 0,5 7 0 0 0,4 5 0 0 0,3 4 0 0 0,5-2 0 0 0,3 0 0 0 0,3 0 0 0 0,1 1 0 0 0,3 1 0 0 0,-2 1 0 0 0,2-4 0 0 0,-2 0 0 0 0,2 0 0 0 0,2 0 0 0 0,-2 3 0 0 0,2 0 0 0 0,1 0 0 0 0,-2 2 0 0 0,1-4 0 0 0,-2-2 0 0 0,0-2 0 0 0,2-5 0 0 0,-1-8 0 0 0,-4-8 0 0 0,-7-7 0 0 0,-4-4 0 0 0,-5-5 0 0 0,-3-1 0 0 0,-3-1 0 0 0,-3 0 0 0 0,1 0 0 0 0,-2 0 0 0 0,-1 1 0 0 0,-2-1 0 0 0,-1 2 0 0 0,-2-1 0 0 0,0 0 0 0 0,-1 4 0 0 0,4 2 0 0 0,5 7 0 0 0,1 9 0 0 0,3 9 0 0 0,6 7 0 0 0,9 4 0 0 0,3 4 0 0 0,4-3 0 0 0,3-1 0 0 0,0 1 0 0 0,1-4 0 0 0,2 0 0 0 0,-3 0 0 0 0,1 3 0 0 0,1 0 0 0 0,-3 2 0 0 0,1 1 0 0 0,-2 1 0 0 0,0-1 0 0 0,2-3 0 0 0,-2-1 0 0 0,1-4 0 0 0,-2 0 0 0 0,-3 1 0 0 0,-3-5 0 0 0,-2-9 0 0 0,-3-8 0 0 0,-4-3 0 0 0,-3-4 0 0 0,-3-3 0 0 0,-1-3 0 0 0,-2-1 0 0 0,-3-2 0 0 0,-3 0 0 0 0,2 0 0 0 0,0-1 0 0 0,-2 1 0 0 0,-1 0 0 0 0,-2 4 0 0 0,0 1 0 0 0,3 1 0 0 0,0 2 0 0 0,4 0 0 0 0,0 3 0 0 0,3-1 0 0 0,-1 2 0 0 0,1 7 0 0 0,3 8 0 0 0,3 7 0 0 0,2 5 0 0 0,6 5 0 0 0,6 1 0 0 0,1 2 0 0 0,3 0 0 0 0,3 1 0 0 0,3-2 0 0 0,-2 1 0 0 0,0-1 0 0 0,1 0 0 0 0,-2 0 0 0 0,-1-4 0 0 0,-2-2 0 0 0,0-3 0 0 0,-2 0 0 0 0,1 1 0 0 0,-2 1 0 0 0,-2-4 0 0 0,-3-10 0 0 0,-2-8 0 0 0,-5-7 0 0 0,-3-5 0 0 0,-4 0 0 0 0,0 0 0 0 0,-3-2 0 0 0,0 0 0 0 0,0-2 0 0 0,0 0 0 0 0,0 4 0 0 0,1 0 0 0 0,-2 0 0 0 0,-1-1 0 0 0,-4-1 0 0 0,3 7 0 0 0,3 9 0 0 0,3 9 0 0 0,8 8 0 0 0,8 6 0 0 0,2 2 0 0 0,4 3 0 0 0,3 1 0 0 0,0-1 0 0 0,0 0 0 0 0,1 0 0 0 0,2 0 0 0 0,-2-1 0 0 0,-1-4 0 0 0,2-2 0 0 0,1-3 0 0 0,1-4 0 0 0,-3-8 0 0 0,-4-8 0 0 0,-4-7 0 0 0,-4-5 0 0 0,-7-3 0 0 0,-2-2 0 0 0,-1-1 0 0 0,-4 3 0 0 0,0 2 0 0 0,2 8 0 0 0,5 6 0 0 0,8 7 0 0 0,6 8 0 0 0,5 5 0 0 0,3 5 0 0 0,3-2 0 0 0,-4 1 0 0 0,0-4 0 0 0,-3-7 0 0 0,-6-10 0 0 0,-7-4 0 0 0,-4 3 0 0 0,-3 5 0 0 0,0 7 0 0 0,1 5 0 0 0,4 1 0 0 0,6-3 0 0 0,2-7 0 0 0,4-4 0 0 0,-2-6 0 0 0,3-3 0 0 0,1-3 0 0 0,0-4 0 0 0,-8 0 0 0 0,-8 4 0 0 0,-9 3 0 0 0,-5 3 0 0 0,-5 2 0 0 0,-3-2 0 0 0,0 0 0 0 0,-2 0 0 0 0,1 2 0 0 0,0 1 0 0 0,0-3 0 0 0,1-1 0 0 0,0 1 0 0 0,0 1 0 0 0,1 2 0 0 0,3-4 0 0 0,5 4 0 0 0,5 6 0 0 0,9 2 0 0 0,3 4 0 0 0,5 1 0 0 0,6 1 0 0 0,3 0 0 0 0,-4-7 0 0 0,-8-8 0 0 0,-6-7 0 0 0,-6-2 0 0 0,-2-2 0 0 0,-3 0 0 0 0,1-1 0 0 0,1-1 0 0 0,-1 1 0 0 0,2 0 0 0 0,-2 2 0 0 0,1 0 0 0 0,-2-2 0 0 0,2-2 0 0 0,-2 1 0 0 0,1 0 0 0 0,-1 3 0 0 0,1 7 0 0 0,7 5 0 0 0,4 6 0 0 0,5 3 0 0 0,2 3 0 0 0,4 0 0 0 0,0 2 0 0 0,2-1 0 0 0,-1 1 0 0 0,1-1 0 0 0,-2 0 0 0 0,2 3 0 0 0,-2 2 0 0 0,-3-5 0 0 0,-6-5 0 0 0,-4-7 0 0 0,-5-4 0 0 0,-2-6 0 0 0,-3 0 0 0 0,1-2 0 0 0,-2 0 0 0 0,1-1 0 0 0,0 5 0 0 0,0 8 0 0 0,4 8 0 0 0,2 6 0 0 0,3 5 0 0 0,1 3 0 0 0,5-3 0 0 0,3 0 0 0 0,3-3 0 0 0,1-9 0 0 0,-6-9 0 0 0,-3-8 0 0 0,-6-2 0 0 0,-2-4 0 0 0,1-2 0 0 0,-4 2 0 0 0,1 7 0 0 0,6 9 0 0 0,3 9 0 0 0,5 2 0 0 0,2 4 0 0 0,0 2 0 0 0,3 0 0 0 0,-1-1 0 0 0,-2 2 0 0 0,2-3 0 0 0,0 1 0 0 0,1-4 0 0 0,0-6 0 0 0,-2-9 0 0 0,-3-8 0 0 0,-1-5 0 0 0,-3-4 0 0 0,4 1 0 0 0,0 8 0 0 0,3 5 0 0 0,1 9 0 0 0,2 2 0 0 0,3 2 0 0 0,0 2 0 0 0,0 1 0 0 0,3-2 0 0 0,-2 1 0 0 0,0 0 0 0 0,2-2 0 0 0,-3 2 0 0 0,1 3 0 0 0,-2 3 0 0 0,0 3 0 0 0,-2 3 0 0 0,-3 1 0 0 0,1-3 0 0 0,3-1 0 0 0,4-3 0 0 0,2-9 0 0 0,2-4 0 0 0,-2-8 0 0 0,0-1 0 0 0,0-5 0 0 0,1 1 0 0 0,2-3 0 0 0,0 2 0 0 0,1 3 0 0 0,-3-1 0 0 0,-1 1 0 0 0,0 2 0 0 0,1 3 0 0 0,-3-3 0 0 0,0 1 0 0 0,1 0 0 0 0,1 3 0 0 0,-6 0 0 0 0,-9-2 0 0 0,-8-4 0 0 0,-9-2 0 0 0,0-1 0 0 0,-3 0 0 0 0,-1 3 0 0 0,1-1 0 0 0,4-3 0 0 0,1-3 0 0 0,2-2 0 0 0,2-3 0 0 0,0 3 0 0 0,0 8 0 0 0,2 10 0 0 0,-2 4 0 0 0,1 6 0 0 0,1 5 0 0 0,-3 0 0 0 0,2 1 0 0 0,-4 2 0 0 0,2 2 0 0 0,1 1 0 0 0,3 1 0 0 0,5-7 0 0 0,7-7 0 0 0,3-7 0 0 0,2-9 0 0 0,4-2 0 0 0,3-4 0 0 0,2-3 0 0 0,1-3 0 0 0,1-2 0 0 0,1 0 0 0 0,-1-1 0 0 0,0-4 0 0 0,0-2 0 0 0,0 1 0 0 0,-4 1 0 0 0,-1 1 0 0 0,0 2 0 0 0,1 0 0 0 0,-3 1 0 0 0,-1 0 0 0 0,-6 5 0 0 0,-8 4 0 0 0,-5 10 0 0 0,-6 8 0 0 0,-4 4 0 0 0,-4 4 0 0 0,1 5 0 0 0,-1 2 0 0 0,0-1 0 0 0,-2-1 0 0 0,-1 2 0 0 0,-1 4 0 0 0,0 3 0 0 0,-1 1 0 0 0,0-1 0 0 0,0-1 0 0 0,1 0 0 0 0,-1-1 0 0 0,0-1 0 0 0,0 0 0 0 0,8-8 0 0 0,10-11 0 0 0,10-9 0 0 0,8-8 0 0 0,6-6 0 0 0,7-7 0 0 0,3-3 0 0 0,0-4 0 0 0,4-1 0 0 0,-1-2 0 0 0,-1 1 0 0 0,1 3 0 0 0,-1-1 0 0 0,-1 2 0 0 0,-3 1 0 0 0,-1 3 0 0 0,-2 1 0 0 0,-1 2 0 0 0,0 1 0 0 0,-5 1 0 0 0,-8 3 0 0 0,-11 10 0 0 0,-8 6 0 0 0,-7 7 0 0 0,-5 7 0 0 0,-2 5 0 0 0,-1 5 0 0 0,-4 1 0 0 0,-2 2 0 0 0,1 0 0 0 0,-2 0 0 0 0,-1 0 0 0 0,3-1 0 0 0,-3 1 0 0 0,1-1 0 0 0,2-1 0 0 0,2 1 0 0 0,1 0 0 0 0,2-1 0 0 0,1-3 0 0 0,4-9 0 0 0,9-6 0 0 0,11-8 0 0 0,8-7 0 0 0,7-6 0 0 0,5-3 0 0 0,2-2 0 0 0,1-2 0 0 0,1 0 0 0 0,3 0 0 0 0,2 0 0 0 0,-2 0 0 0 0,-1 1 0 0 0,-1 0 0 0 0,-1 0 0 0 0,-2 1 0 0 0,0-1 0 0 0,-4 1 0 0 0,-2 3 0 0 0,-7 5 0 0 0,-9 5 0 0 0,-10 8 0 0 0,-5 4 0 0 0,-6 6 0 0 0,-2 1 0 0 0,-2 2 0 0 0,-1 0 0 0 0,1 1 0 0 0,0-1 0 0 0,0 1 0 0 0,1-2 0 0 0,0 1 0 0 0,0-1 0 0 0,4 1 0 0 0,1-1 0 0 0,1-3 0 0 0,6-2 0 0 0,9-7 0 0 0,9-7 0 0 0,7-1 0 0 0,1-4 0 0 0,2-3 0 0 0,2 1 0 0 0,1-1 0 0 0,2-1 0 0 0,0 1 0 0 0,-3 1 0 0 0,-1 2 0 0 0,0 0 0 0 0,-7 2 0 0 0,-4 6 0 0 0,-9 5 0 0 0,-7 6 0 0 0,-6 1 0 0 0,0 5 0 0 0,-2 3 0 0 0,-2 3 0 0 0,-1-2 0 0 0,-1 1 0 0 0,-1 1 0 0 0,-1 2 0 0 0,0-3 0 0 0,0-1 0 0 0,0 1 0 0 0,0 2 0 0 0,0 1 0 0 0,8-6 0 0 0,10-10 0 0 0,7-10 0 0 0,5-6 0 0 0,7-7 0 0 0,8-2 0 0 0,4-3 0 0 0,2-1 0 0 0,0 1 0 0 0,-2 0 0 0 0,4 0 0 0 0,0 4 0 0 0,-6 2 0 0 0,-2 0 0 0 0,-1-1 0 0 0,-1 3 0 0 0,-3 1 0 0 0,-1 2 0 0 0,-3 0 0 0 0,0 2 0 0 0,-6 2 0 0 0,-5 8 0 0 0,-5 3 0 0 0,-7 6 0 0 0,-6 0 0 0 0,-3 4 0 0 0,1 4 0 0 0,0-2 0 0 0,-1 1 0 0 0,-1 2 0 0 0,-1 2 0 0 0,-1 1 0 0 0,0-2 0 0 0,-1-1 0 0 0,0 1 0 0 0,0 1 0 0 0,0 2 0 0 0,1 0 0 0 0,7-3 0 0 0,10-4 0 0 0,10-6 0 0 0,8-6 0 0 0,5-9 0 0 0,8-3 0 0 0,3-3 0 0 0,1 1 0 0 0,2-3 0 0 0,0 3 0 0 0,-1-2 0 0 0,-3 3 0 0 0,-1-2 0 0 0,-3 2 0 0 0,-4-1 0 0 0,-2 2 0 0 0,-1 2 0 0 0,-3 6 0 0 0,-7 4 0 0 0,-5 5 0 0 0,-7 6 0 0 0,-7 3 0 0 0,0 5 0 0 0,-3 1 0 0 0,-3 1 0 0 0,-1 0 0 0 0,-2 1 0 0 0,-2 0 0 0 0,1-1 0 0 0,2 0 0 0 0,2 0 0 0 0,0 0 0 0 0,3 0 0 0 0,0-1 0 0 0,3 1 0 0 0,6-4 0 0 0,10-9 0 0 0,7-11 0 0 0,5-4 0 0 0,5-5 0 0 0,-2-6 0 0 0,-1 1 0 0 0,2-1 0 0 0,0-2 0 0 0,1 2 0 0 0,1 0 0 0 0,0 3 0 0 0,-3-1 0 0 0,-1 3 0 0 0,0 3 0 0 0,-3 6 0 0 0,-8 4 0 0 0,-5 6 0 0 0,-7 4 0 0 0,-2 5 0 0 0,-4 4 0 0 0,-5 1 0 0 0,-2 1 0 0 0,1 1 0 0 0,0-1 0 0 0,-1 1 0 0 0,-2-1 0 0 0,4 0 0 0 0,-1-4 0 0 0,4-1 0 0 0,-1-4 0 0 0,3 0 0 0 0,6-3 0 0 0,9-7 0 0 0,7-8 0 0 0,6-3 0 0 0,3-5 0 0 0,3-4 0 0 0,1 1 0 0 0,0-1 0 0 0,0-1 0 0 0,0-2 0 0 0,-1-2 0 0 0,1 3 0 0 0,-2 1 0 0 0,1 3 0 0 0,0 0 0 0 0,0 2 0 0 0,-5 0 0 0 0,0 2 0 0 0,-4 6 0 0 0,-8 4 0 0 0,-9 5 0 0 0,-4 7 0 0 0,-5 1 0 0 0,-4 1 0 0 0,-3 3 0 0 0,2 3 0 0 0,-1 1 0 0 0,0-3 0 0 0,-2 0 0 0 0,3 0 0 0 0,1-3 0 0 0,2 0 0 0 0,1-2 0 0 0,1 0 0 0 0,8-6 0 0 0,8-8 0 0 0,7-8 0 0 0,5-6 0 0 0,5-4 0 0 0,1-3 0 0 0,2-2 0 0 0,1 4 0 0 0,-5 1 0 0 0,-1 4 0 0 0,-9 4 0 0 0,-8 8 0 0 0,-6 9 0 0 0,-5 2 0 0 0,-2 5 0 0 0,-3 4 0 0 0,-2-2 0 0 0,-3 1 0 0 0,2 2 0 0 0,0-3 0 0 0,3 1 0 0 0,0-3 0 0 0,3 0 0 0 0,2 2 0 0 0,7-1 0 0 0,8-8 0 0 0,7-8 0 0 0,5-4 0 0 0,3-5 0 0 0,5-4 0 0 0,3-3 0 0 0,1-3 0 0 0,1 2 0 0 0,1 1 0 0 0,-2-1 0 0 0,-2-1 0 0 0,2 4 0 0 0,-4-1 0 0 0,-3 4 0 0 0,-1 0 0 0 0,-1 1 0 0 0,-7 8 0 0 0,-11 8 0 0 0,-5 7 0 0 0,-6 5 0 0 0,-6 1 0 0 0,-5 0 0 0 0,-2 2 0 0 0,-2 2 0 0 0,0 0 0 0 0,3 1 0 0 0,1-3 0 0 0,4-1 0 0 0,1-4 0 0 0,2 0 0 0 0,4 1 0 0 0,7-2 0 0 0,3-7 0 0 0,6-4 0 0 0,1-3 0 0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8998 6642 16383 0 0,'-3'0'0'0'0,"-3"4"0"0"0,5 1 0 0 0,3 4 0 0 0,4 0 0 0 0,5-1 0 0 0,1-6 0 0 0,-2-7 0 0 0,-2-7 0 0 0,-7-1 0 0 0,-3-3 0 0 0,-6 3 0 0 0,-4 2 0 0 0,-5 3 0 0 0,0 8 0 0 0,0 7 0 0 0,3 6 0 0 0,3 5 0 0 0,8 3 0 0 0,8-2 0 0 0,7-4 0 0 0,2-9 0 0 0,-2-8 0 0 0,1-5 0 0 0,-2-5 0 0 0,-2-4 0 0 0,-7 1 0 0 0,-4-1 0 0 0,-5 2 0 0 0,-6 3 0 0 0,0 8 0 0 0,-2 4 0 0 0,2 6 0 0 0,-1 2 0 0 0,1 3 0 0 0,4 3 0 0 0,3 3 0 0 0,7-1 0 0 0,6-4 0 0 0,7-8 0 0 0,0-8 0 0 0,2-5 0 0 0,-2-4 0 0 0,-3-3 0 0 0,-7-1 0 0 0,-9 4 0 0 0,-7 3 0 0 0,-5 4 0 0 0,0 6 0 0 0,3 7 0 0 0,4 5 0 0 0,7 2 0 0 0,9-3 0 0 0,6-3 0 0 0,2-7 0 0 0,2-7 0 0 0,-2-7 0 0 0,-3-6 0 0 0,-7 1 0 0 0,-4 3 0 0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4:55.0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12906 2458 16383 0 0,'0'0'0'0'0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4:55.0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13047 2858 16383 0 0,'0'0'0'0'0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7967 8714 16383 0 0,'0'0'0'0'0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7965 8643 16383 0 0,'0'-4'0'0'0,"-4"-1"0"0"0,-5 0 0 0 0,-1 5 0 0 0,2 6 0 0 0,1 6 0 0 0,2 1 0 0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7987 8596 16383 0 0,'-4'0'0'0'0,"-5"0"0"0"0,-5 0 0 0 0,1 4 0 0 0,-3 1 0 0 0,2 4 0 0 0,4 4 0 0 0,3-1 0 0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7896 8667 16383 0 0,'0'3'0'0'0,"0"3"0"0"0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8033 8619 16383 0 0,'-4'0'0'0'0,"-1"-4"0"0"0,-4-1 0 0 0,-4 0 0 0 0,-3 1 0 0 0,0 5 0 0 0,0 2 0 0 0,2 5 0 0 0,3 5 0 0 0,5 4 0 0 0,2 2 0 0 0,2-1 0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7473 8173 16383 0 0,'-4'0'0'0'0,"-1"0"0"0"0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7517 8195 16383 0 0,'0'-4'0'0'0,"-4"-1"0"0"0,-1-4 0 0 0,-4 0 0 0 0,-4 1 0 0 0,0 7 0 0 0,-1 2 0 0 0,1 6 0 0 0,3 5 0 0 0,4 4 0 0 0,2 0 0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14029 10336 16383 0 0,'-4'0'0'0'0,"-1"4"0"0"0,-4 5 0 0 0,-4 1 0 0 0,-4 3 0 0 0,-2 3 0 0 0,-3 2 0 0 0,-1 3 0 0 0,4 0 0 0 0,1-2 0 0 0,7-4 0 0 0,6-6 0 0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8482 8126 16383 0 0,'-3'0'0'0'0,"-6"0"0"0"0,-1 4 0 0 0,1 4 0 0 0,-2 3 0 0 0,5-3 0 0 0,4 3 0 0 0,5-1 0 0 0,3-3 0 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8527 8124 16383 0 0,'0'-4'0'0'0,"-4"-1"0"0"0,-5 0 0 0 0,-1-2 0 0 0,-2-1 0 0 0,-4 1 0 0 0,1 6 0 0 0,0 3 0 0 0,2 5 0 0 0,3 5 0 0 0,3 5 0 0 0,4 2 0 0 0,5-1 0 0 0,7-3 0 0 0,1-6 0 0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8528 8125 16383 0 0,'-4'0'0'0'0,"-1"-4"0"0"0,-4-1 0 0 0,-3 0 0 0 0,-5 1 0 0 0,1 5 0 0 0,4 6 0 0 0,3 3 0 0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8529 8149 16383 0 0,'0'-4'0'0'0,"-3"-1"0"0"0,-6 0 0 0 0,-5 1 0 0 0,0 5 0 0 0,2 2 0 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7518 8149 16383 0 0,'-4'0'0'0'0,"-1"-4"0"0"0,-4-1 0 0 0,-4 0 0 0 0,-4 5 0 0 0,2 2 0 0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8998 6642 16383 0 0,'-3'0'0'0'0,"-3"4"0"0"0,5 1 0 0 0,3 4 0 0 0,4 0 0 0 0,5-1 0 0 0,1-6 0 0 0,-2-7 0 0 0,-2-7 0 0 0,-7-1 0 0 0,-3-3 0 0 0,-6 3 0 0 0,-4 2 0 0 0,-5 3 0 0 0,0 8 0 0 0,0 7 0 0 0,3 6 0 0 0,3 5 0 0 0,8 3 0 0 0,8-2 0 0 0,7-4 0 0 0,2-9 0 0 0,-2-8 0 0 0,1-5 0 0 0,-2-5 0 0 0,-2-4 0 0 0,-7 1 0 0 0,-4-1 0 0 0,-5 2 0 0 0,-6 3 0 0 0,0 8 0 0 0,-2 4 0 0 0,2 6 0 0 0,-1 2 0 0 0,1 3 0 0 0,4 3 0 0 0,3 3 0 0 0,7-1 0 0 0,6-4 0 0 0,7-8 0 0 0,0-8 0 0 0,2-5 0 0 0,-2-4 0 0 0,-3-3 0 0 0,-7-1 0 0 0,-9 4 0 0 0,-7 3 0 0 0,-5 4 0 0 0,0 6 0 0 0,3 7 0 0 0,4 5 0 0 0,7 2 0 0 0,9-3 0 0 0,6-3 0 0 0,2-7 0 0 0,2-7 0 0 0,-2-7 0 0 0,-3-6 0 0 0,-7 1 0 0 0,-4 3 0 0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4:55.0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12906 2458 16383 0 0,'0'0'0'0'0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4:55.0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13047 2858 16383 0 0,'0'0'0'0'0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7967 8714 16383 0 0,'0'0'0'0'0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7965 8643 16383 0 0,'0'-4'0'0'0,"-4"-1"0"0"0,-5 0 0 0 0,-1 5 0 0 0,2 6 0 0 0,1 6 0 0 0,2 1 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14147 10177 16383 0 0,'4'-4'0'0'0,"5"-5"0"0"0,4-5 0 0 0,5 0 0 0 0,-1-1 0 0 0,-8 1 0 0 0,-8 7 0 0 0,-9 6 0 0 0,-7 5 0 0 0,-4 3 0 0 0,-4 4 0 0 0,-4 0 0 0 0,-3 2 0 0 0,1 3 0 0 0,-3 2 0 0 0,-4 3 0 0 0,1 0 0 0 0,-1-2 0 0 0,1-1 0 0 0,-1 0 0 0 0,1 1 0 0 0,4 2 0 0 0,-1 0 0 0 0,0 1 0 0 0,3-4 0 0 0,2 0 0 0 0,2 0 0 0 0,9-7 0 0 0,11-5 0 0 0,10-7 0 0 0,12-8 0 0 0,7-6 0 0 0,8-4 0 0 0,5-3 0 0 0,4-2 0 0 0,0 0 0 0 0,-1 0 0 0 0,2 0 0 0 0,1 0 0 0 0,-3 1 0 0 0,-1 0 0 0 0,-2 0 0 0 0,-5 0 0 0 0,1 1 0 0 0,-2 3 0 0 0,-2 2 0 0 0,-2-1 0 0 0,-2 3 0 0 0,-10 4 0 0 0,-10 4 0 0 0,-10 3 0 0 0,-8 6 0 0 0,-6 3 0 0 0,-8 4 0 0 0,-2 5 0 0 0,-4 0 0 0 0,-5 1 0 0 0,1 2 0 0 0,-2-2 0 0 0,-1 1 0 0 0,2 1 0 0 0,0 1 0 0 0,-2-2 0 0 0,-1 1 0 0 0,-1 0 0 0 0,1-2 0 0 0,2 0 0 0 0,2-3 0 0 0,5-3 0 0 0,3 1 0 0 0,2-2 0 0 0,3-1 0 0 0,9-7 0 0 0,11-6 0 0 0,10-3 0 0 0,8-4 0 0 0,5 1 0 0 0,3-2 0 0 0,6-2 0 0 0,2 2 0 0 0,0-1 0 0 0,-2 2 0 0 0,3 0 0 0 0,-1-3 0 0 0,-1 3 0 0 0,-2-1 0 0 0,-1-3 0 0 0,-2 3 0 0 0,-1 0 0 0 0,-4-3 0 0 0,-9 3 0 0 0,-11 7 0 0 0,-8 4 0 0 0,-7 8 0 0 0,-5 2 0 0 0,-6 4 0 0 0,-2 0 0 0 0,-1 2 0 0 0,-2-1 0 0 0,0 1 0 0 0,-2 2 0 0 0,0-1 0 0 0,-1 1 0 0 0,2 1 0 0 0,-2 3 0 0 0,1-3 0 0 0,3 0 0 0 0,3-3 0 0 0,2 1 0 0 0,2-3 0 0 0,1 2 0 0 0,8-3 0 0 0,10-2 0 0 0,7-6 0 0 0,7-4 0 0 0,5-6 0 0 0,8-1 0 0 0,4-2 0 0 0,6-5 0 0 0,5-2 0 0 0,3-2 0 0 0,0 2 0 0 0,0 0 0 0 0,1 0 0 0 0,1-1 0 0 0,-2-2 0 0 0,-1 0 0 0 0,-2 2 0 0 0,-5 2 0 0 0,-3 3 0 0 0,-3 0 0 0 0,-2 3 0 0 0,-5-1 0 0 0,-2 1 0 0 0,-8 4 0 0 0,-9 2 0 0 0,-8 2 0 0 0,-7 5 0 0 0,-5 3 0 0 0,-6 4 0 0 0,-3 4 0 0 0,-5 1 0 0 0,1 1 0 0 0,-3 2 0 0 0,-2 2 0 0 0,1-3 0 0 0,-1 1 0 0 0,-1 1 0 0 0,1 1 0 0 0,0 1 0 0 0,3 1 0 0 0,3 1 0 0 0,3-3 0 0 0,3-1 0 0 0,2-4 0 0 0,1 0 0 0 0,8-3 0 0 0,11-3 0 0 0,10-2 0 0 0,7-8 0 0 0,10-1 0 0 0,5-6 0 0 0,5-1 0 0 0,4-2 0 0 0,5-3 0 0 0,-2 1 0 0 0,0-1 0 0 0,1-2 0 0 0,2-2 0 0 0,-4 2 0 0 0,1 1 0 0 0,0-1 0 0 0,-3-2 0 0 0,1 2 0 0 0,-3 1 0 0 0,-3-1 0 0 0,-4 2 0 0 0,-2 4 0 0 0,-6 0 0 0 0,-2 2 0 0 0,-8 2 0 0 0,-10 6 0 0 0,-9 4 0 0 0,-6 5 0 0 0,-5 1 0 0 0,-6 2 0 0 0,-4 5 0 0 0,-3 2 0 0 0,-4 2 0 0 0,-4 2 0 0 0,-2 1 0 0 0,-2 0 0 0 0,-1 0 0 0 0,0 4 0 0 0,0 2 0 0 0,4-2 0 0 0,1 0 0 0 0,0 3 0 0 0,3-1 0 0 0,1 0 0 0 0,2-2 0 0 0,3-6 0 0 0,4-2 0 0 0,6 0 0 0 0,11-8 0 0 0,11-5 0 0 0,10-8 0 0 0,10-8 0 0 0,6-5 0 0 0,6-4 0 0 0,10-3 0 0 0,4-2 0 0 0,3 0 0 0 0,1 0 0 0 0,-1-4 0 0 0,3-1 0 0 0,1 1 0 0 0,-2 1 0 0 0,-1 2 0 0 0,-1-4 0 0 0,-2 1 0 0 0,-1 0 0 0 0,-1 1 0 0 0,-3 2 0 0 0,-2 5 0 0 0,-4 1 0 0 0,-4 1 0 0 0,-3 4 0 0 0,-8-1 0 0 0,-10 3 0 0 0,-11 4 0 0 0,-13 6 0 0 0,-9 4 0 0 0,-8 6 0 0 0,-3 4 0 0 0,-3 2 0 0 0,-3 1 0 0 0,-4 2 0 0 0,-1-2 0 0 0,-1 1 0 0 0,-1 1 0 0 0,0-2 0 0 0,0 0 0 0 0,4 2 0 0 0,1-3 0 0 0,1 1 0 0 0,-2-3 0 0 0,3 1 0 0 0,5-2 0 0 0,3-3 0 0 0,4-2 0 0 0,2 1 0 0 0,2-1 0 0 0,5-4 0 0 0,9-4 0 0 0,10-4 0 0 0,8-2 0 0 0,8-3 0 0 0,7-4 0 0 0,5 1 0 0 0,0-1 0 0 0,3-2 0 0 0,1-2 0 0 0,-3 3 0 0 0,-1-1 0 0 0,-3 0 0 0 0,-1 2 0 0 0,-1-1 0 0 0,-2 0 0 0 0,-7 2 0 0 0,-11 3 0 0 0,-9 4 0 0 0,-8 3 0 0 0,-6 2 0 0 0,-3 5 0 0 0,-6 2 0 0 0,-2 5 0 0 0,-3 0 0 0 0,-1 2 0 0 0,3-1 0 0 0,1 2 0 0 0,0-2 0 0 0,0 2 0 0 0,1-2 0 0 0,2 1 0 0 0,2-1 0 0 0,1 1 0 0 0,1-1 0 0 0,4 1 0 0 0,2-2 0 0 0,7-2 0 0 0,10-2 0 0 0,8-7 0 0 0,11-2 0 0 0,5-6 0 0 0,4 0 0 0 0,3-3 0 0 0,2 1 0 0 0,-2-2 0 0 0,-2-3 0 0 0,2 2 0 0 0,-1 0 0 0 0,-1 1 0 0 0,-3 0 0 0 0,0-3 0 0 0,-2 3 0 0 0,-5-1 0 0 0,-1 1 0 0 0,-9 4 0 0 0,-8 7 0 0 0,-9 8 0 0 0,-7 2 0 0 0,-9 4 0 0 0,-3 4 0 0 0,-2 3 0 0 0,-4 3 0 0 0,1 0 0 0 0,-3 1 0 0 0,2 0 0 0 0,-3 1 0 0 0,3-1 0 0 0,-3 4 0 0 0,3 1 0 0 0,2 0 0 0 0,2-1 0 0 0,3-2 0 0 0,2 0 0 0 0,1-2 0 0 0,4 0 0 0 0,6 0 0 0 0,9-4 0 0 0,8-6 0 0 0,9-4 0 0 0,8-9 0 0 0,6-3 0 0 0,5-5 0 0 0,5-6 0 0 0,4-4 0 0 0,3-2 0 0 0,1-2 0 0 0,2-2 0 0 0,-1 1 0 0 0,1-1 0 0 0,-5 0 0 0 0,-1 1 0 0 0,0 4 0 0 0,-4 1 0 0 0,1 0 0 0 0,-3 3 0 0 0,-4 0 0 0 0,-3 3 0 0 0,-6 0 0 0 0,-3 1 0 0 0,-1 3 0 0 0,-7 3 0 0 0,-10 6 0 0 0,-9 6 0 0 0,-6 7 0 0 0,-5 4 0 0 0,-8 7 0 0 0,-2 3 0 0 0,0 5 0 0 0,-3 0 0 0 0,-4 2 0 0 0,0 3 0 0 0,-1 3 0 0 0,-2 2 0 0 0,2 2 0 0 0,-1 0 0 0 0,-1-3 0 0 0,1-1 0 0 0,4 0 0 0 0,4-3 0 0 0,3-4 0 0 0,3-4 0 0 0,4-4 0 0 0,14-9 0 0 0,12-12 0 0 0,13-10 0 0 0,6-13 0 0 0,12-7 0 0 0,6-6 0 0 0,4-6 0 0 0,1-5 0 0 0,5 1 0 0 0,0 1 0 0 0,4-2 0 0 0,-1-1 0 0 0,-2-1 0 0 0,1 4 0 0 0,-1 0 0 0 0,-1-1 0 0 0,-3 4 0 0 0,-2 3 0 0 0,-5 4 0 0 0,-2 3 0 0 0,-5 3 0 0 0,-8 1 0 0 0,-5 4 0 0 0,-10 10 0 0 0,-11 10 0 0 0,-10 9 0 0 0,-12 6 0 0 0,-5 5 0 0 0,-7 2 0 0 0,-5 5 0 0 0,-1 6 0 0 0,-1 4 0 0 0,-2 4 0 0 0,-2 2 0 0 0,-1 2 0 0 0,-4 0 0 0 0,-3 0 0 0 0,1 1 0 0 0,0 3 0 0 0,-2 1 0 0 0,-1-5 0 0 0,6-1 0 0 0,2-6 0 0 0,6-1 0 0 0,5-7 0 0 0,4-5 0 0 0,8-3 0 0 0,4-6 0 0 0,8-5 0 0 0,10-9 0 0 0,9-9 0 0 0,7-7 0 0 0,4-5 0 0 0,7-7 0 0 0,6-4 0 0 0,5-4 0 0 0,9-4 0 0 0,2-4 0 0 0,2-2 0 0 0,4-2 0 0 0,-1-1 0 0 0,-1 0 0 0 0,2 3 0 0 0,0 2 0 0 0,-3 0 0 0 0,-2 3 0 0 0,-2 1 0 0 0,-1 2 0 0 0,-5 3 0 0 0,-1 4 0 0 0,-5 6 0 0 0,-4 3 0 0 0,-4 1 0 0 0,-10 4 0 0 0,-12 7 0 0 0,-12 10 0 0 0,-7 8 0 0 0,-11 5 0 0 0,-4 5 0 0 0,-5 2 0 0 0,-1 1 0 0 0,-2 4 0 0 0,-4 1 0 0 0,-1 4 0 0 0,-2 4 0 0 0,-2 2 0 0 0,0 4 0 0 0,-1 1 0 0 0,0 2 0 0 0,0-4 0 0 0,0-1 0 0 0,1 0 0 0 0,3-3 0 0 0,2-4 0 0 0,3 0 0 0 0,5-6 0 0 0,3-4 0 0 0,3-6 0 0 0,10-6 0 0 0,11-9 0 0 0,11-8 0 0 0,12-8 0 0 0,6-6 0 0 0,8-6 0 0 0,5-8 0 0 0,8-1 0 0 0,5-3 0 0 0,1-3 0 0 0,-1-3 0 0 0,4-1 0 0 0,-1-1 0 0 0,3 0 0 0 0,-1-1 0 0 0,-1 4 0 0 0,1 1 0 0 0,-1 0 0 0 0,-2 4 0 0 0,-2 3 0 0 0,-6 4 0 0 0,-2 3 0 0 0,-5 3 0 0 0,-5 1 0 0 0,-11 5 0 0 0,-14 9 0 0 0,-11 10 0 0 0,-9 8 0 0 0,-7 8 0 0 0,-7 3 0 0 0,-2 7 0 0 0,-5 3 0 0 0,-4 3 0 0 0,0 4 0 0 0,0 4 0 0 0,-2 2 0 0 0,-2 2 0 0 0,-2 1 0 0 0,4-4 0 0 0,0-1 0 0 0,-1 0 0 0 0,3 1 0 0 0,4-3 0 0 0,1-4 0 0 0,1-4 0 0 0,6-4 0 0 0,4-6 0 0 0,6-3 0 0 0,5-8 0 0 0,9-10 0 0 0,8-9 0 0 0,7-7 0 0 0,5-7 0 0 0,8-5 0 0 0,3-5 0 0 0,4-5 0 0 0,4-3 0 0 0,4-3 0 0 0,2-1 0 0 0,2-1 0 0 0,1 0 0 0 0,0 0 0 0 0,0 0 0 0 0,0 3 0 0 0,0 3 0 0 0,0 3 0 0 0,-4 1 0 0 0,-6 2 0 0 0,-4 3 0 0 0,-5 7 0 0 0,-2 4 0 0 0,-6 1 0 0 0,-10 4 0 0 0,-10 9 0 0 0,-9 4 0 0 0,-7 8 0 0 0,-4 5 0 0 0,-6 6 0 0 0,-6 7 0 0 0,-2 4 0 0 0,-2 4 0 0 0,-3 1 0 0 0,-2 3 0 0 0,-2 2 0 0 0,-1 3 0 0 0,0 2 0 0 0,-1-2 0 0 0,0-1 0 0 0,0 1 0 0 0,4 1 0 0 0,2 1 0 0 0,-1-3 0 0 0,4 0 0 0 0,3-4 0 0 0,4-3 0 0 0,4-4 0 0 0,1-7 0 0 0,6-3 0 0 0,6-9 0 0 0,9-10 0 0 0,9-8 0 0 0,7-12 0 0 0,6-5 0 0 0,4-7 0 0 0,5-5 0 0 0,3-4 0 0 0,3-3 0 0 0,0-2 0 0 0,3 0 0 0 0,-2-1 0 0 0,-2 1 0 0 0,1-1 0 0 0,-2 2 0 0 0,-1-1 0 0 0,-3 0 0 0 0,-6 5 0 0 0,-2 0 0 0 0,-4 5 0 0 0,-2 7 0 0 0,-2 6 0 0 0,-4 2 0 0 0,-6 5 0 0 0,-7 9 0 0 0,-3 10 0 0 0,-4 7 0 0 0,-7 7 0 0 0,-4 4 0 0 0,-2 6 0 0 0,-4 3 0 0 0,-1 3 0 0 0,-3 4 0 0 0,-4 4 0 0 0,-2 2 0 0 0,-3 2 0 0 0,-1 1 0 0 0,3-4 0 0 0,0-1 0 0 0,0-4 0 0 0,-1-4 0 0 0,2 0 0 0 0,6-6 0 0 0,3-3 0 0 0,3-2 0 0 0,4-5 0 0 0,0-6 0 0 0,6-7 0 0 0,9-6 0 0 0,10-5 0 0 0,5-6 0 0 0,9-5 0 0 0,6-6 0 0 0,3-4 0 0 0,5-4 0 0 0,2-1 0 0 0,3-2 0 0 0,4 0 0 0 0,-1-1 0 0 0,1 2 0 0 0,-3-1 0 0 0,2 1 0 0 0,-3 3 0 0 0,-2 3 0 0 0,-4 2 0 0 0,-6 1 0 0 0,-3 6 0 0 0,-5 2 0 0 0,-8 3 0 0 0,-10 5 0 0 0,-7 4 0 0 0,-6 6 0 0 0,-4 7 0 0 0,-6 2 0 0 0,-3 3 0 0 0,-3 4 0 0 0,-4-2 0 0 0,-4 1 0 0 0,-2 2 0 0 0,-2 1 0 0 0,0 1 0 0 0,-1 2 0 0 0,-1 4 0 0 0,1 2 0 0 0,1 0 0 0 0,-1-1 0 0 0,4-2 0 0 0,2 0 0 0 0,3-1 0 0 0,5-5 0 0 0,7-1 0 0 0,4-5 0 0 0,10-3 0 0 0,10-4 0 0 0,10-7 0 0 0,10-7 0 0 0,7-2 0 0 0,5-4 0 0 0,3-2 0 0 0,2-3 0 0 0,3-3 0 0 0,3 0 0 0 0,2-1 0 0 0,1 0 0 0 0,-4 0 0 0 0,0-1 0 0 0,0 1 0 0 0,1 0 0 0 0,-3 0 0 0 0,0 1 0 0 0,-3-1 0 0 0,-4 4 0 0 0,-3 2 0 0 0,-3-1 0 0 0,-2 3 0 0 0,-2 4 0 0 0,-3 0 0 0 0,-6 6 0 0 0,-9 7 0 0 0,-9 8 0 0 0,-7 2 0 0 0,-6 6 0 0 0,-3 4 0 0 0,-2 3 0 0 0,-6 0 0 0 0,0 4 0 0 0,-4 5 0 0 0,0 0 0 0 0,-2 2 0 0 0,-3 3 0 0 0,1-1 0 0 0,0 0 0 0 0,-2 2 0 0 0,1-3 0 0 0,4 1 0 0 0,0-3 0 0 0,6-3 0 0 0,3-3 0 0 0,7-3 0 0 0,13-10 0 0 0,12-11 0 0 0,8-6 0 0 0,10-12 0 0 0,8-6 0 0 0,6-5 0 0 0,5-5 0 0 0,1-2 0 0 0,6-3 0 0 0,1 0 0 0 0,0-2 0 0 0,3 1 0 0 0,-1 0 0 0 0,-2 1 0 0 0,-1-1 0 0 0,1 1 0 0 0,1 3 0 0 0,-2 3 0 0 0,-2-2 0 0 0,-5 5 0 0 0,-2 2 0 0 0,-5 1 0 0 0,-5 1 0 0 0,-3 4 0 0 0,-4 1 0 0 0,-9 7 0 0 0,-12 8 0 0 0,-10 10 0 0 0,-7 5 0 0 0,-7 6 0 0 0,-2 2 0 0 0,-3 2 0 0 0,0 4 0 0 0,1 2 0 0 0,-1 3 0 0 0,-3 3 0 0 0,0 4 0 0 0,-4 3 0 0 0,0 1 0 0 0,-2 2 0 0 0,0 0 0 0 0,3 0 0 0 0,-1 0 0 0 0,0-4 0 0 0,7-5 0 0 0,2-6 0 0 0,3-3 0 0 0,4-3 0 0 0,4-10 0 0 0,9-11 0 0 0,9-10 0 0 0,6-8 0 0 0,6-5 0 0 0,7-8 0 0 0,4-2 0 0 0,4-5 0 0 0,0-7 0 0 0,3-6 0 0 0,6-1 0 0 0,4-5 0 0 0,2 0 0 0 0,1 0 0 0 0,3-2 0 0 0,0 1 0 0 0,4 1 0 0 0,-1 3 0 0 0,-1 1 0 0 0,-3 6 0 0 0,-6 2 0 0 0,-3 5 0 0 0,-4 3 0 0 0,-6 5 0 0 0,-3 3 0 0 0,-12 9 0 0 0,-7 12 0 0 0,-11 9 0 0 0,-8 9 0 0 0,-6 6 0 0 0,-5 6 0 0 0,-7 7 0 0 0,-2 2 0 0 0,-5 3 0 0 0,1 6 0 0 0,-3 3 0 0 0,2 2 0 0 0,-2 4 0 0 0,2 0 0 0 0,-1 4 0 0 0,-3 2 0 0 0,-2 0 0 0 0,2 1 0 0 0,-1-1 0 0 0,3-4 0 0 0,0-3 0 0 0,1-7 0 0 0,4-3 0 0 0,3-9 0 0 0,6-6 0 0 0,3-4 0 0 0,5-9 0 0 0,8-12 0 0 0,6-9 0 0 0,6-8 0 0 0,7-9 0 0 0,4-7 0 0 0,7-8 0 0 0,4-3 0 0 0,0-4 0 0 0,4 0 0 0 0,3-5 0 0 0,5-1 0 0 0,-2-4 0 0 0,1 1 0 0 0,2 1 0 0 0,0 3 0 0 0,-1 2 0 0 0,-1 1 0 0 0,-3 2 0 0 0,-3 4 0 0 0,-4 2 0 0 0,-3 4 0 0 0,-2 4 0 0 0,-5 4 0 0 0,-6 10 0 0 0,-8 8 0 0 0,-10 11 0 0 0,-4 7 0 0 0,-4 8 0 0 0,-3 8 0 0 0,-4 3 0 0 0,-1 6 0 0 0,-2 5 0 0 0,-4 3 0 0 0,-2 6 0 0 0,1 8 0 0 0,-3 5 0 0 0,0 4 0 0 0,-3 6 0 0 0,-3 4 0 0 0,-2 4 0 0 0,0 0 0 0 0,0 3 0 0 0,-1-1 0 0 0,-2-3 0 0 0,3-2 0 0 0,0-7 0 0 0,3-7 0 0 0,3-6 0 0 0,4-9 0 0 0,3-8 0 0 0,6-7 0 0 0,2-8 0 0 0,5-13 0 0 0,8-11 0 0 0,4-9 0 0 0,8-12 0 0 0,5-5 0 0 0,5-9 0 0 0,3-7 0 0 0,7-8 0 0 0,1-2 0 0 0,5-4 0 0 0,0-4 0 0 0,2-7 0 0 0,3-4 0 0 0,3 0 0 0 0,2-1 0 0 0,1-2 0 0 0,1-1 0 0 0,1 6 0 0 0,0 2 0 0 0,-4 5 0 0 0,-1 3 0 0 0,-4 6 0 0 0,-5 6 0 0 0,-3 6 0 0 0,-3 7 0 0 0,-6 6 0 0 0,-3 7 0 0 0,-7 12 0 0 0,-7 11 0 0 0,-6 9 0 0 0,-7 11 0 0 0,-6 6 0 0 0,-4 5 0 0 0,-7 10 0 0 0,-1 5 0 0 0,-1 6 0 0 0,-3 5 0 0 0,0 9 0 0 0,-2 8 0 0 0,1 7 0 0 0,-2 5 0 0 0,-2 3 0 0 0,-4 1 0 0 0,-1 1 0 0 0,-2-3 0 0 0,-1-2 0 0 0,-1-4 0 0 0,1-5 0 0 0,-1-3 0 0 0,0-4 0 0 0,4-5 0 0 0,5-8 0 0 0,6-4 0 0 0,3-9 0 0 0,4-7 0 0 0,1-7 0 0 0,4-12 0 0 0,10-14 0 0 0,7-14 0 0 0,7-11 0 0 0,6-9 0 0 0,6-11 0 0 0,3-7 0 0 0,7-6 0 0 0,2-7 0 0 0,3 0 0 0 0,1-2 0 0 0,3-1 0 0 0,2-2 0 0 0,-1 2 0 0 0,1 1 0 0 0,-3 2 0 0 0,1 5 0 0 0,-1 3 0 0 0,-4 3 0 0 0,-7 6 0 0 0,-3 7 0 0 0,-6 5 0 0 0,-1 8 0 0 0,-3 4 0 0 0,-7 9 0 0 0,-5 11 0 0 0,-5 8 0 0 0,-7 7 0 0 0,-3 4 0 0 0,-5 7 0 0 0,-1 6 0 0 0,-1 2 0 0 0,-1 2 0 0 0,0 7 0 0 0,1 3 0 0 0,-5 2 0 0 0,0 3 0 0 0,0 5 0 0 0,-2 1 0 0 0,-1 2 0 0 0,-2 1 0 0 0,0 0 0 0 0,3 0 0 0 0,-3-3 0 0 0,2-3 0 0 0,2-7 0 0 0,5-4 0 0 0,4-6 0 0 0,1-5 0 0 0,3-13 0 0 0,9-16 0 0 0,10-14 0 0 0,7-12 0 0 0,6-11 0 0 0,5-7 0 0 0,2-4 0 0 0,1-7 0 0 0,1-6 0 0 0,3-1 0 0 0,1-2 0 0 0,0-2 0 0 0,2-3 0 0 0,-1 2 0 0 0,0 1 0 0 0,-3 2 0 0 0,-1 5 0 0 0,-5 3 0 0 0,-3 3 0 0 0,-4 6 0 0 0,-1 7 0 0 0,-2 5 0 0 0,-7 8 0 0 0,-8 11 0 0 0,-4 13 0 0 0,-4 9 0 0 0,-3 11 0 0 0,-4 5 0 0 0,-2 7 0 0 0,-2 5 0 0 0,-4 7 0 0 0,-1 5 0 0 0,-1 4 0 0 0,2 6 0 0 0,-3 3 0 0 0,0 3 0 0 0,2 2 0 0 0,-3-4 0 0 0,0 0 0 0 0,-2 0 0 0 0,1-3 0 0 0,1-4 0 0 0,3-4 0 0 0,2-7 0 0 0,1-8 0 0 0,6-6 0 0 0,1-5 0 0 0,9-11 0 0 0,4-12 0 0 0,9-14 0 0 0,6-10 0 0 0,6-8 0 0 0,3-8 0 0 0,4-9 0 0 0,0-5 0 0 0,1-1 0 0 0,4-4 0 0 0,1 0 0 0 0,0 1 0 0 0,-2-1 0 0 0,2 0 0 0 0,1 3 0 0 0,-1 6 0 0 0,-6 2 0 0 0,-3 6 0 0 0,-1 1 0 0 0,-3 4 0 0 0,-1 6 0 0 0,-7 9 0 0 0,-9 11 0 0 0,-3 10 0 0 0,-6 13 0 0 0,-5 7 0 0 0,-3 7 0 0 0,-3 7 0 0 0,-6 5 0 0 0,-1 2 0 0 0,-1 2 0 0 0,2 5 0 0 0,-3 1 0 0 0,0 3 0 0 0,-3 1 0 0 0,1 1 0 0 0,-3 0 0 0 0,2-3 0 0 0,2-3 0 0 0,-1-2 0 0 0,0-1 0 0 0,3-6 0 0 0,2-6 0 0 0,5-5 0 0 0,3-4 0 0 0,5-10 0 0 0,8-13 0 0 0,9-13 0 0 0,9-11 0 0 0,5-8 0 0 0,4-8 0 0 0,6-5 0 0 0,2-4 0 0 0,0-1 0 0 0,3-5 0 0 0,0-1 0 0 0,2 0 0 0 0,3-3 0 0 0,-1 1 0 0 0,2 2 0 0 0,-3 2 0 0 0,-3 5 0 0 0,-3 3 0 0 0,-2 5 0 0 0,-3 4 0 0 0,-1 5 0 0 0,-1 2 0 0 0,-7 11 0 0 0,-7 10 0 0 0,-9 11 0 0 0,-7 12 0 0 0,-7 6 0 0 0,-4 8 0 0 0,-4 5 0 0 0,0 5 0 0 0,-6 2 0 0 0,0 6 0 0 0,0 2 0 0 0,-2 3 0 0 0,-4 1 0 0 0,0 2 0 0 0,-2 2 0 0 0,-1 4 0 0 0,0 1 0 0 0,0-2 0 0 0,3-4 0 0 0,-1-4 0 0 0,2-5 0 0 0,3-2 0 0 0,2-6 0 0 0,7-5 0 0 0,4-7 0 0 0,3-3 0 0 0,6-11 0 0 0,7-11 0 0 0,5-11 0 0 0,5-9 0 0 0,5-8 0 0 0,5-9 0 0 0,2-6 0 0 0,7-5 0 0 0,1-3 0 0 0,1-4 0 0 0,2-3 0 0 0,1 1 0 0 0,2-2 0 0 0,-1 0 0 0 0,-2 1 0 0 0,-3 3 0 0 0,-2 1 0 0 0,-1 6 0 0 0,-2 6 0 0 0,0 5 0 0 0,-5 5 0 0 0,-4 2 0 0 0,-10 7 0 0 0,-5 9 0 0 0,-6 10 0 0 0,-5 9 0 0 0,-6 7 0 0 0,-2 4 0 0 0,-3 6 0 0 0,0 3 0 0 0,-1 3 0 0 0,0 5 0 0 0,0-2 0 0 0,-3 3 0 0 0,-1 4 0 0 0,0 4 0 0 0,-3 1 0 0 0,1 1 0 0 0,-3-1 0 0 0,0-1 0 0 0,-1-1 0 0 0,0-3 0 0 0,3-3 0 0 0,2-3 0 0 0,3-5 0 0 0,2-3 0 0 0,4-3 0 0 0,3-7 0 0 0,3-9 0 0 0,9-11 0 0 0,8-9 0 0 0,5-10 0 0 0,4-6 0 0 0,4-6 0 0 0,3-6 0 0 0,6-3 0 0 0,3-3 0 0 0,0-6 0 0 0,-1-1 0 0 0,0-1 0 0 0,-2 2 0 0 0,-1 1 0 0 0,-1 5 0 0 0,0 3 0 0 0,0 3 0 0 0,-5 6 0 0 0,0 3 0 0 0,-5 12 0 0 0,-7 11 0 0 0,-9 11 0 0 0,-4 9 0 0 0,-5 6 0 0 0,-3 6 0 0 0,-4 8 0 0 0,-3 1 0 0 0,0 3 0 0 0,2 2 0 0 0,2 2 0 0 0,-1-2 0 0 0,0 0 0 0 0,-2 1 0 0 0,-4-3 0 0 0,-2 0 0 0 0,4-3 0 0 0,1 1 0 0 0,1-3 0 0 0,1-2 0 0 0,-1-3 0 0 0,3-10 0 0 0,9-16 0 0 0,10-12 0 0 0,8-12 0 0 0,7-6 0 0 0,4-6 0 0 0,3-5 0 0 0,1-8 0 0 0,1-2 0 0 0,3-2 0 0 0,1 0 0 0 0,0-2 0 0 0,-2 0 0 0 0,-1 5 0 0 0,-2 3 0 0 0,0 1 0 0 0,-1 5 0 0 0,-4 1 0 0 0,-2 3 0 0 0,-3 3 0 0 0,-1 8 0 0 0,-2 4 0 0 0,-7 9 0 0 0,-4 10 0 0 0,-6 9 0 0 0,-6 8 0 0 0,-1 4 0 0 0,-2 3 0 0 0,-2 5 0 0 0,2 6 0 0 0,-1 0 0 0 0,-1 3 0 0 0,2 3 0 0 0,0 1 0 0 0,-2 3 0 0 0,-1 5 0 0 0,-2 1 0 0 0,-1 1 0 0 0,3-1 0 0 0,0-6 0 0 0,0-1 0 0 0,3-6 0 0 0,0-4 0 0 0,2-4 0 0 0,0-3 0 0 0,3-10 0 0 0,5-12 0 0 0,5-10 0 0 0,6-12 0 0 0,2-10 0 0 0,3-8 0 0 0,4-7 0 0 0,3-6 0 0 0,3-7 0 0 0,1-6 0 0 0,1-3 0 0 0,4-7 0 0 0,1-2 0 0 0,0-4 0 0 0,0-4 0 0 0,-3 0 0 0 0,0-2 0 0 0,-1 3 0 0 0,-1 3 0 0 0,-1 3 0 0 0,1 7 0 0 0,-4 7 0 0 0,-2 6 0 0 0,-3 9 0 0 0,-1 9 0 0 0,-2 5 0 0 0,-3 6 0 0 0,-3 3 0 0 0,-2 9 0 0 0,-2 11 0 0 0,-5 9 0 0 0,-1 9 0 0 0,-5 4 0 0 0,1 8 0 0 0,-3 6 0 0 0,1 6 0 0 0,-2 7 0 0 0,-2 8 0 0 0,1 6 0 0 0,-1 5 0 0 0,-1 6 0 0 0,1 7 0 0 0,0 5 0 0 0,-1 1 0 0 0,1 0 0 0 0,1 3 0 0 0,1-3 0 0 0,0-4 0 0 0,2-7 0 0 0,3-9 0 0 0,-2-8 0 0 0,2-9 0 0 0,2-9 0 0 0,2-15 0 0 0,5-18 0 0 0,3-15 0 0 0,4-13 0 0 0,5-14 0 0 0,4-9 0 0 0,3-7 0 0 0,2-11 0 0 0,1-6 0 0 0,1-7 0 0 0,-1-5 0 0 0,5-4 0 0 0,0-3 0 0 0,0-6 0 0 0,-1-2 0 0 0,-1 0 0 0 0,-2 1 0 0 0,0 6 0 0 0,-1 2 0 0 0,-5 5 0 0 0,0 8 0 0 0,-5 10 0 0 0,1 8 0 0 0,-3 6 0 0 0,-3 7 0 0 0,0 9 0 0 0,0 5 0 0 0,-6 12 0 0 0,-3 13 0 0 0,-5 11 0 0 0,-6 12 0 0 0,-4 7 0 0 0,0 7 0 0 0,-1 6 0 0 0,-1 8 0 0 0,-2 3 0 0 0,-1 6 0 0 0,0 5 0 0 0,-2 3 0 0 0,0 3 0 0 0,4-2 0 0 0,1 0 0 0 0,0-4 0 0 0,-1 0 0 0 0,3-3 0 0 0,0-7 0 0 0,-1-4 0 0 0,3-6 0 0 0,-1-7 0 0 0,3-4 0 0 0,3-11 0 0 0,3-13 0 0 0,7-11 0 0 0,6-12 0 0 0,3-11 0 0 0,3-8 0 0 0,3-9 0 0 0,3-5 0 0 0,2-5 0 0 0,2-4 0 0 0,0-5 0 0 0,0-1 0 0 0,0-2 0 0 0,1-1 0 0 0,-1 0 0 0 0,-4 0 0 0 0,-1 0 0 0 0,-1 0 0 0 0,-2 5 0 0 0,0 5 0 0 0,-3 4 0 0 0,1 9 0 0 0,-2 8 0 0 0,-3 6 0 0 0,-3 5 0 0 0,-6 7 0 0 0,-3 11 0 0 0,-4 7 0 0 0,-2 7 0 0 0,-2 7 0 0 0,-3 6 0 0 0,-3 7 0 0 0,-2 6 0 0 0,-6 3 0 0 0,-2 3 0 0 0,0 3 0 0 0,1 2 0 0 0,1 2 0 0 0,1 1 0 0 0,1 1 0 0 0,1-4 0 0 0,0-1 0 0 0,0-4 0 0 0,1 0 0 0 0,-1-7 0 0 0,5-5 0 0 0,0-2 0 0 0,5-9 0 0 0,3-11 0 0 0,8-10 0 0 0,8-7 0 0 0,6-9 0 0 0,6-9 0 0 0,7-6 0 0 0,4-5 0 0 0,0-2 0 0 0,3-2 0 0 0,0 0 0 0 0,2 0 0 0 0,-1 1 0 0 0,2-1 0 0 0,-1 1 0 0 0,-3 4 0 0 0,-2 2 0 0 0,-3 3 0 0 0,-2 5 0 0 0,0 3 0 0 0,-6 4 0 0 0,-1 5 0 0 0,-7 10 0 0 0,-10 7 0 0 0,-8 8 0 0 0,-7 6 0 0 0,-5 6 0 0 0,-2 4 0 0 0,-2 2 0 0 0,-4 5 0 0 0,-6 1 0 0 0,0 0 0 0 0,-2 2 0 0 0,0 1 0 0 0,0 2 0 0 0,2 2 0 0 0,-2 0 0 0 0,-2 1 0 0 0,2-1 0 0 0,3-4 0 0 0,-1 1 0 0 0,2-2 0 0 0,2-5 0 0 0,7-4 0 0 0,3-2 0 0 0,9-4 0 0 0,9-9 0 0 0,11-9 0 0 0,6-8 0 0 0,9-7 0 0 0,4-3 0 0 0,5-3 0 0 0,0-6 0 0 0,3 0 0 0 0,3 0 0 0 0,3-3 0 0 0,1 0 0 0 0,-2-2 0 0 0,-1 2 0 0 0,1-3 0 0 0,1 1 0 0 0,-3 3 0 0 0,0 3 0 0 0,-3-2 0 0 0,0 0 0 0 0,-2 2 0 0 0,-3 6 0 0 0,-7 2 0 0 0,-4 4 0 0 0,-5 2 0 0 0,-1 3 0 0 0,-7 4 0 0 0,-8 6 0 0 0,-9 3 0 0 0,-5 6 0 0 0,-5 5 0 0 0,-3 4 0 0 0,-1 7 0 0 0,-4 4 0 0 0,-5 0 0 0 0,-1 3 0 0 0,-2 5 0 0 0,-3 3 0 0 0,-3 3 0 0 0,-1 2 0 0 0,2 1 0 0 0,1 1 0 0 0,-1 0 0 0 0,-1 1 0 0 0,-1-1 0 0 0,3-5 0 0 0,4 0 0 0 0,1-4 0 0 0,6-5 0 0 0,5-3 0 0 0,1-3 0 0 0,10-6 0 0 0,10-7 0 0 0,10-8 0 0 0,7-10 0 0 0,9-8 0 0 0,5-5 0 0 0,5-8 0 0 0,5-2 0 0 0,3-6 0 0 0,3 1 0 0 0,1-3 0 0 0,1 1 0 0 0,1-1 0 0 0,-1 2 0 0 0,0-1 0 0 0,0 1 0 0 0,0-1 0 0 0,-5 2 0 0 0,0 2 0 0 0,-5 3 0 0 0,1 2 0 0 0,-7 2 0 0 0,-5 0 0 0 0,-2 6 0 0 0,-9 8 0 0 0,-7 11 0 0 0,-9 9 0 0 0,-7 6 0 0 0,-7 8 0 0 0,-4 4 0 0 0,-2 5 0 0 0,-6 5 0 0 0,-2 7 0 0 0,1 4 0 0 0,-2 1 0 0 0,-1 4 0 0 0,-2 4 0 0 0,1 4 0 0 0,-1-1 0 0 0,-4 0 0 0 0,2 3 0 0 0,-1-3 0 0 0,2-1 0 0 0,-1-1 0 0 0,2-8 0 0 0,2-5 0 0 0,4-6 0 0 0,6-6 0 0 0,7-5 0 0 0,10-12 0 0 0,9-11 0 0 0,8-12 0 0 0,10-12 0 0 0,5-11 0 0 0,6-8 0 0 0,4-5 0 0 0,4-8 0 0 0,7-2 0 0 0,3-5 0 0 0,4-3 0 0 0,0-4 0 0 0,3-2 0 0 0,3-2 0 0 0,-1 0 0 0 0,0 3 0 0 0,-2 1 0 0 0,1 4 0 0 0,-2 4 0 0 0,-3 5 0 0 0,-7 2 0 0 0,-7 6 0 0 0,-7 7 0 0 0,-5 5 0 0 0,-4 8 0 0 0,-5 12 0 0 0,-11 8 0 0 0,-9 12 0 0 0,-10 8 0 0 0,-6 9 0 0 0,-4 8 0 0 0,-6 6 0 0 0,-3 7 0 0 0,-3 4 0 0 0,-4 5 0 0 0,0 8 0 0 0,-1 5 0 0 0,-2 6 0 0 0,-2 5 0 0 0,-1 6 0 0 0,-2 2 0 0 0,0-1 0 0 0,0-1 0 0 0,3 1 0 0 0,1-3 0 0 0,1-4 0 0 0,2-4 0 0 0,4-8 0 0 0,0-7 0 0 0,6-6 0 0 0,4-9 0 0 0,6-9 0 0 0,2-9 0 0 0,4-15 0 0 0,8-13 0 0 0,8-10 0 0 0,8-11 0 0 0,5-10 0 0 0,4-7 0 0 0,6-9 0 0 0,2-8 0 0 0,4-6 0 0 0,4-4 0 0 0,7-3 0 0 0,5-6 0 0 0,0 0 0 0 0,5-5 0 0 0,0 1 0 0 0,2-3 0 0 0,0 2 0 0 0,2 2 0 0 0,-1 3 0 0 0,-3 2 0 0 0,-3 6 0 0 0,-6 6 0 0 0,-3 6 0 0 0,-5 8 0 0 0,-4 4 0 0 0,-5 6 0 0 0,-11 12 0 0 0,-7 15 0 0 0,-11 12 0 0 0,-8 13 0 0 0,-10 13 0 0 0,-6 8 0 0 0,-3 5 0 0 0,-4 8 0 0 0,-1 7 0 0 0,-1 5 0 0 0,-4 3 0 0 0,-3 7 0 0 0,-2 6 0 0 0,-1 5 0 0 0,-2 4 0 0 0,1 3 0 0 0,-1 1 0 0 0,0 1 0 0 0,0 0 0 0 0,0 0 0 0 0,1-4 0 0 0,3-2 0 0 0,2-8 0 0 0,3-5 0 0 0,1-7 0 0 0,2-8 0 0 0,7-10 0 0 0,5-8 0 0 0,5-16 0 0 0,10-15 0 0 0,10-18 0 0 0,8-14 0 0 0,6-11 0 0 0,8-8 0 0 0,4-8 0 0 0,4-11 0 0 0,5-6 0 0 0,3-8 0 0 0,6-3 0 0 0,4-3 0 0 0,3 1 0 0 0,1 2 0 0 0,3 3 0 0 0,-1 2 0 0 0,-2 2 0 0 0,-4 6 0 0 0,-1 2 0 0 0,-3 4 0 0 0,-5 9 0 0 0,-1 4 0 0 0,-5 7 0 0 0,-4 6 0 0 0,-12 12 0 0 0,-12 14 0 0 0,-9 15 0 0 0,-11 11 0 0 0,-7 10 0 0 0,-5 11 0 0 0,-6 7 0 0 0,-1 2 0 0 0,-4 6 0 0 0,1 4 0 0 0,-2 4 0 0 0,-2-1 0 0 0,-3 0 0 0 0,-2 2 0 0 0,-1 1 0 0 0,-1 1 0 0 0,-1 1 0 0 0,0-3 0 0 0,1-1 0 0 0,3-4 0 0 0,1-7 0 0 0,4-6 0 0 0,5-6 0 0 0,3-6 0 0 0,3-5 0 0 0,6-4 0 0 0,7-10 0 0 0,5-11 0 0 0,7-10 0 0 0,9-9 0 0 0,6-8 0 0 0,5-9 0 0 0,7-6 0 0 0,2-9 0 0 0,5-3 0 0 0,5-6 0 0 0,2 0 0 0 0,4-2 0 0 0,0-4 0 0 0,2 2 0 0 0,0-1 0 0 0,1 3 0 0 0,-1 3 0 0 0,-4 3 0 0 0,-2 7 0 0 0,-3 3 0 0 0,-4 5 0 0 0,-5 5 0 0 0,-2 8 0 0 0,-6 4 0 0 0,-6 9 0 0 0,-10 11 0 0 0,-9 8 0 0 0,-8 8 0 0 0,-9 8 0 0 0,-4 8 0 0 0,-7 3 0 0 0,-4 6 0 0 0,0 4 0 0 0,-2 3 0 0 0,-2 0 0 0 0,-1 4 0 0 0,-2 0 0 0 0,0 4 0 0 0,-5 3 0 0 0,-2 0 0 0 0,0 1 0 0 0,2 2 0 0 0,0-2 0 0 0,2-3 0 0 0,1-4 0 0 0,0-7 0 0 0,4-3 0 0 0,6-6 0 0 0,5-9 0 0 0,7-5 0 0 0,5-6 0 0 0,9-11 0 0 0,10-10 0 0 0,8-7 0 0 0,8-7 0 0 0,4-7 0 0 0,7-8 0 0 0,7-5 0 0 0,4-9 0 0 0,5-3 0 0 0,1-5 0 0 0,2-1 0 0 0,5-2 0 0 0,1 0 0 0 0,-1 0 0 0 0,-1 1 0 0 0,-1 2 0 0 0,-2 4 0 0 0,-4 6 0 0 0,-7 7 0 0 0,0 6 0 0 0,-8 4 0 0 0,-3 4 0 0 0,-4 6 0 0 0,-8 5 0 0 0,-10 9 0 0 0,-6 10 0 0 0,-6 7 0 0 0,-6 5 0 0 0,-4 7 0 0 0,-6 8 0 0 0,-3 1 0 0 0,-5 3 0 0 0,0 3 0 0 0,-2 3 0 0 0,1 4 0 0 0,-2 4 0 0 0,-2-1 0 0 0,-2 0 0 0 0,-3-1 0 0 0,3-2 0 0 0,0 0 0 0 0,-1-1 0 0 0,3-5 0 0 0,4-4 0 0 0,4-6 0 0 0,3-4 0 0 0,3-2 0 0 0,8-10 0 0 0,12-11 0 0 0,10-10 0 0 0,7-12 0 0 0,7-6 0 0 0,6-8 0 0 0,7-5 0 0 0,6-1 0 0 0,0-1 0 0 0,1-2 0 0 0,1-2 0 0 0,2 0 0 0 0,1 2 0 0 0,0 0 0 0 0,-2 5 0 0 0,-2 3 0 0 0,-3 4 0 0 0,-4 6 0 0 0,-4 5 0 0 0,-3 4 0 0 0,-2 1 0 0 0,-6 6 0 0 0,-8 5 0 0 0,-7 6 0 0 0,-8 7 0 0 0,-7 5 0 0 0,-4 3 0 0 0,-5 3 0 0 0,-1 6 0 0 0,-6 1 0 0 0,-1-1 0 0 0,0 4 0 0 0,-3-1 0 0 0,1 3 0 0 0,-3 3 0 0 0,1-1 0 0 0,-2 1 0 0 0,2-2 0 0 0,2-2 0 0 0,-2-1 0 0 0,2 0 0 0 0,2-7 0 0 0,6-3 0 0 0,2-1 0 0 0,10-9 0 0 0,10-10 0 0 0,9-9 0 0 0,7-7 0 0 0,5-6 0 0 0,2-2 0 0 0,7-6 0 0 0,0-2 0 0 0,5-3 0 0 0,3 0 0 0 0,-1-3 0 0 0,2 2 0 0 0,-2-1 0 0 0,0 1 0 0 0,-1 2 0 0 0,-4 4 0 0 0,-2 2 0 0 0,-3 1 0 0 0,-2 6 0 0 0,-9 6 0 0 0,-7 8 0 0 0,-8 10 0 0 0,-9 7 0 0 0,-6 6 0 0 0,-5 7 0 0 0,-6 4 0 0 0,-3 4 0 0 0,0 1 0 0 0,-3 2 0 0 0,0 2 0 0 0,-2-1 0 0 0,0 1 0 0 0,-1 2 0 0 0,2-3 0 0 0,2 1 0 0 0,-2-3 0 0 0,2-2 0 0 0,2-5 0 0 0,5-2 0 0 0,4-5 0 0 0,5-4 0 0 0,1-3 0 0 0,7-5 0 0 0,8-7 0 0 0,8-9 0 0 0,7-2 0 0 0,4-8 0 0 0,2-5 0 0 0,6-2 0 0 0,1-1 0 0 0,4-4 0 0 0,4-1 0 0 0,3-3 0 0 0,-1 0 0 0 0,1-2 0 0 0,1 1 0 0 0,-3 3 0 0 0,-4 2 0 0 0,0 3 0 0 0,-1 2 0 0 0,-4 0 0 0 0,-2 5 0 0 0,-9 10 0 0 0,-12 6 0 0 0,-7 7 0 0 0,-8 8 0 0 0,-5 4 0 0 0,-4 4 0 0 0,-4 3 0 0 0,-1 1 0 0 0,-1 0 0 0 0,-4 0 0 0 0,-1 0 0 0 0,0-1 0 0 0,2 1 0 0 0,1-1 0 0 0,2-1 0 0 0,0 1 0 0 0,1 0 0 0 0,0-1 0 0 0,1 1 0 0 0,3-1 0 0 0,2-3 0 0 0,7-5 0 0 0,10-5 0 0 0,8-8 0 0 0,6-8 0 0 0,6-3 0 0 0,6-3 0 0 0,3-4 0 0 0,0-2 0 0 0,4-6 0 0 0,-1-3 0 0 0,-2 0 0 0 0,2 1 0 0 0,-1 0 0 0 0,-1 2 0 0 0,-3 1 0 0 0,-1 1 0 0 0,-2 0 0 0 0,-1 1 0 0 0,-8 7 0 0 0,-10 7 0 0 0,-11 8 0 0 0,-7 8 0 0 0,-6 3 0 0 0,-3 3 0 0 0,-2 3 0 0 0,-1 3 0 0 0,0 2 0 0 0,1 0 0 0 0,0 1 0 0 0,1 1 0 0 0,-1-1 0 0 0,2 4 0 0 0,-1-3 0 0 0,0-1 0 0 0,1-1 0 0 0,-1-1 0 0 0,0-3 0 0 0,9-5 0 0 0,9-9 0 0 0,10-8 0 0 0,8-8 0 0 0,9-6 0 0 0,6-7 0 0 0,0-3 0 0 0,5-1 0 0 0,-1 0 0 0 0,3-2 0 0 0,-1 1 0 0 0,1 0 0 0 0,-1 3 0 0 0,2-3 0 0 0,-3 1 0 0 0,-2 4 0 0 0,-2 4 0 0 0,-3 0 0 0 0,-2 5 0 0 0,-9 5 0 0 0,-6 7 0 0 0,-10 10 0 0 0,-7 6 0 0 0,-8 6 0 0 0,-3 3 0 0 0,-7 3 0 0 0,-3 0 0 0 0,-1 0 0 0 0,2 0 0 0 0,1 4 0 0 0,2 1 0 0 0,-3-1 0 0 0,-1-2 0 0 0,2 4 0 0 0,0-1 0 0 0,2 0 0 0 0,1-2 0 0 0,0-2 0 0 0,9-8 0 0 0,11-12 0 0 0,9-10 0 0 0,12-8 0 0 0,7-6 0 0 0,3-3 0 0 0,1-2 0 0 0,3-5 0 0 0,1-1 0 0 0,2 1 0 0 0,-1 1 0 0 0,-2 2 0 0 0,2 1 0 0 0,-2 1 0 0 0,-5 1 0 0 0,-4 4 0 0 0,-1 2 0 0 0,-5-1 0 0 0,-5 8 0 0 0,-4 8 0 0 0,-7 5 0 0 0,-8 6 0 0 0,-6 5 0 0 0,0 4 0 0 0,-3 3 0 0 0,-1 2 0 0 0,-2 0 0 0 0,-2 1 0 0 0,0 0 0 0 0,-1-1 0 0 0,0 1 0 0 0,0-1 0 0 0,0 0 0 0 0,0-1 0 0 0,4 1 0 0 0,2-4 0 0 0,-1-2 0 0 0,7-7 0 0 0,9-9 0 0 0,9-9 0 0 0,7-7 0 0 0,5-4 0 0 0,3-4 0 0 0,1-4 0 0 0,6-3 0 0 0,0-3 0 0 0,4 0 0 0 0,0 1 0 0 0,-2-1 0 0 0,-2 2 0 0 0,-3 1 0 0 0,-1 2 0 0 0,-1 3 0 0 0,-1 4 0 0 0,-1 3 0 0 0,-8 8 0 0 0,-9 10 0 0 0,-7 8 0 0 0,-6 7 0 0 0,-6 5 0 0 0,0 3 0 0 0,-2 1 0 0 0,-2 0 0 0 0,-2 1 0 0 0,-1-1 0 0 0,3 0 0 0 0,0-5 0 0 0,0-1 0 0 0,-1 0 0 0 0,3 1 0 0 0,-1-3 0 0 0,4-1 0 0 0,0-2 0 0 0,6-7 0 0 0,7-9 0 0 0,9-8 0 0 0,6-6 0 0 0,4-3 0 0 0,3-3 0 0 0,2-1 0 0 0,0 0 0 0 0,-3 0 0 0 0,-6 7 0 0 0,-10 12 0 0 0,-4 9 0 0 0,-8 9 0 0 0,-5 6 0 0 0,-1 3 0 0 0,-3 2 0 0 0,-2 0 0 0 0,-1-3 0 0 0,-2-2 0 0 0,2 0 0 0 0,2 1 0 0 0,-2 0 0 0 0,4 1 0 0 0,0-3 0 0 0,3-1 0 0 0,-1-3 0 0 0,6-4 0 0 0,7-8 0 0 0,5-7 0 0 0,5-8 0 0 0,4-5 0 0 0,5-3 0 0 0,5-2 0 0 0,4-5 0 0 0,0-1 0 0 0,-1 0 0 0 0,0 1 0 0 0,-2-2 0 0 0,-1 0 0 0 0,0 1 0 0 0,-5 2 0 0 0,-2 6 0 0 0,-3 1 0 0 0,-5 10 0 0 0,-7 9 0 0 0,-8 9 0 0 0,-3 7 0 0 0,-3 5 0 0 0,-5 2 0 0 0,-2 3 0 0 0,-2-1 0 0 0,-2 1 0 0 0,0-1 0 0 0,0 0 0 0 0,3 3 0 0 0,2 1 0 0 0,0 0 0 0 0,-1-6 0 0 0,-1-1 0 0 0,2-2 0 0 0,2 1 0 0 0,-2-4 0 0 0,7-8 0 0 0,9-5 0 0 0,9-8 0 0 0,3-6 0 0 0,4-5 0 0 0,6-4 0 0 0,5-3 0 0 0,2 0 0 0 0,-1-5 0 0 0,0-1 0 0 0,0 0 0 0 0,-2 2 0 0 0,-1 1 0 0 0,1 1 0 0 0,-2 5 0 0 0,-3 2 0 0 0,-2 4 0 0 0,-3 1 0 0 0,0 2 0 0 0,-7 7 0 0 0,-8 4 0 0 0,-4 6 0 0 0,-5 6 0 0 0,-5 5 0 0 0,-3 3 0 0 0,1 2 0 0 0,0 1 0 0 0,-2 1 0 0 0,-1 0 0 0 0,0 0 0 0 0,-2-1 0 0 0,3 4 0 0 0,2 1 0 0 0,-1 0 0 0 0,-1-2 0 0 0,-1-4 0 0 0,3-3 0 0 0,0 0 0 0 0,7-8 0 0 0,9-9 0 0 0,9-9 0 0 0,6-7 0 0 0,6-5 0 0 0,2-3 0 0 0,2-2 0 0 0,4-4 0 0 0,1-2 0 0 0,0 1 0 0 0,-1 1 0 0 0,-2 2 0 0 0,-1 1 0 0 0,-1 1 0 0 0,-1 1 0 0 0,0 1 0 0 0,-1-1 0 0 0,-3 9 0 0 0,-10 5 0 0 0,-5 9 0 0 0,-9 9 0 0 0,-5 1 0 0 0,-7 5 0 0 0,-3 2 0 0 0,1 3 0 0 0,1 1 0 0 0,-2 6 0 0 0,0 1 0 0 0,-1 0 0 0 0,0-1 0 0 0,-2-1 0 0 0,5-1 0 0 0,0-1 0 0 0,0-1 0 0 0,-1 0 0 0 0,-1-1 0 0 0,7-7 0 0 0,9-10 0 0 0,9-11 0 0 0,8-7 0 0 0,5-5 0 0 0,4-5 0 0 0,2-4 0 0 0,0-3 0 0 0,5 0 0 0 0,0-2 0 0 0,0 0 0 0 0,-2 2 0 0 0,-1 2 0 0 0,-1 2 0 0 0,-1 6 0 0 0,-5 1 0 0 0,-2 5 0 0 0,-3 1 0 0 0,-5 6 0 0 0,-7 9 0 0 0,-8 7 0 0 0,-7 6 0 0 0,-5 5 0 0 0,-3 2 0 0 0,-2 2 0 0 0,-1 0 0 0 0,0 0 0 0 0,3 0 0 0 0,3 4 0 0 0,-1 0 0 0 0,0 0 0 0 0,-1-1 0 0 0,-1-2 0 0 0,-1 0 0 0 0,0-2 0 0 0,-1 0 0 0 0,4 0 0 0 0,2-5 0 0 0,6-4 0 0 0,7-9 0 0 0,6-10 0 0 0,8-7 0 0 0,5-5 0 0 0,9-4 0 0 0,3-7 0 0 0,2-1 0 0 0,3-4 0 0 0,0-1 0 0 0,-2 3 0 0 0,2 2 0 0 0,0 2 0 0 0,-2 2 0 0 0,-3 1 0 0 0,-1 1 0 0 0,-2 5 0 0 0,-5 1 0 0 0,-5 7 0 0 0,-9 10 0 0 0,-10 8 0 0 0,-3 7 0 0 0,-5 4 0 0 0,-4 4 0 0 0,-2 1 0 0 0,-6 0 0 0 0,-3 0 0 0 0,-1 4 0 0 0,2 1 0 0 0,1-1 0 0 0,1 3 0 0 0,1 0 0 0 0,0-2 0 0 0,1 3 0 0 0,1-1 0 0 0,-1-2 0 0 0,1-2 0 0 0,3-1 0 0 0,6-10 0 0 0,8-10 0 0 0,9-12 0 0 0,8-11 0 0 0,5-7 0 0 0,9-3 0 0 0,2-5 0 0 0,1-1 0 0 0,0 2 0 0 0,2-2 0 0 0,-1 1 0 0 0,0 1 0 0 0,-3 4 0 0 0,-1 5 0 0 0,-6 3 0 0 0,-1 4 0 0 0,-5 2 0 0 0,-1 2 0 0 0,-6 7 0 0 0,-9 8 0 0 0,-7 8 0 0 0,-6 5 0 0 0,-4 3 0 0 0,-4 7 0 0 0,-1 2 0 0 0,0 0 0 0 0,0 3 0 0 0,0 0 0 0 0,4-2 0 0 0,2 2 0 0 0,0-1 0 0 0,-1-1 0 0 0,-1 1 0 0 0,-1 0 0 0 0,0-2 0 0 0,-2-2 0 0 0,8-9 0 0 0,11-12 0 0 0,8-11 0 0 0,9-12 0 0 0,6-7 0 0 0,3-7 0 0 0,1-2 0 0 0,6-4 0 0 0,1 2 0 0 0,-1-2 0 0 0,2 2 0 0 0,1 3 0 0 0,-2-1 0 0 0,-3 1 0 0 0,-1 3 0 0 0,-1 6 0 0 0,-6 3 0 0 0,-1 4 0 0 0,-5 2 0 0 0,-7 7 0 0 0,-9 9 0 0 0,-5 7 0 0 0,-3 6 0 0 0,-9 5 0 0 0,-4 3 0 0 0,-3 0 0 0 0,1 2 0 0 0,0-1 0 0 0,-4 0 0 0 0,1 0 0 0 0,0 3 0 0 0,-2 1 0 0 0,0 0 0 0 0,-2 2 0 0 0,1 1 0 0 0,-3-2 0 0 0,2-2 0 0 0,2-1 0 0 0,3-1 0 0 0,1-6 0 0 0,7-1 0 0 0,2-4 0 0 0,4-9 0 0 0,5-8 0 0 0,7-8 0 0 0,8-10 0 0 0,4-5 0 0 0,3-6 0 0 0,3-1 0 0 0,3-3 0 0 0,6 1 0 0 0,3-1 0 0 0,0-3 0 0 0,0 2 0 0 0,-2-1 0 0 0,-1 3 0 0 0,-1 3 0 0 0,-1 3 0 0 0,-4 3 0 0 0,-1 2 0 0 0,-5 1 0 0 0,-7 4 0 0 0,-9 6 0 0 0,-8 9 0 0 0,-10 9 0 0 0,-5 3 0 0 0,-2 5 0 0 0,-4 3 0 0 0,0 3 0 0 0,-3 3 0 0 0,-2 1 0 0 0,0 0 0 0 0,-1 1 0 0 0,3-1 0 0 0,-2 0 0 0 0,-1 4 0 0 0,2 1 0 0 0,3-4 0 0 0,-1-2 0 0 0,2-2 0 0 0,2-3 0 0 0,7-1 0 0 0,3-4 0 0 0,5-7 0 0 0,5-8 0 0 0,8-5 0 0 0,4-3 0 0 0,6-5 0 0 0,6-7 0 0 0,-1-3 0 0 0,3-2 0 0 0,1-3 0 0 0,3 0 0 0 0,1 1 0 0 0,1 2 0 0 0,0-3 0 0 0,1 1 0 0 0,-3 2 0 0 0,-2 1 0 0 0,-4 2 0 0 0,0 5 0 0 0,-3 2 0 0 0,-7 7 0 0 0,-8 7 0 0 0,-3 7 0 0 0,-5 7 0 0 0,-3 6 0 0 0,-4 4 0 0 0,-6 2 0 0 0,-3 2 0 0 0,0 0 0 0 0,1 0 0 0 0,1 0 0 0 0,-3-1 0 0 0,-1 1 0 0 0,2 2 0 0 0,-3 2 0 0 0,1 0 0 0 0,1-1 0 0 0,2-2 0 0 0,1-1 0 0 0,2 0 0 0 0,0-5 0 0 0,5-1 0 0 0,6-9 0 0 0,8-8 0 0 0,10-9 0 0 0,7-7 0 0 0,6-5 0 0 0,3-2 0 0 0,2-2 0 0 0,6-1 0 0 0,0 1 0 0 0,4-4 0 0 0,0-1 0 0 0,-2 1 0 0 0,2-3 0 0 0,-1 0 0 0 0,1 2 0 0 0,0 2 0 0 0,-3 1 0 0 0,-1 1 0 0 0,-3 6 0 0 0,-2 1 0 0 0,-5 1 0 0 0,-1 2 0 0 0,-5 9 0 0 0,-7 8 0 0 0,-10 4 0 0 0,-7 5 0 0 0,-6 5 0 0 0,-4 3 0 0 0,-2 2 0 0 0,-1 5 0 0 0,0 3 0 0 0,-4-1 0 0 0,-1 4 0 0 0,-4-1 0 0 0,1-1 0 0 0,-2 2 0 0 0,-4 3 0 0 0,2-1 0 0 0,-2 2 0 0 0,-1 3 0 0 0,-2 2 0 0 0,-2 1 0 0 0,-1-1 0 0 0,3-1 0 0 0,0-3 0 0 0,4-4 0 0 0,5-4 0 0 0,2-3 0 0 0,8-10 0 0 0,11-11 0 0 0,7-14 0 0 0,9-10 0 0 0,7-9 0 0 0,8-8 0 0 0,6-5 0 0 0,2-3 0 0 0,4-3 0 0 0,4 0 0 0 0,0 0 0 0 0,2 0 0 0 0,1 1 0 0 0,3-1 0 0 0,-3 2 0 0 0,0-1 0 0 0,-2 1 0 0 0,-4-1 0 0 0,0 1 0 0 0,-2 0 0 0 0,-6 3 0 0 0,-3 6 0 0 0,-6 5 0 0 0,-1 3 0 0 0,-8 7 0 0 0,-8 7 0 0 0,-8 10 0 0 0,-7 9 0 0 0,-4 8 0 0 0,-2 5 0 0 0,-2 4 0 0 0,-4 2 0 0 0,-2 4 0 0 0,1 2 0 0 0,-2 3 0 0 0,-4 0 0 0 0,0 2 0 0 0,-1 2 0 0 0,-3 0 0 0 0,2 1 0 0 0,-1 1 0 0 0,-2 2 0 0 0,-1-2 0 0 0,-2 0 0 0 0,3-3 0 0 0,0 1 0 0 0,4-3 0 0 0,3-3 0 0 0,4-7 0 0 0,7-3 0 0 0,7-10 0 0 0,10-10 0 0 0,9-9 0 0 0,9-7 0 0 0,5-9 0 0 0,4-4 0 0 0,6-5 0 0 0,1-5 0 0 0,5-3 0 0 0,3-3 0 0 0,3-1 0 0 0,0-1 0 0 0,-1-1 0 0 0,2-3 0 0 0,1-1 0 0 0,1 0 0 0 0,2-2 0 0 0,0-1 0 0 0,0 2 0 0 0,-3 2 0 0 0,-2 5 0 0 0,-3 3 0 0 0,-4 5 0 0 0,-4 4 0 0 0,-7 5 0 0 0,-4 6 0 0 0,-8 12 0 0 0,-10 6 0 0 0,-8 9 0 0 0,-4 11 0 0 0,-3 6 0 0 0,-7 4 0 0 0,-3 5 0 0 0,-2 1 0 0 0,1 2 0 0 0,-4 4 0 0 0,0 3 0 0 0,-3 2 0 0 0,0 2 0 0 0,-2-4 0 0 0,2 0 0 0 0,-2 0 0 0 0,-3 1 0 0 0,2 1 0 0 0,-1 1 0 0 0,-2-3 0 0 0,2-1 0 0 0,3-4 0 0 0,4-3 0 0 0,3-4 0 0 0,2-3 0 0 0,5-10 0 0 0,11-7 0 0 0,6-10 0 0 0,7-8 0 0 0,8-6 0 0 0,5-5 0 0 0,3-6 0 0 0,3-3 0 0 0,1-5 0 0 0,0-3 0 0 0,4-4 0 0 0,1-2 0 0 0,3-2 0 0 0,0 0 0 0 0,3-5 0 0 0,-2-2 0 0 0,2 1 0 0 0,-1 5 0 0 0,-3 3 0 0 0,-2 1 0 0 0,-3 3 0 0 0,-2 5 0 0 0,0 4 0 0 0,-6 4 0 0 0,-1 2 0 0 0,-3 9 0 0 0,-9 7 0 0 0,-4 9 0 0 0,-7 8 0 0 0,-6 6 0 0 0,-1 9 0 0 0,-2 3 0 0 0,-3 2 0 0 0,-1 3 0 0 0,-2 4 0 0 0,-1 0 0 0 0,-1 1 0 0 0,0 3 0 0 0,0 1 0 0 0,-1 2 0 0 0,1 2 0 0 0,-3 0 0 0 0,-2-4 0 0 0,0 0 0 0 0,1 0 0 0 0,2-3 0 0 0,1-4 0 0 0,0-4 0 0 0,1-4 0 0 0,4-1 0 0 0,6-10 0 0 0,4-11 0 0 0,8-10 0 0 0,8-7 0 0 0,3-10 0 0 0,7-5 0 0 0,5-5 0 0 0,3-5 0 0 0,0-7 0 0 0,4-4 0 0 0,1-5 0 0 0,3-5 0 0 0,0-1 0 0 0,2-4 0 0 0,2-4 0 0 0,4-2 0 0 0,-3 0 0 0 0,1 0 0 0 0,1 0 0 0 0,2 1 0 0 0,-3 0 0 0 0,0 1 0 0 0,-2 4 0 0 0,-5 5 0 0 0,-3 5 0 0 0,-3 3 0 0 0,-2 8 0 0 0,-5 6 0 0 0,-2 10 0 0 0,-4 6 0 0 0,-4 10 0 0 0,-7 11 0 0 0,-4 9 0 0 0,-6 7 0 0 0,-5 8 0 0 0,-5 9 0 0 0,-2 5 0 0 0,-3 5 0 0 0,0 2 0 0 0,-1 1 0 0 0,1 1 0 0 0,-1 0 0 0 0,1 4 0 0 0,0 0 0 0 0,0 0 0 0 0,0-1 0 0 0,0-6 0 0 0,5-6 0 0 0,0-5 0 0 0,0-6 0 0 0,3-2 0 0 0,8-10 0 0 0,6-15 0 0 0,5-11 0 0 0,8-12 0 0 0,4-10 0 0 0,8-6 0 0 0,3-5 0 0 0,5-2 0 0 0,2-6 0 0 0,1-4 0 0 0,3-2 0 0 0,4-1 0 0 0,1-3 0 0 0,1-3 0 0 0,2-1 0 0 0,-1-1 0 0 0,-3-1 0 0 0,-1 3 0 0 0,0 2 0 0 0,1 3 0 0 0,-3 5 0 0 0,-5 3 0 0 0,-3 3 0 0 0,-4 7 0 0 0,-2 5 0 0 0,-6 6 0 0 0,-2 9 0 0 0,-7 7 0 0 0,-10 10 0 0 0,-9 10 0 0 0,-6 12 0 0 0,-5 7 0 0 0,-3 7 0 0 0,-5 6 0 0 0,-1 8 0 0 0,-4 4 0 0 0,-4 6 0 0 0,0 0 0 0 0,-1 4 0 0 0,-1-2 0 0 0,-3 2 0 0 0,3-2 0 0 0,0 1 0 0 0,-2-1 0 0 0,4-7 0 0 0,-1-4 0 0 0,3-6 0 0 0,3-6 0 0 0,7-5 0 0 0,4-7 0 0 0,6-4 0 0 0,5-9 0 0 0,4-9 0 0 0,8-9 0 0 0,6-7 0 0 0,7-8 0 0 0,3-4 0 0 0,4-5 0 0 0,1-5 0 0 0,5-7 0 0 0,5-3 0 0 0,1-6 0 0 0,3-5 0 0 0,2-4 0 0 0,2-3 0 0 0,6 2 0 0 0,3 1 0 0 0,0-2 0 0 0,0 4 0 0 0,-5 0 0 0 0,-3 3 0 0 0,0 4 0 0 0,-4 6 0 0 0,-4 9 0 0 0,-4 6 0 0 0,-8 5 0 0 0,-3 4 0 0 0,-5 1 0 0 0,-4 10 0 0 0,-9 10 0 0 0,-8 5 0 0 0,-6 7 0 0 0,-6 6 0 0 0,-6 7 0 0 0,-3 4 0 0 0,-1 6 0 0 0,-4 5 0 0 0,-2 3 0 0 0,-1 4 0 0 0,-1 1 0 0 0,-2 5 0 0 0,-2 1 0 0 0,-2 4 0 0 0,-2 1 0 0 0,4 1 0 0 0,0 0 0 0 0,1-3 0 0 0,2-6 0 0 0,4-5 0 0 0,4-4 0 0 0,3-6 0 0 0,6-4 0 0 0,3-8 0 0 0,5-10 0 0 0,8-12 0 0 0,8-9 0 0 0,5-7 0 0 0,4-4 0 0 0,8-7 0 0 0,4-5 0 0 0,3-6 0 0 0,3-4 0 0 0,1-5 0 0 0,3-3 0 0 0,4-1 0 0 0,-2-2 0 0 0,2 0 0 0 0,1-3 0 0 0,-1 1 0 0 0,0 2 0 0 0,-3 3 0 0 0,-3 2 0 0 0,-3 6 0 0 0,-3 6 0 0 0,-1 5 0 0 0,-6 5 0 0 0,-2 7 0 0 0,-8 6 0 0 0,-9 10 0 0 0,-8 10 0 0 0,-7 7 0 0 0,-5 5 0 0 0,-2 4 0 0 0,1 2 0 0 0,2 0 0 0 0,0 1 0 0 0,2-1 0 0 0,2 0 0 0 0,2-1 0 0 0,0-4 0 0 0,2-1 0 0 0,-1 0 0 0 0,5-7 0 0 0,9-9 0 0 0,2-9 0 0 0,6-7 0 0 0,4-5 0 0 0,1-3 0 0 0,0-2 0 0 0,3 0 0 0 0,-3-1 0 0 0,1 1 0 0 0,-3 0 0 0 0,0 1 0 0 0,3 0 0 0 0,1 0 0 0 0,-2 0 0 0 0,-3 1 0 0 0,0 3 0 0 0,-2 1 0 0 0,-3 1 0 0 0,2 2 0 0 0,3 4 0 0 0,3 4 0 0 0,3 3 0 0 0,-2-1 0 0 0,1-1 0 0 0,1 2 0 0 0,1 0 0 0 0,1 2 0 0 0,2 1 0 0 0,0 1 0 0 0,1-4 0 0 0,0-1 0 0 0,0 0 0 0 0,0 2 0 0 0,-4-4 0 0 0,-9 0 0 0 0,-10 2 0 0 0,-9 0 0 0 0,-7 3 0 0 0,-4 0 0 0 0,-3 1 0 0 0,-2-3 0 0 0,1-1 0 0 0,-1 1 0 0 0,1 0 0 0 0,0 2 0 0 0,1 0 0 0 0,0 1 0 0 0,8 1 0 0 0,10 0 0 0 0,10 0 0 0 0,8 0 0 0 0,6 1 0 0 0,3-1 0 0 0,-2-4 0 0 0,0-1 0 0 0,0 0 0 0 0,0 1 0 0 0,1 1 0 0 0,-3-2 0 0 0,-1-1 0 0 0,1 0 0 0 0,-7 2 0 0 0,-9 2 0 0 0,-9-4 0 0 0,-7 1 0 0 0,-5-1 0 0 0,-3 3 0 0 0,-1 0 0 0 0,-2 2 0 0 0,1 0 0 0 0,0 1 0 0 0,0 0 0 0 0,8 0 0 0 0,11 0 0 0 0,6-3 0 0 0,7-2 0 0 0,6 0 0 0 0,4 1 0 0 0,3 1 0 0 0,2 2 0 0 0,1 0 0 0 0,0-4 0 0 0,0 0 0 0 0,-1 0 0 0 0,-7 2 0 0 0,-7-4 0 0 0,-9 1 0 0 0,-8 0 0 0 0,-6 2 0 0 0,-6 1 0 0 0,-2 1 0 0 0,-2 2 0 0 0,0-1 0 0 0,0 2 0 0 0,0-1 0 0 0,8 0 0 0 0,10 0 0 0 0,11 1 0 0 0,8-1 0 0 0,5 0 0 0 0,4 0 0 0 0,2 0 0 0 0,1 0 0 0 0,-8 0 0 0 0,-11 0 0 0 0,-9 0 0 0 0,-10 0 0 0 0,-5 0 0 0 0,-4 0 0 0 0,-1 0 0 0 0,-2 0 0 0 0,8 0 0 0 0,10 0 0 0 0,11 0 0 0 0,8 0 0 0 0,6 0 0 0 0,4 0 0 0 0,2 0 0 0 0,1 0 0 0 0,-8 0 0 0 0,-11 0 0 0 0,-10 0 0 0 0,-4 4 0 0 0,-5 1 0 0 0,-4 0 0 0 0,-3-1 0 0 0,2 2 0 0 0,1 1 0 0 0,6-1 0 0 0,9-2 0 0 0,5 3 0 0 0,6 0 0 0 0,5-2 0 0 0,4-1 0 0 0,3-1 0 0 0,2-2 0 0 0,1 0 0 0 0,-1-1 0 0 0,-3 4 0 0 0,-1 5 0 0 0,-5 4 0 0 0,0 1 0 0 0,-2 1 0 0 0,0-1 0 0 0,-2 0 0 0 0,1-2 0 0 0,-1 1 0 0 0,2-2 0 0 0,2 1 0 0 0,-1 2 0 0 0,1 0 0 0 0,3 0 0 0 0,1 2 0 0 0,2 2 0 0 0,1 2 0 0 0,2-3 0 0 0,-1 1 0 0 0,2-1 0 0 0,-1 2 0 0 0,0 2 0 0 0,0 0 0 0 0,-1 1 0 0 0,1 1 0 0 0,0-1 0 0 0,0 1 0 0 0,-1 0 0 0 0,1 0 0 0 0,0 0 0 0 0,-4 0 0 0 0,-2-4 0 0 0,-3-2 0 0 0,0 1 0 0 0,-3 1 0 0 0,-3 1 0 0 0,-3 1 0 0 0,-6-4 0 0 0,-3-7 0 0 0,-5-6 0 0 0,-4-8 0 0 0,-5-7 0 0 0,-2-1 0 0 0,2-3 0 0 0,0-2 0 0 0,0-3 0 0 0,-2-1 0 0 0,-1 2 0 0 0,0 1 0 0 0,-2 0 0 0 0,1-1 0 0 0,-1-2 0 0 0,0 0 0 0 0,0-1 0 0 0,0 4 0 0 0,5 0 0 0 0,0 4 0 0 0,4 0 0 0 0,0 3 0 0 0,-1-1 0 0 0,6 5 0 0 0,8 9 0 0 0,4 6 0 0 0,6 7 0 0 0,5 4 0 0 0,4 3 0 0 0,3 6 0 0 0,1 1 0 0 0,2 4 0 0 0,-1 0 0 0 0,1 2 0 0 0,-1-1 0 0 0,5 2 0 0 0,0 2 0 0 0,0-2 0 0 0,-2 2 0 0 0,0-3 0 0 0,-2 1 0 0 0,0-2 0 0 0,-1 1 0 0 0,-1-2 0 0 0,-3-2 0 0 0,-2-3 0 0 0,-3-2 0 0 0,0-6 0 0 0,-3-2 0 0 0,-4-8 0 0 0,-2-10 0 0 0,-6-8 0 0 0,-3-8 0 0 0,-4-3 0 0 0,-2-4 0 0 0,-2-1 0 0 0,-3-5 0 0 0,1 0 0 0 0,-2-4 0 0 0,0 0 0 0 0,-3-2 0 0 0,-1-2 0 0 0,-2 0 0 0 0,0 0 0 0 0,-1 1 0 0 0,0 0 0 0 0,0 2 0 0 0,0-1 0 0 0,0 2 0 0 0,4 2 0 0 0,1 3 0 0 0,0 2 0 0 0,4 2 0 0 0,-1 1 0 0 0,-1 0 0 0 0,-2 1 0 0 0,2 0 0 0 0,1 3 0 0 0,-2 6 0 0 0,2 8 0 0 0,8 6 0 0 0,4 6 0 0 0,8 1 0 0 0,2 5 0 0 0,4 2 0 0 0,4 4 0 0 0,-1 5 0 0 0,2 4 0 0 0,5-1 0 0 0,3 5 0 0 0,2 3 0 0 0,3 0 0 0 0,2 1 0 0 0,-2 4 0 0 0,3 1 0 0 0,-1-2 0 0 0,-1 0 0 0 0,1 2 0 0 0,0-4 0 0 0,-2-2 0 0 0,-5-1 0 0 0,-4-2 0 0 0,-1-7 0 0 0,1-3 0 0 0,-4-1 0 0 0,-1-2 0 0 0,2-2 0 0 0,-7-10 0 0 0,-5-8 0 0 0,-6-5 0 0 0,-4-5 0 0 0,-5-5 0 0 0,-4-7 0 0 0,0-3 0 0 0,-2-6 0 0 0,-1 0 0 0 0,-6-4 0 0 0,-3-2 0 0 0,-1-3 0 0 0,1 2 0 0 0,0 0 0 0 0,-3-2 0 0 0,0-1 0 0 0,1 3 0 0 0,1 0 0 0 0,2 3 0 0 0,0 3 0 0 0,2 4 0 0 0,0-1 0 0 0,0 1 0 0 0,1 2 0 0 0,0 0 0 0 0,-1 6 0 0 0,-3 3 0 0 0,-2 0 0 0 0,1-1 0 0 0,0-1 0 0 0,2 4 0 0 0,0-1 0 0 0,2 4 0 0 0,-1 3 0 0 0,9 4 0 0 0,11 7 0 0 0,9 3 0 0 0,5 4 0 0 0,3 6 0 0 0,4-1 0 0 0,3 2 0 0 0,2 3 0 0 0,1 1 0 0 0,1 2 0 0 0,-1 1 0 0 0,1 4 0 0 0,-1 2 0 0 0,0 4 0 0 0,0 0 0 0 0,4 3 0 0 0,0 2 0 0 0,1 0 0 0 0,-1 0 0 0 0,2 3 0 0 0,0-3 0 0 0,0 1 0 0 0,-2-3 0 0 0,-2-2 0 0 0,0-5 0 0 0,-6-2 0 0 0,-1-5 0 0 0,-1-3 0 0 0,-2-9 0 0 0,-4-8 0 0 0,-5-10 0 0 0,-2-6 0 0 0,-6-5 0 0 0,-3-7 0 0 0,-4-2 0 0 0,-1 0 0 0 0,1-4 0 0 0,-1 1 0 0 0,1-2 0 0 0,2 1 0 0 0,2 2 0 0 0,2 2 0 0 0,1 3 0 0 0,1 2 0 0 0,1 0 0 0 0,1 2 0 0 0,-1-1 0 0 0,5 5 0 0 0,4 5 0 0 0,5 4 0 0 0,0 9 0 0 0,-2 7 0 0 0,0 2 0 0 0,-1 5 0 0 0,-3 2 0 0 0,-7 4 0 0 0,-7 1 0 0 0,-6 2 0 0 0,-6-4 0 0 0,-3-1 0 0 0,-2-3 0 0 0,-1-1 0 0 0,0-3 0 0 0,4 2 0 0 0,2-3 0 0 0,-1 1 0 0 0,0 0 0 0 0,3 0 0 0 0,0 0 0 0 0,3 1 0 0 0,7-2 0 0 0,9-6 0 0 0,8-7 0 0 0,9-4 0 0 0,6-4 0 0 0,5 0 0 0 0,3-3 0 0 0,1-2 0 0 0,4-2 0 0 0,3 1 0 0 0,1 1 0 0 0,-2-2 0 0 0,0-1 0 0 0,0-2 0 0 0,-3 4 0 0 0,0 0 0 0 0,-3-1 0 0 0,-3 3 0 0 0,-4 0 0 0 0,-2 3 0 0 0,-10 3 0 0 0,-11 3 0 0 0,-10 6 0 0 0,-9 4 0 0 0,-9 5 0 0 0,-5 0 0 0 0,-1 3 0 0 0,-3 4 0 0 0,-1 2 0 0 0,-2-2 0 0 0,-3 1 0 0 0,2 1 0 0 0,-2 1 0 0 0,-1 2 0 0 0,1 0 0 0 0,0 1 0 0 0,3 1 0 0 0,-1-4 0 0 0,2-1 0 0 0,3 0 0 0 0,3-3 0 0 0,2-4 0 0 0,6 0 0 0 0,10-2 0 0 0,7-6 0 0 0,7-8 0 0 0,7-3 0 0 0,6-3 0 0 0,8-5 0 0 0,3-3 0 0 0,4-2 0 0 0,2-1 0 0 0,1-1 0 0 0,4-1 0 0 0,-2 1 0 0 0,1 0 0 0 0,-2 0 0 0 0,0 0 0 0 0,-2 0 0 0 0,1 0 0 0 0,-1 4 0 0 0,-4 2 0 0 0,-5-1 0 0 0,-5 3 0 0 0,-4 0 0 0 0,-10 3 0 0 0,-9 3 0 0 0,-9 4 0 0 0,-5 5 0 0 0,-8 4 0 0 0,-3 1 0 0 0,-2 3 0 0 0,-2 1 0 0 0,0 2 0 0 0,-3-1 0 0 0,2-1 0 0 0,2 1 0 0 0,-2-2 0 0 0,2 3 0 0 0,-3-1 0 0 0,2 2 0 0 0,2-2 0 0 0,-2 2 0 0 0,1-1 0 0 0,2-3 0 0 0,1 1 0 0 0,3 0 0 0 0,9-3 0 0 0,10-5 0 0 0,12-3 0 0 0,7-2 0 0 0,6-3 0 0 0,3-5 0 0 0,6 0 0 0 0,2-2 0 0 0,0-3 0 0 0,-2 2 0 0 0,3 0 0 0 0,-1-2 0 0 0,-1 2 0 0 0,-2 0 0 0 0,-1-1 0 0 0,-2 1 0 0 0,-5 0 0 0 0,-9 3 0 0 0,-10 7 0 0 0,-9 4 0 0 0,-8 6 0 0 0,-3 3 0 0 0,-3 3 0 0 0,-2 0 0 0 0,-3 2 0 0 0,-2-1 0 0 0,1 1 0 0 0,1 2 0 0 0,2-1 0 0 0,2 1 0 0 0,0 1 0 0 0,1-1 0 0 0,0 0 0 0 0,1-3 0 0 0,3 1 0 0 0,2-2 0 0 0,3 2 0 0 0,9-3 0 0 0,8-2 0 0 0,4-6 0 0 0,4-4 0 0 0,9-6 0 0 0,4 0 0 0 0,2-4 0 0 0,5 1 0 0 0,0-2 0 0 0,3-3 0 0 0,0-2 0 0 0,1 2 0 0 0,-1 0 0 0 0,1-2 0 0 0,-1 3 0 0 0,-3 0 0 0 0,-3 2 0 0 0,-1 0 0 0 0,-3 2 0 0 0,-1 3 0 0 0,-4-1 0 0 0,-10 4 0 0 0,-10 8 0 0 0,-8 7 0 0 0,-7 1 0 0 0,-5 3 0 0 0,-2 3 0 0 0,-1-1 0 0 0,-1 0 0 0 0,-3 2 0 0 0,-2 1 0 0 0,2 1 0 0 0,1-2 0 0 0,-3-1 0 0 0,0 1 0 0 0,2 1 0 0 0,1-3 0 0 0,2 0 0 0 0,0-3 0 0 0,6 1 0 0 0,1-3 0 0 0,8-3 0 0 0,10-7 0 0 0,8-3 0 0 0,7-5 0 0 0,5-2 0 0 0,6-3 0 0 0,7-3 0 0 0,2-3 0 0 0,2-3 0 0 0,2-1 0 0 0,4 0 0 0 0,0-2 0 0 0,2 1 0 0 0,1 0 0 0 0,0 3 0 0 0,-4 3 0 0 0,-1-1 0 0 0,-5 3 0 0 0,-3 0 0 0 0,-4 3 0 0 0,-3 3 0 0 0,-6-1 0 0 0,-10 6 0 0 0,-7 7 0 0 0,-8 3 0 0 0,-7 4 0 0 0,-9 5 0 0 0,-4 3 0 0 0,-3 2 0 0 0,-4 3 0 0 0,0 0 0 0 0,-2 0 0 0 0,0 1 0 0 0,-2-1 0 0 0,2 1 0 0 0,-1-1 0 0 0,-2 0 0 0 0,0-1 0 0 0,0 1 0 0 0,2 0 0 0 0,-1-1 0 0 0,2 1 0 0 0,3-4 0 0 0,7-2 0 0 0,3-3 0 0 0,10-4 0 0 0,10-8 0 0 0,9-4 0 0 0,7-6 0 0 0,9-5 0 0 0,8-4 0 0 0,2-3 0 0 0,3-3 0 0 0,8 0 0 0 0,2-1 0 0 0,2 1 0 0 0,1-1 0 0 0,-2 1 0 0 0,0-4 0 0 0,-1-1 0 0 0,-1 0 0 0 0,-4 1 0 0 0,-2 6 0 0 0,-3 1 0 0 0,-5 2 0 0 0,-4 3 0 0 0,-2 0 0 0 0,-2 3 0 0 0,-9 3 0 0 0,-11 4 0 0 0,-10 6 0 0 0,-8 3 0 0 0,-5 4 0 0 0,-7 6 0 0 0,-4 3 0 0 0,-3 3 0 0 0,-1 2 0 0 0,-2 2 0 0 0,-2-1 0 0 0,-4 1 0 0 0,-1-1 0 0 0,-1 0 0 0 0,-1 4 0 0 0,-1 1 0 0 0,0 0 0 0 0,4-1 0 0 0,2-6 0 0 0,3-1 0 0 0,8-2 0 0 0,5-2 0 0 0,7-2 0 0 0,10-6 0 0 0,10-4 0 0 0,9-7 0 0 0,9-7 0 0 0,6-6 0 0 0,9-3 0 0 0,6-3 0 0 0,5-2 0 0 0,1 0 0 0 0,4-4 0 0 0,1-1 0 0 0,3 1 0 0 0,0 1 0 0 0,-2 1 0 0 0,1 1 0 0 0,-4-2 0 0 0,-4-1 0 0 0,-2 4 0 0 0,-1 3 0 0 0,-4 1 0 0 0,-4-1 0 0 0,-6 5 0 0 0,-3 3 0 0 0,-7 2 0 0 0,-2 1 0 0 0,-9 7 0 0 0,-9 4 0 0 0,-9 6 0 0 0,-6 5 0 0 0,-5 5 0 0 0,-3 3 0 0 0,-1 2 0 0 0,-5 1 0 0 0,0 1 0 0 0,-4-1 0 0 0,-4 5 0 0 0,1 0 0 0 0,-1 0 0 0 0,-3 3 0 0 0,3 0 0 0 0,-1-2 0 0 0,2-1 0 0 0,0-2 0 0 0,2-2 0 0 0,3-1 0 0 0,3-4 0 0 0,6-1 0 0 0,3-5 0 0 0,9-3 0 0 0,5-9 0 0 0,9-3 0 0 0,6-6 0 0 0,10-5 0 0 0,5-4 0 0 0,6-3 0 0 0,6-3 0 0 0,4 0 0 0 0,6-1 0 0 0,4-3 0 0 0,0-2 0 0 0,3 1 0 0 0,1 1 0 0 0,-2 1 0 0 0,-3 2 0 0 0,3 0 0 0 0,0 1 0 0 0,-6 0 0 0 0,-3 1 0 0 0,-1 3 0 0 0,-4 2 0 0 0,-5 3 0 0 0,-8 1 0 0 0,-5 2 0 0 0,-9 3 0 0 0,-11 6 0 0 0,-14 9 0 0 0,-8 5 0 0 0,-8 2 0 0 0,-7 2 0 0 0,-5 2 0 0 0,-3 6 0 0 0,-2 2 0 0 0,-1 2 0 0 0,0-2 0 0 0,0 0 0 0 0,0 3 0 0 0,1 0 0 0 0,1-1 0 0 0,-1-1 0 0 0,-3 2 0 0 0,2 1 0 0 0,2-2 0 0 0,1-1 0 0 0,4-6 0 0 0,4-2 0 0 0,6 0 0 0 0,3-4 0 0 0,2-4 0 0 0,10-5 0 0 0,11-6 0 0 0,10-7 0 0 0,12-3 0 0 0,6-4 0 0 0,8-2 0 0 0,5-7 0 0 0,8-3 0 0 0,5-2 0 0 0,0-3 0 0 0,5 0 0 0 0,3 1 0 0 0,1-2 0 0 0,1 1 0 0 0,-2 1 0 0 0,1 3 0 0 0,-2 1 0 0 0,-3-2 0 0 0,-3 0 0 0 0,-2 4 0 0 0,-2 3 0 0 0,-5 1 0 0 0,-6 3 0 0 0,-5 2 0 0 0,-4 3 0 0 0,-11 3 0 0 0,-11 3 0 0 0,-11 7 0 0 0,-8 3 0 0 0,-10 5 0 0 0,-7 5 0 0 0,-8 3 0 0 0,-4 3 0 0 0,-2 2 0 0 0,-2 1 0 0 0,-4 1 0 0 0,-1 0 0 0 0,0-1 0 0 0,-2 0 0 0 0,-4 4 0 0 0,1 1 0 0 0,-2 0 0 0 0,1-1 0 0 0,0-2 0 0 0,1 0 0 0 0,-1 2 0 0 0,2-3 0 0 0,6-1 0 0 0,4-2 0 0 0,6 1 0 0 0,6-5 0 0 0,5 0 0 0 0,11-4 0 0 0,13-8 0 0 0,11-4 0 0 0,12-7 0 0 0,7-5 0 0 0,10-2 0 0 0,8-2 0 0 0,4-3 0 0 0,5-1 0 0 0,2-6 0 0 0,3-2 0 0 0,4-1 0 0 0,2 1 0 0 0,3 1 0 0 0,1 1 0 0 0,2 1 0 0 0,-5 1 0 0 0,0 0 0 0 0,0 0 0 0 0,-4 1 0 0 0,-3 0 0 0 0,-4-1 0 0 0,-4 4 0 0 0,-6 2 0 0 0,-6 3 0 0 0,-6 4 0 0 0,-4 0 0 0 0,-11 2 0 0 0,-12 6 0 0 0,-10 7 0 0 0,-12 3 0 0 0,-7 4 0 0 0,-7 3 0 0 0,-5 4 0 0 0,-5 2 0 0 0,-2 1 0 0 0,-2-3 0 0 0,-1 4 0 0 0,-3 0 0 0 0,-2 2 0 0 0,1-1 0 0 0,-3 0 0 0 0,0 3 0 0 0,2 2 0 0 0,-2-1 0 0 0,1 2 0 0 0,1 1 0 0 0,2-2 0 0 0,1-1 0 0 0,6-2 0 0 0,3-2 0 0 0,3-4 0 0 0,9-3 0 0 0,4-3 0 0 0,12-5 0 0 0,10-3 0 0 0,10-7 0 0 0,8-7 0 0 0,8-6 0 0 0,8-5 0 0 0,6-6 0 0 0,9-3 0 0 0,3-5 0 0 0,6 0 0 0 0,4-3 0 0 0,0 2 0 0 0,1-2 0 0 0,2 2 0 0 0,-3 2 0 0 0,2 0 0 0 0,-4 1 0 0 0,-3 1 0 0 0,-3 3 0 0 0,-4 2 0 0 0,-5 1 0 0 0,-6 1 0 0 0,-6 4 0 0 0,-4 6 0 0 0,-7 1 0 0 0,-10 6 0 0 0,-12 8 0 0 0,-8 4 0 0 0,-11 5 0 0 0,-9 4 0 0 0,-7 3 0 0 0,-2 7 0 0 0,-5 3 0 0 0,-3 0 0 0 0,-1 3 0 0 0,-1 1 0 0 0,-3 2 0 0 0,0-1 0 0 0,0 2 0 0 0,2-1 0 0 0,-2 1 0 0 0,0-2 0 0 0,1 2 0 0 0,5-1 0 0 0,3-3 0 0 0,5-3 0 0 0,5-6 0 0 0,4-3 0 0 0,4-4 0 0 0,9-6 0 0 0,11-7 0 0 0,11-9 0 0 0,8-6 0 0 0,10-5 0 0 0,7-3 0 0 0,8-7 0 0 0,7-1 0 0 0,5-4 0 0 0,4 0 0 0 0,5-2 0 0 0,0-3 0 0 0,1 1 0 0 0,2-1 0 0 0,2 2 0 0 0,-3 4 0 0 0,1-1 0 0 0,-4 2 0 0 0,-4 2 0 0 0,-7 2 0 0 0,-5 5 0 0 0,-4 4 0 0 0,-7 3 0 0 0,-8 2 0 0 0,-4 2 0 0 0,-9 4 0 0 0,-11 6 0 0 0,-13 7 0 0 0,-8 7 0 0 0,-8 5 0 0 0,-3 3 0 0 0,-4 2 0 0 0,-7 1 0 0 0,-4 0 0 0 0,-2 4 0 0 0,-1 1 0 0 0,-2 3 0 0 0,-1 0 0 0 0,1 3 0 0 0,-2-2 0 0 0,0 2 0 0 0,2 3 0 0 0,-2-2 0 0 0,1-2 0 0 0,5 0 0 0 0,3-2 0 0 0,5-2 0 0 0,7-7 0 0 0,3-2 0 0 0,4-6 0 0 0,11-5 0 0 0,10-8 0 0 0,11-9 0 0 0,8-6 0 0 0,10-5 0 0 0,8-4 0 0 0,6-1 0 0 0,9-5 0 0 0,3-1 0 0 0,6-4 0 0 0,0 0 0 0 0,2-2 0 0 0,0 1 0 0 0,1 2 0 0 0,-2 0 0 0 0,-3 0 0 0 0,-2 3 0 0 0,-4 2 0 0 0,-4 5 0 0 0,-8 3 0 0 0,-4 5 0 0 0,-5 0 0 0 0,-3 4 0 0 0,-9 2 0 0 0,-8 7 0 0 0,-8 8 0 0 0,-8 2 0 0 0,-11 3 0 0 0,-5 5 0 0 0,-6 2 0 0 0,-6 2 0 0 0,-4 5 0 0 0,-3 2 0 0 0,-1 0 0 0 0,-1 4 0 0 0,-1 3 0 0 0,-3 0 0 0 0,-2 1 0 0 0,1-1 0 0 0,2-3 0 0 0,0 1 0 0 0,6-1 0 0 0,2-2 0 0 0,4-3 0 0 0,5-6 0 0 0,3-2 0 0 0,7-1 0 0 0,12-7 0 0 0,10-10 0 0 0,10-4 0 0 0,10-6 0 0 0,7-5 0 0 0,5-9 0 0 0,9-3 0 0 0,6-1 0 0 0,2-5 0 0 0,1 1 0 0 0,3 0 0 0 0,0-1 0 0 0,3 0 0 0 0,0 3 0 0 0,-2 1 0 0 0,-3 2 0 0 0,-2 2 0 0 0,-2 1 0 0 0,-4 0 0 0 0,-7 5 0 0 0,-5 1 0 0 0,-4 3 0 0 0,-3 5 0 0 0,-9 3 0 0 0,-11 7 0 0 0,-10 3 0 0 0,-12 5 0 0 0,-6 4 0 0 0,-8 5 0 0 0,-5 2 0 0 0,-5 2 0 0 0,-2 5 0 0 0,-2 2 0 0 0,0-1 0 0 0,-1 4 0 0 0,0-1 0 0 0,5-1 0 0 0,1 1 0 0 0,0 0 0 0 0,0-1 0 0 0,2-3 0 0 0,4-1 0 0 0,5-6 0 0 0,3-2 0 0 0,2 0 0 0 0,2-4 0 0 0,5 1 0 0 0,9-7 0 0 0,10-9 0 0 0,8-7 0 0 0,11-7 0 0 0,6-4 0 0 0,6-4 0 0 0,5 0 0 0 0,5-2 0 0 0,2 1 0 0 0,1-4 0 0 0,6-1 0 0 0,0 1 0 0 0,1 1 0 0 0,-2-2 0 0 0,-1-1 0 0 0,-2 2 0 0 0,-4 1 0 0 0,-3 5 0 0 0,-3 3 0 0 0,-5 5 0 0 0,-3 0 0 0 0,-12 3 0 0 0,-11 7 0 0 0,-11 8 0 0 0,-13 8 0 0 0,-6 1 0 0 0,-8 6 0 0 0,-2 4 0 0 0,-2 2 0 0 0,-4 0 0 0 0,-2 1 0 0 0,-2 2 0 0 0,-1 1 0 0 0,4 0 0 0 0,0 2 0 0 0,0-1 0 0 0,-1 4 0 0 0,-1-2 0 0 0,3-1 0 0 0,4-3 0 0 0,5-6 0 0 0,3-2 0 0 0,4-2 0 0 0,8-3 0 0 0,8-8 0 0 0,9-10 0 0 0,8-7 0 0 0,10-3 0 0 0,10-6 0 0 0,3-4 0 0 0,9-2 0 0 0,4-1 0 0 0,3-3 0 0 0,0-1 0 0 0,4-3 0 0 0,1 0 0 0 0,3-1 0 0 0,0 0 0 0 0,-3 3 0 0 0,2-2 0 0 0,0 2 0 0 0,-7 2 0 0 0,-3 1 0 0 0,-6 7 0 0 0,-1 2 0 0 0,-4 5 0 0 0,-7 0 0 0 0,-5 3 0 0 0,-9 8 0 0 0,-12 3 0 0 0,-9 6 0 0 0,-7 6 0 0 0,-9 5 0 0 0,-4 3 0 0 0,-5 2 0 0 0,-5 2 0 0 0,-4-1 0 0 0,-1 5 0 0 0,-3 1 0 0 0,-4 3 0 0 0,-1 0 0 0 0,0 3 0 0 0,-3 2 0 0 0,0 0 0 0 0,2 0 0 0 0,1 2 0 0 0,3-1 0 0 0,1-4 0 0 0,4 0 0 0 0,3-6 0 0 0,8-3 0 0 0,5-3 0 0 0,3-4 0 0 0,10-6 0 0 0,12-9 0 0 0,9-8 0 0 0,7-8 0 0 0,10-5 0 0 0,8-3 0 0 0,6-3 0 0 0,4-4 0 0 0,4-1 0 0 0,4-4 0 0 0,2 0 0 0 0,4-2 0 0 0,0 1 0 0 0,2-2 0 0 0,-1 2 0 0 0,-3-1 0 0 0,-2 2 0 0 0,-3 2 0 0 0,-2 2 0 0 0,-5 3 0 0 0,-2 6 0 0 0,-4 2 0 0 0,-4 4 0 0 0,-7 1 0 0 0,-13 6 0 0 0,-7 9 0 0 0,-9 3 0 0 0,-12 5 0 0 0,-6 5 0 0 0,-8 3 0 0 0,-6 3 0 0 0,-1 6 0 0 0,-6 1 0 0 0,-3 1 0 0 0,-1 2 0 0 0,-1 4 0 0 0,0 0 0 0 0,1 2 0 0 0,-3 2 0 0 0,-2 2 0 0 0,2-2 0 0 0,-4 0 0 0 0,1 2 0 0 0,1-3 0 0 0,2-1 0 0 0,6-1 0 0 0,5-4 0 0 0,7-4 0 0 0,5-6 0 0 0,2-3 0 0 0,10-5 0 0 0,11-8 0 0 0,11-10 0 0 0,11-7 0 0 0,6-6 0 0 0,8-4 0 0 0,5-7 0 0 0,9-1 0 0 0,3-4 0 0 0,6-4 0 0 0,0 0 0 0 0,4-1 0 0 0,-2-2 0 0 0,2 2 0 0 0,-2 4 0 0 0,-3 0 0 0 0,-2 1 0 0 0,-7 3 0 0 0,-3 3 0 0 0,-5 6 0 0 0,-9 2 0 0 0,-5 5 0 0 0,-10 4 0 0 0,-8 9 0 0 0,-12 7 0 0 0,-9 7 0 0 0,-9 6 0 0 0,-5 2 0 0 0,-4 2 0 0 0,-9 1 0 0 0,-4 5 0 0 0,-2 0 0 0 0,0 3 0 0 0,-4 5 0 0 0,0-2 0 0 0,-3 3 0 0 0,1 1 0 0 0,-3 3 0 0 0,2-3 0 0 0,-2 0 0 0 0,2 1 0 0 0,2-2 0 0 0,3-4 0 0 0,2 0 0 0 0,6-6 0 0 0,6-3 0 0 0,6-3 0 0 0,4-5 0 0 0,6-9 0 0 0,12-6 0 0 0,10-7 0 0 0,9-10 0 0 0,7-7 0 0 0,8-7 0 0 0,8-3 0 0 0,5-3 0 0 0,5-4 0 0 0,6-3 0 0 0,2-5 0 0 0,5-3 0 0 0,0-1 0 0 0,-2 1 0 0 0,2 1 0 0 0,-1 1 0 0 0,-2 2 0 0 0,-3 0 0 0 0,-2 0 0 0 0,-5 5 0 0 0,-6 5 0 0 0,-5 4 0 0 0,-5 5 0 0 0,-7 2 0 0 0,-2 6 0 0 0,-5 3 0 0 0,-9 3 0 0 0,-8 4 0 0 0,-7 4 0 0 0,-7 6 0 0 0,-3 7 0 0 0,-6 3 0 0 0,-6 2 0 0 0,-5 3 0 0 0,-4 4 0 0 0,-3 1 0 0 0,-1 5 0 0 0,-4 2 0 0 0,-2 0 0 0 0,1-1 0 0 0,-3 3 0 0 0,0 0 0 0 0,2-1 0 0 0,-2 2 0 0 0,0 0 0 0 0,2-2 0 0 0,2-2 0 0 0,2-1 0 0 0,5-2 0 0 0,2-5 0 0 0,4-1 0 0 0,5-4 0 0 0,8-9 0 0 0,7-8 0 0 0,11-8 0 0 0,11-10 0 0 0,11-5 0 0 0,8-6 0 0 0,7-1 0 0 0,5-3 0 0 0,6 1 0 0 0,2-1 0 0 0,2-3 0 0 0,-3 2 0 0 0,-2 3 0 0 0,1 0 0 0 0,1 2 0 0 0,-4 2 0 0 0,-4 3 0 0 0,-4 2 0 0 0,-4 1 0 0 0,-2 5 0 0 0,-6 1 0 0 0,-2 5 0 0 0,-8 4 0 0 0,-9 3 0 0 0,-8 3 0 0 0,-8 6 0 0 0,-4 3 0 0 0,-6 3 0 0 0,-3 5 0 0 0,-4 3 0 0 0,-5 3 0 0 0,-2 2 0 0 0,-4 1 0 0 0,-4 1 0 0 0,-3-1 0 0 0,0 4 0 0 0,-3 2 0 0 0,0-1 0 0 0,1-1 0 0 0,-1 2 0 0 0,0 1 0 0 0,2-2 0 0 0,2-1 0 0 0,1-1 0 0 0,6-6 0 0 0,3-2 0 0 0,3-4 0 0 0,9 0 0 0 0,5-3 0 0 0,6-8 0 0 0,10-3 0 0 0,10-6 0 0 0,9-6 0 0 0,5-5 0 0 0,5-3 0 0 0,5-2 0 0 0,7-5 0 0 0,4-2 0 0 0,5 0 0 0 0,5-2 0 0 0,3 0 0 0 0,1 1 0 0 0,-2-2 0 0 0,3 1 0 0 0,0-2 0 0 0,-1 0 0 0 0,-2 3 0 0 0,-6 2 0 0 0,-2 2 0 0 0,-5 1 0 0 0,-4 2 0 0 0,-5 4 0 0 0,-6 2 0 0 0,-4 4 0 0 0,-8 3 0 0 0,-10 5 0 0 0,-9 6 0 0 0,-6 3 0 0 0,-5 5 0 0 0,-7 0 0 0 0,-6 4 0 0 0,-2 2 0 0 0,-2 3 0 0 0,-3 3 0 0 0,-2 0 0 0 0,-6 2 0 0 0,-2 0 0 0 0,0 4 0 0 0,0 2 0 0 0,-2-1 0 0 0,-1-1 0 0 0,-3 2 0 0 0,1 1 0 0 0,2-2 0 0 0,2-1 0 0 0,2-1 0 0 0,6-2 0 0 0,6-4 0 0 0,5-3 0 0 0,5-3 0 0 0,11-4 0 0 0,7-9 0 0 0,10-3 0 0 0,12-6 0 0 0,8-5 0 0 0,8-4 0 0 0,7-4 0 0 0,4-1 0 0 0,4-5 0 0 0,6-2 0 0 0,2-3 0 0 0,4-1 0 0 0,0 2 0 0 0,2 2 0 0 0,-1-1 0 0 0,-3 0 0 0 0,-2 1 0 0 0,-3 2 0 0 0,-2 2 0 0 0,-5 1 0 0 0,-6 5 0 0 0,-4 1 0 0 0,-5 5 0 0 0,-3-1 0 0 0,-9 3 0 0 0,-12 8 0 0 0,-13 3 0 0 0,-9 6 0 0 0,-9 2 0 0 0,-4 3 0 0 0,-3 4 0 0 0,-9 4 0 0 0,-3 1 0 0 0,-2 2 0 0 0,-1 1 0 0 0,-2 0 0 0 0,-1 5 0 0 0,1 0 0 0 0,-3 0 0 0 0,2-1 0 0 0,-3 3 0 0 0,1-1 0 0 0,1 0 0 0 0,3-2 0 0 0,3-2 0 0 0,1-1 0 0 0,4 0 0 0 0,3-5 0 0 0,4-2 0 0 0,4 1 0 0 0,4-4 0 0 0,10-3 0 0 0,12-8 0 0 0,15-8 0 0 0,10-4 0 0 0,6-3 0 0 0,5-4 0 0 0,6-3 0 0 0,9-3 0 0 0,4 0 0 0 0,5-5 0 0 0,1-2 0 0 0,3 1 0 0 0,4 1 0 0 0,2 1 0 0 0,-2 1 0 0 0,0 1 0 0 0,-3 1 0 0 0,-3 0 0 0 0,-4 1 0 0 0,-3 3 0 0 0,-2 2 0 0 0,-6 3 0 0 0,-5 1 0 0 0,-9 6 0 0 0,-13 8 0 0 0,-12 7 0 0 0,-12 7 0 0 0,-6 9 0 0 0,-6 3 0 0 0,-6 6 0 0 0,-6 4 0 0 0,-5 0 0 0 0,0 1 0 0 0,0 3 0 0 0,-3 1 0 0 0,0 1 0 0 0,-2 2 0 0 0,-1 0 0 0 0,0 1 0 0 0,3-5 0 0 0,2 0 0 0 0,3 0 0 0 0,0-3 0 0 0,3-5 0 0 0,4-3 0 0 0,6-3 0 0 0,3-7 0 0 0,10-6 0 0 0,10-5 0 0 0,10-5 0 0 0,6-7 0 0 0,9-6 0 0 0,8-6 0 0 0,6-8 0 0 0,4-4 0 0 0,7-5 0 0 0,3-1 0 0 0,4-3 0 0 0,0-2 0 0 0,2-3 0 0 0,-1 1 0 0 0,-2 1 0 0 0,-3 2 0 0 0,-3 4 0 0 0,-6 4 0 0 0,-2 3 0 0 0,-4 1 0 0 0,-5 3 0 0 0,-12 7 0 0 0,-13 7 0 0 0,-11 9 0 0 0,-9 8 0 0 0,-7 6 0 0 0,-6 8 0 0 0,-8 4 0 0 0,-5 2 0 0 0,-4 3 0 0 0,-2 4 0 0 0,-2 0 0 0 0,1 1 0 0 0,-1 3 0 0 0,0 1 0 0 0,-3 2 0 0 0,-1-2 0 0 0,1-1 0 0 0,0 1 0 0 0,2-3 0 0 0,5-1 0 0 0,2-1 0 0 0,4-5 0 0 0,5-2 0 0 0,3-7 0 0 0,7-3 0 0 0,12-9 0 0 0,10-6 0 0 0,10-7 0 0 0,6-8 0 0 0,9-9 0 0 0,8-5 0 0 0,9-6 0 0 0,6-2 0 0 0,6-2 0 0 0,2 0 0 0 0,2-2 0 0 0,0-1 0 0 0,-3 1 0 0 0,1-1 0 0 0,-5 3 0 0 0,-3 3 0 0 0,-3-1 0 0 0,-5 6 0 0 0,-5 2 0 0 0,-5 3 0 0 0,-3 5 0 0 0,-11 5 0 0 0,-8 9 0 0 0,-8 8 0 0 0,-9 7 0 0 0,-7 6 0 0 0,-8 4 0 0 0,-4 1 0 0 0,-5 5 0 0 0,-4 2 0 0 0,0 3 0 0 0,-2 0 0 0 0,-1 2 0 0 0,-2-1 0 0 0,-2 1 0 0 0,0 3 0 0 0,-1-2 0 0 0,-1 1 0 0 0,0-1 0 0 0,5 0 0 0 0,0-2 0 0 0,4-7 0 0 0,5-4 0 0 0,3-2 0 0 0,11-9 0 0 0,16-9 0 0 0,12-10 0 0 0,12-8 0 0 0,7-8 0 0 0,9-5 0 0 0,6-5 0 0 0,8-4 0 0 0,2-1 0 0 0,3 0 0 0 0,1-3 0 0 0,1-1 0 0 0,-2-2 0 0 0,2 0 0 0 0,-2 2 0 0 0,-7 2 0 0 0,-4 3 0 0 0,-2 4 0 0 0,-5 4 0 0 0,-5 7 0 0 0,-8 3 0 0 0,-6 5 0 0 0,-8 5 0 0 0,-12 8 0 0 0,-8 8 0 0 0,-8 6 0 0 0,-5 5 0 0 0,-6 4 0 0 0,-2 5 0 0 0,-5 6 0 0 0,-3 1 0 0 0,-4 3 0 0 0,-2 3 0 0 0,-2 1 0 0 0,-1 3 0 0 0,-4 1 0 0 0,-1 0 0 0 0,0 1 0 0 0,1-4 0 0 0,2-1 0 0 0,0 0 0 0 0,2 0 0 0 0,4-2 0 0 0,6-4 0 0 0,4-5 0 0 0,5-6 0 0 0,6-5 0 0 0,4-4 0 0 0,7-10 0 0 0,11-5 0 0 0,8-6 0 0 0,10-7 0 0 0,6-4 0 0 0,7-7 0 0 0,5-4 0 0 0,4-4 0 0 0,7-5 0 0 0,3-4 0 0 0,4 2 0 0 0,1-1 0 0 0,2-1 0 0 0,-1-1 0 0 0,-3 2 0 0 0,-2 1 0 0 0,-3 3 0 0 0,-1-1 0 0 0,-2 3 0 0 0,-5 3 0 0 0,-5 3 0 0 0,-5 3 0 0 0,-4 5 0 0 0,-3 6 0 0 0,-5 1 0 0 0,-6 8 0 0 0,-9 8 0 0 0,-9 7 0 0 0,-4 6 0 0 0,-8 4 0 0 0,-4 2 0 0 0,-4 6 0 0 0,0 1 0 0 0,-5 4 0 0 0,0 4 0 0 0,-3 0 0 0 0,-4 0 0 0 0,1 3 0 0 0,-1 1 0 0 0,-3 3 0 0 0,-1 0 0 0 0,2 1 0 0 0,-1-3 0 0 0,0-2 0 0 0,2 1 0 0 0,1-3 0 0 0,1-4 0 0 0,5-4 0 0 0,6-3 0 0 0,4-3 0 0 0,6-9 0 0 0,9-7 0 0 0,9-8 0 0 0,8-9 0 0 0,7-6 0 0 0,3-9 0 0 0,6-4 0 0 0,6-4 0 0 0,6-2 0 0 0,3-2 0 0 0,3-2 0 0 0,1-4 0 0 0,0-1 0 0 0,1 3 0 0 0,3-1 0 0 0,1 0 0 0 0,0-1 0 0 0,-1 3 0 0 0,-6 4 0 0 0,-2 4 0 0 0,-4 4 0 0 0,-6 2 0 0 0,-3 6 0 0 0,-3 2 0 0 0,-7 7 0 0 0,-9 10 0 0 0,-11 13 0 0 0,-13 7 0 0 0,-8 5 0 0 0,-4 2 0 0 0,-1 3 0 0 0,-4 2 0 0 0,-1 2 0 0 0,-2 3 0 0 0,0 0 0 0 0,-1 0 0 0 0,-3 3 0 0 0,2-3 0 0 0,-1 1 0 0 0,-3 1 0 0 0,3-1 0 0 0,0-1 0 0 0,1-2 0 0 0,4-3 0 0 0,0-3 0 0 0,0-3 0 0 0,7-2 0 0 0,3-5 0 0 0,6-2 0 0 0,5-7 0 0 0,9-10 0 0 0,8-8 0 0 0,7-11 0 0 0,5-6 0 0 0,8-7 0 0 0,6-1 0 0 0,2-3 0 0 0,3-3 0 0 0,3 1 0 0 0,2 0 0 0 0,-1-2 0 0 0,-2 2 0 0 0,2 0 0 0 0,1 3 0 0 0,-3-1 0 0 0,-4 2 0 0 0,0 3 0 0 0,-2 3 0 0 0,-7 2 0 0 0,-4 2 0 0 0,-2 5 0 0 0,-8 6 0 0 0,-10 8 0 0 0,-5 10 0 0 0,-11 7 0 0 0,-5 6 0 0 0,-5 4 0 0 0,-5 5 0 0 0,-5 2 0 0 0,-2 5 0 0 0,-1 3 0 0 0,-3-1 0 0 0,-2 2 0 0 0,-2 2 0 0 0,0 2 0 0 0,-2 1 0 0 0,1 2 0 0 0,-1 0 0 0 0,0 0 0 0 0,0 1 0 0 0,1-4 0 0 0,-1-2 0 0 0,5-3 0 0 0,0-4 0 0 0,5-4 0 0 0,3-4 0 0 0,8-9 0 0 0,13-11 0 0 0,11-11 0 0 0,10-7 0 0 0,7-11 0 0 0,9-7 0 0 0,8-7 0 0 0,5-5 0 0 0,5-3 0 0 0,3 0 0 0 0,0-1 0 0 0,1-4 0 0 0,4-1 0 0 0,1 0 0 0 0,-1 3 0 0 0,-1 0 0 0 0,-5 6 0 0 0,-3 2 0 0 0,-5 4 0 0 0,-4 4 0 0 0,-4 5 0 0 0,-4 2 0 0 0,-1 7 0 0 0,-6 1 0 0 0,-5 9 0 0 0,-9 5 0 0 0,-9 8 0 0 0,-7 6 0 0 0,-6 10 0 0 0,-4 5 0 0 0,-5 6 0 0 0,-3 2 0 0 0,-3 2 0 0 0,0 4 0 0 0,-3-1 0 0 0,-2 0 0 0 0,-2 2 0 0 0,-3 2 0 0 0,2-3 0 0 0,1 0 0 0 0,-1 1 0 0 0,0-2 0 0 0,1-1 0 0 0,1-1 0 0 0,3-5 0 0 0,4-2 0 0 0,3-7 0 0 0,3-3 0 0 0,6-9 0 0 0,6-9 0 0 0,10-10 0 0 0,9-6 0 0 0,7-9 0 0 0,10-4 0 0 0,5-5 0 0 0,5-5 0 0 0,6-3 0 0 0,3-6 0 0 0,3-4 0 0 0,5 0 0 0 0,2 1 0 0 0,1 1 0 0 0,-2 1 0 0 0,-1 1 0 0 0,-5 1 0 0 0,-3 1 0 0 0,-4-1 0 0 0,-4 5 0 0 0,-5 5 0 0 0,-2 5 0 0 0,-2 3 0 0 0,-6 4 0 0 0,-9 5 0 0 0,-10 6 0 0 0,-9 9 0 0 0,-6 9 0 0 0,-5 4 0 0 0,-2 7 0 0 0,-5 6 0 0 0,-6 3 0 0 0,-1 4 0 0 0,-1 2 0 0 0,-4 3 0 0 0,-1-1 0 0 0,-3 2 0 0 0,3 0 0 0 0,1 0 0 0 0,-1 3 0 0 0,-1-2 0 0 0,-1 1 0 0 0,3-2 0 0 0,1-3 0 0 0,2-3 0 0 0,5-3 0 0 0,3-5 0 0 0,3-3 0 0 0,9-4 0 0 0,13-9 0 0 0,9-9 0 0 0,9-7 0 0 0,9-6 0 0 0,5-4 0 0 0,5-6 0 0 0,5-2 0 0 0,3-5 0 0 0,7 1 0 0 0,3-2 0 0 0,0-4 0 0 0,3 2 0 0 0,0 0 0 0 0,-1 1 0 0 0,-2 0 0 0 0,-2 2 0 0 0,-6 3 0 0 0,-2 2 0 0 0,-4 3 0 0 0,-5 2 0 0 0,-8 1 0 0 0,-3 5 0 0 0,-3 5 0 0 0,-7 8 0 0 0,-10 6 0 0 0,-9 6 0 0 0,-6 6 0 0 0,-6 8 0 0 0,-6 5 0 0 0,-3 5 0 0 0,-5 2 0 0 0,-3 2 0 0 0,0 4 0 0 0,-1 2 0 0 0,-2-1 0 0 0,-2-1 0 0 0,-1 2 0 0 0,-2 1 0 0 0,0 1 0 0 0,0 1 0 0 0,3 1 0 0 0,1 0 0 0 0,0 1 0 0 0,4-5 0 0 0,-1 0 0 0 0,3-4 0 0 0,4-5 0 0 0,2-3 0 0 0,11-11 0 0 0,12-12 0 0 0,11-11 0 0 0,12-9 0 0 0,8-9 0 0 0,6-5 0 0 0,10-5 0 0 0,6-5 0 0 0,6-8 0 0 0,2-3 0 0 0,4-1 0 0 0,2 0 0 0 0,-1 1 0 0 0,2 1 0 0 0,0-3 0 0 0,-1 3 0 0 0,-4 3 0 0 0,-4 0 0 0 0,-4 5 0 0 0,-5 5 0 0 0,-7 4 0 0 0,-6 5 0 0 0,-4 1 0 0 0,-11 10 0 0 0,-11 11 0 0 0,-11 14 0 0 0,-9 9 0 0 0,-8 9 0 0 0,-9 8 0 0 0,-3 5 0 0 0,-3 3 0 0 0,-2 2 0 0 0,-3 5 0 0 0,-1 2 0 0 0,-2-2 0 0 0,1 4 0 0 0,-1-1 0 0 0,-4 2 0 0 0,-1 0 0 0 0,0 1 0 0 0,2-1 0 0 0,0-2 0 0 0,2 1 0 0 0,5-5 0 0 0,1-3 0 0 0,5-6 0 0 0,3-6 0 0 0,9-5 0 0 0,3-4 0 0 0,10-10 0 0 0,11-11 0 0 0,8-12 0 0 0,12-11 0 0 0,5-6 0 0 0,7-8 0 0 0,9-5 0 0 0,6-9 0 0 0,2-3 0 0 0,4-6 0 0 0,2-1 0 0 0,2-2 0 0 0,-1 1 0 0 0,2 2 0 0 0,-1-1 0 0 0,-3 1 0 0 0,-2 7 0 0 0,-3 3 0 0 0,-2 6 0 0 0,-5 1 0 0 0,-6 8 0 0 0,-5 4 0 0 0,-4 8 0 0 0,-7 2 0 0 0,-6 8 0 0 0,-10 9 0 0 0,-9 4 0 0 0,-8 6 0 0 0,-5 8 0 0 0,-4 5 0 0 0,-2 6 0 0 0,-4 6 0 0 0,-2 4 0 0 0,-3 3 0 0 0,-4 2 0 0 0,1 5 0 0 0,-2 2 0 0 0,-1-1 0 0 0,-3 3 0 0 0,-1 0 0 0 0,-1 3 0 0 0,-1-2 0 0 0,-1-1 0 0 0,0 1 0 0 0,1-1 0 0 0,3-2 0 0 0,1-6 0 0 0,5-3 0 0 0,3-5 0 0 0,4-5 0 0 0,7-5 0 0 0,8-10 0 0 0,9-12 0 0 0,9-12 0 0 0,9-8 0 0 0,5-9 0 0 0,4-5 0 0 0,6-6 0 0 0,5-4 0 0 0,6-3 0 0 0,3-7 0 0 0,3-3 0 0 0,0 0 0 0 0,2-3 0 0 0,-1 0 0 0 0,1 1 0 0 0,-1 2 0 0 0,0 2 0 0 0,-1 6 0 0 0,-3 2 0 0 0,-6 4 0 0 0,-4 5 0 0 0,-5 8 0 0 0,-2 3 0 0 0,-6 3 0 0 0,-10 7 0 0 0,-6 10 0 0 0,-8 9 0 0 0,-6 10 0 0 0,-10 7 0 0 0,-5 6 0 0 0,-6 6 0 0 0,0 4 0 0 0,-4 3 0 0 0,-3 2 0 0 0,2 4 0 0 0,-2 2 0 0 0,0 3 0 0 0,-3 1 0 0 0,-1-3 0 0 0,-1 3 0 0 0,-1-2 0 0 0,-1-2 0 0 0,5-1 0 0 0,0-3 0 0 0,4-5 0 0 0,4-6 0 0 0,5-6 0 0 0,2-4 0 0 0,6-2 0 0 0,2-7 0 0 0,9-9 0 0 0,9-6 0 0 0,8-12 0 0 0,8-8 0 0 0,7-5 0 0 0,5-6 0 0 0,9-7 0 0 0,6-8 0 0 0,3-5 0 0 0,5-2 0 0 0,2-4 0 0 0,4 0 0 0 0,-1-3 0 0 0,-2 0 0 0 0,2 3 0 0 0,-1 2 0 0 0,-7 3 0 0 0,-3 6 0 0 0,-5 6 0 0 0,-6 5 0 0 0,-5 5 0 0 0,-3 7 0 0 0,-11 10 0 0 0,-11 11 0 0 0,-10 9 0 0 0,-8 11 0 0 0,-9 6 0 0 0,-9 5 0 0 0,-2 5 0 0 0,-4 5 0 0 0,-2 2 0 0 0,-3 2 0 0 0,2 0 0 0 0,1 1 0 0 0,-1-1 0 0 0,-1 0 0 0 0,-1 0 0 0 0,3-4 0 0 0,0-1 0 0 0,4-5 0 0 0,3 0 0 0 0,4-2 0 0 0,3-7 0 0 0,2-4 0 0 0,5-11 0 0 0,10-6 0 0 0,10-12 0 0 0,12-10 0 0 0,13-9 0 0 0,5-4 0 0 0,5-5 0 0 0,4-9 0 0 0,3-4 0 0 0,6-2 0 0 0,2 0 0 0 0,0 0 0 0 0,-1 1 0 0 0,-1 1 0 0 0,-5 0 0 0 0,-2 1 0 0 0,-5 5 0 0 0,-1 5 0 0 0,-2 4 0 0 0,-7 5 0 0 0,-5 6 0 0 0,-5 3 0 0 0,-3 5 0 0 0,-7 8 0 0 0,-8 5 0 0 0,-5 7 0 0 0,-4 5 0 0 0,-9 9 0 0 0,-5 5 0 0 0,-6 5 0 0 0,-1 5 0 0 0,-4 1 0 0 0,0 1 0 0 0,-1 3 0 0 0,-2 1 0 0 0,1 2 0 0 0,-1 0 0 0 0,-1 1 0 0 0,1 1 0 0 0,1 0 0 0 0,1-4 0 0 0,1-2 0 0 0,1-3 0 0 0,3-4 0 0 0,3-5 0 0 0,10-6 0 0 0,12-11 0 0 0,10-11 0 0 0,10-9 0 0 0,8-8 0 0 0,10-8 0 0 0,6-4 0 0 0,5-4 0 0 0,3-1 0 0 0,1-2 0 0 0,0-3 0 0 0,0 1 0 0 0,-4 0 0 0 0,-2 3 0 0 0,0 2 0 0 0,-3 4 0 0 0,-4 3 0 0 0,-5 1 0 0 0,-2 6 0 0 0,-3 2 0 0 0,-1 4 0 0 0,-8 4 0 0 0,-11 7 0 0 0,-6 8 0 0 0,-7 7 0 0 0,-9 5 0 0 0,-6 4 0 0 0,-2 1 0 0 0,-4 5 0 0 0,-6 1 0 0 0,0 4 0 0 0,-1 4 0 0 0,-3-1 0 0 0,2 2 0 0 0,0-3 0 0 0,-2 2 0 0 0,3-3 0 0 0,-1 1 0 0 0,3-1 0 0 0,-1 1 0 0 0,2-2 0 0 0,3-2 0 0 0,3-7 0 0 0,6-3 0 0 0,4-6 0 0 0,3-1 0 0 0,10-7 0 0 0,8-8 0 0 0,9-5 0 0 0,5-4 0 0 0,8-9 0 0 0,3-5 0 0 0,5-5 0 0 0,4-3 0 0 0,4-3 0 0 0,7-3 0 0 0,2-4 0 0 0,1 3 0 0 0,-1-1 0 0 0,-1 0 0 0 0,-1-2 0 0 0,-1 2 0 0 0,-1 1 0 0 0,-1 3 0 0 0,-3 4 0 0 0,-6-1 0 0 0,-5 6 0 0 0,-4 3 0 0 0,-2 2 0 0 0,-2 5 0 0 0,-5 1 0 0 0,-9 7 0 0 0,-10 10 0 0 0,-9 4 0 0 0,-3 5 0 0 0,-6 4 0 0 0,-5 9 0 0 0,-1 3 0 0 0,-4 2 0 0 0,-2 3 0 0 0,-3 4 0 0 0,1 1 0 0 0,-2 1 0 0 0,1-2 0 0 0,-1 2 0 0 0,1-3 0 0 0,3-3 0 0 0,2-2 0 0 0,3-3 0 0 0,2-2 0 0 0,4-1 0 0 0,3-4 0 0 0,7-10 0 0 0,10-10 0 0 0,9-8 0 0 0,6-7 0 0 0,4-5 0 0 0,8-2 0 0 0,2-5 0 0 0,4-2 0 0 0,1-3 0 0 0,1 0 0 0 0,0-2 0 0 0,1 0 0 0 0,-2 4 0 0 0,1 2 0 0 0,-1 3 0 0 0,-3 1 0 0 0,-3 2 0 0 0,-2 4 0 0 0,-2 2 0 0 0,-8 7 0 0 0,-12 10 0 0 0,-9 8 0 0 0,-13 7 0 0 0,-6 9 0 0 0,-3 3 0 0 0,-5 6 0 0 0,-1 1 0 0 0,-2-2 0 0 0,1 1 0 0 0,-2 0 0 0 0,-2 1 0 0 0,1-1 0 0 0,0 2 0 0 0,1-2 0 0 0,0-2 0 0 0,2-3 0 0 0,3-2 0 0 0,3-1 0 0 0,2-2 0 0 0,2-5 0 0 0,5 0 0 0 0,9-9 0 0 0,11-9 0 0 0,9-8 0 0 0,10-7 0 0 0,6-8 0 0 0,5-5 0 0 0,7-1 0 0 0,3-3 0 0 0,3 0 0 0 0,-2-3 0 0 0,-1 1 0 0 0,1 3 0 0 0,1 2 0 0 0,0-1 0 0 0,-3 0 0 0 0,0 2 0 0 0,-4 5 0 0 0,-3 3 0 0 0,-4 5 0 0 0,-3 1 0 0 0,-10 7 0 0 0,-11 8 0 0 0,-11 4 0 0 0,-8 6 0 0 0,-5 4 0 0 0,-7 3 0 0 0,-4 7 0 0 0,-4 3 0 0 0,1 0 0 0 0,-3-1 0 0 0,1 4 0 0 0,-1-1 0 0 0,2-1 0 0 0,-2-2 0 0 0,-1 3 0 0 0,1-1 0 0 0,3 0 0 0 0,-1-3 0 0 0,2 0 0 0 0,2-2 0 0 0,3-1 0 0 0,1 0 0 0 0,10-5 0 0 0,11-8 0 0 0,10-7 0 0 0,9-7 0 0 0,5-7 0 0 0,3-5 0 0 0,6-5 0 0 0,2-1 0 0 0,4-2 0 0 0,3 0 0 0 0,0 0 0 0 0,1 0 0 0 0,-2 1 0 0 0,0-1 0 0 0,-1 2 0 0 0,0-1 0 0 0,-2 0 0 0 0,-2 4 0 0 0,-3 2 0 0 0,-2 3 0 0 0,-2 0 0 0 0,-1 3 0 0 0,-8 3 0 0 0,-11 7 0 0 0,-9 7 0 0 0,-9 7 0 0 0,-5 5 0 0 0,-7-1 0 0 0,-3 1 0 0 0,-1 1 0 0 0,2 1 0 0 0,-3 1 0 0 0,0 1 0 0 0,2 1 0 0 0,1-1 0 0 0,3 1 0 0 0,1 0 0 0 0,0 0 0 0 0,1 0 0 0 0,1-4 0 0 0,4-2 0 0 0,0-3 0 0 0,5 0 0 0 0,-1-3 0 0 0,7-3 0 0 0,4-7 0 0 0,7-3 0 0 0,6-6 0 0 0,6-4 0 0 0,3-6 0 0 0,7-2 0 0 0,2-2 0 0 0,1-1 0 0 0,3-1 0 0 0,0 1 0 0 0,2-1 0 0 0,-1 1 0 0 0,2 3 0 0 0,-1 3 0 0 0,-3-1 0 0 0,-3-1 0 0 0,-2 3 0 0 0,-1 0 0 0 0,-2 3 0 0 0,-4 0 0 0 0,-10 6 0 0 0,-10 8 0 0 0,-8 3 0 0 0,-7 6 0 0 0,-5 4 0 0 0,-2 5 0 0 0,-1-2 0 0 0,-5 0 0 0 0,0 1 0 0 0,0 2 0 0 0,1 1 0 0 0,2 1 0 0 0,1 0 0 0 0,1 1 0 0 0,1 0 0 0 0,1-1 0 0 0,-1 1 0 0 0,1-4 0 0 0,3-1 0 0 0,2-4 0 0 0,3 0 0 0 0,9-7 0 0 0,8-8 0 0 0,7-4 0 0 0,7-5 0 0 0,4-4 0 0 0,2-5 0 0 0,5-2 0 0 0,1-1 0 0 0,4-2 0 0 0,4 1 0 0 0,-1-1 0 0 0,2 1 0 0 0,-2-1 0 0 0,-4 1 0 0 0,2 1 0 0 0,-3 3 0 0 0,-5 1 0 0 0,-4 4 0 0 0,-2 1 0 0 0,-8 5 0 0 0,-10 9 0 0 0,-9 8 0 0 0,-7 2 0 0 0,-5 4 0 0 0,-4 2 0 0 0,-1 3 0 0 0,0 1 0 0 0,-1 2 0 0 0,1 0 0 0 0,-4 0 0 0 0,0 1 0 0 0,0-1 0 0 0,5 0 0 0 0,3 0 0 0 0,0-4 0 0 0,0-2 0 0 0,8-3 0 0 0,5-8 0 0 0,8-5 0 0 0,8-7 0 0 0,6-6 0 0 0,4-4 0 0 0,7-4 0 0 0,3-3 0 0 0,0 4 0 0 0,3 0 0 0 0,0 0 0 0 0,-2-1 0 0 0,-2-1 0 0 0,-2 4 0 0 0,-1 0 0 0 0,-2-1 0 0 0,0 3 0 0 0,-8 4 0 0 0,-7 8 0 0 0,-8 4 0 0 0,-9 6 0 0 0,-6 5 0 0 0,0 6 0 0 0,-2-2 0 0 0,-2 1 0 0 0,-1 2 0 0 0,-2 1 0 0 0,0 1 0 0 0,-1 0 0 0 0,4 2 0 0 0,5-8 0 0 0,9-6 0 0 0,9-9 0 0 0,7-4 0 0 0,7-5 0 0 0,3-5 0 0 0,2-1 0 0 0,1 0 0 0 0,1-3 0 0 0,-1 2 0 0 0,-4 1 0 0 0,-1 1 0 0 0,-5 1 0 0 0,0 1 0 0 0,1 4 0 0 0,-6 3 0 0 0,-4 5 0 0 0,-7 4 0 0 0,-3 5 0 0 0,-5 0 0 0 0,-1 3 0 0 0,-1 0 0 0 0,0 1 0 0 0,-1-2 0 0 0,1 2 0 0 0,0 2 0 0 0,4-5 0 0 0,9-9 0 0 0,7-7 0 0 0,7-8 0 0 0,4-4 0 0 0,3-4 0 0 0,1 3 0 0 0,-3 0 0 0 0,0 3 0 0 0,-5 1 0 0 0,-1 3 0 0 0,-6 7 0 0 0,-4 8 0 0 0,-8 4 0 0 0,-2 5 0 0 0,-5 0 0 0 0,1 1 0 0 0,-3 0 0 0 0,1 0 0 0 0,2 3 0 0 0,0-2 0 0 0,1 1 0 0 0,6-3 0 0 0,8-3 0 0 0,2-6 0 0 0,4-5 0 0 0,5-1 0 0 0,2-1 0 0 0,3 5 0 0 0,-2 6 0 0 0,-1 1 0 0 0,-4 4 0 0 0,1-1 0 0 0,-4 2 0 0 0,2-1 0 0 0,-3-7 0 0 0,-6-7 0 0 0,-4-8 0 0 0,-5-3 0 0 0,-3-1 0 0 0,-3 0 0 0 0,-4-1 0 0 0,-3-1 0 0 0,-3 1 0 0 0,3 0 0 0 0,0 2 0 0 0,0 4 0 0 0,-2 3 0 0 0,0 2 0 0 0,2 7 0 0 0,5 5 0 0 0,4 6 0 0 0,4 5 0 0 0,3 2 0 0 0,2 2 0 0 0,0 1 0 0 0,5-4 0 0 0,5-5 0 0 0,0-9 0 0 0,4-6 0 0 0,-2-6 0 0 0,1-3 0 0 0,3-3 0 0 0,-2-4 0 0 0,1-2 0 0 0,2-3 0 0 0,-3-1 0 0 0,-3-1 0 0 0,-3-1 0 0 0,-8 5 0 0 0,-7 4 0 0 0,-6 10 0 0 0,-5 9 0 0 0,-3 7 0 0 0,-2 7 0 0 0,2 3 0 0 0,2 2 0 0 0,4 2 0 0 0,1-1 0 0 0,2 1 0 0 0,3-2 0 0 0,4 1 0 0 0,2-1 0 0 0,6-4 0 0 0,6-5 0 0 0,5-5 0 0 0,1-8 0 0 0,1-4 0 0 0,2-6 0 0 0,2-1 0 0 0,-3-2 0 0 0,0-4 0 0 0,-3-2 0 0 0,0-3 0 0 0,-3-1 0 0 0,-3-1 0 0 0,-6 4 0 0 0,-4 1 0 0 0,-6 3 0 0 0,-4 5 0 0 0,-2 0 0 0 0,-1 2 0 0 0,-2 1 0 0 0,-2 4 0 0 0,-2 0 0 0 0,-1 2 0 0 0,-1 5 0 0 0,0 5 0 0 0,0 2 0 0 0,4 2 0 0 0,1-1 0 0 0,4 2 0 0 0,4 2 0 0 0,4 2 0 0 0,3 2 0 0 0,2 1 0 0 0,4-2 0 0 0,7-2 0 0 0,5-2 0 0 0,3-5 0 0 0,4-4 0 0 0,0-6 0 0 0,-2-8 0 0 0,-1-2 0 0 0,-4-3 0 0 0,-5-4 0 0 0,-3-2 0 0 0,-4-2 0 0 0,-1-1 0 0 0,-2-1 0 0 0,-5-1 0 0 0,-1 1 0 0 0,-3-4 0 0 0,-5-1 0 0 0,-3 0 0 0 0,1 1 0 0 0,-4-2 0 0 0,-3-1 0 0 0,-2-2 0 0 0,1 0 0 0 0,-5 1 0 0 0,0 3 0 0 0,1-2 0 0 0,-3 0 0 0 0,0 2 0 0 0,1 1 0 0 0,3 6 0 0 0,1 2 0 0 0,2 1 0 0 0,0-1 0 0 0,1 3 0 0 0,1 1 0 0 0,0-2 0 0 0,-1 3 0 0 0,1 0 0 0 0,0 1 0 0 0,3 0 0 0 0,1 2 0 0 0,1-1 0 0 0,2-2 0 0 0,0 1 0 0 0,3-1 0 0 0,3-2 0 0 0,7 2 0 0 0,8 6 0 0 0,7 10 0 0 0,4 7 0 0 0,4 7 0 0 0,-2 4 0 0 0,0 3 0 0 0,1 0 0 0 0,0 2 0 0 0,1-1 0 0 0,0 0 0 0 0,1 0 0 0 0,1-1 0 0 0,0 0 0 0 0,0 0 0 0 0,-1-4 0 0 0,-3-10 0 0 0,-9-5 0 0 0,-6-8 0 0 0,-8-7 0 0 0,-3-5 0 0 0,-4-4 0 0 0,-4-3 0 0 0,0-5 0 0 0,-1-1 0 0 0,-1 0 0 0 0,-2-2 0 0 0,2-5 0 0 0,0 1 0 0 0,0-1 0 0 0,-2-3 0 0 0,-2 2 0 0 0,0-1 0 0 0,-1 2 0 0 0,0 0 0 0 0,3 2 0 0 0,1 3 0 0 0,0 3 0 0 0,3 2 0 0 0,0 2 0 0 0,-1 1 0 0 0,-2 4 0 0 0,2 2 0 0 0,0 4 0 0 0,-1 8 0 0 0,2 8 0 0 0,4 8 0 0 0,4 6 0 0 0,3 7 0 0 0,6 4 0 0 0,2 1 0 0 0,5 4 0 0 0,5-1 0 0 0,-1 2 0 0 0,3 4 0 0 0,1-2 0 0 0,2 1 0 0 0,1 3 0 0 0,-2-3 0 0 0,0-3 0 0 0,0 0 0 0 0,1-2 0 0 0,-3-2 0 0 0,1-3 0 0 0,-4-1 0 0 0,0-6 0 0 0,-2-10 0 0 0,-2-11 0 0 0,-8-8 0 0 0,-3-8 0 0 0,-6-3 0 0 0,0-4 0 0 0,-4 0 0 0 0,-4-5 0 0 0,2 0 0 0 0,-1-4 0 0 0,-2 0 0 0 0,-2-2 0 0 0,-1 2 0 0 0,-2-3 0 0 0,0 2 0 0 0,-1-1 0 0 0,0 2 0 0 0,0 2 0 0 0,4 2 0 0 0,1 3 0 0 0,0 6 0 0 0,3 2 0 0 0,0 4 0 0 0,3 1 0 0 0,-1 3 0 0 0,2 6 0 0 0,3 8 0 0 0,3 8 0 0 0,2 4 0 0 0,2 5 0 0 0,1 2 0 0 0,4 4 0 0 0,1 3 0 0 0,5 3 0 0 0,3 0 0 0 0,4 2 0 0 0,3 3 0 0 0,2 2 0 0 0,0-1 0 0 0,2 0 0 0 0,-1-3 0 0 0,1 1 0 0 0,-1-3 0 0 0,-4-2 0 0 0,-1-4 0 0 0,0-6 0 0 0,-3-3 0 0 0,0-5 0 0 0,-3-9 0 0 0,-3-8 0 0 0,-8-9 0 0 0,-3-5 0 0 0,-5-4 0 0 0,-6-2 0 0 0,0-5 0 0 0,-2-2 0 0 0,-3-3 0 0 0,-1 0 0 0 0,-2-2 0 0 0,-5 1 0 0 0,-1-1 0 0 0,-1-3 0 0 0,-3-2 0 0 0,0 1 0 0 0,1 0 0 0 0,2 3 0 0 0,2 4 0 0 0,2 2 0 0 0,0 4 0 0 0,1 2 0 0 0,1 1 0 0 0,0 4 0 0 0,3 3 0 0 0,6 6 0 0 0,8 10 0 0 0,6 8 0 0 0,5 7 0 0 0,7 5 0 0 0,4 6 0 0 0,4 3 0 0 0,1 5 0 0 0,2 3 0 0 0,4 4 0 0 0,1 2 0 0 0,-1-2 0 0 0,3 0 0 0 0,0 0 0 0 0,-1-3 0 0 0,-2 0 0 0 0,-3-2 0 0 0,0-4 0 0 0,-6-4 0 0 0,-1-6 0 0 0,-4-3 0 0 0,-1-5 0 0 0,-6-5 0 0 0,-5-7 0 0 0,-5-9 0 0 0,-8-6 0 0 0,-4-9 0 0 0,-5-5 0 0 0,-2-1 0 0 0,-1 0 0 0 0,-1-3 0 0 0,0 0 0 0 0,-4-2 0 0 0,0 0 0 0 0,0-2 0 0 0,-3 2 0 0 0,0-2 0 0 0,2 1 0 0 0,1-1 0 0 0,2 2 0 0 0,2 2 0 0 0,1 2 0 0 0,4 3 0 0 0,1 6 0 0 0,5 10 0 0 0,3 10 0 0 0,9 10 0 0 0,3 6 0 0 0,5 5 0 0 0,7 6 0 0 0,3 2 0 0 0,3 9 0 0 0,3 4 0 0 0,0 4 0 0 0,1 1 0 0 0,3 5 0 0 0,2 0 0 0 0,3 4 0 0 0,0 0 0 0 0,-1-3 0 0 0,-3-1 0 0 0,-1-7 0 0 0,-3-2 0 0 0,0-6 0 0 0,-5-4 0 0 0,-2-5 0 0 0,-3-3 0 0 0,-5-1 0 0 0,1-6 0 0 0,-6-9 0 0 0,-3-10 0 0 0,-6-9 0 0 0,-2-6 0 0 0,-4-5 0 0 0,-3-2 0 0 0,0-6 0 0 0,-2-4 0 0 0,-1-6 0 0 0,-2-3 0 0 0,-1-2 0 0 0,-2-1 0 0 0,-4-2 0 0 0,-2 1 0 0 0,0-4 0 0 0,-3-1 0 0 0,0 0 0 0 0,2 1 0 0 0,1 2 0 0 0,2 1 0 0 0,1 0 0 0 0,2 2 0 0 0,0-1 0 0 0,5 5 0 0 0,0 1 0 0 0,1 4 0 0 0,-2 0 0 0 0,4 2 0 0 0,-1 3 0 0 0,3 4 0 0 0,0 1 0 0 0,2 2 0 0 0,3 2 0 0 0,2 7 0 0 0,7 11 0 0 0,7 10 0 0 0,2 7 0 0 0,3 10 0 0 0,3 4 0 0 0,3 6 0 0 0,6 5 0 0 0,2 7 0 0 0,1 4 0 0 0,3 5 0 0 0,0 1 0 0 0,3 3 0 0 0,3-1 0 0 0,-1-2 0 0 0,-2-3 0 0 0,0-3 0 0 0,-2-1 0 0 0,-2-6 0 0 0,-6-5 0 0 0,-4-6 0 0 0,-1-4 0 0 0,-3-3 0 0 0,-6-9 0 0 0,-3-11 0 0 0,-8-11 0 0 0,-2-11 0 0 0,-6-6 0 0 0,-1-4 0 0 0,-2-4 0 0 0,-4-4 0 0 0,-2-1 0 0 0,-3-1 0 0 0,-4-2 0 0 0,-3-2 0 0 0,0-1 0 0 0,-3-5 0 0 0,0-3 0 0 0,-3-3 0 0 0,1-1 0 0 0,-2 2 0 0 0,2 1 0 0 0,1 3 0 0 0,4 1 0 0 0,2 2 0 0 0,1 4 0 0 0,2 2 0 0 0,0 4 0 0 0,1 4 0 0 0,0 4 0 0 0,0 2 0 0 0,3 3 0 0 0,2 4 0 0 0,-1 2 0 0 0,0 4 0 0 0,2 0 0 0 0,0 2 0 0 0,-1 0 0 0 0,-1 1 0 0 0,2 6 0 0 0,7 8 0 0 0,6 7 0 0 0,7 6 0 0 0,3 3 0 0 0,4 3 0 0 0,4 0 0 0 0,4 5 0 0 0,1 2 0 0 0,3-2 0 0 0,0 0 0 0 0,-4-2 0 0 0,0-2 0 0 0,-1-4 0 0 0,-2-2 0 0 0,-1-4 0 0 0,-3-8 0 0 0,-3-9 0 0 0,-3-8 0 0 0,-3-6 0 0 0,-2-4 0 0 0,-5-2 0 0 0,-1-1 0 0 0,-5-1 0 0 0,-3 1 0 0 0,-1-4 0 0 0,-1-1 0 0 0,-1 1 0 0 0,-3-2 0 0 0,-2-1 0 0 0,-1-2 0 0 0,0 0 0 0 0,3 2 0 0 0,1 3 0 0 0,0 2 0 0 0,-1 1 0 0 0,-2 2 0 0 0,0 0 0 0 0,-1 5 0 0 0,0 5 0 0 0,3 0 0 0 0,2 4 0 0 0,-1 2 0 0 0,-1 3 0 0 0,-1 2 0 0 0,-1 5 0 0 0,-1 2 0 0 0,-1 4 0 0 0,1 1 0 0 0,-1 2 0 0 0,0-1 0 0 0,4 2 0 0 0,1-2 0 0 0,0 2 0 0 0,3 2 0 0 0,4 2 0 0 0,4 3 0 0 0,3 1 0 0 0,7 1 0 0 0,1 1 0 0 0,6 0 0 0 0,3 4 0 0 0,1 1 0 0 0,1 0 0 0 0,2-1 0 0 0,2-1 0 0 0,-2-2 0 0 0,0-4 0 0 0,0-2 0 0 0,2-4 0 0 0,-2-8 0 0 0,-5-10 0 0 0,-4-7 0 0 0,-3-5 0 0 0,-3-5 0 0 0,-1-2 0 0 0,-5-1 0 0 0,-2-1 0 0 0,-4 1 0 0 0,-3 0 0 0 0,-5 0 0 0 0,-2 1 0 0 0,-1 0 0 0 0,-2 0 0 0 0,-1 5 0 0 0,1 0 0 0 0,0 4 0 0 0,-1 5 0 0 0,1 3 0 0 0,0 3 0 0 0,1 1 0 0 0,-1 3 0 0 0,0 3 0 0 0,-3 6 0 0 0,-2 4 0 0 0,0 9 0 0 0,-2 7 0 0 0,-1 6 0 0 0,-2 6 0 0 0,0 6 0 0 0,-1 7 0 0 0,0 5 0 0 0,-1 5 0 0 0,2 6 0 0 0,-2 7 0 0 0,1 5 0 0 0,3 1 0 0 0,3 0 0 0 0,2-1 0 0 0,2-8 0 0 0,4-5 0 0 0,3-10 0 0 0,4-12 0 0 0,3-10 0 0 0,5-8 0 0 0,2-12 0 0 0,2-14 0 0 0,5-7 0 0 0,2-11 0 0 0,4-7 0 0 0,0-3 0 0 0,2-7 0 0 0,-1 0 0 0 0,-2 0 0 0 0,-3-2 0 0 0,-2 1 0 0 0,-2 2 0 0 0,-2-2 0 0 0,0 1 0 0 0,0 2 0 0 0,-1 2 0 0 0,-3 1 0 0 0,-5 2 0 0 0,-6 5 0 0 0,-2 5 0 0 0,-4 6 0 0 0,2 7 0 0 0,1 8 0 0 0,-1 7 0 0 0,0 5 0 0 0,-2 7 0 0 0,-1 6 0 0 0,0 6 0 0 0,0 4 0 0 0,-1 7 0 0 0,0 2 0 0 0,0 4 0 0 0,0 5 0 0 0,-3 3 0 0 0,-2-1 0 0 0,0 0 0 0 0,2 2 0 0 0,0-3 0 0 0,2-4 0 0 0,0-4 0 0 0,1-7 0 0 0,4-7 0 0 0,2-7 0 0 0,-1-9 0 0 0,4-12 0 0 0,3-12 0 0 0,8-9 0 0 0,4-11 0 0 0,6-10 0 0 0,2-7 0 0 0,3 0 0 0 0,0-3 0 0 0,1-5 0 0 0,-1-3 0 0 0,-3 0 0 0 0,-3 0 0 0 0,-2 0 0 0 0,-3 2 0 0 0,0 0 0 0 0,-1 5 0 0 0,-1 2 0 0 0,-3 3 0 0 0,-2 5 0 0 0,-3 3 0 0 0,0 4 0 0 0,-3 5 0 0 0,-3 6 0 0 0,-2 10 0 0 0,-3 5 0 0 0,-2 7 0 0 0,0 5 0 0 0,2 5 0 0 0,2 6 0 0 0,0 8 0 0 0,-1 2 0 0 0,-1 2 0 0 0,-2 4 0 0 0,0 2 0 0 0,0 2 0 0 0,-1 1 0 0 0,1-4 0 0 0,3 0 0 0 0,1-4 0 0 0,0-4 0 0 0,3-3 0 0 0,4-12 0 0 0,4-12 0 0 0,7-15 0 0 0,7-14 0 0 0,7-10 0 0 0,4-8 0 0 0,3-4 0 0 0,6-6 0 0 0,2-2 0 0 0,0-4 0 0 0,3-4 0 0 0,0 1 0 0 0,2 0 0 0 0,-1-3 0 0 0,-2 3 0 0 0,1 3 0 0 0,-1 4 0 0 0,-5 3 0 0 0,-4 2 0 0 0,-1 6 0 0 0,-5 6 0 0 0,-1 9 0 0 0,-3 5 0 0 0,-3 11 0 0 0,-4 10 0 0 0,-6 10 0 0 0,-3 7 0 0 0,-5 4 0 0 0,-5 7 0 0 0,1 3 0 0 0,-2 4 0 0 0,1 3 0 0 0,0 4 0 0 0,2 2 0 0 0,0-2 0 0 0,-3 0 0 0 0,1 0 0 0 0,0 1 0 0 0,2-2 0 0 0,-1-5 0 0 0,2 0 0 0 0,-2-3 0 0 0,3-2 0 0 0,6-7 0 0 0,7-7 0 0 0,8-10 0 0 0,5-10 0 0 0,4-8 0 0 0,7-10 0 0 0,2-5 0 0 0,0-5 0 0 0,3-2 0 0 0,0-2 0 0 0,2 1 0 0 0,-1-2 0 0 0,2 2 0 0 0,-2 4 0 0 0,-2 2 0 0 0,-2 3 0 0 0,-3 1 0 0 0,-5 2 0 0 0,-3 5 0 0 0,-5 0 0 0 0,1 5 0 0 0,-4 8 0 0 0,-6 8 0 0 0,-5 8 0 0 0,-5 6 0 0 0,-2 4 0 0 0,-3 2 0 0 0,-1 5 0 0 0,-1 1 0 0 0,2 0 0 0 0,-2 3 0 0 0,1 0 0 0 0,4-3 0 0 0,-2-1 0 0 0,1-2 0 0 0,3-1 0 0 0,5-6 0 0 0,4-9 0 0 0,4-10 0 0 0,6-10 0 0 0,4-6 0 0 0,7-5 0 0 0,3-2 0 0 0,5-5 0 0 0,0-2 0 0 0,3-3 0 0 0,0 0 0 0 0,1-3 0 0 0,2 2 0 0 0,-2 3 0 0 0,-2 2 0 0 0,-4 6 0 0 0,-3 4 0 0 0,-2 4 0 0 0,-1 6 0 0 0,-6 7 0 0 0,-4 8 0 0 0,-10 8 0 0 0,-5 4 0 0 0,-6 7 0 0 0,-6 4 0 0 0,-5 0 0 0 0,2-1 0 0 0,-2-1 0 0 0,0-2 0 0 0,-2 0 0 0 0,-1-2 0 0 0,-1-4 0 0 0,3-1 0 0 0,1-1 0 0 0,0-2 0 0 0,-1-8 0 0 0,3-9 0 0 0,4-8 0 0 0,4-7 0 0 0,3-3 0 0 0,3-3 0 0 0,2-1 0 0 0,0 0 0 0 0,-3-1 0 0 0,-1 1 0 0 0,0 1 0 0 0,-4 0 0 0 0,1 0 0 0 0,-3 0 0 0 0,-4 4 0 0 0,1 1 0 0 0,-2 1 0 0 0,-1 2 0 0 0,-3 0 0 0 0,-1-1 0 0 0,-2 2 0 0 0,0 0 0 0 0,-1 2 0 0 0,-4-1 0 0 0,-1-2 0 0 0,0 2 0 0 0,-3-1 0 0 0,0-2 0 0 0,-2 1 0 0 0,0 1 0 0 0,-1-3 0 0 0,-4 3 0 0 0,-2-1 0 0 0,-2-1 0 0 0,-2 1 0 0 0,-1 0 0 0 0,-1-1 0 0 0,0 2 0 0 0,0-1 0 0 0,1-1 0 0 0,-1-2 0 0 0,0-2 0 0 0,1-1 0 0 0,3-2 0 0 0,2 5 0 0 0,3 0 0 0 0,1 0 0 0 0,2-1 0 0 0,0-2 0 0 0,1 4 0 0 0,3 0 0 0 0,2 4 0 0 0,2-1 0 0 0,2 3 0 0 0,1-1 0 0 0,1 1 0 0 0,0 4 0 0 0,3-2 0 0 0,2 0 0 0 0,0 7 0 0 0,2 7 0 0 0,4 6 0 0 0,4 6 0 0 0,3 3 0 0 0,3 2 0 0 0,4 6 0 0 0,3 1 0 0 0,3 0 0 0 0,1-1 0 0 0,2-2 0 0 0,0 3 0 0 0,0 0 0 0 0,0-1 0 0 0,0-2 0 0 0,-1 0 0 0 0,2-6 0 0 0,-3-2 0 0 0,2-4 0 0 0,-1 0 0 0 0,-3-7 0 0 0,-6-5 0 0 0,-8-6 0 0 0,-6-2 0 0 0,-2-5 0 0 0,-1 1 0 0 0,-3-3 0 0 0,-2 1 0 0 0,-1-1 0 0 0,-6-3 0 0 0,-1-1 0 0 0,0 1 0 0 0,-2 0 0 0 0,-1-2 0 0 0,-3-1 0 0 0,1-1 0 0 0,2-1 0 0 0,3 2 0 0 0,-2 2 0 0 0,0-1 0 0 0,2 3 0 0 0,1 0 0 0 0,2-2 0 0 0,1 3 0 0 0,1 4 0 0 0,0 2 0 0 0,1 1 0 0 0,-1-1 0 0 0,1 3 0 0 0,3 5 0 0 0,6 7 0 0 0,4 6 0 0 0,8 4 0 0 0,8 4 0 0 0,3 2 0 0 0,3 0 0 0 0,4 1 0 0 0,2 0 0 0 0,3 4 0 0 0,-4 0 0 0 0,0 0 0 0 0,1-1 0 0 0,0-1 0 0 0,-2-2 0 0 0,-1 0 0 0 0,-3-1 0 0 0,-3-1 0 0 0,0-3 0 0 0,-6-6 0 0 0,-6-8 0 0 0,-8-9 0 0 0,-6-8 0 0 0,-3-6 0 0 0,-3 1 0 0 0,-2-1 0 0 0,0-2 0 0 0,0 0 0 0 0,0-2 0 0 0,-3 0 0 0 0,-2 0 0 0 0,1-1 0 0 0,2-4 0 0 0,0-1 0 0 0,2 4 0 0 0,0 3 0 0 0,1 0 0 0 0,0 0 0 0 0,5 0 0 0 0,1 4 0 0 0,-1 4 0 0 0,3 1 0 0 0,1 2 0 0 0,2 0 0 0 0,-1 0 0 0 0,2 7 0 0 0,3 7 0 0 0,3 7 0 0 0,6 6 0 0 0,3 3 0 0 0,4 2 0 0 0,1 2 0 0 0,3 4 0 0 0,0 1 0 0 0,1 4 0 0 0,2-1 0 0 0,-1 3 0 0 0,1-1 0 0 0,1-3 0 0 0,-1-2 0 0 0,-4-3 0 0 0,0-1 0 0 0,-1-2 0 0 0,-3 0 0 0 0,1-5 0 0 0,-4-8 0 0 0,-7-11 0 0 0,-6-8 0 0 0,-3-7 0 0 0,-2-5 0 0 0,-3-2 0 0 0,1-1 0 0 0,0-5 0 0 0,-1 0 0 0 0,-2 0 0 0 0,2 1 0 0 0,1 2 0 0 0,-1-3 0 0 0,2 1 0 0 0,0 0 0 0 0,2 1 0 0 0,0 6 0 0 0,2 2 0 0 0,-1 0 0 0 0,2 8 0 0 0,2 9 0 0 0,3 9 0 0 0,5 8 0 0 0,4 4 0 0 0,4 3 0 0 0,2 6 0 0 0,2 1 0 0 0,-1 4 0 0 0,2 1 0 0 0,2 1 0 0 0,3-1 0 0 0,-2-2 0 0 0,1 1 0 0 0,-4-2 0 0 0,1-1 0 0 0,1-3 0 0 0,-1-2 0 0 0,0-5 0 0 0,-2-9 0 0 0,-3-12 0 0 0,-6-8 0 0 0,-5-7 0 0 0,-5-5 0 0 0,-2-2 0 0 0,-3-2 0 0 0,1 1 0 0 0,-2-1 0 0 0,1 1 0 0 0,-1-4 0 0 0,-2 0 0 0 0,-3 0 0 0 0,-1-2 0 0 0,1-1 0 0 0,1 2 0 0 0,-1-3 0 0 0,-1 1 0 0 0,3 2 0 0 0,-1 2 0 0 0,0 1 0 0 0,2 2 0 0 0,1 5 0 0 0,1 9 0 0 0,4 10 0 0 0,7 6 0 0 0,4 5 0 0 0,1 4 0 0 0,5 1 0 0 0,0 0 0 0 0,3 2 0 0 0,4 2 0 0 0,-1 5 0 0 0,1 2 0 0 0,1 0 0 0 0,3 0 0 0 0,-2-1 0 0 0,-1-1 0 0 0,1-2 0 0 0,2 1 0 0 0,-2-1 0 0 0,-1-5 0 0 0,-3 0 0 0 0,1-5 0 0 0,-7-7 0 0 0,-7-9 0 0 0,-9-4 0 0 0,-2-5 0 0 0,-3 0 0 0 0,-3-1 0 0 0,-3-4 0 0 0,2-2 0 0 0,1-1 0 0 0,-1 2 0 0 0,-2 0 0 0 0,0 0 0 0 0,2-1 0 0 0,1-1 0 0 0,0 2 0 0 0,2 1 0 0 0,0 4 0 0 0,2-1 0 0 0,0 3 0 0 0,2-2 0 0 0,-1 3 0 0 0,2 6 0 0 0,6 8 0 0 0,4 7 0 0 0,6 5 0 0 0,1 5 0 0 0,4 1 0 0 0,0 2 0 0 0,2 0 0 0 0,-1 0 0 0 0,1-4 0 0 0,-2-1 0 0 0,2-1 0 0 0,-2 1 0 0 0,1 1 0 0 0,-5-7 0 0 0,-4-9 0 0 0,-7-6 0 0 0,-1-6 0 0 0,-5-1 0 0 0,-5-4 0 0 0,1-3 0 0 0,-1 1 0 0 0,2-1 0 0 0,-1-1 0 0 0,2-2 0 0 0,-1 2 0 0 0,2 1 0 0 0,-1-1 0 0 0,2-2 0 0 0,-2 2 0 0 0,1 1 0 0 0,3-1 0 0 0,3 6 0 0 0,2 9 0 0 0,1 9 0 0 0,5 6 0 0 0,3 6 0 0 0,3 3 0 0 0,1 2 0 0 0,2-4 0 0 0,-1-1 0 0 0,1 1 0 0 0,0-1 0 0 0,0-2 0 0 0,-1-1 0 0 0,2 1 0 0 0,-3 2 0 0 0,2-3 0 0 0,-1 0 0 0 0,-3-7 0 0 0,-2-8 0 0 0,-7-5 0 0 0,-2-6 0 0 0,-6-4 0 0 0,-4-4 0 0 0,0-3 0 0 0,-2-2 0 0 0,-2 0 0 0 0,2-1 0 0 0,3 0 0 0 0,0 5 0 0 0,2 1 0 0 0,-1-1 0 0 0,1 1 0 0 0,-1-2 0 0 0,1 6 0 0 0,2 11 0 0 0,6 8 0 0 0,4 8 0 0 0,5 6 0 0 0,2 2 0 0 0,3 3 0 0 0,-1 1 0 0 0,2-1 0 0 0,-2 0 0 0 0,2 0 0 0 0,-2 0 0 0 0,2-5 0 0 0,-2-1 0 0 0,-3-8 0 0 0,-2-10 0 0 0,-7-4 0 0 0,-3-5 0 0 0,-4-2 0 0 0,-1-2 0 0 0,-3-4 0 0 0,0-2 0 0 0,-1-1 0 0 0,-2-2 0 0 0,1-1 0 0 0,3 0 0 0 0,0 3 0 0 0,1 2 0 0 0,3 0 0 0 0,-2 3 0 0 0,1 0 0 0 0,2-1 0 0 0,2 6 0 0 0,6 4 0 0 0,1 8 0 0 0,6 7 0 0 0,0 6 0 0 0,3 0 0 0 0,-1 2 0 0 0,2 1 0 0 0,-2 2 0 0 0,-2-6 0 0 0,-3-10 0 0 0,-2-9 0 0 0,-7-8 0 0 0,-1-5 0 0 0,-1-4 0 0 0,-3-1 0 0 0,-1-2 0 0 0,2 1 0 0 0,-2-1 0 0 0,0 2 0 0 0,2-1 0 0 0,3 1 0 0 0,-3 4 0 0 0,0 1 0 0 0,2 1 0 0 0,-3 2 0 0 0,0 0 0 0 0,2 7 0 0 0,5 4 0 0 0,7 7 0 0 0,7 3 0 0 0,4 1 0 0 0,4-2 0 0 0,-3-4 0 0 0,1-4 0 0 0,-4-4 0 0 0,0-1 0 0 0,-3-4 0 0 0,-3 5 0 0 0,-8 7 0 0 0,-3 8 0 0 0,-5 2 0 0 0,-2 3 0 0 0,1 4 0 0 0,-2-2 0 0 0,0 1 0 0 0,2 2 0 0 0,3 1 0 0 0,-2-2 0 0 0,0-1 0 0 0,6-6 0 0 0,6-9 0 0 0,6-9 0 0 0,6-3 0 0 0,-1-3 0 0 0,1-3 0 0 0,2-3 0 0 0,1-1 0 0 0,1-2 0 0 0,-3 0 0 0 0,-1 0 0 0 0,-2-1 0 0 0,-9 5 0 0 0,-9 5 0 0 0,-4 9 0 0 0,-4 5 0 0 0,-5 3 0 0 0,1 4 0 0 0,-1 2 0 0 0,2 2 0 0 0,0 0 0 0 0,2 2 0 0 0,-1-2 0 0 0,2 2 0 0 0,3-6 0 0 0,6-7 0 0 0,8-8 0 0 0,7-7 0 0 0,0-4 0 0 0,3-3 0 0 0,-2-1 0 0 0,1 3 0 0 0,-2 1 0 0 0,-8 3 0 0 0,-4 9 0 0 0,-6 6 0 0 0,-3 6 0 0 0,-3 3 0 0 0,-4 3 0 0 0,-3 1 0 0 0,1 1 0 0 0,0-1 0 0 0,3 1 0 0 0,0-1 0 0 0,6-7 0 0 0,8-8 0 0 0,8-8 0 0 0,7-5 0 0 0,4 0 0 0 0,0-2 0 0 0,-1 3 0 0 0,-2 0 0 0 0,-5 6 0 0 0,-7 5 0 0 0,-9 3 0 0 0,-3 6 0 0 0,-5 1 0 0 0,1 4 0 0 0,-2 1 0 0 0,1 1 0 0 0,0 0 0 0 0,1-3 0 0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7987 8596 16383 0 0,'-4'0'0'0'0,"-5"0"0"0"0,-5 0 0 0 0,1 4 0 0 0,-3 1 0 0 0,2 4 0 0 0,4 4 0 0 0,3-1 0 0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7896 8667 16383 0 0,'0'3'0'0'0,"0"3"0"0"0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8033 8619 16383 0 0,'-4'0'0'0'0,"-1"-4"0"0"0,-4-1 0 0 0,-4 0 0 0 0,-3 1 0 0 0,0 5 0 0 0,0 2 0 0 0,2 5 0 0 0,3 5 0 0 0,5 4 0 0 0,2 2 0 0 0,2-1 0 0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7473 8173 16383 0 0,'-4'0'0'0'0,"-1"0"0"0"0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7517 8195 16383 0 0,'0'-4'0'0'0,"-4"-1"0"0"0,-1-4 0 0 0,-4 0 0 0 0,-4 1 0 0 0,0 7 0 0 0,-1 2 0 0 0,1 6 0 0 0,3 5 0 0 0,4 4 0 0 0,2 0 0 0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8482 8126 16383 0 0,'-3'0'0'0'0,"-6"0"0"0"0,-1 4 0 0 0,1 4 0 0 0,-2 3 0 0 0,5-3 0 0 0,4 3 0 0 0,5-1 0 0 0,3-3 0 0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8527 8124 16383 0 0,'0'-4'0'0'0,"-4"-1"0"0"0,-5 0 0 0 0,-1-2 0 0 0,-2-1 0 0 0,-4 1 0 0 0,1 6 0 0 0,0 3 0 0 0,2 5 0 0 0,3 5 0 0 0,3 5 0 0 0,4 2 0 0 0,5-1 0 0 0,7-3 0 0 0,1-6 0 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8528 8125 16383 0 0,'-4'0'0'0'0,"-1"-4"0"0"0,-4-1 0 0 0,-3 0 0 0 0,-5 1 0 0 0,1 5 0 0 0,4 6 0 0 0,3 3 0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8529 8149 16383 0 0,'0'-4'0'0'0,"-3"-1"0"0"0,-6 0 0 0 0,-5 1 0 0 0,0 5 0 0 0,2 2 0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7518 8149 16383 0 0,'-4'0'0'0'0,"-1"-4"0"0"0,-4-1 0 0 0,-4 0 0 0 0,-4 5 0 0 0,2 2 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59:3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9480 10255 16383 0 0,'0'-4'0'0'0,"-3"-1"0"0"0,-3-4 0 0 0,-2 0 0 0 0,-5 2 0 0 0,-4 5 0 0 0,-2 7 0 0 0,-3 7 0 0 0,-1 5 0 0 0,0 3 0 0 0,-1 3 0 0 0,1 0 0 0 0,0 1 0 0 0,3 0 0 0 0,3 0 0 0 0,-1 0 0 0 0,3-1 0 0 0,8-8 0 0 0,9-10 0 0 0,8-6 0 0 0,6-7 0 0 0,0-6 0 0 0,6-4 0 0 0,2-3 0 0 0,2-2 0 0 0,-1-1 0 0 0,0 0 0 0 0,-4 0 0 0 0,-3 1 0 0 0,1-1 0 0 0,-4 1 0 0 0,0 4 0 0 0,-3 2 0 0 0,0 3 0 0 0,-1 0 0 0 0,-7 3 0 0 0,-8 3 0 0 0,-7 7 0 0 0,-1 7 0 0 0,-4 3 0 0 0,-1 4 0 0 0,-3 3 0 0 0,-2 3 0 0 0,0-2 0 0 0,3 0 0 0 0,1 1 0 0 0,0 2 0 0 0,-2 1 0 0 0,0 0 0 0 0,3 1 0 0 0,0-3 0 0 0,4-1 0 0 0,7-4 0 0 0,5-8 0 0 0,6-9 0 0 0,7-7 0 0 0,4-7 0 0 0,4-4 0 0 0,3-2 0 0 0,0-1 0 0 0,1 0 0 0 0,0 0 0 0 0,0 0 0 0 0,-1 0 0 0 0,0 1 0 0 0,-4 0 0 0 0,-1 0 0 0 0,0 0 0 0 0,-3 1 0 0 0,-1 3 0 0 0,-2 2 0 0 0,-7 3 0 0 0,-8 4 0 0 0,-8 8 0 0 0,-5 4 0 0 0,-5 6 0 0 0,-2 1 0 0 0,3 3 0 0 0,1-1 0 0 0,0 3 0 0 0,-1-2 0 0 0,-1 0 0 0 0,0 4 0 0 0,-1 1 0 0 0,-1-1 0 0 0,1 0 0 0 0,-1 1 0 0 0,0-2 0 0 0,0 0 0 0 0,0-2 0 0 0,1 0 0 0 0,-1-2 0 0 0,4 1 0 0 0,1-1 0 0 0,8-7 0 0 0,10-8 0 0 0,8-3 0 0 0,6-4 0 0 0,2-4 0 0 0,1 0 0 0 0,2-1 0 0 0,2-1 0 0 0,4-3 0 0 0,-1 0 0 0 0,-2-2 0 0 0,0-1 0 0 0,0 4 0 0 0,0 2 0 0 0,-4-2 0 0 0,0 4 0 0 0,-5 0 0 0 0,1-1 0 0 0,-3-2 0 0 0,-7 2 0 0 0,-8 4 0 0 0,-3 8 0 0 0,-5 9 0 0 0,-3 2 0 0 0,0 5 0 0 0,-1 4 0 0 0,-2 0 0 0 0,-1 0 0 0 0,-2 2 0 0 0,0 1 0 0 0,2 2 0 0 0,1 0 0 0 0,0 2 0 0 0,-1-1 0 0 0,-1 1 0 0 0,-1 0 0 0 0,3 0 0 0 0,0-4 0 0 0,5-1 0 0 0,3 0 0 0 0,3 1 0 0 0,4 1 0 0 0,6-3 0 0 0,6-4 0 0 0,5-5 0 0 0,8-3 0 0 0,5-3 0 0 0,5-5 0 0 0,0-3 0 0 0,4-3 0 0 0,2-5 0 0 0,0 0 0 0 0,0-1 0 0 0,2-2 0 0 0,-3 2 0 0 0,1 0 0 0 0,-2 2 0 0 0,-4-1 0 0 0,-4-1 0 0 0,-2 1 0 0 0,-1 0 0 0 0,-2 2 0 0 0,-1 3 0 0 0,-4-1 0 0 0,-1 2 0 0 0,-4 5 0 0 0,-7 8 0 0 0,-10 2 0 0 0,-3 5 0 0 0,-4 3 0 0 0,-5 4 0 0 0,-3 2 0 0 0,2 1 0 0 0,-1 1 0 0 0,0 4 0 0 0,-2 2 0 0 0,-1-1 0 0 0,0-1 0 0 0,-2 3 0 0 0,1 0 0 0 0,3-2 0 0 0,1-1 0 0 0,0-1 0 0 0,3-2 0 0 0,0-1 0 0 0,7-4 0 0 0,8-9 0 0 0,8-11 0 0 0,7-4 0 0 0,8-6 0 0 0,4-4 0 0 0,2-5 0 0 0,-1-1 0 0 0,3-2 0 0 0,0-1 0 0 0,-2 1 0 0 0,3-1 0 0 0,-1-3 0 0 0,-2-2 0 0 0,-1 1 0 0 0,1 5 0 0 0,0 3 0 0 0,-1 1 0 0 0,-1-1 0 0 0,-2 0 0 0 0,-1 3 0 0 0,0 0 0 0 0,-9 8 0 0 0,-11 4 0 0 0,-5 8 0 0 0,-7 7 0 0 0,-6 1 0 0 0,-5 4 0 0 0,-2 2 0 0 0,-2 2 0 0 0,-1 3 0 0 0,0 0 0 0 0,4 1 0 0 0,2 0 0 0 0,0 0 0 0 0,-2 4 0 0 0,0 2 0 0 0,-1-2 0 0 0,0 0 0 0 0,-2-1 0 0 0,1-6 0 0 0,3-1 0 0 0,1-1 0 0 0,0-3 0 0 0,3-1 0 0 0,8-6 0 0 0,9-8 0 0 0,8-8 0 0 0,6-7 0 0 0,4-5 0 0 0,3 2 0 0 0,1-1 0 0 0,0 0 0 0 0,1-1 0 0 0,-1-2 0 0 0,3 1 0 0 0,1-2 0 0 0,0 0 0 0 0,-1 1 0 0 0,-1-1 0 0 0,-2 4 0 0 0,-1 1 0 0 0,0 0 0 0 0,0 3 0 0 0,0 0 0 0 0,-1 3 0 0 0,-7 3 0 0 0,-11 8 0 0 0,-9 7 0 0 0,-4 6 0 0 0,-5 2 0 0 0,1 2 0 0 0,-2 2 0 0 0,-2 2 0 0 0,2 1 0 0 0,0 2 0 0 0,-2-1 0 0 0,-2 2 0 0 0,3-1 0 0 0,0 0 0 0 0,-1-4 0 0 0,-2-1 0 0 0,3-1 0 0 0,-1 2 0 0 0,0 1 0 0 0,6-3 0 0 0,9-8 0 0 0,5-9 0 0 0,5-6 0 0 0,6-4 0 0 0,4-5 0 0 0,3-4 0 0 0,2-2 0 0 0,0-2 0 0 0,1 3 0 0 0,0 2 0 0 0,-1-1 0 0 0,1-1 0 0 0,-1 0 0 0 0,-1-1 0 0 0,1 3 0 0 0,-4 0 0 0 0,-1 1 0 0 0,-1 2 0 0 0,2 0 0 0 0,-7 2 0 0 0,-5 8 0 0 0,-8 5 0 0 0,-7 5 0 0 0,-3 7 0 0 0,-3 0 0 0 0,1 3 0 0 0,-2 3 0 0 0,-1 1 0 0 0,1 2 0 0 0,0 1 0 0 0,-2 1 0 0 0,3 0 0 0 0,-1-4 0 0 0,-1-1 0 0 0,1 0 0 0 0,0 1 0 0 0,-1-2 0 0 0,2-2 0 0 0,7-5 0 0 0,5-10 0 0 0,6-4 0 0 0,7-5 0 0 0,5-6 0 0 0,0-3 0 0 0,1-3 0 0 0,2-2 0 0 0,1 0 0 0 0,-3-1 0 0 0,0 4 0 0 0,0 2 0 0 0,-1 0 0 0 0,-1-2 0 0 0,1 0 0 0 0,-2-1 0 0 0,1 3 0 0 0,-3 1 0 0 0,1 3 0 0 0,-2 1 0 0 0,1 1 0 0 0,-5 4 0 0 0,-5 7 0 0 0,-5 3 0 0 0,-3 6 0 0 0,-4 1 0 0 0,0 3 0 0 0,-3 3 0 0 0,-3 3 0 0 0,-2 2 0 0 0,2 2 0 0 0,-1 1 0 0 0,4 0 0 0 0,-1 1 0 0 0,2-1 0 0 0,0 0 0 0 0,-3 0 0 0 0,2 0 0 0 0,-1 0 0 0 0,-2-4 0 0 0,2-2 0 0 0,-1-3 0 0 0,2 0 0 0 0,0 1 0 0 0,2-6 0 0 0,7-4 0 0 0,3-7 0 0 0,7-7 0 0 0,5-6 0 0 0,6-4 0 0 0,3-3 0 0 0,-2-1 0 0 0,0-1 0 0 0,1 4 0 0 0,-3 1 0 0 0,0 0 0 0 0,0 0 0 0 0,-1-2 0 0 0,0 0 0 0 0,-3 0 0 0 0,1 2 0 0 0,-2 2 0 0 0,1 3 0 0 0,-2 0 0 0 0,2 3 0 0 0,-5 6 0 0 0,-8 9 0 0 0,-8 7 0 0 0,-2 6 0 0 0,-3 3 0 0 0,1 3 0 0 0,-1 1 0 0 0,1 0 0 0 0,0 0 0 0 0,2 0 0 0 0,-2 0 0 0 0,2-1 0 0 0,-1-4 0 0 0,2-1 0 0 0,-2-1 0 0 0,-3 2 0 0 0,6-3 0 0 0,4-8 0 0 0,6-5 0 0 0,4-7 0 0 0,4-7 0 0 0,5-6 0 0 0,4 1 0 0 0,2-1 0 0 0,3-1 0 0 0,-4-3 0 0 0,-1 0 0 0 0,1-1 0 0 0,0 0 0 0 0,2-1 0 0 0,-4 0 0 0 0,0 4 0 0 0,1 1 0 0 0,1 0 0 0 0,-7 7 0 0 0,-9 9 0 0 0,-9 5 0 0 0,-3 6 0 0 0,-5 5 0 0 0,-2 0 0 0 0,-4 2 0 0 0,2 1 0 0 0,0 3 0 0 0,0-3 0 0 0,2 0 0 0 0,1 1 0 0 0,2 1 0 0 0,0-3 0 0 0,2 0 0 0 0,-1-2 0 0 0,2-5 0 0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15:46.7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8998 6642 16383 0 0,'-3'0'0'0'0,"-3"4"0"0"0,5 1 0 0 0,3 4 0 0 0,4 0 0 0 0,5-1 0 0 0,1-6 0 0 0,-2-7 0 0 0,-2-7 0 0 0,-7-1 0 0 0,-3-3 0 0 0,-6 3 0 0 0,-4 2 0 0 0,-5 3 0 0 0,0 8 0 0 0,0 7 0 0 0,3 6 0 0 0,3 5 0 0 0,8 3 0 0 0,8-2 0 0 0,7-4 0 0 0,2-9 0 0 0,-2-8 0 0 0,1-5 0 0 0,-2-5 0 0 0,-2-4 0 0 0,-7 1 0 0 0,-4-1 0 0 0,-5 2 0 0 0,-6 3 0 0 0,0 8 0 0 0,-2 4 0 0 0,2 6 0 0 0,-1 2 0 0 0,1 3 0 0 0,4 3 0 0 0,3 3 0 0 0,7-1 0 0 0,6-4 0 0 0,7-8 0 0 0,0-8 0 0 0,2-5 0 0 0,-2-4 0 0 0,-3-3 0 0 0,-7-1 0 0 0,-9 4 0 0 0,-7 3 0 0 0,-5 4 0 0 0,0 6 0 0 0,3 7 0 0 0,4 5 0 0 0,7 2 0 0 0,9-3 0 0 0,6-3 0 0 0,2-7 0 0 0,2-7 0 0 0,-2-7 0 0 0,-3-6 0 0 0,-7 1 0 0 0,-4 3 0 0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28:32.3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12906 2458 16383 0 0,'0'0'0'0'0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28:32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13047 2858 16383 0 0,'0'0'0'0'0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28:32.3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12906 2458 16383 0 0,'0'0'0'0'0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28:32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13047 2858 16383 0 0,'0'0'0'0'0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7988 8640 16383 0 0,'0'-3'0'0'0,"-4"-3"0"0"0,-1 5 0 0 0,0 6 0 0 0,1 7 0 0 0,1 4 0 0 0,5 3 0 0 0,6-1 0 0 0,2-7 0 0 0,3-10 0 0 0,-1-9 0 0 0,-3-7 0 0 0,-2-4 0 0 0,-6 0 0 0 0,-4 0 0 0 0,-5 4 0 0 0,-5 3 0 0 0,-4 5 0 0 0,1 6 0 0 0,2 8 0 0 0,1 3 0 0 0,2 3 0 0 0,3 4 0 0 0,7-2 0 0 0,3 1 0 0 0,6-2 0 0 0,5-4 0 0 0,4-3 0 0 0,3-3 0 0 0,-2-7 0 0 0,0-1 0 0 0,-3-5 0 0 0,-4-5 0 0 0,-4-3 0 0 0,-7 0 0 0 0,-4 0 0 0 0,-4 3 0 0 0,-6 4 0 0 0,-3 3 0 0 0,-4 3 0 0 0,3 6 0 0 0,0 3 0 0 0,3 4 0 0 0,4 4 0 0 0,5 5 0 0 0,2 2 0 0 0,2 2 0 0 0,6-3 0 0 0,2 0 0 0 0,3-5 0 0 0,5-3 0 0 0,3-4 0 0 0,-1-8 0 0 0,1-3 0 0 0,-3-4 0 0 0,1-2 0 0 0,-3-2 0 0 0,-4-4 0 0 0,-2-2 0 0 0,-3-2 0 0 0,-2-2 0 0 0,-4 3 0 0 0,-3 1 0 0 0,-3 3 0 0 0,-5 5 0 0 0,-3 4 0 0 0,-3 2 0 0 0,-2 3 0 0 0,3 5 0 0 0,5 5 0 0 0,4 6 0 0 0,5 3 0 0 0,2 4 0 0 0,6-3 0 0 0,7-1 0 0 0,4-3 0 0 0,5-4 0 0 0,3-4 0 0 0,1-7 0 0 0,-4-8 0 0 0,-4-6 0 0 0,-5-4 0 0 0,-8-3 0 0 0,-8 1 0 0 0,-4 1 0 0 0,-3 4 0 0 0,-3 4 0 0 0,-4 8 0 0 0,3 8 0 0 0,3 7 0 0 0,5 6 0 0 0,3 3 0 0 0,7-1 0 0 0,4-1 0 0 0,4-4 0 0 0,4-4 0 0 0,5-7 0 0 0,2-6 0 0 0,-2-5 0 0 0,-4-5 0 0 0,-4-6 0 0 0,-4-2 0 0 0,-7 1 0 0 0,-3 1 0 0 0,-5 3 0 0 0,-5 8 0 0 0,0 9 0 0 0,3 8 0 0 0,3 6 0 0 0,6 5 0 0 0,8-2 0 0 0,7-8 0 0 0,1-9 0 0 0,-2-10 0 0 0,-7-2 0 0 0,-4-4 0 0 0,-6 0 0 0 0,-3 3 0 0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8320 8667 16383 0 0,'4'0'0'0'0,"5"0"0"0"0,4 0 0 0 0,5 0 0 0 0,3 0 0 0 0,-3 0 0 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8649 8667 16383 0 0,'4'0'0'0'0,"5"0"0"0"0,5 0 0 0 0,3 0 0 0 0,4 0 0 0 0,1 0 0 0 0,2 0 0 0 0,-4 0 0 0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9049 8643 16383 0 0,'0'4'0'0'0,"4"1"0"0"0,5 0 0 0 0,4-1 0 0 0,5-1 0 0 0,3-2 0 0 0,1 0 0 0 0,2 0 0 0 0,-1-1 0 0 0,1 0 0 0 0,-4-1 0 0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9449 8690 16383 0 0,'3'0'0'0'0,"6"0"0"0"0,1 0 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6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15023 10679 16383 0 0,'-8'3'0'0'0,"-10"6"0"0"0,-9 5 0 0 0,-9 4 0 0 0,-5 3 0 0 0,-4 1 0 0 0,-2 1 0 0 0,0 1 0 0 0,0 4 0 0 0,0 0 0 0 0,0 0 0 0 0,5-1 0 0 0,1-1 0 0 0,1-5 0 0 0,2-3 0 0 0,1 0 0 0 0,2 1 0 0 0,3-3 0 0 0,4-1 0 0 0,2 2 0 0 0,3-3 0 0 0,4 1 0 0 0,1-3 0 0 0,9-7 0 0 0,9-8 0 0 0,8-7 0 0 0,7-3 0 0 0,5-2 0 0 0,3-3 0 0 0,1-2 0 0 0,0-1 0 0 0,4-2 0 0 0,2 0 0 0 0,-2 0 0 0 0,-4 0 0 0 0,-4 3 0 0 0,0 3 0 0 0,-8 6 0 0 0,-10 10 0 0 0,-9 9 0 0 0,-7 11 0 0 0,-9 5 0 0 0,-4 8 0 0 0,-6 4 0 0 0,-5 6 0 0 0,-3 2 0 0 0,-3 1 0 0 0,-1 6 0 0 0,-1 0 0 0 0,0 5 0 0 0,-1-1 0 0 0,1-1 0 0 0,0 1 0 0 0,1-1 0 0 0,3-1 0 0 0,2-3 0 0 0,-1-2 0 0 0,4-5 0 0 0,3-6 0 0 0,4-5 0 0 0,8-13 0 0 0,6-13 0 0 0,11-11 0 0 0,10-9 0 0 0,7-9 0 0 0,6-9 0 0 0,4-7 0 0 0,2-4 0 0 0,1-7 0 0 0,-1-2 0 0 0,5 0 0 0 0,0 1 0 0 0,-5 2 0 0 0,-2 0 0 0 0,-5 6 0 0 0,-2 3 0 0 0,-3 3 0 0 0,-3 5 0 0 0,-4 3 0 0 0,-7 8 0 0 0,-6 10 0 0 0,-6 11 0 0 0,-4 10 0 0 0,-7 7 0 0 0,-3 8 0 0 0,-5 7 0 0 0,0 7 0 0 0,-3 3 0 0 0,-2 4 0 0 0,-3 0 0 0 0,2 5 0 0 0,0 1 0 0 0,-2 0 0 0 0,0 2 0 0 0,-3-1 0 0 0,0 0 0 0 0,-1-3 0 0 0,4-5 0 0 0,1-3 0 0 0,3-9 0 0 0,8-5 0 0 0,5-5 0 0 0,7-9 0 0 0,10-11 0 0 0,6-11 0 0 0,7-6 0 0 0,7-10 0 0 0,8-4 0 0 0,5-5 0 0 0,6-9 0 0 0,4-4 0 0 0,5-3 0 0 0,-1-4 0 0 0,0-1 0 0 0,1 1 0 0 0,-2 2 0 0 0,-1 1 0 0 0,-2 3 0 0 0,-4 4 0 0 0,-3 6 0 0 0,-3 6 0 0 0,-2 4 0 0 0,-5 10 0 0 0,-6 12 0 0 0,-9 11 0 0 0,-9 8 0 0 0,-3 10 0 0 0,-5 8 0 0 0,-4 6 0 0 0,-2 5 0 0 0,-3 3 0 0 0,0 0 0 0 0,-2 2 0 0 0,1-1 0 0 0,-1 3 0 0 0,-3 2 0 0 0,-1-1 0 0 0,0-2 0 0 0,1-1 0 0 0,2-4 0 0 0,0-7 0 0 0,6-5 0 0 0,1-5 0 0 0,4-2 0 0 0,4-10 0 0 0,8-11 0 0 0,9-7 0 0 0,2-10 0 0 0,7-6 0 0 0,6-9 0 0 0,2-2 0 0 0,1-5 0 0 0,1-4 0 0 0,2-2 0 0 0,2-3 0 0 0,-2-1 0 0 0,0 3 0 0 0,-3 1 0 0 0,0 4 0 0 0,-2 4 0 0 0,-3 3 0 0 0,-3 4 0 0 0,-7 10 0 0 0,-10 11 0 0 0,-8 15 0 0 0,-7 9 0 0 0,-4 5 0 0 0,-4 6 0 0 0,-1 7 0 0 0,0-1 0 0 0,-1 3 0 0 0,-3 1 0 0 0,-1 3 0 0 0,1-4 0 0 0,1 1 0 0 0,-2 1 0 0 0,-1-4 0 0 0,2-3 0 0 0,1-4 0 0 0,1-3 0 0 0,6-2 0 0 0,2-6 0 0 0,4-9 0 0 0,8-7 0 0 0,9-8 0 0 0,8-10 0 0 0,6-7 0 0 0,4-8 0 0 0,2-5 0 0 0,5-6 0 0 0,2-2 0 0 0,3-3 0 0 0,0-1 0 0 0,-2 1 0 0 0,2-1 0 0 0,-1 1 0 0 0,-2 3 0 0 0,-3 7 0 0 0,-5 0 0 0 0,-3 3 0 0 0,-1 7 0 0 0,-3 5 0 0 0,-5 1 0 0 0,-7 8 0 0 0,-8 6 0 0 0,-4 9 0 0 0,-3 6 0 0 0,-5 7 0 0 0,-2 3 0 0 0,-2 8 0 0 0,-6 1 0 0 0,-1 5 0 0 0,0 1 0 0 0,-4 1 0 0 0,1 3 0 0 0,-2-1 0 0 0,0 1 0 0 0,-2 2 0 0 0,-3-3 0 0 0,2 1 0 0 0,-1-3 0 0 0,2-3 0 0 0,3-3 0 0 0,3-3 0 0 0,6-2 0 0 0,4-5 0 0 0,8-9 0 0 0,11-11 0 0 0,8-9 0 0 0,8-6 0 0 0,4-5 0 0 0,6-6 0 0 0,4-6 0 0 0,3-2 0 0 0,5-2 0 0 0,2-3 0 0 0,4-2 0 0 0,1-2 0 0 0,0-1 0 0 0,-2 0 0 0 0,-2 3 0 0 0,-4 1 0 0 0,0 4 0 0 0,-3 4 0 0 0,-3 4 0 0 0,-3 3 0 0 0,-7 3 0 0 0,-2 4 0 0 0,-9 6 0 0 0,-10 9 0 0 0,-4 8 0 0 0,-6 9 0 0 0,-6 5 0 0 0,-6 3 0 0 0,-5 3 0 0 0,0 4 0 0 0,-5 2 0 0 0,0 3 0 0 0,-2 0 0 0 0,1 2 0 0 0,-2-1 0 0 0,1 1 0 0 0,3-1 0 0 0,-2 1 0 0 0,2-1 0 0 0,1-3 0 0 0,3-3 0 0 0,2-2 0 0 0,1-2 0 0 0,1-1 0 0 0,4 0 0 0 0,2-5 0 0 0,7-5 0 0 0,10-8 0 0 0,4-10 0 0 0,6-3 0 0 0,5-4 0 0 0,3-9 0 0 0,3-3 0 0 0,6-7 0 0 0,2 0 0 0 0,3-4 0 0 0,5-3 0 0 0,-1-3 0 0 0,2 1 0 0 0,1 1 0 0 0,-1-2 0 0 0,0-1 0 0 0,2-1 0 0 0,-3 2 0 0 0,1 2 0 0 0,-3 2 0 0 0,-3 5 0 0 0,-3 3 0 0 0,-3 3 0 0 0,-10 9 0 0 0,-11 12 0 0 0,-10 11 0 0 0,-5 8 0 0 0,-8 9 0 0 0,-5 9 0 0 0,-2 6 0 0 0,-5 4 0 0 0,-1 4 0 0 0,-3 1 0 0 0,1 0 0 0 0,-3 4 0 0 0,-2 1 0 0 0,-2-1 0 0 0,1 3 0 0 0,0-1 0 0 0,-1-1 0 0 0,2-5 0 0 0,0-4 0 0 0,3-5 0 0 0,3-4 0 0 0,3-6 0 0 0,7-2 0 0 0,3-7 0 0 0,9-5 0 0 0,9-10 0 0 0,10-9 0 0 0,6-8 0 0 0,5-9 0 0 0,7-9 0 0 0,6-6 0 0 0,6-9 0 0 0,3-5 0 0 0,6-4 0 0 0,4-5 0 0 0,3-4 0 0 0,5-2 0 0 0,-1-6 0 0 0,2-2 0 0 0,-3 0 0 0 0,2 1 0 0 0,-3 5 0 0 0,1 3 0 0 0,-2 5 0 0 0,-2 4 0 0 0,-7 5 0 0 0,-4 2 0 0 0,-5 7 0 0 0,-5 2 0 0 0,-5 4 0 0 0,-2 9 0 0 0,-7 4 0 0 0,-6 10 0 0 0,-9 12 0 0 0,-5 9 0 0 0,-7 8 0 0 0,-5 8 0 0 0,-9 8 0 0 0,-4 6 0 0 0,-5 5 0 0 0,-2 2 0 0 0,-2 6 0 0 0,-4 5 0 0 0,-2 5 0 0 0,-2 3 0 0 0,-2 3 0 0 0,-4 1 0 0 0,-2 1 0 0 0,0 0 0 0 0,1 0 0 0 0,2-4 0 0 0,0-1 0 0 0,2-5 0 0 0,0-3 0 0 0,1-5 0 0 0,3-6 0 0 0,6-8 0 0 0,5-5 0 0 0,7-6 0 0 0,5-6 0 0 0,9-10 0 0 0,9-12 0 0 0,10-12 0 0 0,7-12 0 0 0,8-9 0 0 0,4-6 0 0 0,5-9 0 0 0,9-6 0 0 0,4-9 0 0 0,7-6 0 0 0,5-6 0 0 0,4-1 0 0 0,4-3 0 0 0,2-3 0 0 0,1 1 0 0 0,0-1 0 0 0,0 3 0 0 0,0 3 0 0 0,0 3 0 0 0,0 4 0 0 0,-1 1 0 0 0,-4 1 0 0 0,-1 6 0 0 0,-4 4 0 0 0,-4 6 0 0 0,-3 7 0 0 0,-8 8 0 0 0,-6 6 0 0 0,-7 6 0 0 0,-4 6 0 0 0,-7 3 0 0 0,-3 5 0 0 0,-4 7 0 0 0,-9 10 0 0 0,-8 6 0 0 0,-8 7 0 0 0,-5 7 0 0 0,-4 7 0 0 0,-6 6 0 0 0,-6 4 0 0 0,-2 7 0 0 0,-1 2 0 0 0,-4 5 0 0 0,-2-1 0 0 0,-2 4 0 0 0,-4 2 0 0 0,-3-2 0 0 0,0 2 0 0 0,1-3 0 0 0,2-3 0 0 0,4-3 0 0 0,3-3 0 0 0,4-6 0 0 0,4-6 0 0 0,5-6 0 0 0,6-4 0 0 0,11-11 0 0 0,12-11 0 0 0,8-11 0 0 0,12-9 0 0 0,9-8 0 0 0,8-9 0 0 0,8-7 0 0 0,8-7 0 0 0,11-5 0 0 0,5-4 0 0 0,7-2 0 0 0,5-1 0 0 0,1-4 0 0 0,1 2 0 0 0,-2 0 0 0 0,-3 1 0 0 0,-4 4 0 0 0,-2 3 0 0 0,-3 3 0 0 0,-6 6 0 0 0,-5 6 0 0 0,-5 6 0 0 0,-9 4 0 0 0,-7 7 0 0 0,-6 3 0 0 0,-10 8 0 0 0,-11 9 0 0 0,-12 9 0 0 0,-9 7 0 0 0,-12 8 0 0 0,-4 4 0 0 0,-7 5 0 0 0,-5 4 0 0 0,-7 4 0 0 0,-5 3 0 0 0,-4 1 0 0 0,-2 5 0 0 0,-2 1 0 0 0,1 0 0 0 0,-2-1 0 0 0,-2-1 0 0 0,2-1 0 0 0,3-2 0 0 0,3-4 0 0 0,7-6 0 0 0,7-4 0 0 0,7-5 0 0 0,12-10 0 0 0,18-12 0 0 0,16-11 0 0 0,14-8 0 0 0,10-10 0 0 0,10-8 0 0 0,8-6 0 0 0,11-5 0 0 0,4-2 0 0 0,3-2 0 0 0,4 0 0 0 0,0 0 0 0 0,-2 0 0 0 0,-2 1 0 0 0,-2 0 0 0 0,-1 4 0 0 0,-2 1 0 0 0,-5 5 0 0 0,-5 4 0 0 0,-5 3 0 0 0,-8 7 0 0 0,-8 3 0 0 0,-7 6 0 0 0,-4 3 0 0 0,-11 9 0 0 0,-12 8 0 0 0,-11 6 0 0 0,-7 5 0 0 0,-6 4 0 0 0,-7 5 0 0 0,-7 6 0 0 0,-4 2 0 0 0,-5 1 0 0 0,-2 4 0 0 0,-1 2 0 0 0,-1-3 0 0 0,0 1 0 0 0,1 1 0 0 0,0-3 0 0 0,4-4 0 0 0,5-4 0 0 0,5-3 0 0 0,5-3 0 0 0,2-4 0 0 0,10-11 0 0 0,11-6 0 0 0,10-7 0 0 0,12-8 0 0 0,10-5 0 0 0,9-7 0 0 0,5-4 0 0 0,7-5 0 0 0,7-4 0 0 0,6-3 0 0 0,3-4 0 0 0,3 3 0 0 0,1 0 0 0 0,0 0 0 0 0,-3 2 0 0 0,-2 1 0 0 0,-4 3 0 0 0,-1-1 0 0 0,-2 2 0 0 0,-3 4 0 0 0,-8 2 0 0 0,-7 6 0 0 0,-6 3 0 0 0,-6 5 0 0 0,-6 1 0 0 0,-4 2 0 0 0,-8 4 0 0 0,-10 6 0 0 0,-8 7 0 0 0,-7 7 0 0 0,-4 5 0 0 0,-7 3 0 0 0,-6 2 0 0 0,-5 1 0 0 0,-4 4 0 0 0,-7 1 0 0 0,-2 4 0 0 0,-5 3 0 0 0,1 4 0 0 0,-3-2 0 0 0,-3 2 0 0 0,1 0 0 0 0,0-2 0 0 0,1-3 0 0 0,4-1 0 0 0,4-6 0 0 0,6-3 0 0 0,7-7 0 0 0,9-2 0 0 0,11-7 0 0 0,12-10 0 0 0,14-4 0 0 0,10-10 0 0 0,10-5 0 0 0,11-4 0 0 0,7-5 0 0 0,8-5 0 0 0,5-5 0 0 0,5-4 0 0 0,3 3 0 0 0,5-1 0 0 0,3 0 0 0 0,-1-2 0 0 0,-1 0 0 0 0,-1-2 0 0 0,-6 4 0 0 0,-1 1 0 0 0,-5-1 0 0 0,-5 4 0 0 0,-4 3 0 0 0,-7 4 0 0 0,-7 3 0 0 0,-5 3 0 0 0,-6 5 0 0 0,-6 1 0 0 0,-14 5 0 0 0,-13 8 0 0 0,-8 9 0 0 0,-10 7 0 0 0,-8 6 0 0 0,-10 4 0 0 0,-5 2 0 0 0,-7 1 0 0 0,-5 4 0 0 0,0 2 0 0 0,-5 2 0 0 0,-4 5 0 0 0,-1-1 0 0 0,0 1 0 0 0,0 3 0 0 0,0-3 0 0 0,1 1 0 0 0,0-2 0 0 0,1-4 0 0 0,3 1 0 0 0,6-2 0 0 0,9-6 0 0 0,9-3 0 0 0,8-5 0 0 0,5-3 0 0 0,8-6 0 0 0,10-6 0 0 0,12-6 0 0 0,9-6 0 0 0,10-6 0 0 0,10-4 0 0 0,10-6 0 0 0,7-2 0 0 0,6-5 0 0 0,10-4 0 0 0,5-4 0 0 0,7-2 0 0 0,1-1 0 0 0,4-2 0 0 0,-1 0 0 0 0,2 3 0 0 0,-2 2 0 0 0,-3 0 0 0 0,-3 0 0 0 0,-2 2 0 0 0,-6 0 0 0 0,-2 3 0 0 0,-5 4 0 0 0,-5 4 0 0 0,-7 2 0 0 0,-8 2 0 0 0,-7 5 0 0 0,-8 2 0 0 0,-6 4 0 0 0,-8 3 0 0 0,-11 9 0 0 0,-8 7 0 0 0,-7 7 0 0 0,-9 5 0 0 0,-7 4 0 0 0,-6 1 0 0 0,-8 5 0 0 0,-8 5 0 0 0,-3 1 0 0 0,-3 2 0 0 0,-2 3 0 0 0,-3 3 0 0 0,-2 1 0 0 0,-1 6 0 0 0,-4 1 0 0 0,-2 1 0 0 0,1-1 0 0 0,0-1 0 0 0,2-2 0 0 0,5 0 0 0 0,2-5 0 0 0,4-2 0 0 0,9-4 0 0 0,9-3 0 0 0,7-9 0 0 0,7-3 0 0 0,7-10 0 0 0,12-11 0 0 0,10-4 0 0 0,14-11 0 0 0,11-5 0 0 0,10-8 0 0 0,9-6 0 0 0,10-6 0 0 0,6-7 0 0 0,5-4 0 0 0,6-4 0 0 0,3-1 0 0 0,3-2 0 0 0,1 1 0 0 0,2-2 0 0 0,-1 2 0 0 0,-3 3 0 0 0,-2 3 0 0 0,-7 2 0 0 0,-3 2 0 0 0,-5 5 0 0 0,-9 6 0 0 0,-5 5 0 0 0,-7 4 0 0 0,-6 2 0 0 0,-5 7 0 0 0,-11 5 0 0 0,-12 9 0 0 0,-11 9 0 0 0,-12 8 0 0 0,-7 5 0 0 0,-7 4 0 0 0,-5 5 0 0 0,-9 6 0 0 0,-4 2 0 0 0,0 2 0 0 0,-1 2 0 0 0,-2 3 0 0 0,-1 2 0 0 0,-2-3 0 0 0,1-1 0 0 0,1 1 0 0 0,3-3 0 0 0,6-4 0 0 0,7-4 0 0 0,6-3 0 0 0,4-6 0 0 0,8-11 0 0 0,10-7 0 0 0,11-7 0 0 0,10-8 0 0 0,10-9 0 0 0,5-9 0 0 0,6-6 0 0 0,10-2 0 0 0,5-6 0 0 0,5-2 0 0 0,7-2 0 0 0,0-1 0 0 0,2 1 0 0 0,2 1 0 0 0,-2 0 0 0 0,1 1 0 0 0,-4 5 0 0 0,-3 0 0 0 0,-7 5 0 0 0,-8 3 0 0 0,-7 5 0 0 0,-5 6 0 0 0,-4 3 0 0 0,-9 6 0 0 0,-12 7 0 0 0,-9 6 0 0 0,-13 7 0 0 0,-9 5 0 0 0,-9 5 0 0 0,-5 7 0 0 0,-4 4 0 0 0,-4 1 0 0 0,-3 2 0 0 0,-3 1 0 0 0,-1-2 0 0 0,-1 3 0 0 0,1-2 0 0 0,3-1 0 0 0,2-3 0 0 0,3-1 0 0 0,2-2 0 0 0,5-1 0 0 0,6-4 0 0 0,5-2 0 0 0,4-3 0 0 0,6-9 0 0 0,12-4 0 0 0,10-7 0 0 0,9-6 0 0 0,7-5 0 0 0,8-3 0 0 0,7-2 0 0 0,7-2 0 0 0,3 0 0 0 0,0-4 0 0 0,-1 0 0 0 0,1-1 0 0 0,1 2 0 0 0,1 1 0 0 0,0 2 0 0 0,-2 4 0 0 0,-6 2 0 0 0,-5 0 0 0 0,-3 4 0 0 0,-3 3 0 0 0,-6 1 0 0 0,-2 1 0 0 0,-7 6 0 0 0,-11 4 0 0 0,-7 5 0 0 0,-11 6 0 0 0,-6 5 0 0 0,-7 3 0 0 0,-5 2 0 0 0,-4 5 0 0 0,-3 2 0 0 0,-2 3 0 0 0,-4 1 0 0 0,-2 2 0 0 0,-3 3 0 0 0,0-2 0 0 0,1 2 0 0 0,-1 1 0 0 0,1-1 0 0 0,1 0 0 0 0,3-3 0 0 0,2-3 0 0 0,5-3 0 0 0,6-3 0 0 0,5-2 0 0 0,13-9 0 0 0,12-10 0 0 0,16-11 0 0 0,14-8 0 0 0,11-5 0 0 0,7-7 0 0 0,8-7 0 0 0,8-2 0 0 0,5-2 0 0 0,4-3 0 0 0,2-3 0 0 0,2-1 0 0 0,-1 3 0 0 0,1 1 0 0 0,-1-1 0 0 0,-4 3 0 0 0,-2 4 0 0 0,-3 4 0 0 0,-5 3 0 0 0,-7 2 0 0 0,-9 2 0 0 0,-6 5 0 0 0,-14 9 0 0 0,-12 10 0 0 0,-17 8 0 0 0,-9 11 0 0 0,-10 6 0 0 0,-12 6 0 0 0,-5 5 0 0 0,-8 5 0 0 0,-2 2 0 0 0,-3 1 0 0 0,-3 6 0 0 0,-2 0 0 0 0,-3 5 0 0 0,0-1 0 0 0,-1 2 0 0 0,-1 0 0 0 0,4 1 0 0 0,2-2 0 0 0,3-2 0 0 0,5-2 0 0 0,3-7 0 0 0,7-7 0 0 0,12-6 0 0 0,6-5 0 0 0,13-7 0 0 0,16-10 0 0 0,11-11 0 0 0,12-10 0 0 0,13-9 0 0 0,11-11 0 0 0,9-6 0 0 0,7-6 0 0 0,7-2 0 0 0,3-2 0 0 0,4-1 0 0 0,1 1 0 0 0,1 0 0 0 0,0 1 0 0 0,-4 4 0 0 0,-6 5 0 0 0,-4 5 0 0 0,-10 5 0 0 0,-6 2 0 0 0,-9 6 0 0 0,-7 2 0 0 0,-9 8 0 0 0,-14 9 0 0 0,-12 9 0 0 0,-10 6 0 0 0,-8 9 0 0 0,-11 4 0 0 0,-10 5 0 0 0,-8 8 0 0 0,-5 5 0 0 0,-5 3 0 0 0,-5 4 0 0 0,-6 5 0 0 0,-4 3 0 0 0,-1 5 0 0 0,-4 1 0 0 0,0-3 0 0 0,2 0 0 0 0,1 0 0 0 0,3-3 0 0 0,4-4 0 0 0,4-4 0 0 0,7-4 0 0 0,6-5 0 0 0,8-8 0 0 0,7-5 0 0 0,5-4 0 0 0,9-3 0 0 0,7-5 0 0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9590 8690 16383 0 0,'4'0'0'0'0,"5"0"0"0"0,4 0 0 0 0,5 0 0 0 0,3 0 0 0 0,-3 0 0 0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9965 8643 16383 0 0,'0'4'0'0'0,"0"5"0"0"0,0 5 0 0 0,0 4 0 0 0,3-2 0 0 0,6-2 0 0 0,1-9 0 0 0,-5-8 0 0 0,-7-8 0 0 0,-7-2 0 0 0,-6 2 0 0 0,-1 6 0 0 0,3 7 0 0 0,4 8 0 0 0,6 3 0 0 0,9-2 0 0 0,6-3 0 0 0,2-6 0 0 0,2-3 0 0 0,-2-6 0 0 0,-3-6 0 0 0,-7-3 0 0 0,-9 0 0 0 0,-6 2 0 0 0,-7 5 0 0 0,1 7 0 0 0,4 8 0 0 0,2 7 0 0 0,9 0 0 0 0,3 3 0 0 0,7-1 0 0 0,4-4 0 0 0,6-4 0 0 0,-2-6 0 0 0,-3-8 0 0 0,-3-6 0 0 0,-8-1 0 0 0,-8 2 0 0 0,-7 3 0 0 0,0 6 0 0 0,0 5 0 0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10107 8667 16383 0 0,'4'0'0'0'0,"5"0"0"0"0,5 0 0 0 0,4 0 0 0 0,2 0 0 0 0,3 0 0 0 0,0 0 0 0 0,-3 0 0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10319 8594 16383 0 0,'4'-3'0'0'0,"5"-3"0"0"0,1-2 0 0 0,2-1 0 0 0,4 1 0 0 0,2 2 0 0 0,3 2 0 0 0,-3 6 0 0 0,-4 6 0 0 0,-5 6 0 0 0,-4 4 0 0 0,-2 3 0 0 0,-2 2 0 0 0,-1 0 0 0 0,-5-3 0 0 0,-1-1 0 0 0,-4-4 0 0 0,1-8 0 0 0,4-6 0 0 0,5-7 0 0 0,5-1 0 0 0,5-1 0 0 0,6 5 0 0 0,3 8 0 0 0,-1 6 0 0 0,0 1 0 0 0,-3 3 0 0 0,0 2 0 0 0,-3 3 0 0 0,-3 1 0 0 0,-3 1 0 0 0,-3 1 0 0 0,-6-4 0 0 0,-2-1 0 0 0,-4-3 0 0 0,-1-1 0 0 0,-2-3 0 0 0,-3-3 0 0 0,-3-3 0 0 0,-2-2 0 0 0,-2-6 0 0 0,3-2 0 0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7990 7208 16383 0 0,'0'4'0'0'0,"0"5"0"0"0,0 5 0 0 0,0 4 0 0 0,0 3 0 0 0,0-3 0 0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8014 7514 16383 0 0,'0'4'0'0'0,"0"5"0"0"0,0 5 0 0 0,0 4 0 0 0,0 2 0 0 0,0 3 0 0 0,0-4 0 0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8014 7867 16383 0 0,'0'4'0'0'0,"0"5"0"0"0,4 1 0 0 0,1 2 0 0 0,0 4 0 0 0,-1-1 0 0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8037 8196 16383 0 0,'0'4'0'0'0,"0"5"0"0"0,0 5 0 0 0,0 0 0 0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8037 8549 16383 0 0,'0'4'0'0'0,"0"5"0"0"0,0 5 0 0 0,0 4 0 0 0,0 2 0 0 0,0 2 0 0 0,0-2 0 0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9496 7161 16383 0 0,'0'0'0'0'0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50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10013 7397 16383 0 0,'0'3'0'0'0,"0"6"0"0"0,0 5 0 0 0,0 4 0 0 0,0 3 0 0 0,0 1 0 0 0,0 1 0 0 0,0-7 0 0 0,4-6 0 0 0,1-9 0 0 0,3-5 0 0 0,5-1 0 0 0,0-4 0 0 0,2 0 0 0 0,1 1 0 0 0,-1 6 0 0 0,1 3 0 0 0,-3 5 0 0 0,0 2 0 0 0,-2 4 0 0 0,-2 3 0 0 0,-4 3 0 0 0,-1 2 0 0 0,-3 2 0 0 0,-1 1 0 0 0,-4-4 0 0 0,-2-1 0 0 0,1 1 0 0 0,-3-4 0 0 0,-1 0 0 0 0,-1-2 0 0 0,-1-1 0 0 0,-1-1 0 0 0,-2-3 0 0 0,-4-3 0 0 0,2-5 0 0 0,0-4 0 0 0,3-5 0 0 0,-1 0 0 0 0,6 1 0 0 0,5 5 0 0 0,2 4 0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69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9397 10123 16383 0 0,'-4'0'0'0'0,"-1"4"0"0"0,-4 5 0 0 0,-4 1 0 0 0,0 3 0 0 0,2 2 0 0 0,0 0 0 0 0,1 0 0 0 0,-2-2 0 0 0,2 1 0 0 0,2 1 0 0 0,3 3 0 0 0,-2-2 0 0 0,0 0 0 0 0,2 1 0 0 0,1 1 0 0 0,2 3 0 0 0,4 0 0 0 0,3 1 0 0 0,4-3 0 0 0,0-1 0 0 0,3-4 0 0 0,3-4 0 0 0,3-4 0 0 0,2-3 0 0 0,2-5 0 0 0,0-3 0 0 0,-3-5 0 0 0,0 1 0 0 0,-5-4 0 0 0,0 2 0 0 0,-2-2 0 0 0,0 1 0 0 0,-2 0 0 0 0,-2-3 0 0 0,1 1 0 0 0,-1 0 0 0 0,-2-2 0 0 0,-2-3 0 0 0,3 3 0 0 0,-1 0 0 0 0,-1-1 0 0 0,-1-2 0 0 0,-1-1 0 0 0,-6 2 0 0 0,-2 1 0 0 0,1-1 0 0 0,-4 3 0 0 0,-1 0 0 0 0,-1 3 0 0 0,-4-1 0 0 0,-4 2 0 0 0,-1 3 0 0 0,-3 3 0 0 0,0 2 0 0 0,-1 1 0 0 0,3 6 0 0 0,2 1 0 0 0,4 5 0 0 0,3 3 0 0 0,1 0 0 0 0,2 2 0 0 0,2 2 0 0 0,2-2 0 0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8955 7185 16383 0 0,'0'0'0'0'0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7685 6832 16383 0 0,'4'0'0'0'0,"5"0"0"0"0,4 0 0 0 0,5 0 0 0 0,3 0 0 0 0,1 0 0 0 0,1 0 0 0 0,-3-4 0 0 0,-1 3 0 0 0,-4 1 0 0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3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8060 6691 16383 0 0,'0'4'0'0'0,"0"5"0"0"0,0 5 0 0 0,0 4 0 0 0,0 2 0 0 0,0 3 0 0 0,-4-4 0 0 0,-1-1 0 0 0,-4 1 0 0 0,0 1 0 0 0,5-4 0 0 0,7-3 0 0 0,8-5 0 0 0,4-4 0 0 0,5-1 0 0 0,-2-7 0 0 0,1-1 0 0 0,-4-1 0 0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4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8222 6785 16383 0 0,'-3'0'0'0'0,"-3"4"0"0"0,-2 5 0 0 0,-1 5 0 0 0,1 4 0 0 0,-2 2 0 0 0,2 3 0 0 0,1 0 0 0 0,2 1 0 0 0,2-1 0 0 0,1 1 0 0 0,2-1 0 0 0,-4-4 0 0 0,-1-1 0 0 0,0 0 0 0 0,2-3 0 0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28:32.3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12906 2458 16383 0 0,'0'0'0'0'0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28:32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13047 2858 16383 0 0,'0'0'0'0'0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7988 8640 16383 0 0,'0'-3'0'0'0,"-4"-3"0"0"0,-1 5 0 0 0,0 6 0 0 0,1 7 0 0 0,1 4 0 0 0,5 3 0 0 0,6-1 0 0 0,2-7 0 0 0,3-10 0 0 0,-1-9 0 0 0,-3-7 0 0 0,-2-4 0 0 0,-6 0 0 0 0,-4 0 0 0 0,-5 4 0 0 0,-5 3 0 0 0,-4 5 0 0 0,1 6 0 0 0,2 8 0 0 0,1 3 0 0 0,2 3 0 0 0,3 4 0 0 0,7-2 0 0 0,3 1 0 0 0,6-2 0 0 0,5-4 0 0 0,4-3 0 0 0,3-3 0 0 0,-2-7 0 0 0,0-1 0 0 0,-3-5 0 0 0,-4-5 0 0 0,-4-3 0 0 0,-7 0 0 0 0,-4 0 0 0 0,-4 3 0 0 0,-6 4 0 0 0,-3 3 0 0 0,-4 3 0 0 0,3 6 0 0 0,0 3 0 0 0,3 4 0 0 0,4 4 0 0 0,5 5 0 0 0,2 2 0 0 0,2 2 0 0 0,6-3 0 0 0,2 0 0 0 0,3-5 0 0 0,5-3 0 0 0,3-4 0 0 0,-1-8 0 0 0,1-3 0 0 0,-3-4 0 0 0,1-2 0 0 0,-3-2 0 0 0,-4-4 0 0 0,-2-2 0 0 0,-3-2 0 0 0,-2-2 0 0 0,-4 3 0 0 0,-3 1 0 0 0,-3 3 0 0 0,-5 5 0 0 0,-3 4 0 0 0,-3 2 0 0 0,-2 3 0 0 0,3 5 0 0 0,5 5 0 0 0,4 6 0 0 0,5 3 0 0 0,2 4 0 0 0,6-3 0 0 0,7-1 0 0 0,4-3 0 0 0,5-4 0 0 0,3-4 0 0 0,1-7 0 0 0,-4-8 0 0 0,-4-6 0 0 0,-5-4 0 0 0,-8-3 0 0 0,-8 1 0 0 0,-4 1 0 0 0,-3 4 0 0 0,-3 4 0 0 0,-4 8 0 0 0,3 8 0 0 0,3 7 0 0 0,5 6 0 0 0,3 3 0 0 0,7-1 0 0 0,4-1 0 0 0,4-4 0 0 0,4-4 0 0 0,5-7 0 0 0,2-6 0 0 0,-2-5 0 0 0,-4-5 0 0 0,-4-6 0 0 0,-4-2 0 0 0,-7 1 0 0 0,-3 1 0 0 0,-5 3 0 0 0,-5 8 0 0 0,0 9 0 0 0,3 8 0 0 0,3 6 0 0 0,6 5 0 0 0,8-2 0 0 0,7-8 0 0 0,1-9 0 0 0,-2-10 0 0 0,-7-2 0 0 0,-4-4 0 0 0,-6 0 0 0 0,-3 3 0 0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8320 8667 16383 0 0,'4'0'0'0'0,"5"0"0"0"0,4 0 0 0 0,5 0 0 0 0,3 0 0 0 0,-3 0 0 0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8649 8667 16383 0 0,'4'0'0'0'0,"5"0"0"0"0,5 0 0 0 0,3 0 0 0 0,4 0 0 0 0,1 0 0 0 0,2 0 0 0 0,-4 0 0 0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9049 8643 16383 0 0,'0'4'0'0'0,"4"1"0"0"0,5 0 0 0 0,4-1 0 0 0,5-1 0 0 0,3-2 0 0 0,1 0 0 0 0,2 0 0 0 0,-1-1 0 0 0,1 0 0 0 0,-4-1 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69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9681 10525 16383 0 0,'0'3'0'0'0,"0"6"0"0"0,0 5 0 0 0,0 4 0 0 0,-4 3 0 0 0,-1 1 0 0 0,0 1 0 0 0,-3-3 0 0 0,0-1 0 0 0,2-1 0 0 0,-3-2 0 0 0,1-1 0 0 0,-3-3 0 0 0,1-3 0 0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9449 8690 16383 0 0,'3'0'0'0'0,"6"0"0"0"0,1 0 0 0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9590 8690 16383 0 0,'4'0'0'0'0,"5"0"0"0"0,4 0 0 0 0,5 0 0 0 0,3 0 0 0 0,-3 0 0 0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9965 8643 16383 0 0,'0'4'0'0'0,"0"5"0"0"0,0 5 0 0 0,0 4 0 0 0,3-2 0 0 0,6-2 0 0 0,1-9 0 0 0,-5-8 0 0 0,-7-8 0 0 0,-7-2 0 0 0,-6 2 0 0 0,-1 6 0 0 0,3 7 0 0 0,4 8 0 0 0,6 3 0 0 0,9-2 0 0 0,6-3 0 0 0,2-6 0 0 0,2-3 0 0 0,-2-6 0 0 0,-3-6 0 0 0,-7-3 0 0 0,-9 0 0 0 0,-6 2 0 0 0,-7 5 0 0 0,1 7 0 0 0,4 8 0 0 0,2 7 0 0 0,9 0 0 0 0,3 3 0 0 0,7-1 0 0 0,4-4 0 0 0,6-4 0 0 0,-2-6 0 0 0,-3-8 0 0 0,-3-6 0 0 0,-8-1 0 0 0,-8 2 0 0 0,-7 3 0 0 0,0 6 0 0 0,0 5 0 0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10107 8667 16383 0 0,'4'0'0'0'0,"5"0"0"0"0,5 0 0 0 0,4 0 0 0 0,2 0 0 0 0,3 0 0 0 0,0 0 0 0 0,-3 0 0 0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10319 8594 16383 0 0,'4'-3'0'0'0,"5"-3"0"0"0,1-2 0 0 0,2-1 0 0 0,4 1 0 0 0,2 2 0 0 0,3 2 0 0 0,-3 6 0 0 0,-4 6 0 0 0,-5 6 0 0 0,-4 4 0 0 0,-2 3 0 0 0,-2 2 0 0 0,-1 0 0 0 0,-5-3 0 0 0,-1-1 0 0 0,-4-4 0 0 0,1-8 0 0 0,4-6 0 0 0,5-7 0 0 0,5-1 0 0 0,5-1 0 0 0,6 5 0 0 0,3 8 0 0 0,-1 6 0 0 0,0 1 0 0 0,-3 3 0 0 0,0 2 0 0 0,-3 3 0 0 0,-3 1 0 0 0,-3 1 0 0 0,-3 1 0 0 0,-6-4 0 0 0,-2-1 0 0 0,-4-3 0 0 0,-1-1 0 0 0,-2-3 0 0 0,-3-3 0 0 0,-3-3 0 0 0,-2-2 0 0 0,-2-6 0 0 0,3-2 0 0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7990 7208 16383 0 0,'0'4'0'0'0,"0"5"0"0"0,0 5 0 0 0,0 4 0 0 0,0 3 0 0 0,0-3 0 0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8014 7514 16383 0 0,'0'4'0'0'0,"0"5"0"0"0,0 5 0 0 0,0 4 0 0 0,0 2 0 0 0,0 3 0 0 0,0-4 0 0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8014 7867 16383 0 0,'0'4'0'0'0,"0"5"0"0"0,4 1 0 0 0,1 2 0 0 0,0 4 0 0 0,-1-1 0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8037 8196 16383 0 0,'0'4'0'0'0,"0"5"0"0"0,0 5 0 0 0,0 0 0 0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8037 8549 16383 0 0,'0'4'0'0'0,"0"5"0"0"0,0 5 0 0 0,0 4 0 0 0,0 2 0 0 0,0 2 0 0 0,0-2 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05:53:40.69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9985 10075 16383 0 0,'-4'0'0'0'0,"-5"0"0"0"0,-5 0 0 0 0,0 4 0 0 0,3 5 0 0 0,-1 1 0 0 0,1 3 0 0 0,3 3 0 0 0,7-2 0 0 0,3 1 0 0 0,5-1 0 0 0,6-1 0 0 0,4-1 0 0 0,3-4 0 0 0,-2 2 0 0 0,0-2 0 0 0,-3 2 0 0 0,0 0 0 0 0,-3 1 0 0 0,0-1 0 0 0,-1 2 0 0 0,-3 3 0 0 0,-3 2 0 0 0,-2 2 0 0 0,-2 3 0 0 0,-1 0 0 0 0,0 1 0 0 0,-4-4 0 0 0,-2-1 0 0 0,-3-3 0 0 0,-1-1 0 0 0,-1-3 0 0 0,-4 1 0 0 0,-3-2 0 0 0,-2-2 0 0 0,3-7 0 0 0,-1-3 0 0 0,0-6 0 0 0,-1-4 0 0 0,2-5 0 0 0,5-3 0 0 0,3-2 0 0 0,5-1 0 0 0,1-1 0 0 0,7 4 0 0 0,5 6 0 0 0,6 0 0 0 0,3 4 0 0 0,0-1 0 0 0,0 1 0 0 0,-3-1 0 0 0,-1 1 0 0 0,3 3 0 0 0,-3-2 0 0 0,0 1 0 0 0,2-3 0 0 0,-2-2 0 0 0,1 0 0 0 0,-3-1 0 0 0,1 2 0 0 0,-2-1 0 0 0,1 1 0 0 0,-1 0 0 0 0,1 1 0 0 0,-2-1 0 0 0,-2-3 0 0 0,-2-2 0 0 0,-7 2 0 0 0,-3-1 0 0 0,-4 3 0 0 0,-5 3 0 0 0,0-1 0 0 0,-2 3 0 0 0,-2 1 0 0 0,-2 3 0 0 0,-2 5 0 0 0,-1 7 0 0 0,3 2 0 0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9496 7161 16383 0 0,'0'0'0'0'0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8955 7185 16383 0 0,'0'0'0'0'0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7685 6832 16383 0 0,'4'0'0'0'0,"5"0"0"0"0,4 0 0 0 0,5 0 0 0 0,3 0 0 0 0,1 0 0 0 0,1 0 0 0 0,-3-4 0 0 0,-1 3 0 0 0,-4 1 0 0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8060 6691 16383 0 0,'0'4'0'0'0,"0"5"0"0"0,0 5 0 0 0,0 4 0 0 0,0 2 0 0 0,0 3 0 0 0,-4-4 0 0 0,-1-1 0 0 0,-4 1 0 0 0,0 1 0 0 0,5-4 0 0 0,7-3 0 0 0,8-5 0 0 0,4-4 0 0 0,5-1 0 0 0,-2-7 0 0 0,1-1 0 0 0,-4-1 0 0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8222 6785 16383 0 0,'-3'0'0'0'0,"-3"4"0"0"0,-2 5 0 0 0,-1 5 0 0 0,1 4 0 0 0,-2 2 0 0 0,2 3 0 0 0,1 0 0 0 0,2 1 0 0 0,2-1 0 0 0,1 1 0 0 0,2-1 0 0 0,-4-4 0 0 0,-1-1 0 0 0,0 0 0 0 0,2-3 0 0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28:32.3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12906 2458 16383 0 0,'0'0'0'0'0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28:32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13047 2858 16383 0 0,'0'0'0'0'0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7988 8640 16383 0 0,'0'-3'0'0'0,"-4"-3"0"0"0,-1 5 0 0 0,0 6 0 0 0,1 7 0 0 0,1 4 0 0 0,5 3 0 0 0,6-1 0 0 0,2-7 0 0 0,3-10 0 0 0,-1-9 0 0 0,-3-7 0 0 0,-2-4 0 0 0,-6 0 0 0 0,-4 0 0 0 0,-5 4 0 0 0,-5 3 0 0 0,-4 5 0 0 0,1 6 0 0 0,2 8 0 0 0,1 3 0 0 0,2 3 0 0 0,3 4 0 0 0,7-2 0 0 0,3 1 0 0 0,6-2 0 0 0,5-4 0 0 0,4-3 0 0 0,3-3 0 0 0,-2-7 0 0 0,0-1 0 0 0,-3-5 0 0 0,-4-5 0 0 0,-4-3 0 0 0,-7 0 0 0 0,-4 0 0 0 0,-4 3 0 0 0,-6 4 0 0 0,-3 3 0 0 0,-4 3 0 0 0,3 6 0 0 0,0 3 0 0 0,3 4 0 0 0,4 4 0 0 0,5 5 0 0 0,2 2 0 0 0,2 2 0 0 0,6-3 0 0 0,2 0 0 0 0,3-5 0 0 0,5-3 0 0 0,3-4 0 0 0,-1-8 0 0 0,1-3 0 0 0,-3-4 0 0 0,1-2 0 0 0,-3-2 0 0 0,-4-4 0 0 0,-2-2 0 0 0,-3-2 0 0 0,-2-2 0 0 0,-4 3 0 0 0,-3 1 0 0 0,-3 3 0 0 0,-5 5 0 0 0,-3 4 0 0 0,-3 2 0 0 0,-2 3 0 0 0,3 5 0 0 0,5 5 0 0 0,4 6 0 0 0,5 3 0 0 0,2 4 0 0 0,6-3 0 0 0,7-1 0 0 0,4-3 0 0 0,5-4 0 0 0,3-4 0 0 0,1-7 0 0 0,-4-8 0 0 0,-4-6 0 0 0,-5-4 0 0 0,-8-3 0 0 0,-8 1 0 0 0,-4 1 0 0 0,-3 4 0 0 0,-3 4 0 0 0,-4 8 0 0 0,3 8 0 0 0,3 7 0 0 0,5 6 0 0 0,3 3 0 0 0,7-1 0 0 0,4-1 0 0 0,4-4 0 0 0,4-4 0 0 0,5-7 0 0 0,2-6 0 0 0,-2-5 0 0 0,-4-5 0 0 0,-4-6 0 0 0,-4-2 0 0 0,-7 1 0 0 0,-3 1 0 0 0,-5 3 0 0 0,-5 8 0 0 0,0 9 0 0 0,3 8 0 0 0,3 6 0 0 0,6 5 0 0 0,8-2 0 0 0,7-8 0 0 0,1-9 0 0 0,-2-10 0 0 0,-7-2 0 0 0,-4-4 0 0 0,-6 0 0 0 0,-3 3 0 0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8320 8667 16383 0 0,'4'0'0'0'0,"5"0"0"0"0,4 0 0 0 0,5 0 0 0 0,3 0 0 0 0,-3 0 0 0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8649 8667 16383 0 0,'4'0'0'0'0,"5"0"0"0"0,5 0 0 0 0,3 0 0 0 0,4 0 0 0 0,1 0 0 0 0,2 0 0 0 0,-4 0 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7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6859 7510 16383 0 0,'0'-4'0'0'0,"0"3"0"0"0,-4 1 0 0 0,-1 5 0 0 0,0 5 0 0 0,-3 1 0 0 0,0 3 0 0 0,2 2 0 0 0,1 3 0 0 0,-2-2 0 0 0,0-1 0 0 0,1 2 0 0 0,2 1 0 0 0,2 2 0 0 0,4 0 0 0 0,7 1 0 0 0,0 1 0 0 0,4-4 0 0 0,3-5 0 0 0,3-5 0 0 0,2-4 0 0 0,1-3 0 0 0,-3-5 0 0 0,-1-3 0 0 0,-3-4 0 0 0,-1 0 0 0 0,-3-2 0 0 0,1 1 0 0 0,-1-2 0 0 0,0 1 0 0 0,0 0 0 0 0,0-3 0 0 0,0-3 0 0 0,-3-1 0 0 0,-3-2 0 0 0,-2-1 0 0 0,-1-1 0 0 0,-2 0 0 0 0,0 0 0 0 0,-4 3 0 0 0,-2 2 0 0 0,-3 4 0 0 0,0 1 0 0 0,-3 1 0 0 0,1 0 0 0 0,-2 2 0 0 0,2-1 0 0 0,-1 1 0 0 0,-3 2 0 0 0,-2 3 0 0 0,1 5 0 0 0,4 8 0 0 0,-1 1 0 0 0,3 4 0 0 0,3-1 0 0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9049 8643 16383 0 0,'0'4'0'0'0,"4"1"0"0"0,5 0 0 0 0,4-1 0 0 0,5-1 0 0 0,3-2 0 0 0,1 0 0 0 0,2 0 0 0 0,-1-1 0 0 0,1 0 0 0 0,-4-1 0 0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9449 8690 16383 0 0,'3'0'0'0'0,"6"0"0"0"0,1 0 0 0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9590 8690 16383 0 0,'4'0'0'0'0,"5"0"0"0"0,4 0 0 0 0,5 0 0 0 0,3 0 0 0 0,-3 0 0 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9965 8643 16383 0 0,'0'4'0'0'0,"0"5"0"0"0,0 5 0 0 0,0 4 0 0 0,3-2 0 0 0,6-2 0 0 0,1-9 0 0 0,-5-8 0 0 0,-7-8 0 0 0,-7-2 0 0 0,-6 2 0 0 0,-1 6 0 0 0,3 7 0 0 0,4 8 0 0 0,6 3 0 0 0,9-2 0 0 0,6-3 0 0 0,2-6 0 0 0,2-3 0 0 0,-2-6 0 0 0,-3-6 0 0 0,-7-3 0 0 0,-9 0 0 0 0,-6 2 0 0 0,-7 5 0 0 0,1 7 0 0 0,4 8 0 0 0,2 7 0 0 0,9 0 0 0 0,3 3 0 0 0,7-1 0 0 0,4-4 0 0 0,6-4 0 0 0,-2-6 0 0 0,-3-8 0 0 0,-3-6 0 0 0,-8-1 0 0 0,-8 2 0 0 0,-7 3 0 0 0,0 6 0 0 0,0 5 0 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10107 8667 16383 0 0,'4'0'0'0'0,"5"0"0"0"0,5 0 0 0 0,4 0 0 0 0,2 0 0 0 0,3 0 0 0 0,0 0 0 0 0,-3 0 0 0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10319 8594 16383 0 0,'4'-3'0'0'0,"5"-3"0"0"0,1-2 0 0 0,2-1 0 0 0,4 1 0 0 0,2 2 0 0 0,3 2 0 0 0,-3 6 0 0 0,-4 6 0 0 0,-5 6 0 0 0,-4 4 0 0 0,-2 3 0 0 0,-2 2 0 0 0,-1 0 0 0 0,-5-3 0 0 0,-1-1 0 0 0,-4-4 0 0 0,1-8 0 0 0,4-6 0 0 0,5-7 0 0 0,5-1 0 0 0,5-1 0 0 0,6 5 0 0 0,3 8 0 0 0,-1 6 0 0 0,0 1 0 0 0,-3 3 0 0 0,0 2 0 0 0,-3 3 0 0 0,-3 1 0 0 0,-3 1 0 0 0,-3 1 0 0 0,-6-4 0 0 0,-2-1 0 0 0,-4-3 0 0 0,-1-1 0 0 0,-2-3 0 0 0,-3-3 0 0 0,-3-3 0 0 0,-2-2 0 0 0,-2-6 0 0 0,3-2 0 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7990 7208 16383 0 0,'0'4'0'0'0,"0"5"0"0"0,0 5 0 0 0,0 4 0 0 0,0 3 0 0 0,0-3 0 0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8014 7514 16383 0 0,'0'4'0'0'0,"0"5"0"0"0,0 5 0 0 0,0 4 0 0 0,0 2 0 0 0,0 3 0 0 0,0-4 0 0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8014 7867 16383 0 0,'0'4'0'0'0,"0"5"0"0"0,4 1 0 0 0,1 2 0 0 0,0 4 0 0 0,-1-1 0 0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8037 8196 16383 0 0,'0'4'0'0'0,"0"5"0"0"0,0 5 0 0 0,0 0 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7165 7773 16383 0 0,'0'4'0'0'0,"0"5"0"0"0,0 5 0 0 0,-4 0 0 0 0,-1 1 0 0 0,-4-1 0 0 0,0 0 0 0 0,1 2 0 0 0,-2-2 0 0 0,2 1 0 0 0,-3-3 0 0 0,1-3 0 0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8037 8549 16383 0 0,'0'4'0'0'0,"0"5"0"0"0,0 5 0 0 0,0 4 0 0 0,0 2 0 0 0,0 2 0 0 0,0-2 0 0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9496 7161 16383 0 0,'0'0'0'0'0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8955 7185 16383 0 0,'0'0'0'0'0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7685 6832 16383 0 0,'4'0'0'0'0,"5"0"0"0"0,4 0 0 0 0,5 0 0 0 0,3 0 0 0 0,1 0 0 0 0,1 0 0 0 0,-3-4 0 0 0,-1 3 0 0 0,-4 1 0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8060 6691 16383 0 0,'0'4'0'0'0,"0"5"0"0"0,0 5 0 0 0,0 4 0 0 0,0 2 0 0 0,0 3 0 0 0,-4-4 0 0 0,-1-1 0 0 0,-4 1 0 0 0,0 1 0 0 0,5-4 0 0 0,7-3 0 0 0,8-5 0 0 0,4-4 0 0 0,5-1 0 0 0,-2-7 0 0 0,1-1 0 0 0,-4-1 0 0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8222 6785 16383 0 0,'-3'0'0'0'0,"-3"4"0"0"0,-2 5 0 0 0,-1 5 0 0 0,1 4 0 0 0,-2 2 0 0 0,2 3 0 0 0,1 0 0 0 0,2 1 0 0 0,2-1 0 0 0,1 1 0 0 0,2-1 0 0 0,-4-4 0 0 0,-1-1 0 0 0,0 0 0 0 0,2-3 0 0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28:32.3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12906 2458 16383 0 0,'0'0'0'0'0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28:32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13047 2858 16383 0 0,'0'0'0'0'0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7988 8640 16383 0 0,'0'-3'0'0'0,"-4"-3"0"0"0,-1 5 0 0 0,0 6 0 0 0,1 7 0 0 0,1 4 0 0 0,5 3 0 0 0,6-1 0 0 0,2-7 0 0 0,3-10 0 0 0,-1-9 0 0 0,-3-7 0 0 0,-2-4 0 0 0,-6 0 0 0 0,-4 0 0 0 0,-5 4 0 0 0,-5 3 0 0 0,-4 5 0 0 0,1 6 0 0 0,2 8 0 0 0,1 3 0 0 0,2 3 0 0 0,3 4 0 0 0,7-2 0 0 0,3 1 0 0 0,6-2 0 0 0,5-4 0 0 0,4-3 0 0 0,3-3 0 0 0,-2-7 0 0 0,0-1 0 0 0,-3-5 0 0 0,-4-5 0 0 0,-4-3 0 0 0,-7 0 0 0 0,-4 0 0 0 0,-4 3 0 0 0,-6 4 0 0 0,-3 3 0 0 0,-4 3 0 0 0,3 6 0 0 0,0 3 0 0 0,3 4 0 0 0,4 4 0 0 0,5 5 0 0 0,2 2 0 0 0,2 2 0 0 0,6-3 0 0 0,2 0 0 0 0,3-5 0 0 0,5-3 0 0 0,3-4 0 0 0,-1-8 0 0 0,1-3 0 0 0,-3-4 0 0 0,1-2 0 0 0,-3-2 0 0 0,-4-4 0 0 0,-2-2 0 0 0,-3-2 0 0 0,-2-2 0 0 0,-4 3 0 0 0,-3 1 0 0 0,-3 3 0 0 0,-5 5 0 0 0,-3 4 0 0 0,-3 2 0 0 0,-2 3 0 0 0,3 5 0 0 0,5 5 0 0 0,4 6 0 0 0,5 3 0 0 0,2 4 0 0 0,6-3 0 0 0,7-1 0 0 0,4-3 0 0 0,5-4 0 0 0,3-4 0 0 0,1-7 0 0 0,-4-8 0 0 0,-4-6 0 0 0,-5-4 0 0 0,-8-3 0 0 0,-8 1 0 0 0,-4 1 0 0 0,-3 4 0 0 0,-3 4 0 0 0,-4 8 0 0 0,3 8 0 0 0,3 7 0 0 0,5 6 0 0 0,3 3 0 0 0,7-1 0 0 0,4-1 0 0 0,4-4 0 0 0,4-4 0 0 0,5-7 0 0 0,2-6 0 0 0,-2-5 0 0 0,-4-5 0 0 0,-4-6 0 0 0,-4-2 0 0 0,-7 1 0 0 0,-3 1 0 0 0,-5 3 0 0 0,-5 8 0 0 0,0 9 0 0 0,3 8 0 0 0,3 6 0 0 0,6 5 0 0 0,8-2 0 0 0,7-8 0 0 0,1-9 0 0 0,-2-10 0 0 0,-7-2 0 0 0,-4-4 0 0 0,-6 0 0 0 0,-3 3 0 0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8320 8667 16383 0 0,'4'0'0'0'0,"5"0"0"0"0,4 0 0 0 0,5 0 0 0 0,3 0 0 0 0,-3 0 0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7331 7326 16383 0 0,'0'4'0'0'0,"0"5"0"0"0,0 5 0 0 0,0 4 0 0 0,0 2 0 0 0,0 3 0 0 0,0 0 0 0 0,0 0 0 0 0,0 1 0 0 0,-3-4 0 0 0,-3-2 0 0 0,2 0 0 0 0,3-3 0 0 0,8-4 0 0 0,5-4 0 0 0,5 1 0 0 0,-1 3 0 0 0,-3-1 0 0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8649 8667 16383 0 0,'4'0'0'0'0,"5"0"0"0"0,5 0 0 0 0,3 0 0 0 0,4 0 0 0 0,1 0 0 0 0,2 0 0 0 0,-4 0 0 0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9049 8643 16383 0 0,'0'4'0'0'0,"4"1"0"0"0,5 0 0 0 0,4-1 0 0 0,5-1 0 0 0,3-2 0 0 0,1 0 0 0 0,2 0 0 0 0,-1-1 0 0 0,1 0 0 0 0,-4-1 0 0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9449 8690 16383 0 0,'3'0'0'0'0,"6"0"0"0"0,1 0 0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9590 8690 16383 0 0,'4'0'0'0'0,"5"0"0"0"0,4 0 0 0 0,5 0 0 0 0,3 0 0 0 0,-3 0 0 0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9965 8643 16383 0 0,'0'4'0'0'0,"0"5"0"0"0,0 5 0 0 0,0 4 0 0 0,3-2 0 0 0,6-2 0 0 0,1-9 0 0 0,-5-8 0 0 0,-7-8 0 0 0,-7-2 0 0 0,-6 2 0 0 0,-1 6 0 0 0,3 7 0 0 0,4 8 0 0 0,6 3 0 0 0,9-2 0 0 0,6-3 0 0 0,2-6 0 0 0,2-3 0 0 0,-2-6 0 0 0,-3-6 0 0 0,-7-3 0 0 0,-9 0 0 0 0,-6 2 0 0 0,-7 5 0 0 0,1 7 0 0 0,4 8 0 0 0,2 7 0 0 0,9 0 0 0 0,3 3 0 0 0,7-1 0 0 0,4-4 0 0 0,6-4 0 0 0,-2-6 0 0 0,-3-8 0 0 0,-3-6 0 0 0,-8-1 0 0 0,-8 2 0 0 0,-7 3 0 0 0,0 6 0 0 0,0 5 0 0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10107 8667 16383 0 0,'4'0'0'0'0,"5"0"0"0"0,5 0 0 0 0,4 0 0 0 0,2 0 0 0 0,3 0 0 0 0,0 0 0 0 0,-3 0 0 0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10319 8594 16383 0 0,'4'-3'0'0'0,"5"-3"0"0"0,1-2 0 0 0,2-1 0 0 0,4 1 0 0 0,2 2 0 0 0,3 2 0 0 0,-3 6 0 0 0,-4 6 0 0 0,-5 6 0 0 0,-4 4 0 0 0,-2 3 0 0 0,-2 2 0 0 0,-1 0 0 0 0,-5-3 0 0 0,-1-1 0 0 0,-4-4 0 0 0,1-8 0 0 0,4-6 0 0 0,5-7 0 0 0,5-1 0 0 0,5-1 0 0 0,6 5 0 0 0,3 8 0 0 0,-1 6 0 0 0,0 1 0 0 0,-3 3 0 0 0,0 2 0 0 0,-3 3 0 0 0,-3 1 0 0 0,-3 1 0 0 0,-3 1 0 0 0,-6-4 0 0 0,-2-1 0 0 0,-4-3 0 0 0,-1-1 0 0 0,-2-3 0 0 0,-3-3 0 0 0,-3-3 0 0 0,-2-2 0 0 0,-2-6 0 0 0,3-2 0 0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7990 7208 16383 0 0,'0'4'0'0'0,"0"5"0"0"0,0 5 0 0 0,0 4 0 0 0,0 3 0 0 0,0-3 0 0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8014 7514 16383 0 0,'0'4'0'0'0,"0"5"0"0"0,0 5 0 0 0,0 4 0 0 0,0 2 0 0 0,0 3 0 0 0,0-4 0 0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8014 7867 16383 0 0,'0'4'0'0'0,"0"5"0"0"0,4 1 0 0 0,1 2 0 0 0,0 4 0 0 0,-1-1 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2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7449 7514 16383 0 0,'0'4'0'0'0,"0"5"0"0"0,0 5 0 0 0,0 4 0 0 0,0 2 0 0 0,0 3 0 0 0,0 0 0 0 0,0 1 0 0 0,0-1 0 0 0,0 1 0 0 0,0-1 0 0 0,-4 0 0 0 0,-1 0 0 0 0,0 0 0 0 0,1 0 0 0 0,1-5 0 0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8037 8196 16383 0 0,'0'4'0'0'0,"0"5"0"0"0,0 5 0 0 0,0 0 0 0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8037 8549 16383 0 0,'0'4'0'0'0,"0"5"0"0"0,0 5 0 0 0,0 4 0 0 0,0 2 0 0 0,0 2 0 0 0,0-2 0 0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9496 7161 16383 0 0,'0'0'0'0'0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8955 7185 16383 0 0,'0'0'0'0'0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7685 6832 16383 0 0,'4'0'0'0'0,"5"0"0"0"0,4 0 0 0 0,5 0 0 0 0,3 0 0 0 0,1 0 0 0 0,1 0 0 0 0,-3-4 0 0 0,-1 3 0 0 0,-4 1 0 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8060 6691 16383 0 0,'0'4'0'0'0,"0"5"0"0"0,0 5 0 0 0,0 4 0 0 0,0 2 0 0 0,0 3 0 0 0,-4-4 0 0 0,-1-1 0 0 0,-4 1 0 0 0,0 1 0 0 0,5-4 0 0 0,7-3 0 0 0,8-5 0 0 0,4-4 0 0 0,5-1 0 0 0,-2-7 0 0 0,1-1 0 0 0,-4-1 0 0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8222 6785 16383 0 0,'-3'0'0'0'0,"-3"4"0"0"0,-2 5 0 0 0,-1 5 0 0 0,1 4 0 0 0,-2 2 0 0 0,2 3 0 0 0,1 0 0 0 0,2 1 0 0 0,2-1 0 0 0,1 1 0 0 0,2-1 0 0 0,-4-4 0 0 0,-1-1 0 0 0,0 0 0 0 0,2-3 0 0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7T08:15:55.4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8528 8101 16383 0 0,'0'-4'0'0'0,"-4"-1"0"0"0,-5 0 0 0 0,-1 5 0 0 0,5 6 0 0 0,7 3 0 0 0,4-5 0 0 0,0-7 0 0 0,-4-2 0 0 0,-7-1 0 0 0,-2 4 0 0 0,-1 7 0 0 0,2 7 0 0 0,6 0 0 0 0,2 3 0 0 0,6-2 0 0 0,4-2 0 0 0,1-8 0 0 0,-3-8 0 0 0,-6-2 0 0 0,-3-5 0 0 0,-7 0 0 0 0,-6 2 0 0 0,-4 2 0 0 0,-4 4 0 0 0,2 5 0 0 0,3 7 0 0 0,5 6 0 0 0,4 4 0 0 0,3 3 0 0 0,6-2 0 0 0,2-1 0 0 0,5-2 0 0 0,4-5 0 0 0,3-8 0 0 0,3-8 0 0 0,-2-8 0 0 0,0-1 0 0 0,-3-2 0 0 0,-4-2 0 0 0,-8 2 0 0 0,-9 3 0 0 0,-2 1 0 0 0,-5 2 0 0 0,-3 2 0 0 0,-3 4 0 0 0,1 5 0 0 0,5 7 0 0 0,4 5 0 0 0,3 6 0 0 0,7 2 0 0 0,7-2 0 0 0,6-4 0 0 0,5-5 0 0 0,-2-8 0 0 0,1-4 0 0 0,-3-6 0 0 0,-4-5 0 0 0,-3-5 0 0 0,-8 2 0 0 0,-4-1 0 0 0,-4 2 0 0 0,-5 4 0 0 0,-5 4 0 0 0,-2 3 0 0 0,2 6 0 0 0,3 7 0 0 0,6 5 0 0 0,3 4 0 0 0,7 0 0 0 0,7-4 0 0 0,6-4 0 0 0,4-4 0 0 0,4-7 0 0 0,-3-6 0 0 0,-4-7 0 0 0,-9-1 0 0 0,-5-1 0 0 0,-6 2 0 0 0,-7 3 0 0 0,-5-1 0 0 0,-3 3 0 0 0,-3 2 0 0 0,3 6 0 0 0,5 8 0 0 0,5 5 0 0 0,4 6 0 0 0,7-1 0 0 0,4 1 0 0 0,4-3 0 0 0,5-4 0 0 0,3-4 0 0 0,0-7 0 0 0,0-3 0 0 0,-3-5 0 0 0,-3-6 0 0 0,-4-3 0 0 0,-7 1 0 0 0,-3-2 0 0 0,-6 4 0 0 0,-4 3 0 0 0,-4 4 0 0 0,-4 3 0 0 0,3 6 0 0 0,4 7 0 0 0,4 5 0 0 0,4 5 0 0 0,7-2 0 0 0,7-3 0 0 0,6-4 0 0 0,5-4 0 0 0,2-2 0 0 0,-2-7 0 0 0,0-2 0 0 0,-3-5 0 0 0,-5-3 0 0 0,-8-1 0 0 0,-5-1 0 0 0,-5 2 0 0 0,-6 3 0 0 0,-4 3 0 0 0,1 7 0 0 0,2 7 0 0 0,5 6 0 0 0,3 2 0 0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28:32.3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12906 2458 16383 0 0,'0'0'0'0'0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28:32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13047 2858 16383 0 0,'0'0'0'0'0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7590 7372 16383 0 0,'0'-3'0'0'0,"4"-3"0"0"0,5 2 0 0 0,5 0 0 0 0,0 5 0 0 0,-2 6 0 0 0,-4 6 0 0 0,-3 4 0 0 0,-1 4 0 0 0,-7-2 0 0 0,-2-1 0 0 0,0 1 0 0 0,-4-3 0 0 0,1 0 0 0 0,1-7 0 0 0,5-5 0 0 0,4-7 0 0 0,5-3 0 0 0,5 0 0 0 0,5 0 0 0 0,2 2 0 0 0,-1 5 0 0 0,0 2 0 0 0,-3 5 0 0 0,-4 5 0 0 0,-4 4 0 0 0,-3 3 0 0 0,-3 2 0 0 0,0 1 0 0 0,-2 0 0 0 0,-4 1 0 0 0,0-1 0 0 0,-5-3 0 0 0,-3-2 0 0 0,-4-4 0 0 0,1 0 0 0 0,-1-3 0 0 0,0-3 0 0 0,-3-3 0 0 0,3-6 0 0 0,1-3 0 0 0,2-5 0 0 0,8-1 0 0 0,9 2 0 0 0,4 2 0 0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7988 8640 16383 0 0,'0'-3'0'0'0,"-4"-3"0"0"0,-1 5 0 0 0,0 6 0 0 0,1 7 0 0 0,1 4 0 0 0,5 3 0 0 0,6-1 0 0 0,2-7 0 0 0,3-10 0 0 0,-1-9 0 0 0,-3-7 0 0 0,-2-4 0 0 0,-6 0 0 0 0,-4 0 0 0 0,-5 4 0 0 0,-5 3 0 0 0,-4 5 0 0 0,1 6 0 0 0,2 8 0 0 0,1 3 0 0 0,2 3 0 0 0,3 4 0 0 0,7-2 0 0 0,3 1 0 0 0,6-2 0 0 0,5-4 0 0 0,4-3 0 0 0,3-3 0 0 0,-2-7 0 0 0,0-1 0 0 0,-3-5 0 0 0,-4-5 0 0 0,-4-3 0 0 0,-7 0 0 0 0,-4 0 0 0 0,-4 3 0 0 0,-6 4 0 0 0,-3 3 0 0 0,-4 3 0 0 0,3 6 0 0 0,0 3 0 0 0,3 4 0 0 0,4 4 0 0 0,5 5 0 0 0,2 2 0 0 0,2 2 0 0 0,6-3 0 0 0,2 0 0 0 0,3-5 0 0 0,5-3 0 0 0,3-4 0 0 0,-1-8 0 0 0,1-3 0 0 0,-3-4 0 0 0,1-2 0 0 0,-3-2 0 0 0,-4-4 0 0 0,-2-2 0 0 0,-3-2 0 0 0,-2-2 0 0 0,-4 3 0 0 0,-3 1 0 0 0,-3 3 0 0 0,-5 5 0 0 0,-3 4 0 0 0,-3 2 0 0 0,-2 3 0 0 0,3 5 0 0 0,5 5 0 0 0,4 6 0 0 0,5 3 0 0 0,2 4 0 0 0,6-3 0 0 0,7-1 0 0 0,4-3 0 0 0,5-4 0 0 0,3-4 0 0 0,1-7 0 0 0,-4-8 0 0 0,-4-6 0 0 0,-5-4 0 0 0,-8-3 0 0 0,-8 1 0 0 0,-4 1 0 0 0,-3 4 0 0 0,-3 4 0 0 0,-4 8 0 0 0,3 8 0 0 0,3 7 0 0 0,5 6 0 0 0,3 3 0 0 0,7-1 0 0 0,4-1 0 0 0,4-4 0 0 0,4-4 0 0 0,5-7 0 0 0,2-6 0 0 0,-2-5 0 0 0,-4-5 0 0 0,-4-6 0 0 0,-4-2 0 0 0,-7 1 0 0 0,-3 1 0 0 0,-5 3 0 0 0,-5 8 0 0 0,0 9 0 0 0,3 8 0 0 0,3 6 0 0 0,6 5 0 0 0,8-2 0 0 0,7-8 0 0 0,1-9 0 0 0,-2-10 0 0 0,-7-2 0 0 0,-4-4 0 0 0,-6 0 0 0 0,-3 3 0 0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8320 8667 16383 0 0,'4'0'0'0'0,"5"0"0"0"0,4 0 0 0 0,5 0 0 0 0,3 0 0 0 0,-3 0 0 0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8649 8667 16383 0 0,'4'0'0'0'0,"5"0"0"0"0,5 0 0 0 0,3 0 0 0 0,4 0 0 0 0,1 0 0 0 0,2 0 0 0 0,-4 0 0 0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9049 8643 16383 0 0,'0'4'0'0'0,"4"1"0"0"0,5 0 0 0 0,4-1 0 0 0,5-1 0 0 0,3-2 0 0 0,1 0 0 0 0,2 0 0 0 0,-1-1 0 0 0,1 0 0 0 0,-4-1 0 0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9449 8690 16383 0 0,'3'0'0'0'0,"6"0"0"0"0,1 0 0 0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9590 8690 16383 0 0,'4'0'0'0'0,"5"0"0"0"0,4 0 0 0 0,5 0 0 0 0,3 0 0 0 0,-3 0 0 0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9965 8643 16383 0 0,'0'4'0'0'0,"0"5"0"0"0,0 5 0 0 0,0 4 0 0 0,3-2 0 0 0,6-2 0 0 0,1-9 0 0 0,-5-8 0 0 0,-7-8 0 0 0,-7-2 0 0 0,-6 2 0 0 0,-1 6 0 0 0,3 7 0 0 0,4 8 0 0 0,6 3 0 0 0,9-2 0 0 0,6-3 0 0 0,2-6 0 0 0,2-3 0 0 0,-2-6 0 0 0,-3-6 0 0 0,-7-3 0 0 0,-9 0 0 0 0,-6 2 0 0 0,-7 5 0 0 0,1 7 0 0 0,4 8 0 0 0,2 7 0 0 0,9 0 0 0 0,3 3 0 0 0,7-1 0 0 0,4-4 0 0 0,6-4 0 0 0,-2-6 0 0 0,-3-8 0 0 0,-3-6 0 0 0,-8-1 0 0 0,-8 2 0 0 0,-7 3 0 0 0,0 6 0 0 0,0 5 0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10107 8667 16383 0 0,'4'0'0'0'0,"5"0"0"0"0,5 0 0 0 0,4 0 0 0 0,2 0 0 0 0,3 0 0 0 0,0 0 0 0 0,-3 0 0 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10319 8594 16383 0 0,'4'-3'0'0'0,"5"-3"0"0"0,1-2 0 0 0,2-1 0 0 0,4 1 0 0 0,2 2 0 0 0,3 2 0 0 0,-3 6 0 0 0,-4 6 0 0 0,-5 6 0 0 0,-4 4 0 0 0,-2 3 0 0 0,-2 2 0 0 0,-1 0 0 0 0,-5-3 0 0 0,-1-1 0 0 0,-4-4 0 0 0,1-8 0 0 0,4-6 0 0 0,5-7 0 0 0,5-1 0 0 0,5-1 0 0 0,6 5 0 0 0,3 8 0 0 0,-1 6 0 0 0,0 1 0 0 0,-3 3 0 0 0,0 2 0 0 0,-3 3 0 0 0,-3 1 0 0 0,-3 1 0 0 0,-3 1 0 0 0,-6-4 0 0 0,-2-1 0 0 0,-4-3 0 0 0,-1-1 0 0 0,-2-3 0 0 0,-3-3 0 0 0,-3-3 0 0 0,-2-2 0 0 0,-2-6 0 0 0,3-2 0 0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7990 7208 16383 0 0,'0'4'0'0'0,"0"5"0"0"0,0 5 0 0 0,0 4 0 0 0,0 3 0 0 0,0-3 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9496 7325 16383 0 0,'0'3'0'0'0,"0"6"0"0"0,0 5 0 0 0,0 4 0 0 0,0 3 0 0 0,0 1 0 0 0,0 1 0 0 0,0 1 0 0 0,0 0 0 0 0,0-1 0 0 0,0 0 0 0 0,0 1 0 0 0,3-5 0 0 0,3-2 0 0 0,2-3 0 0 0,5-4 0 0 0,4-4 0 0 0,2-3 0 0 0,3-2 0 0 0,-3-5 0 0 0,-1-2 0 0 0,1-3 0 0 0,0-5 0 0 0,-2-3 0 0 0,-1 1 0 0 0,-3-1 0 0 0,-3-1 0 0 0,-4-1 0 0 0,-3-2 0 0 0,-1-1 0 0 0,-2 0 0 0 0,-5 3 0 0 0,-1 1 0 0 0,-3 4 0 0 0,-1 0 0 0 0,-2-1 0 0 0,1-2 0 0 0,-1 2 0 0 0,-3 3 0 0 0,1 0 0 0 0,-1 2 0 0 0,-1 3 0 0 0,1 7 0 0 0,0 2 0 0 0,3 6 0 0 0,2 4 0 0 0,4 2 0 0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8014 7514 16383 0 0,'0'4'0'0'0,"0"5"0"0"0,0 5 0 0 0,0 4 0 0 0,0 2 0 0 0,0 3 0 0 0,0-4 0 0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8014 7867 16383 0 0,'0'4'0'0'0,"0"5"0"0"0,4 1 0 0 0,1 2 0 0 0,0 4 0 0 0,-1-1 0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8037 8196 16383 0 0,'0'4'0'0'0,"0"5"0"0"0,0 5 0 0 0,0 0 0 0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8037 8549 16383 0 0,'0'4'0'0'0,"0"5"0"0"0,0 5 0 0 0,0 4 0 0 0,0 2 0 0 0,0 2 0 0 0,0-2 0 0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9496 7161 16383 0 0,'0'0'0'0'0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8955 7185 16383 0 0,'0'0'0'0'0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7685 6832 16383 0 0,'4'0'0'0'0,"5"0"0"0"0,4 0 0 0 0,5 0 0 0 0,3 0 0 0 0,1 0 0 0 0,1 0 0 0 0,-3-4 0 0 0,-1 3 0 0 0,-4 1 0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8060 6691 16383 0 0,'0'4'0'0'0,"0"5"0"0"0,0 5 0 0 0,0 4 0 0 0,0 2 0 0 0,0 3 0 0 0,-4-4 0 0 0,-1-1 0 0 0,-4 1 0 0 0,0 1 0 0 0,5-4 0 0 0,7-3 0 0 0,8-5 0 0 0,4-4 0 0 0,5-1 0 0 0,-2-7 0 0 0,1-1 0 0 0,-4-1 0 0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2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8222 6785 16383 0 0,'-3'0'0'0'0,"-3"4"0"0"0,-2 5 0 0 0,-1 5 0 0 0,1 4 0 0 0,-2 2 0 0 0,2 3 0 0 0,1 0 0 0 0,2 1 0 0 0,2-1 0 0 0,1 1 0 0 0,2-1 0 0 0,-4-4 0 0 0,-1-1 0 0 0,0 0 0 0 0,2-3 0 0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8:40.6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8528 8101 16383 0 0,'0'-4'0'0'0,"-4"-1"0"0"0,-5 0 0 0 0,-1 5 0 0 0,5 6 0 0 0,7 3 0 0 0,4-5 0 0 0,0-7 0 0 0,-4-2 0 0 0,-7-1 0 0 0,-2 4 0 0 0,-1 7 0 0 0,2 7 0 0 0,6 0 0 0 0,2 3 0 0 0,6-2 0 0 0,4-2 0 0 0,1-8 0 0 0,-3-8 0 0 0,-6-2 0 0 0,-3-5 0 0 0,-7 0 0 0 0,-6 2 0 0 0,-4 2 0 0 0,-4 4 0 0 0,2 5 0 0 0,3 7 0 0 0,5 6 0 0 0,4 4 0 0 0,3 3 0 0 0,6-2 0 0 0,2-1 0 0 0,5-2 0 0 0,4-5 0 0 0,3-8 0 0 0,3-8 0 0 0,-2-8 0 0 0,0-1 0 0 0,-3-2 0 0 0,-4-2 0 0 0,-8 2 0 0 0,-9 3 0 0 0,-2 1 0 0 0,-5 2 0 0 0,-3 2 0 0 0,-3 4 0 0 0,1 5 0 0 0,5 7 0 0 0,4 5 0 0 0,3 6 0 0 0,7 2 0 0 0,7-2 0 0 0,6-4 0 0 0,5-5 0 0 0,-2-8 0 0 0,1-4 0 0 0,-3-6 0 0 0,-4-5 0 0 0,-3-5 0 0 0,-8 2 0 0 0,-4-1 0 0 0,-4 2 0 0 0,-5 4 0 0 0,-5 4 0 0 0,-2 3 0 0 0,2 6 0 0 0,3 7 0 0 0,6 5 0 0 0,3 4 0 0 0,7 0 0 0 0,7-4 0 0 0,6-4 0 0 0,4-4 0 0 0,4-7 0 0 0,-3-6 0 0 0,-4-7 0 0 0,-9-1 0 0 0,-5-1 0 0 0,-6 2 0 0 0,-7 3 0 0 0,-5-1 0 0 0,-3 3 0 0 0,-3 2 0 0 0,3 6 0 0 0,5 8 0 0 0,5 5 0 0 0,4 6 0 0 0,7-1 0 0 0,4 1 0 0 0,4-3 0 0 0,5-4 0 0 0,3-4 0 0 0,0-7 0 0 0,0-3 0 0 0,-3-5 0 0 0,-3-6 0 0 0,-4-3 0 0 0,-7 1 0 0 0,-3-2 0 0 0,-6 4 0 0 0,-4 3 0 0 0,-4 4 0 0 0,-4 3 0 0 0,3 6 0 0 0,4 7 0 0 0,4 5 0 0 0,4 5 0 0 0,7-2 0 0 0,7-3 0 0 0,6-4 0 0 0,5-4 0 0 0,2-2 0 0 0,-2-7 0 0 0,0-2 0 0 0,-3-5 0 0 0,-5-3 0 0 0,-8-1 0 0 0,-5-1 0 0 0,-5 2 0 0 0,-6 3 0 0 0,-4 3 0 0 0,1 7 0 0 0,2 7 0 0 0,5 6 0 0 0,3 2 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4T20:31:09.685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9801 7632 16383 0 0,'0'4'0'0'0,"0"5"0"0"0,0 4 0 0 0,0 5 0 0 0,0 3 0 0 0,0 1 0 0 0,0 2 0 0 0,0-1 0 0 0,-4-3 0 0 0,-1-2 0 0 0,0-3 0 0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28:32.3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12906 2458 16383 0 0,'0'0'0'0'0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28:32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13047 2858 16383 0 0,'0'0'0'0'0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7988 8640 16383 0 0,'0'-3'0'0'0,"-4"-3"0"0"0,-1 5 0 0 0,0 6 0 0 0,1 7 0 0 0,1 4 0 0 0,5 3 0 0 0,6-1 0 0 0,2-7 0 0 0,3-10 0 0 0,-1-9 0 0 0,-3-7 0 0 0,-2-4 0 0 0,-6 0 0 0 0,-4 0 0 0 0,-5 4 0 0 0,-5 3 0 0 0,-4 5 0 0 0,1 6 0 0 0,2 8 0 0 0,1 3 0 0 0,2 3 0 0 0,3 4 0 0 0,7-2 0 0 0,3 1 0 0 0,6-2 0 0 0,5-4 0 0 0,4-3 0 0 0,3-3 0 0 0,-2-7 0 0 0,0-1 0 0 0,-3-5 0 0 0,-4-5 0 0 0,-4-3 0 0 0,-7 0 0 0 0,-4 0 0 0 0,-4 3 0 0 0,-6 4 0 0 0,-3 3 0 0 0,-4 3 0 0 0,3 6 0 0 0,0 3 0 0 0,3 4 0 0 0,4 4 0 0 0,5 5 0 0 0,2 2 0 0 0,2 2 0 0 0,6-3 0 0 0,2 0 0 0 0,3-5 0 0 0,5-3 0 0 0,3-4 0 0 0,-1-8 0 0 0,1-3 0 0 0,-3-4 0 0 0,1-2 0 0 0,-3-2 0 0 0,-4-4 0 0 0,-2-2 0 0 0,-3-2 0 0 0,-2-2 0 0 0,-4 3 0 0 0,-3 1 0 0 0,-3 3 0 0 0,-5 5 0 0 0,-3 4 0 0 0,-3 2 0 0 0,-2 3 0 0 0,3 5 0 0 0,5 5 0 0 0,4 6 0 0 0,5 3 0 0 0,2 4 0 0 0,6-3 0 0 0,7-1 0 0 0,4-3 0 0 0,5-4 0 0 0,3-4 0 0 0,1-7 0 0 0,-4-8 0 0 0,-4-6 0 0 0,-5-4 0 0 0,-8-3 0 0 0,-8 1 0 0 0,-4 1 0 0 0,-3 4 0 0 0,-3 4 0 0 0,-4 8 0 0 0,3 8 0 0 0,3 7 0 0 0,5 6 0 0 0,3 3 0 0 0,7-1 0 0 0,4-1 0 0 0,4-4 0 0 0,4-4 0 0 0,5-7 0 0 0,2-6 0 0 0,-2-5 0 0 0,-4-5 0 0 0,-4-6 0 0 0,-4-2 0 0 0,-7 1 0 0 0,-3 1 0 0 0,-5 3 0 0 0,-5 8 0 0 0,0 9 0 0 0,3 8 0 0 0,3 6 0 0 0,6 5 0 0 0,8-2 0 0 0,7-8 0 0 0,1-9 0 0 0,-2-10 0 0 0,-7-2 0 0 0,-4-4 0 0 0,-6 0 0 0 0,-3 3 0 0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8320 8667 16383 0 0,'4'0'0'0'0,"5"0"0"0"0,4 0 0 0 0,5 0 0 0 0,3 0 0 0 0,-3 0 0 0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8649 8667 16383 0 0,'4'0'0'0'0,"5"0"0"0"0,5 0 0 0 0,3 0 0 0 0,4 0 0 0 0,1 0 0 0 0,2 0 0 0 0,-4 0 0 0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9049 8643 16383 0 0,'0'4'0'0'0,"4"1"0"0"0,5 0 0 0 0,4-1 0 0 0,5-1 0 0 0,3-2 0 0 0,1 0 0 0 0,2 0 0 0 0,-1-1 0 0 0,1 0 0 0 0,-4-1 0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9449 8690 16383 0 0,'3'0'0'0'0,"6"0"0"0"0,1 0 0 0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9590 8690 16383 0 0,'4'0'0'0'0,"5"0"0"0"0,4 0 0 0 0,5 0 0 0 0,3 0 0 0 0,-3 0 0 0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9965 8643 16383 0 0,'0'4'0'0'0,"0"5"0"0"0,0 5 0 0 0,0 4 0 0 0,3-2 0 0 0,6-2 0 0 0,1-9 0 0 0,-5-8 0 0 0,-7-8 0 0 0,-7-2 0 0 0,-6 2 0 0 0,-1 6 0 0 0,3 7 0 0 0,4 8 0 0 0,6 3 0 0 0,9-2 0 0 0,6-3 0 0 0,2-6 0 0 0,2-3 0 0 0,-2-6 0 0 0,-3-6 0 0 0,-7-3 0 0 0,-9 0 0 0 0,-6 2 0 0 0,-7 5 0 0 0,1 7 0 0 0,4 8 0 0 0,2 7 0 0 0,9 0 0 0 0,3 3 0 0 0,7-1 0 0 0,4-4 0 0 0,6-4 0 0 0,-2-6 0 0 0,-3-8 0 0 0,-3-6 0 0 0,-8-1 0 0 0,-8 2 0 0 0,-7 3 0 0 0,0 6 0 0 0,0 5 0 0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5T12:42:51.1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10107 8667 16383 0 0,'4'0'0'0'0,"5"0"0"0"0,5 0 0 0 0,4 0 0 0 0,2 0 0 0 0,3 0 0 0 0,0 0 0 0 0,-3 0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4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D4C2-34CD-465A-A8A2-174F961BA0EE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9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24.png"/><Relationship Id="rId21" Type="http://schemas.openxmlformats.org/officeDocument/2006/relationships/image" Target="../media/image33.png"/><Relationship Id="rId7" Type="http://schemas.openxmlformats.org/officeDocument/2006/relationships/image" Target="../media/image26.png"/><Relationship Id="rId12" Type="http://schemas.openxmlformats.org/officeDocument/2006/relationships/customXml" Target="../ink/ink5.xml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image" Target="../media/image23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28.png"/><Relationship Id="rId24" Type="http://schemas.openxmlformats.org/officeDocument/2006/relationships/customXml" Target="../ink/ink11.xml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10" Type="http://schemas.openxmlformats.org/officeDocument/2006/relationships/customXml" Target="../ink/ink4.xml"/><Relationship Id="rId19" Type="http://schemas.openxmlformats.org/officeDocument/2006/relationships/image" Target="../media/image32.png"/><Relationship Id="rId4" Type="http://schemas.openxmlformats.org/officeDocument/2006/relationships/customXml" Target="../ink/ink1.xml"/><Relationship Id="rId9" Type="http://schemas.openxmlformats.org/officeDocument/2006/relationships/image" Target="../media/image27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customXml" Target="../ink/ink20.xml"/><Relationship Id="rId26" Type="http://schemas.openxmlformats.org/officeDocument/2006/relationships/customXml" Target="../ink/ink24.xml"/><Relationship Id="rId39" Type="http://schemas.openxmlformats.org/officeDocument/2006/relationships/image" Target="../media/image55.png"/><Relationship Id="rId21" Type="http://schemas.openxmlformats.org/officeDocument/2006/relationships/image" Target="../media/image46.png"/><Relationship Id="rId34" Type="http://schemas.openxmlformats.org/officeDocument/2006/relationships/customXml" Target="../ink/ink28.xml"/><Relationship Id="rId42" Type="http://schemas.openxmlformats.org/officeDocument/2006/relationships/customXml" Target="../ink/ink32.xml"/><Relationship Id="rId47" Type="http://schemas.openxmlformats.org/officeDocument/2006/relationships/image" Target="../media/image59.png"/><Relationship Id="rId50" Type="http://schemas.openxmlformats.org/officeDocument/2006/relationships/customXml" Target="../ink/ink36.xml"/><Relationship Id="rId55" Type="http://schemas.openxmlformats.org/officeDocument/2006/relationships/image" Target="../media/image63.png"/><Relationship Id="rId63" Type="http://schemas.openxmlformats.org/officeDocument/2006/relationships/image" Target="../media/image67.png"/><Relationship Id="rId68" Type="http://schemas.openxmlformats.org/officeDocument/2006/relationships/customXml" Target="../ink/ink45.xml"/><Relationship Id="rId76" Type="http://schemas.openxmlformats.org/officeDocument/2006/relationships/customXml" Target="../ink/ink49.xml"/><Relationship Id="rId7" Type="http://schemas.openxmlformats.org/officeDocument/2006/relationships/image" Target="../media/image39.png"/><Relationship Id="rId71" Type="http://schemas.openxmlformats.org/officeDocument/2006/relationships/image" Target="../media/image71.png"/><Relationship Id="rId2" Type="http://schemas.openxmlformats.org/officeDocument/2006/relationships/image" Target="../media/image23.png"/><Relationship Id="rId16" Type="http://schemas.openxmlformats.org/officeDocument/2006/relationships/customXml" Target="../ink/ink19.xml"/><Relationship Id="rId29" Type="http://schemas.openxmlformats.org/officeDocument/2006/relationships/image" Target="../media/image50.png"/><Relationship Id="rId11" Type="http://schemas.openxmlformats.org/officeDocument/2006/relationships/image" Target="../media/image41.png"/><Relationship Id="rId24" Type="http://schemas.openxmlformats.org/officeDocument/2006/relationships/customXml" Target="../ink/ink23.xml"/><Relationship Id="rId32" Type="http://schemas.openxmlformats.org/officeDocument/2006/relationships/customXml" Target="../ink/ink27.xml"/><Relationship Id="rId37" Type="http://schemas.openxmlformats.org/officeDocument/2006/relationships/image" Target="../media/image54.png"/><Relationship Id="rId40" Type="http://schemas.openxmlformats.org/officeDocument/2006/relationships/customXml" Target="../ink/ink31.xml"/><Relationship Id="rId45" Type="http://schemas.openxmlformats.org/officeDocument/2006/relationships/image" Target="../media/image58.png"/><Relationship Id="rId53" Type="http://schemas.openxmlformats.org/officeDocument/2006/relationships/image" Target="../media/image62.png"/><Relationship Id="rId58" Type="http://schemas.openxmlformats.org/officeDocument/2006/relationships/customXml" Target="../ink/ink40.xml"/><Relationship Id="rId66" Type="http://schemas.openxmlformats.org/officeDocument/2006/relationships/customXml" Target="../ink/ink44.xml"/><Relationship Id="rId74" Type="http://schemas.openxmlformats.org/officeDocument/2006/relationships/customXml" Target="../ink/ink48.xml"/><Relationship Id="rId79" Type="http://schemas.openxmlformats.org/officeDocument/2006/relationships/image" Target="../media/image75.png"/><Relationship Id="rId5" Type="http://schemas.openxmlformats.org/officeDocument/2006/relationships/image" Target="../media/image38.png"/><Relationship Id="rId61" Type="http://schemas.openxmlformats.org/officeDocument/2006/relationships/image" Target="../media/image66.png"/><Relationship Id="rId10" Type="http://schemas.openxmlformats.org/officeDocument/2006/relationships/customXml" Target="../ink/ink16.xml"/><Relationship Id="rId19" Type="http://schemas.openxmlformats.org/officeDocument/2006/relationships/image" Target="../media/image45.png"/><Relationship Id="rId31" Type="http://schemas.openxmlformats.org/officeDocument/2006/relationships/image" Target="../media/image51.png"/><Relationship Id="rId44" Type="http://schemas.openxmlformats.org/officeDocument/2006/relationships/customXml" Target="../ink/ink33.xml"/><Relationship Id="rId52" Type="http://schemas.openxmlformats.org/officeDocument/2006/relationships/customXml" Target="../ink/ink37.xml"/><Relationship Id="rId60" Type="http://schemas.openxmlformats.org/officeDocument/2006/relationships/customXml" Target="../ink/ink41.xml"/><Relationship Id="rId65" Type="http://schemas.openxmlformats.org/officeDocument/2006/relationships/image" Target="../media/image68.png"/><Relationship Id="rId73" Type="http://schemas.openxmlformats.org/officeDocument/2006/relationships/image" Target="../media/image72.png"/><Relationship Id="rId78" Type="http://schemas.openxmlformats.org/officeDocument/2006/relationships/customXml" Target="../ink/ink50.xml"/><Relationship Id="rId4" Type="http://schemas.openxmlformats.org/officeDocument/2006/relationships/customXml" Target="../ink/ink13.xml"/><Relationship Id="rId9" Type="http://schemas.openxmlformats.org/officeDocument/2006/relationships/image" Target="../media/image40.png"/><Relationship Id="rId14" Type="http://schemas.openxmlformats.org/officeDocument/2006/relationships/customXml" Target="../ink/ink18.xml"/><Relationship Id="rId22" Type="http://schemas.openxmlformats.org/officeDocument/2006/relationships/customXml" Target="../ink/ink22.xml"/><Relationship Id="rId27" Type="http://schemas.openxmlformats.org/officeDocument/2006/relationships/image" Target="../media/image49.png"/><Relationship Id="rId30" Type="http://schemas.openxmlformats.org/officeDocument/2006/relationships/customXml" Target="../ink/ink26.xml"/><Relationship Id="rId35" Type="http://schemas.openxmlformats.org/officeDocument/2006/relationships/image" Target="../media/image53.png"/><Relationship Id="rId43" Type="http://schemas.openxmlformats.org/officeDocument/2006/relationships/image" Target="../media/image57.png"/><Relationship Id="rId48" Type="http://schemas.openxmlformats.org/officeDocument/2006/relationships/customXml" Target="../ink/ink35.xml"/><Relationship Id="rId56" Type="http://schemas.openxmlformats.org/officeDocument/2006/relationships/customXml" Target="../ink/ink39.xml"/><Relationship Id="rId64" Type="http://schemas.openxmlformats.org/officeDocument/2006/relationships/customXml" Target="../ink/ink43.xml"/><Relationship Id="rId69" Type="http://schemas.openxmlformats.org/officeDocument/2006/relationships/image" Target="../media/image70.png"/><Relationship Id="rId77" Type="http://schemas.openxmlformats.org/officeDocument/2006/relationships/image" Target="../media/image74.png"/><Relationship Id="rId8" Type="http://schemas.openxmlformats.org/officeDocument/2006/relationships/customXml" Target="../ink/ink15.xml"/><Relationship Id="rId51" Type="http://schemas.openxmlformats.org/officeDocument/2006/relationships/image" Target="../media/image61.png"/><Relationship Id="rId72" Type="http://schemas.openxmlformats.org/officeDocument/2006/relationships/customXml" Target="../ink/ink47.xml"/><Relationship Id="rId3" Type="http://schemas.openxmlformats.org/officeDocument/2006/relationships/image" Target="../media/image37.png"/><Relationship Id="rId12" Type="http://schemas.openxmlformats.org/officeDocument/2006/relationships/customXml" Target="../ink/ink17.xml"/><Relationship Id="rId17" Type="http://schemas.openxmlformats.org/officeDocument/2006/relationships/image" Target="../media/image44.png"/><Relationship Id="rId25" Type="http://schemas.openxmlformats.org/officeDocument/2006/relationships/image" Target="../media/image48.png"/><Relationship Id="rId33" Type="http://schemas.openxmlformats.org/officeDocument/2006/relationships/image" Target="../media/image52.png"/><Relationship Id="rId38" Type="http://schemas.openxmlformats.org/officeDocument/2006/relationships/customXml" Target="../ink/ink30.xml"/><Relationship Id="rId46" Type="http://schemas.openxmlformats.org/officeDocument/2006/relationships/customXml" Target="../ink/ink34.xml"/><Relationship Id="rId59" Type="http://schemas.openxmlformats.org/officeDocument/2006/relationships/image" Target="../media/image65.png"/><Relationship Id="rId67" Type="http://schemas.openxmlformats.org/officeDocument/2006/relationships/image" Target="../media/image69.png"/><Relationship Id="rId20" Type="http://schemas.openxmlformats.org/officeDocument/2006/relationships/customXml" Target="../ink/ink21.xml"/><Relationship Id="rId41" Type="http://schemas.openxmlformats.org/officeDocument/2006/relationships/image" Target="../media/image56.png"/><Relationship Id="rId54" Type="http://schemas.openxmlformats.org/officeDocument/2006/relationships/customXml" Target="../ink/ink38.xml"/><Relationship Id="rId62" Type="http://schemas.openxmlformats.org/officeDocument/2006/relationships/customXml" Target="../ink/ink42.xml"/><Relationship Id="rId70" Type="http://schemas.openxmlformats.org/officeDocument/2006/relationships/customXml" Target="../ink/ink46.xml"/><Relationship Id="rId75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4.xml"/><Relationship Id="rId15" Type="http://schemas.openxmlformats.org/officeDocument/2006/relationships/image" Target="../media/image43.png"/><Relationship Id="rId23" Type="http://schemas.openxmlformats.org/officeDocument/2006/relationships/image" Target="../media/image47.png"/><Relationship Id="rId28" Type="http://schemas.openxmlformats.org/officeDocument/2006/relationships/customXml" Target="../ink/ink25.xml"/><Relationship Id="rId36" Type="http://schemas.openxmlformats.org/officeDocument/2006/relationships/customXml" Target="../ink/ink29.xml"/><Relationship Id="rId49" Type="http://schemas.openxmlformats.org/officeDocument/2006/relationships/image" Target="../media/image60.png"/><Relationship Id="rId57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png"/><Relationship Id="rId18" Type="http://schemas.openxmlformats.org/officeDocument/2006/relationships/customXml" Target="../ink/ink58.xml"/><Relationship Id="rId26" Type="http://schemas.openxmlformats.org/officeDocument/2006/relationships/customXml" Target="../ink/ink62.xml"/><Relationship Id="rId39" Type="http://schemas.openxmlformats.org/officeDocument/2006/relationships/image" Target="../media/image93.png"/><Relationship Id="rId21" Type="http://schemas.openxmlformats.org/officeDocument/2006/relationships/image" Target="../media/image84.png"/><Relationship Id="rId34" Type="http://schemas.openxmlformats.org/officeDocument/2006/relationships/customXml" Target="../ink/ink66.xml"/><Relationship Id="rId42" Type="http://schemas.openxmlformats.org/officeDocument/2006/relationships/customXml" Target="../ink/ink70.xml"/><Relationship Id="rId47" Type="http://schemas.openxmlformats.org/officeDocument/2006/relationships/image" Target="../media/image97.png"/><Relationship Id="rId50" Type="http://schemas.openxmlformats.org/officeDocument/2006/relationships/customXml" Target="../ink/ink74.xml"/><Relationship Id="rId55" Type="http://schemas.openxmlformats.org/officeDocument/2006/relationships/image" Target="../media/image101.png"/><Relationship Id="rId63" Type="http://schemas.openxmlformats.org/officeDocument/2006/relationships/image" Target="../media/image104.png"/><Relationship Id="rId68" Type="http://schemas.openxmlformats.org/officeDocument/2006/relationships/customXml" Target="../ink/ink83.xml"/><Relationship Id="rId76" Type="http://schemas.openxmlformats.org/officeDocument/2006/relationships/customXml" Target="../ink/ink87.xml"/><Relationship Id="rId84" Type="http://schemas.openxmlformats.org/officeDocument/2006/relationships/customXml" Target="../ink/ink91.xml"/><Relationship Id="rId7" Type="http://schemas.openxmlformats.org/officeDocument/2006/relationships/image" Target="../media/image77.png"/><Relationship Id="rId71" Type="http://schemas.openxmlformats.org/officeDocument/2006/relationships/image" Target="../media/image71.png"/><Relationship Id="rId2" Type="http://schemas.openxmlformats.org/officeDocument/2006/relationships/image" Target="../media/image23.png"/><Relationship Id="rId16" Type="http://schemas.openxmlformats.org/officeDocument/2006/relationships/customXml" Target="../ink/ink57.xml"/><Relationship Id="rId29" Type="http://schemas.openxmlformats.org/officeDocument/2006/relationships/image" Target="../media/image88.png"/><Relationship Id="rId11" Type="http://schemas.openxmlformats.org/officeDocument/2006/relationships/image" Target="../media/image79.png"/><Relationship Id="rId24" Type="http://schemas.openxmlformats.org/officeDocument/2006/relationships/customXml" Target="../ink/ink61.xml"/><Relationship Id="rId32" Type="http://schemas.openxmlformats.org/officeDocument/2006/relationships/customXml" Target="../ink/ink65.xml"/><Relationship Id="rId37" Type="http://schemas.openxmlformats.org/officeDocument/2006/relationships/image" Target="../media/image92.png"/><Relationship Id="rId40" Type="http://schemas.openxmlformats.org/officeDocument/2006/relationships/customXml" Target="../ink/ink69.xml"/><Relationship Id="rId45" Type="http://schemas.openxmlformats.org/officeDocument/2006/relationships/image" Target="../media/image96.png"/><Relationship Id="rId53" Type="http://schemas.openxmlformats.org/officeDocument/2006/relationships/image" Target="../media/image100.png"/><Relationship Id="rId58" Type="http://schemas.openxmlformats.org/officeDocument/2006/relationships/customXml" Target="../ink/ink78.xml"/><Relationship Id="rId66" Type="http://schemas.openxmlformats.org/officeDocument/2006/relationships/customXml" Target="../ink/ink82.xml"/><Relationship Id="rId74" Type="http://schemas.openxmlformats.org/officeDocument/2006/relationships/customXml" Target="../ink/ink86.xml"/><Relationship Id="rId79" Type="http://schemas.openxmlformats.org/officeDocument/2006/relationships/image" Target="../media/image111.png"/><Relationship Id="rId87" Type="http://schemas.openxmlformats.org/officeDocument/2006/relationships/image" Target="../media/image115.png"/><Relationship Id="rId5" Type="http://schemas.openxmlformats.org/officeDocument/2006/relationships/image" Target="../media/image76.png"/><Relationship Id="rId61" Type="http://schemas.openxmlformats.org/officeDocument/2006/relationships/image" Target="../media/image103.png"/><Relationship Id="rId82" Type="http://schemas.openxmlformats.org/officeDocument/2006/relationships/customXml" Target="../ink/ink90.xml"/><Relationship Id="rId19" Type="http://schemas.openxmlformats.org/officeDocument/2006/relationships/image" Target="../media/image83.png"/><Relationship Id="rId4" Type="http://schemas.openxmlformats.org/officeDocument/2006/relationships/customXml" Target="../ink/ink51.xml"/><Relationship Id="rId9" Type="http://schemas.openxmlformats.org/officeDocument/2006/relationships/image" Target="../media/image78.png"/><Relationship Id="rId14" Type="http://schemas.openxmlformats.org/officeDocument/2006/relationships/customXml" Target="../ink/ink56.xml"/><Relationship Id="rId22" Type="http://schemas.openxmlformats.org/officeDocument/2006/relationships/customXml" Target="../ink/ink60.xml"/><Relationship Id="rId27" Type="http://schemas.openxmlformats.org/officeDocument/2006/relationships/image" Target="../media/image87.png"/><Relationship Id="rId30" Type="http://schemas.openxmlformats.org/officeDocument/2006/relationships/customXml" Target="../ink/ink64.xml"/><Relationship Id="rId35" Type="http://schemas.openxmlformats.org/officeDocument/2006/relationships/image" Target="../media/image91.png"/><Relationship Id="rId43" Type="http://schemas.openxmlformats.org/officeDocument/2006/relationships/image" Target="../media/image95.png"/><Relationship Id="rId48" Type="http://schemas.openxmlformats.org/officeDocument/2006/relationships/customXml" Target="../ink/ink73.xml"/><Relationship Id="rId56" Type="http://schemas.openxmlformats.org/officeDocument/2006/relationships/customXml" Target="../ink/ink77.xml"/><Relationship Id="rId64" Type="http://schemas.openxmlformats.org/officeDocument/2006/relationships/customXml" Target="../ink/ink81.xml"/><Relationship Id="rId69" Type="http://schemas.openxmlformats.org/officeDocument/2006/relationships/image" Target="../media/image107.png"/><Relationship Id="rId77" Type="http://schemas.openxmlformats.org/officeDocument/2006/relationships/image" Target="../media/image110.png"/><Relationship Id="rId8" Type="http://schemas.openxmlformats.org/officeDocument/2006/relationships/customXml" Target="../ink/ink53.xml"/><Relationship Id="rId51" Type="http://schemas.openxmlformats.org/officeDocument/2006/relationships/image" Target="../media/image99.png"/><Relationship Id="rId72" Type="http://schemas.openxmlformats.org/officeDocument/2006/relationships/customXml" Target="../ink/ink85.xml"/><Relationship Id="rId80" Type="http://schemas.openxmlformats.org/officeDocument/2006/relationships/customXml" Target="../ink/ink89.xml"/><Relationship Id="rId85" Type="http://schemas.openxmlformats.org/officeDocument/2006/relationships/image" Target="../media/image114.png"/><Relationship Id="rId3" Type="http://schemas.openxmlformats.org/officeDocument/2006/relationships/image" Target="../media/image37.png"/><Relationship Id="rId12" Type="http://schemas.openxmlformats.org/officeDocument/2006/relationships/customXml" Target="../ink/ink55.xml"/><Relationship Id="rId17" Type="http://schemas.openxmlformats.org/officeDocument/2006/relationships/image" Target="../media/image82.png"/><Relationship Id="rId25" Type="http://schemas.openxmlformats.org/officeDocument/2006/relationships/image" Target="../media/image86.png"/><Relationship Id="rId33" Type="http://schemas.openxmlformats.org/officeDocument/2006/relationships/image" Target="../media/image90.png"/><Relationship Id="rId38" Type="http://schemas.openxmlformats.org/officeDocument/2006/relationships/customXml" Target="../ink/ink68.xml"/><Relationship Id="rId46" Type="http://schemas.openxmlformats.org/officeDocument/2006/relationships/customXml" Target="../ink/ink72.xml"/><Relationship Id="rId59" Type="http://schemas.openxmlformats.org/officeDocument/2006/relationships/image" Target="../media/image102.png"/><Relationship Id="rId67" Type="http://schemas.openxmlformats.org/officeDocument/2006/relationships/image" Target="../media/image106.png"/><Relationship Id="rId20" Type="http://schemas.openxmlformats.org/officeDocument/2006/relationships/customXml" Target="../ink/ink59.xml"/><Relationship Id="rId41" Type="http://schemas.openxmlformats.org/officeDocument/2006/relationships/image" Target="../media/image94.png"/><Relationship Id="rId54" Type="http://schemas.openxmlformats.org/officeDocument/2006/relationships/customXml" Target="../ink/ink76.xml"/><Relationship Id="rId62" Type="http://schemas.openxmlformats.org/officeDocument/2006/relationships/customXml" Target="../ink/ink80.xml"/><Relationship Id="rId70" Type="http://schemas.openxmlformats.org/officeDocument/2006/relationships/customXml" Target="../ink/ink84.xml"/><Relationship Id="rId75" Type="http://schemas.openxmlformats.org/officeDocument/2006/relationships/image" Target="../media/image109.png"/><Relationship Id="rId83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2.xml"/><Relationship Id="rId15" Type="http://schemas.openxmlformats.org/officeDocument/2006/relationships/image" Target="../media/image81.png"/><Relationship Id="rId23" Type="http://schemas.openxmlformats.org/officeDocument/2006/relationships/image" Target="../media/image85.png"/><Relationship Id="rId28" Type="http://schemas.openxmlformats.org/officeDocument/2006/relationships/customXml" Target="../ink/ink63.xml"/><Relationship Id="rId36" Type="http://schemas.openxmlformats.org/officeDocument/2006/relationships/customXml" Target="../ink/ink67.xml"/><Relationship Id="rId49" Type="http://schemas.openxmlformats.org/officeDocument/2006/relationships/image" Target="../media/image98.png"/><Relationship Id="rId57" Type="http://schemas.openxmlformats.org/officeDocument/2006/relationships/image" Target="../media/image64.png"/><Relationship Id="rId10" Type="http://schemas.openxmlformats.org/officeDocument/2006/relationships/customXml" Target="../ink/ink54.xml"/><Relationship Id="rId31" Type="http://schemas.openxmlformats.org/officeDocument/2006/relationships/image" Target="../media/image89.png"/><Relationship Id="rId44" Type="http://schemas.openxmlformats.org/officeDocument/2006/relationships/customXml" Target="../ink/ink71.xml"/><Relationship Id="rId52" Type="http://schemas.openxmlformats.org/officeDocument/2006/relationships/customXml" Target="../ink/ink75.xml"/><Relationship Id="rId60" Type="http://schemas.openxmlformats.org/officeDocument/2006/relationships/customXml" Target="../ink/ink79.xml"/><Relationship Id="rId65" Type="http://schemas.openxmlformats.org/officeDocument/2006/relationships/image" Target="../media/image105.png"/><Relationship Id="rId73" Type="http://schemas.openxmlformats.org/officeDocument/2006/relationships/image" Target="../media/image108.png"/><Relationship Id="rId78" Type="http://schemas.openxmlformats.org/officeDocument/2006/relationships/customXml" Target="../ink/ink88.xml"/><Relationship Id="rId81" Type="http://schemas.openxmlformats.org/officeDocument/2006/relationships/image" Target="../media/image112.png"/><Relationship Id="rId86" Type="http://schemas.openxmlformats.org/officeDocument/2006/relationships/customXml" Target="../ink/ink92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png"/><Relationship Id="rId18" Type="http://schemas.openxmlformats.org/officeDocument/2006/relationships/customXml" Target="../ink/ink100.xml"/><Relationship Id="rId26" Type="http://schemas.openxmlformats.org/officeDocument/2006/relationships/customXml" Target="../ink/ink104.xml"/><Relationship Id="rId39" Type="http://schemas.openxmlformats.org/officeDocument/2006/relationships/image" Target="../media/image93.png"/><Relationship Id="rId21" Type="http://schemas.openxmlformats.org/officeDocument/2006/relationships/image" Target="../media/image84.png"/><Relationship Id="rId34" Type="http://schemas.openxmlformats.org/officeDocument/2006/relationships/customXml" Target="../ink/ink108.xml"/><Relationship Id="rId42" Type="http://schemas.openxmlformats.org/officeDocument/2006/relationships/customXml" Target="../ink/ink112.xml"/><Relationship Id="rId47" Type="http://schemas.openxmlformats.org/officeDocument/2006/relationships/image" Target="../media/image97.png"/><Relationship Id="rId50" Type="http://schemas.openxmlformats.org/officeDocument/2006/relationships/customXml" Target="../ink/ink116.xml"/><Relationship Id="rId55" Type="http://schemas.openxmlformats.org/officeDocument/2006/relationships/image" Target="../media/image101.png"/><Relationship Id="rId63" Type="http://schemas.openxmlformats.org/officeDocument/2006/relationships/image" Target="../media/image104.png"/><Relationship Id="rId68" Type="http://schemas.openxmlformats.org/officeDocument/2006/relationships/customXml" Target="../ink/ink125.xml"/><Relationship Id="rId76" Type="http://schemas.openxmlformats.org/officeDocument/2006/relationships/customXml" Target="../ink/ink129.xml"/><Relationship Id="rId84" Type="http://schemas.openxmlformats.org/officeDocument/2006/relationships/customXml" Target="../ink/ink133.xml"/><Relationship Id="rId89" Type="http://schemas.openxmlformats.org/officeDocument/2006/relationships/image" Target="../media/image120.png"/><Relationship Id="rId7" Type="http://schemas.openxmlformats.org/officeDocument/2006/relationships/image" Target="../media/image77.png"/><Relationship Id="rId71" Type="http://schemas.openxmlformats.org/officeDocument/2006/relationships/image" Target="../media/image71.png"/><Relationship Id="rId92" Type="http://schemas.openxmlformats.org/officeDocument/2006/relationships/customXml" Target="../ink/ink137.xml"/><Relationship Id="rId2" Type="http://schemas.openxmlformats.org/officeDocument/2006/relationships/image" Target="../media/image23.png"/><Relationship Id="rId16" Type="http://schemas.openxmlformats.org/officeDocument/2006/relationships/customXml" Target="../ink/ink99.xml"/><Relationship Id="rId29" Type="http://schemas.openxmlformats.org/officeDocument/2006/relationships/image" Target="../media/image88.png"/><Relationship Id="rId11" Type="http://schemas.openxmlformats.org/officeDocument/2006/relationships/image" Target="../media/image79.png"/><Relationship Id="rId24" Type="http://schemas.openxmlformats.org/officeDocument/2006/relationships/customXml" Target="../ink/ink103.xml"/><Relationship Id="rId32" Type="http://schemas.openxmlformats.org/officeDocument/2006/relationships/customXml" Target="../ink/ink107.xml"/><Relationship Id="rId37" Type="http://schemas.openxmlformats.org/officeDocument/2006/relationships/image" Target="../media/image92.png"/><Relationship Id="rId40" Type="http://schemas.openxmlformats.org/officeDocument/2006/relationships/customXml" Target="../ink/ink111.xml"/><Relationship Id="rId45" Type="http://schemas.openxmlformats.org/officeDocument/2006/relationships/image" Target="../media/image96.png"/><Relationship Id="rId53" Type="http://schemas.openxmlformats.org/officeDocument/2006/relationships/image" Target="../media/image100.png"/><Relationship Id="rId58" Type="http://schemas.openxmlformats.org/officeDocument/2006/relationships/customXml" Target="../ink/ink120.xml"/><Relationship Id="rId66" Type="http://schemas.openxmlformats.org/officeDocument/2006/relationships/customXml" Target="../ink/ink124.xml"/><Relationship Id="rId74" Type="http://schemas.openxmlformats.org/officeDocument/2006/relationships/customXml" Target="../ink/ink128.xml"/><Relationship Id="rId79" Type="http://schemas.openxmlformats.org/officeDocument/2006/relationships/image" Target="../media/image111.png"/><Relationship Id="rId87" Type="http://schemas.openxmlformats.org/officeDocument/2006/relationships/image" Target="../media/image119.png"/><Relationship Id="rId5" Type="http://schemas.openxmlformats.org/officeDocument/2006/relationships/image" Target="../media/image76.png"/><Relationship Id="rId61" Type="http://schemas.openxmlformats.org/officeDocument/2006/relationships/image" Target="../media/image103.png"/><Relationship Id="rId82" Type="http://schemas.openxmlformats.org/officeDocument/2006/relationships/customXml" Target="../ink/ink132.xml"/><Relationship Id="rId90" Type="http://schemas.openxmlformats.org/officeDocument/2006/relationships/customXml" Target="../ink/ink136.xml"/><Relationship Id="rId19" Type="http://schemas.openxmlformats.org/officeDocument/2006/relationships/image" Target="../media/image83.png"/><Relationship Id="rId14" Type="http://schemas.openxmlformats.org/officeDocument/2006/relationships/customXml" Target="../ink/ink98.xml"/><Relationship Id="rId22" Type="http://schemas.openxmlformats.org/officeDocument/2006/relationships/customXml" Target="../ink/ink102.xml"/><Relationship Id="rId27" Type="http://schemas.openxmlformats.org/officeDocument/2006/relationships/image" Target="../media/image87.png"/><Relationship Id="rId30" Type="http://schemas.openxmlformats.org/officeDocument/2006/relationships/customXml" Target="../ink/ink106.xml"/><Relationship Id="rId35" Type="http://schemas.openxmlformats.org/officeDocument/2006/relationships/image" Target="../media/image91.png"/><Relationship Id="rId43" Type="http://schemas.openxmlformats.org/officeDocument/2006/relationships/image" Target="../media/image95.png"/><Relationship Id="rId48" Type="http://schemas.openxmlformats.org/officeDocument/2006/relationships/customXml" Target="../ink/ink115.xml"/><Relationship Id="rId56" Type="http://schemas.openxmlformats.org/officeDocument/2006/relationships/customXml" Target="../ink/ink119.xml"/><Relationship Id="rId64" Type="http://schemas.openxmlformats.org/officeDocument/2006/relationships/customXml" Target="../ink/ink123.xml"/><Relationship Id="rId69" Type="http://schemas.openxmlformats.org/officeDocument/2006/relationships/image" Target="../media/image107.png"/><Relationship Id="rId77" Type="http://schemas.openxmlformats.org/officeDocument/2006/relationships/image" Target="../media/image110.png"/><Relationship Id="rId8" Type="http://schemas.openxmlformats.org/officeDocument/2006/relationships/customXml" Target="../ink/ink95.xml"/><Relationship Id="rId51" Type="http://schemas.openxmlformats.org/officeDocument/2006/relationships/image" Target="../media/image99.png"/><Relationship Id="rId72" Type="http://schemas.openxmlformats.org/officeDocument/2006/relationships/customXml" Target="../ink/ink127.xml"/><Relationship Id="rId80" Type="http://schemas.openxmlformats.org/officeDocument/2006/relationships/customXml" Target="../ink/ink131.xml"/><Relationship Id="rId85" Type="http://schemas.openxmlformats.org/officeDocument/2006/relationships/image" Target="../media/image118.png"/><Relationship Id="rId93" Type="http://schemas.openxmlformats.org/officeDocument/2006/relationships/image" Target="../media/image122.png"/><Relationship Id="rId3" Type="http://schemas.openxmlformats.org/officeDocument/2006/relationships/image" Target="../media/image37.png"/><Relationship Id="rId12" Type="http://schemas.openxmlformats.org/officeDocument/2006/relationships/customXml" Target="../ink/ink97.xml"/><Relationship Id="rId17" Type="http://schemas.openxmlformats.org/officeDocument/2006/relationships/image" Target="../media/image82.png"/><Relationship Id="rId25" Type="http://schemas.openxmlformats.org/officeDocument/2006/relationships/image" Target="../media/image86.png"/><Relationship Id="rId33" Type="http://schemas.openxmlformats.org/officeDocument/2006/relationships/image" Target="../media/image90.png"/><Relationship Id="rId38" Type="http://schemas.openxmlformats.org/officeDocument/2006/relationships/customXml" Target="../ink/ink110.xml"/><Relationship Id="rId46" Type="http://schemas.openxmlformats.org/officeDocument/2006/relationships/customXml" Target="../ink/ink114.xml"/><Relationship Id="rId59" Type="http://schemas.openxmlformats.org/officeDocument/2006/relationships/image" Target="../media/image102.png"/><Relationship Id="rId67" Type="http://schemas.openxmlformats.org/officeDocument/2006/relationships/image" Target="../media/image106.png"/><Relationship Id="rId20" Type="http://schemas.openxmlformats.org/officeDocument/2006/relationships/customXml" Target="../ink/ink101.xml"/><Relationship Id="rId41" Type="http://schemas.openxmlformats.org/officeDocument/2006/relationships/image" Target="../media/image94.png"/><Relationship Id="rId54" Type="http://schemas.openxmlformats.org/officeDocument/2006/relationships/customXml" Target="../ink/ink118.xml"/><Relationship Id="rId62" Type="http://schemas.openxmlformats.org/officeDocument/2006/relationships/customXml" Target="../ink/ink122.xml"/><Relationship Id="rId70" Type="http://schemas.openxmlformats.org/officeDocument/2006/relationships/customXml" Target="../ink/ink126.xml"/><Relationship Id="rId75" Type="http://schemas.openxmlformats.org/officeDocument/2006/relationships/image" Target="../media/image109.png"/><Relationship Id="rId83" Type="http://schemas.openxmlformats.org/officeDocument/2006/relationships/image" Target="../media/image117.png"/><Relationship Id="rId88" Type="http://schemas.openxmlformats.org/officeDocument/2006/relationships/customXml" Target="../ink/ink135.xml"/><Relationship Id="rId91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94.xml"/><Relationship Id="rId15" Type="http://schemas.openxmlformats.org/officeDocument/2006/relationships/image" Target="../media/image81.png"/><Relationship Id="rId23" Type="http://schemas.openxmlformats.org/officeDocument/2006/relationships/image" Target="../media/image85.png"/><Relationship Id="rId28" Type="http://schemas.openxmlformats.org/officeDocument/2006/relationships/customXml" Target="../ink/ink105.xml"/><Relationship Id="rId36" Type="http://schemas.openxmlformats.org/officeDocument/2006/relationships/customXml" Target="../ink/ink109.xml"/><Relationship Id="rId49" Type="http://schemas.openxmlformats.org/officeDocument/2006/relationships/image" Target="../media/image98.png"/><Relationship Id="rId57" Type="http://schemas.openxmlformats.org/officeDocument/2006/relationships/image" Target="../media/image64.png"/><Relationship Id="rId10" Type="http://schemas.openxmlformats.org/officeDocument/2006/relationships/customXml" Target="../ink/ink96.xml"/><Relationship Id="rId31" Type="http://schemas.openxmlformats.org/officeDocument/2006/relationships/image" Target="../media/image89.png"/><Relationship Id="rId44" Type="http://schemas.openxmlformats.org/officeDocument/2006/relationships/customXml" Target="../ink/ink113.xml"/><Relationship Id="rId52" Type="http://schemas.openxmlformats.org/officeDocument/2006/relationships/customXml" Target="../ink/ink117.xml"/><Relationship Id="rId60" Type="http://schemas.openxmlformats.org/officeDocument/2006/relationships/customXml" Target="../ink/ink121.xml"/><Relationship Id="rId65" Type="http://schemas.openxmlformats.org/officeDocument/2006/relationships/image" Target="../media/image105.png"/><Relationship Id="rId73" Type="http://schemas.openxmlformats.org/officeDocument/2006/relationships/image" Target="../media/image108.png"/><Relationship Id="rId78" Type="http://schemas.openxmlformats.org/officeDocument/2006/relationships/customXml" Target="../ink/ink130.xml"/><Relationship Id="rId81" Type="http://schemas.openxmlformats.org/officeDocument/2006/relationships/image" Target="../media/image116.png"/><Relationship Id="rId86" Type="http://schemas.openxmlformats.org/officeDocument/2006/relationships/customXml" Target="../ink/ink134.xml"/><Relationship Id="rId4" Type="http://schemas.openxmlformats.org/officeDocument/2006/relationships/customXml" Target="../ink/ink93.xml"/><Relationship Id="rId9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png"/><Relationship Id="rId18" Type="http://schemas.openxmlformats.org/officeDocument/2006/relationships/customXml" Target="../ink/ink145.xml"/><Relationship Id="rId26" Type="http://schemas.openxmlformats.org/officeDocument/2006/relationships/customXml" Target="../ink/ink149.xml"/><Relationship Id="rId39" Type="http://schemas.openxmlformats.org/officeDocument/2006/relationships/image" Target="../media/image93.png"/><Relationship Id="rId21" Type="http://schemas.openxmlformats.org/officeDocument/2006/relationships/image" Target="../media/image84.png"/><Relationship Id="rId34" Type="http://schemas.openxmlformats.org/officeDocument/2006/relationships/customXml" Target="../ink/ink153.xml"/><Relationship Id="rId42" Type="http://schemas.openxmlformats.org/officeDocument/2006/relationships/customXml" Target="../ink/ink157.xml"/><Relationship Id="rId47" Type="http://schemas.openxmlformats.org/officeDocument/2006/relationships/image" Target="../media/image97.png"/><Relationship Id="rId50" Type="http://schemas.openxmlformats.org/officeDocument/2006/relationships/customXml" Target="../ink/ink161.xml"/><Relationship Id="rId55" Type="http://schemas.openxmlformats.org/officeDocument/2006/relationships/image" Target="../media/image101.png"/><Relationship Id="rId7" Type="http://schemas.openxmlformats.org/officeDocument/2006/relationships/image" Target="../media/image77.png"/><Relationship Id="rId2" Type="http://schemas.openxmlformats.org/officeDocument/2006/relationships/image" Target="../media/image23.png"/><Relationship Id="rId16" Type="http://schemas.openxmlformats.org/officeDocument/2006/relationships/customXml" Target="../ink/ink144.xml"/><Relationship Id="rId20" Type="http://schemas.openxmlformats.org/officeDocument/2006/relationships/customXml" Target="../ink/ink146.xml"/><Relationship Id="rId29" Type="http://schemas.openxmlformats.org/officeDocument/2006/relationships/image" Target="../media/image88.png"/><Relationship Id="rId41" Type="http://schemas.openxmlformats.org/officeDocument/2006/relationships/image" Target="../media/image94.png"/><Relationship Id="rId54" Type="http://schemas.openxmlformats.org/officeDocument/2006/relationships/customXml" Target="../ink/ink16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39.xml"/><Relationship Id="rId11" Type="http://schemas.openxmlformats.org/officeDocument/2006/relationships/image" Target="../media/image79.png"/><Relationship Id="rId24" Type="http://schemas.openxmlformats.org/officeDocument/2006/relationships/customXml" Target="../ink/ink148.xml"/><Relationship Id="rId32" Type="http://schemas.openxmlformats.org/officeDocument/2006/relationships/customXml" Target="../ink/ink152.xml"/><Relationship Id="rId37" Type="http://schemas.openxmlformats.org/officeDocument/2006/relationships/image" Target="../media/image92.png"/><Relationship Id="rId40" Type="http://schemas.openxmlformats.org/officeDocument/2006/relationships/customXml" Target="../ink/ink156.xml"/><Relationship Id="rId45" Type="http://schemas.openxmlformats.org/officeDocument/2006/relationships/image" Target="../media/image96.png"/><Relationship Id="rId53" Type="http://schemas.openxmlformats.org/officeDocument/2006/relationships/image" Target="../media/image100.png"/><Relationship Id="rId58" Type="http://schemas.openxmlformats.org/officeDocument/2006/relationships/customXml" Target="../ink/ink165.xml"/><Relationship Id="rId5" Type="http://schemas.openxmlformats.org/officeDocument/2006/relationships/image" Target="../media/image76.png"/><Relationship Id="rId15" Type="http://schemas.openxmlformats.org/officeDocument/2006/relationships/image" Target="../media/image81.png"/><Relationship Id="rId23" Type="http://schemas.openxmlformats.org/officeDocument/2006/relationships/image" Target="../media/image85.png"/><Relationship Id="rId28" Type="http://schemas.openxmlformats.org/officeDocument/2006/relationships/customXml" Target="../ink/ink150.xml"/><Relationship Id="rId36" Type="http://schemas.openxmlformats.org/officeDocument/2006/relationships/customXml" Target="../ink/ink154.xml"/><Relationship Id="rId49" Type="http://schemas.openxmlformats.org/officeDocument/2006/relationships/image" Target="../media/image98.png"/><Relationship Id="rId57" Type="http://schemas.openxmlformats.org/officeDocument/2006/relationships/image" Target="../media/image123.png"/><Relationship Id="rId61" Type="http://schemas.openxmlformats.org/officeDocument/2006/relationships/image" Target="../media/image125.png"/><Relationship Id="rId10" Type="http://schemas.openxmlformats.org/officeDocument/2006/relationships/customXml" Target="../ink/ink141.xml"/><Relationship Id="rId19" Type="http://schemas.openxmlformats.org/officeDocument/2006/relationships/image" Target="../media/image83.png"/><Relationship Id="rId31" Type="http://schemas.openxmlformats.org/officeDocument/2006/relationships/image" Target="../media/image89.png"/><Relationship Id="rId44" Type="http://schemas.openxmlformats.org/officeDocument/2006/relationships/customXml" Target="../ink/ink158.xml"/><Relationship Id="rId52" Type="http://schemas.openxmlformats.org/officeDocument/2006/relationships/customXml" Target="../ink/ink162.xml"/><Relationship Id="rId60" Type="http://schemas.openxmlformats.org/officeDocument/2006/relationships/customXml" Target="../ink/ink166.xml"/><Relationship Id="rId4" Type="http://schemas.openxmlformats.org/officeDocument/2006/relationships/customXml" Target="../ink/ink138.xml"/><Relationship Id="rId9" Type="http://schemas.openxmlformats.org/officeDocument/2006/relationships/image" Target="../media/image78.png"/><Relationship Id="rId14" Type="http://schemas.openxmlformats.org/officeDocument/2006/relationships/customXml" Target="../ink/ink143.xml"/><Relationship Id="rId22" Type="http://schemas.openxmlformats.org/officeDocument/2006/relationships/customXml" Target="../ink/ink147.xml"/><Relationship Id="rId27" Type="http://schemas.openxmlformats.org/officeDocument/2006/relationships/image" Target="../media/image87.png"/><Relationship Id="rId30" Type="http://schemas.openxmlformats.org/officeDocument/2006/relationships/customXml" Target="../ink/ink151.xml"/><Relationship Id="rId35" Type="http://schemas.openxmlformats.org/officeDocument/2006/relationships/image" Target="../media/image91.png"/><Relationship Id="rId43" Type="http://schemas.openxmlformats.org/officeDocument/2006/relationships/image" Target="../media/image95.png"/><Relationship Id="rId48" Type="http://schemas.openxmlformats.org/officeDocument/2006/relationships/customXml" Target="../ink/ink160.xml"/><Relationship Id="rId56" Type="http://schemas.openxmlformats.org/officeDocument/2006/relationships/customXml" Target="../ink/ink164.xml"/><Relationship Id="rId8" Type="http://schemas.openxmlformats.org/officeDocument/2006/relationships/customXml" Target="../ink/ink140.xml"/><Relationship Id="rId51" Type="http://schemas.openxmlformats.org/officeDocument/2006/relationships/image" Target="../media/image99.png"/><Relationship Id="rId3" Type="http://schemas.openxmlformats.org/officeDocument/2006/relationships/image" Target="../media/image37.png"/><Relationship Id="rId12" Type="http://schemas.openxmlformats.org/officeDocument/2006/relationships/customXml" Target="../ink/ink142.xml"/><Relationship Id="rId17" Type="http://schemas.openxmlformats.org/officeDocument/2006/relationships/image" Target="../media/image82.png"/><Relationship Id="rId25" Type="http://schemas.openxmlformats.org/officeDocument/2006/relationships/image" Target="../media/image86.png"/><Relationship Id="rId33" Type="http://schemas.openxmlformats.org/officeDocument/2006/relationships/image" Target="../media/image90.png"/><Relationship Id="rId38" Type="http://schemas.openxmlformats.org/officeDocument/2006/relationships/customXml" Target="../ink/ink155.xml"/><Relationship Id="rId46" Type="http://schemas.openxmlformats.org/officeDocument/2006/relationships/customXml" Target="../ink/ink159.xml"/><Relationship Id="rId59" Type="http://schemas.openxmlformats.org/officeDocument/2006/relationships/image" Target="../media/image124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png"/><Relationship Id="rId18" Type="http://schemas.openxmlformats.org/officeDocument/2006/relationships/customXml" Target="../ink/ink174.xml"/><Relationship Id="rId26" Type="http://schemas.openxmlformats.org/officeDocument/2006/relationships/customXml" Target="../ink/ink178.xml"/><Relationship Id="rId39" Type="http://schemas.openxmlformats.org/officeDocument/2006/relationships/image" Target="../media/image93.png"/><Relationship Id="rId21" Type="http://schemas.openxmlformats.org/officeDocument/2006/relationships/image" Target="../media/image84.png"/><Relationship Id="rId34" Type="http://schemas.openxmlformats.org/officeDocument/2006/relationships/customXml" Target="../ink/ink182.xml"/><Relationship Id="rId42" Type="http://schemas.openxmlformats.org/officeDocument/2006/relationships/customXml" Target="../ink/ink186.xml"/><Relationship Id="rId47" Type="http://schemas.openxmlformats.org/officeDocument/2006/relationships/image" Target="../media/image97.png"/><Relationship Id="rId50" Type="http://schemas.openxmlformats.org/officeDocument/2006/relationships/customXml" Target="../ink/ink190.xml"/><Relationship Id="rId55" Type="http://schemas.openxmlformats.org/officeDocument/2006/relationships/image" Target="../media/image101.png"/><Relationship Id="rId7" Type="http://schemas.openxmlformats.org/officeDocument/2006/relationships/image" Target="../media/image77.png"/><Relationship Id="rId12" Type="http://schemas.openxmlformats.org/officeDocument/2006/relationships/customXml" Target="../ink/ink171.xml"/><Relationship Id="rId17" Type="http://schemas.openxmlformats.org/officeDocument/2006/relationships/image" Target="../media/image82.png"/><Relationship Id="rId25" Type="http://schemas.openxmlformats.org/officeDocument/2006/relationships/image" Target="../media/image86.png"/><Relationship Id="rId33" Type="http://schemas.openxmlformats.org/officeDocument/2006/relationships/image" Target="../media/image90.png"/><Relationship Id="rId38" Type="http://schemas.openxmlformats.org/officeDocument/2006/relationships/customXml" Target="../ink/ink184.xml"/><Relationship Id="rId46" Type="http://schemas.openxmlformats.org/officeDocument/2006/relationships/customXml" Target="../ink/ink188.xml"/><Relationship Id="rId2" Type="http://schemas.openxmlformats.org/officeDocument/2006/relationships/image" Target="../media/image23.png"/><Relationship Id="rId16" Type="http://schemas.openxmlformats.org/officeDocument/2006/relationships/customXml" Target="../ink/ink173.xml"/><Relationship Id="rId20" Type="http://schemas.openxmlformats.org/officeDocument/2006/relationships/customXml" Target="../ink/ink175.xml"/><Relationship Id="rId29" Type="http://schemas.openxmlformats.org/officeDocument/2006/relationships/image" Target="../media/image88.png"/><Relationship Id="rId41" Type="http://schemas.openxmlformats.org/officeDocument/2006/relationships/image" Target="../media/image94.png"/><Relationship Id="rId54" Type="http://schemas.openxmlformats.org/officeDocument/2006/relationships/customXml" Target="../ink/ink192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68.xml"/><Relationship Id="rId11" Type="http://schemas.openxmlformats.org/officeDocument/2006/relationships/image" Target="../media/image79.png"/><Relationship Id="rId24" Type="http://schemas.openxmlformats.org/officeDocument/2006/relationships/customXml" Target="../ink/ink177.xml"/><Relationship Id="rId32" Type="http://schemas.openxmlformats.org/officeDocument/2006/relationships/customXml" Target="../ink/ink181.xml"/><Relationship Id="rId37" Type="http://schemas.openxmlformats.org/officeDocument/2006/relationships/image" Target="../media/image92.png"/><Relationship Id="rId40" Type="http://schemas.openxmlformats.org/officeDocument/2006/relationships/customXml" Target="../ink/ink185.xml"/><Relationship Id="rId45" Type="http://schemas.openxmlformats.org/officeDocument/2006/relationships/image" Target="../media/image96.png"/><Relationship Id="rId53" Type="http://schemas.openxmlformats.org/officeDocument/2006/relationships/image" Target="../media/image100.png"/><Relationship Id="rId5" Type="http://schemas.openxmlformats.org/officeDocument/2006/relationships/image" Target="../media/image76.png"/><Relationship Id="rId15" Type="http://schemas.openxmlformats.org/officeDocument/2006/relationships/image" Target="../media/image81.png"/><Relationship Id="rId23" Type="http://schemas.openxmlformats.org/officeDocument/2006/relationships/image" Target="../media/image85.png"/><Relationship Id="rId28" Type="http://schemas.openxmlformats.org/officeDocument/2006/relationships/customXml" Target="../ink/ink179.xml"/><Relationship Id="rId36" Type="http://schemas.openxmlformats.org/officeDocument/2006/relationships/customXml" Target="../ink/ink183.xml"/><Relationship Id="rId49" Type="http://schemas.openxmlformats.org/officeDocument/2006/relationships/image" Target="../media/image98.png"/><Relationship Id="rId57" Type="http://schemas.openxmlformats.org/officeDocument/2006/relationships/image" Target="../media/image126.png"/><Relationship Id="rId10" Type="http://schemas.openxmlformats.org/officeDocument/2006/relationships/customXml" Target="../ink/ink170.xml"/><Relationship Id="rId19" Type="http://schemas.openxmlformats.org/officeDocument/2006/relationships/image" Target="../media/image83.png"/><Relationship Id="rId31" Type="http://schemas.openxmlformats.org/officeDocument/2006/relationships/image" Target="../media/image89.png"/><Relationship Id="rId44" Type="http://schemas.openxmlformats.org/officeDocument/2006/relationships/customXml" Target="../ink/ink187.xml"/><Relationship Id="rId52" Type="http://schemas.openxmlformats.org/officeDocument/2006/relationships/customXml" Target="../ink/ink191.xml"/><Relationship Id="rId4" Type="http://schemas.openxmlformats.org/officeDocument/2006/relationships/customXml" Target="../ink/ink167.xml"/><Relationship Id="rId9" Type="http://schemas.openxmlformats.org/officeDocument/2006/relationships/image" Target="../media/image78.png"/><Relationship Id="rId14" Type="http://schemas.openxmlformats.org/officeDocument/2006/relationships/customXml" Target="../ink/ink172.xml"/><Relationship Id="rId22" Type="http://schemas.openxmlformats.org/officeDocument/2006/relationships/customXml" Target="../ink/ink176.xml"/><Relationship Id="rId27" Type="http://schemas.openxmlformats.org/officeDocument/2006/relationships/image" Target="../media/image87.png"/><Relationship Id="rId30" Type="http://schemas.openxmlformats.org/officeDocument/2006/relationships/customXml" Target="../ink/ink180.xml"/><Relationship Id="rId35" Type="http://schemas.openxmlformats.org/officeDocument/2006/relationships/image" Target="../media/image91.png"/><Relationship Id="rId43" Type="http://schemas.openxmlformats.org/officeDocument/2006/relationships/image" Target="../media/image95.png"/><Relationship Id="rId48" Type="http://schemas.openxmlformats.org/officeDocument/2006/relationships/customXml" Target="../ink/ink189.xml"/><Relationship Id="rId56" Type="http://schemas.openxmlformats.org/officeDocument/2006/relationships/customXml" Target="../ink/ink193.xml"/><Relationship Id="rId8" Type="http://schemas.openxmlformats.org/officeDocument/2006/relationships/customXml" Target="../ink/ink169.xml"/><Relationship Id="rId51" Type="http://schemas.openxmlformats.org/officeDocument/2006/relationships/image" Target="../media/image99.png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0.png"/><Relationship Id="rId18" Type="http://schemas.openxmlformats.org/officeDocument/2006/relationships/customXml" Target="../ink/ink201.xml"/><Relationship Id="rId26" Type="http://schemas.openxmlformats.org/officeDocument/2006/relationships/customXml" Target="../ink/ink205.xml"/><Relationship Id="rId39" Type="http://schemas.openxmlformats.org/officeDocument/2006/relationships/image" Target="../media/image810.png"/><Relationship Id="rId21" Type="http://schemas.openxmlformats.org/officeDocument/2006/relationships/image" Target="../media/image720.png"/><Relationship Id="rId34" Type="http://schemas.openxmlformats.org/officeDocument/2006/relationships/customXml" Target="../ink/ink209.xml"/><Relationship Id="rId42" Type="http://schemas.openxmlformats.org/officeDocument/2006/relationships/customXml" Target="../ink/ink213.xml"/><Relationship Id="rId47" Type="http://schemas.openxmlformats.org/officeDocument/2006/relationships/image" Target="../media/image850.png"/><Relationship Id="rId50" Type="http://schemas.openxmlformats.org/officeDocument/2006/relationships/customXml" Target="../ink/ink217.xml"/><Relationship Id="rId55" Type="http://schemas.openxmlformats.org/officeDocument/2006/relationships/image" Target="../media/image890.png"/><Relationship Id="rId7" Type="http://schemas.openxmlformats.org/officeDocument/2006/relationships/image" Target="../media/image650.png"/><Relationship Id="rId12" Type="http://schemas.openxmlformats.org/officeDocument/2006/relationships/customXml" Target="../ink/ink198.xml"/><Relationship Id="rId17" Type="http://schemas.openxmlformats.org/officeDocument/2006/relationships/image" Target="../media/image700.png"/><Relationship Id="rId25" Type="http://schemas.openxmlformats.org/officeDocument/2006/relationships/image" Target="../media/image740.png"/><Relationship Id="rId33" Type="http://schemas.openxmlformats.org/officeDocument/2006/relationships/image" Target="../media/image780.png"/><Relationship Id="rId38" Type="http://schemas.openxmlformats.org/officeDocument/2006/relationships/customXml" Target="../ink/ink211.xml"/><Relationship Id="rId46" Type="http://schemas.openxmlformats.org/officeDocument/2006/relationships/customXml" Target="../ink/ink215.xml"/><Relationship Id="rId59" Type="http://schemas.openxmlformats.org/officeDocument/2006/relationships/image" Target="../media/image127.png"/><Relationship Id="rId2" Type="http://schemas.openxmlformats.org/officeDocument/2006/relationships/image" Target="../media/image23.png"/><Relationship Id="rId16" Type="http://schemas.openxmlformats.org/officeDocument/2006/relationships/customXml" Target="../ink/ink200.xml"/><Relationship Id="rId20" Type="http://schemas.openxmlformats.org/officeDocument/2006/relationships/customXml" Target="../ink/ink202.xml"/><Relationship Id="rId29" Type="http://schemas.openxmlformats.org/officeDocument/2006/relationships/image" Target="../media/image760.png"/><Relationship Id="rId41" Type="http://schemas.openxmlformats.org/officeDocument/2006/relationships/image" Target="../media/image820.png"/><Relationship Id="rId54" Type="http://schemas.openxmlformats.org/officeDocument/2006/relationships/customXml" Target="../ink/ink21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95.xml"/><Relationship Id="rId11" Type="http://schemas.openxmlformats.org/officeDocument/2006/relationships/image" Target="../media/image670.png"/><Relationship Id="rId24" Type="http://schemas.openxmlformats.org/officeDocument/2006/relationships/customXml" Target="../ink/ink204.xml"/><Relationship Id="rId32" Type="http://schemas.openxmlformats.org/officeDocument/2006/relationships/customXml" Target="../ink/ink208.xml"/><Relationship Id="rId37" Type="http://schemas.openxmlformats.org/officeDocument/2006/relationships/image" Target="../media/image800.png"/><Relationship Id="rId40" Type="http://schemas.openxmlformats.org/officeDocument/2006/relationships/customXml" Target="../ink/ink212.xml"/><Relationship Id="rId45" Type="http://schemas.openxmlformats.org/officeDocument/2006/relationships/image" Target="../media/image840.png"/><Relationship Id="rId53" Type="http://schemas.openxmlformats.org/officeDocument/2006/relationships/image" Target="../media/image880.png"/><Relationship Id="rId58" Type="http://schemas.openxmlformats.org/officeDocument/2006/relationships/customXml" Target="../ink/ink221.xml"/><Relationship Id="rId5" Type="http://schemas.openxmlformats.org/officeDocument/2006/relationships/image" Target="../media/image640.png"/><Relationship Id="rId15" Type="http://schemas.openxmlformats.org/officeDocument/2006/relationships/image" Target="../media/image690.png"/><Relationship Id="rId23" Type="http://schemas.openxmlformats.org/officeDocument/2006/relationships/image" Target="../media/image730.png"/><Relationship Id="rId28" Type="http://schemas.openxmlformats.org/officeDocument/2006/relationships/customXml" Target="../ink/ink206.xml"/><Relationship Id="rId36" Type="http://schemas.openxmlformats.org/officeDocument/2006/relationships/customXml" Target="../ink/ink210.xml"/><Relationship Id="rId49" Type="http://schemas.openxmlformats.org/officeDocument/2006/relationships/image" Target="../media/image860.png"/><Relationship Id="rId57" Type="http://schemas.openxmlformats.org/officeDocument/2006/relationships/image" Target="../media/image900.png"/><Relationship Id="rId10" Type="http://schemas.openxmlformats.org/officeDocument/2006/relationships/customXml" Target="../ink/ink197.xml"/><Relationship Id="rId19" Type="http://schemas.openxmlformats.org/officeDocument/2006/relationships/image" Target="../media/image710.png"/><Relationship Id="rId31" Type="http://schemas.openxmlformats.org/officeDocument/2006/relationships/image" Target="../media/image770.png"/><Relationship Id="rId44" Type="http://schemas.openxmlformats.org/officeDocument/2006/relationships/customXml" Target="../ink/ink214.xml"/><Relationship Id="rId52" Type="http://schemas.openxmlformats.org/officeDocument/2006/relationships/customXml" Target="../ink/ink218.xml"/><Relationship Id="rId60" Type="http://schemas.openxmlformats.org/officeDocument/2006/relationships/customXml" Target="../ink/ink222.xml"/><Relationship Id="rId4" Type="http://schemas.openxmlformats.org/officeDocument/2006/relationships/customXml" Target="../ink/ink194.xml"/><Relationship Id="rId9" Type="http://schemas.openxmlformats.org/officeDocument/2006/relationships/image" Target="../media/image660.png"/><Relationship Id="rId14" Type="http://schemas.openxmlformats.org/officeDocument/2006/relationships/customXml" Target="../ink/ink199.xml"/><Relationship Id="rId22" Type="http://schemas.openxmlformats.org/officeDocument/2006/relationships/customXml" Target="../ink/ink203.xml"/><Relationship Id="rId27" Type="http://schemas.openxmlformats.org/officeDocument/2006/relationships/image" Target="../media/image750.png"/><Relationship Id="rId30" Type="http://schemas.openxmlformats.org/officeDocument/2006/relationships/customXml" Target="../ink/ink207.xml"/><Relationship Id="rId35" Type="http://schemas.openxmlformats.org/officeDocument/2006/relationships/image" Target="../media/image790.png"/><Relationship Id="rId43" Type="http://schemas.openxmlformats.org/officeDocument/2006/relationships/image" Target="../media/image830.png"/><Relationship Id="rId48" Type="http://schemas.openxmlformats.org/officeDocument/2006/relationships/customXml" Target="../ink/ink216.xml"/><Relationship Id="rId56" Type="http://schemas.openxmlformats.org/officeDocument/2006/relationships/customXml" Target="../ink/ink220.xml"/><Relationship Id="rId8" Type="http://schemas.openxmlformats.org/officeDocument/2006/relationships/customXml" Target="../ink/ink196.xml"/><Relationship Id="rId51" Type="http://schemas.openxmlformats.org/officeDocument/2006/relationships/image" Target="../media/image870.png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0.png"/><Relationship Id="rId18" Type="http://schemas.openxmlformats.org/officeDocument/2006/relationships/customXml" Target="../ink/ink230.xml"/><Relationship Id="rId26" Type="http://schemas.openxmlformats.org/officeDocument/2006/relationships/customXml" Target="../ink/ink234.xml"/><Relationship Id="rId39" Type="http://schemas.openxmlformats.org/officeDocument/2006/relationships/image" Target="../media/image810.png"/><Relationship Id="rId21" Type="http://schemas.openxmlformats.org/officeDocument/2006/relationships/image" Target="../media/image720.png"/><Relationship Id="rId34" Type="http://schemas.openxmlformats.org/officeDocument/2006/relationships/customXml" Target="../ink/ink238.xml"/><Relationship Id="rId42" Type="http://schemas.openxmlformats.org/officeDocument/2006/relationships/customXml" Target="../ink/ink242.xml"/><Relationship Id="rId47" Type="http://schemas.openxmlformats.org/officeDocument/2006/relationships/image" Target="../media/image850.png"/><Relationship Id="rId50" Type="http://schemas.openxmlformats.org/officeDocument/2006/relationships/customXml" Target="../ink/ink246.xml"/><Relationship Id="rId55" Type="http://schemas.openxmlformats.org/officeDocument/2006/relationships/image" Target="../media/image890.png"/><Relationship Id="rId7" Type="http://schemas.openxmlformats.org/officeDocument/2006/relationships/image" Target="../media/image650.png"/><Relationship Id="rId12" Type="http://schemas.openxmlformats.org/officeDocument/2006/relationships/customXml" Target="../ink/ink227.xml"/><Relationship Id="rId17" Type="http://schemas.openxmlformats.org/officeDocument/2006/relationships/image" Target="../media/image700.png"/><Relationship Id="rId25" Type="http://schemas.openxmlformats.org/officeDocument/2006/relationships/image" Target="../media/image740.png"/><Relationship Id="rId33" Type="http://schemas.openxmlformats.org/officeDocument/2006/relationships/image" Target="../media/image780.png"/><Relationship Id="rId38" Type="http://schemas.openxmlformats.org/officeDocument/2006/relationships/customXml" Target="../ink/ink240.xml"/><Relationship Id="rId46" Type="http://schemas.openxmlformats.org/officeDocument/2006/relationships/customXml" Target="../ink/ink244.xml"/><Relationship Id="rId59" Type="http://schemas.openxmlformats.org/officeDocument/2006/relationships/image" Target="../media/image920.png"/><Relationship Id="rId2" Type="http://schemas.openxmlformats.org/officeDocument/2006/relationships/image" Target="../media/image23.png"/><Relationship Id="rId16" Type="http://schemas.openxmlformats.org/officeDocument/2006/relationships/customXml" Target="../ink/ink229.xml"/><Relationship Id="rId20" Type="http://schemas.openxmlformats.org/officeDocument/2006/relationships/customXml" Target="../ink/ink231.xml"/><Relationship Id="rId29" Type="http://schemas.openxmlformats.org/officeDocument/2006/relationships/image" Target="../media/image760.png"/><Relationship Id="rId41" Type="http://schemas.openxmlformats.org/officeDocument/2006/relationships/image" Target="../media/image820.png"/><Relationship Id="rId54" Type="http://schemas.openxmlformats.org/officeDocument/2006/relationships/customXml" Target="../ink/ink24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24.xml"/><Relationship Id="rId11" Type="http://schemas.openxmlformats.org/officeDocument/2006/relationships/image" Target="../media/image670.png"/><Relationship Id="rId24" Type="http://schemas.openxmlformats.org/officeDocument/2006/relationships/customXml" Target="../ink/ink233.xml"/><Relationship Id="rId32" Type="http://schemas.openxmlformats.org/officeDocument/2006/relationships/customXml" Target="../ink/ink237.xml"/><Relationship Id="rId37" Type="http://schemas.openxmlformats.org/officeDocument/2006/relationships/image" Target="../media/image800.png"/><Relationship Id="rId40" Type="http://schemas.openxmlformats.org/officeDocument/2006/relationships/customXml" Target="../ink/ink241.xml"/><Relationship Id="rId45" Type="http://schemas.openxmlformats.org/officeDocument/2006/relationships/image" Target="../media/image840.png"/><Relationship Id="rId53" Type="http://schemas.openxmlformats.org/officeDocument/2006/relationships/image" Target="../media/image880.png"/><Relationship Id="rId58" Type="http://schemas.openxmlformats.org/officeDocument/2006/relationships/customXml" Target="../ink/ink250.xml"/><Relationship Id="rId5" Type="http://schemas.openxmlformats.org/officeDocument/2006/relationships/image" Target="../media/image640.png"/><Relationship Id="rId15" Type="http://schemas.openxmlformats.org/officeDocument/2006/relationships/image" Target="../media/image690.png"/><Relationship Id="rId23" Type="http://schemas.openxmlformats.org/officeDocument/2006/relationships/image" Target="../media/image730.png"/><Relationship Id="rId28" Type="http://schemas.openxmlformats.org/officeDocument/2006/relationships/customXml" Target="../ink/ink235.xml"/><Relationship Id="rId36" Type="http://schemas.openxmlformats.org/officeDocument/2006/relationships/customXml" Target="../ink/ink239.xml"/><Relationship Id="rId49" Type="http://schemas.openxmlformats.org/officeDocument/2006/relationships/image" Target="../media/image860.png"/><Relationship Id="rId57" Type="http://schemas.openxmlformats.org/officeDocument/2006/relationships/image" Target="../media/image910.png"/><Relationship Id="rId10" Type="http://schemas.openxmlformats.org/officeDocument/2006/relationships/customXml" Target="../ink/ink226.xml"/><Relationship Id="rId19" Type="http://schemas.openxmlformats.org/officeDocument/2006/relationships/image" Target="../media/image710.png"/><Relationship Id="rId31" Type="http://schemas.openxmlformats.org/officeDocument/2006/relationships/image" Target="../media/image770.png"/><Relationship Id="rId44" Type="http://schemas.openxmlformats.org/officeDocument/2006/relationships/customXml" Target="../ink/ink243.xml"/><Relationship Id="rId52" Type="http://schemas.openxmlformats.org/officeDocument/2006/relationships/customXml" Target="../ink/ink247.xml"/><Relationship Id="rId4" Type="http://schemas.openxmlformats.org/officeDocument/2006/relationships/customXml" Target="../ink/ink223.xml"/><Relationship Id="rId9" Type="http://schemas.openxmlformats.org/officeDocument/2006/relationships/image" Target="../media/image660.png"/><Relationship Id="rId14" Type="http://schemas.openxmlformats.org/officeDocument/2006/relationships/customXml" Target="../ink/ink228.xml"/><Relationship Id="rId22" Type="http://schemas.openxmlformats.org/officeDocument/2006/relationships/customXml" Target="../ink/ink232.xml"/><Relationship Id="rId27" Type="http://schemas.openxmlformats.org/officeDocument/2006/relationships/image" Target="../media/image750.png"/><Relationship Id="rId30" Type="http://schemas.openxmlformats.org/officeDocument/2006/relationships/customXml" Target="../ink/ink236.xml"/><Relationship Id="rId35" Type="http://schemas.openxmlformats.org/officeDocument/2006/relationships/image" Target="../media/image790.png"/><Relationship Id="rId43" Type="http://schemas.openxmlformats.org/officeDocument/2006/relationships/image" Target="../media/image830.png"/><Relationship Id="rId48" Type="http://schemas.openxmlformats.org/officeDocument/2006/relationships/customXml" Target="../ink/ink245.xml"/><Relationship Id="rId56" Type="http://schemas.openxmlformats.org/officeDocument/2006/relationships/customXml" Target="../ink/ink249.xml"/><Relationship Id="rId8" Type="http://schemas.openxmlformats.org/officeDocument/2006/relationships/customXml" Target="../ink/ink225.xml"/><Relationship Id="rId51" Type="http://schemas.openxmlformats.org/officeDocument/2006/relationships/image" Target="../media/image870.png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0.png"/><Relationship Id="rId18" Type="http://schemas.openxmlformats.org/officeDocument/2006/relationships/customXml" Target="../ink/ink258.xml"/><Relationship Id="rId26" Type="http://schemas.openxmlformats.org/officeDocument/2006/relationships/customXml" Target="../ink/ink262.xml"/><Relationship Id="rId39" Type="http://schemas.openxmlformats.org/officeDocument/2006/relationships/image" Target="../media/image810.png"/><Relationship Id="rId21" Type="http://schemas.openxmlformats.org/officeDocument/2006/relationships/image" Target="../media/image720.png"/><Relationship Id="rId34" Type="http://schemas.openxmlformats.org/officeDocument/2006/relationships/customXml" Target="../ink/ink266.xml"/><Relationship Id="rId42" Type="http://schemas.openxmlformats.org/officeDocument/2006/relationships/customXml" Target="../ink/ink270.xml"/><Relationship Id="rId47" Type="http://schemas.openxmlformats.org/officeDocument/2006/relationships/image" Target="../media/image850.png"/><Relationship Id="rId50" Type="http://schemas.openxmlformats.org/officeDocument/2006/relationships/customXml" Target="../ink/ink274.xml"/><Relationship Id="rId55" Type="http://schemas.openxmlformats.org/officeDocument/2006/relationships/image" Target="../media/image890.png"/><Relationship Id="rId63" Type="http://schemas.openxmlformats.org/officeDocument/2006/relationships/customXml" Target="../ink/ink281.xml"/><Relationship Id="rId68" Type="http://schemas.openxmlformats.org/officeDocument/2006/relationships/image" Target="../media/image970.png"/><Relationship Id="rId76" Type="http://schemas.openxmlformats.org/officeDocument/2006/relationships/image" Target="../media/image1010.png"/><Relationship Id="rId7" Type="http://schemas.openxmlformats.org/officeDocument/2006/relationships/image" Target="../media/image650.png"/><Relationship Id="rId71" Type="http://schemas.openxmlformats.org/officeDocument/2006/relationships/customXml" Target="../ink/ink285.xml"/><Relationship Id="rId2" Type="http://schemas.openxmlformats.org/officeDocument/2006/relationships/image" Target="../media/image23.png"/><Relationship Id="rId16" Type="http://schemas.openxmlformats.org/officeDocument/2006/relationships/customXml" Target="../ink/ink257.xml"/><Relationship Id="rId29" Type="http://schemas.openxmlformats.org/officeDocument/2006/relationships/image" Target="../media/image760.png"/><Relationship Id="rId11" Type="http://schemas.openxmlformats.org/officeDocument/2006/relationships/image" Target="../media/image670.png"/><Relationship Id="rId24" Type="http://schemas.openxmlformats.org/officeDocument/2006/relationships/customXml" Target="../ink/ink261.xml"/><Relationship Id="rId32" Type="http://schemas.openxmlformats.org/officeDocument/2006/relationships/customXml" Target="../ink/ink265.xml"/><Relationship Id="rId37" Type="http://schemas.openxmlformats.org/officeDocument/2006/relationships/image" Target="../media/image800.png"/><Relationship Id="rId40" Type="http://schemas.openxmlformats.org/officeDocument/2006/relationships/customXml" Target="../ink/ink269.xml"/><Relationship Id="rId45" Type="http://schemas.openxmlformats.org/officeDocument/2006/relationships/image" Target="../media/image840.png"/><Relationship Id="rId53" Type="http://schemas.openxmlformats.org/officeDocument/2006/relationships/image" Target="../media/image880.png"/><Relationship Id="rId58" Type="http://schemas.openxmlformats.org/officeDocument/2006/relationships/customXml" Target="../ink/ink278.xml"/><Relationship Id="rId66" Type="http://schemas.openxmlformats.org/officeDocument/2006/relationships/image" Target="../media/image960.png"/><Relationship Id="rId74" Type="http://schemas.openxmlformats.org/officeDocument/2006/relationships/image" Target="../media/image1000.png"/><Relationship Id="rId79" Type="http://schemas.openxmlformats.org/officeDocument/2006/relationships/customXml" Target="../ink/ink289.xml"/><Relationship Id="rId5" Type="http://schemas.openxmlformats.org/officeDocument/2006/relationships/image" Target="../media/image640.png"/><Relationship Id="rId61" Type="http://schemas.openxmlformats.org/officeDocument/2006/relationships/image" Target="../media/image940.png"/><Relationship Id="rId82" Type="http://schemas.openxmlformats.org/officeDocument/2006/relationships/image" Target="../media/image1040.png"/><Relationship Id="rId10" Type="http://schemas.openxmlformats.org/officeDocument/2006/relationships/customXml" Target="../ink/ink254.xml"/><Relationship Id="rId19" Type="http://schemas.openxmlformats.org/officeDocument/2006/relationships/image" Target="../media/image710.png"/><Relationship Id="rId31" Type="http://schemas.openxmlformats.org/officeDocument/2006/relationships/image" Target="../media/image770.png"/><Relationship Id="rId44" Type="http://schemas.openxmlformats.org/officeDocument/2006/relationships/customXml" Target="../ink/ink271.xml"/><Relationship Id="rId52" Type="http://schemas.openxmlformats.org/officeDocument/2006/relationships/customXml" Target="../ink/ink275.xml"/><Relationship Id="rId60" Type="http://schemas.openxmlformats.org/officeDocument/2006/relationships/customXml" Target="../ink/ink279.xml"/><Relationship Id="rId65" Type="http://schemas.openxmlformats.org/officeDocument/2006/relationships/customXml" Target="../ink/ink282.xml"/><Relationship Id="rId73" Type="http://schemas.openxmlformats.org/officeDocument/2006/relationships/customXml" Target="../ink/ink286.xml"/><Relationship Id="rId78" Type="http://schemas.openxmlformats.org/officeDocument/2006/relationships/image" Target="../media/image1020.png"/><Relationship Id="rId81" Type="http://schemas.openxmlformats.org/officeDocument/2006/relationships/customXml" Target="../ink/ink290.xml"/><Relationship Id="rId4" Type="http://schemas.openxmlformats.org/officeDocument/2006/relationships/customXml" Target="../ink/ink251.xml"/><Relationship Id="rId9" Type="http://schemas.openxmlformats.org/officeDocument/2006/relationships/image" Target="../media/image660.png"/><Relationship Id="rId14" Type="http://schemas.openxmlformats.org/officeDocument/2006/relationships/customXml" Target="../ink/ink256.xml"/><Relationship Id="rId22" Type="http://schemas.openxmlformats.org/officeDocument/2006/relationships/customXml" Target="../ink/ink260.xml"/><Relationship Id="rId27" Type="http://schemas.openxmlformats.org/officeDocument/2006/relationships/image" Target="../media/image750.png"/><Relationship Id="rId30" Type="http://schemas.openxmlformats.org/officeDocument/2006/relationships/customXml" Target="../ink/ink264.xml"/><Relationship Id="rId35" Type="http://schemas.openxmlformats.org/officeDocument/2006/relationships/image" Target="../media/image790.png"/><Relationship Id="rId43" Type="http://schemas.openxmlformats.org/officeDocument/2006/relationships/image" Target="../media/image830.png"/><Relationship Id="rId48" Type="http://schemas.openxmlformats.org/officeDocument/2006/relationships/customXml" Target="../ink/ink273.xml"/><Relationship Id="rId56" Type="http://schemas.openxmlformats.org/officeDocument/2006/relationships/customXml" Target="../ink/ink277.xml"/><Relationship Id="rId64" Type="http://schemas.openxmlformats.org/officeDocument/2006/relationships/image" Target="../media/image950.png"/><Relationship Id="rId69" Type="http://schemas.openxmlformats.org/officeDocument/2006/relationships/customXml" Target="../ink/ink284.xml"/><Relationship Id="rId77" Type="http://schemas.openxmlformats.org/officeDocument/2006/relationships/customXml" Target="../ink/ink288.xml"/><Relationship Id="rId8" Type="http://schemas.openxmlformats.org/officeDocument/2006/relationships/customXml" Target="../ink/ink253.xml"/><Relationship Id="rId51" Type="http://schemas.openxmlformats.org/officeDocument/2006/relationships/image" Target="../media/image870.png"/><Relationship Id="rId72" Type="http://schemas.openxmlformats.org/officeDocument/2006/relationships/image" Target="../media/image990.png"/><Relationship Id="rId80" Type="http://schemas.openxmlformats.org/officeDocument/2006/relationships/image" Target="../media/image1030.png"/><Relationship Id="rId3" Type="http://schemas.openxmlformats.org/officeDocument/2006/relationships/image" Target="../media/image37.png"/><Relationship Id="rId12" Type="http://schemas.openxmlformats.org/officeDocument/2006/relationships/customXml" Target="../ink/ink255.xml"/><Relationship Id="rId17" Type="http://schemas.openxmlformats.org/officeDocument/2006/relationships/image" Target="../media/image700.png"/><Relationship Id="rId25" Type="http://schemas.openxmlformats.org/officeDocument/2006/relationships/image" Target="../media/image740.png"/><Relationship Id="rId33" Type="http://schemas.openxmlformats.org/officeDocument/2006/relationships/image" Target="../media/image780.png"/><Relationship Id="rId38" Type="http://schemas.openxmlformats.org/officeDocument/2006/relationships/customXml" Target="../ink/ink268.xml"/><Relationship Id="rId46" Type="http://schemas.openxmlformats.org/officeDocument/2006/relationships/customXml" Target="../ink/ink272.xml"/><Relationship Id="rId59" Type="http://schemas.openxmlformats.org/officeDocument/2006/relationships/image" Target="../media/image930.png"/><Relationship Id="rId67" Type="http://schemas.openxmlformats.org/officeDocument/2006/relationships/customXml" Target="../ink/ink283.xml"/><Relationship Id="rId20" Type="http://schemas.openxmlformats.org/officeDocument/2006/relationships/customXml" Target="../ink/ink259.xml"/><Relationship Id="rId41" Type="http://schemas.openxmlformats.org/officeDocument/2006/relationships/image" Target="../media/image820.png"/><Relationship Id="rId54" Type="http://schemas.openxmlformats.org/officeDocument/2006/relationships/customXml" Target="../ink/ink276.xml"/><Relationship Id="rId62" Type="http://schemas.openxmlformats.org/officeDocument/2006/relationships/customXml" Target="../ink/ink280.xml"/><Relationship Id="rId70" Type="http://schemas.openxmlformats.org/officeDocument/2006/relationships/image" Target="../media/image980.png"/><Relationship Id="rId75" Type="http://schemas.openxmlformats.org/officeDocument/2006/relationships/customXml" Target="../ink/ink28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52.xml"/><Relationship Id="rId15" Type="http://schemas.openxmlformats.org/officeDocument/2006/relationships/image" Target="../media/image690.png"/><Relationship Id="rId23" Type="http://schemas.openxmlformats.org/officeDocument/2006/relationships/image" Target="../media/image730.png"/><Relationship Id="rId28" Type="http://schemas.openxmlformats.org/officeDocument/2006/relationships/customXml" Target="../ink/ink263.xml"/><Relationship Id="rId36" Type="http://schemas.openxmlformats.org/officeDocument/2006/relationships/customXml" Target="../ink/ink267.xml"/><Relationship Id="rId49" Type="http://schemas.openxmlformats.org/officeDocument/2006/relationships/image" Target="../media/image860.png"/><Relationship Id="rId57" Type="http://schemas.openxmlformats.org/officeDocument/2006/relationships/image" Target="../media/image910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0.png"/><Relationship Id="rId18" Type="http://schemas.openxmlformats.org/officeDocument/2006/relationships/customXml" Target="../ink/ink298.xml"/><Relationship Id="rId26" Type="http://schemas.openxmlformats.org/officeDocument/2006/relationships/customXml" Target="../ink/ink302.xml"/><Relationship Id="rId39" Type="http://schemas.openxmlformats.org/officeDocument/2006/relationships/image" Target="../media/image810.png"/><Relationship Id="rId21" Type="http://schemas.openxmlformats.org/officeDocument/2006/relationships/image" Target="../media/image720.png"/><Relationship Id="rId34" Type="http://schemas.openxmlformats.org/officeDocument/2006/relationships/customXml" Target="../ink/ink306.xml"/><Relationship Id="rId42" Type="http://schemas.openxmlformats.org/officeDocument/2006/relationships/customXml" Target="../ink/ink310.xml"/><Relationship Id="rId47" Type="http://schemas.openxmlformats.org/officeDocument/2006/relationships/image" Target="../media/image850.png"/><Relationship Id="rId50" Type="http://schemas.openxmlformats.org/officeDocument/2006/relationships/customXml" Target="../ink/ink314.xml"/><Relationship Id="rId55" Type="http://schemas.openxmlformats.org/officeDocument/2006/relationships/image" Target="../media/image890.png"/><Relationship Id="rId63" Type="http://schemas.openxmlformats.org/officeDocument/2006/relationships/customXml" Target="../ink/ink321.xml"/><Relationship Id="rId68" Type="http://schemas.openxmlformats.org/officeDocument/2006/relationships/image" Target="../media/image1070.png"/><Relationship Id="rId76" Type="http://schemas.openxmlformats.org/officeDocument/2006/relationships/image" Target="../media/image1110.png"/><Relationship Id="rId7" Type="http://schemas.openxmlformats.org/officeDocument/2006/relationships/image" Target="../media/image650.png"/><Relationship Id="rId71" Type="http://schemas.openxmlformats.org/officeDocument/2006/relationships/customXml" Target="../ink/ink325.xml"/><Relationship Id="rId2" Type="http://schemas.openxmlformats.org/officeDocument/2006/relationships/image" Target="../media/image23.png"/><Relationship Id="rId16" Type="http://schemas.openxmlformats.org/officeDocument/2006/relationships/customXml" Target="../ink/ink297.xml"/><Relationship Id="rId29" Type="http://schemas.openxmlformats.org/officeDocument/2006/relationships/image" Target="../media/image760.png"/><Relationship Id="rId11" Type="http://schemas.openxmlformats.org/officeDocument/2006/relationships/image" Target="../media/image670.png"/><Relationship Id="rId24" Type="http://schemas.openxmlformats.org/officeDocument/2006/relationships/customXml" Target="../ink/ink301.xml"/><Relationship Id="rId32" Type="http://schemas.openxmlformats.org/officeDocument/2006/relationships/customXml" Target="../ink/ink305.xml"/><Relationship Id="rId37" Type="http://schemas.openxmlformats.org/officeDocument/2006/relationships/image" Target="../media/image800.png"/><Relationship Id="rId40" Type="http://schemas.openxmlformats.org/officeDocument/2006/relationships/customXml" Target="../ink/ink309.xml"/><Relationship Id="rId45" Type="http://schemas.openxmlformats.org/officeDocument/2006/relationships/image" Target="../media/image840.png"/><Relationship Id="rId53" Type="http://schemas.openxmlformats.org/officeDocument/2006/relationships/image" Target="../media/image880.png"/><Relationship Id="rId58" Type="http://schemas.openxmlformats.org/officeDocument/2006/relationships/customXml" Target="../ink/ink318.xml"/><Relationship Id="rId66" Type="http://schemas.openxmlformats.org/officeDocument/2006/relationships/image" Target="../media/image1060.png"/><Relationship Id="rId74" Type="http://schemas.openxmlformats.org/officeDocument/2006/relationships/image" Target="../media/image1100.png"/><Relationship Id="rId79" Type="http://schemas.openxmlformats.org/officeDocument/2006/relationships/customXml" Target="../ink/ink329.xml"/><Relationship Id="rId5" Type="http://schemas.openxmlformats.org/officeDocument/2006/relationships/image" Target="../media/image640.png"/><Relationship Id="rId61" Type="http://schemas.openxmlformats.org/officeDocument/2006/relationships/image" Target="../media/image940.png"/><Relationship Id="rId82" Type="http://schemas.openxmlformats.org/officeDocument/2006/relationships/image" Target="../media/image1140.png"/><Relationship Id="rId10" Type="http://schemas.openxmlformats.org/officeDocument/2006/relationships/customXml" Target="../ink/ink294.xml"/><Relationship Id="rId19" Type="http://schemas.openxmlformats.org/officeDocument/2006/relationships/image" Target="../media/image710.png"/><Relationship Id="rId31" Type="http://schemas.openxmlformats.org/officeDocument/2006/relationships/image" Target="../media/image770.png"/><Relationship Id="rId44" Type="http://schemas.openxmlformats.org/officeDocument/2006/relationships/customXml" Target="../ink/ink311.xml"/><Relationship Id="rId52" Type="http://schemas.openxmlformats.org/officeDocument/2006/relationships/customXml" Target="../ink/ink315.xml"/><Relationship Id="rId60" Type="http://schemas.openxmlformats.org/officeDocument/2006/relationships/customXml" Target="../ink/ink319.xml"/><Relationship Id="rId65" Type="http://schemas.openxmlformats.org/officeDocument/2006/relationships/customXml" Target="../ink/ink322.xml"/><Relationship Id="rId73" Type="http://schemas.openxmlformats.org/officeDocument/2006/relationships/customXml" Target="../ink/ink326.xml"/><Relationship Id="rId78" Type="http://schemas.openxmlformats.org/officeDocument/2006/relationships/image" Target="../media/image1120.png"/><Relationship Id="rId81" Type="http://schemas.openxmlformats.org/officeDocument/2006/relationships/customXml" Target="../ink/ink330.xml"/><Relationship Id="rId4" Type="http://schemas.openxmlformats.org/officeDocument/2006/relationships/customXml" Target="../ink/ink291.xml"/><Relationship Id="rId9" Type="http://schemas.openxmlformats.org/officeDocument/2006/relationships/image" Target="../media/image660.png"/><Relationship Id="rId14" Type="http://schemas.openxmlformats.org/officeDocument/2006/relationships/customXml" Target="../ink/ink296.xml"/><Relationship Id="rId22" Type="http://schemas.openxmlformats.org/officeDocument/2006/relationships/customXml" Target="../ink/ink300.xml"/><Relationship Id="rId27" Type="http://schemas.openxmlformats.org/officeDocument/2006/relationships/image" Target="../media/image750.png"/><Relationship Id="rId30" Type="http://schemas.openxmlformats.org/officeDocument/2006/relationships/customXml" Target="../ink/ink304.xml"/><Relationship Id="rId35" Type="http://schemas.openxmlformats.org/officeDocument/2006/relationships/image" Target="../media/image790.png"/><Relationship Id="rId43" Type="http://schemas.openxmlformats.org/officeDocument/2006/relationships/image" Target="../media/image830.png"/><Relationship Id="rId48" Type="http://schemas.openxmlformats.org/officeDocument/2006/relationships/customXml" Target="../ink/ink313.xml"/><Relationship Id="rId56" Type="http://schemas.openxmlformats.org/officeDocument/2006/relationships/customXml" Target="../ink/ink317.xml"/><Relationship Id="rId64" Type="http://schemas.openxmlformats.org/officeDocument/2006/relationships/image" Target="../media/image1050.png"/><Relationship Id="rId69" Type="http://schemas.openxmlformats.org/officeDocument/2006/relationships/customXml" Target="../ink/ink324.xml"/><Relationship Id="rId77" Type="http://schemas.openxmlformats.org/officeDocument/2006/relationships/customXml" Target="../ink/ink328.xml"/><Relationship Id="rId8" Type="http://schemas.openxmlformats.org/officeDocument/2006/relationships/customXml" Target="../ink/ink293.xml"/><Relationship Id="rId51" Type="http://schemas.openxmlformats.org/officeDocument/2006/relationships/image" Target="../media/image870.png"/><Relationship Id="rId72" Type="http://schemas.openxmlformats.org/officeDocument/2006/relationships/image" Target="../media/image1090.png"/><Relationship Id="rId80" Type="http://schemas.openxmlformats.org/officeDocument/2006/relationships/image" Target="../media/image1130.png"/><Relationship Id="rId3" Type="http://schemas.openxmlformats.org/officeDocument/2006/relationships/image" Target="../media/image37.png"/><Relationship Id="rId12" Type="http://schemas.openxmlformats.org/officeDocument/2006/relationships/customXml" Target="../ink/ink295.xml"/><Relationship Id="rId17" Type="http://schemas.openxmlformats.org/officeDocument/2006/relationships/image" Target="../media/image700.png"/><Relationship Id="rId25" Type="http://schemas.openxmlformats.org/officeDocument/2006/relationships/image" Target="../media/image740.png"/><Relationship Id="rId33" Type="http://schemas.openxmlformats.org/officeDocument/2006/relationships/image" Target="../media/image780.png"/><Relationship Id="rId38" Type="http://schemas.openxmlformats.org/officeDocument/2006/relationships/customXml" Target="../ink/ink308.xml"/><Relationship Id="rId46" Type="http://schemas.openxmlformats.org/officeDocument/2006/relationships/customXml" Target="../ink/ink312.xml"/><Relationship Id="rId59" Type="http://schemas.openxmlformats.org/officeDocument/2006/relationships/image" Target="../media/image930.png"/><Relationship Id="rId67" Type="http://schemas.openxmlformats.org/officeDocument/2006/relationships/customXml" Target="../ink/ink323.xml"/><Relationship Id="rId20" Type="http://schemas.openxmlformats.org/officeDocument/2006/relationships/customXml" Target="../ink/ink299.xml"/><Relationship Id="rId41" Type="http://schemas.openxmlformats.org/officeDocument/2006/relationships/image" Target="../media/image820.png"/><Relationship Id="rId54" Type="http://schemas.openxmlformats.org/officeDocument/2006/relationships/customXml" Target="../ink/ink316.xml"/><Relationship Id="rId62" Type="http://schemas.openxmlformats.org/officeDocument/2006/relationships/customXml" Target="../ink/ink320.xml"/><Relationship Id="rId70" Type="http://schemas.openxmlformats.org/officeDocument/2006/relationships/image" Target="../media/image1080.png"/><Relationship Id="rId75" Type="http://schemas.openxmlformats.org/officeDocument/2006/relationships/customXml" Target="../ink/ink32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92.xml"/><Relationship Id="rId15" Type="http://schemas.openxmlformats.org/officeDocument/2006/relationships/image" Target="../media/image690.png"/><Relationship Id="rId23" Type="http://schemas.openxmlformats.org/officeDocument/2006/relationships/image" Target="../media/image730.png"/><Relationship Id="rId28" Type="http://schemas.openxmlformats.org/officeDocument/2006/relationships/customXml" Target="../ink/ink303.xml"/><Relationship Id="rId36" Type="http://schemas.openxmlformats.org/officeDocument/2006/relationships/customXml" Target="../ink/ink307.xml"/><Relationship Id="rId49" Type="http://schemas.openxmlformats.org/officeDocument/2006/relationships/image" Target="../media/image860.png"/><Relationship Id="rId57" Type="http://schemas.openxmlformats.org/officeDocument/2006/relationships/image" Target="../media/image9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customXml" Target="../ink/ink336.xml"/><Relationship Id="rId18" Type="http://schemas.openxmlformats.org/officeDocument/2006/relationships/image" Target="../media/image136.png"/><Relationship Id="rId3" Type="http://schemas.openxmlformats.org/officeDocument/2006/relationships/customXml" Target="../ink/ink331.xml"/><Relationship Id="rId21" Type="http://schemas.openxmlformats.org/officeDocument/2006/relationships/customXml" Target="../ink/ink340.xml"/><Relationship Id="rId7" Type="http://schemas.openxmlformats.org/officeDocument/2006/relationships/customXml" Target="../ink/ink333.xml"/><Relationship Id="rId12" Type="http://schemas.openxmlformats.org/officeDocument/2006/relationships/image" Target="../media/image133.png"/><Relationship Id="rId17" Type="http://schemas.openxmlformats.org/officeDocument/2006/relationships/customXml" Target="../ink/ink338.xml"/><Relationship Id="rId2" Type="http://schemas.openxmlformats.org/officeDocument/2006/relationships/image" Target="../media/image128.png"/><Relationship Id="rId16" Type="http://schemas.openxmlformats.org/officeDocument/2006/relationships/image" Target="../media/image135.png"/><Relationship Id="rId20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1" Type="http://schemas.openxmlformats.org/officeDocument/2006/relationships/customXml" Target="../ink/ink335.xml"/><Relationship Id="rId5" Type="http://schemas.openxmlformats.org/officeDocument/2006/relationships/customXml" Target="../ink/ink332.xml"/><Relationship Id="rId15" Type="http://schemas.openxmlformats.org/officeDocument/2006/relationships/customXml" Target="../ink/ink337.xml"/><Relationship Id="rId10" Type="http://schemas.openxmlformats.org/officeDocument/2006/relationships/image" Target="../media/image132.png"/><Relationship Id="rId19" Type="http://schemas.openxmlformats.org/officeDocument/2006/relationships/customXml" Target="../ink/ink339.xml"/><Relationship Id="rId4" Type="http://schemas.openxmlformats.org/officeDocument/2006/relationships/image" Target="../media/image129.png"/><Relationship Id="rId9" Type="http://schemas.openxmlformats.org/officeDocument/2006/relationships/customXml" Target="../ink/ink334.xml"/><Relationship Id="rId14" Type="http://schemas.openxmlformats.org/officeDocument/2006/relationships/image" Target="../media/image134.png"/><Relationship Id="rId22" Type="http://schemas.openxmlformats.org/officeDocument/2006/relationships/image" Target="../media/image1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customXml" Target="../ink/ink346.xml"/><Relationship Id="rId18" Type="http://schemas.openxmlformats.org/officeDocument/2006/relationships/image" Target="../media/image146.png"/><Relationship Id="rId3" Type="http://schemas.openxmlformats.org/officeDocument/2006/relationships/customXml" Target="../ink/ink341.xml"/><Relationship Id="rId21" Type="http://schemas.openxmlformats.org/officeDocument/2006/relationships/customXml" Target="../ink/ink350.xml"/><Relationship Id="rId7" Type="http://schemas.openxmlformats.org/officeDocument/2006/relationships/customXml" Target="../ink/ink343.xml"/><Relationship Id="rId12" Type="http://schemas.openxmlformats.org/officeDocument/2006/relationships/image" Target="../media/image143.png"/><Relationship Id="rId17" Type="http://schemas.openxmlformats.org/officeDocument/2006/relationships/customXml" Target="../ink/ink348.xml"/><Relationship Id="rId2" Type="http://schemas.openxmlformats.org/officeDocument/2006/relationships/image" Target="../media/image128.png"/><Relationship Id="rId16" Type="http://schemas.openxmlformats.org/officeDocument/2006/relationships/image" Target="../media/image145.png"/><Relationship Id="rId20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openxmlformats.org/officeDocument/2006/relationships/customXml" Target="../ink/ink345.xml"/><Relationship Id="rId5" Type="http://schemas.openxmlformats.org/officeDocument/2006/relationships/customXml" Target="../ink/ink342.xml"/><Relationship Id="rId15" Type="http://schemas.openxmlformats.org/officeDocument/2006/relationships/customXml" Target="../ink/ink347.xml"/><Relationship Id="rId10" Type="http://schemas.openxmlformats.org/officeDocument/2006/relationships/image" Target="../media/image142.png"/><Relationship Id="rId19" Type="http://schemas.openxmlformats.org/officeDocument/2006/relationships/customXml" Target="../ink/ink349.xml"/><Relationship Id="rId4" Type="http://schemas.openxmlformats.org/officeDocument/2006/relationships/image" Target="../media/image139.png"/><Relationship Id="rId9" Type="http://schemas.openxmlformats.org/officeDocument/2006/relationships/customXml" Target="../ink/ink344.xml"/><Relationship Id="rId14" Type="http://schemas.openxmlformats.org/officeDocument/2006/relationships/image" Target="../media/image144.png"/><Relationship Id="rId22" Type="http://schemas.openxmlformats.org/officeDocument/2006/relationships/image" Target="../media/image1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customXml" Target="../ink/ink356.xml"/><Relationship Id="rId18" Type="http://schemas.openxmlformats.org/officeDocument/2006/relationships/image" Target="../media/image136.png"/><Relationship Id="rId3" Type="http://schemas.openxmlformats.org/officeDocument/2006/relationships/customXml" Target="../ink/ink351.xml"/><Relationship Id="rId21" Type="http://schemas.openxmlformats.org/officeDocument/2006/relationships/customXml" Target="../ink/ink360.xml"/><Relationship Id="rId7" Type="http://schemas.openxmlformats.org/officeDocument/2006/relationships/customXml" Target="../ink/ink353.xml"/><Relationship Id="rId12" Type="http://schemas.openxmlformats.org/officeDocument/2006/relationships/image" Target="../media/image133.png"/><Relationship Id="rId17" Type="http://schemas.openxmlformats.org/officeDocument/2006/relationships/customXml" Target="../ink/ink358.xml"/><Relationship Id="rId2" Type="http://schemas.openxmlformats.org/officeDocument/2006/relationships/image" Target="../media/image128.png"/><Relationship Id="rId16" Type="http://schemas.openxmlformats.org/officeDocument/2006/relationships/image" Target="../media/image135.png"/><Relationship Id="rId20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1" Type="http://schemas.openxmlformats.org/officeDocument/2006/relationships/customXml" Target="../ink/ink355.xml"/><Relationship Id="rId5" Type="http://schemas.openxmlformats.org/officeDocument/2006/relationships/customXml" Target="../ink/ink352.xml"/><Relationship Id="rId15" Type="http://schemas.openxmlformats.org/officeDocument/2006/relationships/customXml" Target="../ink/ink357.xml"/><Relationship Id="rId10" Type="http://schemas.openxmlformats.org/officeDocument/2006/relationships/image" Target="../media/image132.png"/><Relationship Id="rId19" Type="http://schemas.openxmlformats.org/officeDocument/2006/relationships/customXml" Target="../ink/ink359.xml"/><Relationship Id="rId4" Type="http://schemas.openxmlformats.org/officeDocument/2006/relationships/image" Target="../media/image129.png"/><Relationship Id="rId9" Type="http://schemas.openxmlformats.org/officeDocument/2006/relationships/customXml" Target="../ink/ink354.xml"/><Relationship Id="rId14" Type="http://schemas.openxmlformats.org/officeDocument/2006/relationships/image" Target="../media/image134.png"/><Relationship Id="rId22" Type="http://schemas.openxmlformats.org/officeDocument/2006/relationships/image" Target="../media/image1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customXml" Target="../ink/ink366.xml"/><Relationship Id="rId18" Type="http://schemas.openxmlformats.org/officeDocument/2006/relationships/image" Target="../media/image136.png"/><Relationship Id="rId26" Type="http://schemas.openxmlformats.org/officeDocument/2006/relationships/image" Target="../media/image150.png"/><Relationship Id="rId3" Type="http://schemas.openxmlformats.org/officeDocument/2006/relationships/customXml" Target="../ink/ink361.xml"/><Relationship Id="rId21" Type="http://schemas.openxmlformats.org/officeDocument/2006/relationships/customXml" Target="../ink/ink370.xml"/><Relationship Id="rId7" Type="http://schemas.openxmlformats.org/officeDocument/2006/relationships/customXml" Target="../ink/ink363.xml"/><Relationship Id="rId12" Type="http://schemas.openxmlformats.org/officeDocument/2006/relationships/image" Target="../media/image133.png"/><Relationship Id="rId17" Type="http://schemas.openxmlformats.org/officeDocument/2006/relationships/customXml" Target="../ink/ink368.xml"/><Relationship Id="rId25" Type="http://schemas.openxmlformats.org/officeDocument/2006/relationships/customXml" Target="../ink/ink372.xml"/><Relationship Id="rId2" Type="http://schemas.openxmlformats.org/officeDocument/2006/relationships/image" Target="../media/image128.png"/><Relationship Id="rId16" Type="http://schemas.openxmlformats.org/officeDocument/2006/relationships/image" Target="../media/image135.png"/><Relationship Id="rId20" Type="http://schemas.openxmlformats.org/officeDocument/2006/relationships/image" Target="../media/image137.png"/><Relationship Id="rId29" Type="http://schemas.openxmlformats.org/officeDocument/2006/relationships/customXml" Target="../ink/ink3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1" Type="http://schemas.openxmlformats.org/officeDocument/2006/relationships/customXml" Target="../ink/ink365.xml"/><Relationship Id="rId24" Type="http://schemas.openxmlformats.org/officeDocument/2006/relationships/image" Target="../media/image149.png"/><Relationship Id="rId32" Type="http://schemas.openxmlformats.org/officeDocument/2006/relationships/image" Target="../media/image153.png"/><Relationship Id="rId5" Type="http://schemas.openxmlformats.org/officeDocument/2006/relationships/customXml" Target="../ink/ink362.xml"/><Relationship Id="rId15" Type="http://schemas.openxmlformats.org/officeDocument/2006/relationships/customXml" Target="../ink/ink367.xml"/><Relationship Id="rId23" Type="http://schemas.openxmlformats.org/officeDocument/2006/relationships/customXml" Target="../ink/ink371.xml"/><Relationship Id="rId28" Type="http://schemas.openxmlformats.org/officeDocument/2006/relationships/image" Target="../media/image151.png"/><Relationship Id="rId10" Type="http://schemas.openxmlformats.org/officeDocument/2006/relationships/image" Target="../media/image132.png"/><Relationship Id="rId19" Type="http://schemas.openxmlformats.org/officeDocument/2006/relationships/customXml" Target="../ink/ink369.xml"/><Relationship Id="rId31" Type="http://schemas.openxmlformats.org/officeDocument/2006/relationships/customXml" Target="../ink/ink375.xml"/><Relationship Id="rId4" Type="http://schemas.openxmlformats.org/officeDocument/2006/relationships/image" Target="../media/image129.png"/><Relationship Id="rId9" Type="http://schemas.openxmlformats.org/officeDocument/2006/relationships/customXml" Target="../ink/ink364.xml"/><Relationship Id="rId14" Type="http://schemas.openxmlformats.org/officeDocument/2006/relationships/image" Target="../media/image134.png"/><Relationship Id="rId22" Type="http://schemas.openxmlformats.org/officeDocument/2006/relationships/image" Target="../media/image138.png"/><Relationship Id="rId27" Type="http://schemas.openxmlformats.org/officeDocument/2006/relationships/customXml" Target="../ink/ink373.xml"/><Relationship Id="rId30" Type="http://schemas.openxmlformats.org/officeDocument/2006/relationships/image" Target="../media/image1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customXml" Target="../ink/ink381.xml"/><Relationship Id="rId18" Type="http://schemas.openxmlformats.org/officeDocument/2006/relationships/image" Target="../media/image136.png"/><Relationship Id="rId26" Type="http://schemas.openxmlformats.org/officeDocument/2006/relationships/image" Target="../media/image155.png"/><Relationship Id="rId39" Type="http://schemas.openxmlformats.org/officeDocument/2006/relationships/customXml" Target="../ink/ink394.xml"/><Relationship Id="rId3" Type="http://schemas.openxmlformats.org/officeDocument/2006/relationships/customXml" Target="../ink/ink376.xml"/><Relationship Id="rId21" Type="http://schemas.openxmlformats.org/officeDocument/2006/relationships/customXml" Target="../ink/ink385.xml"/><Relationship Id="rId34" Type="http://schemas.openxmlformats.org/officeDocument/2006/relationships/image" Target="../media/image159.png"/><Relationship Id="rId42" Type="http://schemas.openxmlformats.org/officeDocument/2006/relationships/image" Target="../media/image163.png"/><Relationship Id="rId7" Type="http://schemas.openxmlformats.org/officeDocument/2006/relationships/customXml" Target="../ink/ink378.xml"/><Relationship Id="rId12" Type="http://schemas.openxmlformats.org/officeDocument/2006/relationships/image" Target="../media/image133.png"/><Relationship Id="rId17" Type="http://schemas.openxmlformats.org/officeDocument/2006/relationships/customXml" Target="../ink/ink383.xml"/><Relationship Id="rId25" Type="http://schemas.openxmlformats.org/officeDocument/2006/relationships/customXml" Target="../ink/ink387.xml"/><Relationship Id="rId33" Type="http://schemas.openxmlformats.org/officeDocument/2006/relationships/customXml" Target="../ink/ink391.xml"/><Relationship Id="rId38" Type="http://schemas.openxmlformats.org/officeDocument/2006/relationships/image" Target="../media/image161.png"/><Relationship Id="rId2" Type="http://schemas.openxmlformats.org/officeDocument/2006/relationships/image" Target="../media/image128.png"/><Relationship Id="rId16" Type="http://schemas.openxmlformats.org/officeDocument/2006/relationships/image" Target="../media/image135.png"/><Relationship Id="rId20" Type="http://schemas.openxmlformats.org/officeDocument/2006/relationships/image" Target="../media/image137.png"/><Relationship Id="rId29" Type="http://schemas.openxmlformats.org/officeDocument/2006/relationships/customXml" Target="../ink/ink389.xml"/><Relationship Id="rId41" Type="http://schemas.openxmlformats.org/officeDocument/2006/relationships/customXml" Target="../ink/ink3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1" Type="http://schemas.openxmlformats.org/officeDocument/2006/relationships/customXml" Target="../ink/ink380.xml"/><Relationship Id="rId24" Type="http://schemas.openxmlformats.org/officeDocument/2006/relationships/image" Target="../media/image154.png"/><Relationship Id="rId32" Type="http://schemas.openxmlformats.org/officeDocument/2006/relationships/image" Target="../media/image158.png"/><Relationship Id="rId37" Type="http://schemas.openxmlformats.org/officeDocument/2006/relationships/customXml" Target="../ink/ink393.xml"/><Relationship Id="rId40" Type="http://schemas.openxmlformats.org/officeDocument/2006/relationships/image" Target="../media/image162.png"/><Relationship Id="rId5" Type="http://schemas.openxmlformats.org/officeDocument/2006/relationships/customXml" Target="../ink/ink377.xml"/><Relationship Id="rId15" Type="http://schemas.openxmlformats.org/officeDocument/2006/relationships/customXml" Target="../ink/ink382.xml"/><Relationship Id="rId23" Type="http://schemas.openxmlformats.org/officeDocument/2006/relationships/customXml" Target="../ink/ink386.xml"/><Relationship Id="rId28" Type="http://schemas.openxmlformats.org/officeDocument/2006/relationships/image" Target="../media/image156.png"/><Relationship Id="rId36" Type="http://schemas.openxmlformats.org/officeDocument/2006/relationships/image" Target="../media/image160.png"/><Relationship Id="rId10" Type="http://schemas.openxmlformats.org/officeDocument/2006/relationships/image" Target="../media/image132.png"/><Relationship Id="rId19" Type="http://schemas.openxmlformats.org/officeDocument/2006/relationships/customXml" Target="../ink/ink384.xml"/><Relationship Id="rId31" Type="http://schemas.openxmlformats.org/officeDocument/2006/relationships/customXml" Target="../ink/ink390.xml"/><Relationship Id="rId4" Type="http://schemas.openxmlformats.org/officeDocument/2006/relationships/image" Target="../media/image129.png"/><Relationship Id="rId9" Type="http://schemas.openxmlformats.org/officeDocument/2006/relationships/customXml" Target="../ink/ink379.xml"/><Relationship Id="rId14" Type="http://schemas.openxmlformats.org/officeDocument/2006/relationships/image" Target="../media/image134.png"/><Relationship Id="rId22" Type="http://schemas.openxmlformats.org/officeDocument/2006/relationships/image" Target="../media/image138.png"/><Relationship Id="rId27" Type="http://schemas.openxmlformats.org/officeDocument/2006/relationships/customXml" Target="../ink/ink388.xml"/><Relationship Id="rId30" Type="http://schemas.openxmlformats.org/officeDocument/2006/relationships/image" Target="../media/image157.png"/><Relationship Id="rId35" Type="http://schemas.openxmlformats.org/officeDocument/2006/relationships/customXml" Target="../ink/ink39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customXml" Target="../ink/ink401.xml"/><Relationship Id="rId18" Type="http://schemas.openxmlformats.org/officeDocument/2006/relationships/image" Target="../media/image136.png"/><Relationship Id="rId26" Type="http://schemas.openxmlformats.org/officeDocument/2006/relationships/image" Target="../media/image155.png"/><Relationship Id="rId39" Type="http://schemas.openxmlformats.org/officeDocument/2006/relationships/customXml" Target="../ink/ink414.xml"/><Relationship Id="rId3" Type="http://schemas.openxmlformats.org/officeDocument/2006/relationships/customXml" Target="../ink/ink396.xml"/><Relationship Id="rId21" Type="http://schemas.openxmlformats.org/officeDocument/2006/relationships/customXml" Target="../ink/ink405.xml"/><Relationship Id="rId34" Type="http://schemas.openxmlformats.org/officeDocument/2006/relationships/image" Target="../media/image164.png"/><Relationship Id="rId42" Type="http://schemas.openxmlformats.org/officeDocument/2006/relationships/image" Target="../media/image168.png"/><Relationship Id="rId7" Type="http://schemas.openxmlformats.org/officeDocument/2006/relationships/customXml" Target="../ink/ink398.xml"/><Relationship Id="rId12" Type="http://schemas.openxmlformats.org/officeDocument/2006/relationships/image" Target="../media/image133.png"/><Relationship Id="rId17" Type="http://schemas.openxmlformats.org/officeDocument/2006/relationships/customXml" Target="../ink/ink403.xml"/><Relationship Id="rId25" Type="http://schemas.openxmlformats.org/officeDocument/2006/relationships/customXml" Target="../ink/ink407.xml"/><Relationship Id="rId33" Type="http://schemas.openxmlformats.org/officeDocument/2006/relationships/customXml" Target="../ink/ink411.xml"/><Relationship Id="rId38" Type="http://schemas.openxmlformats.org/officeDocument/2006/relationships/image" Target="../media/image166.png"/><Relationship Id="rId46" Type="http://schemas.openxmlformats.org/officeDocument/2006/relationships/image" Target="../media/image170.png"/><Relationship Id="rId2" Type="http://schemas.openxmlformats.org/officeDocument/2006/relationships/image" Target="../media/image128.png"/><Relationship Id="rId16" Type="http://schemas.openxmlformats.org/officeDocument/2006/relationships/image" Target="../media/image135.png"/><Relationship Id="rId20" Type="http://schemas.openxmlformats.org/officeDocument/2006/relationships/image" Target="../media/image137.png"/><Relationship Id="rId29" Type="http://schemas.openxmlformats.org/officeDocument/2006/relationships/customXml" Target="../ink/ink409.xml"/><Relationship Id="rId41" Type="http://schemas.openxmlformats.org/officeDocument/2006/relationships/customXml" Target="../ink/ink4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1" Type="http://schemas.openxmlformats.org/officeDocument/2006/relationships/customXml" Target="../ink/ink400.xml"/><Relationship Id="rId24" Type="http://schemas.openxmlformats.org/officeDocument/2006/relationships/image" Target="../media/image154.png"/><Relationship Id="rId32" Type="http://schemas.openxmlformats.org/officeDocument/2006/relationships/image" Target="../media/image158.png"/><Relationship Id="rId37" Type="http://schemas.openxmlformats.org/officeDocument/2006/relationships/customXml" Target="../ink/ink413.xml"/><Relationship Id="rId40" Type="http://schemas.openxmlformats.org/officeDocument/2006/relationships/image" Target="../media/image167.png"/><Relationship Id="rId45" Type="http://schemas.openxmlformats.org/officeDocument/2006/relationships/customXml" Target="../ink/ink417.xml"/><Relationship Id="rId5" Type="http://schemas.openxmlformats.org/officeDocument/2006/relationships/customXml" Target="../ink/ink397.xml"/><Relationship Id="rId15" Type="http://schemas.openxmlformats.org/officeDocument/2006/relationships/customXml" Target="../ink/ink402.xml"/><Relationship Id="rId23" Type="http://schemas.openxmlformats.org/officeDocument/2006/relationships/customXml" Target="../ink/ink406.xml"/><Relationship Id="rId28" Type="http://schemas.openxmlformats.org/officeDocument/2006/relationships/image" Target="../media/image156.png"/><Relationship Id="rId36" Type="http://schemas.openxmlformats.org/officeDocument/2006/relationships/image" Target="../media/image165.png"/><Relationship Id="rId10" Type="http://schemas.openxmlformats.org/officeDocument/2006/relationships/image" Target="../media/image132.png"/><Relationship Id="rId19" Type="http://schemas.openxmlformats.org/officeDocument/2006/relationships/customXml" Target="../ink/ink404.xml"/><Relationship Id="rId31" Type="http://schemas.openxmlformats.org/officeDocument/2006/relationships/customXml" Target="../ink/ink410.xml"/><Relationship Id="rId44" Type="http://schemas.openxmlformats.org/officeDocument/2006/relationships/image" Target="../media/image169.png"/><Relationship Id="rId4" Type="http://schemas.openxmlformats.org/officeDocument/2006/relationships/image" Target="../media/image129.png"/><Relationship Id="rId9" Type="http://schemas.openxmlformats.org/officeDocument/2006/relationships/customXml" Target="../ink/ink399.xml"/><Relationship Id="rId14" Type="http://schemas.openxmlformats.org/officeDocument/2006/relationships/image" Target="../media/image134.png"/><Relationship Id="rId22" Type="http://schemas.openxmlformats.org/officeDocument/2006/relationships/image" Target="../media/image138.png"/><Relationship Id="rId27" Type="http://schemas.openxmlformats.org/officeDocument/2006/relationships/customXml" Target="../ink/ink408.xml"/><Relationship Id="rId30" Type="http://schemas.openxmlformats.org/officeDocument/2006/relationships/image" Target="../media/image157.png"/><Relationship Id="rId35" Type="http://schemas.openxmlformats.org/officeDocument/2006/relationships/customXml" Target="../ink/ink412.xml"/><Relationship Id="rId43" Type="http://schemas.openxmlformats.org/officeDocument/2006/relationships/customXml" Target="../ink/ink416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23.xml"/><Relationship Id="rId18" Type="http://schemas.openxmlformats.org/officeDocument/2006/relationships/image" Target="../media/image136.png"/><Relationship Id="rId26" Type="http://schemas.openxmlformats.org/officeDocument/2006/relationships/image" Target="../media/image155.png"/><Relationship Id="rId39" Type="http://schemas.openxmlformats.org/officeDocument/2006/relationships/customXml" Target="../ink/ink436.xml"/><Relationship Id="rId21" Type="http://schemas.openxmlformats.org/officeDocument/2006/relationships/customXml" Target="../ink/ink427.xml"/><Relationship Id="rId34" Type="http://schemas.openxmlformats.org/officeDocument/2006/relationships/image" Target="../media/image164.png"/><Relationship Id="rId42" Type="http://schemas.openxmlformats.org/officeDocument/2006/relationships/image" Target="../media/image168.png"/><Relationship Id="rId47" Type="http://schemas.openxmlformats.org/officeDocument/2006/relationships/customXml" Target="../ink/ink440.xml"/><Relationship Id="rId50" Type="http://schemas.openxmlformats.org/officeDocument/2006/relationships/image" Target="../media/image174.png"/><Relationship Id="rId55" Type="http://schemas.openxmlformats.org/officeDocument/2006/relationships/customXml" Target="../ink/ink444.xml"/><Relationship Id="rId7" Type="http://schemas.openxmlformats.org/officeDocument/2006/relationships/customXml" Target="../ink/ink420.xml"/><Relationship Id="rId12" Type="http://schemas.openxmlformats.org/officeDocument/2006/relationships/image" Target="../media/image133.png"/><Relationship Id="rId17" Type="http://schemas.openxmlformats.org/officeDocument/2006/relationships/customXml" Target="../ink/ink425.xml"/><Relationship Id="rId25" Type="http://schemas.openxmlformats.org/officeDocument/2006/relationships/customXml" Target="../ink/ink429.xml"/><Relationship Id="rId33" Type="http://schemas.openxmlformats.org/officeDocument/2006/relationships/customXml" Target="../ink/ink433.xml"/><Relationship Id="rId38" Type="http://schemas.openxmlformats.org/officeDocument/2006/relationships/image" Target="../media/image166.png"/><Relationship Id="rId46" Type="http://schemas.openxmlformats.org/officeDocument/2006/relationships/image" Target="../media/image172.png"/><Relationship Id="rId2" Type="http://schemas.openxmlformats.org/officeDocument/2006/relationships/image" Target="../media/image128.png"/><Relationship Id="rId16" Type="http://schemas.openxmlformats.org/officeDocument/2006/relationships/image" Target="../media/image135.png"/><Relationship Id="rId20" Type="http://schemas.openxmlformats.org/officeDocument/2006/relationships/image" Target="../media/image137.png"/><Relationship Id="rId29" Type="http://schemas.openxmlformats.org/officeDocument/2006/relationships/customXml" Target="../ink/ink431.xml"/><Relationship Id="rId41" Type="http://schemas.openxmlformats.org/officeDocument/2006/relationships/customXml" Target="../ink/ink437.xml"/><Relationship Id="rId54" Type="http://schemas.openxmlformats.org/officeDocument/2006/relationships/image" Target="../media/image1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1" Type="http://schemas.openxmlformats.org/officeDocument/2006/relationships/customXml" Target="../ink/ink422.xml"/><Relationship Id="rId24" Type="http://schemas.openxmlformats.org/officeDocument/2006/relationships/image" Target="../media/image154.png"/><Relationship Id="rId32" Type="http://schemas.openxmlformats.org/officeDocument/2006/relationships/image" Target="../media/image158.png"/><Relationship Id="rId37" Type="http://schemas.openxmlformats.org/officeDocument/2006/relationships/customXml" Target="../ink/ink435.xml"/><Relationship Id="rId40" Type="http://schemas.openxmlformats.org/officeDocument/2006/relationships/image" Target="../media/image167.png"/><Relationship Id="rId45" Type="http://schemas.openxmlformats.org/officeDocument/2006/relationships/customXml" Target="../ink/ink439.xml"/><Relationship Id="rId53" Type="http://schemas.openxmlformats.org/officeDocument/2006/relationships/customXml" Target="../ink/ink443.xml"/><Relationship Id="rId5" Type="http://schemas.openxmlformats.org/officeDocument/2006/relationships/customXml" Target="../ink/ink419.xml"/><Relationship Id="rId15" Type="http://schemas.openxmlformats.org/officeDocument/2006/relationships/customXml" Target="../ink/ink424.xml"/><Relationship Id="rId23" Type="http://schemas.openxmlformats.org/officeDocument/2006/relationships/customXml" Target="../ink/ink428.xml"/><Relationship Id="rId28" Type="http://schemas.openxmlformats.org/officeDocument/2006/relationships/image" Target="../media/image156.png"/><Relationship Id="rId36" Type="http://schemas.openxmlformats.org/officeDocument/2006/relationships/image" Target="../media/image165.png"/><Relationship Id="rId49" Type="http://schemas.openxmlformats.org/officeDocument/2006/relationships/customXml" Target="../ink/ink441.xml"/><Relationship Id="rId10" Type="http://schemas.openxmlformats.org/officeDocument/2006/relationships/image" Target="../media/image132.png"/><Relationship Id="rId19" Type="http://schemas.openxmlformats.org/officeDocument/2006/relationships/customXml" Target="../ink/ink426.xml"/><Relationship Id="rId31" Type="http://schemas.openxmlformats.org/officeDocument/2006/relationships/customXml" Target="../ink/ink432.xml"/><Relationship Id="rId44" Type="http://schemas.openxmlformats.org/officeDocument/2006/relationships/image" Target="../media/image171.png"/><Relationship Id="rId52" Type="http://schemas.openxmlformats.org/officeDocument/2006/relationships/image" Target="../media/image175.png"/><Relationship Id="rId4" Type="http://schemas.openxmlformats.org/officeDocument/2006/relationships/image" Target="../media/image129.png"/><Relationship Id="rId9" Type="http://schemas.openxmlformats.org/officeDocument/2006/relationships/customXml" Target="../ink/ink421.xml"/><Relationship Id="rId14" Type="http://schemas.openxmlformats.org/officeDocument/2006/relationships/image" Target="../media/image134.png"/><Relationship Id="rId22" Type="http://schemas.openxmlformats.org/officeDocument/2006/relationships/image" Target="../media/image138.png"/><Relationship Id="rId27" Type="http://schemas.openxmlformats.org/officeDocument/2006/relationships/customXml" Target="../ink/ink430.xml"/><Relationship Id="rId30" Type="http://schemas.openxmlformats.org/officeDocument/2006/relationships/image" Target="../media/image157.png"/><Relationship Id="rId35" Type="http://schemas.openxmlformats.org/officeDocument/2006/relationships/customXml" Target="../ink/ink434.xml"/><Relationship Id="rId43" Type="http://schemas.openxmlformats.org/officeDocument/2006/relationships/customXml" Target="../ink/ink438.xml"/><Relationship Id="rId48" Type="http://schemas.openxmlformats.org/officeDocument/2006/relationships/image" Target="../media/image173.png"/><Relationship Id="rId56" Type="http://schemas.openxmlformats.org/officeDocument/2006/relationships/image" Target="../media/image177.png"/><Relationship Id="rId8" Type="http://schemas.openxmlformats.org/officeDocument/2006/relationships/image" Target="../media/image131.png"/><Relationship Id="rId51" Type="http://schemas.openxmlformats.org/officeDocument/2006/relationships/customXml" Target="../ink/ink442.xml"/><Relationship Id="rId3" Type="http://schemas.openxmlformats.org/officeDocument/2006/relationships/customXml" Target="../ink/ink418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50.xml"/><Relationship Id="rId18" Type="http://schemas.openxmlformats.org/officeDocument/2006/relationships/image" Target="../media/image136.png"/><Relationship Id="rId26" Type="http://schemas.openxmlformats.org/officeDocument/2006/relationships/image" Target="../media/image155.png"/><Relationship Id="rId39" Type="http://schemas.openxmlformats.org/officeDocument/2006/relationships/customXml" Target="../ink/ink463.xml"/><Relationship Id="rId21" Type="http://schemas.openxmlformats.org/officeDocument/2006/relationships/customXml" Target="../ink/ink454.xml"/><Relationship Id="rId34" Type="http://schemas.openxmlformats.org/officeDocument/2006/relationships/image" Target="../media/image164.png"/><Relationship Id="rId42" Type="http://schemas.openxmlformats.org/officeDocument/2006/relationships/image" Target="../media/image168.png"/><Relationship Id="rId47" Type="http://schemas.openxmlformats.org/officeDocument/2006/relationships/customXml" Target="../ink/ink467.xml"/><Relationship Id="rId50" Type="http://schemas.openxmlformats.org/officeDocument/2006/relationships/image" Target="../media/image174.png"/><Relationship Id="rId55" Type="http://schemas.openxmlformats.org/officeDocument/2006/relationships/customXml" Target="../ink/ink471.xml"/><Relationship Id="rId7" Type="http://schemas.openxmlformats.org/officeDocument/2006/relationships/customXml" Target="../ink/ink447.xml"/><Relationship Id="rId12" Type="http://schemas.openxmlformats.org/officeDocument/2006/relationships/image" Target="../media/image133.png"/><Relationship Id="rId17" Type="http://schemas.openxmlformats.org/officeDocument/2006/relationships/customXml" Target="../ink/ink452.xml"/><Relationship Id="rId25" Type="http://schemas.openxmlformats.org/officeDocument/2006/relationships/customXml" Target="../ink/ink456.xml"/><Relationship Id="rId33" Type="http://schemas.openxmlformats.org/officeDocument/2006/relationships/customXml" Target="../ink/ink460.xml"/><Relationship Id="rId38" Type="http://schemas.openxmlformats.org/officeDocument/2006/relationships/image" Target="../media/image166.png"/><Relationship Id="rId46" Type="http://schemas.openxmlformats.org/officeDocument/2006/relationships/image" Target="../media/image172.png"/><Relationship Id="rId59" Type="http://schemas.openxmlformats.org/officeDocument/2006/relationships/customXml" Target="../ink/ink473.xml"/><Relationship Id="rId2" Type="http://schemas.openxmlformats.org/officeDocument/2006/relationships/image" Target="../media/image128.png"/><Relationship Id="rId16" Type="http://schemas.openxmlformats.org/officeDocument/2006/relationships/image" Target="../media/image135.png"/><Relationship Id="rId20" Type="http://schemas.openxmlformats.org/officeDocument/2006/relationships/image" Target="../media/image137.png"/><Relationship Id="rId29" Type="http://schemas.openxmlformats.org/officeDocument/2006/relationships/customXml" Target="../ink/ink458.xml"/><Relationship Id="rId41" Type="http://schemas.openxmlformats.org/officeDocument/2006/relationships/customXml" Target="../ink/ink464.xml"/><Relationship Id="rId54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1" Type="http://schemas.openxmlformats.org/officeDocument/2006/relationships/customXml" Target="../ink/ink449.xml"/><Relationship Id="rId24" Type="http://schemas.openxmlformats.org/officeDocument/2006/relationships/image" Target="../media/image154.png"/><Relationship Id="rId32" Type="http://schemas.openxmlformats.org/officeDocument/2006/relationships/image" Target="../media/image158.png"/><Relationship Id="rId37" Type="http://schemas.openxmlformats.org/officeDocument/2006/relationships/customXml" Target="../ink/ink462.xml"/><Relationship Id="rId40" Type="http://schemas.openxmlformats.org/officeDocument/2006/relationships/image" Target="../media/image167.png"/><Relationship Id="rId45" Type="http://schemas.openxmlformats.org/officeDocument/2006/relationships/customXml" Target="../ink/ink466.xml"/><Relationship Id="rId53" Type="http://schemas.openxmlformats.org/officeDocument/2006/relationships/customXml" Target="../ink/ink470.xml"/><Relationship Id="rId58" Type="http://schemas.openxmlformats.org/officeDocument/2006/relationships/image" Target="../media/image182.png"/><Relationship Id="rId5" Type="http://schemas.openxmlformats.org/officeDocument/2006/relationships/customXml" Target="../ink/ink446.xml"/><Relationship Id="rId15" Type="http://schemas.openxmlformats.org/officeDocument/2006/relationships/customXml" Target="../ink/ink451.xml"/><Relationship Id="rId23" Type="http://schemas.openxmlformats.org/officeDocument/2006/relationships/customXml" Target="../ink/ink455.xml"/><Relationship Id="rId28" Type="http://schemas.openxmlformats.org/officeDocument/2006/relationships/image" Target="../media/image156.png"/><Relationship Id="rId36" Type="http://schemas.openxmlformats.org/officeDocument/2006/relationships/image" Target="../media/image165.png"/><Relationship Id="rId49" Type="http://schemas.openxmlformats.org/officeDocument/2006/relationships/customXml" Target="../ink/ink468.xml"/><Relationship Id="rId57" Type="http://schemas.openxmlformats.org/officeDocument/2006/relationships/customXml" Target="../ink/ink472.xml"/><Relationship Id="rId10" Type="http://schemas.openxmlformats.org/officeDocument/2006/relationships/image" Target="../media/image132.png"/><Relationship Id="rId19" Type="http://schemas.openxmlformats.org/officeDocument/2006/relationships/customXml" Target="../ink/ink453.xml"/><Relationship Id="rId31" Type="http://schemas.openxmlformats.org/officeDocument/2006/relationships/customXml" Target="../ink/ink459.xml"/><Relationship Id="rId44" Type="http://schemas.openxmlformats.org/officeDocument/2006/relationships/image" Target="../media/image171.png"/><Relationship Id="rId52" Type="http://schemas.openxmlformats.org/officeDocument/2006/relationships/image" Target="../media/image179.png"/><Relationship Id="rId60" Type="http://schemas.openxmlformats.org/officeDocument/2006/relationships/image" Target="../media/image183.png"/><Relationship Id="rId4" Type="http://schemas.openxmlformats.org/officeDocument/2006/relationships/image" Target="../media/image129.png"/><Relationship Id="rId9" Type="http://schemas.openxmlformats.org/officeDocument/2006/relationships/customXml" Target="../ink/ink448.xml"/><Relationship Id="rId14" Type="http://schemas.openxmlformats.org/officeDocument/2006/relationships/image" Target="../media/image134.png"/><Relationship Id="rId22" Type="http://schemas.openxmlformats.org/officeDocument/2006/relationships/image" Target="../media/image138.png"/><Relationship Id="rId27" Type="http://schemas.openxmlformats.org/officeDocument/2006/relationships/customXml" Target="../ink/ink457.xml"/><Relationship Id="rId30" Type="http://schemas.openxmlformats.org/officeDocument/2006/relationships/image" Target="../media/image157.png"/><Relationship Id="rId35" Type="http://schemas.openxmlformats.org/officeDocument/2006/relationships/customXml" Target="../ink/ink461.xml"/><Relationship Id="rId43" Type="http://schemas.openxmlformats.org/officeDocument/2006/relationships/customXml" Target="../ink/ink465.xml"/><Relationship Id="rId48" Type="http://schemas.openxmlformats.org/officeDocument/2006/relationships/image" Target="../media/image178.png"/><Relationship Id="rId56" Type="http://schemas.openxmlformats.org/officeDocument/2006/relationships/image" Target="../media/image181.png"/><Relationship Id="rId8" Type="http://schemas.openxmlformats.org/officeDocument/2006/relationships/image" Target="../media/image131.png"/><Relationship Id="rId51" Type="http://schemas.openxmlformats.org/officeDocument/2006/relationships/customXml" Target="../ink/ink469.xml"/><Relationship Id="rId3" Type="http://schemas.openxmlformats.org/officeDocument/2006/relationships/customXml" Target="../ink/ink445.xml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79.xml"/><Relationship Id="rId18" Type="http://schemas.openxmlformats.org/officeDocument/2006/relationships/image" Target="../media/image136.png"/><Relationship Id="rId26" Type="http://schemas.openxmlformats.org/officeDocument/2006/relationships/image" Target="../media/image155.png"/><Relationship Id="rId39" Type="http://schemas.openxmlformats.org/officeDocument/2006/relationships/customXml" Target="../ink/ink492.xml"/><Relationship Id="rId21" Type="http://schemas.openxmlformats.org/officeDocument/2006/relationships/customXml" Target="../ink/ink483.xml"/><Relationship Id="rId34" Type="http://schemas.openxmlformats.org/officeDocument/2006/relationships/image" Target="../media/image164.png"/><Relationship Id="rId42" Type="http://schemas.openxmlformats.org/officeDocument/2006/relationships/image" Target="../media/image168.png"/><Relationship Id="rId47" Type="http://schemas.openxmlformats.org/officeDocument/2006/relationships/customXml" Target="../ink/ink496.xml"/><Relationship Id="rId50" Type="http://schemas.openxmlformats.org/officeDocument/2006/relationships/image" Target="../media/image174.png"/><Relationship Id="rId55" Type="http://schemas.openxmlformats.org/officeDocument/2006/relationships/customXml" Target="../ink/ink500.xml"/><Relationship Id="rId63" Type="http://schemas.openxmlformats.org/officeDocument/2006/relationships/customXml" Target="../ink/ink504.xml"/><Relationship Id="rId68" Type="http://schemas.openxmlformats.org/officeDocument/2006/relationships/image" Target="../media/image189.png"/><Relationship Id="rId76" Type="http://schemas.openxmlformats.org/officeDocument/2006/relationships/image" Target="../media/image193.png"/><Relationship Id="rId7" Type="http://schemas.openxmlformats.org/officeDocument/2006/relationships/customXml" Target="../ink/ink476.xml"/><Relationship Id="rId71" Type="http://schemas.openxmlformats.org/officeDocument/2006/relationships/customXml" Target="../ink/ink508.xml"/><Relationship Id="rId2" Type="http://schemas.openxmlformats.org/officeDocument/2006/relationships/image" Target="../media/image128.png"/><Relationship Id="rId16" Type="http://schemas.openxmlformats.org/officeDocument/2006/relationships/image" Target="../media/image135.png"/><Relationship Id="rId29" Type="http://schemas.openxmlformats.org/officeDocument/2006/relationships/customXml" Target="../ink/ink487.xml"/><Relationship Id="rId11" Type="http://schemas.openxmlformats.org/officeDocument/2006/relationships/customXml" Target="../ink/ink478.xml"/><Relationship Id="rId24" Type="http://schemas.openxmlformats.org/officeDocument/2006/relationships/image" Target="../media/image154.png"/><Relationship Id="rId32" Type="http://schemas.openxmlformats.org/officeDocument/2006/relationships/image" Target="../media/image158.png"/><Relationship Id="rId37" Type="http://schemas.openxmlformats.org/officeDocument/2006/relationships/customXml" Target="../ink/ink491.xml"/><Relationship Id="rId40" Type="http://schemas.openxmlformats.org/officeDocument/2006/relationships/image" Target="../media/image167.png"/><Relationship Id="rId45" Type="http://schemas.openxmlformats.org/officeDocument/2006/relationships/customXml" Target="../ink/ink495.xml"/><Relationship Id="rId53" Type="http://schemas.openxmlformats.org/officeDocument/2006/relationships/customXml" Target="../ink/ink499.xml"/><Relationship Id="rId58" Type="http://schemas.openxmlformats.org/officeDocument/2006/relationships/image" Target="../media/image184.png"/><Relationship Id="rId66" Type="http://schemas.openxmlformats.org/officeDocument/2006/relationships/image" Target="../media/image188.png"/><Relationship Id="rId74" Type="http://schemas.openxmlformats.org/officeDocument/2006/relationships/image" Target="../media/image192.png"/><Relationship Id="rId5" Type="http://schemas.openxmlformats.org/officeDocument/2006/relationships/customXml" Target="../ink/ink475.xml"/><Relationship Id="rId15" Type="http://schemas.openxmlformats.org/officeDocument/2006/relationships/customXml" Target="../ink/ink480.xml"/><Relationship Id="rId23" Type="http://schemas.openxmlformats.org/officeDocument/2006/relationships/customXml" Target="../ink/ink484.xml"/><Relationship Id="rId28" Type="http://schemas.openxmlformats.org/officeDocument/2006/relationships/image" Target="../media/image156.png"/><Relationship Id="rId36" Type="http://schemas.openxmlformats.org/officeDocument/2006/relationships/image" Target="../media/image165.png"/><Relationship Id="rId49" Type="http://schemas.openxmlformats.org/officeDocument/2006/relationships/customXml" Target="../ink/ink497.xml"/><Relationship Id="rId57" Type="http://schemas.openxmlformats.org/officeDocument/2006/relationships/customXml" Target="../ink/ink501.xml"/><Relationship Id="rId61" Type="http://schemas.openxmlformats.org/officeDocument/2006/relationships/customXml" Target="../ink/ink503.xml"/><Relationship Id="rId10" Type="http://schemas.openxmlformats.org/officeDocument/2006/relationships/image" Target="../media/image132.png"/><Relationship Id="rId19" Type="http://schemas.openxmlformats.org/officeDocument/2006/relationships/customXml" Target="../ink/ink482.xml"/><Relationship Id="rId31" Type="http://schemas.openxmlformats.org/officeDocument/2006/relationships/customXml" Target="../ink/ink488.xml"/><Relationship Id="rId44" Type="http://schemas.openxmlformats.org/officeDocument/2006/relationships/image" Target="../media/image171.png"/><Relationship Id="rId52" Type="http://schemas.openxmlformats.org/officeDocument/2006/relationships/image" Target="../media/image179.png"/><Relationship Id="rId60" Type="http://schemas.openxmlformats.org/officeDocument/2006/relationships/image" Target="../media/image185.png"/><Relationship Id="rId65" Type="http://schemas.openxmlformats.org/officeDocument/2006/relationships/customXml" Target="../ink/ink505.xml"/><Relationship Id="rId73" Type="http://schemas.openxmlformats.org/officeDocument/2006/relationships/customXml" Target="../ink/ink509.xml"/><Relationship Id="rId78" Type="http://schemas.openxmlformats.org/officeDocument/2006/relationships/image" Target="../media/image194.png"/><Relationship Id="rId4" Type="http://schemas.openxmlformats.org/officeDocument/2006/relationships/image" Target="../media/image129.png"/><Relationship Id="rId9" Type="http://schemas.openxmlformats.org/officeDocument/2006/relationships/customXml" Target="../ink/ink477.xml"/><Relationship Id="rId14" Type="http://schemas.openxmlformats.org/officeDocument/2006/relationships/image" Target="../media/image134.png"/><Relationship Id="rId22" Type="http://schemas.openxmlformats.org/officeDocument/2006/relationships/image" Target="../media/image138.png"/><Relationship Id="rId27" Type="http://schemas.openxmlformats.org/officeDocument/2006/relationships/customXml" Target="../ink/ink486.xml"/><Relationship Id="rId30" Type="http://schemas.openxmlformats.org/officeDocument/2006/relationships/image" Target="../media/image157.png"/><Relationship Id="rId35" Type="http://schemas.openxmlformats.org/officeDocument/2006/relationships/customXml" Target="../ink/ink490.xml"/><Relationship Id="rId43" Type="http://schemas.openxmlformats.org/officeDocument/2006/relationships/customXml" Target="../ink/ink494.xml"/><Relationship Id="rId48" Type="http://schemas.openxmlformats.org/officeDocument/2006/relationships/image" Target="../media/image178.png"/><Relationship Id="rId56" Type="http://schemas.openxmlformats.org/officeDocument/2006/relationships/image" Target="../media/image181.png"/><Relationship Id="rId64" Type="http://schemas.openxmlformats.org/officeDocument/2006/relationships/image" Target="../media/image187.png"/><Relationship Id="rId69" Type="http://schemas.openxmlformats.org/officeDocument/2006/relationships/customXml" Target="../ink/ink507.xml"/><Relationship Id="rId77" Type="http://schemas.openxmlformats.org/officeDocument/2006/relationships/customXml" Target="../ink/ink511.xml"/><Relationship Id="rId8" Type="http://schemas.openxmlformats.org/officeDocument/2006/relationships/image" Target="../media/image131.png"/><Relationship Id="rId51" Type="http://schemas.openxmlformats.org/officeDocument/2006/relationships/customXml" Target="../ink/ink498.xml"/><Relationship Id="rId72" Type="http://schemas.openxmlformats.org/officeDocument/2006/relationships/image" Target="../media/image191.png"/><Relationship Id="rId3" Type="http://schemas.openxmlformats.org/officeDocument/2006/relationships/customXml" Target="../ink/ink474.xml"/><Relationship Id="rId12" Type="http://schemas.openxmlformats.org/officeDocument/2006/relationships/image" Target="../media/image133.png"/><Relationship Id="rId17" Type="http://schemas.openxmlformats.org/officeDocument/2006/relationships/customXml" Target="../ink/ink481.xml"/><Relationship Id="rId25" Type="http://schemas.openxmlformats.org/officeDocument/2006/relationships/customXml" Target="../ink/ink485.xml"/><Relationship Id="rId33" Type="http://schemas.openxmlformats.org/officeDocument/2006/relationships/customXml" Target="../ink/ink489.xml"/><Relationship Id="rId38" Type="http://schemas.openxmlformats.org/officeDocument/2006/relationships/image" Target="../media/image166.png"/><Relationship Id="rId46" Type="http://schemas.openxmlformats.org/officeDocument/2006/relationships/image" Target="../media/image172.png"/><Relationship Id="rId59" Type="http://schemas.openxmlformats.org/officeDocument/2006/relationships/customXml" Target="../ink/ink502.xml"/><Relationship Id="rId67" Type="http://schemas.openxmlformats.org/officeDocument/2006/relationships/customXml" Target="../ink/ink506.xml"/><Relationship Id="rId20" Type="http://schemas.openxmlformats.org/officeDocument/2006/relationships/image" Target="../media/image137.png"/><Relationship Id="rId41" Type="http://schemas.openxmlformats.org/officeDocument/2006/relationships/customXml" Target="../ink/ink493.xml"/><Relationship Id="rId54" Type="http://schemas.openxmlformats.org/officeDocument/2006/relationships/image" Target="../media/image180.png"/><Relationship Id="rId62" Type="http://schemas.openxmlformats.org/officeDocument/2006/relationships/image" Target="../media/image186.png"/><Relationship Id="rId70" Type="http://schemas.openxmlformats.org/officeDocument/2006/relationships/image" Target="../media/image190.png"/><Relationship Id="rId75" Type="http://schemas.openxmlformats.org/officeDocument/2006/relationships/customXml" Target="../ink/ink5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17.xml"/><Relationship Id="rId18" Type="http://schemas.openxmlformats.org/officeDocument/2006/relationships/image" Target="../media/image136.png"/><Relationship Id="rId26" Type="http://schemas.openxmlformats.org/officeDocument/2006/relationships/image" Target="../media/image155.png"/><Relationship Id="rId39" Type="http://schemas.openxmlformats.org/officeDocument/2006/relationships/customXml" Target="../ink/ink530.xml"/><Relationship Id="rId21" Type="http://schemas.openxmlformats.org/officeDocument/2006/relationships/customXml" Target="../ink/ink521.xml"/><Relationship Id="rId34" Type="http://schemas.openxmlformats.org/officeDocument/2006/relationships/image" Target="../media/image164.png"/><Relationship Id="rId42" Type="http://schemas.openxmlformats.org/officeDocument/2006/relationships/image" Target="../media/image168.png"/><Relationship Id="rId47" Type="http://schemas.openxmlformats.org/officeDocument/2006/relationships/customXml" Target="../ink/ink534.xml"/><Relationship Id="rId50" Type="http://schemas.openxmlformats.org/officeDocument/2006/relationships/image" Target="../media/image174.png"/><Relationship Id="rId55" Type="http://schemas.openxmlformats.org/officeDocument/2006/relationships/customXml" Target="../ink/ink538.xml"/><Relationship Id="rId63" Type="http://schemas.openxmlformats.org/officeDocument/2006/relationships/customXml" Target="../ink/ink542.xml"/><Relationship Id="rId68" Type="http://schemas.openxmlformats.org/officeDocument/2006/relationships/image" Target="../media/image198.png"/><Relationship Id="rId76" Type="http://schemas.openxmlformats.org/officeDocument/2006/relationships/image" Target="../media/image202.png"/><Relationship Id="rId7" Type="http://schemas.openxmlformats.org/officeDocument/2006/relationships/customXml" Target="../ink/ink514.xml"/><Relationship Id="rId71" Type="http://schemas.openxmlformats.org/officeDocument/2006/relationships/customXml" Target="../ink/ink546.xml"/><Relationship Id="rId2" Type="http://schemas.openxmlformats.org/officeDocument/2006/relationships/image" Target="../media/image128.png"/><Relationship Id="rId16" Type="http://schemas.openxmlformats.org/officeDocument/2006/relationships/image" Target="../media/image135.png"/><Relationship Id="rId29" Type="http://schemas.openxmlformats.org/officeDocument/2006/relationships/customXml" Target="../ink/ink525.xml"/><Relationship Id="rId11" Type="http://schemas.openxmlformats.org/officeDocument/2006/relationships/customXml" Target="../ink/ink516.xml"/><Relationship Id="rId24" Type="http://schemas.openxmlformats.org/officeDocument/2006/relationships/image" Target="../media/image154.png"/><Relationship Id="rId32" Type="http://schemas.openxmlformats.org/officeDocument/2006/relationships/image" Target="../media/image158.png"/><Relationship Id="rId37" Type="http://schemas.openxmlformats.org/officeDocument/2006/relationships/customXml" Target="../ink/ink529.xml"/><Relationship Id="rId40" Type="http://schemas.openxmlformats.org/officeDocument/2006/relationships/image" Target="../media/image167.png"/><Relationship Id="rId45" Type="http://schemas.openxmlformats.org/officeDocument/2006/relationships/customXml" Target="../ink/ink533.xml"/><Relationship Id="rId53" Type="http://schemas.openxmlformats.org/officeDocument/2006/relationships/customXml" Target="../ink/ink537.xml"/><Relationship Id="rId58" Type="http://schemas.openxmlformats.org/officeDocument/2006/relationships/image" Target="../media/image184.png"/><Relationship Id="rId66" Type="http://schemas.openxmlformats.org/officeDocument/2006/relationships/image" Target="../media/image197.png"/><Relationship Id="rId74" Type="http://schemas.openxmlformats.org/officeDocument/2006/relationships/image" Target="../media/image201.png"/><Relationship Id="rId79" Type="http://schemas.openxmlformats.org/officeDocument/2006/relationships/customXml" Target="../ink/ink550.xml"/><Relationship Id="rId5" Type="http://schemas.openxmlformats.org/officeDocument/2006/relationships/customXml" Target="../ink/ink513.xml"/><Relationship Id="rId61" Type="http://schemas.openxmlformats.org/officeDocument/2006/relationships/customXml" Target="../ink/ink541.xml"/><Relationship Id="rId10" Type="http://schemas.openxmlformats.org/officeDocument/2006/relationships/image" Target="../media/image132.png"/><Relationship Id="rId19" Type="http://schemas.openxmlformats.org/officeDocument/2006/relationships/customXml" Target="../ink/ink520.xml"/><Relationship Id="rId31" Type="http://schemas.openxmlformats.org/officeDocument/2006/relationships/customXml" Target="../ink/ink526.xml"/><Relationship Id="rId44" Type="http://schemas.openxmlformats.org/officeDocument/2006/relationships/image" Target="../media/image171.png"/><Relationship Id="rId52" Type="http://schemas.openxmlformats.org/officeDocument/2006/relationships/image" Target="../media/image179.png"/><Relationship Id="rId60" Type="http://schemas.openxmlformats.org/officeDocument/2006/relationships/image" Target="../media/image185.png"/><Relationship Id="rId65" Type="http://schemas.openxmlformats.org/officeDocument/2006/relationships/customXml" Target="../ink/ink543.xml"/><Relationship Id="rId73" Type="http://schemas.openxmlformats.org/officeDocument/2006/relationships/customXml" Target="../ink/ink547.xml"/><Relationship Id="rId78" Type="http://schemas.openxmlformats.org/officeDocument/2006/relationships/image" Target="../media/image203.png"/><Relationship Id="rId4" Type="http://schemas.openxmlformats.org/officeDocument/2006/relationships/image" Target="../media/image129.png"/><Relationship Id="rId9" Type="http://schemas.openxmlformats.org/officeDocument/2006/relationships/customXml" Target="../ink/ink515.xml"/><Relationship Id="rId14" Type="http://schemas.openxmlformats.org/officeDocument/2006/relationships/image" Target="../media/image134.png"/><Relationship Id="rId22" Type="http://schemas.openxmlformats.org/officeDocument/2006/relationships/image" Target="../media/image138.png"/><Relationship Id="rId27" Type="http://schemas.openxmlformats.org/officeDocument/2006/relationships/customXml" Target="../ink/ink524.xml"/><Relationship Id="rId30" Type="http://schemas.openxmlformats.org/officeDocument/2006/relationships/image" Target="../media/image157.png"/><Relationship Id="rId35" Type="http://schemas.openxmlformats.org/officeDocument/2006/relationships/customXml" Target="../ink/ink528.xml"/><Relationship Id="rId43" Type="http://schemas.openxmlformats.org/officeDocument/2006/relationships/customXml" Target="../ink/ink532.xml"/><Relationship Id="rId48" Type="http://schemas.openxmlformats.org/officeDocument/2006/relationships/image" Target="../media/image178.png"/><Relationship Id="rId56" Type="http://schemas.openxmlformats.org/officeDocument/2006/relationships/image" Target="../media/image181.png"/><Relationship Id="rId64" Type="http://schemas.openxmlformats.org/officeDocument/2006/relationships/image" Target="../media/image196.png"/><Relationship Id="rId69" Type="http://schemas.openxmlformats.org/officeDocument/2006/relationships/customXml" Target="../ink/ink545.xml"/><Relationship Id="rId77" Type="http://schemas.openxmlformats.org/officeDocument/2006/relationships/customXml" Target="../ink/ink549.xml"/><Relationship Id="rId8" Type="http://schemas.openxmlformats.org/officeDocument/2006/relationships/image" Target="../media/image131.png"/><Relationship Id="rId51" Type="http://schemas.openxmlformats.org/officeDocument/2006/relationships/customXml" Target="../ink/ink536.xml"/><Relationship Id="rId72" Type="http://schemas.openxmlformats.org/officeDocument/2006/relationships/image" Target="../media/image200.png"/><Relationship Id="rId80" Type="http://schemas.openxmlformats.org/officeDocument/2006/relationships/image" Target="../media/image204.png"/><Relationship Id="rId3" Type="http://schemas.openxmlformats.org/officeDocument/2006/relationships/customXml" Target="../ink/ink512.xml"/><Relationship Id="rId12" Type="http://schemas.openxmlformats.org/officeDocument/2006/relationships/image" Target="../media/image133.png"/><Relationship Id="rId17" Type="http://schemas.openxmlformats.org/officeDocument/2006/relationships/customXml" Target="../ink/ink519.xml"/><Relationship Id="rId25" Type="http://schemas.openxmlformats.org/officeDocument/2006/relationships/customXml" Target="../ink/ink523.xml"/><Relationship Id="rId33" Type="http://schemas.openxmlformats.org/officeDocument/2006/relationships/customXml" Target="../ink/ink527.xml"/><Relationship Id="rId38" Type="http://schemas.openxmlformats.org/officeDocument/2006/relationships/image" Target="../media/image166.png"/><Relationship Id="rId46" Type="http://schemas.openxmlformats.org/officeDocument/2006/relationships/image" Target="../media/image172.png"/><Relationship Id="rId59" Type="http://schemas.openxmlformats.org/officeDocument/2006/relationships/customXml" Target="../ink/ink540.xml"/><Relationship Id="rId67" Type="http://schemas.openxmlformats.org/officeDocument/2006/relationships/customXml" Target="../ink/ink544.xml"/><Relationship Id="rId20" Type="http://schemas.openxmlformats.org/officeDocument/2006/relationships/image" Target="../media/image137.png"/><Relationship Id="rId41" Type="http://schemas.openxmlformats.org/officeDocument/2006/relationships/customXml" Target="../ink/ink531.xml"/><Relationship Id="rId54" Type="http://schemas.openxmlformats.org/officeDocument/2006/relationships/image" Target="../media/image180.png"/><Relationship Id="rId62" Type="http://schemas.openxmlformats.org/officeDocument/2006/relationships/image" Target="../media/image195.png"/><Relationship Id="rId70" Type="http://schemas.openxmlformats.org/officeDocument/2006/relationships/image" Target="../media/image199.png"/><Relationship Id="rId75" Type="http://schemas.openxmlformats.org/officeDocument/2006/relationships/customXml" Target="../ink/ink5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5" Type="http://schemas.openxmlformats.org/officeDocument/2006/relationships/customXml" Target="../ink/ink518.xml"/><Relationship Id="rId23" Type="http://schemas.openxmlformats.org/officeDocument/2006/relationships/customXml" Target="../ink/ink522.xml"/><Relationship Id="rId28" Type="http://schemas.openxmlformats.org/officeDocument/2006/relationships/image" Target="../media/image156.png"/><Relationship Id="rId36" Type="http://schemas.openxmlformats.org/officeDocument/2006/relationships/image" Target="../media/image165.png"/><Relationship Id="rId49" Type="http://schemas.openxmlformats.org/officeDocument/2006/relationships/customXml" Target="../ink/ink535.xml"/><Relationship Id="rId57" Type="http://schemas.openxmlformats.org/officeDocument/2006/relationships/customXml" Target="../ink/ink5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5.png"/><Relationship Id="rId21" Type="http://schemas.openxmlformats.org/officeDocument/2006/relationships/customXml" Target="../ink/ink560.xml"/><Relationship Id="rId34" Type="http://schemas.openxmlformats.org/officeDocument/2006/relationships/image" Target="../media/image164.png"/><Relationship Id="rId42" Type="http://schemas.openxmlformats.org/officeDocument/2006/relationships/image" Target="../media/image168.png"/><Relationship Id="rId47" Type="http://schemas.openxmlformats.org/officeDocument/2006/relationships/customXml" Target="../ink/ink573.xml"/><Relationship Id="rId50" Type="http://schemas.openxmlformats.org/officeDocument/2006/relationships/image" Target="../media/image174.png"/><Relationship Id="rId55" Type="http://schemas.openxmlformats.org/officeDocument/2006/relationships/customXml" Target="../ink/ink577.xml"/><Relationship Id="rId63" Type="http://schemas.openxmlformats.org/officeDocument/2006/relationships/customXml" Target="../ink/ink581.xml"/><Relationship Id="rId68" Type="http://schemas.openxmlformats.org/officeDocument/2006/relationships/image" Target="../media/image198.png"/><Relationship Id="rId76" Type="http://schemas.openxmlformats.org/officeDocument/2006/relationships/image" Target="../media/image202.png"/><Relationship Id="rId84" Type="http://schemas.openxmlformats.org/officeDocument/2006/relationships/image" Target="../media/image207.png"/><Relationship Id="rId89" Type="http://schemas.openxmlformats.org/officeDocument/2006/relationships/customXml" Target="../ink/ink594.xml"/><Relationship Id="rId97" Type="http://schemas.openxmlformats.org/officeDocument/2006/relationships/customXml" Target="../ink/ink598.xml"/><Relationship Id="rId7" Type="http://schemas.openxmlformats.org/officeDocument/2006/relationships/customXml" Target="../ink/ink553.xml"/><Relationship Id="rId71" Type="http://schemas.openxmlformats.org/officeDocument/2006/relationships/customXml" Target="../ink/ink585.xml"/><Relationship Id="rId92" Type="http://schemas.openxmlformats.org/officeDocument/2006/relationships/image" Target="../media/image211.png"/><Relationship Id="rId2" Type="http://schemas.openxmlformats.org/officeDocument/2006/relationships/image" Target="../media/image128.png"/><Relationship Id="rId16" Type="http://schemas.openxmlformats.org/officeDocument/2006/relationships/image" Target="../media/image135.png"/><Relationship Id="rId29" Type="http://schemas.openxmlformats.org/officeDocument/2006/relationships/customXml" Target="../ink/ink564.xml"/><Relationship Id="rId11" Type="http://schemas.openxmlformats.org/officeDocument/2006/relationships/customXml" Target="../ink/ink555.xml"/><Relationship Id="rId24" Type="http://schemas.openxmlformats.org/officeDocument/2006/relationships/image" Target="../media/image154.png"/><Relationship Id="rId32" Type="http://schemas.openxmlformats.org/officeDocument/2006/relationships/image" Target="../media/image158.png"/><Relationship Id="rId37" Type="http://schemas.openxmlformats.org/officeDocument/2006/relationships/customXml" Target="../ink/ink568.xml"/><Relationship Id="rId40" Type="http://schemas.openxmlformats.org/officeDocument/2006/relationships/image" Target="../media/image167.png"/><Relationship Id="rId45" Type="http://schemas.openxmlformats.org/officeDocument/2006/relationships/customXml" Target="../ink/ink572.xml"/><Relationship Id="rId53" Type="http://schemas.openxmlformats.org/officeDocument/2006/relationships/customXml" Target="../ink/ink576.xml"/><Relationship Id="rId58" Type="http://schemas.openxmlformats.org/officeDocument/2006/relationships/image" Target="../media/image184.png"/><Relationship Id="rId66" Type="http://schemas.openxmlformats.org/officeDocument/2006/relationships/image" Target="../media/image197.png"/><Relationship Id="rId74" Type="http://schemas.openxmlformats.org/officeDocument/2006/relationships/image" Target="../media/image201.png"/><Relationship Id="rId79" Type="http://schemas.openxmlformats.org/officeDocument/2006/relationships/customXml" Target="../ink/ink589.xml"/><Relationship Id="rId87" Type="http://schemas.openxmlformats.org/officeDocument/2006/relationships/customXml" Target="../ink/ink593.xml"/><Relationship Id="rId5" Type="http://schemas.openxmlformats.org/officeDocument/2006/relationships/customXml" Target="../ink/ink552.xml"/><Relationship Id="rId61" Type="http://schemas.openxmlformats.org/officeDocument/2006/relationships/customXml" Target="../ink/ink580.xml"/><Relationship Id="rId82" Type="http://schemas.openxmlformats.org/officeDocument/2006/relationships/image" Target="../media/image206.png"/><Relationship Id="rId90" Type="http://schemas.openxmlformats.org/officeDocument/2006/relationships/image" Target="../media/image210.png"/><Relationship Id="rId95" Type="http://schemas.openxmlformats.org/officeDocument/2006/relationships/customXml" Target="../ink/ink597.xml"/><Relationship Id="rId19" Type="http://schemas.openxmlformats.org/officeDocument/2006/relationships/customXml" Target="../ink/ink559.xml"/><Relationship Id="rId14" Type="http://schemas.openxmlformats.org/officeDocument/2006/relationships/image" Target="../media/image134.png"/><Relationship Id="rId22" Type="http://schemas.openxmlformats.org/officeDocument/2006/relationships/image" Target="../media/image138.png"/><Relationship Id="rId27" Type="http://schemas.openxmlformats.org/officeDocument/2006/relationships/customXml" Target="../ink/ink563.xml"/><Relationship Id="rId30" Type="http://schemas.openxmlformats.org/officeDocument/2006/relationships/image" Target="../media/image157.png"/><Relationship Id="rId35" Type="http://schemas.openxmlformats.org/officeDocument/2006/relationships/customXml" Target="../ink/ink567.xml"/><Relationship Id="rId43" Type="http://schemas.openxmlformats.org/officeDocument/2006/relationships/customXml" Target="../ink/ink571.xml"/><Relationship Id="rId48" Type="http://schemas.openxmlformats.org/officeDocument/2006/relationships/image" Target="../media/image178.png"/><Relationship Id="rId56" Type="http://schemas.openxmlformats.org/officeDocument/2006/relationships/image" Target="../media/image181.png"/><Relationship Id="rId64" Type="http://schemas.openxmlformats.org/officeDocument/2006/relationships/image" Target="../media/image196.png"/><Relationship Id="rId69" Type="http://schemas.openxmlformats.org/officeDocument/2006/relationships/customXml" Target="../ink/ink584.xml"/><Relationship Id="rId77" Type="http://schemas.openxmlformats.org/officeDocument/2006/relationships/customXml" Target="../ink/ink588.xml"/><Relationship Id="rId8" Type="http://schemas.openxmlformats.org/officeDocument/2006/relationships/image" Target="../media/image131.png"/><Relationship Id="rId51" Type="http://schemas.openxmlformats.org/officeDocument/2006/relationships/customXml" Target="../ink/ink575.xml"/><Relationship Id="rId72" Type="http://schemas.openxmlformats.org/officeDocument/2006/relationships/image" Target="../media/image200.png"/><Relationship Id="rId80" Type="http://schemas.openxmlformats.org/officeDocument/2006/relationships/image" Target="../media/image205.png"/><Relationship Id="rId85" Type="http://schemas.openxmlformats.org/officeDocument/2006/relationships/customXml" Target="../ink/ink592.xml"/><Relationship Id="rId93" Type="http://schemas.openxmlformats.org/officeDocument/2006/relationships/customXml" Target="../ink/ink596.xml"/><Relationship Id="rId98" Type="http://schemas.openxmlformats.org/officeDocument/2006/relationships/image" Target="../media/image214.png"/><Relationship Id="rId3" Type="http://schemas.openxmlformats.org/officeDocument/2006/relationships/customXml" Target="../ink/ink551.xml"/><Relationship Id="rId12" Type="http://schemas.openxmlformats.org/officeDocument/2006/relationships/image" Target="../media/image133.png"/><Relationship Id="rId17" Type="http://schemas.openxmlformats.org/officeDocument/2006/relationships/customXml" Target="../ink/ink558.xml"/><Relationship Id="rId25" Type="http://schemas.openxmlformats.org/officeDocument/2006/relationships/customXml" Target="../ink/ink562.xml"/><Relationship Id="rId33" Type="http://schemas.openxmlformats.org/officeDocument/2006/relationships/customXml" Target="../ink/ink566.xml"/><Relationship Id="rId38" Type="http://schemas.openxmlformats.org/officeDocument/2006/relationships/image" Target="../media/image166.png"/><Relationship Id="rId46" Type="http://schemas.openxmlformats.org/officeDocument/2006/relationships/image" Target="../media/image172.png"/><Relationship Id="rId59" Type="http://schemas.openxmlformats.org/officeDocument/2006/relationships/customXml" Target="../ink/ink579.xml"/><Relationship Id="rId67" Type="http://schemas.openxmlformats.org/officeDocument/2006/relationships/customXml" Target="../ink/ink583.xml"/><Relationship Id="rId20" Type="http://schemas.openxmlformats.org/officeDocument/2006/relationships/image" Target="../media/image137.png"/><Relationship Id="rId41" Type="http://schemas.openxmlformats.org/officeDocument/2006/relationships/customXml" Target="../ink/ink570.xml"/><Relationship Id="rId54" Type="http://schemas.openxmlformats.org/officeDocument/2006/relationships/image" Target="../media/image180.png"/><Relationship Id="rId62" Type="http://schemas.openxmlformats.org/officeDocument/2006/relationships/image" Target="../media/image195.png"/><Relationship Id="rId70" Type="http://schemas.openxmlformats.org/officeDocument/2006/relationships/image" Target="../media/image199.png"/><Relationship Id="rId75" Type="http://schemas.openxmlformats.org/officeDocument/2006/relationships/customXml" Target="../ink/ink587.xml"/><Relationship Id="rId83" Type="http://schemas.openxmlformats.org/officeDocument/2006/relationships/customXml" Target="../ink/ink591.xml"/><Relationship Id="rId88" Type="http://schemas.openxmlformats.org/officeDocument/2006/relationships/image" Target="../media/image209.png"/><Relationship Id="rId91" Type="http://schemas.openxmlformats.org/officeDocument/2006/relationships/customXml" Target="../ink/ink595.xml"/><Relationship Id="rId96" Type="http://schemas.openxmlformats.org/officeDocument/2006/relationships/image" Target="../media/image2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5" Type="http://schemas.openxmlformats.org/officeDocument/2006/relationships/customXml" Target="../ink/ink557.xml"/><Relationship Id="rId23" Type="http://schemas.openxmlformats.org/officeDocument/2006/relationships/customXml" Target="../ink/ink561.xml"/><Relationship Id="rId28" Type="http://schemas.openxmlformats.org/officeDocument/2006/relationships/image" Target="../media/image156.png"/><Relationship Id="rId36" Type="http://schemas.openxmlformats.org/officeDocument/2006/relationships/image" Target="../media/image165.png"/><Relationship Id="rId49" Type="http://schemas.openxmlformats.org/officeDocument/2006/relationships/customXml" Target="../ink/ink574.xml"/><Relationship Id="rId57" Type="http://schemas.openxmlformats.org/officeDocument/2006/relationships/customXml" Target="../ink/ink578.xml"/><Relationship Id="rId10" Type="http://schemas.openxmlformats.org/officeDocument/2006/relationships/image" Target="../media/image132.png"/><Relationship Id="rId31" Type="http://schemas.openxmlformats.org/officeDocument/2006/relationships/customXml" Target="../ink/ink565.xml"/><Relationship Id="rId44" Type="http://schemas.openxmlformats.org/officeDocument/2006/relationships/image" Target="../media/image171.png"/><Relationship Id="rId52" Type="http://schemas.openxmlformats.org/officeDocument/2006/relationships/image" Target="../media/image179.png"/><Relationship Id="rId60" Type="http://schemas.openxmlformats.org/officeDocument/2006/relationships/image" Target="../media/image185.png"/><Relationship Id="rId65" Type="http://schemas.openxmlformats.org/officeDocument/2006/relationships/customXml" Target="../ink/ink582.xml"/><Relationship Id="rId73" Type="http://schemas.openxmlformats.org/officeDocument/2006/relationships/customXml" Target="../ink/ink586.xml"/><Relationship Id="rId78" Type="http://schemas.openxmlformats.org/officeDocument/2006/relationships/image" Target="../media/image203.png"/><Relationship Id="rId81" Type="http://schemas.openxmlformats.org/officeDocument/2006/relationships/customXml" Target="../ink/ink590.xml"/><Relationship Id="rId86" Type="http://schemas.openxmlformats.org/officeDocument/2006/relationships/image" Target="../media/image208.png"/><Relationship Id="rId94" Type="http://schemas.openxmlformats.org/officeDocument/2006/relationships/image" Target="../media/image212.png"/><Relationship Id="rId4" Type="http://schemas.openxmlformats.org/officeDocument/2006/relationships/image" Target="../media/image129.png"/><Relationship Id="rId9" Type="http://schemas.openxmlformats.org/officeDocument/2006/relationships/customXml" Target="../ink/ink554.xml"/><Relationship Id="rId13" Type="http://schemas.openxmlformats.org/officeDocument/2006/relationships/customXml" Target="../ink/ink556.xml"/><Relationship Id="rId18" Type="http://schemas.openxmlformats.org/officeDocument/2006/relationships/image" Target="../media/image136.png"/><Relationship Id="rId39" Type="http://schemas.openxmlformats.org/officeDocument/2006/relationships/customXml" Target="../ink/ink569.xml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5.png"/><Relationship Id="rId117" Type="http://schemas.openxmlformats.org/officeDocument/2006/relationships/customXml" Target="../ink/ink656.xml"/><Relationship Id="rId21" Type="http://schemas.openxmlformats.org/officeDocument/2006/relationships/customXml" Target="../ink/ink608.xml"/><Relationship Id="rId42" Type="http://schemas.openxmlformats.org/officeDocument/2006/relationships/image" Target="../media/image168.png"/><Relationship Id="rId47" Type="http://schemas.openxmlformats.org/officeDocument/2006/relationships/customXml" Target="../ink/ink621.xml"/><Relationship Id="rId63" Type="http://schemas.openxmlformats.org/officeDocument/2006/relationships/customXml" Target="../ink/ink629.xml"/><Relationship Id="rId68" Type="http://schemas.openxmlformats.org/officeDocument/2006/relationships/image" Target="../media/image198.png"/><Relationship Id="rId84" Type="http://schemas.openxmlformats.org/officeDocument/2006/relationships/image" Target="../media/image216.png"/><Relationship Id="rId89" Type="http://schemas.openxmlformats.org/officeDocument/2006/relationships/customXml" Target="../ink/ink642.xml"/><Relationship Id="rId112" Type="http://schemas.openxmlformats.org/officeDocument/2006/relationships/image" Target="../media/image230.png"/><Relationship Id="rId16" Type="http://schemas.openxmlformats.org/officeDocument/2006/relationships/image" Target="../media/image135.png"/><Relationship Id="rId107" Type="http://schemas.openxmlformats.org/officeDocument/2006/relationships/customXml" Target="../ink/ink651.xml"/><Relationship Id="rId11" Type="http://schemas.openxmlformats.org/officeDocument/2006/relationships/customXml" Target="../ink/ink603.xml"/><Relationship Id="rId32" Type="http://schemas.openxmlformats.org/officeDocument/2006/relationships/image" Target="../media/image158.png"/><Relationship Id="rId37" Type="http://schemas.openxmlformats.org/officeDocument/2006/relationships/customXml" Target="../ink/ink616.xml"/><Relationship Id="rId53" Type="http://schemas.openxmlformats.org/officeDocument/2006/relationships/customXml" Target="../ink/ink624.xml"/><Relationship Id="rId58" Type="http://schemas.openxmlformats.org/officeDocument/2006/relationships/image" Target="../media/image184.png"/><Relationship Id="rId74" Type="http://schemas.openxmlformats.org/officeDocument/2006/relationships/image" Target="../media/image201.png"/><Relationship Id="rId79" Type="http://schemas.openxmlformats.org/officeDocument/2006/relationships/customXml" Target="../ink/ink637.xml"/><Relationship Id="rId102" Type="http://schemas.openxmlformats.org/officeDocument/2006/relationships/image" Target="../media/image225.png"/><Relationship Id="rId5" Type="http://schemas.openxmlformats.org/officeDocument/2006/relationships/customXml" Target="../ink/ink600.xml"/><Relationship Id="rId61" Type="http://schemas.openxmlformats.org/officeDocument/2006/relationships/customXml" Target="../ink/ink628.xml"/><Relationship Id="rId82" Type="http://schemas.openxmlformats.org/officeDocument/2006/relationships/image" Target="../media/image215.png"/><Relationship Id="rId90" Type="http://schemas.openxmlformats.org/officeDocument/2006/relationships/image" Target="../media/image219.png"/><Relationship Id="rId95" Type="http://schemas.openxmlformats.org/officeDocument/2006/relationships/customXml" Target="../ink/ink645.xml"/><Relationship Id="rId19" Type="http://schemas.openxmlformats.org/officeDocument/2006/relationships/customXml" Target="../ink/ink607.xml"/><Relationship Id="rId14" Type="http://schemas.openxmlformats.org/officeDocument/2006/relationships/image" Target="../media/image134.png"/><Relationship Id="rId22" Type="http://schemas.openxmlformats.org/officeDocument/2006/relationships/image" Target="../media/image138.png"/><Relationship Id="rId27" Type="http://schemas.openxmlformats.org/officeDocument/2006/relationships/customXml" Target="../ink/ink611.xml"/><Relationship Id="rId30" Type="http://schemas.openxmlformats.org/officeDocument/2006/relationships/image" Target="../media/image157.png"/><Relationship Id="rId35" Type="http://schemas.openxmlformats.org/officeDocument/2006/relationships/customXml" Target="../ink/ink615.xml"/><Relationship Id="rId43" Type="http://schemas.openxmlformats.org/officeDocument/2006/relationships/customXml" Target="../ink/ink619.xml"/><Relationship Id="rId48" Type="http://schemas.openxmlformats.org/officeDocument/2006/relationships/image" Target="../media/image178.png"/><Relationship Id="rId56" Type="http://schemas.openxmlformats.org/officeDocument/2006/relationships/image" Target="../media/image181.png"/><Relationship Id="rId64" Type="http://schemas.openxmlformats.org/officeDocument/2006/relationships/image" Target="../media/image196.png"/><Relationship Id="rId69" Type="http://schemas.openxmlformats.org/officeDocument/2006/relationships/customXml" Target="../ink/ink632.xml"/><Relationship Id="rId77" Type="http://schemas.openxmlformats.org/officeDocument/2006/relationships/customXml" Target="../ink/ink636.xml"/><Relationship Id="rId100" Type="http://schemas.openxmlformats.org/officeDocument/2006/relationships/image" Target="../media/image224.png"/><Relationship Id="rId105" Type="http://schemas.openxmlformats.org/officeDocument/2006/relationships/customXml" Target="../ink/ink650.xml"/><Relationship Id="rId113" Type="http://schemas.openxmlformats.org/officeDocument/2006/relationships/customXml" Target="../ink/ink654.xml"/><Relationship Id="rId118" Type="http://schemas.openxmlformats.org/officeDocument/2006/relationships/image" Target="../media/image233.png"/><Relationship Id="rId8" Type="http://schemas.openxmlformats.org/officeDocument/2006/relationships/image" Target="../media/image131.png"/><Relationship Id="rId51" Type="http://schemas.openxmlformats.org/officeDocument/2006/relationships/customXml" Target="../ink/ink623.xml"/><Relationship Id="rId72" Type="http://schemas.openxmlformats.org/officeDocument/2006/relationships/image" Target="../media/image200.png"/><Relationship Id="rId80" Type="http://schemas.openxmlformats.org/officeDocument/2006/relationships/image" Target="../media/image205.png"/><Relationship Id="rId85" Type="http://schemas.openxmlformats.org/officeDocument/2006/relationships/customXml" Target="../ink/ink640.xml"/><Relationship Id="rId93" Type="http://schemas.openxmlformats.org/officeDocument/2006/relationships/customXml" Target="../ink/ink644.xml"/><Relationship Id="rId98" Type="http://schemas.openxmlformats.org/officeDocument/2006/relationships/image" Target="../media/image223.png"/><Relationship Id="rId121" Type="http://schemas.openxmlformats.org/officeDocument/2006/relationships/customXml" Target="../ink/ink658.xml"/><Relationship Id="rId3" Type="http://schemas.openxmlformats.org/officeDocument/2006/relationships/customXml" Target="../ink/ink599.xml"/><Relationship Id="rId12" Type="http://schemas.openxmlformats.org/officeDocument/2006/relationships/image" Target="../media/image133.png"/><Relationship Id="rId17" Type="http://schemas.openxmlformats.org/officeDocument/2006/relationships/customXml" Target="../ink/ink606.xml"/><Relationship Id="rId25" Type="http://schemas.openxmlformats.org/officeDocument/2006/relationships/customXml" Target="../ink/ink610.xml"/><Relationship Id="rId33" Type="http://schemas.openxmlformats.org/officeDocument/2006/relationships/customXml" Target="../ink/ink614.xml"/><Relationship Id="rId38" Type="http://schemas.openxmlformats.org/officeDocument/2006/relationships/image" Target="../media/image166.png"/><Relationship Id="rId46" Type="http://schemas.openxmlformats.org/officeDocument/2006/relationships/image" Target="../media/image172.png"/><Relationship Id="rId59" Type="http://schemas.openxmlformats.org/officeDocument/2006/relationships/customXml" Target="../ink/ink627.xml"/><Relationship Id="rId67" Type="http://schemas.openxmlformats.org/officeDocument/2006/relationships/customXml" Target="../ink/ink631.xml"/><Relationship Id="rId103" Type="http://schemas.openxmlformats.org/officeDocument/2006/relationships/customXml" Target="../ink/ink649.xml"/><Relationship Id="rId108" Type="http://schemas.openxmlformats.org/officeDocument/2006/relationships/image" Target="../media/image228.png"/><Relationship Id="rId116" Type="http://schemas.openxmlformats.org/officeDocument/2006/relationships/image" Target="../media/image232.png"/><Relationship Id="rId20" Type="http://schemas.openxmlformats.org/officeDocument/2006/relationships/image" Target="../media/image137.png"/><Relationship Id="rId41" Type="http://schemas.openxmlformats.org/officeDocument/2006/relationships/customXml" Target="../ink/ink618.xml"/><Relationship Id="rId54" Type="http://schemas.openxmlformats.org/officeDocument/2006/relationships/image" Target="../media/image180.png"/><Relationship Id="rId62" Type="http://schemas.openxmlformats.org/officeDocument/2006/relationships/image" Target="../media/image195.png"/><Relationship Id="rId70" Type="http://schemas.openxmlformats.org/officeDocument/2006/relationships/image" Target="../media/image199.png"/><Relationship Id="rId75" Type="http://schemas.openxmlformats.org/officeDocument/2006/relationships/customXml" Target="../ink/ink635.xml"/><Relationship Id="rId83" Type="http://schemas.openxmlformats.org/officeDocument/2006/relationships/customXml" Target="../ink/ink639.xml"/><Relationship Id="rId88" Type="http://schemas.openxmlformats.org/officeDocument/2006/relationships/image" Target="../media/image218.png"/><Relationship Id="rId91" Type="http://schemas.openxmlformats.org/officeDocument/2006/relationships/customXml" Target="../ink/ink643.xml"/><Relationship Id="rId96" Type="http://schemas.openxmlformats.org/officeDocument/2006/relationships/image" Target="../media/image222.png"/><Relationship Id="rId111" Type="http://schemas.openxmlformats.org/officeDocument/2006/relationships/customXml" Target="../ink/ink6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5" Type="http://schemas.openxmlformats.org/officeDocument/2006/relationships/customXml" Target="../ink/ink605.xml"/><Relationship Id="rId23" Type="http://schemas.openxmlformats.org/officeDocument/2006/relationships/customXml" Target="../ink/ink609.xml"/><Relationship Id="rId28" Type="http://schemas.openxmlformats.org/officeDocument/2006/relationships/image" Target="../media/image156.png"/><Relationship Id="rId36" Type="http://schemas.openxmlformats.org/officeDocument/2006/relationships/image" Target="../media/image165.png"/><Relationship Id="rId49" Type="http://schemas.openxmlformats.org/officeDocument/2006/relationships/customXml" Target="../ink/ink622.xml"/><Relationship Id="rId57" Type="http://schemas.openxmlformats.org/officeDocument/2006/relationships/customXml" Target="../ink/ink626.xml"/><Relationship Id="rId106" Type="http://schemas.openxmlformats.org/officeDocument/2006/relationships/image" Target="../media/image227.png"/><Relationship Id="rId114" Type="http://schemas.openxmlformats.org/officeDocument/2006/relationships/image" Target="../media/image231.png"/><Relationship Id="rId119" Type="http://schemas.openxmlformats.org/officeDocument/2006/relationships/customXml" Target="../ink/ink657.xml"/><Relationship Id="rId10" Type="http://schemas.openxmlformats.org/officeDocument/2006/relationships/image" Target="../media/image132.png"/><Relationship Id="rId31" Type="http://schemas.openxmlformats.org/officeDocument/2006/relationships/customXml" Target="../ink/ink613.xml"/><Relationship Id="rId44" Type="http://schemas.openxmlformats.org/officeDocument/2006/relationships/image" Target="../media/image171.png"/><Relationship Id="rId52" Type="http://schemas.openxmlformats.org/officeDocument/2006/relationships/image" Target="../media/image179.png"/><Relationship Id="rId60" Type="http://schemas.openxmlformats.org/officeDocument/2006/relationships/image" Target="../media/image185.png"/><Relationship Id="rId65" Type="http://schemas.openxmlformats.org/officeDocument/2006/relationships/customXml" Target="../ink/ink630.xml"/><Relationship Id="rId73" Type="http://schemas.openxmlformats.org/officeDocument/2006/relationships/customXml" Target="../ink/ink634.xml"/><Relationship Id="rId78" Type="http://schemas.openxmlformats.org/officeDocument/2006/relationships/image" Target="../media/image203.png"/><Relationship Id="rId81" Type="http://schemas.openxmlformats.org/officeDocument/2006/relationships/customXml" Target="../ink/ink638.xml"/><Relationship Id="rId86" Type="http://schemas.openxmlformats.org/officeDocument/2006/relationships/image" Target="../media/image217.png"/><Relationship Id="rId94" Type="http://schemas.openxmlformats.org/officeDocument/2006/relationships/image" Target="../media/image221.png"/><Relationship Id="rId99" Type="http://schemas.openxmlformats.org/officeDocument/2006/relationships/customXml" Target="../ink/ink647.xml"/><Relationship Id="rId101" Type="http://schemas.openxmlformats.org/officeDocument/2006/relationships/customXml" Target="../ink/ink648.xml"/><Relationship Id="rId122" Type="http://schemas.openxmlformats.org/officeDocument/2006/relationships/image" Target="../media/image235.png"/><Relationship Id="rId4" Type="http://schemas.openxmlformats.org/officeDocument/2006/relationships/image" Target="../media/image129.png"/><Relationship Id="rId9" Type="http://schemas.openxmlformats.org/officeDocument/2006/relationships/customXml" Target="../ink/ink602.xml"/><Relationship Id="rId13" Type="http://schemas.openxmlformats.org/officeDocument/2006/relationships/customXml" Target="../ink/ink604.xml"/><Relationship Id="rId18" Type="http://schemas.openxmlformats.org/officeDocument/2006/relationships/image" Target="../media/image136.png"/><Relationship Id="rId39" Type="http://schemas.openxmlformats.org/officeDocument/2006/relationships/customXml" Target="../ink/ink617.xml"/><Relationship Id="rId109" Type="http://schemas.openxmlformats.org/officeDocument/2006/relationships/customXml" Target="../ink/ink652.xml"/><Relationship Id="rId34" Type="http://schemas.openxmlformats.org/officeDocument/2006/relationships/image" Target="../media/image164.png"/><Relationship Id="rId50" Type="http://schemas.openxmlformats.org/officeDocument/2006/relationships/image" Target="../media/image174.png"/><Relationship Id="rId55" Type="http://schemas.openxmlformats.org/officeDocument/2006/relationships/customXml" Target="../ink/ink625.xml"/><Relationship Id="rId76" Type="http://schemas.openxmlformats.org/officeDocument/2006/relationships/image" Target="../media/image202.png"/><Relationship Id="rId97" Type="http://schemas.openxmlformats.org/officeDocument/2006/relationships/customXml" Target="../ink/ink646.xml"/><Relationship Id="rId104" Type="http://schemas.openxmlformats.org/officeDocument/2006/relationships/image" Target="../media/image226.png"/><Relationship Id="rId120" Type="http://schemas.openxmlformats.org/officeDocument/2006/relationships/image" Target="../media/image234.png"/><Relationship Id="rId7" Type="http://schemas.openxmlformats.org/officeDocument/2006/relationships/customXml" Target="../ink/ink601.xml"/><Relationship Id="rId71" Type="http://schemas.openxmlformats.org/officeDocument/2006/relationships/customXml" Target="../ink/ink633.xml"/><Relationship Id="rId92" Type="http://schemas.openxmlformats.org/officeDocument/2006/relationships/image" Target="../media/image220.png"/><Relationship Id="rId2" Type="http://schemas.openxmlformats.org/officeDocument/2006/relationships/image" Target="../media/image128.png"/><Relationship Id="rId29" Type="http://schemas.openxmlformats.org/officeDocument/2006/relationships/customXml" Target="../ink/ink612.xml"/><Relationship Id="rId24" Type="http://schemas.openxmlformats.org/officeDocument/2006/relationships/image" Target="../media/image154.png"/><Relationship Id="rId40" Type="http://schemas.openxmlformats.org/officeDocument/2006/relationships/image" Target="../media/image167.png"/><Relationship Id="rId45" Type="http://schemas.openxmlformats.org/officeDocument/2006/relationships/customXml" Target="../ink/ink620.xml"/><Relationship Id="rId66" Type="http://schemas.openxmlformats.org/officeDocument/2006/relationships/image" Target="../media/image197.png"/><Relationship Id="rId87" Type="http://schemas.openxmlformats.org/officeDocument/2006/relationships/customXml" Target="../ink/ink641.xml"/><Relationship Id="rId110" Type="http://schemas.openxmlformats.org/officeDocument/2006/relationships/image" Target="../media/image229.png"/><Relationship Id="rId115" Type="http://schemas.openxmlformats.org/officeDocument/2006/relationships/customXml" Target="../ink/ink655.xml"/></Relationships>
</file>

<file path=ppt/slides/_rels/slide4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5.png"/><Relationship Id="rId117" Type="http://schemas.openxmlformats.org/officeDocument/2006/relationships/customXml" Target="../ink/ink716.xml"/><Relationship Id="rId21" Type="http://schemas.openxmlformats.org/officeDocument/2006/relationships/customXml" Target="../ink/ink668.xml"/><Relationship Id="rId42" Type="http://schemas.openxmlformats.org/officeDocument/2006/relationships/image" Target="../media/image168.png"/><Relationship Id="rId47" Type="http://schemas.openxmlformats.org/officeDocument/2006/relationships/customXml" Target="../ink/ink681.xml"/><Relationship Id="rId63" Type="http://schemas.openxmlformats.org/officeDocument/2006/relationships/customXml" Target="../ink/ink689.xml"/><Relationship Id="rId68" Type="http://schemas.openxmlformats.org/officeDocument/2006/relationships/image" Target="../media/image198.png"/><Relationship Id="rId84" Type="http://schemas.openxmlformats.org/officeDocument/2006/relationships/image" Target="../media/image216.png"/><Relationship Id="rId89" Type="http://schemas.openxmlformats.org/officeDocument/2006/relationships/customXml" Target="../ink/ink702.xml"/><Relationship Id="rId112" Type="http://schemas.openxmlformats.org/officeDocument/2006/relationships/image" Target="../media/image241.png"/><Relationship Id="rId133" Type="http://schemas.openxmlformats.org/officeDocument/2006/relationships/customXml" Target="../ink/ink724.xml"/><Relationship Id="rId138" Type="http://schemas.openxmlformats.org/officeDocument/2006/relationships/image" Target="../media/image254.png"/><Relationship Id="rId16" Type="http://schemas.openxmlformats.org/officeDocument/2006/relationships/image" Target="../media/image135.png"/><Relationship Id="rId107" Type="http://schemas.openxmlformats.org/officeDocument/2006/relationships/customXml" Target="../ink/ink711.xml"/><Relationship Id="rId11" Type="http://schemas.openxmlformats.org/officeDocument/2006/relationships/customXml" Target="../ink/ink663.xml"/><Relationship Id="rId32" Type="http://schemas.openxmlformats.org/officeDocument/2006/relationships/image" Target="../media/image158.png"/><Relationship Id="rId37" Type="http://schemas.openxmlformats.org/officeDocument/2006/relationships/customXml" Target="../ink/ink676.xml"/><Relationship Id="rId53" Type="http://schemas.openxmlformats.org/officeDocument/2006/relationships/customXml" Target="../ink/ink684.xml"/><Relationship Id="rId58" Type="http://schemas.openxmlformats.org/officeDocument/2006/relationships/image" Target="../media/image184.png"/><Relationship Id="rId74" Type="http://schemas.openxmlformats.org/officeDocument/2006/relationships/image" Target="../media/image201.png"/><Relationship Id="rId79" Type="http://schemas.openxmlformats.org/officeDocument/2006/relationships/customXml" Target="../ink/ink697.xml"/><Relationship Id="rId102" Type="http://schemas.openxmlformats.org/officeDocument/2006/relationships/image" Target="../media/image237.png"/><Relationship Id="rId123" Type="http://schemas.openxmlformats.org/officeDocument/2006/relationships/customXml" Target="../ink/ink719.xml"/><Relationship Id="rId128" Type="http://schemas.openxmlformats.org/officeDocument/2006/relationships/image" Target="../media/image249.png"/><Relationship Id="rId5" Type="http://schemas.openxmlformats.org/officeDocument/2006/relationships/customXml" Target="../ink/ink660.xml"/><Relationship Id="rId90" Type="http://schemas.openxmlformats.org/officeDocument/2006/relationships/image" Target="../media/image219.png"/><Relationship Id="rId95" Type="http://schemas.openxmlformats.org/officeDocument/2006/relationships/customXml" Target="../ink/ink705.xml"/><Relationship Id="rId22" Type="http://schemas.openxmlformats.org/officeDocument/2006/relationships/image" Target="../media/image138.png"/><Relationship Id="rId27" Type="http://schemas.openxmlformats.org/officeDocument/2006/relationships/customXml" Target="../ink/ink671.xml"/><Relationship Id="rId43" Type="http://schemas.openxmlformats.org/officeDocument/2006/relationships/customXml" Target="../ink/ink679.xml"/><Relationship Id="rId48" Type="http://schemas.openxmlformats.org/officeDocument/2006/relationships/image" Target="../media/image178.png"/><Relationship Id="rId64" Type="http://schemas.openxmlformats.org/officeDocument/2006/relationships/image" Target="../media/image196.png"/><Relationship Id="rId69" Type="http://schemas.openxmlformats.org/officeDocument/2006/relationships/customXml" Target="../ink/ink692.xml"/><Relationship Id="rId113" Type="http://schemas.openxmlformats.org/officeDocument/2006/relationships/customXml" Target="../ink/ink714.xml"/><Relationship Id="rId118" Type="http://schemas.openxmlformats.org/officeDocument/2006/relationships/image" Target="../media/image244.png"/><Relationship Id="rId134" Type="http://schemas.openxmlformats.org/officeDocument/2006/relationships/image" Target="../media/image252.png"/><Relationship Id="rId139" Type="http://schemas.openxmlformats.org/officeDocument/2006/relationships/customXml" Target="../ink/ink727.xml"/><Relationship Id="rId8" Type="http://schemas.openxmlformats.org/officeDocument/2006/relationships/image" Target="../media/image131.png"/><Relationship Id="rId51" Type="http://schemas.openxmlformats.org/officeDocument/2006/relationships/customXml" Target="../ink/ink683.xml"/><Relationship Id="rId72" Type="http://schemas.openxmlformats.org/officeDocument/2006/relationships/image" Target="../media/image200.png"/><Relationship Id="rId80" Type="http://schemas.openxmlformats.org/officeDocument/2006/relationships/image" Target="../media/image205.png"/><Relationship Id="rId85" Type="http://schemas.openxmlformats.org/officeDocument/2006/relationships/customXml" Target="../ink/ink700.xml"/><Relationship Id="rId93" Type="http://schemas.openxmlformats.org/officeDocument/2006/relationships/customXml" Target="../ink/ink704.xml"/><Relationship Id="rId98" Type="http://schemas.openxmlformats.org/officeDocument/2006/relationships/image" Target="../media/image223.png"/><Relationship Id="rId121" Type="http://schemas.openxmlformats.org/officeDocument/2006/relationships/customXml" Target="../ink/ink718.xml"/><Relationship Id="rId3" Type="http://schemas.openxmlformats.org/officeDocument/2006/relationships/customXml" Target="../ink/ink659.xml"/><Relationship Id="rId12" Type="http://schemas.openxmlformats.org/officeDocument/2006/relationships/image" Target="../media/image133.png"/><Relationship Id="rId17" Type="http://schemas.openxmlformats.org/officeDocument/2006/relationships/customXml" Target="../ink/ink666.xml"/><Relationship Id="rId25" Type="http://schemas.openxmlformats.org/officeDocument/2006/relationships/customXml" Target="../ink/ink670.xml"/><Relationship Id="rId33" Type="http://schemas.openxmlformats.org/officeDocument/2006/relationships/customXml" Target="../ink/ink674.xml"/><Relationship Id="rId38" Type="http://schemas.openxmlformats.org/officeDocument/2006/relationships/image" Target="../media/image166.png"/><Relationship Id="rId46" Type="http://schemas.openxmlformats.org/officeDocument/2006/relationships/image" Target="../media/image172.png"/><Relationship Id="rId59" Type="http://schemas.openxmlformats.org/officeDocument/2006/relationships/customXml" Target="../ink/ink687.xml"/><Relationship Id="rId67" Type="http://schemas.openxmlformats.org/officeDocument/2006/relationships/customXml" Target="../ink/ink691.xml"/><Relationship Id="rId103" Type="http://schemas.openxmlformats.org/officeDocument/2006/relationships/customXml" Target="../ink/ink709.xml"/><Relationship Id="rId108" Type="http://schemas.openxmlformats.org/officeDocument/2006/relationships/image" Target="../media/image228.png"/><Relationship Id="rId116" Type="http://schemas.openxmlformats.org/officeDocument/2006/relationships/image" Target="../media/image243.png"/><Relationship Id="rId124" Type="http://schemas.openxmlformats.org/officeDocument/2006/relationships/image" Target="../media/image247.png"/><Relationship Id="rId129" Type="http://schemas.openxmlformats.org/officeDocument/2006/relationships/customXml" Target="../ink/ink722.xml"/><Relationship Id="rId137" Type="http://schemas.openxmlformats.org/officeDocument/2006/relationships/customXml" Target="../ink/ink726.xml"/><Relationship Id="rId20" Type="http://schemas.openxmlformats.org/officeDocument/2006/relationships/image" Target="../media/image137.png"/><Relationship Id="rId41" Type="http://schemas.openxmlformats.org/officeDocument/2006/relationships/customXml" Target="../ink/ink678.xml"/><Relationship Id="rId54" Type="http://schemas.openxmlformats.org/officeDocument/2006/relationships/image" Target="../media/image180.png"/><Relationship Id="rId62" Type="http://schemas.openxmlformats.org/officeDocument/2006/relationships/image" Target="../media/image195.png"/><Relationship Id="rId70" Type="http://schemas.openxmlformats.org/officeDocument/2006/relationships/image" Target="../media/image199.png"/><Relationship Id="rId75" Type="http://schemas.openxmlformats.org/officeDocument/2006/relationships/customXml" Target="../ink/ink695.xml"/><Relationship Id="rId83" Type="http://schemas.openxmlformats.org/officeDocument/2006/relationships/customXml" Target="../ink/ink699.xml"/><Relationship Id="rId88" Type="http://schemas.openxmlformats.org/officeDocument/2006/relationships/image" Target="../media/image218.png"/><Relationship Id="rId91" Type="http://schemas.openxmlformats.org/officeDocument/2006/relationships/customXml" Target="../ink/ink703.xml"/><Relationship Id="rId96" Type="http://schemas.openxmlformats.org/officeDocument/2006/relationships/image" Target="../media/image222.png"/><Relationship Id="rId111" Type="http://schemas.openxmlformats.org/officeDocument/2006/relationships/customXml" Target="../ink/ink713.xml"/><Relationship Id="rId132" Type="http://schemas.openxmlformats.org/officeDocument/2006/relationships/image" Target="../media/image251.png"/><Relationship Id="rId140" Type="http://schemas.openxmlformats.org/officeDocument/2006/relationships/image" Target="../media/image2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5" Type="http://schemas.openxmlformats.org/officeDocument/2006/relationships/customXml" Target="../ink/ink665.xml"/><Relationship Id="rId23" Type="http://schemas.openxmlformats.org/officeDocument/2006/relationships/customXml" Target="../ink/ink669.xml"/><Relationship Id="rId28" Type="http://schemas.openxmlformats.org/officeDocument/2006/relationships/image" Target="../media/image156.png"/><Relationship Id="rId36" Type="http://schemas.openxmlformats.org/officeDocument/2006/relationships/image" Target="../media/image165.png"/><Relationship Id="rId49" Type="http://schemas.openxmlformats.org/officeDocument/2006/relationships/customXml" Target="../ink/ink682.xml"/><Relationship Id="rId57" Type="http://schemas.openxmlformats.org/officeDocument/2006/relationships/customXml" Target="../ink/ink686.xml"/><Relationship Id="rId106" Type="http://schemas.openxmlformats.org/officeDocument/2006/relationships/image" Target="../media/image239.png"/><Relationship Id="rId114" Type="http://schemas.openxmlformats.org/officeDocument/2006/relationships/image" Target="../media/image242.png"/><Relationship Id="rId119" Type="http://schemas.openxmlformats.org/officeDocument/2006/relationships/customXml" Target="../ink/ink717.xml"/><Relationship Id="rId127" Type="http://schemas.openxmlformats.org/officeDocument/2006/relationships/customXml" Target="../ink/ink721.xml"/><Relationship Id="rId10" Type="http://schemas.openxmlformats.org/officeDocument/2006/relationships/image" Target="../media/image132.png"/><Relationship Id="rId31" Type="http://schemas.openxmlformats.org/officeDocument/2006/relationships/customXml" Target="../ink/ink673.xml"/><Relationship Id="rId44" Type="http://schemas.openxmlformats.org/officeDocument/2006/relationships/image" Target="../media/image171.png"/><Relationship Id="rId52" Type="http://schemas.openxmlformats.org/officeDocument/2006/relationships/image" Target="../media/image179.png"/><Relationship Id="rId60" Type="http://schemas.openxmlformats.org/officeDocument/2006/relationships/image" Target="../media/image185.png"/><Relationship Id="rId65" Type="http://schemas.openxmlformats.org/officeDocument/2006/relationships/customXml" Target="../ink/ink690.xml"/><Relationship Id="rId73" Type="http://schemas.openxmlformats.org/officeDocument/2006/relationships/customXml" Target="../ink/ink694.xml"/><Relationship Id="rId78" Type="http://schemas.openxmlformats.org/officeDocument/2006/relationships/image" Target="../media/image203.png"/><Relationship Id="rId81" Type="http://schemas.openxmlformats.org/officeDocument/2006/relationships/customXml" Target="../ink/ink698.xml"/><Relationship Id="rId86" Type="http://schemas.openxmlformats.org/officeDocument/2006/relationships/image" Target="../media/image217.png"/><Relationship Id="rId94" Type="http://schemas.openxmlformats.org/officeDocument/2006/relationships/image" Target="../media/image221.png"/><Relationship Id="rId99" Type="http://schemas.openxmlformats.org/officeDocument/2006/relationships/customXml" Target="../ink/ink707.xml"/><Relationship Id="rId101" Type="http://schemas.openxmlformats.org/officeDocument/2006/relationships/customXml" Target="../ink/ink708.xml"/><Relationship Id="rId122" Type="http://schemas.openxmlformats.org/officeDocument/2006/relationships/image" Target="../media/image246.png"/><Relationship Id="rId130" Type="http://schemas.openxmlformats.org/officeDocument/2006/relationships/image" Target="../media/image250.png"/><Relationship Id="rId135" Type="http://schemas.openxmlformats.org/officeDocument/2006/relationships/customXml" Target="../ink/ink725.xml"/><Relationship Id="rId4" Type="http://schemas.openxmlformats.org/officeDocument/2006/relationships/image" Target="../media/image129.png"/><Relationship Id="rId9" Type="http://schemas.openxmlformats.org/officeDocument/2006/relationships/customXml" Target="../ink/ink662.xml"/><Relationship Id="rId13" Type="http://schemas.openxmlformats.org/officeDocument/2006/relationships/customXml" Target="../ink/ink664.xml"/><Relationship Id="rId18" Type="http://schemas.openxmlformats.org/officeDocument/2006/relationships/image" Target="../media/image136.png"/><Relationship Id="rId39" Type="http://schemas.openxmlformats.org/officeDocument/2006/relationships/customXml" Target="../ink/ink677.xml"/><Relationship Id="rId109" Type="http://schemas.openxmlformats.org/officeDocument/2006/relationships/customXml" Target="../ink/ink712.xml"/><Relationship Id="rId34" Type="http://schemas.openxmlformats.org/officeDocument/2006/relationships/image" Target="../media/image164.png"/><Relationship Id="rId50" Type="http://schemas.openxmlformats.org/officeDocument/2006/relationships/image" Target="../media/image174.png"/><Relationship Id="rId55" Type="http://schemas.openxmlformats.org/officeDocument/2006/relationships/customXml" Target="../ink/ink685.xml"/><Relationship Id="rId76" Type="http://schemas.openxmlformats.org/officeDocument/2006/relationships/image" Target="../media/image202.png"/><Relationship Id="rId97" Type="http://schemas.openxmlformats.org/officeDocument/2006/relationships/customXml" Target="../ink/ink706.xml"/><Relationship Id="rId104" Type="http://schemas.openxmlformats.org/officeDocument/2006/relationships/image" Target="../media/image238.png"/><Relationship Id="rId120" Type="http://schemas.openxmlformats.org/officeDocument/2006/relationships/image" Target="../media/image245.png"/><Relationship Id="rId125" Type="http://schemas.openxmlformats.org/officeDocument/2006/relationships/customXml" Target="../ink/ink720.xml"/><Relationship Id="rId7" Type="http://schemas.openxmlformats.org/officeDocument/2006/relationships/customXml" Target="../ink/ink661.xml"/><Relationship Id="rId71" Type="http://schemas.openxmlformats.org/officeDocument/2006/relationships/customXml" Target="../ink/ink693.xml"/><Relationship Id="rId92" Type="http://schemas.openxmlformats.org/officeDocument/2006/relationships/image" Target="../media/image220.png"/><Relationship Id="rId2" Type="http://schemas.openxmlformats.org/officeDocument/2006/relationships/image" Target="../media/image128.png"/><Relationship Id="rId29" Type="http://schemas.openxmlformats.org/officeDocument/2006/relationships/customXml" Target="../ink/ink672.xml"/><Relationship Id="rId24" Type="http://schemas.openxmlformats.org/officeDocument/2006/relationships/image" Target="../media/image154.png"/><Relationship Id="rId40" Type="http://schemas.openxmlformats.org/officeDocument/2006/relationships/image" Target="../media/image167.png"/><Relationship Id="rId45" Type="http://schemas.openxmlformats.org/officeDocument/2006/relationships/customXml" Target="../ink/ink680.xml"/><Relationship Id="rId66" Type="http://schemas.openxmlformats.org/officeDocument/2006/relationships/image" Target="../media/image197.png"/><Relationship Id="rId87" Type="http://schemas.openxmlformats.org/officeDocument/2006/relationships/customXml" Target="../ink/ink701.xml"/><Relationship Id="rId110" Type="http://schemas.openxmlformats.org/officeDocument/2006/relationships/image" Target="../media/image240.png"/><Relationship Id="rId115" Type="http://schemas.openxmlformats.org/officeDocument/2006/relationships/customXml" Target="../ink/ink715.xml"/><Relationship Id="rId131" Type="http://schemas.openxmlformats.org/officeDocument/2006/relationships/customXml" Target="../ink/ink723.xml"/><Relationship Id="rId136" Type="http://schemas.openxmlformats.org/officeDocument/2006/relationships/image" Target="../media/image253.png"/><Relationship Id="rId61" Type="http://schemas.openxmlformats.org/officeDocument/2006/relationships/customXml" Target="../ink/ink688.xml"/><Relationship Id="rId82" Type="http://schemas.openxmlformats.org/officeDocument/2006/relationships/image" Target="../media/image215.png"/><Relationship Id="rId19" Type="http://schemas.openxmlformats.org/officeDocument/2006/relationships/customXml" Target="../ink/ink667.xml"/><Relationship Id="rId14" Type="http://schemas.openxmlformats.org/officeDocument/2006/relationships/image" Target="../media/image134.png"/><Relationship Id="rId30" Type="http://schemas.openxmlformats.org/officeDocument/2006/relationships/image" Target="../media/image157.png"/><Relationship Id="rId35" Type="http://schemas.openxmlformats.org/officeDocument/2006/relationships/customXml" Target="../ink/ink675.xml"/><Relationship Id="rId56" Type="http://schemas.openxmlformats.org/officeDocument/2006/relationships/image" Target="../media/image181.png"/><Relationship Id="rId77" Type="http://schemas.openxmlformats.org/officeDocument/2006/relationships/customXml" Target="../ink/ink696.xml"/><Relationship Id="rId100" Type="http://schemas.openxmlformats.org/officeDocument/2006/relationships/image" Target="../media/image236.png"/><Relationship Id="rId105" Type="http://schemas.openxmlformats.org/officeDocument/2006/relationships/customXml" Target="../ink/ink710.xml"/><Relationship Id="rId126" Type="http://schemas.openxmlformats.org/officeDocument/2006/relationships/image" Target="../media/image248.png"/></Relationships>
</file>

<file path=ppt/slides/_rels/slide4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5.png"/><Relationship Id="rId117" Type="http://schemas.openxmlformats.org/officeDocument/2006/relationships/customXml" Target="../ink/ink785.xml"/><Relationship Id="rId21" Type="http://schemas.openxmlformats.org/officeDocument/2006/relationships/customXml" Target="../ink/ink737.xml"/><Relationship Id="rId42" Type="http://schemas.openxmlformats.org/officeDocument/2006/relationships/image" Target="../media/image168.png"/><Relationship Id="rId47" Type="http://schemas.openxmlformats.org/officeDocument/2006/relationships/customXml" Target="../ink/ink750.xml"/><Relationship Id="rId63" Type="http://schemas.openxmlformats.org/officeDocument/2006/relationships/customXml" Target="../ink/ink758.xml"/><Relationship Id="rId68" Type="http://schemas.openxmlformats.org/officeDocument/2006/relationships/image" Target="../media/image198.png"/><Relationship Id="rId84" Type="http://schemas.openxmlformats.org/officeDocument/2006/relationships/image" Target="../media/image216.png"/><Relationship Id="rId89" Type="http://schemas.openxmlformats.org/officeDocument/2006/relationships/customXml" Target="../ink/ink771.xml"/><Relationship Id="rId112" Type="http://schemas.openxmlformats.org/officeDocument/2006/relationships/image" Target="../media/image241.png"/><Relationship Id="rId133" Type="http://schemas.openxmlformats.org/officeDocument/2006/relationships/customXml" Target="../ink/ink793.xml"/><Relationship Id="rId138" Type="http://schemas.openxmlformats.org/officeDocument/2006/relationships/image" Target="../media/image263.png"/><Relationship Id="rId154" Type="http://schemas.openxmlformats.org/officeDocument/2006/relationships/image" Target="../media/image271.png"/><Relationship Id="rId16" Type="http://schemas.openxmlformats.org/officeDocument/2006/relationships/image" Target="../media/image135.png"/><Relationship Id="rId107" Type="http://schemas.openxmlformats.org/officeDocument/2006/relationships/customXml" Target="../ink/ink780.xml"/><Relationship Id="rId11" Type="http://schemas.openxmlformats.org/officeDocument/2006/relationships/customXml" Target="../ink/ink732.xml"/><Relationship Id="rId32" Type="http://schemas.openxmlformats.org/officeDocument/2006/relationships/image" Target="../media/image158.png"/><Relationship Id="rId37" Type="http://schemas.openxmlformats.org/officeDocument/2006/relationships/customXml" Target="../ink/ink745.xml"/><Relationship Id="rId53" Type="http://schemas.openxmlformats.org/officeDocument/2006/relationships/customXml" Target="../ink/ink753.xml"/><Relationship Id="rId58" Type="http://schemas.openxmlformats.org/officeDocument/2006/relationships/image" Target="../media/image184.png"/><Relationship Id="rId74" Type="http://schemas.openxmlformats.org/officeDocument/2006/relationships/image" Target="../media/image201.png"/><Relationship Id="rId79" Type="http://schemas.openxmlformats.org/officeDocument/2006/relationships/customXml" Target="../ink/ink766.xml"/><Relationship Id="rId102" Type="http://schemas.openxmlformats.org/officeDocument/2006/relationships/image" Target="../media/image237.png"/><Relationship Id="rId123" Type="http://schemas.openxmlformats.org/officeDocument/2006/relationships/customXml" Target="../ink/ink788.xml"/><Relationship Id="rId128" Type="http://schemas.openxmlformats.org/officeDocument/2006/relationships/image" Target="../media/image258.png"/><Relationship Id="rId144" Type="http://schemas.openxmlformats.org/officeDocument/2006/relationships/image" Target="../media/image266.png"/><Relationship Id="rId149" Type="http://schemas.openxmlformats.org/officeDocument/2006/relationships/customXml" Target="../ink/ink801.xml"/><Relationship Id="rId5" Type="http://schemas.openxmlformats.org/officeDocument/2006/relationships/customXml" Target="../ink/ink729.xml"/><Relationship Id="rId90" Type="http://schemas.openxmlformats.org/officeDocument/2006/relationships/image" Target="../media/image219.png"/><Relationship Id="rId95" Type="http://schemas.openxmlformats.org/officeDocument/2006/relationships/customXml" Target="../ink/ink774.xml"/><Relationship Id="rId22" Type="http://schemas.openxmlformats.org/officeDocument/2006/relationships/image" Target="../media/image138.png"/><Relationship Id="rId27" Type="http://schemas.openxmlformats.org/officeDocument/2006/relationships/customXml" Target="../ink/ink740.xml"/><Relationship Id="rId43" Type="http://schemas.openxmlformats.org/officeDocument/2006/relationships/customXml" Target="../ink/ink748.xml"/><Relationship Id="rId48" Type="http://schemas.openxmlformats.org/officeDocument/2006/relationships/image" Target="../media/image178.png"/><Relationship Id="rId64" Type="http://schemas.openxmlformats.org/officeDocument/2006/relationships/image" Target="../media/image196.png"/><Relationship Id="rId69" Type="http://schemas.openxmlformats.org/officeDocument/2006/relationships/customXml" Target="../ink/ink761.xml"/><Relationship Id="rId113" Type="http://schemas.openxmlformats.org/officeDocument/2006/relationships/customXml" Target="../ink/ink783.xml"/><Relationship Id="rId118" Type="http://schemas.openxmlformats.org/officeDocument/2006/relationships/image" Target="../media/image244.png"/><Relationship Id="rId134" Type="http://schemas.openxmlformats.org/officeDocument/2006/relationships/image" Target="../media/image261.png"/><Relationship Id="rId139" Type="http://schemas.openxmlformats.org/officeDocument/2006/relationships/customXml" Target="../ink/ink796.xml"/><Relationship Id="rId80" Type="http://schemas.openxmlformats.org/officeDocument/2006/relationships/image" Target="../media/image205.png"/><Relationship Id="rId85" Type="http://schemas.openxmlformats.org/officeDocument/2006/relationships/customXml" Target="../ink/ink769.xml"/><Relationship Id="rId150" Type="http://schemas.openxmlformats.org/officeDocument/2006/relationships/image" Target="../media/image269.png"/><Relationship Id="rId12" Type="http://schemas.openxmlformats.org/officeDocument/2006/relationships/image" Target="../media/image133.png"/><Relationship Id="rId17" Type="http://schemas.openxmlformats.org/officeDocument/2006/relationships/customXml" Target="../ink/ink735.xml"/><Relationship Id="rId25" Type="http://schemas.openxmlformats.org/officeDocument/2006/relationships/customXml" Target="../ink/ink739.xml"/><Relationship Id="rId33" Type="http://schemas.openxmlformats.org/officeDocument/2006/relationships/customXml" Target="../ink/ink743.xml"/><Relationship Id="rId38" Type="http://schemas.openxmlformats.org/officeDocument/2006/relationships/image" Target="../media/image166.png"/><Relationship Id="rId46" Type="http://schemas.openxmlformats.org/officeDocument/2006/relationships/image" Target="../media/image172.png"/><Relationship Id="rId59" Type="http://schemas.openxmlformats.org/officeDocument/2006/relationships/customXml" Target="../ink/ink756.xml"/><Relationship Id="rId67" Type="http://schemas.openxmlformats.org/officeDocument/2006/relationships/customXml" Target="../ink/ink760.xml"/><Relationship Id="rId103" Type="http://schemas.openxmlformats.org/officeDocument/2006/relationships/customXml" Target="../ink/ink778.xml"/><Relationship Id="rId108" Type="http://schemas.openxmlformats.org/officeDocument/2006/relationships/image" Target="../media/image228.png"/><Relationship Id="rId116" Type="http://schemas.openxmlformats.org/officeDocument/2006/relationships/image" Target="../media/image243.png"/><Relationship Id="rId124" Type="http://schemas.openxmlformats.org/officeDocument/2006/relationships/image" Target="../media/image256.png"/><Relationship Id="rId129" Type="http://schemas.openxmlformats.org/officeDocument/2006/relationships/customXml" Target="../ink/ink791.xml"/><Relationship Id="rId137" Type="http://schemas.openxmlformats.org/officeDocument/2006/relationships/customXml" Target="../ink/ink795.xml"/><Relationship Id="rId20" Type="http://schemas.openxmlformats.org/officeDocument/2006/relationships/image" Target="../media/image137.png"/><Relationship Id="rId41" Type="http://schemas.openxmlformats.org/officeDocument/2006/relationships/customXml" Target="../ink/ink747.xml"/><Relationship Id="rId54" Type="http://schemas.openxmlformats.org/officeDocument/2006/relationships/image" Target="../media/image180.png"/><Relationship Id="rId62" Type="http://schemas.openxmlformats.org/officeDocument/2006/relationships/image" Target="../media/image195.png"/><Relationship Id="rId70" Type="http://schemas.openxmlformats.org/officeDocument/2006/relationships/image" Target="../media/image199.png"/><Relationship Id="rId75" Type="http://schemas.openxmlformats.org/officeDocument/2006/relationships/customXml" Target="../ink/ink764.xml"/><Relationship Id="rId83" Type="http://schemas.openxmlformats.org/officeDocument/2006/relationships/customXml" Target="../ink/ink768.xml"/><Relationship Id="rId88" Type="http://schemas.openxmlformats.org/officeDocument/2006/relationships/image" Target="../media/image218.png"/><Relationship Id="rId91" Type="http://schemas.openxmlformats.org/officeDocument/2006/relationships/customXml" Target="../ink/ink772.xml"/><Relationship Id="rId96" Type="http://schemas.openxmlformats.org/officeDocument/2006/relationships/image" Target="../media/image222.png"/><Relationship Id="rId111" Type="http://schemas.openxmlformats.org/officeDocument/2006/relationships/customXml" Target="../ink/ink782.xml"/><Relationship Id="rId132" Type="http://schemas.openxmlformats.org/officeDocument/2006/relationships/image" Target="../media/image260.png"/><Relationship Id="rId140" Type="http://schemas.openxmlformats.org/officeDocument/2006/relationships/image" Target="../media/image264.png"/><Relationship Id="rId145" Type="http://schemas.openxmlformats.org/officeDocument/2006/relationships/customXml" Target="../ink/ink799.xml"/><Relationship Id="rId153" Type="http://schemas.openxmlformats.org/officeDocument/2006/relationships/customXml" Target="../ink/ink80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5" Type="http://schemas.openxmlformats.org/officeDocument/2006/relationships/customXml" Target="../ink/ink734.xml"/><Relationship Id="rId23" Type="http://schemas.openxmlformats.org/officeDocument/2006/relationships/customXml" Target="../ink/ink738.xml"/><Relationship Id="rId28" Type="http://schemas.openxmlformats.org/officeDocument/2006/relationships/image" Target="../media/image156.png"/><Relationship Id="rId36" Type="http://schemas.openxmlformats.org/officeDocument/2006/relationships/image" Target="../media/image165.png"/><Relationship Id="rId49" Type="http://schemas.openxmlformats.org/officeDocument/2006/relationships/customXml" Target="../ink/ink751.xml"/><Relationship Id="rId57" Type="http://schemas.openxmlformats.org/officeDocument/2006/relationships/customXml" Target="../ink/ink755.xml"/><Relationship Id="rId106" Type="http://schemas.openxmlformats.org/officeDocument/2006/relationships/image" Target="../media/image239.png"/><Relationship Id="rId114" Type="http://schemas.openxmlformats.org/officeDocument/2006/relationships/image" Target="../media/image242.png"/><Relationship Id="rId119" Type="http://schemas.openxmlformats.org/officeDocument/2006/relationships/customXml" Target="../ink/ink786.xml"/><Relationship Id="rId127" Type="http://schemas.openxmlformats.org/officeDocument/2006/relationships/customXml" Target="../ink/ink790.xml"/><Relationship Id="rId10" Type="http://schemas.openxmlformats.org/officeDocument/2006/relationships/image" Target="../media/image132.png"/><Relationship Id="rId31" Type="http://schemas.openxmlformats.org/officeDocument/2006/relationships/customXml" Target="../ink/ink742.xml"/><Relationship Id="rId44" Type="http://schemas.openxmlformats.org/officeDocument/2006/relationships/image" Target="../media/image171.png"/><Relationship Id="rId52" Type="http://schemas.openxmlformats.org/officeDocument/2006/relationships/image" Target="../media/image179.png"/><Relationship Id="rId60" Type="http://schemas.openxmlformats.org/officeDocument/2006/relationships/image" Target="../media/image185.png"/><Relationship Id="rId65" Type="http://schemas.openxmlformats.org/officeDocument/2006/relationships/customXml" Target="../ink/ink759.xml"/><Relationship Id="rId73" Type="http://schemas.openxmlformats.org/officeDocument/2006/relationships/customXml" Target="../ink/ink763.xml"/><Relationship Id="rId78" Type="http://schemas.openxmlformats.org/officeDocument/2006/relationships/image" Target="../media/image203.png"/><Relationship Id="rId81" Type="http://schemas.openxmlformats.org/officeDocument/2006/relationships/customXml" Target="../ink/ink767.xml"/><Relationship Id="rId86" Type="http://schemas.openxmlformats.org/officeDocument/2006/relationships/image" Target="../media/image217.png"/><Relationship Id="rId94" Type="http://schemas.openxmlformats.org/officeDocument/2006/relationships/image" Target="../media/image221.png"/><Relationship Id="rId99" Type="http://schemas.openxmlformats.org/officeDocument/2006/relationships/customXml" Target="../ink/ink776.xml"/><Relationship Id="rId101" Type="http://schemas.openxmlformats.org/officeDocument/2006/relationships/customXml" Target="../ink/ink777.xml"/><Relationship Id="rId122" Type="http://schemas.openxmlformats.org/officeDocument/2006/relationships/image" Target="../media/image246.png"/><Relationship Id="rId130" Type="http://schemas.openxmlformats.org/officeDocument/2006/relationships/image" Target="../media/image259.png"/><Relationship Id="rId135" Type="http://schemas.openxmlformats.org/officeDocument/2006/relationships/customXml" Target="../ink/ink794.xml"/><Relationship Id="rId143" Type="http://schemas.openxmlformats.org/officeDocument/2006/relationships/customXml" Target="../ink/ink798.xml"/><Relationship Id="rId148" Type="http://schemas.openxmlformats.org/officeDocument/2006/relationships/image" Target="../media/image268.png"/><Relationship Id="rId151" Type="http://schemas.openxmlformats.org/officeDocument/2006/relationships/customXml" Target="../ink/ink802.xml"/><Relationship Id="rId4" Type="http://schemas.openxmlformats.org/officeDocument/2006/relationships/image" Target="../media/image129.png"/><Relationship Id="rId9" Type="http://schemas.openxmlformats.org/officeDocument/2006/relationships/customXml" Target="../ink/ink731.xml"/><Relationship Id="rId13" Type="http://schemas.openxmlformats.org/officeDocument/2006/relationships/customXml" Target="../ink/ink733.xml"/><Relationship Id="rId18" Type="http://schemas.openxmlformats.org/officeDocument/2006/relationships/image" Target="../media/image136.png"/><Relationship Id="rId39" Type="http://schemas.openxmlformats.org/officeDocument/2006/relationships/customXml" Target="../ink/ink746.xml"/><Relationship Id="rId109" Type="http://schemas.openxmlformats.org/officeDocument/2006/relationships/customXml" Target="../ink/ink781.xml"/><Relationship Id="rId34" Type="http://schemas.openxmlformats.org/officeDocument/2006/relationships/image" Target="../media/image164.png"/><Relationship Id="rId50" Type="http://schemas.openxmlformats.org/officeDocument/2006/relationships/image" Target="../media/image174.png"/><Relationship Id="rId55" Type="http://schemas.openxmlformats.org/officeDocument/2006/relationships/customXml" Target="../ink/ink754.xml"/><Relationship Id="rId76" Type="http://schemas.openxmlformats.org/officeDocument/2006/relationships/image" Target="../media/image202.png"/><Relationship Id="rId97" Type="http://schemas.openxmlformats.org/officeDocument/2006/relationships/customXml" Target="../ink/ink775.xml"/><Relationship Id="rId104" Type="http://schemas.openxmlformats.org/officeDocument/2006/relationships/image" Target="../media/image238.png"/><Relationship Id="rId120" Type="http://schemas.openxmlformats.org/officeDocument/2006/relationships/image" Target="../media/image245.png"/><Relationship Id="rId125" Type="http://schemas.openxmlformats.org/officeDocument/2006/relationships/customXml" Target="../ink/ink789.xml"/><Relationship Id="rId141" Type="http://schemas.openxmlformats.org/officeDocument/2006/relationships/customXml" Target="../ink/ink797.xml"/><Relationship Id="rId146" Type="http://schemas.openxmlformats.org/officeDocument/2006/relationships/image" Target="../media/image267.png"/><Relationship Id="rId7" Type="http://schemas.openxmlformats.org/officeDocument/2006/relationships/customXml" Target="../ink/ink730.xml"/><Relationship Id="rId71" Type="http://schemas.openxmlformats.org/officeDocument/2006/relationships/customXml" Target="../ink/ink762.xml"/><Relationship Id="rId92" Type="http://schemas.openxmlformats.org/officeDocument/2006/relationships/image" Target="../media/image220.png"/><Relationship Id="rId2" Type="http://schemas.openxmlformats.org/officeDocument/2006/relationships/image" Target="../media/image128.png"/><Relationship Id="rId29" Type="http://schemas.openxmlformats.org/officeDocument/2006/relationships/customXml" Target="../ink/ink741.xml"/><Relationship Id="rId24" Type="http://schemas.openxmlformats.org/officeDocument/2006/relationships/image" Target="../media/image154.png"/><Relationship Id="rId40" Type="http://schemas.openxmlformats.org/officeDocument/2006/relationships/image" Target="../media/image167.png"/><Relationship Id="rId45" Type="http://schemas.openxmlformats.org/officeDocument/2006/relationships/customXml" Target="../ink/ink749.xml"/><Relationship Id="rId66" Type="http://schemas.openxmlformats.org/officeDocument/2006/relationships/image" Target="../media/image197.png"/><Relationship Id="rId87" Type="http://schemas.openxmlformats.org/officeDocument/2006/relationships/customXml" Target="../ink/ink770.xml"/><Relationship Id="rId110" Type="http://schemas.openxmlformats.org/officeDocument/2006/relationships/image" Target="../media/image240.png"/><Relationship Id="rId115" Type="http://schemas.openxmlformats.org/officeDocument/2006/relationships/customXml" Target="../ink/ink784.xml"/><Relationship Id="rId131" Type="http://schemas.openxmlformats.org/officeDocument/2006/relationships/customXml" Target="../ink/ink792.xml"/><Relationship Id="rId136" Type="http://schemas.openxmlformats.org/officeDocument/2006/relationships/image" Target="../media/image262.png"/><Relationship Id="rId61" Type="http://schemas.openxmlformats.org/officeDocument/2006/relationships/customXml" Target="../ink/ink757.xml"/><Relationship Id="rId82" Type="http://schemas.openxmlformats.org/officeDocument/2006/relationships/image" Target="../media/image215.png"/><Relationship Id="rId152" Type="http://schemas.openxmlformats.org/officeDocument/2006/relationships/image" Target="../media/image270.png"/><Relationship Id="rId19" Type="http://schemas.openxmlformats.org/officeDocument/2006/relationships/customXml" Target="../ink/ink736.xml"/><Relationship Id="rId14" Type="http://schemas.openxmlformats.org/officeDocument/2006/relationships/image" Target="../media/image134.png"/><Relationship Id="rId30" Type="http://schemas.openxmlformats.org/officeDocument/2006/relationships/image" Target="../media/image157.png"/><Relationship Id="rId35" Type="http://schemas.openxmlformats.org/officeDocument/2006/relationships/customXml" Target="../ink/ink744.xml"/><Relationship Id="rId56" Type="http://schemas.openxmlformats.org/officeDocument/2006/relationships/image" Target="../media/image181.png"/><Relationship Id="rId77" Type="http://schemas.openxmlformats.org/officeDocument/2006/relationships/customXml" Target="../ink/ink765.xml"/><Relationship Id="rId100" Type="http://schemas.openxmlformats.org/officeDocument/2006/relationships/image" Target="../media/image236.png"/><Relationship Id="rId105" Type="http://schemas.openxmlformats.org/officeDocument/2006/relationships/customXml" Target="../ink/ink779.xml"/><Relationship Id="rId126" Type="http://schemas.openxmlformats.org/officeDocument/2006/relationships/image" Target="../media/image257.png"/><Relationship Id="rId147" Type="http://schemas.openxmlformats.org/officeDocument/2006/relationships/customXml" Target="../ink/ink800.xml"/><Relationship Id="rId8" Type="http://schemas.openxmlformats.org/officeDocument/2006/relationships/image" Target="../media/image131.png"/><Relationship Id="rId51" Type="http://schemas.openxmlformats.org/officeDocument/2006/relationships/customXml" Target="../ink/ink752.xml"/><Relationship Id="rId72" Type="http://schemas.openxmlformats.org/officeDocument/2006/relationships/image" Target="../media/image200.png"/><Relationship Id="rId93" Type="http://schemas.openxmlformats.org/officeDocument/2006/relationships/customXml" Target="../ink/ink773.xml"/><Relationship Id="rId98" Type="http://schemas.openxmlformats.org/officeDocument/2006/relationships/image" Target="../media/image223.png"/><Relationship Id="rId121" Type="http://schemas.openxmlformats.org/officeDocument/2006/relationships/customXml" Target="../ink/ink787.xml"/><Relationship Id="rId142" Type="http://schemas.openxmlformats.org/officeDocument/2006/relationships/image" Target="../media/image265.png"/><Relationship Id="rId3" Type="http://schemas.openxmlformats.org/officeDocument/2006/relationships/customXml" Target="../ink/ink7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customXml" Target="../ink/ink80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7.png"/><Relationship Id="rId5" Type="http://schemas.openxmlformats.org/officeDocument/2006/relationships/image" Target="../media/image276.png"/><Relationship Id="rId4" Type="http://schemas.openxmlformats.org/officeDocument/2006/relationships/customXml" Target="../ink/ink80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customXml" Target="../ink/ink809.xml"/><Relationship Id="rId13" Type="http://schemas.openxmlformats.org/officeDocument/2006/relationships/image" Target="../media/image280.png"/><Relationship Id="rId18" Type="http://schemas.openxmlformats.org/officeDocument/2006/relationships/customXml" Target="../ink/ink814.xml"/><Relationship Id="rId26" Type="http://schemas.openxmlformats.org/officeDocument/2006/relationships/customXml" Target="../ink/ink818.xml"/><Relationship Id="rId3" Type="http://schemas.openxmlformats.org/officeDocument/2006/relationships/image" Target="../media/image275.png"/><Relationship Id="rId21" Type="http://schemas.openxmlformats.org/officeDocument/2006/relationships/image" Target="../media/image284.png"/><Relationship Id="rId7" Type="http://schemas.openxmlformats.org/officeDocument/2006/relationships/customXml" Target="../ink/ink808.xml"/><Relationship Id="rId12" Type="http://schemas.openxmlformats.org/officeDocument/2006/relationships/customXml" Target="../ink/ink811.xml"/><Relationship Id="rId17" Type="http://schemas.openxmlformats.org/officeDocument/2006/relationships/image" Target="../media/image282.png"/><Relationship Id="rId25" Type="http://schemas.openxmlformats.org/officeDocument/2006/relationships/image" Target="../media/image286.png"/><Relationship Id="rId2" Type="http://schemas.openxmlformats.org/officeDocument/2006/relationships/customXml" Target="../ink/ink806.xml"/><Relationship Id="rId16" Type="http://schemas.openxmlformats.org/officeDocument/2006/relationships/customXml" Target="../ink/ink813.xml"/><Relationship Id="rId20" Type="http://schemas.openxmlformats.org/officeDocument/2006/relationships/customXml" Target="../ink/ink815.xml"/><Relationship Id="rId29" Type="http://schemas.openxmlformats.org/officeDocument/2006/relationships/image" Target="../media/image2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7.png"/><Relationship Id="rId11" Type="http://schemas.openxmlformats.org/officeDocument/2006/relationships/image" Target="../media/image279.png"/><Relationship Id="rId24" Type="http://schemas.openxmlformats.org/officeDocument/2006/relationships/customXml" Target="../ink/ink817.xml"/><Relationship Id="rId5" Type="http://schemas.openxmlformats.org/officeDocument/2006/relationships/image" Target="../media/image276.png"/><Relationship Id="rId15" Type="http://schemas.openxmlformats.org/officeDocument/2006/relationships/image" Target="../media/image281.png"/><Relationship Id="rId23" Type="http://schemas.openxmlformats.org/officeDocument/2006/relationships/image" Target="../media/image285.png"/><Relationship Id="rId28" Type="http://schemas.openxmlformats.org/officeDocument/2006/relationships/customXml" Target="../ink/ink819.xml"/><Relationship Id="rId10" Type="http://schemas.openxmlformats.org/officeDocument/2006/relationships/customXml" Target="../ink/ink810.xml"/><Relationship Id="rId19" Type="http://schemas.openxmlformats.org/officeDocument/2006/relationships/image" Target="../media/image283.png"/><Relationship Id="rId31" Type="http://schemas.openxmlformats.org/officeDocument/2006/relationships/image" Target="../media/image289.png"/><Relationship Id="rId4" Type="http://schemas.openxmlformats.org/officeDocument/2006/relationships/customXml" Target="../ink/ink807.xml"/><Relationship Id="rId9" Type="http://schemas.openxmlformats.org/officeDocument/2006/relationships/image" Target="../media/image278.png"/><Relationship Id="rId14" Type="http://schemas.openxmlformats.org/officeDocument/2006/relationships/customXml" Target="../ink/ink812.xml"/><Relationship Id="rId22" Type="http://schemas.openxmlformats.org/officeDocument/2006/relationships/customXml" Target="../ink/ink816.xml"/><Relationship Id="rId27" Type="http://schemas.openxmlformats.org/officeDocument/2006/relationships/image" Target="../media/image287.png"/><Relationship Id="rId30" Type="http://schemas.openxmlformats.org/officeDocument/2006/relationships/customXml" Target="../ink/ink820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customXml" Target="../ink/ink824.xml"/><Relationship Id="rId13" Type="http://schemas.openxmlformats.org/officeDocument/2006/relationships/image" Target="../media/image280.png"/><Relationship Id="rId18" Type="http://schemas.openxmlformats.org/officeDocument/2006/relationships/customXml" Target="../ink/ink829.xml"/><Relationship Id="rId26" Type="http://schemas.openxmlformats.org/officeDocument/2006/relationships/customXml" Target="../ink/ink833.xml"/><Relationship Id="rId3" Type="http://schemas.openxmlformats.org/officeDocument/2006/relationships/image" Target="../media/image275.png"/><Relationship Id="rId21" Type="http://schemas.openxmlformats.org/officeDocument/2006/relationships/image" Target="../media/image294.png"/><Relationship Id="rId7" Type="http://schemas.openxmlformats.org/officeDocument/2006/relationships/customXml" Target="../ink/ink823.xml"/><Relationship Id="rId12" Type="http://schemas.openxmlformats.org/officeDocument/2006/relationships/customXml" Target="../ink/ink826.xml"/><Relationship Id="rId17" Type="http://schemas.openxmlformats.org/officeDocument/2006/relationships/image" Target="../media/image282.png"/><Relationship Id="rId25" Type="http://schemas.openxmlformats.org/officeDocument/2006/relationships/image" Target="../media/image296.png"/><Relationship Id="rId2" Type="http://schemas.openxmlformats.org/officeDocument/2006/relationships/customXml" Target="../ink/ink821.xml"/><Relationship Id="rId16" Type="http://schemas.openxmlformats.org/officeDocument/2006/relationships/customXml" Target="../ink/ink828.xml"/><Relationship Id="rId20" Type="http://schemas.openxmlformats.org/officeDocument/2006/relationships/customXml" Target="../ink/ink830.xml"/><Relationship Id="rId29" Type="http://schemas.openxmlformats.org/officeDocument/2006/relationships/image" Target="../media/image2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7.png"/><Relationship Id="rId11" Type="http://schemas.openxmlformats.org/officeDocument/2006/relationships/image" Target="../media/image291.png"/><Relationship Id="rId24" Type="http://schemas.openxmlformats.org/officeDocument/2006/relationships/customXml" Target="../ink/ink832.xml"/><Relationship Id="rId5" Type="http://schemas.openxmlformats.org/officeDocument/2006/relationships/image" Target="../media/image276.png"/><Relationship Id="rId15" Type="http://schemas.openxmlformats.org/officeDocument/2006/relationships/image" Target="../media/image292.png"/><Relationship Id="rId23" Type="http://schemas.openxmlformats.org/officeDocument/2006/relationships/image" Target="../media/image295.png"/><Relationship Id="rId28" Type="http://schemas.openxmlformats.org/officeDocument/2006/relationships/customXml" Target="../ink/ink834.xml"/><Relationship Id="rId10" Type="http://schemas.openxmlformats.org/officeDocument/2006/relationships/customXml" Target="../ink/ink825.xml"/><Relationship Id="rId19" Type="http://schemas.openxmlformats.org/officeDocument/2006/relationships/image" Target="../media/image293.png"/><Relationship Id="rId31" Type="http://schemas.openxmlformats.org/officeDocument/2006/relationships/image" Target="../media/image299.png"/><Relationship Id="rId4" Type="http://schemas.openxmlformats.org/officeDocument/2006/relationships/customXml" Target="../ink/ink822.xml"/><Relationship Id="rId9" Type="http://schemas.openxmlformats.org/officeDocument/2006/relationships/image" Target="../media/image290.png"/><Relationship Id="rId14" Type="http://schemas.openxmlformats.org/officeDocument/2006/relationships/customXml" Target="../ink/ink827.xml"/><Relationship Id="rId22" Type="http://schemas.openxmlformats.org/officeDocument/2006/relationships/customXml" Target="../ink/ink831.xml"/><Relationship Id="rId27" Type="http://schemas.openxmlformats.org/officeDocument/2006/relationships/image" Target="../media/image297.png"/><Relationship Id="rId30" Type="http://schemas.openxmlformats.org/officeDocument/2006/relationships/customXml" Target="../ink/ink83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customXml" Target="../ink/ink839.xml"/><Relationship Id="rId13" Type="http://schemas.openxmlformats.org/officeDocument/2006/relationships/image" Target="../media/image280.png"/><Relationship Id="rId18" Type="http://schemas.openxmlformats.org/officeDocument/2006/relationships/customXml" Target="../ink/ink844.xml"/><Relationship Id="rId26" Type="http://schemas.openxmlformats.org/officeDocument/2006/relationships/customXml" Target="../ink/ink848.xml"/><Relationship Id="rId3" Type="http://schemas.openxmlformats.org/officeDocument/2006/relationships/image" Target="../media/image275.png"/><Relationship Id="rId21" Type="http://schemas.openxmlformats.org/officeDocument/2006/relationships/image" Target="../media/image294.png"/><Relationship Id="rId7" Type="http://schemas.openxmlformats.org/officeDocument/2006/relationships/customXml" Target="../ink/ink838.xml"/><Relationship Id="rId12" Type="http://schemas.openxmlformats.org/officeDocument/2006/relationships/customXml" Target="../ink/ink841.xml"/><Relationship Id="rId17" Type="http://schemas.openxmlformats.org/officeDocument/2006/relationships/image" Target="../media/image282.png"/><Relationship Id="rId25" Type="http://schemas.openxmlformats.org/officeDocument/2006/relationships/image" Target="../media/image296.png"/><Relationship Id="rId2" Type="http://schemas.openxmlformats.org/officeDocument/2006/relationships/customXml" Target="../ink/ink836.xml"/><Relationship Id="rId16" Type="http://schemas.openxmlformats.org/officeDocument/2006/relationships/customXml" Target="../ink/ink843.xml"/><Relationship Id="rId20" Type="http://schemas.openxmlformats.org/officeDocument/2006/relationships/customXml" Target="../ink/ink845.xml"/><Relationship Id="rId29" Type="http://schemas.openxmlformats.org/officeDocument/2006/relationships/image" Target="../media/image2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7.png"/><Relationship Id="rId11" Type="http://schemas.openxmlformats.org/officeDocument/2006/relationships/image" Target="../media/image291.png"/><Relationship Id="rId24" Type="http://schemas.openxmlformats.org/officeDocument/2006/relationships/customXml" Target="../ink/ink847.xml"/><Relationship Id="rId5" Type="http://schemas.openxmlformats.org/officeDocument/2006/relationships/image" Target="../media/image276.png"/><Relationship Id="rId15" Type="http://schemas.openxmlformats.org/officeDocument/2006/relationships/image" Target="../media/image292.png"/><Relationship Id="rId23" Type="http://schemas.openxmlformats.org/officeDocument/2006/relationships/image" Target="../media/image295.png"/><Relationship Id="rId28" Type="http://schemas.openxmlformats.org/officeDocument/2006/relationships/customXml" Target="../ink/ink849.xml"/><Relationship Id="rId10" Type="http://schemas.openxmlformats.org/officeDocument/2006/relationships/customXml" Target="../ink/ink840.xml"/><Relationship Id="rId19" Type="http://schemas.openxmlformats.org/officeDocument/2006/relationships/image" Target="../media/image293.png"/><Relationship Id="rId31" Type="http://schemas.openxmlformats.org/officeDocument/2006/relationships/image" Target="../media/image299.png"/><Relationship Id="rId4" Type="http://schemas.openxmlformats.org/officeDocument/2006/relationships/customXml" Target="../ink/ink837.xml"/><Relationship Id="rId9" Type="http://schemas.openxmlformats.org/officeDocument/2006/relationships/image" Target="../media/image290.png"/><Relationship Id="rId14" Type="http://schemas.openxmlformats.org/officeDocument/2006/relationships/customXml" Target="../ink/ink842.xml"/><Relationship Id="rId22" Type="http://schemas.openxmlformats.org/officeDocument/2006/relationships/customXml" Target="../ink/ink846.xml"/><Relationship Id="rId27" Type="http://schemas.openxmlformats.org/officeDocument/2006/relationships/image" Target="../media/image297.png"/><Relationship Id="rId30" Type="http://schemas.openxmlformats.org/officeDocument/2006/relationships/customXml" Target="../ink/ink850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customXml" Target="../ink/ink854.xml"/><Relationship Id="rId13" Type="http://schemas.openxmlformats.org/officeDocument/2006/relationships/image" Target="../media/image280.png"/><Relationship Id="rId18" Type="http://schemas.openxmlformats.org/officeDocument/2006/relationships/customXml" Target="../ink/ink859.xml"/><Relationship Id="rId26" Type="http://schemas.openxmlformats.org/officeDocument/2006/relationships/customXml" Target="../ink/ink863.xml"/><Relationship Id="rId3" Type="http://schemas.openxmlformats.org/officeDocument/2006/relationships/image" Target="../media/image275.png"/><Relationship Id="rId21" Type="http://schemas.openxmlformats.org/officeDocument/2006/relationships/image" Target="../media/image294.png"/><Relationship Id="rId7" Type="http://schemas.openxmlformats.org/officeDocument/2006/relationships/customXml" Target="../ink/ink853.xml"/><Relationship Id="rId12" Type="http://schemas.openxmlformats.org/officeDocument/2006/relationships/customXml" Target="../ink/ink856.xml"/><Relationship Id="rId17" Type="http://schemas.openxmlformats.org/officeDocument/2006/relationships/image" Target="../media/image282.png"/><Relationship Id="rId25" Type="http://schemas.openxmlformats.org/officeDocument/2006/relationships/image" Target="../media/image296.png"/><Relationship Id="rId2" Type="http://schemas.openxmlformats.org/officeDocument/2006/relationships/customXml" Target="../ink/ink851.xml"/><Relationship Id="rId16" Type="http://schemas.openxmlformats.org/officeDocument/2006/relationships/customXml" Target="../ink/ink858.xml"/><Relationship Id="rId20" Type="http://schemas.openxmlformats.org/officeDocument/2006/relationships/customXml" Target="../ink/ink860.xml"/><Relationship Id="rId29" Type="http://schemas.openxmlformats.org/officeDocument/2006/relationships/image" Target="../media/image2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7.png"/><Relationship Id="rId11" Type="http://schemas.openxmlformats.org/officeDocument/2006/relationships/image" Target="../media/image291.png"/><Relationship Id="rId24" Type="http://schemas.openxmlformats.org/officeDocument/2006/relationships/customXml" Target="../ink/ink862.xml"/><Relationship Id="rId5" Type="http://schemas.openxmlformats.org/officeDocument/2006/relationships/image" Target="../media/image276.png"/><Relationship Id="rId15" Type="http://schemas.openxmlformats.org/officeDocument/2006/relationships/image" Target="../media/image292.png"/><Relationship Id="rId23" Type="http://schemas.openxmlformats.org/officeDocument/2006/relationships/image" Target="../media/image295.png"/><Relationship Id="rId28" Type="http://schemas.openxmlformats.org/officeDocument/2006/relationships/customXml" Target="../ink/ink864.xml"/><Relationship Id="rId10" Type="http://schemas.openxmlformats.org/officeDocument/2006/relationships/customXml" Target="../ink/ink855.xml"/><Relationship Id="rId19" Type="http://schemas.openxmlformats.org/officeDocument/2006/relationships/image" Target="../media/image293.png"/><Relationship Id="rId31" Type="http://schemas.openxmlformats.org/officeDocument/2006/relationships/image" Target="../media/image299.png"/><Relationship Id="rId4" Type="http://schemas.openxmlformats.org/officeDocument/2006/relationships/customXml" Target="../ink/ink852.xml"/><Relationship Id="rId9" Type="http://schemas.openxmlformats.org/officeDocument/2006/relationships/image" Target="../media/image290.png"/><Relationship Id="rId14" Type="http://schemas.openxmlformats.org/officeDocument/2006/relationships/customXml" Target="../ink/ink857.xml"/><Relationship Id="rId22" Type="http://schemas.openxmlformats.org/officeDocument/2006/relationships/customXml" Target="../ink/ink861.xml"/><Relationship Id="rId27" Type="http://schemas.openxmlformats.org/officeDocument/2006/relationships/image" Target="../media/image297.png"/><Relationship Id="rId30" Type="http://schemas.openxmlformats.org/officeDocument/2006/relationships/customXml" Target="../ink/ink865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ustomXml" Target="../ink/ink869.xml"/><Relationship Id="rId13" Type="http://schemas.openxmlformats.org/officeDocument/2006/relationships/image" Target="../media/image280.png"/><Relationship Id="rId18" Type="http://schemas.openxmlformats.org/officeDocument/2006/relationships/customXml" Target="../ink/ink874.xml"/><Relationship Id="rId26" Type="http://schemas.openxmlformats.org/officeDocument/2006/relationships/customXml" Target="../ink/ink878.xml"/><Relationship Id="rId3" Type="http://schemas.openxmlformats.org/officeDocument/2006/relationships/image" Target="../media/image275.png"/><Relationship Id="rId21" Type="http://schemas.openxmlformats.org/officeDocument/2006/relationships/image" Target="../media/image294.png"/><Relationship Id="rId7" Type="http://schemas.openxmlformats.org/officeDocument/2006/relationships/customXml" Target="../ink/ink868.xml"/><Relationship Id="rId12" Type="http://schemas.openxmlformats.org/officeDocument/2006/relationships/customXml" Target="../ink/ink871.xml"/><Relationship Id="rId17" Type="http://schemas.openxmlformats.org/officeDocument/2006/relationships/image" Target="../media/image282.png"/><Relationship Id="rId25" Type="http://schemas.openxmlformats.org/officeDocument/2006/relationships/image" Target="../media/image296.png"/><Relationship Id="rId2" Type="http://schemas.openxmlformats.org/officeDocument/2006/relationships/customXml" Target="../ink/ink866.xml"/><Relationship Id="rId16" Type="http://schemas.openxmlformats.org/officeDocument/2006/relationships/customXml" Target="../ink/ink873.xml"/><Relationship Id="rId20" Type="http://schemas.openxmlformats.org/officeDocument/2006/relationships/customXml" Target="../ink/ink875.xml"/><Relationship Id="rId29" Type="http://schemas.openxmlformats.org/officeDocument/2006/relationships/image" Target="../media/image2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7.png"/><Relationship Id="rId11" Type="http://schemas.openxmlformats.org/officeDocument/2006/relationships/image" Target="../media/image291.png"/><Relationship Id="rId24" Type="http://schemas.openxmlformats.org/officeDocument/2006/relationships/customXml" Target="../ink/ink877.xml"/><Relationship Id="rId5" Type="http://schemas.openxmlformats.org/officeDocument/2006/relationships/image" Target="../media/image276.png"/><Relationship Id="rId15" Type="http://schemas.openxmlformats.org/officeDocument/2006/relationships/image" Target="../media/image292.png"/><Relationship Id="rId23" Type="http://schemas.openxmlformats.org/officeDocument/2006/relationships/image" Target="../media/image295.png"/><Relationship Id="rId28" Type="http://schemas.openxmlformats.org/officeDocument/2006/relationships/customXml" Target="../ink/ink879.xml"/><Relationship Id="rId10" Type="http://schemas.openxmlformats.org/officeDocument/2006/relationships/customXml" Target="../ink/ink870.xml"/><Relationship Id="rId19" Type="http://schemas.openxmlformats.org/officeDocument/2006/relationships/image" Target="../media/image293.png"/><Relationship Id="rId31" Type="http://schemas.openxmlformats.org/officeDocument/2006/relationships/image" Target="../media/image299.png"/><Relationship Id="rId4" Type="http://schemas.openxmlformats.org/officeDocument/2006/relationships/customXml" Target="../ink/ink867.xml"/><Relationship Id="rId9" Type="http://schemas.openxmlformats.org/officeDocument/2006/relationships/image" Target="../media/image290.png"/><Relationship Id="rId14" Type="http://schemas.openxmlformats.org/officeDocument/2006/relationships/customXml" Target="../ink/ink872.xml"/><Relationship Id="rId22" Type="http://schemas.openxmlformats.org/officeDocument/2006/relationships/customXml" Target="../ink/ink876.xml"/><Relationship Id="rId27" Type="http://schemas.openxmlformats.org/officeDocument/2006/relationships/image" Target="../media/image297.png"/><Relationship Id="rId30" Type="http://schemas.openxmlformats.org/officeDocument/2006/relationships/customXml" Target="../ink/ink88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customXml" Target="../ink/ink8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7.png"/><Relationship Id="rId5" Type="http://schemas.openxmlformats.org/officeDocument/2006/relationships/image" Target="../media/image276.png"/><Relationship Id="rId4" Type="http://schemas.openxmlformats.org/officeDocument/2006/relationships/customXml" Target="../ink/ink88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customXml" Target="../ink/ink888.xml"/><Relationship Id="rId18" Type="http://schemas.openxmlformats.org/officeDocument/2006/relationships/customXml" Target="../ink/ink891.xml"/><Relationship Id="rId26" Type="http://schemas.openxmlformats.org/officeDocument/2006/relationships/image" Target="../media/image308.png"/><Relationship Id="rId39" Type="http://schemas.openxmlformats.org/officeDocument/2006/relationships/image" Target="../media/image313.png"/><Relationship Id="rId3" Type="http://schemas.openxmlformats.org/officeDocument/2006/relationships/image" Target="../media/image275.png"/><Relationship Id="rId21" Type="http://schemas.openxmlformats.org/officeDocument/2006/relationships/customXml" Target="../ink/ink893.xml"/><Relationship Id="rId34" Type="http://schemas.openxmlformats.org/officeDocument/2006/relationships/customXml" Target="../ink/ink901.xml"/><Relationship Id="rId7" Type="http://schemas.openxmlformats.org/officeDocument/2006/relationships/customXml" Target="../ink/ink885.xml"/><Relationship Id="rId12" Type="http://schemas.openxmlformats.org/officeDocument/2006/relationships/image" Target="../media/image302.png"/><Relationship Id="rId17" Type="http://schemas.openxmlformats.org/officeDocument/2006/relationships/customXml" Target="../ink/ink890.xml"/><Relationship Id="rId25" Type="http://schemas.openxmlformats.org/officeDocument/2006/relationships/customXml" Target="../ink/ink895.xml"/><Relationship Id="rId33" Type="http://schemas.openxmlformats.org/officeDocument/2006/relationships/customXml" Target="../ink/ink900.xml"/><Relationship Id="rId38" Type="http://schemas.openxmlformats.org/officeDocument/2006/relationships/customXml" Target="../ink/ink903.xml"/><Relationship Id="rId2" Type="http://schemas.openxmlformats.org/officeDocument/2006/relationships/customXml" Target="../ink/ink883.xml"/><Relationship Id="rId16" Type="http://schemas.openxmlformats.org/officeDocument/2006/relationships/image" Target="../media/image304.png"/><Relationship Id="rId20" Type="http://schemas.openxmlformats.org/officeDocument/2006/relationships/customXml" Target="../ink/ink892.xml"/><Relationship Id="rId29" Type="http://schemas.openxmlformats.org/officeDocument/2006/relationships/customXml" Target="../ink/ink8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7.png"/><Relationship Id="rId11" Type="http://schemas.openxmlformats.org/officeDocument/2006/relationships/customXml" Target="../ink/ink887.xml"/><Relationship Id="rId24" Type="http://schemas.openxmlformats.org/officeDocument/2006/relationships/image" Target="../media/image307.png"/><Relationship Id="rId32" Type="http://schemas.openxmlformats.org/officeDocument/2006/relationships/customXml" Target="../ink/ink899.xml"/><Relationship Id="rId37" Type="http://schemas.openxmlformats.org/officeDocument/2006/relationships/image" Target="../media/image312.png"/><Relationship Id="rId5" Type="http://schemas.openxmlformats.org/officeDocument/2006/relationships/image" Target="../media/image276.png"/><Relationship Id="rId15" Type="http://schemas.openxmlformats.org/officeDocument/2006/relationships/customXml" Target="../ink/ink889.xml"/><Relationship Id="rId23" Type="http://schemas.openxmlformats.org/officeDocument/2006/relationships/customXml" Target="../ink/ink894.xml"/><Relationship Id="rId28" Type="http://schemas.openxmlformats.org/officeDocument/2006/relationships/image" Target="../media/image309.png"/><Relationship Id="rId36" Type="http://schemas.openxmlformats.org/officeDocument/2006/relationships/customXml" Target="../ink/ink902.xml"/><Relationship Id="rId10" Type="http://schemas.openxmlformats.org/officeDocument/2006/relationships/image" Target="../media/image301.png"/><Relationship Id="rId19" Type="http://schemas.openxmlformats.org/officeDocument/2006/relationships/image" Target="../media/image305.png"/><Relationship Id="rId31" Type="http://schemas.openxmlformats.org/officeDocument/2006/relationships/customXml" Target="../ink/ink898.xml"/><Relationship Id="rId4" Type="http://schemas.openxmlformats.org/officeDocument/2006/relationships/customXml" Target="../ink/ink884.xml"/><Relationship Id="rId9" Type="http://schemas.openxmlformats.org/officeDocument/2006/relationships/customXml" Target="../ink/ink886.xml"/><Relationship Id="rId14" Type="http://schemas.openxmlformats.org/officeDocument/2006/relationships/image" Target="../media/image303.png"/><Relationship Id="rId22" Type="http://schemas.openxmlformats.org/officeDocument/2006/relationships/image" Target="../media/image306.png"/><Relationship Id="rId27" Type="http://schemas.openxmlformats.org/officeDocument/2006/relationships/customXml" Target="../ink/ink896.xml"/><Relationship Id="rId30" Type="http://schemas.openxmlformats.org/officeDocument/2006/relationships/image" Target="../media/image310.png"/><Relationship Id="rId35" Type="http://schemas.openxmlformats.org/officeDocument/2006/relationships/image" Target="../media/image31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png"/><Relationship Id="rId13" Type="http://schemas.openxmlformats.org/officeDocument/2006/relationships/customXml" Target="../ink/ink909.xml"/><Relationship Id="rId18" Type="http://schemas.openxmlformats.org/officeDocument/2006/relationships/customXml" Target="../ink/ink912.xml"/><Relationship Id="rId26" Type="http://schemas.openxmlformats.org/officeDocument/2006/relationships/image" Target="../media/image308.png"/><Relationship Id="rId39" Type="http://schemas.openxmlformats.org/officeDocument/2006/relationships/image" Target="../media/image324.png"/><Relationship Id="rId3" Type="http://schemas.openxmlformats.org/officeDocument/2006/relationships/image" Target="../media/image275.png"/><Relationship Id="rId21" Type="http://schemas.openxmlformats.org/officeDocument/2006/relationships/customXml" Target="../ink/ink914.xml"/><Relationship Id="rId34" Type="http://schemas.openxmlformats.org/officeDocument/2006/relationships/customXml" Target="../ink/ink922.xml"/><Relationship Id="rId7" Type="http://schemas.openxmlformats.org/officeDocument/2006/relationships/customXml" Target="../ink/ink906.xml"/><Relationship Id="rId12" Type="http://schemas.openxmlformats.org/officeDocument/2006/relationships/image" Target="../media/image302.png"/><Relationship Id="rId17" Type="http://schemas.openxmlformats.org/officeDocument/2006/relationships/customXml" Target="../ink/ink911.xml"/><Relationship Id="rId25" Type="http://schemas.openxmlformats.org/officeDocument/2006/relationships/customXml" Target="../ink/ink916.xml"/><Relationship Id="rId33" Type="http://schemas.openxmlformats.org/officeDocument/2006/relationships/customXml" Target="../ink/ink921.xml"/><Relationship Id="rId38" Type="http://schemas.openxmlformats.org/officeDocument/2006/relationships/customXml" Target="../ink/ink924.xml"/><Relationship Id="rId2" Type="http://schemas.openxmlformats.org/officeDocument/2006/relationships/customXml" Target="../ink/ink904.xml"/><Relationship Id="rId16" Type="http://schemas.openxmlformats.org/officeDocument/2006/relationships/image" Target="../media/image317.png"/><Relationship Id="rId20" Type="http://schemas.openxmlformats.org/officeDocument/2006/relationships/customXml" Target="../ink/ink913.xml"/><Relationship Id="rId29" Type="http://schemas.openxmlformats.org/officeDocument/2006/relationships/customXml" Target="../ink/ink9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7.png"/><Relationship Id="rId11" Type="http://schemas.openxmlformats.org/officeDocument/2006/relationships/customXml" Target="../ink/ink908.xml"/><Relationship Id="rId24" Type="http://schemas.openxmlformats.org/officeDocument/2006/relationships/image" Target="../media/image307.png"/><Relationship Id="rId32" Type="http://schemas.openxmlformats.org/officeDocument/2006/relationships/customXml" Target="../ink/ink920.xml"/><Relationship Id="rId37" Type="http://schemas.openxmlformats.org/officeDocument/2006/relationships/image" Target="../media/image323.png"/><Relationship Id="rId40" Type="http://schemas.openxmlformats.org/officeDocument/2006/relationships/image" Target="../media/image325.png"/><Relationship Id="rId5" Type="http://schemas.openxmlformats.org/officeDocument/2006/relationships/image" Target="../media/image276.png"/><Relationship Id="rId15" Type="http://schemas.openxmlformats.org/officeDocument/2006/relationships/customXml" Target="../ink/ink910.xml"/><Relationship Id="rId23" Type="http://schemas.openxmlformats.org/officeDocument/2006/relationships/customXml" Target="../ink/ink915.xml"/><Relationship Id="rId28" Type="http://schemas.openxmlformats.org/officeDocument/2006/relationships/image" Target="../media/image320.png"/><Relationship Id="rId36" Type="http://schemas.openxmlformats.org/officeDocument/2006/relationships/customXml" Target="../ink/ink923.xml"/><Relationship Id="rId10" Type="http://schemas.openxmlformats.org/officeDocument/2006/relationships/image" Target="../media/image315.png"/><Relationship Id="rId19" Type="http://schemas.openxmlformats.org/officeDocument/2006/relationships/image" Target="../media/image318.png"/><Relationship Id="rId31" Type="http://schemas.openxmlformats.org/officeDocument/2006/relationships/customXml" Target="../ink/ink919.xml"/><Relationship Id="rId4" Type="http://schemas.openxmlformats.org/officeDocument/2006/relationships/customXml" Target="../ink/ink905.xml"/><Relationship Id="rId9" Type="http://schemas.openxmlformats.org/officeDocument/2006/relationships/customXml" Target="../ink/ink907.xml"/><Relationship Id="rId14" Type="http://schemas.openxmlformats.org/officeDocument/2006/relationships/image" Target="../media/image316.png"/><Relationship Id="rId22" Type="http://schemas.openxmlformats.org/officeDocument/2006/relationships/image" Target="../media/image319.png"/><Relationship Id="rId27" Type="http://schemas.openxmlformats.org/officeDocument/2006/relationships/customXml" Target="../ink/ink917.xml"/><Relationship Id="rId30" Type="http://schemas.openxmlformats.org/officeDocument/2006/relationships/image" Target="../media/image321.png"/><Relationship Id="rId35" Type="http://schemas.openxmlformats.org/officeDocument/2006/relationships/image" Target="../media/image32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png"/><Relationship Id="rId13" Type="http://schemas.openxmlformats.org/officeDocument/2006/relationships/customXml" Target="../ink/ink930.xml"/><Relationship Id="rId18" Type="http://schemas.openxmlformats.org/officeDocument/2006/relationships/customXml" Target="../ink/ink933.xml"/><Relationship Id="rId26" Type="http://schemas.openxmlformats.org/officeDocument/2006/relationships/image" Target="../media/image308.png"/><Relationship Id="rId39" Type="http://schemas.openxmlformats.org/officeDocument/2006/relationships/image" Target="../media/image324.png"/><Relationship Id="rId3" Type="http://schemas.openxmlformats.org/officeDocument/2006/relationships/image" Target="../media/image275.png"/><Relationship Id="rId21" Type="http://schemas.openxmlformats.org/officeDocument/2006/relationships/customXml" Target="../ink/ink935.xml"/><Relationship Id="rId34" Type="http://schemas.openxmlformats.org/officeDocument/2006/relationships/customXml" Target="../ink/ink943.xml"/><Relationship Id="rId7" Type="http://schemas.openxmlformats.org/officeDocument/2006/relationships/customXml" Target="../ink/ink927.xml"/><Relationship Id="rId12" Type="http://schemas.openxmlformats.org/officeDocument/2006/relationships/image" Target="../media/image302.png"/><Relationship Id="rId17" Type="http://schemas.openxmlformats.org/officeDocument/2006/relationships/customXml" Target="../ink/ink932.xml"/><Relationship Id="rId25" Type="http://schemas.openxmlformats.org/officeDocument/2006/relationships/customXml" Target="../ink/ink937.xml"/><Relationship Id="rId33" Type="http://schemas.openxmlformats.org/officeDocument/2006/relationships/customXml" Target="../ink/ink942.xml"/><Relationship Id="rId38" Type="http://schemas.openxmlformats.org/officeDocument/2006/relationships/customXml" Target="../ink/ink945.xml"/><Relationship Id="rId2" Type="http://schemas.openxmlformats.org/officeDocument/2006/relationships/customXml" Target="../ink/ink925.xml"/><Relationship Id="rId16" Type="http://schemas.openxmlformats.org/officeDocument/2006/relationships/image" Target="../media/image317.png"/><Relationship Id="rId20" Type="http://schemas.openxmlformats.org/officeDocument/2006/relationships/customXml" Target="../ink/ink934.xml"/><Relationship Id="rId29" Type="http://schemas.openxmlformats.org/officeDocument/2006/relationships/customXml" Target="../ink/ink9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7.png"/><Relationship Id="rId11" Type="http://schemas.openxmlformats.org/officeDocument/2006/relationships/customXml" Target="../ink/ink929.xml"/><Relationship Id="rId24" Type="http://schemas.openxmlformats.org/officeDocument/2006/relationships/image" Target="../media/image307.png"/><Relationship Id="rId32" Type="http://schemas.openxmlformats.org/officeDocument/2006/relationships/customXml" Target="../ink/ink941.xml"/><Relationship Id="rId37" Type="http://schemas.openxmlformats.org/officeDocument/2006/relationships/image" Target="../media/image323.png"/><Relationship Id="rId40" Type="http://schemas.openxmlformats.org/officeDocument/2006/relationships/image" Target="../media/image326.png"/><Relationship Id="rId5" Type="http://schemas.openxmlformats.org/officeDocument/2006/relationships/image" Target="../media/image276.png"/><Relationship Id="rId15" Type="http://schemas.openxmlformats.org/officeDocument/2006/relationships/customXml" Target="../ink/ink931.xml"/><Relationship Id="rId23" Type="http://schemas.openxmlformats.org/officeDocument/2006/relationships/customXml" Target="../ink/ink936.xml"/><Relationship Id="rId28" Type="http://schemas.openxmlformats.org/officeDocument/2006/relationships/image" Target="../media/image320.png"/><Relationship Id="rId36" Type="http://schemas.openxmlformats.org/officeDocument/2006/relationships/customXml" Target="../ink/ink944.xml"/><Relationship Id="rId10" Type="http://schemas.openxmlformats.org/officeDocument/2006/relationships/image" Target="../media/image315.png"/><Relationship Id="rId19" Type="http://schemas.openxmlformats.org/officeDocument/2006/relationships/image" Target="../media/image318.png"/><Relationship Id="rId31" Type="http://schemas.openxmlformats.org/officeDocument/2006/relationships/customXml" Target="../ink/ink940.xml"/><Relationship Id="rId4" Type="http://schemas.openxmlformats.org/officeDocument/2006/relationships/customXml" Target="../ink/ink926.xml"/><Relationship Id="rId9" Type="http://schemas.openxmlformats.org/officeDocument/2006/relationships/customXml" Target="../ink/ink928.xml"/><Relationship Id="rId14" Type="http://schemas.openxmlformats.org/officeDocument/2006/relationships/image" Target="../media/image316.png"/><Relationship Id="rId22" Type="http://schemas.openxmlformats.org/officeDocument/2006/relationships/image" Target="../media/image319.png"/><Relationship Id="rId27" Type="http://schemas.openxmlformats.org/officeDocument/2006/relationships/customXml" Target="../ink/ink938.xml"/><Relationship Id="rId30" Type="http://schemas.openxmlformats.org/officeDocument/2006/relationships/image" Target="../media/image321.png"/><Relationship Id="rId35" Type="http://schemas.openxmlformats.org/officeDocument/2006/relationships/image" Target="../media/image32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png"/><Relationship Id="rId13" Type="http://schemas.openxmlformats.org/officeDocument/2006/relationships/customXml" Target="../ink/ink951.xml"/><Relationship Id="rId18" Type="http://schemas.openxmlformats.org/officeDocument/2006/relationships/customXml" Target="../ink/ink954.xml"/><Relationship Id="rId26" Type="http://schemas.openxmlformats.org/officeDocument/2006/relationships/image" Target="../media/image308.png"/><Relationship Id="rId39" Type="http://schemas.openxmlformats.org/officeDocument/2006/relationships/image" Target="../media/image324.png"/><Relationship Id="rId3" Type="http://schemas.openxmlformats.org/officeDocument/2006/relationships/image" Target="../media/image275.png"/><Relationship Id="rId21" Type="http://schemas.openxmlformats.org/officeDocument/2006/relationships/customXml" Target="../ink/ink956.xml"/><Relationship Id="rId34" Type="http://schemas.openxmlformats.org/officeDocument/2006/relationships/customXml" Target="../ink/ink964.xml"/><Relationship Id="rId42" Type="http://schemas.openxmlformats.org/officeDocument/2006/relationships/image" Target="../media/image327.png"/><Relationship Id="rId7" Type="http://schemas.openxmlformats.org/officeDocument/2006/relationships/customXml" Target="../ink/ink948.xml"/><Relationship Id="rId12" Type="http://schemas.openxmlformats.org/officeDocument/2006/relationships/image" Target="../media/image302.png"/><Relationship Id="rId17" Type="http://schemas.openxmlformats.org/officeDocument/2006/relationships/customXml" Target="../ink/ink953.xml"/><Relationship Id="rId25" Type="http://schemas.openxmlformats.org/officeDocument/2006/relationships/customXml" Target="../ink/ink958.xml"/><Relationship Id="rId33" Type="http://schemas.openxmlformats.org/officeDocument/2006/relationships/customXml" Target="../ink/ink963.xml"/><Relationship Id="rId38" Type="http://schemas.openxmlformats.org/officeDocument/2006/relationships/customXml" Target="../ink/ink966.xml"/><Relationship Id="rId2" Type="http://schemas.openxmlformats.org/officeDocument/2006/relationships/customXml" Target="../ink/ink946.xml"/><Relationship Id="rId16" Type="http://schemas.openxmlformats.org/officeDocument/2006/relationships/image" Target="../media/image317.png"/><Relationship Id="rId20" Type="http://schemas.openxmlformats.org/officeDocument/2006/relationships/customXml" Target="../ink/ink955.xml"/><Relationship Id="rId29" Type="http://schemas.openxmlformats.org/officeDocument/2006/relationships/customXml" Target="../ink/ink960.xml"/><Relationship Id="rId41" Type="http://schemas.openxmlformats.org/officeDocument/2006/relationships/customXml" Target="../ink/ink9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7.png"/><Relationship Id="rId11" Type="http://schemas.openxmlformats.org/officeDocument/2006/relationships/customXml" Target="../ink/ink950.xml"/><Relationship Id="rId24" Type="http://schemas.openxmlformats.org/officeDocument/2006/relationships/image" Target="../media/image307.png"/><Relationship Id="rId32" Type="http://schemas.openxmlformats.org/officeDocument/2006/relationships/customXml" Target="../ink/ink962.xml"/><Relationship Id="rId37" Type="http://schemas.openxmlformats.org/officeDocument/2006/relationships/image" Target="../media/image323.png"/><Relationship Id="rId40" Type="http://schemas.openxmlformats.org/officeDocument/2006/relationships/image" Target="../media/image326.png"/><Relationship Id="rId5" Type="http://schemas.openxmlformats.org/officeDocument/2006/relationships/image" Target="../media/image276.png"/><Relationship Id="rId15" Type="http://schemas.openxmlformats.org/officeDocument/2006/relationships/customXml" Target="../ink/ink952.xml"/><Relationship Id="rId23" Type="http://schemas.openxmlformats.org/officeDocument/2006/relationships/customXml" Target="../ink/ink957.xml"/><Relationship Id="rId28" Type="http://schemas.openxmlformats.org/officeDocument/2006/relationships/image" Target="../media/image320.png"/><Relationship Id="rId36" Type="http://schemas.openxmlformats.org/officeDocument/2006/relationships/customXml" Target="../ink/ink965.xml"/><Relationship Id="rId10" Type="http://schemas.openxmlformats.org/officeDocument/2006/relationships/image" Target="../media/image315.png"/><Relationship Id="rId19" Type="http://schemas.openxmlformats.org/officeDocument/2006/relationships/image" Target="../media/image318.png"/><Relationship Id="rId31" Type="http://schemas.openxmlformats.org/officeDocument/2006/relationships/customXml" Target="../ink/ink961.xml"/><Relationship Id="rId4" Type="http://schemas.openxmlformats.org/officeDocument/2006/relationships/customXml" Target="../ink/ink947.xml"/><Relationship Id="rId9" Type="http://schemas.openxmlformats.org/officeDocument/2006/relationships/customXml" Target="../ink/ink949.xml"/><Relationship Id="rId14" Type="http://schemas.openxmlformats.org/officeDocument/2006/relationships/image" Target="../media/image316.png"/><Relationship Id="rId22" Type="http://schemas.openxmlformats.org/officeDocument/2006/relationships/image" Target="../media/image319.png"/><Relationship Id="rId27" Type="http://schemas.openxmlformats.org/officeDocument/2006/relationships/customXml" Target="../ink/ink959.xml"/><Relationship Id="rId30" Type="http://schemas.openxmlformats.org/officeDocument/2006/relationships/image" Target="../media/image321.png"/><Relationship Id="rId35" Type="http://schemas.openxmlformats.org/officeDocument/2006/relationships/image" Target="../media/image32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png"/><Relationship Id="rId13" Type="http://schemas.openxmlformats.org/officeDocument/2006/relationships/customXml" Target="../ink/ink973.xml"/><Relationship Id="rId18" Type="http://schemas.openxmlformats.org/officeDocument/2006/relationships/customXml" Target="../ink/ink976.xml"/><Relationship Id="rId26" Type="http://schemas.openxmlformats.org/officeDocument/2006/relationships/image" Target="../media/image308.png"/><Relationship Id="rId39" Type="http://schemas.openxmlformats.org/officeDocument/2006/relationships/image" Target="../media/image324.png"/><Relationship Id="rId3" Type="http://schemas.openxmlformats.org/officeDocument/2006/relationships/image" Target="../media/image275.png"/><Relationship Id="rId21" Type="http://schemas.openxmlformats.org/officeDocument/2006/relationships/customXml" Target="../ink/ink978.xml"/><Relationship Id="rId34" Type="http://schemas.openxmlformats.org/officeDocument/2006/relationships/customXml" Target="../ink/ink986.xml"/><Relationship Id="rId42" Type="http://schemas.openxmlformats.org/officeDocument/2006/relationships/image" Target="../media/image328.png"/><Relationship Id="rId7" Type="http://schemas.openxmlformats.org/officeDocument/2006/relationships/customXml" Target="../ink/ink970.xml"/><Relationship Id="rId12" Type="http://schemas.openxmlformats.org/officeDocument/2006/relationships/image" Target="../media/image302.png"/><Relationship Id="rId17" Type="http://schemas.openxmlformats.org/officeDocument/2006/relationships/customXml" Target="../ink/ink975.xml"/><Relationship Id="rId25" Type="http://schemas.openxmlformats.org/officeDocument/2006/relationships/customXml" Target="../ink/ink980.xml"/><Relationship Id="rId33" Type="http://schemas.openxmlformats.org/officeDocument/2006/relationships/customXml" Target="../ink/ink985.xml"/><Relationship Id="rId38" Type="http://schemas.openxmlformats.org/officeDocument/2006/relationships/customXml" Target="../ink/ink988.xml"/><Relationship Id="rId2" Type="http://schemas.openxmlformats.org/officeDocument/2006/relationships/customXml" Target="../ink/ink968.xml"/><Relationship Id="rId16" Type="http://schemas.openxmlformats.org/officeDocument/2006/relationships/image" Target="../media/image317.png"/><Relationship Id="rId20" Type="http://schemas.openxmlformats.org/officeDocument/2006/relationships/customXml" Target="../ink/ink977.xml"/><Relationship Id="rId29" Type="http://schemas.openxmlformats.org/officeDocument/2006/relationships/customXml" Target="../ink/ink982.xml"/><Relationship Id="rId41" Type="http://schemas.openxmlformats.org/officeDocument/2006/relationships/customXml" Target="../ink/ink9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7.png"/><Relationship Id="rId11" Type="http://schemas.openxmlformats.org/officeDocument/2006/relationships/customXml" Target="../ink/ink972.xml"/><Relationship Id="rId24" Type="http://schemas.openxmlformats.org/officeDocument/2006/relationships/image" Target="../media/image307.png"/><Relationship Id="rId32" Type="http://schemas.openxmlformats.org/officeDocument/2006/relationships/customXml" Target="../ink/ink984.xml"/><Relationship Id="rId37" Type="http://schemas.openxmlformats.org/officeDocument/2006/relationships/image" Target="../media/image323.png"/><Relationship Id="rId40" Type="http://schemas.openxmlformats.org/officeDocument/2006/relationships/image" Target="../media/image326.png"/><Relationship Id="rId5" Type="http://schemas.openxmlformats.org/officeDocument/2006/relationships/image" Target="../media/image276.png"/><Relationship Id="rId15" Type="http://schemas.openxmlformats.org/officeDocument/2006/relationships/customXml" Target="../ink/ink974.xml"/><Relationship Id="rId23" Type="http://schemas.openxmlformats.org/officeDocument/2006/relationships/customXml" Target="../ink/ink979.xml"/><Relationship Id="rId28" Type="http://schemas.openxmlformats.org/officeDocument/2006/relationships/image" Target="../media/image320.png"/><Relationship Id="rId36" Type="http://schemas.openxmlformats.org/officeDocument/2006/relationships/customXml" Target="../ink/ink987.xml"/><Relationship Id="rId10" Type="http://schemas.openxmlformats.org/officeDocument/2006/relationships/image" Target="../media/image315.png"/><Relationship Id="rId19" Type="http://schemas.openxmlformats.org/officeDocument/2006/relationships/image" Target="../media/image318.png"/><Relationship Id="rId31" Type="http://schemas.openxmlformats.org/officeDocument/2006/relationships/customXml" Target="../ink/ink983.xml"/><Relationship Id="rId4" Type="http://schemas.openxmlformats.org/officeDocument/2006/relationships/customXml" Target="../ink/ink969.xml"/><Relationship Id="rId9" Type="http://schemas.openxmlformats.org/officeDocument/2006/relationships/customXml" Target="../ink/ink971.xml"/><Relationship Id="rId14" Type="http://schemas.openxmlformats.org/officeDocument/2006/relationships/image" Target="../media/image316.png"/><Relationship Id="rId22" Type="http://schemas.openxmlformats.org/officeDocument/2006/relationships/image" Target="../media/image319.png"/><Relationship Id="rId27" Type="http://schemas.openxmlformats.org/officeDocument/2006/relationships/customXml" Target="../ink/ink981.xml"/><Relationship Id="rId30" Type="http://schemas.openxmlformats.org/officeDocument/2006/relationships/image" Target="../media/image321.png"/><Relationship Id="rId35" Type="http://schemas.openxmlformats.org/officeDocument/2006/relationships/image" Target="../media/image32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png"/><Relationship Id="rId13" Type="http://schemas.openxmlformats.org/officeDocument/2006/relationships/customXml" Target="../ink/ink995.xml"/><Relationship Id="rId18" Type="http://schemas.openxmlformats.org/officeDocument/2006/relationships/customXml" Target="../ink/ink998.xml"/><Relationship Id="rId26" Type="http://schemas.openxmlformats.org/officeDocument/2006/relationships/image" Target="../media/image308.png"/><Relationship Id="rId39" Type="http://schemas.openxmlformats.org/officeDocument/2006/relationships/image" Target="../media/image324.png"/><Relationship Id="rId3" Type="http://schemas.openxmlformats.org/officeDocument/2006/relationships/image" Target="../media/image275.png"/><Relationship Id="rId21" Type="http://schemas.openxmlformats.org/officeDocument/2006/relationships/customXml" Target="../ink/ink1000.xml"/><Relationship Id="rId34" Type="http://schemas.openxmlformats.org/officeDocument/2006/relationships/customXml" Target="../ink/ink1008.xml"/><Relationship Id="rId42" Type="http://schemas.openxmlformats.org/officeDocument/2006/relationships/image" Target="../media/image328.png"/><Relationship Id="rId7" Type="http://schemas.openxmlformats.org/officeDocument/2006/relationships/customXml" Target="../ink/ink992.xml"/><Relationship Id="rId12" Type="http://schemas.openxmlformats.org/officeDocument/2006/relationships/image" Target="../media/image302.png"/><Relationship Id="rId17" Type="http://schemas.openxmlformats.org/officeDocument/2006/relationships/customXml" Target="../ink/ink997.xml"/><Relationship Id="rId25" Type="http://schemas.openxmlformats.org/officeDocument/2006/relationships/customXml" Target="../ink/ink1002.xml"/><Relationship Id="rId33" Type="http://schemas.openxmlformats.org/officeDocument/2006/relationships/customXml" Target="../ink/ink1007.xml"/><Relationship Id="rId38" Type="http://schemas.openxmlformats.org/officeDocument/2006/relationships/customXml" Target="../ink/ink1010.xml"/><Relationship Id="rId2" Type="http://schemas.openxmlformats.org/officeDocument/2006/relationships/customXml" Target="../ink/ink990.xml"/><Relationship Id="rId16" Type="http://schemas.openxmlformats.org/officeDocument/2006/relationships/image" Target="../media/image317.png"/><Relationship Id="rId20" Type="http://schemas.openxmlformats.org/officeDocument/2006/relationships/customXml" Target="../ink/ink999.xml"/><Relationship Id="rId29" Type="http://schemas.openxmlformats.org/officeDocument/2006/relationships/customXml" Target="../ink/ink1004.xml"/><Relationship Id="rId41" Type="http://schemas.openxmlformats.org/officeDocument/2006/relationships/customXml" Target="../ink/ink10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7.png"/><Relationship Id="rId11" Type="http://schemas.openxmlformats.org/officeDocument/2006/relationships/customXml" Target="../ink/ink994.xml"/><Relationship Id="rId24" Type="http://schemas.openxmlformats.org/officeDocument/2006/relationships/image" Target="../media/image307.png"/><Relationship Id="rId32" Type="http://schemas.openxmlformats.org/officeDocument/2006/relationships/customXml" Target="../ink/ink1006.xml"/><Relationship Id="rId37" Type="http://schemas.openxmlformats.org/officeDocument/2006/relationships/image" Target="../media/image323.png"/><Relationship Id="rId40" Type="http://schemas.openxmlformats.org/officeDocument/2006/relationships/image" Target="../media/image326.png"/><Relationship Id="rId5" Type="http://schemas.openxmlformats.org/officeDocument/2006/relationships/image" Target="../media/image276.png"/><Relationship Id="rId15" Type="http://schemas.openxmlformats.org/officeDocument/2006/relationships/customXml" Target="../ink/ink996.xml"/><Relationship Id="rId23" Type="http://schemas.openxmlformats.org/officeDocument/2006/relationships/customXml" Target="../ink/ink1001.xml"/><Relationship Id="rId28" Type="http://schemas.openxmlformats.org/officeDocument/2006/relationships/image" Target="../media/image320.png"/><Relationship Id="rId36" Type="http://schemas.openxmlformats.org/officeDocument/2006/relationships/customXml" Target="../ink/ink1009.xml"/><Relationship Id="rId10" Type="http://schemas.openxmlformats.org/officeDocument/2006/relationships/image" Target="../media/image315.png"/><Relationship Id="rId19" Type="http://schemas.openxmlformats.org/officeDocument/2006/relationships/image" Target="../media/image318.png"/><Relationship Id="rId31" Type="http://schemas.openxmlformats.org/officeDocument/2006/relationships/customXml" Target="../ink/ink1005.xml"/><Relationship Id="rId4" Type="http://schemas.openxmlformats.org/officeDocument/2006/relationships/customXml" Target="../ink/ink991.xml"/><Relationship Id="rId9" Type="http://schemas.openxmlformats.org/officeDocument/2006/relationships/customXml" Target="../ink/ink993.xml"/><Relationship Id="rId14" Type="http://schemas.openxmlformats.org/officeDocument/2006/relationships/image" Target="../media/image316.png"/><Relationship Id="rId22" Type="http://schemas.openxmlformats.org/officeDocument/2006/relationships/image" Target="../media/image319.png"/><Relationship Id="rId27" Type="http://schemas.openxmlformats.org/officeDocument/2006/relationships/customXml" Target="../ink/ink1003.xml"/><Relationship Id="rId30" Type="http://schemas.openxmlformats.org/officeDocument/2006/relationships/image" Target="../media/image321.png"/><Relationship Id="rId35" Type="http://schemas.openxmlformats.org/officeDocument/2006/relationships/image" Target="../media/image32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png"/><Relationship Id="rId13" Type="http://schemas.openxmlformats.org/officeDocument/2006/relationships/customXml" Target="../ink/ink1017.xml"/><Relationship Id="rId18" Type="http://schemas.openxmlformats.org/officeDocument/2006/relationships/customXml" Target="../ink/ink1020.xml"/><Relationship Id="rId26" Type="http://schemas.openxmlformats.org/officeDocument/2006/relationships/image" Target="../media/image308.png"/><Relationship Id="rId39" Type="http://schemas.openxmlformats.org/officeDocument/2006/relationships/image" Target="../media/image324.png"/><Relationship Id="rId3" Type="http://schemas.openxmlformats.org/officeDocument/2006/relationships/image" Target="../media/image275.png"/><Relationship Id="rId21" Type="http://schemas.openxmlformats.org/officeDocument/2006/relationships/customXml" Target="../ink/ink1022.xml"/><Relationship Id="rId34" Type="http://schemas.openxmlformats.org/officeDocument/2006/relationships/customXml" Target="../ink/ink1030.xml"/><Relationship Id="rId42" Type="http://schemas.openxmlformats.org/officeDocument/2006/relationships/image" Target="../media/image329.png"/><Relationship Id="rId7" Type="http://schemas.openxmlformats.org/officeDocument/2006/relationships/customXml" Target="../ink/ink1014.xml"/><Relationship Id="rId12" Type="http://schemas.openxmlformats.org/officeDocument/2006/relationships/image" Target="../media/image302.png"/><Relationship Id="rId17" Type="http://schemas.openxmlformats.org/officeDocument/2006/relationships/customXml" Target="../ink/ink1019.xml"/><Relationship Id="rId25" Type="http://schemas.openxmlformats.org/officeDocument/2006/relationships/customXml" Target="../ink/ink1024.xml"/><Relationship Id="rId33" Type="http://schemas.openxmlformats.org/officeDocument/2006/relationships/customXml" Target="../ink/ink1029.xml"/><Relationship Id="rId38" Type="http://schemas.openxmlformats.org/officeDocument/2006/relationships/customXml" Target="../ink/ink1032.xml"/><Relationship Id="rId2" Type="http://schemas.openxmlformats.org/officeDocument/2006/relationships/customXml" Target="../ink/ink1012.xml"/><Relationship Id="rId16" Type="http://schemas.openxmlformats.org/officeDocument/2006/relationships/image" Target="../media/image317.png"/><Relationship Id="rId20" Type="http://schemas.openxmlformats.org/officeDocument/2006/relationships/customXml" Target="../ink/ink1021.xml"/><Relationship Id="rId29" Type="http://schemas.openxmlformats.org/officeDocument/2006/relationships/customXml" Target="../ink/ink1026.xml"/><Relationship Id="rId41" Type="http://schemas.openxmlformats.org/officeDocument/2006/relationships/image" Target="../media/image3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7.png"/><Relationship Id="rId11" Type="http://schemas.openxmlformats.org/officeDocument/2006/relationships/customXml" Target="../ink/ink1016.xml"/><Relationship Id="rId24" Type="http://schemas.openxmlformats.org/officeDocument/2006/relationships/image" Target="../media/image307.png"/><Relationship Id="rId32" Type="http://schemas.openxmlformats.org/officeDocument/2006/relationships/customXml" Target="../ink/ink1028.xml"/><Relationship Id="rId37" Type="http://schemas.openxmlformats.org/officeDocument/2006/relationships/image" Target="../media/image323.png"/><Relationship Id="rId40" Type="http://schemas.openxmlformats.org/officeDocument/2006/relationships/customXml" Target="../ink/ink1033.xml"/><Relationship Id="rId5" Type="http://schemas.openxmlformats.org/officeDocument/2006/relationships/image" Target="../media/image276.png"/><Relationship Id="rId15" Type="http://schemas.openxmlformats.org/officeDocument/2006/relationships/customXml" Target="../ink/ink1018.xml"/><Relationship Id="rId23" Type="http://schemas.openxmlformats.org/officeDocument/2006/relationships/customXml" Target="../ink/ink1023.xml"/><Relationship Id="rId28" Type="http://schemas.openxmlformats.org/officeDocument/2006/relationships/image" Target="../media/image320.png"/><Relationship Id="rId36" Type="http://schemas.openxmlformats.org/officeDocument/2006/relationships/customXml" Target="../ink/ink1031.xml"/><Relationship Id="rId10" Type="http://schemas.openxmlformats.org/officeDocument/2006/relationships/image" Target="../media/image315.png"/><Relationship Id="rId19" Type="http://schemas.openxmlformats.org/officeDocument/2006/relationships/image" Target="../media/image318.png"/><Relationship Id="rId31" Type="http://schemas.openxmlformats.org/officeDocument/2006/relationships/customXml" Target="../ink/ink1027.xml"/><Relationship Id="rId4" Type="http://schemas.openxmlformats.org/officeDocument/2006/relationships/customXml" Target="../ink/ink1013.xml"/><Relationship Id="rId9" Type="http://schemas.openxmlformats.org/officeDocument/2006/relationships/customXml" Target="../ink/ink1015.xml"/><Relationship Id="rId14" Type="http://schemas.openxmlformats.org/officeDocument/2006/relationships/image" Target="../media/image316.png"/><Relationship Id="rId22" Type="http://schemas.openxmlformats.org/officeDocument/2006/relationships/image" Target="../media/image319.png"/><Relationship Id="rId27" Type="http://schemas.openxmlformats.org/officeDocument/2006/relationships/customXml" Target="../ink/ink1025.xml"/><Relationship Id="rId30" Type="http://schemas.openxmlformats.org/officeDocument/2006/relationships/image" Target="../media/image321.png"/><Relationship Id="rId35" Type="http://schemas.openxmlformats.org/officeDocument/2006/relationships/image" Target="../media/image32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36.xml"/><Relationship Id="rId13" Type="http://schemas.openxmlformats.org/officeDocument/2006/relationships/customXml" Target="../ink/ink1039.xml"/><Relationship Id="rId18" Type="http://schemas.openxmlformats.org/officeDocument/2006/relationships/customXml" Target="../ink/ink1042.xml"/><Relationship Id="rId3" Type="http://schemas.openxmlformats.org/officeDocument/2006/relationships/image" Target="../media/image331.png"/><Relationship Id="rId21" Type="http://schemas.openxmlformats.org/officeDocument/2006/relationships/image" Target="../media/image1400.png"/><Relationship Id="rId7" Type="http://schemas.openxmlformats.org/officeDocument/2006/relationships/image" Target="../media/image1340.png"/><Relationship Id="rId12" Type="http://schemas.openxmlformats.org/officeDocument/2006/relationships/customXml" Target="../ink/ink1038.xml"/><Relationship Id="rId17" Type="http://schemas.openxmlformats.org/officeDocument/2006/relationships/image" Target="../media/image1380.png"/><Relationship Id="rId2" Type="http://schemas.openxmlformats.org/officeDocument/2006/relationships/image" Target="../media/image330.png"/><Relationship Id="rId16" Type="http://schemas.openxmlformats.org/officeDocument/2006/relationships/customXml" Target="../ink/ink1041.xml"/><Relationship Id="rId20" Type="http://schemas.openxmlformats.org/officeDocument/2006/relationships/customXml" Target="../ink/ink104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035.xml"/><Relationship Id="rId11" Type="http://schemas.openxmlformats.org/officeDocument/2006/relationships/image" Target="../media/image1360.png"/><Relationship Id="rId5" Type="http://schemas.openxmlformats.org/officeDocument/2006/relationships/image" Target="../media/image1330.png"/><Relationship Id="rId15" Type="http://schemas.openxmlformats.org/officeDocument/2006/relationships/image" Target="../media/image1370.png"/><Relationship Id="rId23" Type="http://schemas.openxmlformats.org/officeDocument/2006/relationships/customXml" Target="../ink/ink1045.xml"/><Relationship Id="rId10" Type="http://schemas.openxmlformats.org/officeDocument/2006/relationships/customXml" Target="../ink/ink1037.xml"/><Relationship Id="rId19" Type="http://schemas.openxmlformats.org/officeDocument/2006/relationships/image" Target="../media/image1390.png"/><Relationship Id="rId4" Type="http://schemas.openxmlformats.org/officeDocument/2006/relationships/customXml" Target="../ink/ink1034.xml"/><Relationship Id="rId9" Type="http://schemas.openxmlformats.org/officeDocument/2006/relationships/image" Target="../media/image1350.png"/><Relationship Id="rId14" Type="http://schemas.openxmlformats.org/officeDocument/2006/relationships/customXml" Target="../ink/ink1040.xml"/><Relationship Id="rId22" Type="http://schemas.openxmlformats.org/officeDocument/2006/relationships/customXml" Target="../ink/ink104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4.png"/><Relationship Id="rId4" Type="http://schemas.openxmlformats.org/officeDocument/2006/relationships/image" Target="../media/image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7.png"/><Relationship Id="rId4" Type="http://schemas.openxmlformats.org/officeDocument/2006/relationships/image" Target="../media/image33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0.png"/><Relationship Id="rId4" Type="http://schemas.openxmlformats.org/officeDocument/2006/relationships/image" Target="../media/image33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emf"/><Relationship Id="rId2" Type="http://schemas.openxmlformats.org/officeDocument/2006/relationships/image" Target="../media/image344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s://urok.1sept.ru/" TargetMode="External"/><Relationship Id="rId13" Type="http://schemas.openxmlformats.org/officeDocument/2006/relationships/image" Target="../media/image351.emf"/><Relationship Id="rId18" Type="http://schemas.openxmlformats.org/officeDocument/2006/relationships/hyperlink" Target="https://www.instagram.com/pervoes/" TargetMode="External"/><Relationship Id="rId3" Type="http://schemas.openxmlformats.org/officeDocument/2006/relationships/image" Target="../media/image346.emf"/><Relationship Id="rId21" Type="http://schemas.openxmlformats.org/officeDocument/2006/relationships/image" Target="../media/image355.emf"/><Relationship Id="rId7" Type="http://schemas.openxmlformats.org/officeDocument/2006/relationships/image" Target="../media/image348.emf"/><Relationship Id="rId12" Type="http://schemas.openxmlformats.org/officeDocument/2006/relationships/hyperlink" Target="https://ok.ru/digital.september" TargetMode="External"/><Relationship Id="rId17" Type="http://schemas.openxmlformats.org/officeDocument/2006/relationships/image" Target="../media/image353.emf"/><Relationship Id="rId2" Type="http://schemas.openxmlformats.org/officeDocument/2006/relationships/hyperlink" Target="https://edu.1sept.ru/" TargetMode="External"/><Relationship Id="rId16" Type="http://schemas.openxmlformats.org/officeDocument/2006/relationships/hyperlink" Target="https://vk.com/digital.september" TargetMode="External"/><Relationship Id="rId20" Type="http://schemas.openxmlformats.org/officeDocument/2006/relationships/hyperlink" Target="https://www.youtube.com/user/PervoeSentyabr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1sept.ru/" TargetMode="External"/><Relationship Id="rId11" Type="http://schemas.openxmlformats.org/officeDocument/2006/relationships/image" Target="../media/image350.emf"/><Relationship Id="rId5" Type="http://schemas.openxmlformats.org/officeDocument/2006/relationships/image" Target="../media/image347.emf"/><Relationship Id="rId15" Type="http://schemas.openxmlformats.org/officeDocument/2006/relationships/image" Target="../media/image352.emf"/><Relationship Id="rId10" Type="http://schemas.openxmlformats.org/officeDocument/2006/relationships/hyperlink" Target="https://ds.1sept.ru/" TargetMode="External"/><Relationship Id="rId19" Type="http://schemas.openxmlformats.org/officeDocument/2006/relationships/image" Target="../media/image354.emf"/><Relationship Id="rId4" Type="http://schemas.openxmlformats.org/officeDocument/2006/relationships/hyperlink" Target="https://video.1sept.ru/" TargetMode="External"/><Relationship Id="rId9" Type="http://schemas.openxmlformats.org/officeDocument/2006/relationships/image" Target="../media/image349.emf"/><Relationship Id="rId14" Type="http://schemas.openxmlformats.org/officeDocument/2006/relationships/hyperlink" Target="https://www.facebook.com/digital.september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BE451-8DDF-4003-AA47-B0533DA34CD1}"/>
              </a:ext>
            </a:extLst>
          </p:cNvPr>
          <p:cNvSpPr txBox="1"/>
          <p:nvPr/>
        </p:nvSpPr>
        <p:spPr>
          <a:xfrm>
            <a:off x="1115616" y="611852"/>
            <a:ext cx="7216304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изменений в вариантах ЕГЭ и ОГЭ на подготовку школьников к ГИА</a:t>
            </a:r>
          </a:p>
          <a:p>
            <a:pPr algn="ctr"/>
            <a:r>
              <a:rPr lang="ru-RU" sz="28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(из опыта преподавания математики)</a:t>
            </a:r>
            <a:endParaRPr lang="en-US" sz="2800" b="1" dirty="0">
              <a:solidFill>
                <a:srgbClr val="4F81BD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rgbClr val="4F81BD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ED96F0-367A-40A3-B8A3-E8D908F454F9}"/>
              </a:ext>
            </a:extLst>
          </p:cNvPr>
          <p:cNvSpPr txBox="1"/>
          <p:nvPr/>
        </p:nvSpPr>
        <p:spPr>
          <a:xfrm>
            <a:off x="251520" y="2715766"/>
            <a:ext cx="4382500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600" b="1" dirty="0">
                <a:cs typeface="Calibri"/>
              </a:rPr>
              <a:t>Казарихина Татьяна Николаевна</a:t>
            </a:r>
            <a:r>
              <a:rPr lang="ru-RU" sz="1600" dirty="0">
                <a:cs typeface="Calibri"/>
              </a:rPr>
              <a:t>, </a:t>
            </a:r>
            <a:r>
              <a:rPr lang="ru-RU" sz="1400" dirty="0">
                <a:cs typeface="Calibri"/>
              </a:rPr>
              <a:t>кандидат педагогических наук, учитель высшей квалификационной категории, заместитель директора школы по НМР, учитель математики и информатики, АНО СОШ "Димитриевская"; </a:t>
            </a:r>
            <a:endParaRPr lang="ru-RU" dirty="0"/>
          </a:p>
          <a:p>
            <a:pPr algn="just"/>
            <a:r>
              <a:rPr lang="ru-RU" sz="1400" dirty="0">
                <a:cs typeface="Calibri"/>
              </a:rPr>
              <a:t>доцент кафедры Теоретической информатики и дискретной математики, Институт математики и информатики, МПГУ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0958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53E309-3285-4BC4-9DD6-4E9676F0CBBD}"/>
              </a:ext>
            </a:extLst>
          </p:cNvPr>
          <p:cNvSpPr txBox="1"/>
          <p:nvPr/>
        </p:nvSpPr>
        <p:spPr>
          <a:xfrm>
            <a:off x="4461862" y="965082"/>
            <a:ext cx="4660732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latin typeface="PT Sans"/>
              </a:rPr>
              <a:t>Постановление Главного государственного санитарного врача РФ от 28.01.2021 N 2 "Об утверждении санитарных правил и норм СанПиН 1.2.3685-21 "Гигиенические нормативы и требования к обеспечению безопасности и (или) безвредности для человека </a:t>
            </a:r>
            <a:r>
              <a:rPr lang="en-US" sz="1400" b="1">
                <a:latin typeface="PT Sans"/>
              </a:rPr>
              <a:t>факторов"</a:t>
            </a:r>
            <a:endParaRPr lang="ru-RU" sz="1400" b="1">
              <a:latin typeface="PT Sans"/>
            </a:endParaRPr>
          </a:p>
          <a:p>
            <a:pPr algn="ctr"/>
            <a:endParaRPr lang="en-US" sz="1400" b="1">
              <a:latin typeface="PT Sans"/>
            </a:endParaRPr>
          </a:p>
          <a:p>
            <a:endParaRPr lang="en-US" sz="1400">
              <a:latin typeface="PT Sans"/>
            </a:endParaRPr>
          </a:p>
        </p:txBody>
      </p:sp>
      <p:pic>
        <p:nvPicPr>
          <p:cNvPr id="4" name="Рисунок 4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654D5E39-4F8C-4BC0-8AD7-52C89ADDF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" b="46943"/>
          <a:stretch/>
        </p:blipFill>
        <p:spPr>
          <a:xfrm>
            <a:off x="115866" y="1467326"/>
            <a:ext cx="4348111" cy="3171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2BC889-3AF6-488B-A37C-0427658624F4}"/>
              </a:ext>
            </a:extLst>
          </p:cNvPr>
          <p:cNvSpPr txBox="1"/>
          <p:nvPr/>
        </p:nvSpPr>
        <p:spPr>
          <a:xfrm>
            <a:off x="836112" y="68345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latin typeface="PT Sans"/>
                <a:cs typeface="Segoe UI"/>
              </a:rPr>
              <a:t>Шкала трудности учебных предметов на уровне основного</a:t>
            </a:r>
            <a:r>
              <a:rPr lang="en-US" sz="1200">
                <a:latin typeface="PT Sans"/>
                <a:cs typeface="Segoe UI"/>
              </a:rPr>
              <a:t>​</a:t>
            </a:r>
          </a:p>
          <a:p>
            <a:pPr algn="ctr"/>
            <a:r>
              <a:rPr lang="en-US" sz="1200" b="1">
                <a:latin typeface="PT Sans"/>
                <a:cs typeface="Segoe UI"/>
              </a:rPr>
              <a:t>общего образования</a:t>
            </a:r>
            <a:r>
              <a:rPr lang="en-US" sz="1200">
                <a:latin typeface="PT Sans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4136372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177879-C23D-41E5-83F7-C8CF4E35715B}"/>
              </a:ext>
            </a:extLst>
          </p:cNvPr>
          <p:cNvSpPr txBox="1"/>
          <p:nvPr/>
        </p:nvSpPr>
        <p:spPr>
          <a:xfrm>
            <a:off x="5721057" y="1282971"/>
            <a:ext cx="2743200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latin typeface="PT Sans"/>
              </a:rPr>
              <a:t>Шкала трудности учебных предметов на уровне среднего</a:t>
            </a:r>
          </a:p>
          <a:p>
            <a:pPr algn="ctr"/>
            <a:r>
              <a:rPr lang="en-US" sz="1400" b="1">
                <a:latin typeface="PT Sans"/>
              </a:rPr>
              <a:t>общего образования</a:t>
            </a:r>
          </a:p>
          <a:p>
            <a:pPr algn="just"/>
            <a:endParaRPr lang="en-US" sz="1400" b="1">
              <a:latin typeface="PT Sans"/>
            </a:endParaRPr>
          </a:p>
          <a:p>
            <a:pPr algn="ctr"/>
            <a:endParaRPr lang="en-US" sz="1400" b="1">
              <a:latin typeface="PT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C341AD-F73A-473C-9826-60FA52FA98E5}"/>
              </a:ext>
            </a:extLst>
          </p:cNvPr>
          <p:cNvSpPr txBox="1"/>
          <p:nvPr/>
        </p:nvSpPr>
        <p:spPr>
          <a:xfrm>
            <a:off x="2096544" y="52687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cs typeface="Calibri"/>
              </a:rPr>
              <a:t>10-11 классы</a:t>
            </a:r>
            <a:endParaRPr lang="ru-RU" dirty="0">
              <a:cs typeface="Calibri"/>
            </a:endParaRPr>
          </a:p>
        </p:txBody>
      </p:sp>
      <p:pic>
        <p:nvPicPr>
          <p:cNvPr id="5" name="Рисунок 5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F56FDA5F-515A-4E1F-BC67-7173A672A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41" y="896916"/>
            <a:ext cx="4833480" cy="36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83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C341AD-F73A-473C-9826-60FA52FA98E5}"/>
              </a:ext>
            </a:extLst>
          </p:cNvPr>
          <p:cNvSpPr txBox="1"/>
          <p:nvPr/>
        </p:nvSpPr>
        <p:spPr>
          <a:xfrm>
            <a:off x="439194" y="3988533"/>
            <a:ext cx="3902528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cs typeface="Calibri"/>
              </a:rPr>
              <a:t>Что делать учителю математики?!</a:t>
            </a:r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64AF9A86-FDFB-40C1-AD1B-A2459F7FF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5" y="653143"/>
            <a:ext cx="3102428" cy="3102428"/>
          </a:xfrm>
          <a:prstGeom prst="rect">
            <a:avLst/>
          </a:prstGeom>
        </p:spPr>
      </p:pic>
      <p:pic>
        <p:nvPicPr>
          <p:cNvPr id="7" name="Рисунок 4" descr="Изображение выглядит как внутренний, полка&#10;&#10;Автоматически созданное описание">
            <a:extLst>
              <a:ext uri="{FF2B5EF4-FFF2-40B4-BE49-F238E27FC236}">
                <a16:creationId xmlns:a16="http://schemas.microsoft.com/office/drawing/2014/main" id="{B12C5E8F-95C2-4261-AD80-7E256E3DE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542" y="692277"/>
            <a:ext cx="1779815" cy="1184736"/>
          </a:xfrm>
          <a:prstGeom prst="rect">
            <a:avLst/>
          </a:prstGeom>
        </p:spPr>
      </p:pic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E208BE60-DF83-4CFE-B03D-1D8D693AEF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78" t="36264" r="22104" b="3297"/>
          <a:stretch/>
        </p:blipFill>
        <p:spPr>
          <a:xfrm>
            <a:off x="5146724" y="652284"/>
            <a:ext cx="1608174" cy="1228017"/>
          </a:xfrm>
          <a:prstGeom prst="rect">
            <a:avLst/>
          </a:prstGeom>
        </p:spPr>
      </p:pic>
      <p:pic>
        <p:nvPicPr>
          <p:cNvPr id="11" name="Рисунок 5" descr="Изображение выглядит как текст, электроника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9510822D-5D69-450C-9F84-7A2164CA9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397" y="1920851"/>
            <a:ext cx="3269581" cy="110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12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5C6AB5-FDA9-4FBB-AE01-4DA407F1CB81}"/>
              </a:ext>
            </a:extLst>
          </p:cNvPr>
          <p:cNvSpPr txBox="1"/>
          <p:nvPr/>
        </p:nvSpPr>
        <p:spPr>
          <a:xfrm>
            <a:off x="4659229" y="50833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202122"/>
              </a:solidFill>
              <a:latin typeface="Arial"/>
              <a:cs typeface="Arial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BB59C18-1EFF-48C6-8AC2-567D6354EB6A}"/>
              </a:ext>
            </a:extLst>
          </p:cNvPr>
          <p:cNvSpPr txBox="1"/>
          <p:nvPr/>
        </p:nvSpPr>
        <p:spPr>
          <a:xfrm>
            <a:off x="5871761" y="1123820"/>
            <a:ext cx="3079836" cy="1323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i="1">
                <a:solidFill>
                  <a:srgbClr val="212121"/>
                </a:solidFill>
                <a:latin typeface="Open Sans"/>
                <a:ea typeface="Open Sans"/>
                <a:cs typeface="Open Sans"/>
              </a:rPr>
              <a:t>Существует поразительная возможность овладеть предметом математически, не поняв существа дела. (Альберт Эйнштейн)</a:t>
            </a:r>
            <a:endParaRPr lang="en-US" sz="1600" i="1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2C387E11-3345-410C-803D-34CC1ABFF9AE}"/>
              </a:ext>
            </a:extLst>
          </p:cNvPr>
          <p:cNvSpPr txBox="1"/>
          <p:nvPr/>
        </p:nvSpPr>
        <p:spPr>
          <a:xfrm>
            <a:off x="117616" y="708894"/>
            <a:ext cx="509182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i="1">
                <a:solidFill>
                  <a:srgbClr val="212121"/>
                </a:solidFill>
                <a:latin typeface="Open Sans"/>
                <a:ea typeface="Open Sans"/>
                <a:cs typeface="Open Sans"/>
              </a:rPr>
              <a:t>Учиться математике vs "готовиться к </a:t>
            </a:r>
            <a:r>
              <a:rPr lang="en-US" sz="1600" i="1" dirty="0">
                <a:solidFill>
                  <a:srgbClr val="212121"/>
                </a:solidFill>
                <a:latin typeface="Open Sans"/>
                <a:ea typeface="Open Sans"/>
                <a:cs typeface="Open Sans"/>
              </a:rPr>
              <a:t>экзамену"?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8C4393-420B-42E8-8A77-B308B565BB6E}"/>
              </a:ext>
            </a:extLst>
          </p:cNvPr>
          <p:cNvSpPr txBox="1"/>
          <p:nvPr/>
        </p:nvSpPr>
        <p:spPr>
          <a:xfrm>
            <a:off x="1298010" y="3908904"/>
            <a:ext cx="40662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В.И. Арнольд. Задачи для детей от 5 до 15 лет. </a:t>
            </a:r>
            <a:r>
              <a:rPr lang="en-US">
                <a:ea typeface="+mn-lt"/>
                <a:cs typeface="+mn-lt"/>
              </a:rPr>
              <a:t>— М.: МЦНМО, 2004.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0FC51-E80A-491C-8F8B-F8B8B90B0E71}"/>
              </a:ext>
            </a:extLst>
          </p:cNvPr>
          <p:cNvSpPr txBox="1"/>
          <p:nvPr/>
        </p:nvSpPr>
        <p:spPr>
          <a:xfrm>
            <a:off x="123695" y="1411527"/>
            <a:ext cx="5279719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dirty="0" err="1"/>
              <a:t>Гипотенуза</a:t>
            </a:r>
            <a:r>
              <a:rPr lang="en-US" sz="1600" dirty="0"/>
              <a:t> </a:t>
            </a:r>
            <a:r>
              <a:rPr lang="en-US" sz="1600" dirty="0" err="1"/>
              <a:t>прямоугольного</a:t>
            </a:r>
            <a:r>
              <a:rPr lang="en-US" sz="1600" dirty="0"/>
              <a:t> </a:t>
            </a:r>
            <a:r>
              <a:rPr lang="en-US" sz="1600" dirty="0" err="1"/>
              <a:t>треугольника</a:t>
            </a:r>
            <a:r>
              <a:rPr lang="en-US" sz="1600" dirty="0"/>
              <a:t> (в </a:t>
            </a:r>
            <a:r>
              <a:rPr lang="en-US" sz="1600" dirty="0" err="1"/>
              <a:t>американском</a:t>
            </a:r>
            <a:r>
              <a:rPr lang="en-US" sz="1600" dirty="0"/>
              <a:t> </a:t>
            </a:r>
            <a:r>
              <a:rPr lang="en-US" sz="1600" dirty="0" err="1"/>
              <a:t>стандартном</a:t>
            </a:r>
            <a:r>
              <a:rPr lang="en-US" sz="1600" dirty="0"/>
              <a:t> </a:t>
            </a:r>
            <a:r>
              <a:rPr lang="en-US" sz="1600" dirty="0" err="1"/>
              <a:t>экзамене</a:t>
            </a:r>
            <a:r>
              <a:rPr lang="en-US" sz="1600" dirty="0"/>
              <a:t>) –– 10 </a:t>
            </a:r>
            <a:r>
              <a:rPr lang="en-US" sz="1600" dirty="0" err="1"/>
              <a:t>дюймов</a:t>
            </a:r>
            <a:r>
              <a:rPr lang="en-US" sz="1600" dirty="0"/>
              <a:t>, а </a:t>
            </a:r>
            <a:r>
              <a:rPr lang="en-US" sz="1600" dirty="0" err="1"/>
              <a:t>опущенная</a:t>
            </a:r>
            <a:r>
              <a:rPr lang="en-US" sz="1600" dirty="0"/>
              <a:t> </a:t>
            </a:r>
            <a:r>
              <a:rPr lang="en-US" sz="1600" dirty="0" err="1"/>
              <a:t>на</a:t>
            </a:r>
            <a:r>
              <a:rPr lang="en-US" sz="1600" dirty="0"/>
              <a:t> </a:t>
            </a:r>
            <a:r>
              <a:rPr lang="en-US" sz="1600" dirty="0" err="1"/>
              <a:t>нее</a:t>
            </a:r>
            <a:r>
              <a:rPr lang="en-US" sz="1600" dirty="0"/>
              <a:t> </a:t>
            </a:r>
            <a:r>
              <a:rPr lang="en-US" sz="1600" dirty="0" err="1"/>
              <a:t>высота</a:t>
            </a:r>
            <a:r>
              <a:rPr lang="en-US" sz="1600" dirty="0"/>
              <a:t> –– 6 </a:t>
            </a:r>
            <a:r>
              <a:rPr lang="en-US" sz="1600" dirty="0" err="1"/>
              <a:t>дюймов</a:t>
            </a:r>
            <a:r>
              <a:rPr lang="en-US" sz="1600" dirty="0"/>
              <a:t>. </a:t>
            </a:r>
            <a:r>
              <a:rPr lang="en-US" sz="1600" dirty="0" err="1"/>
              <a:t>Найти</a:t>
            </a:r>
            <a:r>
              <a:rPr lang="en-US" sz="1600" dirty="0"/>
              <a:t> </a:t>
            </a:r>
            <a:r>
              <a:rPr lang="en-US" sz="1600" dirty="0" err="1"/>
              <a:t>площадь</a:t>
            </a:r>
            <a:r>
              <a:rPr lang="en-US" sz="1600" dirty="0"/>
              <a:t> </a:t>
            </a:r>
            <a:r>
              <a:rPr lang="en-US" sz="1600" dirty="0" err="1"/>
              <a:t>треугольника</a:t>
            </a:r>
            <a:r>
              <a:rPr lang="en-US" sz="1600" dirty="0"/>
              <a:t>. С </a:t>
            </a:r>
            <a:r>
              <a:rPr lang="en-US" sz="1600" dirty="0" err="1"/>
              <a:t>этой</a:t>
            </a:r>
            <a:r>
              <a:rPr lang="en-US" sz="1600" dirty="0"/>
              <a:t> </a:t>
            </a:r>
            <a:r>
              <a:rPr lang="en-US" sz="1600" dirty="0" err="1"/>
              <a:t>задачей</a:t>
            </a:r>
            <a:r>
              <a:rPr lang="en-US" sz="1600" dirty="0"/>
              <a:t> </a:t>
            </a:r>
            <a:r>
              <a:rPr lang="en-US" sz="1600" dirty="0" err="1"/>
              <a:t>американские</a:t>
            </a:r>
            <a:r>
              <a:rPr lang="en-US" sz="1600" dirty="0"/>
              <a:t> </a:t>
            </a:r>
            <a:r>
              <a:rPr lang="en-US" sz="1600" dirty="0" err="1"/>
              <a:t>школьники</a:t>
            </a:r>
            <a:r>
              <a:rPr lang="en-US" sz="1600" dirty="0"/>
              <a:t> </a:t>
            </a:r>
            <a:r>
              <a:rPr lang="en-US" sz="1600" dirty="0" err="1"/>
              <a:t>успешно</a:t>
            </a:r>
            <a:r>
              <a:rPr lang="en-US" sz="1600" dirty="0"/>
              <a:t> </a:t>
            </a:r>
            <a:r>
              <a:rPr lang="en-US" sz="1600" dirty="0" err="1"/>
              <a:t>справлялись</a:t>
            </a:r>
            <a:r>
              <a:rPr lang="en-US" sz="1600" dirty="0"/>
              <a:t> 10 </a:t>
            </a:r>
            <a:r>
              <a:rPr lang="en-US" sz="1600" dirty="0" err="1"/>
              <a:t>лет</a:t>
            </a:r>
            <a:r>
              <a:rPr lang="en-US" sz="1600" dirty="0"/>
              <a:t>, </a:t>
            </a:r>
            <a:r>
              <a:rPr lang="en-US" sz="1600" dirty="0" err="1"/>
              <a:t>но</a:t>
            </a:r>
            <a:r>
              <a:rPr lang="en-US" sz="1600" dirty="0"/>
              <a:t> </a:t>
            </a:r>
            <a:r>
              <a:rPr lang="en-US" sz="1600" dirty="0" err="1"/>
              <a:t>потом</a:t>
            </a:r>
            <a:r>
              <a:rPr lang="en-US" sz="1600" dirty="0"/>
              <a:t> </a:t>
            </a:r>
            <a:r>
              <a:rPr lang="en-US" sz="1600" dirty="0" err="1"/>
              <a:t>приехали</a:t>
            </a:r>
            <a:r>
              <a:rPr lang="en-US" sz="1600" dirty="0"/>
              <a:t> </a:t>
            </a:r>
            <a:r>
              <a:rPr lang="en-US" sz="1600" dirty="0" err="1"/>
              <a:t>из</a:t>
            </a:r>
            <a:r>
              <a:rPr lang="en-US" sz="1600" dirty="0"/>
              <a:t> </a:t>
            </a:r>
            <a:r>
              <a:rPr lang="en-US" sz="1600" dirty="0" err="1"/>
              <a:t>Москвы</a:t>
            </a:r>
            <a:r>
              <a:rPr lang="en-US" sz="1600" dirty="0"/>
              <a:t> </a:t>
            </a:r>
            <a:r>
              <a:rPr lang="en-US" sz="1600" dirty="0" err="1"/>
              <a:t>русские</a:t>
            </a:r>
            <a:r>
              <a:rPr lang="en-US" sz="1600" dirty="0"/>
              <a:t> </a:t>
            </a:r>
            <a:r>
              <a:rPr lang="en-US" sz="1600" dirty="0" err="1"/>
              <a:t>школьники</a:t>
            </a:r>
            <a:r>
              <a:rPr lang="en-US" sz="1600" dirty="0"/>
              <a:t>, и </a:t>
            </a:r>
            <a:r>
              <a:rPr lang="en-US" sz="1600" dirty="0" err="1"/>
              <a:t>ни</a:t>
            </a:r>
            <a:r>
              <a:rPr lang="en-US" sz="1600" dirty="0"/>
              <a:t> </a:t>
            </a:r>
            <a:r>
              <a:rPr lang="en-US" sz="1600" dirty="0" err="1"/>
              <a:t>один</a:t>
            </a:r>
            <a:r>
              <a:rPr lang="en-US" sz="1600" dirty="0"/>
              <a:t> </a:t>
            </a:r>
            <a:r>
              <a:rPr lang="en-US" sz="1600" dirty="0" err="1"/>
              <a:t>эту</a:t>
            </a:r>
            <a:r>
              <a:rPr lang="en-US" sz="1600" dirty="0"/>
              <a:t> </a:t>
            </a:r>
            <a:r>
              <a:rPr lang="en-US" sz="1600" dirty="0" err="1"/>
              <a:t>задачу</a:t>
            </a:r>
            <a:r>
              <a:rPr lang="en-US" sz="1600" dirty="0"/>
              <a:t> </a:t>
            </a:r>
            <a:r>
              <a:rPr lang="en-US" sz="1600" dirty="0" err="1"/>
              <a:t>решить</a:t>
            </a:r>
            <a:r>
              <a:rPr lang="en-US" sz="1600" dirty="0"/>
              <a:t>, </a:t>
            </a:r>
            <a:r>
              <a:rPr lang="en-US" sz="1600" dirty="0" err="1"/>
              <a:t>как</a:t>
            </a:r>
            <a:r>
              <a:rPr lang="en-US" sz="1600" dirty="0"/>
              <a:t> </a:t>
            </a:r>
            <a:r>
              <a:rPr lang="en-US" sz="1600" dirty="0" err="1"/>
              <a:t>американские</a:t>
            </a:r>
            <a:r>
              <a:rPr lang="en-US" sz="1600" dirty="0"/>
              <a:t> </a:t>
            </a:r>
            <a:r>
              <a:rPr lang="en-US" sz="1600" dirty="0" err="1"/>
              <a:t>школьники</a:t>
            </a:r>
            <a:r>
              <a:rPr lang="en-US" sz="1600" dirty="0"/>
              <a:t> (</a:t>
            </a:r>
            <a:r>
              <a:rPr lang="en-US" sz="1600" dirty="0" err="1"/>
              <a:t>дававшие</a:t>
            </a:r>
            <a:r>
              <a:rPr lang="en-US" sz="1600" dirty="0"/>
              <a:t> </a:t>
            </a:r>
            <a:r>
              <a:rPr lang="en-US" sz="1600" dirty="0" err="1"/>
              <a:t>ответ</a:t>
            </a:r>
            <a:r>
              <a:rPr lang="en-US" sz="1600" dirty="0"/>
              <a:t> 30 </a:t>
            </a:r>
            <a:r>
              <a:rPr lang="en-US" sz="1600" dirty="0" err="1"/>
              <a:t>квадратных</a:t>
            </a:r>
            <a:r>
              <a:rPr lang="en-US" sz="1600" dirty="0"/>
              <a:t> </a:t>
            </a:r>
            <a:r>
              <a:rPr lang="en-US" sz="1600" dirty="0" err="1"/>
              <a:t>дюймов</a:t>
            </a:r>
            <a:r>
              <a:rPr lang="en-US" sz="1600" dirty="0"/>
              <a:t>), </a:t>
            </a:r>
            <a:r>
              <a:rPr lang="en-US" sz="1600" dirty="0" err="1"/>
              <a:t>не</a:t>
            </a:r>
            <a:r>
              <a:rPr lang="en-US" sz="1600" dirty="0"/>
              <a:t> </a:t>
            </a:r>
            <a:r>
              <a:rPr lang="en-US" sz="1600" dirty="0" err="1"/>
              <a:t>мог</a:t>
            </a:r>
            <a:r>
              <a:rPr lang="en-US" sz="1600" dirty="0"/>
              <a:t>. </a:t>
            </a:r>
            <a:r>
              <a:rPr lang="en-US" sz="1600" dirty="0" err="1"/>
              <a:t>Почему</a:t>
            </a:r>
            <a:r>
              <a:rPr lang="en-US" sz="1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94495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382F1C5D-7D16-4643-9E06-D4AB2CD4B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9" t="2962" r="4336" b="-2518"/>
          <a:stretch/>
        </p:blipFill>
        <p:spPr>
          <a:xfrm>
            <a:off x="5389912" y="465911"/>
            <a:ext cx="3217673" cy="2743852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74C10953-8690-4617-8B98-B21F0A512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79" y="611133"/>
            <a:ext cx="2743200" cy="25852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0C8F13-9350-4452-911F-86421559334C}"/>
              </a:ext>
            </a:extLst>
          </p:cNvPr>
          <p:cNvSpPr txBox="1"/>
          <p:nvPr/>
        </p:nvSpPr>
        <p:spPr>
          <a:xfrm>
            <a:off x="2956232" y="1344213"/>
            <a:ext cx="240920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/>
              <a:t>Гипотенуза 10 дюймов</a:t>
            </a:r>
          </a:p>
          <a:p>
            <a:r>
              <a:rPr lang="ru-RU" sz="1600" dirty="0">
                <a:cs typeface="Calibri"/>
              </a:rPr>
              <a:t>Высота, проведенная к гипотенузе - ?</a:t>
            </a:r>
          </a:p>
        </p:txBody>
      </p:sp>
    </p:spTree>
    <p:extLst>
      <p:ext uri="{BB962C8B-B14F-4D97-AF65-F5344CB8AC3E}">
        <p14:creationId xmlns:p14="http://schemas.microsoft.com/office/powerpoint/2010/main" val="3538073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DAD3B7A-4231-4FB4-9631-E0F9CF41C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1" t="12500" r="5017" b="7309"/>
          <a:stretch/>
        </p:blipFill>
        <p:spPr>
          <a:xfrm>
            <a:off x="220524" y="1021902"/>
            <a:ext cx="5849849" cy="1253277"/>
          </a:xfrm>
          <a:prstGeom prst="rect">
            <a:avLst/>
          </a:prstGeom>
        </p:spPr>
      </p:pic>
      <p:pic>
        <p:nvPicPr>
          <p:cNvPr id="3" name="Рисунок 3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7A93D655-5559-400D-A513-853388F6C0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00" t="24228" r="64875" b="63777"/>
          <a:stretch/>
        </p:blipFill>
        <p:spPr>
          <a:xfrm>
            <a:off x="1648076" y="2159982"/>
            <a:ext cx="986004" cy="533854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3DF1869-D8F1-4758-8594-CE294580D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294" y="1024188"/>
            <a:ext cx="2743200" cy="2057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8AF5D7-1CCB-41B1-ABDC-CDA844A9541F}"/>
              </a:ext>
            </a:extLst>
          </p:cNvPr>
          <p:cNvSpPr txBox="1"/>
          <p:nvPr/>
        </p:nvSpPr>
        <p:spPr>
          <a:xfrm>
            <a:off x="137074" y="3482283"/>
            <a:ext cx="4307303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latin typeface="Times"/>
                <a:cs typeface="Times"/>
              </a:rPr>
              <a:t>Возможное решение проблемы</a:t>
            </a:r>
            <a:r>
              <a:rPr lang="ru-RU" sz="1600" dirty="0">
                <a:latin typeface="Times"/>
                <a:cs typeface="Times"/>
              </a:rPr>
              <a:t>: </a:t>
            </a:r>
          </a:p>
          <a:p>
            <a:pPr algn="just"/>
            <a:r>
              <a:rPr lang="ru-RU" sz="1600">
                <a:latin typeface="Times"/>
                <a:cs typeface="Times"/>
              </a:rPr>
              <a:t>Изучение фактов и методов, позволяющих </a:t>
            </a:r>
            <a:r>
              <a:rPr lang="ru-RU" sz="1600" dirty="0">
                <a:latin typeface="Times"/>
                <a:cs typeface="Times"/>
              </a:rPr>
              <a:t>"обойти" некоторые вычисления, в которых можно допустить ошибки по невнимательности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2C58E-EA62-418B-A311-C116CFFCA438}"/>
              </a:ext>
            </a:extLst>
          </p:cNvPr>
          <p:cNvSpPr txBox="1"/>
          <p:nvPr/>
        </p:nvSpPr>
        <p:spPr>
          <a:xfrm>
            <a:off x="5832307" y="583532"/>
            <a:ext cx="3322219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>
                <a:cs typeface="Calibri"/>
              </a:rPr>
              <a:t>Теорема Архимеда о шаре и цилиндре</a:t>
            </a:r>
            <a:endParaRPr lang="ru-RU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73E394-3EE0-4C21-99BE-EC518B3E6540}"/>
              </a:ext>
            </a:extLst>
          </p:cNvPr>
          <p:cNvSpPr txBox="1"/>
          <p:nvPr/>
        </p:nvSpPr>
        <p:spPr>
          <a:xfrm>
            <a:off x="184986" y="2245393"/>
            <a:ext cx="16603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latin typeface="Times"/>
                <a:cs typeface="Times"/>
              </a:rPr>
              <a:t>Объем</a:t>
            </a:r>
            <a:r>
              <a:rPr lang="ru-RU" dirty="0"/>
              <a:t> </a:t>
            </a:r>
            <a:r>
              <a:rPr lang="ru-RU">
                <a:latin typeface="Times"/>
                <a:cs typeface="Times"/>
              </a:rPr>
              <a:t>шара:</a:t>
            </a:r>
          </a:p>
        </p:txBody>
      </p:sp>
    </p:spTree>
    <p:extLst>
      <p:ext uri="{BB962C8B-B14F-4D97-AF65-F5344CB8AC3E}">
        <p14:creationId xmlns:p14="http://schemas.microsoft.com/office/powerpoint/2010/main" val="2110332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DAD3B7A-4231-4FB4-9631-E0F9CF41C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639" t="22430" r="4894" b="7009"/>
          <a:stretch/>
        </p:blipFill>
        <p:spPr>
          <a:xfrm>
            <a:off x="4338255" y="1197748"/>
            <a:ext cx="1283640" cy="1102769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3DF1869-D8F1-4758-8594-CE294580D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294" y="1024188"/>
            <a:ext cx="2743200" cy="2057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8AF5D7-1CCB-41B1-ABDC-CDA844A9541F}"/>
              </a:ext>
            </a:extLst>
          </p:cNvPr>
          <p:cNvSpPr txBox="1"/>
          <p:nvPr/>
        </p:nvSpPr>
        <p:spPr>
          <a:xfrm>
            <a:off x="304338" y="3428692"/>
            <a:ext cx="4307303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latin typeface="Times"/>
                <a:cs typeface="Times"/>
              </a:rPr>
              <a:t>Возможное решение </a:t>
            </a:r>
            <a:r>
              <a:rPr lang="ru-RU" sz="1600" b="1">
                <a:latin typeface="Times"/>
                <a:cs typeface="Times"/>
              </a:rPr>
              <a:t>проблемы</a:t>
            </a:r>
            <a:r>
              <a:rPr lang="ru-RU" sz="1600">
                <a:latin typeface="Times"/>
                <a:cs typeface="Times"/>
              </a:rPr>
              <a:t>: </a:t>
            </a:r>
          </a:p>
          <a:p>
            <a:pPr algn="just"/>
            <a:r>
              <a:rPr lang="ru-RU" sz="1600" dirty="0">
                <a:latin typeface="Times"/>
                <a:cs typeface="Times"/>
              </a:rPr>
              <a:t>Изучение фактов и </a:t>
            </a:r>
            <a:r>
              <a:rPr lang="ru-RU" sz="1600">
                <a:latin typeface="Times"/>
                <a:cs typeface="Times"/>
              </a:rPr>
              <a:t>методов, позволяющих "обойти" некоторые </a:t>
            </a:r>
            <a:r>
              <a:rPr lang="ru-RU" sz="1600" dirty="0">
                <a:latin typeface="Times"/>
                <a:cs typeface="Times"/>
              </a:rPr>
              <a:t>вычисления, в которых можно допустить ошибки по невнимательности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2C58E-EA62-418B-A311-C116CFFCA438}"/>
              </a:ext>
            </a:extLst>
          </p:cNvPr>
          <p:cNvSpPr txBox="1"/>
          <p:nvPr/>
        </p:nvSpPr>
        <p:spPr>
          <a:xfrm>
            <a:off x="5832307" y="583532"/>
            <a:ext cx="3322219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>
                <a:cs typeface="Calibri"/>
              </a:rPr>
              <a:t>Теорема Архимеда о шаре и цилиндре</a:t>
            </a:r>
            <a:endParaRPr lang="ru-RU" sz="1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65CCB8-5022-4BE4-834C-16548DFAE793}"/>
              </a:ext>
            </a:extLst>
          </p:cNvPr>
          <p:cNvSpPr txBox="1"/>
          <p:nvPr/>
        </p:nvSpPr>
        <p:spPr>
          <a:xfrm>
            <a:off x="203688" y="1283636"/>
            <a:ext cx="451033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>
                <a:latin typeface="Times"/>
                <a:cs typeface="Times"/>
              </a:rPr>
              <a:t>Изменим исходные условия. Пусть теперь </a:t>
            </a:r>
            <a:r>
              <a:rPr lang="ru-RU" sz="1600">
                <a:latin typeface="Times"/>
                <a:cs typeface="Times"/>
              </a:rPr>
              <a:t>известен объем шара 20 и надо найти </a:t>
            </a:r>
            <a:r>
              <a:rPr lang="ru-RU" sz="1600" dirty="0">
                <a:latin typeface="Times"/>
                <a:cs typeface="Times"/>
              </a:rPr>
              <a:t>объем цилиндра.</a:t>
            </a:r>
          </a:p>
          <a:p>
            <a:r>
              <a:rPr lang="ru-RU" sz="1600">
                <a:latin typeface="Times"/>
                <a:cs typeface="Times"/>
              </a:rPr>
              <a:t>Объем цилиндра:  1,5•20=30</a:t>
            </a:r>
            <a:endParaRPr lang="ru-RU" sz="16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304617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EC6B946-2D58-4BD7-BD4F-8D82DF07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6" y="506840"/>
            <a:ext cx="8572499" cy="16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75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EC6B946-2D58-4BD7-BD4F-8D82DF07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6" y="506840"/>
            <a:ext cx="8572499" cy="1639714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270ABA9F-2519-49C7-9F26-AABD6DE64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536" y="2051696"/>
            <a:ext cx="3061607" cy="148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1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EC6B946-2D58-4BD7-BD4F-8D82DF07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6" y="506840"/>
            <a:ext cx="8572499" cy="1639714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270ABA9F-2519-49C7-9F26-AABD6DE64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536" y="2051696"/>
            <a:ext cx="3061607" cy="14891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696B576C-9E1C-43E9-8616-6150879AEE91}"/>
                  </a:ext>
                </a:extLst>
              </p14:cNvPr>
              <p14:cNvContentPartPr/>
              <p14:nvPr/>
            </p14:nvContentPartPr>
            <p14:xfrm>
              <a:off x="1703201" y="2499733"/>
              <a:ext cx="123825" cy="133349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696B576C-9E1C-43E9-8616-6150879AEE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85408" y="2481615"/>
                <a:ext cx="159774" cy="1692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E60598AF-8B84-4780-816E-00AC3778C002}"/>
                  </a:ext>
                </a:extLst>
              </p14:cNvPr>
              <p14:cNvContentPartPr/>
              <p14:nvPr/>
            </p14:nvContentPartPr>
            <p14:xfrm>
              <a:off x="1828052" y="2622776"/>
              <a:ext cx="28575" cy="666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E60598AF-8B84-4780-816E-00AC3778C00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11816" y="2605020"/>
                <a:ext cx="60722" cy="1025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34F32B80-EAB3-4663-9A70-9F3AA11023DA}"/>
                  </a:ext>
                </a:extLst>
              </p14:cNvPr>
              <p14:cNvContentPartPr/>
              <p14:nvPr/>
            </p14:nvContentPartPr>
            <p14:xfrm>
              <a:off x="1908401" y="2483984"/>
              <a:ext cx="38099" cy="76199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34F32B80-EAB3-4663-9A70-9F3AA11023D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90954" y="2466587"/>
                <a:ext cx="73349" cy="1106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34E28D52-4A03-464F-A955-E0AE89800F76}"/>
                  </a:ext>
                </a:extLst>
              </p14:cNvPr>
              <p14:cNvContentPartPr/>
              <p14:nvPr/>
            </p14:nvContentPartPr>
            <p14:xfrm>
              <a:off x="1957388" y="2516641"/>
              <a:ext cx="9524" cy="104774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34E28D52-4A03-464F-A955-E0AE89800F7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38721" y="2498761"/>
                <a:ext cx="47239" cy="1401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7E128663-4B8E-4EEB-8A8B-2E09A77E807E}"/>
                  </a:ext>
                </a:extLst>
              </p14:cNvPr>
              <p14:cNvContentPartPr/>
              <p14:nvPr/>
            </p14:nvContentPartPr>
            <p14:xfrm>
              <a:off x="2006372" y="2455206"/>
              <a:ext cx="85725" cy="142875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7E128663-4B8E-4EEB-8A8B-2E09A77E807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89089" y="2437391"/>
                <a:ext cx="119946" cy="178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77984CFC-4CA0-458F-BD77-E09F6D1A5D79}"/>
                  </a:ext>
                </a:extLst>
              </p14:cNvPr>
              <p14:cNvContentPartPr/>
              <p14:nvPr/>
            </p14:nvContentPartPr>
            <p14:xfrm>
              <a:off x="1728246" y="2508476"/>
              <a:ext cx="28575" cy="38099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77984CFC-4CA0-458F-BD77-E09F6D1A5D7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08525" y="2491349"/>
                <a:ext cx="68419" cy="727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72ACD1B1-A34E-4F12-8676-A931FCF580F5}"/>
                  </a:ext>
                </a:extLst>
              </p14:cNvPr>
              <p14:cNvContentPartPr/>
              <p14:nvPr/>
            </p14:nvContentPartPr>
            <p14:xfrm>
              <a:off x="2699981" y="2467655"/>
              <a:ext cx="76199" cy="11430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72ACD1B1-A34E-4F12-8676-A931FCF580F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81664" y="2449907"/>
                <a:ext cx="112467" cy="1494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4B988572-680B-4ACC-BFD4-A729CD2F445D}"/>
                  </a:ext>
                </a:extLst>
              </p14:cNvPr>
              <p14:cNvContentPartPr/>
              <p14:nvPr/>
            </p14:nvContentPartPr>
            <p14:xfrm>
              <a:off x="2822802" y="2565626"/>
              <a:ext cx="9524" cy="47625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4B988572-680B-4ACC-BFD4-A729CD2F44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03357" y="2549316"/>
                <a:ext cx="48811" cy="799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9CF6E6F2-F661-4B36-B4C6-40D2015981B3}"/>
                  </a:ext>
                </a:extLst>
              </p14:cNvPr>
              <p14:cNvContentPartPr/>
              <p14:nvPr/>
            </p14:nvContentPartPr>
            <p14:xfrm>
              <a:off x="2885646" y="2475819"/>
              <a:ext cx="57150" cy="133349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9CF6E6F2-F661-4B36-B4C6-40D2015981B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69076" y="2457769"/>
                <a:ext cx="90628" cy="1698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1AC2581F-E00E-4B28-AF66-B35D32B93B88}"/>
                  </a:ext>
                </a:extLst>
              </p14:cNvPr>
              <p14:cNvContentPartPr/>
              <p14:nvPr/>
            </p14:nvContentPartPr>
            <p14:xfrm>
              <a:off x="2896280" y="2437951"/>
              <a:ext cx="66675" cy="38099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1AC2581F-E00E-4B28-AF66-B35D32B93B8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877504" y="2419980"/>
                <a:ext cx="104611" cy="736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8C0E408B-8380-4CF2-9514-D4B43C8950CC}"/>
                  </a:ext>
                </a:extLst>
              </p14:cNvPr>
              <p14:cNvContentPartPr/>
              <p14:nvPr/>
            </p14:nvContentPartPr>
            <p14:xfrm>
              <a:off x="3002416" y="2448325"/>
              <a:ext cx="76199" cy="142875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8C0E408B-8380-4CF2-9514-D4B43C8950C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84939" y="2430730"/>
                <a:ext cx="110803" cy="1777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2FCF4E12-B810-4DD6-832B-CA9739BE23C7}"/>
                  </a:ext>
                </a:extLst>
              </p14:cNvPr>
              <p14:cNvContentPartPr/>
              <p14:nvPr/>
            </p14:nvContentPartPr>
            <p14:xfrm>
              <a:off x="3010580" y="2549298"/>
              <a:ext cx="95250" cy="9524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2FCF4E12-B810-4DD6-832B-CA9739BE23C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992132" y="2529456"/>
                <a:ext cx="132522" cy="4881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5722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A1857-03BD-4C10-A4D0-9ADD1A158C3C}"/>
              </a:ext>
            </a:extLst>
          </p:cNvPr>
          <p:cNvSpPr txBox="1"/>
          <p:nvPr/>
        </p:nvSpPr>
        <p:spPr>
          <a:xfrm>
            <a:off x="160676" y="577351"/>
            <a:ext cx="6044363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cs typeface="Calibri"/>
              </a:rPr>
              <a:t>План вебинара:</a:t>
            </a:r>
          </a:p>
          <a:p>
            <a:endParaRPr lang="ru-RU" dirty="0">
              <a:cs typeface="Calibri"/>
            </a:endParaRPr>
          </a:p>
          <a:p>
            <a:pPr algn="just"/>
            <a:r>
              <a:rPr lang="ru-RU" b="1" dirty="0">
                <a:solidFill>
                  <a:schemeClr val="tx2">
                    <a:lumMod val="50000"/>
                  </a:schemeClr>
                </a:solidFill>
                <a:cs typeface="Calibri"/>
              </a:rPr>
              <a:t>1.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cs typeface="Calibri"/>
              </a:rPr>
              <a:t> Факторы, негативно влияющие на обучение математике</a:t>
            </a:r>
          </a:p>
          <a:p>
            <a:endParaRPr lang="ru-RU" dirty="0">
              <a:solidFill>
                <a:schemeClr val="tx2">
                  <a:lumMod val="50000"/>
                </a:schemeClr>
              </a:solidFill>
              <a:cs typeface="Calibri"/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cs typeface="Calibri"/>
              </a:rPr>
              <a:t>2.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cs typeface="Calibri"/>
              </a:rPr>
              <a:t> Изменения в КИМ ГИА 2022 года: "учить или готовить к экзамену"?</a:t>
            </a:r>
          </a:p>
          <a:p>
            <a:endParaRPr lang="ru-RU" dirty="0">
              <a:solidFill>
                <a:schemeClr val="tx2">
                  <a:lumMod val="50000"/>
                </a:schemeClr>
              </a:solidFill>
              <a:cs typeface="Calibri"/>
            </a:endParaRPr>
          </a:p>
          <a:p>
            <a:pPr algn="just"/>
            <a:r>
              <a:rPr lang="ru-RU" b="1" dirty="0">
                <a:solidFill>
                  <a:schemeClr val="tx2">
                    <a:lumMod val="50000"/>
                  </a:schemeClr>
                </a:solidFill>
                <a:cs typeface="Calibri"/>
              </a:rPr>
              <a:t>3.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cs typeface="Calibri"/>
              </a:rPr>
              <a:t> Обзор изданных к началу учебного года пособий для подготовки к ГИА по математике  от издательства "Интеллект-центр"</a:t>
            </a:r>
          </a:p>
        </p:txBody>
      </p:sp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CB3490EF-F5AC-4FBB-88EE-75F527DA3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64" y="3707267"/>
            <a:ext cx="1064079" cy="70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2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EC6B946-2D58-4BD7-BD4F-8D82DF07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6" y="506840"/>
            <a:ext cx="8572499" cy="1639714"/>
          </a:xfrm>
          <a:prstGeom prst="rect">
            <a:avLst/>
          </a:prstGeom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A89AB57C-239D-4D66-A7A8-8A8437B83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06" y="2094028"/>
            <a:ext cx="3845378" cy="23515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E969F9FD-8733-4DCE-B3C6-DE5EAEC7EEA3}"/>
                  </a:ext>
                </a:extLst>
              </p14:cNvPr>
              <p14:cNvContentPartPr/>
              <p14:nvPr/>
            </p14:nvContentPartPr>
            <p14:xfrm>
              <a:off x="1769854" y="2476838"/>
              <a:ext cx="95250" cy="1428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E969F9FD-8733-4DCE-B3C6-DE5EAEC7EEA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52882" y="2458795"/>
                <a:ext cx="129540" cy="1793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D00FFE24-99BA-4D90-999E-A2DDCD1637D1}"/>
                  </a:ext>
                </a:extLst>
              </p14:cNvPr>
              <p14:cNvContentPartPr/>
              <p14:nvPr/>
            </p14:nvContentPartPr>
            <p14:xfrm>
              <a:off x="1873683" y="2606448"/>
              <a:ext cx="28575" cy="5715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D00FFE24-99BA-4D90-999E-A2DDCD1637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5014" y="2587903"/>
                <a:ext cx="66294" cy="94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DD09CBE8-C918-436A-A723-642A2DCC8647}"/>
                  </a:ext>
                </a:extLst>
              </p14:cNvPr>
              <p14:cNvContentPartPr/>
              <p14:nvPr/>
            </p14:nvContentPartPr>
            <p14:xfrm>
              <a:off x="1952361" y="2451326"/>
              <a:ext cx="19049" cy="952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DD09CBE8-C918-436A-A723-642A2DCC864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37930" y="2434133"/>
                <a:ext cx="47623" cy="129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613528F7-348C-4886-84DF-EC8B67CECE93}"/>
                  </a:ext>
                </a:extLst>
              </p14:cNvPr>
              <p14:cNvContentPartPr/>
              <p14:nvPr/>
            </p14:nvContentPartPr>
            <p14:xfrm>
              <a:off x="1990787" y="2516641"/>
              <a:ext cx="9524" cy="11430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613528F7-348C-4886-84DF-EC8B67CECE9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69142" y="2498556"/>
                <a:ext cx="52382" cy="150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6F6DA6D7-24E2-41AB-9A32-2F181C13B2CB}"/>
                  </a:ext>
                </a:extLst>
              </p14:cNvPr>
              <p14:cNvContentPartPr/>
              <p14:nvPr/>
            </p14:nvContentPartPr>
            <p14:xfrm>
              <a:off x="2043264" y="2461240"/>
              <a:ext cx="66675" cy="142875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6F6DA6D7-24E2-41AB-9A32-2F181C13B2C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24105" y="2443868"/>
                <a:ext cx="104611" cy="1779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3E54E138-5F68-4B23-A069-B275C8F3D7D2}"/>
                  </a:ext>
                </a:extLst>
              </p14:cNvPr>
              <p14:cNvContentPartPr/>
              <p14:nvPr/>
            </p14:nvContentPartPr>
            <p14:xfrm>
              <a:off x="2708501" y="2436930"/>
              <a:ext cx="85725" cy="123825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3E54E138-5F68-4B23-A069-B275C8F3D7D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90317" y="2419032"/>
                <a:ext cx="122464" cy="1599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0D0B1AF4-8934-41A3-B9C2-CE4B90A9246D}"/>
                  </a:ext>
                </a:extLst>
              </p14:cNvPr>
              <p14:cNvContentPartPr/>
              <p14:nvPr/>
            </p14:nvContentPartPr>
            <p14:xfrm>
              <a:off x="2809643" y="2557462"/>
              <a:ext cx="9524" cy="66675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0D0B1AF4-8934-41A3-B9C2-CE4B90A9246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78531" y="2540084"/>
                <a:ext cx="72382" cy="101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CE102254-2048-4ED1-BCED-5802D3DA8D50}"/>
                  </a:ext>
                </a:extLst>
              </p14:cNvPr>
              <p14:cNvContentPartPr/>
              <p14:nvPr/>
            </p14:nvContentPartPr>
            <p14:xfrm>
              <a:off x="2863622" y="2475819"/>
              <a:ext cx="66675" cy="123825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CE102254-2048-4ED1-BCED-5802D3DA8D5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45699" y="2458078"/>
                <a:ext cx="102163" cy="159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4A0F3F00-C0C6-411D-8B96-7618A427AC84}"/>
                  </a:ext>
                </a:extLst>
              </p14:cNvPr>
              <p14:cNvContentPartPr/>
              <p14:nvPr/>
            </p14:nvContentPartPr>
            <p14:xfrm>
              <a:off x="2871787" y="2414189"/>
              <a:ext cx="66675" cy="5715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4A0F3F00-C0C6-411D-8B96-7618A427AC8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54946" y="2397576"/>
                <a:ext cx="100700" cy="900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7CAF96FD-1131-441D-9E9B-A54F45CB3F88}"/>
                  </a:ext>
                </a:extLst>
              </p14:cNvPr>
              <p14:cNvContentPartPr/>
              <p14:nvPr/>
            </p14:nvContentPartPr>
            <p14:xfrm>
              <a:off x="2969758" y="2425220"/>
              <a:ext cx="85725" cy="161924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7CAF96FD-1131-441D-9E9B-A54F45CB3F8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52475" y="2407146"/>
                <a:ext cx="119946" cy="1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27487838-8B40-4CE7-BC47-AEC1EC878C18}"/>
                  </a:ext>
                </a:extLst>
              </p14:cNvPr>
              <p14:cNvContentPartPr/>
              <p14:nvPr/>
            </p14:nvContentPartPr>
            <p14:xfrm>
              <a:off x="2994251" y="2524806"/>
              <a:ext cx="85725" cy="9524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27487838-8B40-4CE7-BC47-AEC1EC878C1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77313" y="2506139"/>
                <a:ext cx="119946" cy="472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449A6259-C4F5-41DA-9E84-7C4A020A795A}"/>
                  </a:ext>
                </a:extLst>
              </p14:cNvPr>
              <p14:cNvContentPartPr/>
              <p14:nvPr/>
            </p14:nvContentPartPr>
            <p14:xfrm>
              <a:off x="1188982" y="3446848"/>
              <a:ext cx="104774" cy="123825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449A6259-C4F5-41DA-9E84-7C4A020A79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71520" y="3429261"/>
                <a:ext cx="139349" cy="159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D611E2D4-9A21-4EBC-8BA0-8DF9635857E6}"/>
                  </a:ext>
                </a:extLst>
              </p14:cNvPr>
              <p14:cNvContentPartPr/>
              <p14:nvPr/>
            </p14:nvContentPartPr>
            <p14:xfrm>
              <a:off x="1310389" y="3553506"/>
              <a:ext cx="38099" cy="5715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D611E2D4-9A21-4EBC-8BA0-8DF9635857E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90750" y="3536697"/>
                <a:ext cx="76984" cy="904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B6D3853B-A1FC-4546-A2FE-5D377EA28150}"/>
                  </a:ext>
                </a:extLst>
              </p14:cNvPr>
              <p14:cNvContentPartPr/>
              <p14:nvPr/>
            </p14:nvContentPartPr>
            <p14:xfrm>
              <a:off x="1386058" y="3414291"/>
              <a:ext cx="95250" cy="152399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B6D3853B-A1FC-4546-A2FE-5D377EA2815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367234" y="3397203"/>
                <a:ext cx="132522" cy="1869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963AA4B1-47D4-4EB1-B812-679526BEA621}"/>
                  </a:ext>
                </a:extLst>
              </p14:cNvPr>
              <p14:cNvContentPartPr/>
              <p14:nvPr/>
            </p14:nvContentPartPr>
            <p14:xfrm>
              <a:off x="1932994" y="3414236"/>
              <a:ext cx="104774" cy="152399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963AA4B1-47D4-4EB1-B812-679526BEA62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15766" y="3396990"/>
                <a:ext cx="139581" cy="187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B24207C9-D8B0-42A1-9729-628FB5285FC3}"/>
                  </a:ext>
                </a:extLst>
              </p14:cNvPr>
              <p14:cNvContentPartPr/>
              <p14:nvPr/>
            </p14:nvContentPartPr>
            <p14:xfrm>
              <a:off x="2069667" y="3545341"/>
              <a:ext cx="38099" cy="5715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B24207C9-D8B0-42A1-9729-628FB5285FC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50028" y="3527948"/>
                <a:ext cx="76984" cy="92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3D3DADA4-685C-4AD0-86FB-C0DBC14D8F8B}"/>
                  </a:ext>
                </a:extLst>
              </p14:cNvPr>
              <p14:cNvContentPartPr/>
              <p14:nvPr/>
            </p14:nvContentPartPr>
            <p14:xfrm>
              <a:off x="2145908" y="3413755"/>
              <a:ext cx="133349" cy="161924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3D3DADA4-685C-4AD0-86FB-C0DBC14D8F8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127957" y="3395643"/>
                <a:ext cx="169617" cy="197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DE1DE303-DD70-4450-992A-5494B39870E9}"/>
                  </a:ext>
                </a:extLst>
              </p14:cNvPr>
              <p14:cNvContentPartPr/>
              <p14:nvPr/>
            </p14:nvContentPartPr>
            <p14:xfrm>
              <a:off x="2626503" y="3448149"/>
              <a:ext cx="76199" cy="11430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DE1DE303-DD70-4450-992A-5494B39870E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608186" y="3430701"/>
                <a:ext cx="112467" cy="1495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DEEBD51C-F1EB-4CAB-81D9-9B71ED291C39}"/>
                  </a:ext>
                </a:extLst>
              </p14:cNvPr>
              <p14:cNvContentPartPr/>
              <p14:nvPr/>
            </p14:nvContentPartPr>
            <p14:xfrm>
              <a:off x="2703127" y="3569833"/>
              <a:ext cx="28575" cy="76199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DEEBD51C-F1EB-4CAB-81D9-9B71ED291C3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686118" y="3551690"/>
                <a:ext cx="62253" cy="1121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id="{03664B3B-ACBE-4705-8654-C1B93C80C50B}"/>
                  </a:ext>
                </a:extLst>
              </p14:cNvPr>
              <p14:cNvContentPartPr/>
              <p14:nvPr/>
            </p14:nvContentPartPr>
            <p14:xfrm>
              <a:off x="2765652" y="3457628"/>
              <a:ext cx="76199" cy="104774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03664B3B-ACBE-4705-8654-C1B93C80C50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747335" y="3439614"/>
                <a:ext cx="112467" cy="1411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5379F287-92F1-4DAF-B48B-BAEB6947EE28}"/>
                  </a:ext>
                </a:extLst>
              </p14:cNvPr>
              <p14:cNvContentPartPr/>
              <p14:nvPr/>
            </p14:nvContentPartPr>
            <p14:xfrm>
              <a:off x="2863623" y="3441067"/>
              <a:ext cx="76199" cy="142875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5379F287-92F1-4DAF-B48B-BAEB6947EE2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45128" y="3423252"/>
                <a:ext cx="112819" cy="178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72FDAE1E-3A07-47D6-9F9E-DF2CF22FE91E}"/>
                  </a:ext>
                </a:extLst>
              </p14:cNvPr>
              <p14:cNvContentPartPr/>
              <p14:nvPr/>
            </p14:nvContentPartPr>
            <p14:xfrm>
              <a:off x="3377022" y="3397515"/>
              <a:ext cx="85725" cy="133349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72FDAE1E-3A07-47D6-9F9E-DF2CF22FE91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358626" y="3380275"/>
                <a:ext cx="122149" cy="1681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37700A74-AB93-4D18-AEF9-2AE907098627}"/>
                  </a:ext>
                </a:extLst>
              </p14:cNvPr>
              <p14:cNvContentPartPr/>
              <p14:nvPr/>
            </p14:nvContentPartPr>
            <p14:xfrm>
              <a:off x="3491532" y="3512683"/>
              <a:ext cx="19049" cy="66675"/>
            </p14:xfrm>
          </p:contentPart>
        </mc:Choice>
        <mc:Fallback xmlns=""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37700A74-AB93-4D18-AEF9-2AE9070986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471689" y="3494565"/>
                <a:ext cx="58338" cy="1025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FFC7C81A-AB33-4ADB-94C6-B6381D26456E}"/>
                  </a:ext>
                </a:extLst>
              </p14:cNvPr>
              <p14:cNvContentPartPr/>
              <p14:nvPr/>
            </p14:nvContentPartPr>
            <p14:xfrm>
              <a:off x="3556267" y="3397492"/>
              <a:ext cx="85725" cy="17145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FFC7C81A-AB33-4ADB-94C6-B6381D26456E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538161" y="3380062"/>
                <a:ext cx="122306" cy="206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8A26BCCC-7C92-4EDD-94B9-CE9F3E279EED}"/>
                  </a:ext>
                </a:extLst>
              </p14:cNvPr>
              <p14:cNvContentPartPr/>
              <p14:nvPr/>
            </p14:nvContentPartPr>
            <p14:xfrm>
              <a:off x="3696380" y="3402908"/>
              <a:ext cx="95250" cy="171450"/>
            </p14:xfrm>
          </p:contentPart>
        </mc:Choice>
        <mc:Fallback xmlns=""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8A26BCCC-7C92-4EDD-94B9-CE9F3E279EE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678203" y="3384433"/>
                <a:ext cx="131241" cy="2080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DA33DC34-9A9E-486A-AE35-BFA7559AD1B2}"/>
                  </a:ext>
                </a:extLst>
              </p14:cNvPr>
              <p14:cNvContentPartPr/>
              <p14:nvPr/>
            </p14:nvContentPartPr>
            <p14:xfrm>
              <a:off x="3704544" y="3496355"/>
              <a:ext cx="114300" cy="9524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DA33DC34-9A9E-486A-AE35-BFA7559AD1B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87572" y="3448735"/>
                <a:ext cx="148590" cy="103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779C0270-7DD9-4B8E-8809-9CBDF25A1251}"/>
                  </a:ext>
                </a:extLst>
              </p14:cNvPr>
              <p14:cNvContentPartPr/>
              <p14:nvPr/>
            </p14:nvContentPartPr>
            <p14:xfrm>
              <a:off x="1337381" y="3398383"/>
              <a:ext cx="95250" cy="76199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779C0270-7DD9-4B8E-8809-9CBDF25A1251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328626" y="3389180"/>
                <a:ext cx="112409" cy="94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FFEE627B-DD61-43CF-A724-23292BC51F02}"/>
                  </a:ext>
                </a:extLst>
              </p14:cNvPr>
              <p14:cNvContentPartPr/>
              <p14:nvPr/>
            </p14:nvContentPartPr>
            <p14:xfrm>
              <a:off x="1164484" y="3398383"/>
              <a:ext cx="266699" cy="152399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FFEE627B-DD61-43CF-A724-23292BC51F0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155338" y="3389135"/>
                <a:ext cx="284625" cy="1705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6" name="Рукописный ввод 25">
                <a:extLst>
                  <a:ext uri="{FF2B5EF4-FFF2-40B4-BE49-F238E27FC236}">
                    <a16:creationId xmlns:a16="http://schemas.microsoft.com/office/drawing/2014/main" id="{C3FCC7B1-FE72-4984-A5A8-F93D0E7F6AC3}"/>
                  </a:ext>
                </a:extLst>
              </p14:cNvPr>
              <p14:cNvContentPartPr/>
              <p14:nvPr/>
            </p14:nvContentPartPr>
            <p14:xfrm>
              <a:off x="1177554" y="3411105"/>
              <a:ext cx="95250" cy="95250"/>
            </p14:xfrm>
          </p:contentPart>
        </mc:Choice>
        <mc:Fallback xmlns="">
          <p:pic>
            <p:nvPicPr>
              <p:cNvPr id="26" name="Рукописный ввод 25">
                <a:extLst>
                  <a:ext uri="{FF2B5EF4-FFF2-40B4-BE49-F238E27FC236}">
                    <a16:creationId xmlns:a16="http://schemas.microsoft.com/office/drawing/2014/main" id="{C3FCC7B1-FE72-4984-A5A8-F93D0E7F6AC3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69150" y="3402140"/>
                <a:ext cx="112409" cy="113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240704C0-A463-46DA-8804-95DB975F0503}"/>
                  </a:ext>
                </a:extLst>
              </p14:cNvPr>
              <p14:cNvContentPartPr/>
              <p14:nvPr/>
            </p14:nvContentPartPr>
            <p14:xfrm>
              <a:off x="1193346" y="3409686"/>
              <a:ext cx="152399" cy="171450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240704C0-A463-46DA-8804-95DB975F050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184098" y="3401149"/>
                <a:ext cx="170524" cy="1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9EAF5445-873B-4A1D-B620-E39296CE2331}"/>
                  </a:ext>
                </a:extLst>
              </p14:cNvPr>
              <p14:cNvContentPartPr/>
              <p14:nvPr/>
            </p14:nvContentPartPr>
            <p14:xfrm>
              <a:off x="1250440" y="3383686"/>
              <a:ext cx="266699" cy="257175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9EAF5445-873B-4A1D-B620-E39296CE2331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241825" y="3375029"/>
                <a:ext cx="284287" cy="2748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9" name="Рукописный ввод 28">
                <a:extLst>
                  <a:ext uri="{FF2B5EF4-FFF2-40B4-BE49-F238E27FC236}">
                    <a16:creationId xmlns:a16="http://schemas.microsoft.com/office/drawing/2014/main" id="{08544174-3BDE-4523-8526-7DBA40446CC8}"/>
                  </a:ext>
                </a:extLst>
              </p14:cNvPr>
              <p14:cNvContentPartPr/>
              <p14:nvPr/>
            </p14:nvContentPartPr>
            <p14:xfrm>
              <a:off x="1203395" y="3395946"/>
              <a:ext cx="95250" cy="95250"/>
            </p14:xfrm>
          </p:contentPart>
        </mc:Choice>
        <mc:Fallback xmlns="">
          <p:pic>
            <p:nvPicPr>
              <p:cNvPr id="29" name="Рукописный ввод 28">
                <a:extLst>
                  <a:ext uri="{FF2B5EF4-FFF2-40B4-BE49-F238E27FC236}">
                    <a16:creationId xmlns:a16="http://schemas.microsoft.com/office/drawing/2014/main" id="{08544174-3BDE-4523-8526-7DBA40446CC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185624" y="3378501"/>
                <a:ext cx="130436" cy="1297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0" name="Рукописный ввод 29">
                <a:extLst>
                  <a:ext uri="{FF2B5EF4-FFF2-40B4-BE49-F238E27FC236}">
                    <a16:creationId xmlns:a16="http://schemas.microsoft.com/office/drawing/2014/main" id="{AC7D7BD4-7DC6-425C-B00B-607F3BE5CB61}"/>
                  </a:ext>
                </a:extLst>
              </p14:cNvPr>
              <p14:cNvContentPartPr/>
              <p14:nvPr/>
            </p14:nvContentPartPr>
            <p14:xfrm>
              <a:off x="1074146" y="3379015"/>
              <a:ext cx="428625" cy="247649"/>
            </p14:xfrm>
          </p:contentPart>
        </mc:Choice>
        <mc:Fallback xmlns="">
          <p:pic>
            <p:nvPicPr>
              <p:cNvPr id="30" name="Рукописный ввод 29">
                <a:extLst>
                  <a:ext uri="{FF2B5EF4-FFF2-40B4-BE49-F238E27FC236}">
                    <a16:creationId xmlns:a16="http://schemas.microsoft.com/office/drawing/2014/main" id="{AC7D7BD4-7DC6-425C-B00B-607F3BE5CB6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56497" y="3361351"/>
                <a:ext cx="464284" cy="282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0" name="Рукописный ввод 39">
                <a:extLst>
                  <a:ext uri="{FF2B5EF4-FFF2-40B4-BE49-F238E27FC236}">
                    <a16:creationId xmlns:a16="http://schemas.microsoft.com/office/drawing/2014/main" id="{89D52FFE-5675-4ABE-AD0C-DBC6E2E6A3D5}"/>
                  </a:ext>
                </a:extLst>
              </p14:cNvPr>
              <p14:cNvContentPartPr/>
              <p14:nvPr/>
            </p14:nvContentPartPr>
            <p14:xfrm>
              <a:off x="1124070" y="3435598"/>
              <a:ext cx="66675" cy="66675"/>
            </p14:xfrm>
          </p:contentPart>
        </mc:Choice>
        <mc:Fallback xmlns="">
          <p:pic>
            <p:nvPicPr>
              <p:cNvPr id="40" name="Рукописный ввод 39">
                <a:extLst>
                  <a:ext uri="{FF2B5EF4-FFF2-40B4-BE49-F238E27FC236}">
                    <a16:creationId xmlns:a16="http://schemas.microsoft.com/office/drawing/2014/main" id="{89D52FFE-5675-4ABE-AD0C-DBC6E2E6A3D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106314" y="3418502"/>
                <a:ext cx="102549" cy="100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1" name="Рукописный ввод 40">
                <a:extLst>
                  <a:ext uri="{FF2B5EF4-FFF2-40B4-BE49-F238E27FC236}">
                    <a16:creationId xmlns:a16="http://schemas.microsoft.com/office/drawing/2014/main" id="{E2CCB72C-F913-4A0C-B084-86021D5607B1}"/>
                  </a:ext>
                </a:extLst>
              </p14:cNvPr>
              <p14:cNvContentPartPr/>
              <p14:nvPr/>
            </p14:nvContentPartPr>
            <p14:xfrm>
              <a:off x="1924469" y="3351457"/>
              <a:ext cx="457200" cy="285750"/>
            </p14:xfrm>
          </p:contentPart>
        </mc:Choice>
        <mc:Fallback xmlns="">
          <p:pic>
            <p:nvPicPr>
              <p:cNvPr id="41" name="Рукописный ввод 40">
                <a:extLst>
                  <a:ext uri="{FF2B5EF4-FFF2-40B4-BE49-F238E27FC236}">
                    <a16:creationId xmlns:a16="http://schemas.microsoft.com/office/drawing/2014/main" id="{E2CCB72C-F913-4A0C-B084-86021D5607B1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906497" y="3333998"/>
                <a:ext cx="492784" cy="3210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2" name="Рукописный ввод 41">
                <a:extLst>
                  <a:ext uri="{FF2B5EF4-FFF2-40B4-BE49-F238E27FC236}">
                    <a16:creationId xmlns:a16="http://schemas.microsoft.com/office/drawing/2014/main" id="{78577050-2379-4177-9677-36CCAE946F55}"/>
                  </a:ext>
                </a:extLst>
              </p14:cNvPr>
              <p14:cNvContentPartPr/>
              <p14:nvPr/>
            </p14:nvContentPartPr>
            <p14:xfrm>
              <a:off x="2755215" y="3496355"/>
              <a:ext cx="57150" cy="57150"/>
            </p14:xfrm>
          </p:contentPart>
        </mc:Choice>
        <mc:Fallback xmlns="">
          <p:pic>
            <p:nvPicPr>
              <p:cNvPr id="42" name="Рукописный ввод 41">
                <a:extLst>
                  <a:ext uri="{FF2B5EF4-FFF2-40B4-BE49-F238E27FC236}">
                    <a16:creationId xmlns:a16="http://schemas.microsoft.com/office/drawing/2014/main" id="{78577050-2379-4177-9677-36CCAE946F55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738345" y="3478038"/>
                <a:ext cx="91233" cy="934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Рукописный ввод 42">
                <a:extLst>
                  <a:ext uri="{FF2B5EF4-FFF2-40B4-BE49-F238E27FC236}">
                    <a16:creationId xmlns:a16="http://schemas.microsoft.com/office/drawing/2014/main" id="{BFD7B689-3503-4A57-91E5-1CAC862DD640}"/>
                  </a:ext>
                </a:extLst>
              </p14:cNvPr>
              <p14:cNvContentPartPr/>
              <p14:nvPr/>
            </p14:nvContentPartPr>
            <p14:xfrm>
              <a:off x="1919243" y="3267276"/>
              <a:ext cx="2038349" cy="1028700"/>
            </p14:xfrm>
          </p:contentPart>
        </mc:Choice>
        <mc:Fallback xmlns="">
          <p:pic>
            <p:nvPicPr>
              <p:cNvPr id="43" name="Рукописный ввод 42">
                <a:extLst>
                  <a:ext uri="{FF2B5EF4-FFF2-40B4-BE49-F238E27FC236}">
                    <a16:creationId xmlns:a16="http://schemas.microsoft.com/office/drawing/2014/main" id="{BFD7B689-3503-4A57-91E5-1CAC862DD640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901220" y="3249304"/>
                <a:ext cx="2074034" cy="10642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Рукописный ввод 43">
                <a:extLst>
                  <a:ext uri="{FF2B5EF4-FFF2-40B4-BE49-F238E27FC236}">
                    <a16:creationId xmlns:a16="http://schemas.microsoft.com/office/drawing/2014/main" id="{CD06D5D5-607D-4CBE-9028-E868019B9713}"/>
                  </a:ext>
                </a:extLst>
              </p14:cNvPr>
              <p14:cNvContentPartPr/>
              <p14:nvPr/>
            </p14:nvContentPartPr>
            <p14:xfrm>
              <a:off x="1091206" y="3368583"/>
              <a:ext cx="419099" cy="238125"/>
            </p14:xfrm>
          </p:contentPart>
        </mc:Choice>
        <mc:Fallback xmlns="">
          <p:pic>
            <p:nvPicPr>
              <p:cNvPr id="44" name="Рукописный ввод 43">
                <a:extLst>
                  <a:ext uri="{FF2B5EF4-FFF2-40B4-BE49-F238E27FC236}">
                    <a16:creationId xmlns:a16="http://schemas.microsoft.com/office/drawing/2014/main" id="{CD06D5D5-607D-4CBE-9028-E868019B9713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073110" y="3350378"/>
                <a:ext cx="454929" cy="27417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4262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EC6B946-2D58-4BD7-BD4F-8D82DF07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6" y="506840"/>
            <a:ext cx="8572499" cy="1639714"/>
          </a:xfrm>
          <a:prstGeom prst="rect">
            <a:avLst/>
          </a:prstGeom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A89AB57C-239D-4D66-A7A8-8A8437B83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06" y="2094028"/>
            <a:ext cx="3845378" cy="23515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E969F9FD-8733-4DCE-B3C6-DE5EAEC7EEA3}"/>
                  </a:ext>
                </a:extLst>
              </p14:cNvPr>
              <p14:cNvContentPartPr/>
              <p14:nvPr/>
            </p14:nvContentPartPr>
            <p14:xfrm>
              <a:off x="1769854" y="2476838"/>
              <a:ext cx="95250" cy="1428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E969F9FD-8733-4DCE-B3C6-DE5EAEC7EEA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52473" y="2458379"/>
                <a:ext cx="129665" cy="1794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D00FFE24-99BA-4D90-999E-A2DDCD1637D1}"/>
                  </a:ext>
                </a:extLst>
              </p14:cNvPr>
              <p14:cNvContentPartPr/>
              <p14:nvPr/>
            </p14:nvContentPartPr>
            <p14:xfrm>
              <a:off x="1873683" y="2606448"/>
              <a:ext cx="28575" cy="5715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D00FFE24-99BA-4D90-999E-A2DDCD1637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4633" y="2587524"/>
                <a:ext cx="66294" cy="94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DD09CBE8-C918-436A-A723-642A2DCC8647}"/>
                  </a:ext>
                </a:extLst>
              </p14:cNvPr>
              <p14:cNvContentPartPr/>
              <p14:nvPr/>
            </p14:nvContentPartPr>
            <p14:xfrm>
              <a:off x="1952361" y="2451326"/>
              <a:ext cx="19049" cy="952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DD09CBE8-C918-436A-A723-642A2DCC864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37930" y="2434133"/>
                <a:ext cx="47623" cy="129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613528F7-348C-4886-84DF-EC8B67CECE93}"/>
                  </a:ext>
                </a:extLst>
              </p14:cNvPr>
              <p14:cNvContentPartPr/>
              <p14:nvPr/>
            </p14:nvContentPartPr>
            <p14:xfrm>
              <a:off x="1990787" y="2516641"/>
              <a:ext cx="9524" cy="11430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613528F7-348C-4886-84DF-EC8B67CECE9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69142" y="2498556"/>
                <a:ext cx="52382" cy="150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6F6DA6D7-24E2-41AB-9A32-2F181C13B2CB}"/>
                  </a:ext>
                </a:extLst>
              </p14:cNvPr>
              <p14:cNvContentPartPr/>
              <p14:nvPr/>
            </p14:nvContentPartPr>
            <p14:xfrm>
              <a:off x="2043264" y="2461240"/>
              <a:ext cx="66675" cy="142875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6F6DA6D7-24E2-41AB-9A32-2F181C13B2C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24214" y="2443514"/>
                <a:ext cx="104394" cy="1779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3E54E138-5F68-4B23-A069-B275C8F3D7D2}"/>
                  </a:ext>
                </a:extLst>
              </p14:cNvPr>
              <p14:cNvContentPartPr/>
              <p14:nvPr/>
            </p14:nvContentPartPr>
            <p14:xfrm>
              <a:off x="2708501" y="2436930"/>
              <a:ext cx="85725" cy="123825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3E54E138-5F68-4B23-A069-B275C8F3D7D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89946" y="2418667"/>
                <a:ext cx="122464" cy="1599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0D0B1AF4-8934-41A3-B9C2-CE4B90A9246D}"/>
                  </a:ext>
                </a:extLst>
              </p14:cNvPr>
              <p14:cNvContentPartPr/>
              <p14:nvPr/>
            </p14:nvContentPartPr>
            <p14:xfrm>
              <a:off x="2809643" y="2557462"/>
              <a:ext cx="9524" cy="66675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0D0B1AF4-8934-41A3-B9C2-CE4B90A9246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77896" y="2539729"/>
                <a:ext cx="72382" cy="101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CE102254-2048-4ED1-BCED-5802D3DA8D50}"/>
                  </a:ext>
                </a:extLst>
              </p14:cNvPr>
              <p14:cNvContentPartPr/>
              <p14:nvPr/>
            </p14:nvContentPartPr>
            <p14:xfrm>
              <a:off x="2863622" y="2475819"/>
              <a:ext cx="66675" cy="123825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CE102254-2048-4ED1-BCED-5802D3DA8D5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45699" y="2457716"/>
                <a:ext cx="102163" cy="159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4A0F3F00-C0C6-411D-8B96-7618A427AC84}"/>
                  </a:ext>
                </a:extLst>
              </p14:cNvPr>
              <p14:cNvContentPartPr/>
              <p14:nvPr/>
            </p14:nvContentPartPr>
            <p14:xfrm>
              <a:off x="2871787" y="2414189"/>
              <a:ext cx="66675" cy="5715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4A0F3F00-C0C6-411D-8B96-7618A427AC8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54603" y="2397576"/>
                <a:ext cx="100700" cy="900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7CAF96FD-1131-441D-9E9B-A54F45CB3F88}"/>
                  </a:ext>
                </a:extLst>
              </p14:cNvPr>
              <p14:cNvContentPartPr/>
              <p14:nvPr/>
            </p14:nvContentPartPr>
            <p14:xfrm>
              <a:off x="2969758" y="2425220"/>
              <a:ext cx="85725" cy="161924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7CAF96FD-1131-441D-9E9B-A54F45CB3F8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52544" y="2406736"/>
                <a:ext cx="119808" cy="198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27487838-8B40-4CE7-BC47-AEC1EC878C18}"/>
                  </a:ext>
                </a:extLst>
              </p14:cNvPr>
              <p14:cNvContentPartPr/>
              <p14:nvPr/>
            </p14:nvContentPartPr>
            <p14:xfrm>
              <a:off x="2994251" y="2524806"/>
              <a:ext cx="85725" cy="9524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27487838-8B40-4CE7-BC47-AEC1EC878C1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76968" y="2504964"/>
                <a:ext cx="119946" cy="488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449A6259-C4F5-41DA-9E84-7C4A020A795A}"/>
                  </a:ext>
                </a:extLst>
              </p14:cNvPr>
              <p14:cNvContentPartPr/>
              <p14:nvPr/>
            </p14:nvContentPartPr>
            <p14:xfrm>
              <a:off x="1188982" y="3446848"/>
              <a:ext cx="104774" cy="123825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449A6259-C4F5-41DA-9E84-7C4A020A79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71520" y="3428902"/>
                <a:ext cx="139349" cy="159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D611E2D4-9A21-4EBC-8BA0-8DF9635857E6}"/>
                  </a:ext>
                </a:extLst>
              </p14:cNvPr>
              <p14:cNvContentPartPr/>
              <p14:nvPr/>
            </p14:nvContentPartPr>
            <p14:xfrm>
              <a:off x="1310389" y="3553506"/>
              <a:ext cx="38099" cy="5715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D611E2D4-9A21-4EBC-8BA0-8DF9635857E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90750" y="3536697"/>
                <a:ext cx="76984" cy="904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B6D3853B-A1FC-4546-A2FE-5D377EA28150}"/>
                  </a:ext>
                </a:extLst>
              </p14:cNvPr>
              <p14:cNvContentPartPr/>
              <p14:nvPr/>
            </p14:nvContentPartPr>
            <p14:xfrm>
              <a:off x="1386058" y="3414291"/>
              <a:ext cx="95250" cy="152399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B6D3853B-A1FC-4546-A2FE-5D377EA2815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367234" y="3396854"/>
                <a:ext cx="132522" cy="1869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963AA4B1-47D4-4EB1-B812-679526BEA621}"/>
                  </a:ext>
                </a:extLst>
              </p14:cNvPr>
              <p14:cNvContentPartPr/>
              <p14:nvPr/>
            </p14:nvContentPartPr>
            <p14:xfrm>
              <a:off x="1932994" y="3414236"/>
              <a:ext cx="104774" cy="152399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963AA4B1-47D4-4EB1-B812-679526BEA62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15355" y="3396597"/>
                <a:ext cx="139699" cy="1873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B24207C9-D8B0-42A1-9729-628FB5285FC3}"/>
                  </a:ext>
                </a:extLst>
              </p14:cNvPr>
              <p14:cNvContentPartPr/>
              <p14:nvPr/>
            </p14:nvContentPartPr>
            <p14:xfrm>
              <a:off x="2069667" y="3545341"/>
              <a:ext cx="38099" cy="5715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B24207C9-D8B0-42A1-9729-628FB5285FC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50229" y="3527482"/>
                <a:ext cx="76587" cy="92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3D3DADA4-685C-4AD0-86FB-C0DBC14D8F8B}"/>
                  </a:ext>
                </a:extLst>
              </p14:cNvPr>
              <p14:cNvContentPartPr/>
              <p14:nvPr/>
            </p14:nvContentPartPr>
            <p14:xfrm>
              <a:off x="2145908" y="3413755"/>
              <a:ext cx="133349" cy="161924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3D3DADA4-685C-4AD0-86FB-C0DBC14D8F8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127591" y="3395643"/>
                <a:ext cx="169617" cy="197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DE1DE303-DD70-4450-992A-5494B39870E9}"/>
                  </a:ext>
                </a:extLst>
              </p14:cNvPr>
              <p14:cNvContentPartPr/>
              <p14:nvPr/>
            </p14:nvContentPartPr>
            <p14:xfrm>
              <a:off x="2626503" y="3448149"/>
              <a:ext cx="76199" cy="11430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DE1DE303-DD70-4450-992A-5494B39870E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608186" y="3430290"/>
                <a:ext cx="112467" cy="149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DEEBD51C-F1EB-4CAB-81D9-9B71ED291C39}"/>
                  </a:ext>
                </a:extLst>
              </p14:cNvPr>
              <p14:cNvContentPartPr/>
              <p14:nvPr/>
            </p14:nvContentPartPr>
            <p14:xfrm>
              <a:off x="2703127" y="3569833"/>
              <a:ext cx="28575" cy="76199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DEEBD51C-F1EB-4CAB-81D9-9B71ED291C3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686118" y="3551690"/>
                <a:ext cx="62253" cy="1121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id="{03664B3B-ACBE-4705-8654-C1B93C80C50B}"/>
                  </a:ext>
                </a:extLst>
              </p14:cNvPr>
              <p14:cNvContentPartPr/>
              <p14:nvPr/>
            </p14:nvContentPartPr>
            <p14:xfrm>
              <a:off x="2765652" y="3457628"/>
              <a:ext cx="76199" cy="104774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03664B3B-ACBE-4705-8654-C1B93C80C50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747335" y="3439247"/>
                <a:ext cx="112467" cy="1411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5379F287-92F1-4DAF-B48B-BAEB6947EE28}"/>
                  </a:ext>
                </a:extLst>
              </p14:cNvPr>
              <p14:cNvContentPartPr/>
              <p14:nvPr/>
            </p14:nvContentPartPr>
            <p14:xfrm>
              <a:off x="2863623" y="3441067"/>
              <a:ext cx="76199" cy="142875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5379F287-92F1-4DAF-B48B-BAEB6947EE2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45217" y="3423252"/>
                <a:ext cx="112642" cy="178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72FDAE1E-3A07-47D6-9F9E-DF2CF22FE91E}"/>
                  </a:ext>
                </a:extLst>
              </p14:cNvPr>
              <p14:cNvContentPartPr/>
              <p14:nvPr/>
            </p14:nvContentPartPr>
            <p14:xfrm>
              <a:off x="3377022" y="3397515"/>
              <a:ext cx="85725" cy="133349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72FDAE1E-3A07-47D6-9F9E-DF2CF22FE91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358705" y="3379923"/>
                <a:ext cx="121993" cy="1681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37700A74-AB93-4D18-AEF9-2AE907098627}"/>
                  </a:ext>
                </a:extLst>
              </p14:cNvPr>
              <p14:cNvContentPartPr/>
              <p14:nvPr/>
            </p14:nvContentPartPr>
            <p14:xfrm>
              <a:off x="3491532" y="3512683"/>
              <a:ext cx="19049" cy="66675"/>
            </p14:xfrm>
          </p:contentPart>
        </mc:Choice>
        <mc:Fallback xmlns=""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37700A74-AB93-4D18-AEF9-2AE9070986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472094" y="3494663"/>
                <a:ext cx="57536" cy="102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FFC7C81A-AB33-4ADB-94C6-B6381D26456E}"/>
                  </a:ext>
                </a:extLst>
              </p14:cNvPr>
              <p14:cNvContentPartPr/>
              <p14:nvPr/>
            </p14:nvContentPartPr>
            <p14:xfrm>
              <a:off x="3556267" y="3397492"/>
              <a:ext cx="85725" cy="17145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FFC7C81A-AB33-4ADB-94C6-B6381D26456E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537792" y="3379707"/>
                <a:ext cx="122306" cy="206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8A26BCCC-7C92-4EDD-94B9-CE9F3E279EED}"/>
                  </a:ext>
                </a:extLst>
              </p14:cNvPr>
              <p14:cNvContentPartPr/>
              <p14:nvPr/>
            </p14:nvContentPartPr>
            <p14:xfrm>
              <a:off x="3696380" y="3402908"/>
              <a:ext cx="95250" cy="171450"/>
            </p14:xfrm>
          </p:contentPart>
        </mc:Choice>
        <mc:Fallback xmlns=""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8A26BCCC-7C92-4EDD-94B9-CE9F3E279EE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678272" y="3384433"/>
                <a:ext cx="131105" cy="2080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DA33DC34-9A9E-486A-AE35-BFA7559AD1B2}"/>
                  </a:ext>
                </a:extLst>
              </p14:cNvPr>
              <p14:cNvContentPartPr/>
              <p14:nvPr/>
            </p14:nvContentPartPr>
            <p14:xfrm>
              <a:off x="3704544" y="3496355"/>
              <a:ext cx="114300" cy="9524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DA33DC34-9A9E-486A-AE35-BFA7559AD1B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87226" y="3448735"/>
                <a:ext cx="148590" cy="103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779C0270-7DD9-4B8E-8809-9CBDF25A1251}"/>
                  </a:ext>
                </a:extLst>
              </p14:cNvPr>
              <p14:cNvContentPartPr/>
              <p14:nvPr/>
            </p14:nvContentPartPr>
            <p14:xfrm>
              <a:off x="1337381" y="3398383"/>
              <a:ext cx="95250" cy="76199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779C0270-7DD9-4B8E-8809-9CBDF25A1251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328626" y="3389180"/>
                <a:ext cx="112409" cy="94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FFEE627B-DD61-43CF-A724-23292BC51F02}"/>
                  </a:ext>
                </a:extLst>
              </p14:cNvPr>
              <p14:cNvContentPartPr/>
              <p14:nvPr/>
            </p14:nvContentPartPr>
            <p14:xfrm>
              <a:off x="1164484" y="3398383"/>
              <a:ext cx="266699" cy="152399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FFEE627B-DD61-43CF-A724-23292BC51F0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155350" y="3389158"/>
                <a:ext cx="284601" cy="17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6" name="Рукописный ввод 25">
                <a:extLst>
                  <a:ext uri="{FF2B5EF4-FFF2-40B4-BE49-F238E27FC236}">
                    <a16:creationId xmlns:a16="http://schemas.microsoft.com/office/drawing/2014/main" id="{C3FCC7B1-FE72-4984-A5A8-F93D0E7F6AC3}"/>
                  </a:ext>
                </a:extLst>
              </p14:cNvPr>
              <p14:cNvContentPartPr/>
              <p14:nvPr/>
            </p14:nvContentPartPr>
            <p14:xfrm>
              <a:off x="1177554" y="3411105"/>
              <a:ext cx="95250" cy="95250"/>
            </p14:xfrm>
          </p:contentPart>
        </mc:Choice>
        <mc:Fallback xmlns="">
          <p:pic>
            <p:nvPicPr>
              <p:cNvPr id="26" name="Рукописный ввод 25">
                <a:extLst>
                  <a:ext uri="{FF2B5EF4-FFF2-40B4-BE49-F238E27FC236}">
                    <a16:creationId xmlns:a16="http://schemas.microsoft.com/office/drawing/2014/main" id="{C3FCC7B1-FE72-4984-A5A8-F93D0E7F6AC3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68799" y="3401767"/>
                <a:ext cx="112409" cy="113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240704C0-A463-46DA-8804-95DB975F0503}"/>
                  </a:ext>
                </a:extLst>
              </p14:cNvPr>
              <p14:cNvContentPartPr/>
              <p14:nvPr/>
            </p14:nvContentPartPr>
            <p14:xfrm>
              <a:off x="1193346" y="3409686"/>
              <a:ext cx="152399" cy="171450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240704C0-A463-46DA-8804-95DB975F050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184098" y="3400775"/>
                <a:ext cx="170524" cy="1889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9EAF5445-873B-4A1D-B620-E39296CE2331}"/>
                  </a:ext>
                </a:extLst>
              </p14:cNvPr>
              <p14:cNvContentPartPr/>
              <p14:nvPr/>
            </p14:nvContentPartPr>
            <p14:xfrm>
              <a:off x="1250440" y="3383686"/>
              <a:ext cx="266699" cy="257175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9EAF5445-873B-4A1D-B620-E39296CE2331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241466" y="3374669"/>
                <a:ext cx="284287" cy="2748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9" name="Рукописный ввод 28">
                <a:extLst>
                  <a:ext uri="{FF2B5EF4-FFF2-40B4-BE49-F238E27FC236}">
                    <a16:creationId xmlns:a16="http://schemas.microsoft.com/office/drawing/2014/main" id="{08544174-3BDE-4523-8526-7DBA40446CC8}"/>
                  </a:ext>
                </a:extLst>
              </p14:cNvPr>
              <p14:cNvContentPartPr/>
              <p14:nvPr/>
            </p14:nvContentPartPr>
            <p14:xfrm>
              <a:off x="1203395" y="3395946"/>
              <a:ext cx="95250" cy="95250"/>
            </p14:xfrm>
          </p:contentPart>
        </mc:Choice>
        <mc:Fallback xmlns="">
          <p:pic>
            <p:nvPicPr>
              <p:cNvPr id="29" name="Рукописный ввод 28">
                <a:extLst>
                  <a:ext uri="{FF2B5EF4-FFF2-40B4-BE49-F238E27FC236}">
                    <a16:creationId xmlns:a16="http://schemas.microsoft.com/office/drawing/2014/main" id="{08544174-3BDE-4523-8526-7DBA40446CC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185691" y="3378565"/>
                <a:ext cx="130305" cy="129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0" name="Рукописный ввод 29">
                <a:extLst>
                  <a:ext uri="{FF2B5EF4-FFF2-40B4-BE49-F238E27FC236}">
                    <a16:creationId xmlns:a16="http://schemas.microsoft.com/office/drawing/2014/main" id="{AC7D7BD4-7DC6-425C-B00B-607F3BE5CB61}"/>
                  </a:ext>
                </a:extLst>
              </p14:cNvPr>
              <p14:cNvContentPartPr/>
              <p14:nvPr/>
            </p14:nvContentPartPr>
            <p14:xfrm>
              <a:off x="1074146" y="3379015"/>
              <a:ext cx="428625" cy="247649"/>
            </p14:xfrm>
          </p:contentPart>
        </mc:Choice>
        <mc:Fallback xmlns="">
          <p:pic>
            <p:nvPicPr>
              <p:cNvPr id="30" name="Рукописный ввод 29">
                <a:extLst>
                  <a:ext uri="{FF2B5EF4-FFF2-40B4-BE49-F238E27FC236}">
                    <a16:creationId xmlns:a16="http://schemas.microsoft.com/office/drawing/2014/main" id="{AC7D7BD4-7DC6-425C-B00B-607F3BE5CB6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56137" y="3361351"/>
                <a:ext cx="464284" cy="282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0" name="Рукописный ввод 39">
                <a:extLst>
                  <a:ext uri="{FF2B5EF4-FFF2-40B4-BE49-F238E27FC236}">
                    <a16:creationId xmlns:a16="http://schemas.microsoft.com/office/drawing/2014/main" id="{89D52FFE-5675-4ABE-AD0C-DBC6E2E6A3D5}"/>
                  </a:ext>
                </a:extLst>
              </p14:cNvPr>
              <p14:cNvContentPartPr/>
              <p14:nvPr/>
            </p14:nvContentPartPr>
            <p14:xfrm>
              <a:off x="1124070" y="3435598"/>
              <a:ext cx="66675" cy="66675"/>
            </p14:xfrm>
          </p:contentPart>
        </mc:Choice>
        <mc:Fallback xmlns="">
          <p:pic>
            <p:nvPicPr>
              <p:cNvPr id="40" name="Рукописный ввод 39">
                <a:extLst>
                  <a:ext uri="{FF2B5EF4-FFF2-40B4-BE49-F238E27FC236}">
                    <a16:creationId xmlns:a16="http://schemas.microsoft.com/office/drawing/2014/main" id="{89D52FFE-5675-4ABE-AD0C-DBC6E2E6A3D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105952" y="3418502"/>
                <a:ext cx="102549" cy="100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1" name="Рукописный ввод 40">
                <a:extLst>
                  <a:ext uri="{FF2B5EF4-FFF2-40B4-BE49-F238E27FC236}">
                    <a16:creationId xmlns:a16="http://schemas.microsoft.com/office/drawing/2014/main" id="{E2CCB72C-F913-4A0C-B084-86021D5607B1}"/>
                  </a:ext>
                </a:extLst>
              </p14:cNvPr>
              <p14:cNvContentPartPr/>
              <p14:nvPr/>
            </p14:nvContentPartPr>
            <p14:xfrm>
              <a:off x="1924469" y="3351457"/>
              <a:ext cx="457200" cy="285750"/>
            </p14:xfrm>
          </p:contentPart>
        </mc:Choice>
        <mc:Fallback xmlns="">
          <p:pic>
            <p:nvPicPr>
              <p:cNvPr id="41" name="Рукописный ввод 40">
                <a:extLst>
                  <a:ext uri="{FF2B5EF4-FFF2-40B4-BE49-F238E27FC236}">
                    <a16:creationId xmlns:a16="http://schemas.microsoft.com/office/drawing/2014/main" id="{E2CCB72C-F913-4A0C-B084-86021D5607B1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906497" y="3333642"/>
                <a:ext cx="492784" cy="3210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2" name="Рукописный ввод 41">
                <a:extLst>
                  <a:ext uri="{FF2B5EF4-FFF2-40B4-BE49-F238E27FC236}">
                    <a16:creationId xmlns:a16="http://schemas.microsoft.com/office/drawing/2014/main" id="{78577050-2379-4177-9677-36CCAE946F55}"/>
                  </a:ext>
                </a:extLst>
              </p14:cNvPr>
              <p14:cNvContentPartPr/>
              <p14:nvPr/>
            </p14:nvContentPartPr>
            <p14:xfrm>
              <a:off x="2755215" y="3496355"/>
              <a:ext cx="57150" cy="57150"/>
            </p14:xfrm>
          </p:contentPart>
        </mc:Choice>
        <mc:Fallback xmlns="">
          <p:pic>
            <p:nvPicPr>
              <p:cNvPr id="42" name="Рукописный ввод 41">
                <a:extLst>
                  <a:ext uri="{FF2B5EF4-FFF2-40B4-BE49-F238E27FC236}">
                    <a16:creationId xmlns:a16="http://schemas.microsoft.com/office/drawing/2014/main" id="{78577050-2379-4177-9677-36CCAE946F55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738001" y="3478038"/>
                <a:ext cx="91233" cy="934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Рукописный ввод 42">
                <a:extLst>
                  <a:ext uri="{FF2B5EF4-FFF2-40B4-BE49-F238E27FC236}">
                    <a16:creationId xmlns:a16="http://schemas.microsoft.com/office/drawing/2014/main" id="{BFD7B689-3503-4A57-91E5-1CAC862DD640}"/>
                  </a:ext>
                </a:extLst>
              </p14:cNvPr>
              <p14:cNvContentPartPr/>
              <p14:nvPr/>
            </p14:nvContentPartPr>
            <p14:xfrm>
              <a:off x="1919243" y="3267276"/>
              <a:ext cx="2038349" cy="1028700"/>
            </p14:xfrm>
          </p:contentPart>
        </mc:Choice>
        <mc:Fallback xmlns="">
          <p:pic>
            <p:nvPicPr>
              <p:cNvPr id="43" name="Рукописный ввод 42">
                <a:extLst>
                  <a:ext uri="{FF2B5EF4-FFF2-40B4-BE49-F238E27FC236}">
                    <a16:creationId xmlns:a16="http://schemas.microsoft.com/office/drawing/2014/main" id="{BFD7B689-3503-4A57-91E5-1CAC862DD640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901224" y="3249304"/>
                <a:ext cx="2074027" cy="10642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Рукописный ввод 43">
                <a:extLst>
                  <a:ext uri="{FF2B5EF4-FFF2-40B4-BE49-F238E27FC236}">
                    <a16:creationId xmlns:a16="http://schemas.microsoft.com/office/drawing/2014/main" id="{CD06D5D5-607D-4CBE-9028-E868019B9713}"/>
                  </a:ext>
                </a:extLst>
              </p14:cNvPr>
              <p14:cNvContentPartPr/>
              <p14:nvPr/>
            </p14:nvContentPartPr>
            <p14:xfrm>
              <a:off x="1091206" y="3368583"/>
              <a:ext cx="419099" cy="238125"/>
            </p14:xfrm>
          </p:contentPart>
        </mc:Choice>
        <mc:Fallback xmlns="">
          <p:pic>
            <p:nvPicPr>
              <p:cNvPr id="44" name="Рукописный ввод 43">
                <a:extLst>
                  <a:ext uri="{FF2B5EF4-FFF2-40B4-BE49-F238E27FC236}">
                    <a16:creationId xmlns:a16="http://schemas.microsoft.com/office/drawing/2014/main" id="{CD06D5D5-607D-4CBE-9028-E868019B9713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073110" y="3350406"/>
                <a:ext cx="454929" cy="2741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C12A63A2-AA73-4506-A94E-26D8CFD3A561}"/>
                  </a:ext>
                </a:extLst>
              </p14:cNvPr>
              <p14:cNvContentPartPr/>
              <p14:nvPr/>
            </p14:nvContentPartPr>
            <p14:xfrm>
              <a:off x="2502309" y="3294955"/>
              <a:ext cx="1323975" cy="85725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C12A63A2-AA73-4506-A94E-26D8CFD3A56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484699" y="3276885"/>
                <a:ext cx="1359554" cy="8930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A76320E8-113D-4D91-AE88-FB87BC064ACD}"/>
                  </a:ext>
                </a:extLst>
              </p14:cNvPr>
              <p14:cNvContentPartPr/>
              <p14:nvPr/>
            </p14:nvContentPartPr>
            <p14:xfrm>
              <a:off x="1157431" y="3405725"/>
              <a:ext cx="104774" cy="142875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A76320E8-113D-4D91-AE88-FB87BC064ACD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140028" y="3387455"/>
                <a:ext cx="139935" cy="179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9076F244-ABC7-4D46-B26B-C5EDC7155010}"/>
                  </a:ext>
                </a:extLst>
              </p14:cNvPr>
              <p14:cNvContentPartPr/>
              <p14:nvPr/>
            </p14:nvContentPartPr>
            <p14:xfrm>
              <a:off x="1277748" y="3561669"/>
              <a:ext cx="28575" cy="76199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9076F244-ABC7-4D46-B26B-C5EDC7155010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258698" y="3544774"/>
                <a:ext cx="66294" cy="1103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Рукописный ввод 44">
                <a:extLst>
                  <a:ext uri="{FF2B5EF4-FFF2-40B4-BE49-F238E27FC236}">
                    <a16:creationId xmlns:a16="http://schemas.microsoft.com/office/drawing/2014/main" id="{E0D33803-07E2-4459-9251-32C5333E0480}"/>
                  </a:ext>
                </a:extLst>
              </p14:cNvPr>
              <p14:cNvContentPartPr/>
              <p14:nvPr/>
            </p14:nvContentPartPr>
            <p14:xfrm>
              <a:off x="1368375" y="3382667"/>
              <a:ext cx="104774" cy="180974"/>
            </p14:xfrm>
          </p:contentPart>
        </mc:Choice>
        <mc:Fallback xmlns="">
          <p:pic>
            <p:nvPicPr>
              <p:cNvPr id="45" name="Рукописный ввод 44">
                <a:extLst>
                  <a:ext uri="{FF2B5EF4-FFF2-40B4-BE49-F238E27FC236}">
                    <a16:creationId xmlns:a16="http://schemas.microsoft.com/office/drawing/2014/main" id="{E0D33803-07E2-4459-9251-32C5333E0480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350677" y="3364643"/>
                <a:ext cx="139817" cy="2173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4985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EC6B946-2D58-4BD7-BD4F-8D82DF07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6" y="506840"/>
            <a:ext cx="8572499" cy="1639714"/>
          </a:xfrm>
          <a:prstGeom prst="rect">
            <a:avLst/>
          </a:prstGeom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A89AB57C-239D-4D66-A7A8-8A8437B83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06" y="2094028"/>
            <a:ext cx="3845378" cy="23515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E969F9FD-8733-4DCE-B3C6-DE5EAEC7EEA3}"/>
                  </a:ext>
                </a:extLst>
              </p14:cNvPr>
              <p14:cNvContentPartPr/>
              <p14:nvPr/>
            </p14:nvContentPartPr>
            <p14:xfrm>
              <a:off x="1769854" y="2476838"/>
              <a:ext cx="95250" cy="1428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E969F9FD-8733-4DCE-B3C6-DE5EAEC7EEA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52473" y="2458379"/>
                <a:ext cx="129665" cy="1794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D00FFE24-99BA-4D90-999E-A2DDCD1637D1}"/>
                  </a:ext>
                </a:extLst>
              </p14:cNvPr>
              <p14:cNvContentPartPr/>
              <p14:nvPr/>
            </p14:nvContentPartPr>
            <p14:xfrm>
              <a:off x="1873683" y="2606448"/>
              <a:ext cx="28575" cy="5715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D00FFE24-99BA-4D90-999E-A2DDCD1637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4633" y="2587524"/>
                <a:ext cx="66294" cy="94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DD09CBE8-C918-436A-A723-642A2DCC8647}"/>
                  </a:ext>
                </a:extLst>
              </p14:cNvPr>
              <p14:cNvContentPartPr/>
              <p14:nvPr/>
            </p14:nvContentPartPr>
            <p14:xfrm>
              <a:off x="1952361" y="2451326"/>
              <a:ext cx="19049" cy="952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DD09CBE8-C918-436A-A723-642A2DCC864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37930" y="2434133"/>
                <a:ext cx="47623" cy="129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613528F7-348C-4886-84DF-EC8B67CECE93}"/>
                  </a:ext>
                </a:extLst>
              </p14:cNvPr>
              <p14:cNvContentPartPr/>
              <p14:nvPr/>
            </p14:nvContentPartPr>
            <p14:xfrm>
              <a:off x="1990787" y="2516641"/>
              <a:ext cx="9524" cy="11430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613528F7-348C-4886-84DF-EC8B67CECE9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69142" y="2498556"/>
                <a:ext cx="52382" cy="150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6F6DA6D7-24E2-41AB-9A32-2F181C13B2CB}"/>
                  </a:ext>
                </a:extLst>
              </p14:cNvPr>
              <p14:cNvContentPartPr/>
              <p14:nvPr/>
            </p14:nvContentPartPr>
            <p14:xfrm>
              <a:off x="2043264" y="2461240"/>
              <a:ext cx="66675" cy="142875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6F6DA6D7-24E2-41AB-9A32-2F181C13B2C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24214" y="2443514"/>
                <a:ext cx="104394" cy="1779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3E54E138-5F68-4B23-A069-B275C8F3D7D2}"/>
                  </a:ext>
                </a:extLst>
              </p14:cNvPr>
              <p14:cNvContentPartPr/>
              <p14:nvPr/>
            </p14:nvContentPartPr>
            <p14:xfrm>
              <a:off x="2708501" y="2436930"/>
              <a:ext cx="85725" cy="123825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3E54E138-5F68-4B23-A069-B275C8F3D7D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89946" y="2418667"/>
                <a:ext cx="122464" cy="1599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0D0B1AF4-8934-41A3-B9C2-CE4B90A9246D}"/>
                  </a:ext>
                </a:extLst>
              </p14:cNvPr>
              <p14:cNvContentPartPr/>
              <p14:nvPr/>
            </p14:nvContentPartPr>
            <p14:xfrm>
              <a:off x="2809643" y="2557462"/>
              <a:ext cx="9524" cy="66675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0D0B1AF4-8934-41A3-B9C2-CE4B90A9246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77896" y="2539729"/>
                <a:ext cx="72382" cy="101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CE102254-2048-4ED1-BCED-5802D3DA8D50}"/>
                  </a:ext>
                </a:extLst>
              </p14:cNvPr>
              <p14:cNvContentPartPr/>
              <p14:nvPr/>
            </p14:nvContentPartPr>
            <p14:xfrm>
              <a:off x="2863622" y="2475819"/>
              <a:ext cx="66675" cy="123825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CE102254-2048-4ED1-BCED-5802D3DA8D5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45699" y="2457716"/>
                <a:ext cx="102163" cy="159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4A0F3F00-C0C6-411D-8B96-7618A427AC84}"/>
                  </a:ext>
                </a:extLst>
              </p14:cNvPr>
              <p14:cNvContentPartPr/>
              <p14:nvPr/>
            </p14:nvContentPartPr>
            <p14:xfrm>
              <a:off x="2871787" y="2414189"/>
              <a:ext cx="66675" cy="5715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4A0F3F00-C0C6-411D-8B96-7618A427AC8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54603" y="2397576"/>
                <a:ext cx="100700" cy="900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7CAF96FD-1131-441D-9E9B-A54F45CB3F88}"/>
                  </a:ext>
                </a:extLst>
              </p14:cNvPr>
              <p14:cNvContentPartPr/>
              <p14:nvPr/>
            </p14:nvContentPartPr>
            <p14:xfrm>
              <a:off x="2969758" y="2425220"/>
              <a:ext cx="85725" cy="161924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7CAF96FD-1131-441D-9E9B-A54F45CB3F8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52544" y="2406736"/>
                <a:ext cx="119808" cy="198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27487838-8B40-4CE7-BC47-AEC1EC878C18}"/>
                  </a:ext>
                </a:extLst>
              </p14:cNvPr>
              <p14:cNvContentPartPr/>
              <p14:nvPr/>
            </p14:nvContentPartPr>
            <p14:xfrm>
              <a:off x="2994251" y="2524806"/>
              <a:ext cx="85725" cy="9524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27487838-8B40-4CE7-BC47-AEC1EC878C1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76968" y="2504964"/>
                <a:ext cx="119946" cy="488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449A6259-C4F5-41DA-9E84-7C4A020A795A}"/>
                  </a:ext>
                </a:extLst>
              </p14:cNvPr>
              <p14:cNvContentPartPr/>
              <p14:nvPr/>
            </p14:nvContentPartPr>
            <p14:xfrm>
              <a:off x="1188982" y="3446848"/>
              <a:ext cx="104774" cy="123825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449A6259-C4F5-41DA-9E84-7C4A020A79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71520" y="3428902"/>
                <a:ext cx="139349" cy="159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D611E2D4-9A21-4EBC-8BA0-8DF9635857E6}"/>
                  </a:ext>
                </a:extLst>
              </p14:cNvPr>
              <p14:cNvContentPartPr/>
              <p14:nvPr/>
            </p14:nvContentPartPr>
            <p14:xfrm>
              <a:off x="1310389" y="3553506"/>
              <a:ext cx="38099" cy="5715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D611E2D4-9A21-4EBC-8BA0-8DF9635857E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90750" y="3536697"/>
                <a:ext cx="76984" cy="904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B6D3853B-A1FC-4546-A2FE-5D377EA28150}"/>
                  </a:ext>
                </a:extLst>
              </p14:cNvPr>
              <p14:cNvContentPartPr/>
              <p14:nvPr/>
            </p14:nvContentPartPr>
            <p14:xfrm>
              <a:off x="1386058" y="3414291"/>
              <a:ext cx="95250" cy="152399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B6D3853B-A1FC-4546-A2FE-5D377EA2815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367234" y="3396854"/>
                <a:ext cx="132522" cy="1869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963AA4B1-47D4-4EB1-B812-679526BEA621}"/>
                  </a:ext>
                </a:extLst>
              </p14:cNvPr>
              <p14:cNvContentPartPr/>
              <p14:nvPr/>
            </p14:nvContentPartPr>
            <p14:xfrm>
              <a:off x="1932994" y="3414236"/>
              <a:ext cx="104774" cy="152399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963AA4B1-47D4-4EB1-B812-679526BEA62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15355" y="3396597"/>
                <a:ext cx="139699" cy="1873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B24207C9-D8B0-42A1-9729-628FB5285FC3}"/>
                  </a:ext>
                </a:extLst>
              </p14:cNvPr>
              <p14:cNvContentPartPr/>
              <p14:nvPr/>
            </p14:nvContentPartPr>
            <p14:xfrm>
              <a:off x="2069667" y="3545341"/>
              <a:ext cx="38099" cy="5715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B24207C9-D8B0-42A1-9729-628FB5285FC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50229" y="3527482"/>
                <a:ext cx="76587" cy="92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3D3DADA4-685C-4AD0-86FB-C0DBC14D8F8B}"/>
                  </a:ext>
                </a:extLst>
              </p14:cNvPr>
              <p14:cNvContentPartPr/>
              <p14:nvPr/>
            </p14:nvContentPartPr>
            <p14:xfrm>
              <a:off x="2145908" y="3413755"/>
              <a:ext cx="133349" cy="161924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3D3DADA4-685C-4AD0-86FB-C0DBC14D8F8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127591" y="3395643"/>
                <a:ext cx="169617" cy="197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DE1DE303-DD70-4450-992A-5494B39870E9}"/>
                  </a:ext>
                </a:extLst>
              </p14:cNvPr>
              <p14:cNvContentPartPr/>
              <p14:nvPr/>
            </p14:nvContentPartPr>
            <p14:xfrm>
              <a:off x="2626503" y="3448149"/>
              <a:ext cx="76199" cy="11430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DE1DE303-DD70-4450-992A-5494B39870E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608186" y="3430290"/>
                <a:ext cx="112467" cy="149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DEEBD51C-F1EB-4CAB-81D9-9B71ED291C39}"/>
                  </a:ext>
                </a:extLst>
              </p14:cNvPr>
              <p14:cNvContentPartPr/>
              <p14:nvPr/>
            </p14:nvContentPartPr>
            <p14:xfrm>
              <a:off x="2703127" y="3569833"/>
              <a:ext cx="28575" cy="76199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DEEBD51C-F1EB-4CAB-81D9-9B71ED291C3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686118" y="3551690"/>
                <a:ext cx="62253" cy="1121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id="{03664B3B-ACBE-4705-8654-C1B93C80C50B}"/>
                  </a:ext>
                </a:extLst>
              </p14:cNvPr>
              <p14:cNvContentPartPr/>
              <p14:nvPr/>
            </p14:nvContentPartPr>
            <p14:xfrm>
              <a:off x="2765652" y="3457628"/>
              <a:ext cx="76199" cy="104774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03664B3B-ACBE-4705-8654-C1B93C80C50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747335" y="3439247"/>
                <a:ext cx="112467" cy="1411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5379F287-92F1-4DAF-B48B-BAEB6947EE28}"/>
                  </a:ext>
                </a:extLst>
              </p14:cNvPr>
              <p14:cNvContentPartPr/>
              <p14:nvPr/>
            </p14:nvContentPartPr>
            <p14:xfrm>
              <a:off x="2863623" y="3441067"/>
              <a:ext cx="76199" cy="142875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5379F287-92F1-4DAF-B48B-BAEB6947EE2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45217" y="3423252"/>
                <a:ext cx="112642" cy="178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72FDAE1E-3A07-47D6-9F9E-DF2CF22FE91E}"/>
                  </a:ext>
                </a:extLst>
              </p14:cNvPr>
              <p14:cNvContentPartPr/>
              <p14:nvPr/>
            </p14:nvContentPartPr>
            <p14:xfrm>
              <a:off x="3377022" y="3397515"/>
              <a:ext cx="85725" cy="133349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72FDAE1E-3A07-47D6-9F9E-DF2CF22FE91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358705" y="3379923"/>
                <a:ext cx="121993" cy="1681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37700A74-AB93-4D18-AEF9-2AE907098627}"/>
                  </a:ext>
                </a:extLst>
              </p14:cNvPr>
              <p14:cNvContentPartPr/>
              <p14:nvPr/>
            </p14:nvContentPartPr>
            <p14:xfrm>
              <a:off x="3491532" y="3512683"/>
              <a:ext cx="19049" cy="66675"/>
            </p14:xfrm>
          </p:contentPart>
        </mc:Choice>
        <mc:Fallback xmlns=""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37700A74-AB93-4D18-AEF9-2AE9070986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472094" y="3494663"/>
                <a:ext cx="57536" cy="102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FFC7C81A-AB33-4ADB-94C6-B6381D26456E}"/>
                  </a:ext>
                </a:extLst>
              </p14:cNvPr>
              <p14:cNvContentPartPr/>
              <p14:nvPr/>
            </p14:nvContentPartPr>
            <p14:xfrm>
              <a:off x="3556267" y="3397492"/>
              <a:ext cx="85725" cy="17145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FFC7C81A-AB33-4ADB-94C6-B6381D26456E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537792" y="3379707"/>
                <a:ext cx="122306" cy="206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8A26BCCC-7C92-4EDD-94B9-CE9F3E279EED}"/>
                  </a:ext>
                </a:extLst>
              </p14:cNvPr>
              <p14:cNvContentPartPr/>
              <p14:nvPr/>
            </p14:nvContentPartPr>
            <p14:xfrm>
              <a:off x="3696380" y="3402908"/>
              <a:ext cx="95250" cy="171450"/>
            </p14:xfrm>
          </p:contentPart>
        </mc:Choice>
        <mc:Fallback xmlns=""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8A26BCCC-7C92-4EDD-94B9-CE9F3E279EE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678272" y="3384433"/>
                <a:ext cx="131105" cy="2080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DA33DC34-9A9E-486A-AE35-BFA7559AD1B2}"/>
                  </a:ext>
                </a:extLst>
              </p14:cNvPr>
              <p14:cNvContentPartPr/>
              <p14:nvPr/>
            </p14:nvContentPartPr>
            <p14:xfrm>
              <a:off x="3704544" y="3496355"/>
              <a:ext cx="114300" cy="9524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DA33DC34-9A9E-486A-AE35-BFA7559AD1B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87226" y="3448735"/>
                <a:ext cx="148590" cy="103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779C0270-7DD9-4B8E-8809-9CBDF25A1251}"/>
                  </a:ext>
                </a:extLst>
              </p14:cNvPr>
              <p14:cNvContentPartPr/>
              <p14:nvPr/>
            </p14:nvContentPartPr>
            <p14:xfrm>
              <a:off x="1337381" y="3398383"/>
              <a:ext cx="95250" cy="76199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779C0270-7DD9-4B8E-8809-9CBDF25A1251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328626" y="3389180"/>
                <a:ext cx="112409" cy="94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FFEE627B-DD61-43CF-A724-23292BC51F02}"/>
                  </a:ext>
                </a:extLst>
              </p14:cNvPr>
              <p14:cNvContentPartPr/>
              <p14:nvPr/>
            </p14:nvContentPartPr>
            <p14:xfrm>
              <a:off x="1164484" y="3398383"/>
              <a:ext cx="266699" cy="152399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FFEE627B-DD61-43CF-A724-23292BC51F0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155350" y="3389158"/>
                <a:ext cx="284601" cy="17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6" name="Рукописный ввод 25">
                <a:extLst>
                  <a:ext uri="{FF2B5EF4-FFF2-40B4-BE49-F238E27FC236}">
                    <a16:creationId xmlns:a16="http://schemas.microsoft.com/office/drawing/2014/main" id="{C3FCC7B1-FE72-4984-A5A8-F93D0E7F6AC3}"/>
                  </a:ext>
                </a:extLst>
              </p14:cNvPr>
              <p14:cNvContentPartPr/>
              <p14:nvPr/>
            </p14:nvContentPartPr>
            <p14:xfrm>
              <a:off x="1177554" y="3411105"/>
              <a:ext cx="95250" cy="95250"/>
            </p14:xfrm>
          </p:contentPart>
        </mc:Choice>
        <mc:Fallback xmlns="">
          <p:pic>
            <p:nvPicPr>
              <p:cNvPr id="26" name="Рукописный ввод 25">
                <a:extLst>
                  <a:ext uri="{FF2B5EF4-FFF2-40B4-BE49-F238E27FC236}">
                    <a16:creationId xmlns:a16="http://schemas.microsoft.com/office/drawing/2014/main" id="{C3FCC7B1-FE72-4984-A5A8-F93D0E7F6AC3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68799" y="3401767"/>
                <a:ext cx="112409" cy="113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240704C0-A463-46DA-8804-95DB975F0503}"/>
                  </a:ext>
                </a:extLst>
              </p14:cNvPr>
              <p14:cNvContentPartPr/>
              <p14:nvPr/>
            </p14:nvContentPartPr>
            <p14:xfrm>
              <a:off x="1193346" y="3409686"/>
              <a:ext cx="152399" cy="171450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240704C0-A463-46DA-8804-95DB975F050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184098" y="3400775"/>
                <a:ext cx="170524" cy="1889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9EAF5445-873B-4A1D-B620-E39296CE2331}"/>
                  </a:ext>
                </a:extLst>
              </p14:cNvPr>
              <p14:cNvContentPartPr/>
              <p14:nvPr/>
            </p14:nvContentPartPr>
            <p14:xfrm>
              <a:off x="1250440" y="3383686"/>
              <a:ext cx="266699" cy="257175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9EAF5445-873B-4A1D-B620-E39296CE2331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241466" y="3374669"/>
                <a:ext cx="284287" cy="2748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9" name="Рукописный ввод 28">
                <a:extLst>
                  <a:ext uri="{FF2B5EF4-FFF2-40B4-BE49-F238E27FC236}">
                    <a16:creationId xmlns:a16="http://schemas.microsoft.com/office/drawing/2014/main" id="{08544174-3BDE-4523-8526-7DBA40446CC8}"/>
                  </a:ext>
                </a:extLst>
              </p14:cNvPr>
              <p14:cNvContentPartPr/>
              <p14:nvPr/>
            </p14:nvContentPartPr>
            <p14:xfrm>
              <a:off x="1203395" y="3395946"/>
              <a:ext cx="95250" cy="95250"/>
            </p14:xfrm>
          </p:contentPart>
        </mc:Choice>
        <mc:Fallback xmlns="">
          <p:pic>
            <p:nvPicPr>
              <p:cNvPr id="29" name="Рукописный ввод 28">
                <a:extLst>
                  <a:ext uri="{FF2B5EF4-FFF2-40B4-BE49-F238E27FC236}">
                    <a16:creationId xmlns:a16="http://schemas.microsoft.com/office/drawing/2014/main" id="{08544174-3BDE-4523-8526-7DBA40446CC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185691" y="3378565"/>
                <a:ext cx="130305" cy="129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0" name="Рукописный ввод 29">
                <a:extLst>
                  <a:ext uri="{FF2B5EF4-FFF2-40B4-BE49-F238E27FC236}">
                    <a16:creationId xmlns:a16="http://schemas.microsoft.com/office/drawing/2014/main" id="{AC7D7BD4-7DC6-425C-B00B-607F3BE5CB61}"/>
                  </a:ext>
                </a:extLst>
              </p14:cNvPr>
              <p14:cNvContentPartPr/>
              <p14:nvPr/>
            </p14:nvContentPartPr>
            <p14:xfrm>
              <a:off x="1074146" y="3379015"/>
              <a:ext cx="428625" cy="247649"/>
            </p14:xfrm>
          </p:contentPart>
        </mc:Choice>
        <mc:Fallback xmlns="">
          <p:pic>
            <p:nvPicPr>
              <p:cNvPr id="30" name="Рукописный ввод 29">
                <a:extLst>
                  <a:ext uri="{FF2B5EF4-FFF2-40B4-BE49-F238E27FC236}">
                    <a16:creationId xmlns:a16="http://schemas.microsoft.com/office/drawing/2014/main" id="{AC7D7BD4-7DC6-425C-B00B-607F3BE5CB6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56137" y="3361351"/>
                <a:ext cx="464284" cy="282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0" name="Рукописный ввод 39">
                <a:extLst>
                  <a:ext uri="{FF2B5EF4-FFF2-40B4-BE49-F238E27FC236}">
                    <a16:creationId xmlns:a16="http://schemas.microsoft.com/office/drawing/2014/main" id="{89D52FFE-5675-4ABE-AD0C-DBC6E2E6A3D5}"/>
                  </a:ext>
                </a:extLst>
              </p14:cNvPr>
              <p14:cNvContentPartPr/>
              <p14:nvPr/>
            </p14:nvContentPartPr>
            <p14:xfrm>
              <a:off x="1124070" y="3435598"/>
              <a:ext cx="66675" cy="66675"/>
            </p14:xfrm>
          </p:contentPart>
        </mc:Choice>
        <mc:Fallback xmlns="">
          <p:pic>
            <p:nvPicPr>
              <p:cNvPr id="40" name="Рукописный ввод 39">
                <a:extLst>
                  <a:ext uri="{FF2B5EF4-FFF2-40B4-BE49-F238E27FC236}">
                    <a16:creationId xmlns:a16="http://schemas.microsoft.com/office/drawing/2014/main" id="{89D52FFE-5675-4ABE-AD0C-DBC6E2E6A3D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105952" y="3418502"/>
                <a:ext cx="102549" cy="100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1" name="Рукописный ввод 40">
                <a:extLst>
                  <a:ext uri="{FF2B5EF4-FFF2-40B4-BE49-F238E27FC236}">
                    <a16:creationId xmlns:a16="http://schemas.microsoft.com/office/drawing/2014/main" id="{E2CCB72C-F913-4A0C-B084-86021D5607B1}"/>
                  </a:ext>
                </a:extLst>
              </p14:cNvPr>
              <p14:cNvContentPartPr/>
              <p14:nvPr/>
            </p14:nvContentPartPr>
            <p14:xfrm>
              <a:off x="1924469" y="3351457"/>
              <a:ext cx="457200" cy="285750"/>
            </p14:xfrm>
          </p:contentPart>
        </mc:Choice>
        <mc:Fallback xmlns="">
          <p:pic>
            <p:nvPicPr>
              <p:cNvPr id="41" name="Рукописный ввод 40">
                <a:extLst>
                  <a:ext uri="{FF2B5EF4-FFF2-40B4-BE49-F238E27FC236}">
                    <a16:creationId xmlns:a16="http://schemas.microsoft.com/office/drawing/2014/main" id="{E2CCB72C-F913-4A0C-B084-86021D5607B1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906497" y="3333642"/>
                <a:ext cx="492784" cy="3210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2" name="Рукописный ввод 41">
                <a:extLst>
                  <a:ext uri="{FF2B5EF4-FFF2-40B4-BE49-F238E27FC236}">
                    <a16:creationId xmlns:a16="http://schemas.microsoft.com/office/drawing/2014/main" id="{78577050-2379-4177-9677-36CCAE946F55}"/>
                  </a:ext>
                </a:extLst>
              </p14:cNvPr>
              <p14:cNvContentPartPr/>
              <p14:nvPr/>
            </p14:nvContentPartPr>
            <p14:xfrm>
              <a:off x="2755215" y="3496355"/>
              <a:ext cx="57150" cy="57150"/>
            </p14:xfrm>
          </p:contentPart>
        </mc:Choice>
        <mc:Fallback xmlns="">
          <p:pic>
            <p:nvPicPr>
              <p:cNvPr id="42" name="Рукописный ввод 41">
                <a:extLst>
                  <a:ext uri="{FF2B5EF4-FFF2-40B4-BE49-F238E27FC236}">
                    <a16:creationId xmlns:a16="http://schemas.microsoft.com/office/drawing/2014/main" id="{78577050-2379-4177-9677-36CCAE946F55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738001" y="3478038"/>
                <a:ext cx="91233" cy="934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Рукописный ввод 42">
                <a:extLst>
                  <a:ext uri="{FF2B5EF4-FFF2-40B4-BE49-F238E27FC236}">
                    <a16:creationId xmlns:a16="http://schemas.microsoft.com/office/drawing/2014/main" id="{BFD7B689-3503-4A57-91E5-1CAC862DD640}"/>
                  </a:ext>
                </a:extLst>
              </p14:cNvPr>
              <p14:cNvContentPartPr/>
              <p14:nvPr/>
            </p14:nvContentPartPr>
            <p14:xfrm>
              <a:off x="1919243" y="3267276"/>
              <a:ext cx="2038349" cy="1028700"/>
            </p14:xfrm>
          </p:contentPart>
        </mc:Choice>
        <mc:Fallback xmlns="">
          <p:pic>
            <p:nvPicPr>
              <p:cNvPr id="43" name="Рукописный ввод 42">
                <a:extLst>
                  <a:ext uri="{FF2B5EF4-FFF2-40B4-BE49-F238E27FC236}">
                    <a16:creationId xmlns:a16="http://schemas.microsoft.com/office/drawing/2014/main" id="{BFD7B689-3503-4A57-91E5-1CAC862DD640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901224" y="3249304"/>
                <a:ext cx="2074027" cy="10642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Рукописный ввод 43">
                <a:extLst>
                  <a:ext uri="{FF2B5EF4-FFF2-40B4-BE49-F238E27FC236}">
                    <a16:creationId xmlns:a16="http://schemas.microsoft.com/office/drawing/2014/main" id="{CD06D5D5-607D-4CBE-9028-E868019B9713}"/>
                  </a:ext>
                </a:extLst>
              </p14:cNvPr>
              <p14:cNvContentPartPr/>
              <p14:nvPr/>
            </p14:nvContentPartPr>
            <p14:xfrm>
              <a:off x="1091206" y="3368583"/>
              <a:ext cx="419099" cy="238125"/>
            </p14:xfrm>
          </p:contentPart>
        </mc:Choice>
        <mc:Fallback xmlns="">
          <p:pic>
            <p:nvPicPr>
              <p:cNvPr id="44" name="Рукописный ввод 43">
                <a:extLst>
                  <a:ext uri="{FF2B5EF4-FFF2-40B4-BE49-F238E27FC236}">
                    <a16:creationId xmlns:a16="http://schemas.microsoft.com/office/drawing/2014/main" id="{CD06D5D5-607D-4CBE-9028-E868019B9713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073110" y="3350406"/>
                <a:ext cx="454929" cy="2741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C12A63A2-AA73-4506-A94E-26D8CFD3A561}"/>
                  </a:ext>
                </a:extLst>
              </p14:cNvPr>
              <p14:cNvContentPartPr/>
              <p14:nvPr/>
            </p14:nvContentPartPr>
            <p14:xfrm>
              <a:off x="2502309" y="3294955"/>
              <a:ext cx="1323975" cy="85725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C12A63A2-AA73-4506-A94E-26D8CFD3A56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484340" y="3276885"/>
                <a:ext cx="1359554" cy="8930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A76320E8-113D-4D91-AE88-FB87BC064ACD}"/>
                  </a:ext>
                </a:extLst>
              </p14:cNvPr>
              <p14:cNvContentPartPr/>
              <p14:nvPr/>
            </p14:nvContentPartPr>
            <p14:xfrm>
              <a:off x="1157431" y="3405725"/>
              <a:ext cx="104774" cy="142875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A76320E8-113D-4D91-AE88-FB87BC064ACD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139673" y="3387455"/>
                <a:ext cx="139935" cy="179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9076F244-ABC7-4D46-B26B-C5EDC7155010}"/>
                  </a:ext>
                </a:extLst>
              </p14:cNvPr>
              <p14:cNvContentPartPr/>
              <p14:nvPr/>
            </p14:nvContentPartPr>
            <p14:xfrm>
              <a:off x="1277748" y="3561669"/>
              <a:ext cx="28575" cy="76199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9076F244-ABC7-4D46-B26B-C5EDC7155010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258698" y="3544351"/>
                <a:ext cx="66294" cy="1104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Рукописный ввод 44">
                <a:extLst>
                  <a:ext uri="{FF2B5EF4-FFF2-40B4-BE49-F238E27FC236}">
                    <a16:creationId xmlns:a16="http://schemas.microsoft.com/office/drawing/2014/main" id="{E0D33803-07E2-4459-9251-32C5333E0480}"/>
                  </a:ext>
                </a:extLst>
              </p14:cNvPr>
              <p14:cNvContentPartPr/>
              <p14:nvPr/>
            </p14:nvContentPartPr>
            <p14:xfrm>
              <a:off x="1368375" y="3382667"/>
              <a:ext cx="104774" cy="180974"/>
            </p14:xfrm>
          </p:contentPart>
        </mc:Choice>
        <mc:Fallback xmlns="">
          <p:pic>
            <p:nvPicPr>
              <p:cNvPr id="45" name="Рукописный ввод 44">
                <a:extLst>
                  <a:ext uri="{FF2B5EF4-FFF2-40B4-BE49-F238E27FC236}">
                    <a16:creationId xmlns:a16="http://schemas.microsoft.com/office/drawing/2014/main" id="{E0D33803-07E2-4459-9251-32C5333E0480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350736" y="3364275"/>
                <a:ext cx="139699" cy="2173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Рукописный ввод 45">
                <a:extLst>
                  <a:ext uri="{FF2B5EF4-FFF2-40B4-BE49-F238E27FC236}">
                    <a16:creationId xmlns:a16="http://schemas.microsoft.com/office/drawing/2014/main" id="{1F4CEEAA-4F36-44AC-8B55-690627CB6D47}"/>
                  </a:ext>
                </a:extLst>
              </p14:cNvPr>
              <p14:cNvContentPartPr/>
              <p14:nvPr/>
            </p14:nvContentPartPr>
            <p14:xfrm>
              <a:off x="1948873" y="3373152"/>
              <a:ext cx="104774" cy="133349"/>
            </p14:xfrm>
          </p:contentPart>
        </mc:Choice>
        <mc:Fallback xmlns="">
          <p:pic>
            <p:nvPicPr>
              <p:cNvPr id="46" name="Рукописный ввод 45">
                <a:extLst>
                  <a:ext uri="{FF2B5EF4-FFF2-40B4-BE49-F238E27FC236}">
                    <a16:creationId xmlns:a16="http://schemas.microsoft.com/office/drawing/2014/main" id="{1F4CEEAA-4F36-44AC-8B55-690627CB6D47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931529" y="3355132"/>
                <a:ext cx="139817" cy="1690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Рукописный ввод 46">
                <a:extLst>
                  <a:ext uri="{FF2B5EF4-FFF2-40B4-BE49-F238E27FC236}">
                    <a16:creationId xmlns:a16="http://schemas.microsoft.com/office/drawing/2014/main" id="{E4B828B7-6010-4120-9D7A-538F44A35264}"/>
                  </a:ext>
                </a:extLst>
              </p14:cNvPr>
              <p14:cNvContentPartPr/>
              <p14:nvPr/>
            </p14:nvContentPartPr>
            <p14:xfrm>
              <a:off x="2074534" y="3504519"/>
              <a:ext cx="28575" cy="57150"/>
            </p14:xfrm>
          </p:contentPart>
        </mc:Choice>
        <mc:Fallback xmlns="">
          <p:pic>
            <p:nvPicPr>
              <p:cNvPr id="47" name="Рукописный ввод 46">
                <a:extLst>
                  <a:ext uri="{FF2B5EF4-FFF2-40B4-BE49-F238E27FC236}">
                    <a16:creationId xmlns:a16="http://schemas.microsoft.com/office/drawing/2014/main" id="{E4B828B7-6010-4120-9D7A-538F44A35264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057865" y="3487547"/>
                <a:ext cx="62253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Рукописный ввод 47">
                <a:extLst>
                  <a:ext uri="{FF2B5EF4-FFF2-40B4-BE49-F238E27FC236}">
                    <a16:creationId xmlns:a16="http://schemas.microsoft.com/office/drawing/2014/main" id="{243BB192-BB5A-4F73-9753-0311459347D4}"/>
                  </a:ext>
                </a:extLst>
              </p14:cNvPr>
              <p14:cNvContentPartPr/>
              <p14:nvPr/>
            </p14:nvContentPartPr>
            <p14:xfrm>
              <a:off x="2144063" y="3389766"/>
              <a:ext cx="123825" cy="161924"/>
            </p14:xfrm>
          </p:contentPart>
        </mc:Choice>
        <mc:Fallback xmlns="">
          <p:pic>
            <p:nvPicPr>
              <p:cNvPr id="48" name="Рукописный ввод 47">
                <a:extLst>
                  <a:ext uri="{FF2B5EF4-FFF2-40B4-BE49-F238E27FC236}">
                    <a16:creationId xmlns:a16="http://schemas.microsoft.com/office/drawing/2014/main" id="{243BB192-BB5A-4F73-9753-0311459347D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2126005" y="3371613"/>
                <a:ext cx="160309" cy="19786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9356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EC6B946-2D58-4BD7-BD4F-8D82DF07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6" y="506840"/>
            <a:ext cx="8572499" cy="1639714"/>
          </a:xfrm>
          <a:prstGeom prst="rect">
            <a:avLst/>
          </a:prstGeom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A89AB57C-239D-4D66-A7A8-8A8437B83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06" y="2094028"/>
            <a:ext cx="3845378" cy="23515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E969F9FD-8733-4DCE-B3C6-DE5EAEC7EEA3}"/>
                  </a:ext>
                </a:extLst>
              </p14:cNvPr>
              <p14:cNvContentPartPr/>
              <p14:nvPr/>
            </p14:nvContentPartPr>
            <p14:xfrm>
              <a:off x="1769854" y="2476838"/>
              <a:ext cx="95250" cy="1428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E969F9FD-8733-4DCE-B3C6-DE5EAEC7EEA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52473" y="2458379"/>
                <a:ext cx="129665" cy="1794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D00FFE24-99BA-4D90-999E-A2DDCD1637D1}"/>
                  </a:ext>
                </a:extLst>
              </p14:cNvPr>
              <p14:cNvContentPartPr/>
              <p14:nvPr/>
            </p14:nvContentPartPr>
            <p14:xfrm>
              <a:off x="1873683" y="2606448"/>
              <a:ext cx="28575" cy="5715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D00FFE24-99BA-4D90-999E-A2DDCD1637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4633" y="2587524"/>
                <a:ext cx="66294" cy="94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DD09CBE8-C918-436A-A723-642A2DCC8647}"/>
                  </a:ext>
                </a:extLst>
              </p14:cNvPr>
              <p14:cNvContentPartPr/>
              <p14:nvPr/>
            </p14:nvContentPartPr>
            <p14:xfrm>
              <a:off x="1952361" y="2451326"/>
              <a:ext cx="19049" cy="952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DD09CBE8-C918-436A-A723-642A2DCC864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37930" y="2434133"/>
                <a:ext cx="47623" cy="129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613528F7-348C-4886-84DF-EC8B67CECE93}"/>
                  </a:ext>
                </a:extLst>
              </p14:cNvPr>
              <p14:cNvContentPartPr/>
              <p14:nvPr/>
            </p14:nvContentPartPr>
            <p14:xfrm>
              <a:off x="1990787" y="2516641"/>
              <a:ext cx="9524" cy="11430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613528F7-348C-4886-84DF-EC8B67CECE9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69142" y="2498556"/>
                <a:ext cx="52382" cy="150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6F6DA6D7-24E2-41AB-9A32-2F181C13B2CB}"/>
                  </a:ext>
                </a:extLst>
              </p14:cNvPr>
              <p14:cNvContentPartPr/>
              <p14:nvPr/>
            </p14:nvContentPartPr>
            <p14:xfrm>
              <a:off x="2043264" y="2461240"/>
              <a:ext cx="66675" cy="142875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6F6DA6D7-24E2-41AB-9A32-2F181C13B2C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24214" y="2443514"/>
                <a:ext cx="104394" cy="1779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3E54E138-5F68-4B23-A069-B275C8F3D7D2}"/>
                  </a:ext>
                </a:extLst>
              </p14:cNvPr>
              <p14:cNvContentPartPr/>
              <p14:nvPr/>
            </p14:nvContentPartPr>
            <p14:xfrm>
              <a:off x="2708501" y="2436930"/>
              <a:ext cx="85725" cy="123825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3E54E138-5F68-4B23-A069-B275C8F3D7D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89946" y="2418667"/>
                <a:ext cx="122464" cy="1599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0D0B1AF4-8934-41A3-B9C2-CE4B90A9246D}"/>
                  </a:ext>
                </a:extLst>
              </p14:cNvPr>
              <p14:cNvContentPartPr/>
              <p14:nvPr/>
            </p14:nvContentPartPr>
            <p14:xfrm>
              <a:off x="2809643" y="2557462"/>
              <a:ext cx="9524" cy="66675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0D0B1AF4-8934-41A3-B9C2-CE4B90A9246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77896" y="2539729"/>
                <a:ext cx="72382" cy="101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CE102254-2048-4ED1-BCED-5802D3DA8D50}"/>
                  </a:ext>
                </a:extLst>
              </p14:cNvPr>
              <p14:cNvContentPartPr/>
              <p14:nvPr/>
            </p14:nvContentPartPr>
            <p14:xfrm>
              <a:off x="2863622" y="2475819"/>
              <a:ext cx="66675" cy="123825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CE102254-2048-4ED1-BCED-5802D3DA8D5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45699" y="2457716"/>
                <a:ext cx="102163" cy="159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4A0F3F00-C0C6-411D-8B96-7618A427AC84}"/>
                  </a:ext>
                </a:extLst>
              </p14:cNvPr>
              <p14:cNvContentPartPr/>
              <p14:nvPr/>
            </p14:nvContentPartPr>
            <p14:xfrm>
              <a:off x="2871787" y="2414189"/>
              <a:ext cx="66675" cy="5715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4A0F3F00-C0C6-411D-8B96-7618A427AC8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54603" y="2397576"/>
                <a:ext cx="100700" cy="900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7CAF96FD-1131-441D-9E9B-A54F45CB3F88}"/>
                  </a:ext>
                </a:extLst>
              </p14:cNvPr>
              <p14:cNvContentPartPr/>
              <p14:nvPr/>
            </p14:nvContentPartPr>
            <p14:xfrm>
              <a:off x="2969758" y="2425220"/>
              <a:ext cx="85725" cy="161924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7CAF96FD-1131-441D-9E9B-A54F45CB3F8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52544" y="2406736"/>
                <a:ext cx="119808" cy="198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27487838-8B40-4CE7-BC47-AEC1EC878C18}"/>
                  </a:ext>
                </a:extLst>
              </p14:cNvPr>
              <p14:cNvContentPartPr/>
              <p14:nvPr/>
            </p14:nvContentPartPr>
            <p14:xfrm>
              <a:off x="2994251" y="2524806"/>
              <a:ext cx="85725" cy="9524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27487838-8B40-4CE7-BC47-AEC1EC878C1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76968" y="2504964"/>
                <a:ext cx="119946" cy="488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449A6259-C4F5-41DA-9E84-7C4A020A795A}"/>
                  </a:ext>
                </a:extLst>
              </p14:cNvPr>
              <p14:cNvContentPartPr/>
              <p14:nvPr/>
            </p14:nvContentPartPr>
            <p14:xfrm>
              <a:off x="1188982" y="3446848"/>
              <a:ext cx="104774" cy="123825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449A6259-C4F5-41DA-9E84-7C4A020A79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71520" y="3428902"/>
                <a:ext cx="139349" cy="159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D611E2D4-9A21-4EBC-8BA0-8DF9635857E6}"/>
                  </a:ext>
                </a:extLst>
              </p14:cNvPr>
              <p14:cNvContentPartPr/>
              <p14:nvPr/>
            </p14:nvContentPartPr>
            <p14:xfrm>
              <a:off x="1310389" y="3553506"/>
              <a:ext cx="38099" cy="5715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D611E2D4-9A21-4EBC-8BA0-8DF9635857E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90750" y="3536697"/>
                <a:ext cx="76984" cy="904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B6D3853B-A1FC-4546-A2FE-5D377EA28150}"/>
                  </a:ext>
                </a:extLst>
              </p14:cNvPr>
              <p14:cNvContentPartPr/>
              <p14:nvPr/>
            </p14:nvContentPartPr>
            <p14:xfrm>
              <a:off x="1386058" y="3414291"/>
              <a:ext cx="95250" cy="152399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B6D3853B-A1FC-4546-A2FE-5D377EA2815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367234" y="3396854"/>
                <a:ext cx="132522" cy="1869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963AA4B1-47D4-4EB1-B812-679526BEA621}"/>
                  </a:ext>
                </a:extLst>
              </p14:cNvPr>
              <p14:cNvContentPartPr/>
              <p14:nvPr/>
            </p14:nvContentPartPr>
            <p14:xfrm>
              <a:off x="1932994" y="3414236"/>
              <a:ext cx="104774" cy="152399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963AA4B1-47D4-4EB1-B812-679526BEA62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15355" y="3396597"/>
                <a:ext cx="139699" cy="1873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B24207C9-D8B0-42A1-9729-628FB5285FC3}"/>
                  </a:ext>
                </a:extLst>
              </p14:cNvPr>
              <p14:cNvContentPartPr/>
              <p14:nvPr/>
            </p14:nvContentPartPr>
            <p14:xfrm>
              <a:off x="2069667" y="3545341"/>
              <a:ext cx="38099" cy="5715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B24207C9-D8B0-42A1-9729-628FB5285FC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50229" y="3527482"/>
                <a:ext cx="76587" cy="92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3D3DADA4-685C-4AD0-86FB-C0DBC14D8F8B}"/>
                  </a:ext>
                </a:extLst>
              </p14:cNvPr>
              <p14:cNvContentPartPr/>
              <p14:nvPr/>
            </p14:nvContentPartPr>
            <p14:xfrm>
              <a:off x="2145908" y="3413755"/>
              <a:ext cx="133349" cy="161924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3D3DADA4-685C-4AD0-86FB-C0DBC14D8F8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127591" y="3395643"/>
                <a:ext cx="169617" cy="197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DE1DE303-DD70-4450-992A-5494B39870E9}"/>
                  </a:ext>
                </a:extLst>
              </p14:cNvPr>
              <p14:cNvContentPartPr/>
              <p14:nvPr/>
            </p14:nvContentPartPr>
            <p14:xfrm>
              <a:off x="2626503" y="3448149"/>
              <a:ext cx="76199" cy="11430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DE1DE303-DD70-4450-992A-5494B39870E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608186" y="3430290"/>
                <a:ext cx="112467" cy="149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DEEBD51C-F1EB-4CAB-81D9-9B71ED291C39}"/>
                  </a:ext>
                </a:extLst>
              </p14:cNvPr>
              <p14:cNvContentPartPr/>
              <p14:nvPr/>
            </p14:nvContentPartPr>
            <p14:xfrm>
              <a:off x="2703127" y="3569833"/>
              <a:ext cx="28575" cy="76199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DEEBD51C-F1EB-4CAB-81D9-9B71ED291C3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686118" y="3551690"/>
                <a:ext cx="62253" cy="1121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id="{03664B3B-ACBE-4705-8654-C1B93C80C50B}"/>
                  </a:ext>
                </a:extLst>
              </p14:cNvPr>
              <p14:cNvContentPartPr/>
              <p14:nvPr/>
            </p14:nvContentPartPr>
            <p14:xfrm>
              <a:off x="2765652" y="3457628"/>
              <a:ext cx="76199" cy="104774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03664B3B-ACBE-4705-8654-C1B93C80C50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747335" y="3439247"/>
                <a:ext cx="112467" cy="1411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5379F287-92F1-4DAF-B48B-BAEB6947EE28}"/>
                  </a:ext>
                </a:extLst>
              </p14:cNvPr>
              <p14:cNvContentPartPr/>
              <p14:nvPr/>
            </p14:nvContentPartPr>
            <p14:xfrm>
              <a:off x="2863623" y="3441067"/>
              <a:ext cx="76199" cy="142875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5379F287-92F1-4DAF-B48B-BAEB6947EE2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45217" y="3423252"/>
                <a:ext cx="112642" cy="178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72FDAE1E-3A07-47D6-9F9E-DF2CF22FE91E}"/>
                  </a:ext>
                </a:extLst>
              </p14:cNvPr>
              <p14:cNvContentPartPr/>
              <p14:nvPr/>
            </p14:nvContentPartPr>
            <p14:xfrm>
              <a:off x="3377022" y="3397515"/>
              <a:ext cx="85725" cy="133349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72FDAE1E-3A07-47D6-9F9E-DF2CF22FE91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358705" y="3379923"/>
                <a:ext cx="121993" cy="1681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37700A74-AB93-4D18-AEF9-2AE907098627}"/>
                  </a:ext>
                </a:extLst>
              </p14:cNvPr>
              <p14:cNvContentPartPr/>
              <p14:nvPr/>
            </p14:nvContentPartPr>
            <p14:xfrm>
              <a:off x="3491532" y="3512683"/>
              <a:ext cx="19049" cy="66675"/>
            </p14:xfrm>
          </p:contentPart>
        </mc:Choice>
        <mc:Fallback xmlns=""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37700A74-AB93-4D18-AEF9-2AE9070986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472094" y="3494663"/>
                <a:ext cx="57536" cy="102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FFC7C81A-AB33-4ADB-94C6-B6381D26456E}"/>
                  </a:ext>
                </a:extLst>
              </p14:cNvPr>
              <p14:cNvContentPartPr/>
              <p14:nvPr/>
            </p14:nvContentPartPr>
            <p14:xfrm>
              <a:off x="3556267" y="3397492"/>
              <a:ext cx="85725" cy="17145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FFC7C81A-AB33-4ADB-94C6-B6381D26456E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537792" y="3379707"/>
                <a:ext cx="122306" cy="206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8A26BCCC-7C92-4EDD-94B9-CE9F3E279EED}"/>
                  </a:ext>
                </a:extLst>
              </p14:cNvPr>
              <p14:cNvContentPartPr/>
              <p14:nvPr/>
            </p14:nvContentPartPr>
            <p14:xfrm>
              <a:off x="3696380" y="3402908"/>
              <a:ext cx="95250" cy="171450"/>
            </p14:xfrm>
          </p:contentPart>
        </mc:Choice>
        <mc:Fallback xmlns=""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8A26BCCC-7C92-4EDD-94B9-CE9F3E279EE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678272" y="3384433"/>
                <a:ext cx="131105" cy="2080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DA33DC34-9A9E-486A-AE35-BFA7559AD1B2}"/>
                  </a:ext>
                </a:extLst>
              </p14:cNvPr>
              <p14:cNvContentPartPr/>
              <p14:nvPr/>
            </p14:nvContentPartPr>
            <p14:xfrm>
              <a:off x="3704544" y="3496355"/>
              <a:ext cx="114300" cy="9524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DA33DC34-9A9E-486A-AE35-BFA7559AD1B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87226" y="3448735"/>
                <a:ext cx="148590" cy="103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5AC8024F-33D0-4FCC-AFD2-05CDEF5547E7}"/>
                  </a:ext>
                </a:extLst>
              </p14:cNvPr>
              <p14:cNvContentPartPr/>
              <p14:nvPr/>
            </p14:nvContentPartPr>
            <p14:xfrm>
              <a:off x="2586982" y="3355978"/>
              <a:ext cx="380999" cy="33337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5AC8024F-33D0-4FCC-AFD2-05CDEF5547E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569151" y="3337958"/>
                <a:ext cx="417025" cy="3690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C2FE2E39-17F3-49C3-9092-D32B629088F6}"/>
                  </a:ext>
                </a:extLst>
              </p14:cNvPr>
              <p14:cNvContentPartPr/>
              <p14:nvPr/>
            </p14:nvContentPartPr>
            <p14:xfrm>
              <a:off x="3357734" y="3365726"/>
              <a:ext cx="542925" cy="266699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C2FE2E39-17F3-49C3-9092-D32B629088F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339768" y="3347583"/>
                <a:ext cx="578497" cy="3026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782FDC55-E8CB-4639-8004-88CA0367D863}"/>
                  </a:ext>
                </a:extLst>
              </p14:cNvPr>
              <p14:cNvContentPartPr/>
              <p14:nvPr/>
            </p14:nvContentPartPr>
            <p14:xfrm>
              <a:off x="2590485" y="3392597"/>
              <a:ext cx="342900" cy="257175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782FDC55-E8CB-4639-8004-88CA0367D863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572946" y="3374762"/>
                <a:ext cx="378335" cy="29248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6366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EC6B946-2D58-4BD7-BD4F-8D82DF07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6" y="506840"/>
            <a:ext cx="8572499" cy="1639714"/>
          </a:xfrm>
          <a:prstGeom prst="rect">
            <a:avLst/>
          </a:prstGeom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A89AB57C-239D-4D66-A7A8-8A8437B83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06" y="2094028"/>
            <a:ext cx="3845378" cy="23515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E969F9FD-8733-4DCE-B3C6-DE5EAEC7EEA3}"/>
                  </a:ext>
                </a:extLst>
              </p14:cNvPr>
              <p14:cNvContentPartPr/>
              <p14:nvPr/>
            </p14:nvContentPartPr>
            <p14:xfrm>
              <a:off x="1769854" y="2476838"/>
              <a:ext cx="95250" cy="1428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E969F9FD-8733-4DCE-B3C6-DE5EAEC7EEA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52473" y="2458379"/>
                <a:ext cx="129665" cy="1794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D00FFE24-99BA-4D90-999E-A2DDCD1637D1}"/>
                  </a:ext>
                </a:extLst>
              </p14:cNvPr>
              <p14:cNvContentPartPr/>
              <p14:nvPr/>
            </p14:nvContentPartPr>
            <p14:xfrm>
              <a:off x="1873683" y="2606448"/>
              <a:ext cx="28575" cy="5715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D00FFE24-99BA-4D90-999E-A2DDCD1637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4633" y="2587524"/>
                <a:ext cx="66294" cy="94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DD09CBE8-C918-436A-A723-642A2DCC8647}"/>
                  </a:ext>
                </a:extLst>
              </p14:cNvPr>
              <p14:cNvContentPartPr/>
              <p14:nvPr/>
            </p14:nvContentPartPr>
            <p14:xfrm>
              <a:off x="1952361" y="2451326"/>
              <a:ext cx="19049" cy="952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DD09CBE8-C918-436A-A723-642A2DCC864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37930" y="2434133"/>
                <a:ext cx="47623" cy="129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613528F7-348C-4886-84DF-EC8B67CECE93}"/>
                  </a:ext>
                </a:extLst>
              </p14:cNvPr>
              <p14:cNvContentPartPr/>
              <p14:nvPr/>
            </p14:nvContentPartPr>
            <p14:xfrm>
              <a:off x="1990787" y="2516641"/>
              <a:ext cx="9524" cy="11430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613528F7-348C-4886-84DF-EC8B67CECE9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69142" y="2498556"/>
                <a:ext cx="52382" cy="150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6F6DA6D7-24E2-41AB-9A32-2F181C13B2CB}"/>
                  </a:ext>
                </a:extLst>
              </p14:cNvPr>
              <p14:cNvContentPartPr/>
              <p14:nvPr/>
            </p14:nvContentPartPr>
            <p14:xfrm>
              <a:off x="2043264" y="2461240"/>
              <a:ext cx="66675" cy="142875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6F6DA6D7-24E2-41AB-9A32-2F181C13B2C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24214" y="2443514"/>
                <a:ext cx="104394" cy="1779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3E54E138-5F68-4B23-A069-B275C8F3D7D2}"/>
                  </a:ext>
                </a:extLst>
              </p14:cNvPr>
              <p14:cNvContentPartPr/>
              <p14:nvPr/>
            </p14:nvContentPartPr>
            <p14:xfrm>
              <a:off x="2708501" y="2436930"/>
              <a:ext cx="85725" cy="123825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3E54E138-5F68-4B23-A069-B275C8F3D7D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89946" y="2418667"/>
                <a:ext cx="122464" cy="1599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0D0B1AF4-8934-41A3-B9C2-CE4B90A9246D}"/>
                  </a:ext>
                </a:extLst>
              </p14:cNvPr>
              <p14:cNvContentPartPr/>
              <p14:nvPr/>
            </p14:nvContentPartPr>
            <p14:xfrm>
              <a:off x="2809643" y="2557462"/>
              <a:ext cx="9524" cy="66675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0D0B1AF4-8934-41A3-B9C2-CE4B90A9246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77896" y="2539729"/>
                <a:ext cx="72382" cy="101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CE102254-2048-4ED1-BCED-5802D3DA8D50}"/>
                  </a:ext>
                </a:extLst>
              </p14:cNvPr>
              <p14:cNvContentPartPr/>
              <p14:nvPr/>
            </p14:nvContentPartPr>
            <p14:xfrm>
              <a:off x="2863622" y="2475819"/>
              <a:ext cx="66675" cy="123825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CE102254-2048-4ED1-BCED-5802D3DA8D5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45699" y="2457716"/>
                <a:ext cx="102163" cy="159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4A0F3F00-C0C6-411D-8B96-7618A427AC84}"/>
                  </a:ext>
                </a:extLst>
              </p14:cNvPr>
              <p14:cNvContentPartPr/>
              <p14:nvPr/>
            </p14:nvContentPartPr>
            <p14:xfrm>
              <a:off x="2871787" y="2414189"/>
              <a:ext cx="66675" cy="5715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4A0F3F00-C0C6-411D-8B96-7618A427AC8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54603" y="2397576"/>
                <a:ext cx="100700" cy="900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7CAF96FD-1131-441D-9E9B-A54F45CB3F88}"/>
                  </a:ext>
                </a:extLst>
              </p14:cNvPr>
              <p14:cNvContentPartPr/>
              <p14:nvPr/>
            </p14:nvContentPartPr>
            <p14:xfrm>
              <a:off x="2969758" y="2425220"/>
              <a:ext cx="85725" cy="161924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7CAF96FD-1131-441D-9E9B-A54F45CB3F8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52544" y="2406736"/>
                <a:ext cx="119808" cy="198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27487838-8B40-4CE7-BC47-AEC1EC878C18}"/>
                  </a:ext>
                </a:extLst>
              </p14:cNvPr>
              <p14:cNvContentPartPr/>
              <p14:nvPr/>
            </p14:nvContentPartPr>
            <p14:xfrm>
              <a:off x="2994251" y="2524806"/>
              <a:ext cx="85725" cy="9524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27487838-8B40-4CE7-BC47-AEC1EC878C1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76968" y="2504964"/>
                <a:ext cx="119946" cy="488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449A6259-C4F5-41DA-9E84-7C4A020A795A}"/>
                  </a:ext>
                </a:extLst>
              </p14:cNvPr>
              <p14:cNvContentPartPr/>
              <p14:nvPr/>
            </p14:nvContentPartPr>
            <p14:xfrm>
              <a:off x="1188982" y="3446848"/>
              <a:ext cx="104774" cy="123825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449A6259-C4F5-41DA-9E84-7C4A020A79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71520" y="3428902"/>
                <a:ext cx="139349" cy="159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D611E2D4-9A21-4EBC-8BA0-8DF9635857E6}"/>
                  </a:ext>
                </a:extLst>
              </p14:cNvPr>
              <p14:cNvContentPartPr/>
              <p14:nvPr/>
            </p14:nvContentPartPr>
            <p14:xfrm>
              <a:off x="1310389" y="3553506"/>
              <a:ext cx="38099" cy="5715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D611E2D4-9A21-4EBC-8BA0-8DF9635857E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90750" y="3536697"/>
                <a:ext cx="76984" cy="904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B6D3853B-A1FC-4546-A2FE-5D377EA28150}"/>
                  </a:ext>
                </a:extLst>
              </p14:cNvPr>
              <p14:cNvContentPartPr/>
              <p14:nvPr/>
            </p14:nvContentPartPr>
            <p14:xfrm>
              <a:off x="1386058" y="3414291"/>
              <a:ext cx="95250" cy="152399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B6D3853B-A1FC-4546-A2FE-5D377EA2815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367234" y="3396854"/>
                <a:ext cx="132522" cy="1869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963AA4B1-47D4-4EB1-B812-679526BEA621}"/>
                  </a:ext>
                </a:extLst>
              </p14:cNvPr>
              <p14:cNvContentPartPr/>
              <p14:nvPr/>
            </p14:nvContentPartPr>
            <p14:xfrm>
              <a:off x="1932994" y="3414236"/>
              <a:ext cx="104774" cy="152399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963AA4B1-47D4-4EB1-B812-679526BEA62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15355" y="3396597"/>
                <a:ext cx="139699" cy="1873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B24207C9-D8B0-42A1-9729-628FB5285FC3}"/>
                  </a:ext>
                </a:extLst>
              </p14:cNvPr>
              <p14:cNvContentPartPr/>
              <p14:nvPr/>
            </p14:nvContentPartPr>
            <p14:xfrm>
              <a:off x="2069667" y="3545341"/>
              <a:ext cx="38099" cy="5715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B24207C9-D8B0-42A1-9729-628FB5285FC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50229" y="3527482"/>
                <a:ext cx="76587" cy="92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3D3DADA4-685C-4AD0-86FB-C0DBC14D8F8B}"/>
                  </a:ext>
                </a:extLst>
              </p14:cNvPr>
              <p14:cNvContentPartPr/>
              <p14:nvPr/>
            </p14:nvContentPartPr>
            <p14:xfrm>
              <a:off x="2145908" y="3413755"/>
              <a:ext cx="133349" cy="161924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3D3DADA4-685C-4AD0-86FB-C0DBC14D8F8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127591" y="3395643"/>
                <a:ext cx="169617" cy="197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DE1DE303-DD70-4450-992A-5494B39870E9}"/>
                  </a:ext>
                </a:extLst>
              </p14:cNvPr>
              <p14:cNvContentPartPr/>
              <p14:nvPr/>
            </p14:nvContentPartPr>
            <p14:xfrm>
              <a:off x="2626503" y="3448149"/>
              <a:ext cx="76199" cy="11430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DE1DE303-DD70-4450-992A-5494B39870E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608186" y="3430290"/>
                <a:ext cx="112467" cy="149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DEEBD51C-F1EB-4CAB-81D9-9B71ED291C39}"/>
                  </a:ext>
                </a:extLst>
              </p14:cNvPr>
              <p14:cNvContentPartPr/>
              <p14:nvPr/>
            </p14:nvContentPartPr>
            <p14:xfrm>
              <a:off x="2703127" y="3569833"/>
              <a:ext cx="28575" cy="76199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DEEBD51C-F1EB-4CAB-81D9-9B71ED291C3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686118" y="3551690"/>
                <a:ext cx="62253" cy="1121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id="{03664B3B-ACBE-4705-8654-C1B93C80C50B}"/>
                  </a:ext>
                </a:extLst>
              </p14:cNvPr>
              <p14:cNvContentPartPr/>
              <p14:nvPr/>
            </p14:nvContentPartPr>
            <p14:xfrm>
              <a:off x="2765652" y="3457628"/>
              <a:ext cx="76199" cy="104774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03664B3B-ACBE-4705-8654-C1B93C80C50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747335" y="3439247"/>
                <a:ext cx="112467" cy="1411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5379F287-92F1-4DAF-B48B-BAEB6947EE28}"/>
                  </a:ext>
                </a:extLst>
              </p14:cNvPr>
              <p14:cNvContentPartPr/>
              <p14:nvPr/>
            </p14:nvContentPartPr>
            <p14:xfrm>
              <a:off x="2863623" y="3441067"/>
              <a:ext cx="76199" cy="142875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5379F287-92F1-4DAF-B48B-BAEB6947EE2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45217" y="3423252"/>
                <a:ext cx="112642" cy="178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72FDAE1E-3A07-47D6-9F9E-DF2CF22FE91E}"/>
                  </a:ext>
                </a:extLst>
              </p14:cNvPr>
              <p14:cNvContentPartPr/>
              <p14:nvPr/>
            </p14:nvContentPartPr>
            <p14:xfrm>
              <a:off x="3377022" y="3397515"/>
              <a:ext cx="85725" cy="133349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72FDAE1E-3A07-47D6-9F9E-DF2CF22FE91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358705" y="3379923"/>
                <a:ext cx="121993" cy="1681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37700A74-AB93-4D18-AEF9-2AE907098627}"/>
                  </a:ext>
                </a:extLst>
              </p14:cNvPr>
              <p14:cNvContentPartPr/>
              <p14:nvPr/>
            </p14:nvContentPartPr>
            <p14:xfrm>
              <a:off x="3491532" y="3512683"/>
              <a:ext cx="19049" cy="66675"/>
            </p14:xfrm>
          </p:contentPart>
        </mc:Choice>
        <mc:Fallback xmlns=""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37700A74-AB93-4D18-AEF9-2AE9070986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472094" y="3494663"/>
                <a:ext cx="57536" cy="102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FFC7C81A-AB33-4ADB-94C6-B6381D26456E}"/>
                  </a:ext>
                </a:extLst>
              </p14:cNvPr>
              <p14:cNvContentPartPr/>
              <p14:nvPr/>
            </p14:nvContentPartPr>
            <p14:xfrm>
              <a:off x="3556267" y="3397492"/>
              <a:ext cx="85725" cy="17145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FFC7C81A-AB33-4ADB-94C6-B6381D26456E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537792" y="3379707"/>
                <a:ext cx="122306" cy="206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8A26BCCC-7C92-4EDD-94B9-CE9F3E279EED}"/>
                  </a:ext>
                </a:extLst>
              </p14:cNvPr>
              <p14:cNvContentPartPr/>
              <p14:nvPr/>
            </p14:nvContentPartPr>
            <p14:xfrm>
              <a:off x="3696380" y="3402908"/>
              <a:ext cx="95250" cy="171450"/>
            </p14:xfrm>
          </p:contentPart>
        </mc:Choice>
        <mc:Fallback xmlns=""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8A26BCCC-7C92-4EDD-94B9-CE9F3E279EE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678272" y="3384433"/>
                <a:ext cx="131105" cy="2080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DA33DC34-9A9E-486A-AE35-BFA7559AD1B2}"/>
                  </a:ext>
                </a:extLst>
              </p14:cNvPr>
              <p14:cNvContentPartPr/>
              <p14:nvPr/>
            </p14:nvContentPartPr>
            <p14:xfrm>
              <a:off x="3704544" y="3496355"/>
              <a:ext cx="114300" cy="9524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DA33DC34-9A9E-486A-AE35-BFA7559AD1B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87226" y="3448735"/>
                <a:ext cx="148590" cy="103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23DF1D3B-2366-4068-BED0-2B426C355204}"/>
                  </a:ext>
                </a:extLst>
              </p14:cNvPr>
              <p14:cNvContentPartPr/>
              <p14:nvPr/>
            </p14:nvContentPartPr>
            <p14:xfrm>
              <a:off x="2798309" y="3626984"/>
              <a:ext cx="9524" cy="952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23DF1D3B-2366-4068-BED0-2B426C35520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331633" y="3160308"/>
                <a:ext cx="952400" cy="9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9704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EC6B946-2D58-4BD7-BD4F-8D82DF07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6" y="506840"/>
            <a:ext cx="8572499" cy="1639714"/>
          </a:xfrm>
          <a:prstGeom prst="rect">
            <a:avLst/>
          </a:prstGeom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A89AB57C-239D-4D66-A7A8-8A8437B83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06" y="2094028"/>
            <a:ext cx="3845378" cy="23515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E969F9FD-8733-4DCE-B3C6-DE5EAEC7EEA3}"/>
                  </a:ext>
                </a:extLst>
              </p14:cNvPr>
              <p14:cNvContentPartPr/>
              <p14:nvPr/>
            </p14:nvContentPartPr>
            <p14:xfrm>
              <a:off x="1769854" y="2476838"/>
              <a:ext cx="95250" cy="1428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E969F9FD-8733-4DCE-B3C6-DE5EAEC7EEA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52473" y="2458379"/>
                <a:ext cx="129665" cy="1794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D00FFE24-99BA-4D90-999E-A2DDCD1637D1}"/>
                  </a:ext>
                </a:extLst>
              </p14:cNvPr>
              <p14:cNvContentPartPr/>
              <p14:nvPr/>
            </p14:nvContentPartPr>
            <p14:xfrm>
              <a:off x="1873683" y="2606448"/>
              <a:ext cx="28575" cy="5715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D00FFE24-99BA-4D90-999E-A2DDCD1637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4633" y="2587524"/>
                <a:ext cx="66294" cy="94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DD09CBE8-C918-436A-A723-642A2DCC8647}"/>
                  </a:ext>
                </a:extLst>
              </p14:cNvPr>
              <p14:cNvContentPartPr/>
              <p14:nvPr/>
            </p14:nvContentPartPr>
            <p14:xfrm>
              <a:off x="1952361" y="2451326"/>
              <a:ext cx="19049" cy="952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DD09CBE8-C918-436A-A723-642A2DCC864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37930" y="2434133"/>
                <a:ext cx="47623" cy="129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613528F7-348C-4886-84DF-EC8B67CECE93}"/>
                  </a:ext>
                </a:extLst>
              </p14:cNvPr>
              <p14:cNvContentPartPr/>
              <p14:nvPr/>
            </p14:nvContentPartPr>
            <p14:xfrm>
              <a:off x="1990787" y="2516641"/>
              <a:ext cx="9524" cy="11430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613528F7-348C-4886-84DF-EC8B67CECE9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69142" y="2498556"/>
                <a:ext cx="52382" cy="150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6F6DA6D7-24E2-41AB-9A32-2F181C13B2CB}"/>
                  </a:ext>
                </a:extLst>
              </p14:cNvPr>
              <p14:cNvContentPartPr/>
              <p14:nvPr/>
            </p14:nvContentPartPr>
            <p14:xfrm>
              <a:off x="2043264" y="2461240"/>
              <a:ext cx="66675" cy="142875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6F6DA6D7-24E2-41AB-9A32-2F181C13B2C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24214" y="2443514"/>
                <a:ext cx="104394" cy="1779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3E54E138-5F68-4B23-A069-B275C8F3D7D2}"/>
                  </a:ext>
                </a:extLst>
              </p14:cNvPr>
              <p14:cNvContentPartPr/>
              <p14:nvPr/>
            </p14:nvContentPartPr>
            <p14:xfrm>
              <a:off x="2708501" y="2436930"/>
              <a:ext cx="85725" cy="123825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3E54E138-5F68-4B23-A069-B275C8F3D7D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89946" y="2418667"/>
                <a:ext cx="122464" cy="1599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0D0B1AF4-8934-41A3-B9C2-CE4B90A9246D}"/>
                  </a:ext>
                </a:extLst>
              </p14:cNvPr>
              <p14:cNvContentPartPr/>
              <p14:nvPr/>
            </p14:nvContentPartPr>
            <p14:xfrm>
              <a:off x="2809643" y="2557462"/>
              <a:ext cx="9524" cy="66675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0D0B1AF4-8934-41A3-B9C2-CE4B90A9246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77896" y="2539729"/>
                <a:ext cx="72382" cy="101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CE102254-2048-4ED1-BCED-5802D3DA8D50}"/>
                  </a:ext>
                </a:extLst>
              </p14:cNvPr>
              <p14:cNvContentPartPr/>
              <p14:nvPr/>
            </p14:nvContentPartPr>
            <p14:xfrm>
              <a:off x="2863622" y="2475819"/>
              <a:ext cx="66675" cy="123825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CE102254-2048-4ED1-BCED-5802D3DA8D5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45699" y="2457716"/>
                <a:ext cx="102163" cy="159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4A0F3F00-C0C6-411D-8B96-7618A427AC84}"/>
                  </a:ext>
                </a:extLst>
              </p14:cNvPr>
              <p14:cNvContentPartPr/>
              <p14:nvPr/>
            </p14:nvContentPartPr>
            <p14:xfrm>
              <a:off x="2871787" y="2414189"/>
              <a:ext cx="66675" cy="5715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4A0F3F00-C0C6-411D-8B96-7618A427AC8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54603" y="2397576"/>
                <a:ext cx="100700" cy="900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7CAF96FD-1131-441D-9E9B-A54F45CB3F88}"/>
                  </a:ext>
                </a:extLst>
              </p14:cNvPr>
              <p14:cNvContentPartPr/>
              <p14:nvPr/>
            </p14:nvContentPartPr>
            <p14:xfrm>
              <a:off x="2969758" y="2425220"/>
              <a:ext cx="85725" cy="161924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7CAF96FD-1131-441D-9E9B-A54F45CB3F8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52544" y="2406736"/>
                <a:ext cx="119808" cy="198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27487838-8B40-4CE7-BC47-AEC1EC878C18}"/>
                  </a:ext>
                </a:extLst>
              </p14:cNvPr>
              <p14:cNvContentPartPr/>
              <p14:nvPr/>
            </p14:nvContentPartPr>
            <p14:xfrm>
              <a:off x="2994251" y="2524806"/>
              <a:ext cx="85725" cy="9524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27487838-8B40-4CE7-BC47-AEC1EC878C1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76968" y="2504964"/>
                <a:ext cx="119946" cy="488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449A6259-C4F5-41DA-9E84-7C4A020A795A}"/>
                  </a:ext>
                </a:extLst>
              </p14:cNvPr>
              <p14:cNvContentPartPr/>
              <p14:nvPr/>
            </p14:nvContentPartPr>
            <p14:xfrm>
              <a:off x="1188982" y="3446848"/>
              <a:ext cx="104774" cy="123825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449A6259-C4F5-41DA-9E84-7C4A020A79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71520" y="3428902"/>
                <a:ext cx="139349" cy="159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D611E2D4-9A21-4EBC-8BA0-8DF9635857E6}"/>
                  </a:ext>
                </a:extLst>
              </p14:cNvPr>
              <p14:cNvContentPartPr/>
              <p14:nvPr/>
            </p14:nvContentPartPr>
            <p14:xfrm>
              <a:off x="1310389" y="3553506"/>
              <a:ext cx="38099" cy="5715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D611E2D4-9A21-4EBC-8BA0-8DF9635857E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90750" y="3536697"/>
                <a:ext cx="76984" cy="904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B6D3853B-A1FC-4546-A2FE-5D377EA28150}"/>
                  </a:ext>
                </a:extLst>
              </p14:cNvPr>
              <p14:cNvContentPartPr/>
              <p14:nvPr/>
            </p14:nvContentPartPr>
            <p14:xfrm>
              <a:off x="1386058" y="3414291"/>
              <a:ext cx="95250" cy="152399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B6D3853B-A1FC-4546-A2FE-5D377EA2815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367234" y="3396854"/>
                <a:ext cx="132522" cy="1869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963AA4B1-47D4-4EB1-B812-679526BEA621}"/>
                  </a:ext>
                </a:extLst>
              </p14:cNvPr>
              <p14:cNvContentPartPr/>
              <p14:nvPr/>
            </p14:nvContentPartPr>
            <p14:xfrm>
              <a:off x="1932994" y="3414236"/>
              <a:ext cx="104774" cy="152399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963AA4B1-47D4-4EB1-B812-679526BEA62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15355" y="3396597"/>
                <a:ext cx="139699" cy="1873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B24207C9-D8B0-42A1-9729-628FB5285FC3}"/>
                  </a:ext>
                </a:extLst>
              </p14:cNvPr>
              <p14:cNvContentPartPr/>
              <p14:nvPr/>
            </p14:nvContentPartPr>
            <p14:xfrm>
              <a:off x="2069667" y="3545341"/>
              <a:ext cx="38099" cy="5715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B24207C9-D8B0-42A1-9729-628FB5285FC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50229" y="3527482"/>
                <a:ext cx="76587" cy="92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3D3DADA4-685C-4AD0-86FB-C0DBC14D8F8B}"/>
                  </a:ext>
                </a:extLst>
              </p14:cNvPr>
              <p14:cNvContentPartPr/>
              <p14:nvPr/>
            </p14:nvContentPartPr>
            <p14:xfrm>
              <a:off x="2145908" y="3413755"/>
              <a:ext cx="133349" cy="161924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3D3DADA4-685C-4AD0-86FB-C0DBC14D8F8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127591" y="3395643"/>
                <a:ext cx="169617" cy="197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DE1DE303-DD70-4450-992A-5494B39870E9}"/>
                  </a:ext>
                </a:extLst>
              </p14:cNvPr>
              <p14:cNvContentPartPr/>
              <p14:nvPr/>
            </p14:nvContentPartPr>
            <p14:xfrm>
              <a:off x="2626503" y="3448149"/>
              <a:ext cx="76199" cy="11430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DE1DE303-DD70-4450-992A-5494B39870E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608186" y="3430290"/>
                <a:ext cx="112467" cy="149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DEEBD51C-F1EB-4CAB-81D9-9B71ED291C39}"/>
                  </a:ext>
                </a:extLst>
              </p14:cNvPr>
              <p14:cNvContentPartPr/>
              <p14:nvPr/>
            </p14:nvContentPartPr>
            <p14:xfrm>
              <a:off x="2703127" y="3569833"/>
              <a:ext cx="28575" cy="76199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DEEBD51C-F1EB-4CAB-81D9-9B71ED291C3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686118" y="3551690"/>
                <a:ext cx="62253" cy="1121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id="{03664B3B-ACBE-4705-8654-C1B93C80C50B}"/>
                  </a:ext>
                </a:extLst>
              </p14:cNvPr>
              <p14:cNvContentPartPr/>
              <p14:nvPr/>
            </p14:nvContentPartPr>
            <p14:xfrm>
              <a:off x="2765652" y="3457628"/>
              <a:ext cx="76199" cy="104774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03664B3B-ACBE-4705-8654-C1B93C80C50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747335" y="3439247"/>
                <a:ext cx="112467" cy="1411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5379F287-92F1-4DAF-B48B-BAEB6947EE28}"/>
                  </a:ext>
                </a:extLst>
              </p14:cNvPr>
              <p14:cNvContentPartPr/>
              <p14:nvPr/>
            </p14:nvContentPartPr>
            <p14:xfrm>
              <a:off x="2863623" y="3441067"/>
              <a:ext cx="76199" cy="142875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5379F287-92F1-4DAF-B48B-BAEB6947EE2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45217" y="3423252"/>
                <a:ext cx="112642" cy="178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72FDAE1E-3A07-47D6-9F9E-DF2CF22FE91E}"/>
                  </a:ext>
                </a:extLst>
              </p14:cNvPr>
              <p14:cNvContentPartPr/>
              <p14:nvPr/>
            </p14:nvContentPartPr>
            <p14:xfrm>
              <a:off x="3377022" y="3397515"/>
              <a:ext cx="85725" cy="133349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72FDAE1E-3A07-47D6-9F9E-DF2CF22FE91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358705" y="3379923"/>
                <a:ext cx="121993" cy="1681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37700A74-AB93-4D18-AEF9-2AE907098627}"/>
                  </a:ext>
                </a:extLst>
              </p14:cNvPr>
              <p14:cNvContentPartPr/>
              <p14:nvPr/>
            </p14:nvContentPartPr>
            <p14:xfrm>
              <a:off x="3491532" y="3512683"/>
              <a:ext cx="19049" cy="66675"/>
            </p14:xfrm>
          </p:contentPart>
        </mc:Choice>
        <mc:Fallback xmlns=""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37700A74-AB93-4D18-AEF9-2AE9070986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472094" y="3494663"/>
                <a:ext cx="57536" cy="102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FFC7C81A-AB33-4ADB-94C6-B6381D26456E}"/>
                  </a:ext>
                </a:extLst>
              </p14:cNvPr>
              <p14:cNvContentPartPr/>
              <p14:nvPr/>
            </p14:nvContentPartPr>
            <p14:xfrm>
              <a:off x="3556267" y="3397492"/>
              <a:ext cx="85725" cy="17145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FFC7C81A-AB33-4ADB-94C6-B6381D26456E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537792" y="3379707"/>
                <a:ext cx="122306" cy="206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8A26BCCC-7C92-4EDD-94B9-CE9F3E279EED}"/>
                  </a:ext>
                </a:extLst>
              </p14:cNvPr>
              <p14:cNvContentPartPr/>
              <p14:nvPr/>
            </p14:nvContentPartPr>
            <p14:xfrm>
              <a:off x="3696380" y="3402908"/>
              <a:ext cx="95250" cy="171450"/>
            </p14:xfrm>
          </p:contentPart>
        </mc:Choice>
        <mc:Fallback xmlns=""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8A26BCCC-7C92-4EDD-94B9-CE9F3E279EE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678272" y="3384433"/>
                <a:ext cx="131105" cy="2080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DA33DC34-9A9E-486A-AE35-BFA7559AD1B2}"/>
                  </a:ext>
                </a:extLst>
              </p14:cNvPr>
              <p14:cNvContentPartPr/>
              <p14:nvPr/>
            </p14:nvContentPartPr>
            <p14:xfrm>
              <a:off x="3704544" y="3496355"/>
              <a:ext cx="114300" cy="9524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DA33DC34-9A9E-486A-AE35-BFA7559AD1B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87226" y="3448735"/>
                <a:ext cx="148590" cy="103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DDFDB6A0-79BD-4495-8823-B1D49FFE8BF2}"/>
                  </a:ext>
                </a:extLst>
              </p14:cNvPr>
              <p14:cNvContentPartPr/>
              <p14:nvPr/>
            </p14:nvContentPartPr>
            <p14:xfrm>
              <a:off x="2684008" y="2043112"/>
              <a:ext cx="1295400" cy="5715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DDFDB6A0-79BD-4495-8823-B1D49FFE8BF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666036" y="2025364"/>
                <a:ext cx="1330984" cy="92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65778DDD-5905-4660-A458-2134F489AFDB}"/>
                  </a:ext>
                </a:extLst>
              </p14:cNvPr>
              <p14:cNvContentPartPr/>
              <p14:nvPr/>
            </p14:nvContentPartPr>
            <p14:xfrm>
              <a:off x="7141709" y="3210605"/>
              <a:ext cx="9524" cy="9524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65778DDD-5905-4660-A458-2134F489AFDB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665509" y="2734405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81839512-2CA4-4D63-AB12-65EF1C29EA0C}"/>
                  </a:ext>
                </a:extLst>
              </p14:cNvPr>
              <p14:cNvContentPartPr/>
              <p14:nvPr/>
            </p14:nvContentPartPr>
            <p14:xfrm>
              <a:off x="7141709" y="3226934"/>
              <a:ext cx="9524" cy="9524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81839512-2CA4-4D63-AB12-65EF1C29EA0C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665509" y="2750734"/>
                <a:ext cx="952400" cy="9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2313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EC6B946-2D58-4BD7-BD4F-8D82DF07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6" y="506840"/>
            <a:ext cx="8572499" cy="1639714"/>
          </a:xfrm>
          <a:prstGeom prst="rect">
            <a:avLst/>
          </a:prstGeom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A89AB57C-239D-4D66-A7A8-8A8437B83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06" y="2094028"/>
            <a:ext cx="3845378" cy="23515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E969F9FD-8733-4DCE-B3C6-DE5EAEC7EEA3}"/>
                  </a:ext>
                </a:extLst>
              </p14:cNvPr>
              <p14:cNvContentPartPr/>
              <p14:nvPr/>
            </p14:nvContentPartPr>
            <p14:xfrm>
              <a:off x="1769854" y="2476838"/>
              <a:ext cx="95250" cy="1428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E969F9FD-8733-4DCE-B3C6-DE5EAEC7EEA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52473" y="2458379"/>
                <a:ext cx="129665" cy="1794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D00FFE24-99BA-4D90-999E-A2DDCD1637D1}"/>
                  </a:ext>
                </a:extLst>
              </p14:cNvPr>
              <p14:cNvContentPartPr/>
              <p14:nvPr/>
            </p14:nvContentPartPr>
            <p14:xfrm>
              <a:off x="1873683" y="2606448"/>
              <a:ext cx="28575" cy="5715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D00FFE24-99BA-4D90-999E-A2DDCD1637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4633" y="2587524"/>
                <a:ext cx="66294" cy="94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DD09CBE8-C918-436A-A723-642A2DCC8647}"/>
                  </a:ext>
                </a:extLst>
              </p14:cNvPr>
              <p14:cNvContentPartPr/>
              <p14:nvPr/>
            </p14:nvContentPartPr>
            <p14:xfrm>
              <a:off x="1952361" y="2451326"/>
              <a:ext cx="19049" cy="952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DD09CBE8-C918-436A-A723-642A2DCC864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37930" y="2434133"/>
                <a:ext cx="47623" cy="129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613528F7-348C-4886-84DF-EC8B67CECE93}"/>
                  </a:ext>
                </a:extLst>
              </p14:cNvPr>
              <p14:cNvContentPartPr/>
              <p14:nvPr/>
            </p14:nvContentPartPr>
            <p14:xfrm>
              <a:off x="1990787" y="2516641"/>
              <a:ext cx="9524" cy="11430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613528F7-348C-4886-84DF-EC8B67CECE9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69142" y="2498556"/>
                <a:ext cx="52382" cy="150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6F6DA6D7-24E2-41AB-9A32-2F181C13B2CB}"/>
                  </a:ext>
                </a:extLst>
              </p14:cNvPr>
              <p14:cNvContentPartPr/>
              <p14:nvPr/>
            </p14:nvContentPartPr>
            <p14:xfrm>
              <a:off x="2043264" y="2461240"/>
              <a:ext cx="66675" cy="142875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6F6DA6D7-24E2-41AB-9A32-2F181C13B2C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24214" y="2443514"/>
                <a:ext cx="104394" cy="1779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3E54E138-5F68-4B23-A069-B275C8F3D7D2}"/>
                  </a:ext>
                </a:extLst>
              </p14:cNvPr>
              <p14:cNvContentPartPr/>
              <p14:nvPr/>
            </p14:nvContentPartPr>
            <p14:xfrm>
              <a:off x="2708501" y="2436930"/>
              <a:ext cx="85725" cy="123825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3E54E138-5F68-4B23-A069-B275C8F3D7D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89946" y="2418667"/>
                <a:ext cx="122464" cy="1599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0D0B1AF4-8934-41A3-B9C2-CE4B90A9246D}"/>
                  </a:ext>
                </a:extLst>
              </p14:cNvPr>
              <p14:cNvContentPartPr/>
              <p14:nvPr/>
            </p14:nvContentPartPr>
            <p14:xfrm>
              <a:off x="2809643" y="2557462"/>
              <a:ext cx="9524" cy="66675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0D0B1AF4-8934-41A3-B9C2-CE4B90A9246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77896" y="2539729"/>
                <a:ext cx="72382" cy="101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CE102254-2048-4ED1-BCED-5802D3DA8D50}"/>
                  </a:ext>
                </a:extLst>
              </p14:cNvPr>
              <p14:cNvContentPartPr/>
              <p14:nvPr/>
            </p14:nvContentPartPr>
            <p14:xfrm>
              <a:off x="2863622" y="2475819"/>
              <a:ext cx="66675" cy="123825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CE102254-2048-4ED1-BCED-5802D3DA8D5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45699" y="2457716"/>
                <a:ext cx="102163" cy="159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4A0F3F00-C0C6-411D-8B96-7618A427AC84}"/>
                  </a:ext>
                </a:extLst>
              </p14:cNvPr>
              <p14:cNvContentPartPr/>
              <p14:nvPr/>
            </p14:nvContentPartPr>
            <p14:xfrm>
              <a:off x="2871787" y="2414189"/>
              <a:ext cx="66675" cy="5715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4A0F3F00-C0C6-411D-8B96-7618A427AC8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54603" y="2397576"/>
                <a:ext cx="100700" cy="900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7CAF96FD-1131-441D-9E9B-A54F45CB3F88}"/>
                  </a:ext>
                </a:extLst>
              </p14:cNvPr>
              <p14:cNvContentPartPr/>
              <p14:nvPr/>
            </p14:nvContentPartPr>
            <p14:xfrm>
              <a:off x="2969758" y="2425220"/>
              <a:ext cx="85725" cy="161924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7CAF96FD-1131-441D-9E9B-A54F45CB3F8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52544" y="2406736"/>
                <a:ext cx="119808" cy="198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27487838-8B40-4CE7-BC47-AEC1EC878C18}"/>
                  </a:ext>
                </a:extLst>
              </p14:cNvPr>
              <p14:cNvContentPartPr/>
              <p14:nvPr/>
            </p14:nvContentPartPr>
            <p14:xfrm>
              <a:off x="2994251" y="2524806"/>
              <a:ext cx="85725" cy="9524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27487838-8B40-4CE7-BC47-AEC1EC878C1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76968" y="2504964"/>
                <a:ext cx="119946" cy="488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449A6259-C4F5-41DA-9E84-7C4A020A795A}"/>
                  </a:ext>
                </a:extLst>
              </p14:cNvPr>
              <p14:cNvContentPartPr/>
              <p14:nvPr/>
            </p14:nvContentPartPr>
            <p14:xfrm>
              <a:off x="1188982" y="3446848"/>
              <a:ext cx="104774" cy="123825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449A6259-C4F5-41DA-9E84-7C4A020A79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71520" y="3428902"/>
                <a:ext cx="139349" cy="159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D611E2D4-9A21-4EBC-8BA0-8DF9635857E6}"/>
                  </a:ext>
                </a:extLst>
              </p14:cNvPr>
              <p14:cNvContentPartPr/>
              <p14:nvPr/>
            </p14:nvContentPartPr>
            <p14:xfrm>
              <a:off x="1310389" y="3553506"/>
              <a:ext cx="38099" cy="5715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D611E2D4-9A21-4EBC-8BA0-8DF9635857E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90750" y="3536697"/>
                <a:ext cx="76984" cy="904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B6D3853B-A1FC-4546-A2FE-5D377EA28150}"/>
                  </a:ext>
                </a:extLst>
              </p14:cNvPr>
              <p14:cNvContentPartPr/>
              <p14:nvPr/>
            </p14:nvContentPartPr>
            <p14:xfrm>
              <a:off x="1386058" y="3414291"/>
              <a:ext cx="95250" cy="152399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B6D3853B-A1FC-4546-A2FE-5D377EA2815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367234" y="3396854"/>
                <a:ext cx="132522" cy="1869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963AA4B1-47D4-4EB1-B812-679526BEA621}"/>
                  </a:ext>
                </a:extLst>
              </p14:cNvPr>
              <p14:cNvContentPartPr/>
              <p14:nvPr/>
            </p14:nvContentPartPr>
            <p14:xfrm>
              <a:off x="1932994" y="3414236"/>
              <a:ext cx="104774" cy="152399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963AA4B1-47D4-4EB1-B812-679526BEA62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15355" y="3396597"/>
                <a:ext cx="139699" cy="1873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B24207C9-D8B0-42A1-9729-628FB5285FC3}"/>
                  </a:ext>
                </a:extLst>
              </p14:cNvPr>
              <p14:cNvContentPartPr/>
              <p14:nvPr/>
            </p14:nvContentPartPr>
            <p14:xfrm>
              <a:off x="2069667" y="3545341"/>
              <a:ext cx="38099" cy="5715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B24207C9-D8B0-42A1-9729-628FB5285FC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50229" y="3527482"/>
                <a:ext cx="76587" cy="92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3D3DADA4-685C-4AD0-86FB-C0DBC14D8F8B}"/>
                  </a:ext>
                </a:extLst>
              </p14:cNvPr>
              <p14:cNvContentPartPr/>
              <p14:nvPr/>
            </p14:nvContentPartPr>
            <p14:xfrm>
              <a:off x="2145908" y="3413755"/>
              <a:ext cx="133349" cy="161924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3D3DADA4-685C-4AD0-86FB-C0DBC14D8F8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127591" y="3395643"/>
                <a:ext cx="169617" cy="197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DE1DE303-DD70-4450-992A-5494B39870E9}"/>
                  </a:ext>
                </a:extLst>
              </p14:cNvPr>
              <p14:cNvContentPartPr/>
              <p14:nvPr/>
            </p14:nvContentPartPr>
            <p14:xfrm>
              <a:off x="2626503" y="3448149"/>
              <a:ext cx="76199" cy="11430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DE1DE303-DD70-4450-992A-5494B39870E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608186" y="3430290"/>
                <a:ext cx="112467" cy="149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DEEBD51C-F1EB-4CAB-81D9-9B71ED291C39}"/>
                  </a:ext>
                </a:extLst>
              </p14:cNvPr>
              <p14:cNvContentPartPr/>
              <p14:nvPr/>
            </p14:nvContentPartPr>
            <p14:xfrm>
              <a:off x="2703127" y="3569833"/>
              <a:ext cx="28575" cy="76199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DEEBD51C-F1EB-4CAB-81D9-9B71ED291C3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686118" y="3551690"/>
                <a:ext cx="62253" cy="1121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id="{03664B3B-ACBE-4705-8654-C1B93C80C50B}"/>
                  </a:ext>
                </a:extLst>
              </p14:cNvPr>
              <p14:cNvContentPartPr/>
              <p14:nvPr/>
            </p14:nvContentPartPr>
            <p14:xfrm>
              <a:off x="2765652" y="3457628"/>
              <a:ext cx="76199" cy="104774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03664B3B-ACBE-4705-8654-C1B93C80C50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747335" y="3439247"/>
                <a:ext cx="112467" cy="1411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5379F287-92F1-4DAF-B48B-BAEB6947EE28}"/>
                  </a:ext>
                </a:extLst>
              </p14:cNvPr>
              <p14:cNvContentPartPr/>
              <p14:nvPr/>
            </p14:nvContentPartPr>
            <p14:xfrm>
              <a:off x="2863623" y="3441067"/>
              <a:ext cx="76199" cy="142875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5379F287-92F1-4DAF-B48B-BAEB6947EE2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45217" y="3423252"/>
                <a:ext cx="112642" cy="178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72FDAE1E-3A07-47D6-9F9E-DF2CF22FE91E}"/>
                  </a:ext>
                </a:extLst>
              </p14:cNvPr>
              <p14:cNvContentPartPr/>
              <p14:nvPr/>
            </p14:nvContentPartPr>
            <p14:xfrm>
              <a:off x="3377022" y="3397515"/>
              <a:ext cx="85725" cy="133349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72FDAE1E-3A07-47D6-9F9E-DF2CF22FE91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358705" y="3379923"/>
                <a:ext cx="121993" cy="1681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37700A74-AB93-4D18-AEF9-2AE907098627}"/>
                  </a:ext>
                </a:extLst>
              </p14:cNvPr>
              <p14:cNvContentPartPr/>
              <p14:nvPr/>
            </p14:nvContentPartPr>
            <p14:xfrm>
              <a:off x="3491532" y="3512683"/>
              <a:ext cx="19049" cy="66675"/>
            </p14:xfrm>
          </p:contentPart>
        </mc:Choice>
        <mc:Fallback xmlns=""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37700A74-AB93-4D18-AEF9-2AE9070986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472094" y="3494663"/>
                <a:ext cx="57536" cy="102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FFC7C81A-AB33-4ADB-94C6-B6381D26456E}"/>
                  </a:ext>
                </a:extLst>
              </p14:cNvPr>
              <p14:cNvContentPartPr/>
              <p14:nvPr/>
            </p14:nvContentPartPr>
            <p14:xfrm>
              <a:off x="3556267" y="3397492"/>
              <a:ext cx="85725" cy="17145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FFC7C81A-AB33-4ADB-94C6-B6381D26456E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537792" y="3379707"/>
                <a:ext cx="122306" cy="206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8A26BCCC-7C92-4EDD-94B9-CE9F3E279EED}"/>
                  </a:ext>
                </a:extLst>
              </p14:cNvPr>
              <p14:cNvContentPartPr/>
              <p14:nvPr/>
            </p14:nvContentPartPr>
            <p14:xfrm>
              <a:off x="3696380" y="3402908"/>
              <a:ext cx="95250" cy="171450"/>
            </p14:xfrm>
          </p:contentPart>
        </mc:Choice>
        <mc:Fallback xmlns=""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8A26BCCC-7C92-4EDD-94B9-CE9F3E279EE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678272" y="3384433"/>
                <a:ext cx="131105" cy="2080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DA33DC34-9A9E-486A-AE35-BFA7559AD1B2}"/>
                  </a:ext>
                </a:extLst>
              </p14:cNvPr>
              <p14:cNvContentPartPr/>
              <p14:nvPr/>
            </p14:nvContentPartPr>
            <p14:xfrm>
              <a:off x="3704544" y="3496355"/>
              <a:ext cx="114300" cy="9524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DA33DC34-9A9E-486A-AE35-BFA7559AD1B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87226" y="3448735"/>
                <a:ext cx="148590" cy="103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DDFDB6A0-79BD-4495-8823-B1D49FFE8BF2}"/>
                  </a:ext>
                </a:extLst>
              </p14:cNvPr>
              <p14:cNvContentPartPr/>
              <p14:nvPr/>
            </p14:nvContentPartPr>
            <p14:xfrm>
              <a:off x="2684008" y="2043112"/>
              <a:ext cx="1295400" cy="5715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DDFDB6A0-79BD-4495-8823-B1D49FFE8BF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666036" y="2025364"/>
                <a:ext cx="1330984" cy="92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57B13063-FCC0-467E-A2C9-17784B28C85A}"/>
                  </a:ext>
                </a:extLst>
              </p14:cNvPr>
              <p14:cNvContentPartPr/>
              <p14:nvPr/>
            </p14:nvContentPartPr>
            <p14:xfrm>
              <a:off x="854485" y="3985635"/>
              <a:ext cx="2266950" cy="400050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57B13063-FCC0-467E-A2C9-17784B28C85A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36505" y="3968054"/>
                <a:ext cx="2302551" cy="43557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8967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EC6B946-2D58-4BD7-BD4F-8D82DF07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6" y="506840"/>
            <a:ext cx="8572499" cy="1639714"/>
          </a:xfrm>
          <a:prstGeom prst="rect">
            <a:avLst/>
          </a:prstGeom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A89AB57C-239D-4D66-A7A8-8A8437B83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06" y="2094028"/>
            <a:ext cx="3845378" cy="23515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E969F9FD-8733-4DCE-B3C6-DE5EAEC7EEA3}"/>
                  </a:ext>
                </a:extLst>
              </p14:cNvPr>
              <p14:cNvContentPartPr/>
              <p14:nvPr/>
            </p14:nvContentPartPr>
            <p14:xfrm>
              <a:off x="1769854" y="2476838"/>
              <a:ext cx="95250" cy="1428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E969F9FD-8733-4DCE-B3C6-DE5EAEC7EEA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52473" y="2458379"/>
                <a:ext cx="129665" cy="1794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D00FFE24-99BA-4D90-999E-A2DDCD1637D1}"/>
                  </a:ext>
                </a:extLst>
              </p14:cNvPr>
              <p14:cNvContentPartPr/>
              <p14:nvPr/>
            </p14:nvContentPartPr>
            <p14:xfrm>
              <a:off x="1873683" y="2606448"/>
              <a:ext cx="28575" cy="5715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D00FFE24-99BA-4D90-999E-A2DDCD1637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4633" y="2587524"/>
                <a:ext cx="66294" cy="94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DD09CBE8-C918-436A-A723-642A2DCC8647}"/>
                  </a:ext>
                </a:extLst>
              </p14:cNvPr>
              <p14:cNvContentPartPr/>
              <p14:nvPr/>
            </p14:nvContentPartPr>
            <p14:xfrm>
              <a:off x="1952361" y="2451326"/>
              <a:ext cx="19049" cy="952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DD09CBE8-C918-436A-A723-642A2DCC864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37930" y="2434133"/>
                <a:ext cx="47623" cy="129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613528F7-348C-4886-84DF-EC8B67CECE93}"/>
                  </a:ext>
                </a:extLst>
              </p14:cNvPr>
              <p14:cNvContentPartPr/>
              <p14:nvPr/>
            </p14:nvContentPartPr>
            <p14:xfrm>
              <a:off x="1990787" y="2516641"/>
              <a:ext cx="9524" cy="11430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613528F7-348C-4886-84DF-EC8B67CECE9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69142" y="2498556"/>
                <a:ext cx="52382" cy="150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6F6DA6D7-24E2-41AB-9A32-2F181C13B2CB}"/>
                  </a:ext>
                </a:extLst>
              </p14:cNvPr>
              <p14:cNvContentPartPr/>
              <p14:nvPr/>
            </p14:nvContentPartPr>
            <p14:xfrm>
              <a:off x="2043264" y="2461240"/>
              <a:ext cx="66675" cy="142875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6F6DA6D7-24E2-41AB-9A32-2F181C13B2C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24214" y="2443514"/>
                <a:ext cx="104394" cy="1779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3E54E138-5F68-4B23-A069-B275C8F3D7D2}"/>
                  </a:ext>
                </a:extLst>
              </p14:cNvPr>
              <p14:cNvContentPartPr/>
              <p14:nvPr/>
            </p14:nvContentPartPr>
            <p14:xfrm>
              <a:off x="2708501" y="2436930"/>
              <a:ext cx="85725" cy="123825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3E54E138-5F68-4B23-A069-B275C8F3D7D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89946" y="2418667"/>
                <a:ext cx="122464" cy="1599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0D0B1AF4-8934-41A3-B9C2-CE4B90A9246D}"/>
                  </a:ext>
                </a:extLst>
              </p14:cNvPr>
              <p14:cNvContentPartPr/>
              <p14:nvPr/>
            </p14:nvContentPartPr>
            <p14:xfrm>
              <a:off x="2809643" y="2557462"/>
              <a:ext cx="9524" cy="66675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0D0B1AF4-8934-41A3-B9C2-CE4B90A9246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77896" y="2539729"/>
                <a:ext cx="72382" cy="101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CE102254-2048-4ED1-BCED-5802D3DA8D50}"/>
                  </a:ext>
                </a:extLst>
              </p14:cNvPr>
              <p14:cNvContentPartPr/>
              <p14:nvPr/>
            </p14:nvContentPartPr>
            <p14:xfrm>
              <a:off x="2863622" y="2475819"/>
              <a:ext cx="66675" cy="123825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CE102254-2048-4ED1-BCED-5802D3DA8D5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45699" y="2457716"/>
                <a:ext cx="102163" cy="159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4A0F3F00-C0C6-411D-8B96-7618A427AC84}"/>
                  </a:ext>
                </a:extLst>
              </p14:cNvPr>
              <p14:cNvContentPartPr/>
              <p14:nvPr/>
            </p14:nvContentPartPr>
            <p14:xfrm>
              <a:off x="2871787" y="2414189"/>
              <a:ext cx="66675" cy="5715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4A0F3F00-C0C6-411D-8B96-7618A427AC8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54603" y="2397576"/>
                <a:ext cx="100700" cy="900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7CAF96FD-1131-441D-9E9B-A54F45CB3F88}"/>
                  </a:ext>
                </a:extLst>
              </p14:cNvPr>
              <p14:cNvContentPartPr/>
              <p14:nvPr/>
            </p14:nvContentPartPr>
            <p14:xfrm>
              <a:off x="2969758" y="2425220"/>
              <a:ext cx="85725" cy="161924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7CAF96FD-1131-441D-9E9B-A54F45CB3F8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52544" y="2406736"/>
                <a:ext cx="119808" cy="198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27487838-8B40-4CE7-BC47-AEC1EC878C18}"/>
                  </a:ext>
                </a:extLst>
              </p14:cNvPr>
              <p14:cNvContentPartPr/>
              <p14:nvPr/>
            </p14:nvContentPartPr>
            <p14:xfrm>
              <a:off x="2994251" y="2524806"/>
              <a:ext cx="85725" cy="9524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27487838-8B40-4CE7-BC47-AEC1EC878C1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76968" y="2504964"/>
                <a:ext cx="119946" cy="488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449A6259-C4F5-41DA-9E84-7C4A020A795A}"/>
                  </a:ext>
                </a:extLst>
              </p14:cNvPr>
              <p14:cNvContentPartPr/>
              <p14:nvPr/>
            </p14:nvContentPartPr>
            <p14:xfrm>
              <a:off x="1188982" y="3446848"/>
              <a:ext cx="104774" cy="123825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449A6259-C4F5-41DA-9E84-7C4A020A79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71520" y="3428902"/>
                <a:ext cx="139349" cy="159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D611E2D4-9A21-4EBC-8BA0-8DF9635857E6}"/>
                  </a:ext>
                </a:extLst>
              </p14:cNvPr>
              <p14:cNvContentPartPr/>
              <p14:nvPr/>
            </p14:nvContentPartPr>
            <p14:xfrm>
              <a:off x="1310389" y="3553506"/>
              <a:ext cx="38099" cy="5715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D611E2D4-9A21-4EBC-8BA0-8DF9635857E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90750" y="3536697"/>
                <a:ext cx="76984" cy="904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B6D3853B-A1FC-4546-A2FE-5D377EA28150}"/>
                  </a:ext>
                </a:extLst>
              </p14:cNvPr>
              <p14:cNvContentPartPr/>
              <p14:nvPr/>
            </p14:nvContentPartPr>
            <p14:xfrm>
              <a:off x="1386058" y="3414291"/>
              <a:ext cx="95250" cy="152399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B6D3853B-A1FC-4546-A2FE-5D377EA2815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367234" y="3396854"/>
                <a:ext cx="132522" cy="1869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963AA4B1-47D4-4EB1-B812-679526BEA621}"/>
                  </a:ext>
                </a:extLst>
              </p14:cNvPr>
              <p14:cNvContentPartPr/>
              <p14:nvPr/>
            </p14:nvContentPartPr>
            <p14:xfrm>
              <a:off x="1932994" y="3414236"/>
              <a:ext cx="104774" cy="152399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963AA4B1-47D4-4EB1-B812-679526BEA62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15355" y="3396597"/>
                <a:ext cx="139699" cy="1873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B24207C9-D8B0-42A1-9729-628FB5285FC3}"/>
                  </a:ext>
                </a:extLst>
              </p14:cNvPr>
              <p14:cNvContentPartPr/>
              <p14:nvPr/>
            </p14:nvContentPartPr>
            <p14:xfrm>
              <a:off x="2069667" y="3545341"/>
              <a:ext cx="38099" cy="5715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B24207C9-D8B0-42A1-9729-628FB5285FC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50229" y="3527482"/>
                <a:ext cx="76587" cy="92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3D3DADA4-685C-4AD0-86FB-C0DBC14D8F8B}"/>
                  </a:ext>
                </a:extLst>
              </p14:cNvPr>
              <p14:cNvContentPartPr/>
              <p14:nvPr/>
            </p14:nvContentPartPr>
            <p14:xfrm>
              <a:off x="2145908" y="3413755"/>
              <a:ext cx="133349" cy="161924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3D3DADA4-685C-4AD0-86FB-C0DBC14D8F8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127591" y="3395643"/>
                <a:ext cx="169617" cy="197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DE1DE303-DD70-4450-992A-5494B39870E9}"/>
                  </a:ext>
                </a:extLst>
              </p14:cNvPr>
              <p14:cNvContentPartPr/>
              <p14:nvPr/>
            </p14:nvContentPartPr>
            <p14:xfrm>
              <a:off x="2626503" y="3448149"/>
              <a:ext cx="76199" cy="11430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DE1DE303-DD70-4450-992A-5494B39870E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608186" y="3430290"/>
                <a:ext cx="112467" cy="149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DEEBD51C-F1EB-4CAB-81D9-9B71ED291C39}"/>
                  </a:ext>
                </a:extLst>
              </p14:cNvPr>
              <p14:cNvContentPartPr/>
              <p14:nvPr/>
            </p14:nvContentPartPr>
            <p14:xfrm>
              <a:off x="2703127" y="3569833"/>
              <a:ext cx="28575" cy="76199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DEEBD51C-F1EB-4CAB-81D9-9B71ED291C3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686118" y="3551690"/>
                <a:ext cx="62253" cy="1121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id="{03664B3B-ACBE-4705-8654-C1B93C80C50B}"/>
                  </a:ext>
                </a:extLst>
              </p14:cNvPr>
              <p14:cNvContentPartPr/>
              <p14:nvPr/>
            </p14:nvContentPartPr>
            <p14:xfrm>
              <a:off x="2765652" y="3457628"/>
              <a:ext cx="76199" cy="104774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03664B3B-ACBE-4705-8654-C1B93C80C50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747335" y="3439247"/>
                <a:ext cx="112467" cy="1411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5379F287-92F1-4DAF-B48B-BAEB6947EE28}"/>
                  </a:ext>
                </a:extLst>
              </p14:cNvPr>
              <p14:cNvContentPartPr/>
              <p14:nvPr/>
            </p14:nvContentPartPr>
            <p14:xfrm>
              <a:off x="2863623" y="3441067"/>
              <a:ext cx="76199" cy="142875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5379F287-92F1-4DAF-B48B-BAEB6947EE2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45217" y="3423252"/>
                <a:ext cx="112642" cy="178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72FDAE1E-3A07-47D6-9F9E-DF2CF22FE91E}"/>
                  </a:ext>
                </a:extLst>
              </p14:cNvPr>
              <p14:cNvContentPartPr/>
              <p14:nvPr/>
            </p14:nvContentPartPr>
            <p14:xfrm>
              <a:off x="3377022" y="3397515"/>
              <a:ext cx="85725" cy="133349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72FDAE1E-3A07-47D6-9F9E-DF2CF22FE91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358705" y="3379923"/>
                <a:ext cx="121993" cy="1681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37700A74-AB93-4D18-AEF9-2AE907098627}"/>
                  </a:ext>
                </a:extLst>
              </p14:cNvPr>
              <p14:cNvContentPartPr/>
              <p14:nvPr/>
            </p14:nvContentPartPr>
            <p14:xfrm>
              <a:off x="3491532" y="3512683"/>
              <a:ext cx="19049" cy="66675"/>
            </p14:xfrm>
          </p:contentPart>
        </mc:Choice>
        <mc:Fallback xmlns=""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37700A74-AB93-4D18-AEF9-2AE9070986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472094" y="3494663"/>
                <a:ext cx="57536" cy="102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FFC7C81A-AB33-4ADB-94C6-B6381D26456E}"/>
                  </a:ext>
                </a:extLst>
              </p14:cNvPr>
              <p14:cNvContentPartPr/>
              <p14:nvPr/>
            </p14:nvContentPartPr>
            <p14:xfrm>
              <a:off x="3556267" y="3397492"/>
              <a:ext cx="85725" cy="17145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FFC7C81A-AB33-4ADB-94C6-B6381D26456E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537792" y="3379707"/>
                <a:ext cx="122306" cy="206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8A26BCCC-7C92-4EDD-94B9-CE9F3E279EED}"/>
                  </a:ext>
                </a:extLst>
              </p14:cNvPr>
              <p14:cNvContentPartPr/>
              <p14:nvPr/>
            </p14:nvContentPartPr>
            <p14:xfrm>
              <a:off x="3696380" y="3402908"/>
              <a:ext cx="95250" cy="171450"/>
            </p14:xfrm>
          </p:contentPart>
        </mc:Choice>
        <mc:Fallback xmlns=""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8A26BCCC-7C92-4EDD-94B9-CE9F3E279EE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678272" y="3384433"/>
                <a:ext cx="131105" cy="2080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DA33DC34-9A9E-486A-AE35-BFA7559AD1B2}"/>
                  </a:ext>
                </a:extLst>
              </p14:cNvPr>
              <p14:cNvContentPartPr/>
              <p14:nvPr/>
            </p14:nvContentPartPr>
            <p14:xfrm>
              <a:off x="3704544" y="3496355"/>
              <a:ext cx="114300" cy="9524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DA33DC34-9A9E-486A-AE35-BFA7559AD1B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87226" y="3448735"/>
                <a:ext cx="148590" cy="103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DDFDB6A0-79BD-4495-8823-B1D49FFE8BF2}"/>
                  </a:ext>
                </a:extLst>
              </p14:cNvPr>
              <p14:cNvContentPartPr/>
              <p14:nvPr/>
            </p14:nvContentPartPr>
            <p14:xfrm>
              <a:off x="2684008" y="2043112"/>
              <a:ext cx="1295400" cy="5715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DDFDB6A0-79BD-4495-8823-B1D49FFE8BF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666036" y="2025364"/>
                <a:ext cx="1330984" cy="92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57B13063-FCC0-467E-A2C9-17784B28C85A}"/>
                  </a:ext>
                </a:extLst>
              </p14:cNvPr>
              <p14:cNvContentPartPr/>
              <p14:nvPr/>
            </p14:nvContentPartPr>
            <p14:xfrm>
              <a:off x="854485" y="3985635"/>
              <a:ext cx="2266950" cy="400050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57B13063-FCC0-467E-A2C9-17784B28C85A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36505" y="3967696"/>
                <a:ext cx="2302551" cy="4355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8F1851F8-F452-4EF5-928B-67D6BDAA35A2}"/>
                  </a:ext>
                </a:extLst>
              </p14:cNvPr>
              <p14:cNvContentPartPr/>
              <p14:nvPr/>
            </p14:nvContentPartPr>
            <p14:xfrm>
              <a:off x="2414588" y="2252150"/>
              <a:ext cx="9524" cy="9524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8F1851F8-F452-4EF5-928B-67D6BDAA35A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938388" y="2204530"/>
                <a:ext cx="952400" cy="103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9CB1BCDC-7BAA-40DE-BBF3-8221C9BCE009}"/>
                  </a:ext>
                </a:extLst>
              </p14:cNvPr>
              <p14:cNvContentPartPr/>
              <p14:nvPr/>
            </p14:nvContentPartPr>
            <p14:xfrm>
              <a:off x="2414588" y="2255384"/>
              <a:ext cx="9524" cy="9524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9CB1BCDC-7BAA-40DE-BBF3-8221C9BCE009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938388" y="2208716"/>
                <a:ext cx="952400" cy="103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2" name="Рукописный ввод 41">
                <a:extLst>
                  <a:ext uri="{FF2B5EF4-FFF2-40B4-BE49-F238E27FC236}">
                    <a16:creationId xmlns:a16="http://schemas.microsoft.com/office/drawing/2014/main" id="{CDCD7169-07C4-492E-B732-12EEDD6F7DF4}"/>
                  </a:ext>
                </a:extLst>
              </p14:cNvPr>
              <p14:cNvContentPartPr/>
              <p14:nvPr/>
            </p14:nvContentPartPr>
            <p14:xfrm>
              <a:off x="1834877" y="2271712"/>
              <a:ext cx="581024" cy="723899"/>
            </p14:xfrm>
          </p:contentPart>
        </mc:Choice>
        <mc:Fallback xmlns="">
          <p:pic>
            <p:nvPicPr>
              <p:cNvPr id="42" name="Рукописный ввод 41">
                <a:extLst>
                  <a:ext uri="{FF2B5EF4-FFF2-40B4-BE49-F238E27FC236}">
                    <a16:creationId xmlns:a16="http://schemas.microsoft.com/office/drawing/2014/main" id="{CDCD7169-07C4-492E-B732-12EEDD6F7DF4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816844" y="2236251"/>
                <a:ext cx="616729" cy="795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3" name="Рукописный ввод 42">
                <a:extLst>
                  <a:ext uri="{FF2B5EF4-FFF2-40B4-BE49-F238E27FC236}">
                    <a16:creationId xmlns:a16="http://schemas.microsoft.com/office/drawing/2014/main" id="{58E87204-A3EC-4618-8B18-2801DF2DC591}"/>
                  </a:ext>
                </a:extLst>
              </p14:cNvPr>
              <p14:cNvContentPartPr/>
              <p14:nvPr/>
            </p14:nvContentPartPr>
            <p14:xfrm>
              <a:off x="1792500" y="2826884"/>
              <a:ext cx="200025" cy="180974"/>
            </p14:xfrm>
          </p:contentPart>
        </mc:Choice>
        <mc:Fallback xmlns="">
          <p:pic>
            <p:nvPicPr>
              <p:cNvPr id="43" name="Рукописный ввод 42">
                <a:extLst>
                  <a:ext uri="{FF2B5EF4-FFF2-40B4-BE49-F238E27FC236}">
                    <a16:creationId xmlns:a16="http://schemas.microsoft.com/office/drawing/2014/main" id="{58E87204-A3EC-4618-8B18-2801DF2DC591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774480" y="2792095"/>
                <a:ext cx="235705" cy="2509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4" name="Рукописный ввод 43">
                <a:extLst>
                  <a:ext uri="{FF2B5EF4-FFF2-40B4-BE49-F238E27FC236}">
                    <a16:creationId xmlns:a16="http://schemas.microsoft.com/office/drawing/2014/main" id="{07FCFE32-A3C9-46A1-A860-1B4CE74E0508}"/>
                  </a:ext>
                </a:extLst>
              </p14:cNvPr>
              <p14:cNvContentPartPr/>
              <p14:nvPr/>
            </p14:nvContentPartPr>
            <p14:xfrm>
              <a:off x="1242002" y="3284083"/>
              <a:ext cx="447674" cy="571500"/>
            </p14:xfrm>
          </p:contentPart>
        </mc:Choice>
        <mc:Fallback xmlns="">
          <p:pic>
            <p:nvPicPr>
              <p:cNvPr id="44" name="Рукописный ввод 43">
                <a:extLst>
                  <a:ext uri="{FF2B5EF4-FFF2-40B4-BE49-F238E27FC236}">
                    <a16:creationId xmlns:a16="http://schemas.microsoft.com/office/drawing/2014/main" id="{07FCFE32-A3C9-46A1-A860-1B4CE74E050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223951" y="3248699"/>
                <a:ext cx="483416" cy="642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5" name="Рукописный ввод 44">
                <a:extLst>
                  <a:ext uri="{FF2B5EF4-FFF2-40B4-BE49-F238E27FC236}">
                    <a16:creationId xmlns:a16="http://schemas.microsoft.com/office/drawing/2014/main" id="{E5FA8B51-4556-4852-BE3D-829199AE8102}"/>
                  </a:ext>
                </a:extLst>
              </p14:cNvPr>
              <p14:cNvContentPartPr/>
              <p14:nvPr/>
            </p14:nvContentPartPr>
            <p14:xfrm>
              <a:off x="1243187" y="3706781"/>
              <a:ext cx="190499" cy="180974"/>
            </p14:xfrm>
          </p:contentPart>
        </mc:Choice>
        <mc:Fallback xmlns="">
          <p:pic>
            <p:nvPicPr>
              <p:cNvPr id="45" name="Рукописный ввод 44">
                <a:extLst>
                  <a:ext uri="{FF2B5EF4-FFF2-40B4-BE49-F238E27FC236}">
                    <a16:creationId xmlns:a16="http://schemas.microsoft.com/office/drawing/2014/main" id="{E5FA8B51-4556-4852-BE3D-829199AE8102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225674" y="3671443"/>
                <a:ext cx="225882" cy="2520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6" name="Рукописный ввод 45">
                <a:extLst>
                  <a:ext uri="{FF2B5EF4-FFF2-40B4-BE49-F238E27FC236}">
                    <a16:creationId xmlns:a16="http://schemas.microsoft.com/office/drawing/2014/main" id="{B6AF83EC-2CC9-4246-B9A4-8ABBE50C1F56}"/>
                  </a:ext>
                </a:extLst>
              </p14:cNvPr>
              <p14:cNvContentPartPr/>
              <p14:nvPr/>
            </p14:nvContentPartPr>
            <p14:xfrm>
              <a:off x="1395289" y="3284084"/>
              <a:ext cx="314325" cy="409574"/>
            </p14:xfrm>
          </p:contentPart>
        </mc:Choice>
        <mc:Fallback xmlns="">
          <p:pic>
            <p:nvPicPr>
              <p:cNvPr id="46" name="Рукописный ввод 45">
                <a:extLst>
                  <a:ext uri="{FF2B5EF4-FFF2-40B4-BE49-F238E27FC236}">
                    <a16:creationId xmlns:a16="http://schemas.microsoft.com/office/drawing/2014/main" id="{B6AF83EC-2CC9-4246-B9A4-8ABBE50C1F5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377470" y="3248296"/>
                <a:ext cx="349606" cy="481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7" name="Рукописный ввод 46">
                <a:extLst>
                  <a:ext uri="{FF2B5EF4-FFF2-40B4-BE49-F238E27FC236}">
                    <a16:creationId xmlns:a16="http://schemas.microsoft.com/office/drawing/2014/main" id="{5B35946F-31DA-49B4-B514-7ABF8CEEAAB9}"/>
                  </a:ext>
                </a:extLst>
              </p14:cNvPr>
              <p14:cNvContentPartPr/>
              <p14:nvPr/>
            </p14:nvContentPartPr>
            <p14:xfrm>
              <a:off x="1290822" y="3390220"/>
              <a:ext cx="352424" cy="409574"/>
            </p14:xfrm>
          </p:contentPart>
        </mc:Choice>
        <mc:Fallback xmlns="">
          <p:pic>
            <p:nvPicPr>
              <p:cNvPr id="47" name="Рукописный ввод 46">
                <a:extLst>
                  <a:ext uri="{FF2B5EF4-FFF2-40B4-BE49-F238E27FC236}">
                    <a16:creationId xmlns:a16="http://schemas.microsoft.com/office/drawing/2014/main" id="{5B35946F-31DA-49B4-B514-7ABF8CEEAAB9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272618" y="3354652"/>
                <a:ext cx="388467" cy="4810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8" name="Рукописный ввод 47">
                <a:extLst>
                  <a:ext uri="{FF2B5EF4-FFF2-40B4-BE49-F238E27FC236}">
                    <a16:creationId xmlns:a16="http://schemas.microsoft.com/office/drawing/2014/main" id="{410BAB49-3FF6-4C87-A464-FC5E92F6ABA0}"/>
                  </a:ext>
                </a:extLst>
              </p14:cNvPr>
              <p14:cNvContentPartPr/>
              <p14:nvPr/>
            </p14:nvContentPartPr>
            <p14:xfrm>
              <a:off x="1292882" y="3667804"/>
              <a:ext cx="76199" cy="142875"/>
            </p14:xfrm>
          </p:contentPart>
        </mc:Choice>
        <mc:Fallback xmlns="">
          <p:pic>
            <p:nvPicPr>
              <p:cNvPr id="48" name="Рукописный ввод 47">
                <a:extLst>
                  <a:ext uri="{FF2B5EF4-FFF2-40B4-BE49-F238E27FC236}">
                    <a16:creationId xmlns:a16="http://schemas.microsoft.com/office/drawing/2014/main" id="{410BAB49-3FF6-4C87-A464-FC5E92F6ABA0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275078" y="3631996"/>
                <a:ext cx="111450" cy="2141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9" name="Рукописный ввод 48">
                <a:extLst>
                  <a:ext uri="{FF2B5EF4-FFF2-40B4-BE49-F238E27FC236}">
                    <a16:creationId xmlns:a16="http://schemas.microsoft.com/office/drawing/2014/main" id="{8807437D-95C5-49E3-BAC2-CEF04CB2CC53}"/>
                  </a:ext>
                </a:extLst>
              </p14:cNvPr>
              <p14:cNvContentPartPr/>
              <p14:nvPr/>
            </p14:nvContentPartPr>
            <p14:xfrm>
              <a:off x="1288658" y="3739437"/>
              <a:ext cx="114300" cy="123825"/>
            </p14:xfrm>
          </p:contentPart>
        </mc:Choice>
        <mc:Fallback xmlns="">
          <p:pic>
            <p:nvPicPr>
              <p:cNvPr id="49" name="Рукописный ввод 48">
                <a:extLst>
                  <a:ext uri="{FF2B5EF4-FFF2-40B4-BE49-F238E27FC236}">
                    <a16:creationId xmlns:a16="http://schemas.microsoft.com/office/drawing/2014/main" id="{8807437D-95C5-49E3-BAC2-CEF04CB2CC53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271156" y="3704312"/>
                <a:ext cx="149662" cy="1944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0" name="Рукописный ввод 49">
                <a:extLst>
                  <a:ext uri="{FF2B5EF4-FFF2-40B4-BE49-F238E27FC236}">
                    <a16:creationId xmlns:a16="http://schemas.microsoft.com/office/drawing/2014/main" id="{8F31FC87-6B7F-4BAA-BF28-87D69B08545E}"/>
                  </a:ext>
                </a:extLst>
              </p14:cNvPr>
              <p14:cNvContentPartPr/>
              <p14:nvPr/>
            </p14:nvContentPartPr>
            <p14:xfrm>
              <a:off x="2430916" y="2294359"/>
              <a:ext cx="571500" cy="685800"/>
            </p14:xfrm>
          </p:contentPart>
        </mc:Choice>
        <mc:Fallback xmlns="">
          <p:pic>
            <p:nvPicPr>
              <p:cNvPr id="50" name="Рукописный ввод 49">
                <a:extLst>
                  <a:ext uri="{FF2B5EF4-FFF2-40B4-BE49-F238E27FC236}">
                    <a16:creationId xmlns:a16="http://schemas.microsoft.com/office/drawing/2014/main" id="{8F31FC87-6B7F-4BAA-BF28-87D69B08545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412899" y="2258719"/>
                <a:ext cx="607174" cy="75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1" name="Рукописный ввод 50">
                <a:extLst>
                  <a:ext uri="{FF2B5EF4-FFF2-40B4-BE49-F238E27FC236}">
                    <a16:creationId xmlns:a16="http://schemas.microsoft.com/office/drawing/2014/main" id="{0BDB8E02-43B1-47E6-BAF8-530DF13886AA}"/>
                  </a:ext>
                </a:extLst>
              </p14:cNvPr>
              <p14:cNvContentPartPr/>
              <p14:nvPr/>
            </p14:nvContentPartPr>
            <p14:xfrm>
              <a:off x="2787264" y="3251427"/>
              <a:ext cx="323849" cy="695324"/>
            </p14:xfrm>
          </p:contentPart>
        </mc:Choice>
        <mc:Fallback xmlns="">
          <p:pic>
            <p:nvPicPr>
              <p:cNvPr id="51" name="Рукописный ввод 50">
                <a:extLst>
                  <a:ext uri="{FF2B5EF4-FFF2-40B4-BE49-F238E27FC236}">
                    <a16:creationId xmlns:a16="http://schemas.microsoft.com/office/drawing/2014/main" id="{0BDB8E02-43B1-47E6-BAF8-530DF13886AA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769494" y="3215944"/>
                <a:ext cx="359752" cy="7666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255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EC6B946-2D58-4BD7-BD4F-8D82DF07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6" y="506840"/>
            <a:ext cx="8572499" cy="1639714"/>
          </a:xfrm>
          <a:prstGeom prst="rect">
            <a:avLst/>
          </a:prstGeom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A89AB57C-239D-4D66-A7A8-8A8437B83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06" y="2094028"/>
            <a:ext cx="3845378" cy="23515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E969F9FD-8733-4DCE-B3C6-DE5EAEC7EEA3}"/>
                  </a:ext>
                </a:extLst>
              </p14:cNvPr>
              <p14:cNvContentPartPr/>
              <p14:nvPr/>
            </p14:nvContentPartPr>
            <p14:xfrm>
              <a:off x="1769854" y="2476838"/>
              <a:ext cx="95250" cy="1428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E969F9FD-8733-4DCE-B3C6-DE5EAEC7EEA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52473" y="2458379"/>
                <a:ext cx="129665" cy="1794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D00FFE24-99BA-4D90-999E-A2DDCD1637D1}"/>
                  </a:ext>
                </a:extLst>
              </p14:cNvPr>
              <p14:cNvContentPartPr/>
              <p14:nvPr/>
            </p14:nvContentPartPr>
            <p14:xfrm>
              <a:off x="1873683" y="2606448"/>
              <a:ext cx="28575" cy="5715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D00FFE24-99BA-4D90-999E-A2DDCD1637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4633" y="2587524"/>
                <a:ext cx="66294" cy="94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DD09CBE8-C918-436A-A723-642A2DCC8647}"/>
                  </a:ext>
                </a:extLst>
              </p14:cNvPr>
              <p14:cNvContentPartPr/>
              <p14:nvPr/>
            </p14:nvContentPartPr>
            <p14:xfrm>
              <a:off x="1952361" y="2451326"/>
              <a:ext cx="19049" cy="952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DD09CBE8-C918-436A-A723-642A2DCC864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37930" y="2434133"/>
                <a:ext cx="47623" cy="129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613528F7-348C-4886-84DF-EC8B67CECE93}"/>
                  </a:ext>
                </a:extLst>
              </p14:cNvPr>
              <p14:cNvContentPartPr/>
              <p14:nvPr/>
            </p14:nvContentPartPr>
            <p14:xfrm>
              <a:off x="1990787" y="2516641"/>
              <a:ext cx="9524" cy="11430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613528F7-348C-4886-84DF-EC8B67CECE9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69142" y="2498556"/>
                <a:ext cx="52382" cy="150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6F6DA6D7-24E2-41AB-9A32-2F181C13B2CB}"/>
                  </a:ext>
                </a:extLst>
              </p14:cNvPr>
              <p14:cNvContentPartPr/>
              <p14:nvPr/>
            </p14:nvContentPartPr>
            <p14:xfrm>
              <a:off x="2043264" y="2461240"/>
              <a:ext cx="66675" cy="142875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6F6DA6D7-24E2-41AB-9A32-2F181C13B2C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24214" y="2443514"/>
                <a:ext cx="104394" cy="1779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3E54E138-5F68-4B23-A069-B275C8F3D7D2}"/>
                  </a:ext>
                </a:extLst>
              </p14:cNvPr>
              <p14:cNvContentPartPr/>
              <p14:nvPr/>
            </p14:nvContentPartPr>
            <p14:xfrm>
              <a:off x="2708501" y="2436930"/>
              <a:ext cx="85725" cy="123825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3E54E138-5F68-4B23-A069-B275C8F3D7D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89946" y="2418667"/>
                <a:ext cx="122464" cy="1599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0D0B1AF4-8934-41A3-B9C2-CE4B90A9246D}"/>
                  </a:ext>
                </a:extLst>
              </p14:cNvPr>
              <p14:cNvContentPartPr/>
              <p14:nvPr/>
            </p14:nvContentPartPr>
            <p14:xfrm>
              <a:off x="2809643" y="2557462"/>
              <a:ext cx="9524" cy="66675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0D0B1AF4-8934-41A3-B9C2-CE4B90A9246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77896" y="2539729"/>
                <a:ext cx="72382" cy="101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CE102254-2048-4ED1-BCED-5802D3DA8D50}"/>
                  </a:ext>
                </a:extLst>
              </p14:cNvPr>
              <p14:cNvContentPartPr/>
              <p14:nvPr/>
            </p14:nvContentPartPr>
            <p14:xfrm>
              <a:off x="2863622" y="2475819"/>
              <a:ext cx="66675" cy="123825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CE102254-2048-4ED1-BCED-5802D3DA8D5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45699" y="2457716"/>
                <a:ext cx="102163" cy="159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4A0F3F00-C0C6-411D-8B96-7618A427AC84}"/>
                  </a:ext>
                </a:extLst>
              </p14:cNvPr>
              <p14:cNvContentPartPr/>
              <p14:nvPr/>
            </p14:nvContentPartPr>
            <p14:xfrm>
              <a:off x="2871787" y="2414189"/>
              <a:ext cx="66675" cy="5715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4A0F3F00-C0C6-411D-8B96-7618A427AC8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54603" y="2397576"/>
                <a:ext cx="100700" cy="900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7CAF96FD-1131-441D-9E9B-A54F45CB3F88}"/>
                  </a:ext>
                </a:extLst>
              </p14:cNvPr>
              <p14:cNvContentPartPr/>
              <p14:nvPr/>
            </p14:nvContentPartPr>
            <p14:xfrm>
              <a:off x="2969758" y="2425220"/>
              <a:ext cx="85725" cy="161924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7CAF96FD-1131-441D-9E9B-A54F45CB3F8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52544" y="2406736"/>
                <a:ext cx="119808" cy="198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27487838-8B40-4CE7-BC47-AEC1EC878C18}"/>
                  </a:ext>
                </a:extLst>
              </p14:cNvPr>
              <p14:cNvContentPartPr/>
              <p14:nvPr/>
            </p14:nvContentPartPr>
            <p14:xfrm>
              <a:off x="2994251" y="2524806"/>
              <a:ext cx="85725" cy="9524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27487838-8B40-4CE7-BC47-AEC1EC878C1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76968" y="2504964"/>
                <a:ext cx="119946" cy="488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449A6259-C4F5-41DA-9E84-7C4A020A795A}"/>
                  </a:ext>
                </a:extLst>
              </p14:cNvPr>
              <p14:cNvContentPartPr/>
              <p14:nvPr/>
            </p14:nvContentPartPr>
            <p14:xfrm>
              <a:off x="1188982" y="3446848"/>
              <a:ext cx="104774" cy="123825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449A6259-C4F5-41DA-9E84-7C4A020A79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71520" y="3428902"/>
                <a:ext cx="139349" cy="159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D611E2D4-9A21-4EBC-8BA0-8DF9635857E6}"/>
                  </a:ext>
                </a:extLst>
              </p14:cNvPr>
              <p14:cNvContentPartPr/>
              <p14:nvPr/>
            </p14:nvContentPartPr>
            <p14:xfrm>
              <a:off x="1310389" y="3553506"/>
              <a:ext cx="38099" cy="5715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D611E2D4-9A21-4EBC-8BA0-8DF9635857E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90750" y="3536697"/>
                <a:ext cx="76984" cy="904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B6D3853B-A1FC-4546-A2FE-5D377EA28150}"/>
                  </a:ext>
                </a:extLst>
              </p14:cNvPr>
              <p14:cNvContentPartPr/>
              <p14:nvPr/>
            </p14:nvContentPartPr>
            <p14:xfrm>
              <a:off x="1386058" y="3414291"/>
              <a:ext cx="95250" cy="152399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B6D3853B-A1FC-4546-A2FE-5D377EA2815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367234" y="3396854"/>
                <a:ext cx="132522" cy="1869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963AA4B1-47D4-4EB1-B812-679526BEA621}"/>
                  </a:ext>
                </a:extLst>
              </p14:cNvPr>
              <p14:cNvContentPartPr/>
              <p14:nvPr/>
            </p14:nvContentPartPr>
            <p14:xfrm>
              <a:off x="1932994" y="3414236"/>
              <a:ext cx="104774" cy="152399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963AA4B1-47D4-4EB1-B812-679526BEA62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15355" y="3396597"/>
                <a:ext cx="139699" cy="1873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B24207C9-D8B0-42A1-9729-628FB5285FC3}"/>
                  </a:ext>
                </a:extLst>
              </p14:cNvPr>
              <p14:cNvContentPartPr/>
              <p14:nvPr/>
            </p14:nvContentPartPr>
            <p14:xfrm>
              <a:off x="2069667" y="3545341"/>
              <a:ext cx="38099" cy="5715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B24207C9-D8B0-42A1-9729-628FB5285FC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50229" y="3527482"/>
                <a:ext cx="76587" cy="92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3D3DADA4-685C-4AD0-86FB-C0DBC14D8F8B}"/>
                  </a:ext>
                </a:extLst>
              </p14:cNvPr>
              <p14:cNvContentPartPr/>
              <p14:nvPr/>
            </p14:nvContentPartPr>
            <p14:xfrm>
              <a:off x="2145908" y="3413755"/>
              <a:ext cx="133349" cy="161924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3D3DADA4-685C-4AD0-86FB-C0DBC14D8F8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127591" y="3395643"/>
                <a:ext cx="169617" cy="197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DE1DE303-DD70-4450-992A-5494B39870E9}"/>
                  </a:ext>
                </a:extLst>
              </p14:cNvPr>
              <p14:cNvContentPartPr/>
              <p14:nvPr/>
            </p14:nvContentPartPr>
            <p14:xfrm>
              <a:off x="2626503" y="3448149"/>
              <a:ext cx="76199" cy="11430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DE1DE303-DD70-4450-992A-5494B39870E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608186" y="3430290"/>
                <a:ext cx="112467" cy="149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DEEBD51C-F1EB-4CAB-81D9-9B71ED291C39}"/>
                  </a:ext>
                </a:extLst>
              </p14:cNvPr>
              <p14:cNvContentPartPr/>
              <p14:nvPr/>
            </p14:nvContentPartPr>
            <p14:xfrm>
              <a:off x="2703127" y="3569833"/>
              <a:ext cx="28575" cy="76199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DEEBD51C-F1EB-4CAB-81D9-9B71ED291C3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686118" y="3551690"/>
                <a:ext cx="62253" cy="1121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id="{03664B3B-ACBE-4705-8654-C1B93C80C50B}"/>
                  </a:ext>
                </a:extLst>
              </p14:cNvPr>
              <p14:cNvContentPartPr/>
              <p14:nvPr/>
            </p14:nvContentPartPr>
            <p14:xfrm>
              <a:off x="2765652" y="3457628"/>
              <a:ext cx="76199" cy="104774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03664B3B-ACBE-4705-8654-C1B93C80C50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747335" y="3439247"/>
                <a:ext cx="112467" cy="1411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5379F287-92F1-4DAF-B48B-BAEB6947EE28}"/>
                  </a:ext>
                </a:extLst>
              </p14:cNvPr>
              <p14:cNvContentPartPr/>
              <p14:nvPr/>
            </p14:nvContentPartPr>
            <p14:xfrm>
              <a:off x="2863623" y="3441067"/>
              <a:ext cx="76199" cy="142875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5379F287-92F1-4DAF-B48B-BAEB6947EE2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45217" y="3423252"/>
                <a:ext cx="112642" cy="178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72FDAE1E-3A07-47D6-9F9E-DF2CF22FE91E}"/>
                  </a:ext>
                </a:extLst>
              </p14:cNvPr>
              <p14:cNvContentPartPr/>
              <p14:nvPr/>
            </p14:nvContentPartPr>
            <p14:xfrm>
              <a:off x="3377022" y="3397515"/>
              <a:ext cx="85725" cy="133349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72FDAE1E-3A07-47D6-9F9E-DF2CF22FE91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358705" y="3379923"/>
                <a:ext cx="121993" cy="1681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37700A74-AB93-4D18-AEF9-2AE907098627}"/>
                  </a:ext>
                </a:extLst>
              </p14:cNvPr>
              <p14:cNvContentPartPr/>
              <p14:nvPr/>
            </p14:nvContentPartPr>
            <p14:xfrm>
              <a:off x="3491532" y="3512683"/>
              <a:ext cx="19049" cy="66675"/>
            </p14:xfrm>
          </p:contentPart>
        </mc:Choice>
        <mc:Fallback xmlns=""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37700A74-AB93-4D18-AEF9-2AE9070986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472094" y="3494663"/>
                <a:ext cx="57536" cy="102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FFC7C81A-AB33-4ADB-94C6-B6381D26456E}"/>
                  </a:ext>
                </a:extLst>
              </p14:cNvPr>
              <p14:cNvContentPartPr/>
              <p14:nvPr/>
            </p14:nvContentPartPr>
            <p14:xfrm>
              <a:off x="3556267" y="3397492"/>
              <a:ext cx="85725" cy="17145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FFC7C81A-AB33-4ADB-94C6-B6381D26456E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537792" y="3379707"/>
                <a:ext cx="122306" cy="206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8A26BCCC-7C92-4EDD-94B9-CE9F3E279EED}"/>
                  </a:ext>
                </a:extLst>
              </p14:cNvPr>
              <p14:cNvContentPartPr/>
              <p14:nvPr/>
            </p14:nvContentPartPr>
            <p14:xfrm>
              <a:off x="3696380" y="3402908"/>
              <a:ext cx="95250" cy="171450"/>
            </p14:xfrm>
          </p:contentPart>
        </mc:Choice>
        <mc:Fallback xmlns=""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8A26BCCC-7C92-4EDD-94B9-CE9F3E279EE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678272" y="3384433"/>
                <a:ext cx="131105" cy="2080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DA33DC34-9A9E-486A-AE35-BFA7559AD1B2}"/>
                  </a:ext>
                </a:extLst>
              </p14:cNvPr>
              <p14:cNvContentPartPr/>
              <p14:nvPr/>
            </p14:nvContentPartPr>
            <p14:xfrm>
              <a:off x="3704544" y="3496355"/>
              <a:ext cx="114300" cy="9524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DA33DC34-9A9E-486A-AE35-BFA7559AD1B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87226" y="3448735"/>
                <a:ext cx="148590" cy="103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DDFDB6A0-79BD-4495-8823-B1D49FFE8BF2}"/>
                  </a:ext>
                </a:extLst>
              </p14:cNvPr>
              <p14:cNvContentPartPr/>
              <p14:nvPr/>
            </p14:nvContentPartPr>
            <p14:xfrm>
              <a:off x="2684008" y="2043112"/>
              <a:ext cx="1295400" cy="5715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DDFDB6A0-79BD-4495-8823-B1D49FFE8BF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666036" y="2025364"/>
                <a:ext cx="1330984" cy="92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57B13063-FCC0-467E-A2C9-17784B28C85A}"/>
                  </a:ext>
                </a:extLst>
              </p14:cNvPr>
              <p14:cNvContentPartPr/>
              <p14:nvPr/>
            </p14:nvContentPartPr>
            <p14:xfrm>
              <a:off x="854485" y="3985635"/>
              <a:ext cx="2266950" cy="400050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57B13063-FCC0-467E-A2C9-17784B28C85A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36505" y="3967696"/>
                <a:ext cx="2302551" cy="4355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8F1851F8-F452-4EF5-928B-67D6BDAA35A2}"/>
                  </a:ext>
                </a:extLst>
              </p14:cNvPr>
              <p14:cNvContentPartPr/>
              <p14:nvPr/>
            </p14:nvContentPartPr>
            <p14:xfrm>
              <a:off x="2414588" y="2252150"/>
              <a:ext cx="9524" cy="9524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8F1851F8-F452-4EF5-928B-67D6BDAA35A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938388" y="2204530"/>
                <a:ext cx="952400" cy="103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9CB1BCDC-7BAA-40DE-BBF3-8221C9BCE009}"/>
                  </a:ext>
                </a:extLst>
              </p14:cNvPr>
              <p14:cNvContentPartPr/>
              <p14:nvPr/>
            </p14:nvContentPartPr>
            <p14:xfrm>
              <a:off x="2414588" y="2255384"/>
              <a:ext cx="9524" cy="9524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9CB1BCDC-7BAA-40DE-BBF3-8221C9BCE009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938388" y="2207764"/>
                <a:ext cx="952400" cy="103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2" name="Рукописный ввод 41">
                <a:extLst>
                  <a:ext uri="{FF2B5EF4-FFF2-40B4-BE49-F238E27FC236}">
                    <a16:creationId xmlns:a16="http://schemas.microsoft.com/office/drawing/2014/main" id="{CDCD7169-07C4-492E-B732-12EEDD6F7DF4}"/>
                  </a:ext>
                </a:extLst>
              </p14:cNvPr>
              <p14:cNvContentPartPr/>
              <p14:nvPr/>
            </p14:nvContentPartPr>
            <p14:xfrm>
              <a:off x="1834877" y="2271712"/>
              <a:ext cx="581024" cy="723899"/>
            </p14:xfrm>
          </p:contentPart>
        </mc:Choice>
        <mc:Fallback xmlns="">
          <p:pic>
            <p:nvPicPr>
              <p:cNvPr id="42" name="Рукописный ввод 41">
                <a:extLst>
                  <a:ext uri="{FF2B5EF4-FFF2-40B4-BE49-F238E27FC236}">
                    <a16:creationId xmlns:a16="http://schemas.microsoft.com/office/drawing/2014/main" id="{CDCD7169-07C4-492E-B732-12EEDD6F7DF4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816855" y="2235893"/>
                <a:ext cx="616707" cy="795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3" name="Рукописный ввод 42">
                <a:extLst>
                  <a:ext uri="{FF2B5EF4-FFF2-40B4-BE49-F238E27FC236}">
                    <a16:creationId xmlns:a16="http://schemas.microsoft.com/office/drawing/2014/main" id="{58E87204-A3EC-4618-8B18-2801DF2DC591}"/>
                  </a:ext>
                </a:extLst>
              </p14:cNvPr>
              <p14:cNvContentPartPr/>
              <p14:nvPr/>
            </p14:nvContentPartPr>
            <p14:xfrm>
              <a:off x="1792500" y="2826884"/>
              <a:ext cx="200025" cy="180974"/>
            </p14:xfrm>
          </p:contentPart>
        </mc:Choice>
        <mc:Fallback xmlns="">
          <p:pic>
            <p:nvPicPr>
              <p:cNvPr id="43" name="Рукописный ввод 42">
                <a:extLst>
                  <a:ext uri="{FF2B5EF4-FFF2-40B4-BE49-F238E27FC236}">
                    <a16:creationId xmlns:a16="http://schemas.microsoft.com/office/drawing/2014/main" id="{58E87204-A3EC-4618-8B18-2801DF2DC591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774512" y="2791743"/>
                <a:ext cx="235641" cy="2509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4" name="Рукописный ввод 43">
                <a:extLst>
                  <a:ext uri="{FF2B5EF4-FFF2-40B4-BE49-F238E27FC236}">
                    <a16:creationId xmlns:a16="http://schemas.microsoft.com/office/drawing/2014/main" id="{07FCFE32-A3C9-46A1-A860-1B4CE74E0508}"/>
                  </a:ext>
                </a:extLst>
              </p14:cNvPr>
              <p14:cNvContentPartPr/>
              <p14:nvPr/>
            </p14:nvContentPartPr>
            <p14:xfrm>
              <a:off x="1242002" y="3284083"/>
              <a:ext cx="447674" cy="571500"/>
            </p14:xfrm>
          </p:contentPart>
        </mc:Choice>
        <mc:Fallback xmlns="">
          <p:pic>
            <p:nvPicPr>
              <p:cNvPr id="44" name="Рукописный ввод 43">
                <a:extLst>
                  <a:ext uri="{FF2B5EF4-FFF2-40B4-BE49-F238E27FC236}">
                    <a16:creationId xmlns:a16="http://schemas.microsoft.com/office/drawing/2014/main" id="{07FCFE32-A3C9-46A1-A860-1B4CE74E050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223951" y="3248342"/>
                <a:ext cx="483416" cy="642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5" name="Рукописный ввод 44">
                <a:extLst>
                  <a:ext uri="{FF2B5EF4-FFF2-40B4-BE49-F238E27FC236}">
                    <a16:creationId xmlns:a16="http://schemas.microsoft.com/office/drawing/2014/main" id="{E5FA8B51-4556-4852-BE3D-829199AE8102}"/>
                  </a:ext>
                </a:extLst>
              </p14:cNvPr>
              <p14:cNvContentPartPr/>
              <p14:nvPr/>
            </p14:nvContentPartPr>
            <p14:xfrm>
              <a:off x="1243187" y="3706781"/>
              <a:ext cx="190499" cy="180974"/>
            </p14:xfrm>
          </p:contentPart>
        </mc:Choice>
        <mc:Fallback xmlns="">
          <p:pic>
            <p:nvPicPr>
              <p:cNvPr id="45" name="Рукописный ввод 44">
                <a:extLst>
                  <a:ext uri="{FF2B5EF4-FFF2-40B4-BE49-F238E27FC236}">
                    <a16:creationId xmlns:a16="http://schemas.microsoft.com/office/drawing/2014/main" id="{E5FA8B51-4556-4852-BE3D-829199AE8102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225283" y="3671086"/>
                <a:ext cx="225949" cy="2520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6" name="Рукописный ввод 45">
                <a:extLst>
                  <a:ext uri="{FF2B5EF4-FFF2-40B4-BE49-F238E27FC236}">
                    <a16:creationId xmlns:a16="http://schemas.microsoft.com/office/drawing/2014/main" id="{B6AF83EC-2CC9-4246-B9A4-8ABBE50C1F56}"/>
                  </a:ext>
                </a:extLst>
              </p14:cNvPr>
              <p14:cNvContentPartPr/>
              <p14:nvPr/>
            </p14:nvContentPartPr>
            <p14:xfrm>
              <a:off x="1395289" y="3284084"/>
              <a:ext cx="314325" cy="409574"/>
            </p14:xfrm>
          </p:contentPart>
        </mc:Choice>
        <mc:Fallback xmlns="">
          <p:pic>
            <p:nvPicPr>
              <p:cNvPr id="46" name="Рукописный ввод 45">
                <a:extLst>
                  <a:ext uri="{FF2B5EF4-FFF2-40B4-BE49-F238E27FC236}">
                    <a16:creationId xmlns:a16="http://schemas.microsoft.com/office/drawing/2014/main" id="{B6AF83EC-2CC9-4246-B9A4-8ABBE50C1F5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377470" y="3247934"/>
                <a:ext cx="349606" cy="481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7" name="Рукописный ввод 46">
                <a:extLst>
                  <a:ext uri="{FF2B5EF4-FFF2-40B4-BE49-F238E27FC236}">
                    <a16:creationId xmlns:a16="http://schemas.microsoft.com/office/drawing/2014/main" id="{5B35946F-31DA-49B4-B514-7ABF8CEEAAB9}"/>
                  </a:ext>
                </a:extLst>
              </p14:cNvPr>
              <p14:cNvContentPartPr/>
              <p14:nvPr/>
            </p14:nvContentPartPr>
            <p14:xfrm>
              <a:off x="1290822" y="3390220"/>
              <a:ext cx="352424" cy="409574"/>
            </p14:xfrm>
          </p:contentPart>
        </mc:Choice>
        <mc:Fallback xmlns="">
          <p:pic>
            <p:nvPicPr>
              <p:cNvPr id="47" name="Рукописный ввод 46">
                <a:extLst>
                  <a:ext uri="{FF2B5EF4-FFF2-40B4-BE49-F238E27FC236}">
                    <a16:creationId xmlns:a16="http://schemas.microsoft.com/office/drawing/2014/main" id="{5B35946F-31DA-49B4-B514-7ABF8CEEAAB9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272618" y="3354292"/>
                <a:ext cx="388467" cy="4810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8" name="Рукописный ввод 47">
                <a:extLst>
                  <a:ext uri="{FF2B5EF4-FFF2-40B4-BE49-F238E27FC236}">
                    <a16:creationId xmlns:a16="http://schemas.microsoft.com/office/drawing/2014/main" id="{410BAB49-3FF6-4C87-A464-FC5E92F6ABA0}"/>
                  </a:ext>
                </a:extLst>
              </p14:cNvPr>
              <p14:cNvContentPartPr/>
              <p14:nvPr/>
            </p14:nvContentPartPr>
            <p14:xfrm>
              <a:off x="1292882" y="3667804"/>
              <a:ext cx="76199" cy="142875"/>
            </p14:xfrm>
          </p:contentPart>
        </mc:Choice>
        <mc:Fallback xmlns="">
          <p:pic>
            <p:nvPicPr>
              <p:cNvPr id="48" name="Рукописный ввод 47">
                <a:extLst>
                  <a:ext uri="{FF2B5EF4-FFF2-40B4-BE49-F238E27FC236}">
                    <a16:creationId xmlns:a16="http://schemas.microsoft.com/office/drawing/2014/main" id="{410BAB49-3FF6-4C87-A464-FC5E92F6ABA0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275078" y="3631996"/>
                <a:ext cx="111450" cy="2141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9" name="Рукописный ввод 48">
                <a:extLst>
                  <a:ext uri="{FF2B5EF4-FFF2-40B4-BE49-F238E27FC236}">
                    <a16:creationId xmlns:a16="http://schemas.microsoft.com/office/drawing/2014/main" id="{8807437D-95C5-49E3-BAC2-CEF04CB2CC53}"/>
                  </a:ext>
                </a:extLst>
              </p14:cNvPr>
              <p14:cNvContentPartPr/>
              <p14:nvPr/>
            </p14:nvContentPartPr>
            <p14:xfrm>
              <a:off x="1288658" y="3739437"/>
              <a:ext cx="114300" cy="123825"/>
            </p14:xfrm>
          </p:contentPart>
        </mc:Choice>
        <mc:Fallback xmlns="">
          <p:pic>
            <p:nvPicPr>
              <p:cNvPr id="49" name="Рукописный ввод 48">
                <a:extLst>
                  <a:ext uri="{FF2B5EF4-FFF2-40B4-BE49-F238E27FC236}">
                    <a16:creationId xmlns:a16="http://schemas.microsoft.com/office/drawing/2014/main" id="{8807437D-95C5-49E3-BAC2-CEF04CB2CC53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270799" y="3703855"/>
                <a:ext cx="149662" cy="1946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0" name="Рукописный ввод 49">
                <a:extLst>
                  <a:ext uri="{FF2B5EF4-FFF2-40B4-BE49-F238E27FC236}">
                    <a16:creationId xmlns:a16="http://schemas.microsoft.com/office/drawing/2014/main" id="{8F31FC87-6B7F-4BAA-BF28-87D69B08545E}"/>
                  </a:ext>
                </a:extLst>
              </p14:cNvPr>
              <p14:cNvContentPartPr/>
              <p14:nvPr/>
            </p14:nvContentPartPr>
            <p14:xfrm>
              <a:off x="2430916" y="2294359"/>
              <a:ext cx="571500" cy="685800"/>
            </p14:xfrm>
          </p:contentPart>
        </mc:Choice>
        <mc:Fallback xmlns="">
          <p:pic>
            <p:nvPicPr>
              <p:cNvPr id="50" name="Рукописный ввод 49">
                <a:extLst>
                  <a:ext uri="{FF2B5EF4-FFF2-40B4-BE49-F238E27FC236}">
                    <a16:creationId xmlns:a16="http://schemas.microsoft.com/office/drawing/2014/main" id="{8F31FC87-6B7F-4BAA-BF28-87D69B08545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412899" y="2258340"/>
                <a:ext cx="607174" cy="7574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1" name="Рукописный ввод 50">
                <a:extLst>
                  <a:ext uri="{FF2B5EF4-FFF2-40B4-BE49-F238E27FC236}">
                    <a16:creationId xmlns:a16="http://schemas.microsoft.com/office/drawing/2014/main" id="{0BDB8E02-43B1-47E6-BAF8-530DF13886AA}"/>
                  </a:ext>
                </a:extLst>
              </p14:cNvPr>
              <p14:cNvContentPartPr/>
              <p14:nvPr/>
            </p14:nvContentPartPr>
            <p14:xfrm>
              <a:off x="2787264" y="3251427"/>
              <a:ext cx="323849" cy="695324"/>
            </p14:xfrm>
          </p:contentPart>
        </mc:Choice>
        <mc:Fallback xmlns="">
          <p:pic>
            <p:nvPicPr>
              <p:cNvPr id="51" name="Рукописный ввод 50">
                <a:extLst>
                  <a:ext uri="{FF2B5EF4-FFF2-40B4-BE49-F238E27FC236}">
                    <a16:creationId xmlns:a16="http://schemas.microsoft.com/office/drawing/2014/main" id="{0BDB8E02-43B1-47E6-BAF8-530DF13886AA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769131" y="3215567"/>
                <a:ext cx="359752" cy="766685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7830942A-A5A5-44CD-89C2-753AEC2D5E66}"/>
              </a:ext>
            </a:extLst>
          </p:cNvPr>
          <p:cNvSpPr txBox="1"/>
          <p:nvPr/>
        </p:nvSpPr>
        <p:spPr>
          <a:xfrm>
            <a:off x="4514850" y="224517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dirty="0"/>
              <a:t>0,43•0,8+0,57•0,03</a:t>
            </a:r>
          </a:p>
        </p:txBody>
      </p:sp>
    </p:spTree>
    <p:extLst>
      <p:ext uri="{BB962C8B-B14F-4D97-AF65-F5344CB8AC3E}">
        <p14:creationId xmlns:p14="http://schemas.microsoft.com/office/powerpoint/2010/main" val="4222812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6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3758F61-24F3-45F3-94BA-FF534D615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60712"/>
            <a:ext cx="7339692" cy="1258442"/>
          </a:xfrm>
          <a:prstGeom prst="rect">
            <a:avLst/>
          </a:prstGeom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F9A8251B-B2C2-4B84-9541-07257FAF7B96}"/>
              </a:ext>
            </a:extLst>
          </p:cNvPr>
          <p:cNvCxnSpPr/>
          <p:nvPr/>
        </p:nvCxnSpPr>
        <p:spPr>
          <a:xfrm>
            <a:off x="2237015" y="1845128"/>
            <a:ext cx="791936" cy="506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A678EE24-539B-45E9-8C16-1936A8F2D0D2}"/>
              </a:ext>
            </a:extLst>
          </p:cNvPr>
          <p:cNvCxnSpPr>
            <a:cxnSpLocks/>
          </p:cNvCxnSpPr>
          <p:nvPr/>
        </p:nvCxnSpPr>
        <p:spPr>
          <a:xfrm flipH="1">
            <a:off x="1526723" y="1845128"/>
            <a:ext cx="726620" cy="5143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93AE10-F09C-4627-9E00-AC6BCC6D0C00}"/>
              </a:ext>
            </a:extLst>
          </p:cNvPr>
          <p:cNvSpPr txBox="1"/>
          <p:nvPr/>
        </p:nvSpPr>
        <p:spPr>
          <a:xfrm>
            <a:off x="1061357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мужчина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7BAEB6-D58A-49DF-810B-5747B644495A}"/>
              </a:ext>
            </a:extLst>
          </p:cNvPr>
          <p:cNvSpPr txBox="1"/>
          <p:nvPr/>
        </p:nvSpPr>
        <p:spPr>
          <a:xfrm>
            <a:off x="2637064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женщина</a:t>
            </a:r>
          </a:p>
        </p:txBody>
      </p:sp>
    </p:spTree>
    <p:extLst>
      <p:ext uri="{BB962C8B-B14F-4D97-AF65-F5344CB8AC3E}">
        <p14:creationId xmlns:p14="http://schemas.microsoft.com/office/powerpoint/2010/main" val="564495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A552E6-821D-4BAE-B384-9682F0C10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5" y="1768907"/>
            <a:ext cx="4316782" cy="3046181"/>
          </a:xfrm>
          <a:prstGeom prst="rect">
            <a:avLst/>
          </a:prstGeom>
        </p:spPr>
      </p:pic>
      <p:pic>
        <p:nvPicPr>
          <p:cNvPr id="4" name="Рисунок 4" descr="Изображение выглядит как текст, человек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FEAAE8D4-955B-4C28-8378-B1F4D3569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363" y="470207"/>
            <a:ext cx="6563637" cy="210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64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6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3758F61-24F3-45F3-94BA-FF534D615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60712"/>
            <a:ext cx="7339692" cy="1258442"/>
          </a:xfrm>
          <a:prstGeom prst="rect">
            <a:avLst/>
          </a:prstGeom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F9A8251B-B2C2-4B84-9541-07257FAF7B96}"/>
              </a:ext>
            </a:extLst>
          </p:cNvPr>
          <p:cNvCxnSpPr/>
          <p:nvPr/>
        </p:nvCxnSpPr>
        <p:spPr>
          <a:xfrm>
            <a:off x="2237015" y="1845128"/>
            <a:ext cx="791936" cy="506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A678EE24-539B-45E9-8C16-1936A8F2D0D2}"/>
              </a:ext>
            </a:extLst>
          </p:cNvPr>
          <p:cNvCxnSpPr>
            <a:cxnSpLocks/>
          </p:cNvCxnSpPr>
          <p:nvPr/>
        </p:nvCxnSpPr>
        <p:spPr>
          <a:xfrm flipH="1">
            <a:off x="1526723" y="1845128"/>
            <a:ext cx="726620" cy="5143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93AE10-F09C-4627-9E00-AC6BCC6D0C00}"/>
              </a:ext>
            </a:extLst>
          </p:cNvPr>
          <p:cNvSpPr txBox="1"/>
          <p:nvPr/>
        </p:nvSpPr>
        <p:spPr>
          <a:xfrm>
            <a:off x="1061357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мужчина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7BAEB6-D58A-49DF-810B-5747B644495A}"/>
              </a:ext>
            </a:extLst>
          </p:cNvPr>
          <p:cNvSpPr txBox="1"/>
          <p:nvPr/>
        </p:nvSpPr>
        <p:spPr>
          <a:xfrm>
            <a:off x="2637064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женщина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14:cNvPr>
              <p14:cNvContentPartPr/>
              <p14:nvPr/>
            </p14:nvContentPartPr>
            <p14:xfrm>
              <a:off x="1443882" y="1936032"/>
              <a:ext cx="133349" cy="10477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4596" y="1926644"/>
                <a:ext cx="151550" cy="1231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14:cNvPr>
              <p14:cNvContentPartPr/>
              <p14:nvPr/>
            </p14:nvContentPartPr>
            <p14:xfrm>
              <a:off x="1552298" y="2034947"/>
              <a:ext cx="57150" cy="666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2836" y="2026128"/>
                <a:ext cx="75695" cy="83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14:cNvPr>
              <p14:cNvContentPartPr/>
              <p14:nvPr/>
            </p14:nvContentPartPr>
            <p14:xfrm>
              <a:off x="1643294" y="1945140"/>
              <a:ext cx="47625" cy="66675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34064" y="1935615"/>
                <a:ext cx="65715" cy="85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14:cNvPr>
              <p14:cNvContentPartPr/>
              <p14:nvPr/>
            </p14:nvContentPartPr>
            <p14:xfrm>
              <a:off x="1680197" y="1961470"/>
              <a:ext cx="28575" cy="10477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72259" y="1952561"/>
                <a:ext cx="44133" cy="122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14:cNvPr>
              <p14:cNvContentPartPr/>
              <p14:nvPr/>
            </p14:nvContentPartPr>
            <p14:xfrm>
              <a:off x="1768632" y="1905002"/>
              <a:ext cx="76199" cy="152399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60128" y="1896223"/>
                <a:ext cx="92868" cy="169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14:cNvPr>
              <p14:cNvContentPartPr/>
              <p14:nvPr/>
            </p14:nvContentPartPr>
            <p14:xfrm>
              <a:off x="2626503" y="1904977"/>
              <a:ext cx="95250" cy="11430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17844" y="1896075"/>
                <a:ext cx="112222" cy="1317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14:cNvPr>
              <p14:cNvContentPartPr/>
              <p14:nvPr/>
            </p14:nvContentPartPr>
            <p14:xfrm>
              <a:off x="2744090" y="1994127"/>
              <a:ext cx="19049" cy="571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36283" y="1985468"/>
                <a:ext cx="34351" cy="741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14:cNvPr>
              <p14:cNvContentPartPr/>
              <p14:nvPr/>
            </p14:nvContentPartPr>
            <p14:xfrm>
              <a:off x="2795595" y="1920648"/>
              <a:ext cx="66675" cy="104774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86585" y="1911858"/>
                <a:ext cx="84335" cy="1220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14:cNvPr>
              <p14:cNvContentPartPr/>
              <p14:nvPr/>
            </p14:nvContentPartPr>
            <p14:xfrm>
              <a:off x="2814638" y="1888512"/>
              <a:ext cx="57150" cy="19049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05595" y="1877929"/>
                <a:ext cx="74874" cy="397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14:cNvPr>
              <p14:cNvContentPartPr/>
              <p14:nvPr/>
            </p14:nvContentPartPr>
            <p14:xfrm>
              <a:off x="2904398" y="1895672"/>
              <a:ext cx="114300" cy="152399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95384" y="1886812"/>
                <a:ext cx="131968" cy="16976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724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6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3758F61-24F3-45F3-94BA-FF534D615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60712"/>
            <a:ext cx="7339692" cy="1258442"/>
          </a:xfrm>
          <a:prstGeom prst="rect">
            <a:avLst/>
          </a:prstGeom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F9A8251B-B2C2-4B84-9541-07257FAF7B96}"/>
              </a:ext>
            </a:extLst>
          </p:cNvPr>
          <p:cNvCxnSpPr/>
          <p:nvPr/>
        </p:nvCxnSpPr>
        <p:spPr>
          <a:xfrm>
            <a:off x="2237015" y="1845128"/>
            <a:ext cx="791936" cy="506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A678EE24-539B-45E9-8C16-1936A8F2D0D2}"/>
              </a:ext>
            </a:extLst>
          </p:cNvPr>
          <p:cNvCxnSpPr>
            <a:cxnSpLocks/>
          </p:cNvCxnSpPr>
          <p:nvPr/>
        </p:nvCxnSpPr>
        <p:spPr>
          <a:xfrm flipH="1">
            <a:off x="1526723" y="1845128"/>
            <a:ext cx="726620" cy="5143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93AE10-F09C-4627-9E00-AC6BCC6D0C00}"/>
              </a:ext>
            </a:extLst>
          </p:cNvPr>
          <p:cNvSpPr txBox="1"/>
          <p:nvPr/>
        </p:nvSpPr>
        <p:spPr>
          <a:xfrm>
            <a:off x="1061357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мужчина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7BAEB6-D58A-49DF-810B-5747B644495A}"/>
              </a:ext>
            </a:extLst>
          </p:cNvPr>
          <p:cNvSpPr txBox="1"/>
          <p:nvPr/>
        </p:nvSpPr>
        <p:spPr>
          <a:xfrm>
            <a:off x="2637064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женщина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14:cNvPr>
              <p14:cNvContentPartPr/>
              <p14:nvPr/>
            </p14:nvContentPartPr>
            <p14:xfrm>
              <a:off x="1443882" y="1936032"/>
              <a:ext cx="133349" cy="10477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4967" y="1927019"/>
                <a:ext cx="151550" cy="1231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14:cNvPr>
              <p14:cNvContentPartPr/>
              <p14:nvPr/>
            </p14:nvContentPartPr>
            <p14:xfrm>
              <a:off x="1552298" y="2034947"/>
              <a:ext cx="57150" cy="666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2836" y="2026525"/>
                <a:ext cx="75695" cy="838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14:cNvPr>
              <p14:cNvContentPartPr/>
              <p14:nvPr/>
            </p14:nvContentPartPr>
            <p14:xfrm>
              <a:off x="1643294" y="1945140"/>
              <a:ext cx="47625" cy="66675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34064" y="1935996"/>
                <a:ext cx="65715" cy="85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14:cNvPr>
              <p14:cNvContentPartPr/>
              <p14:nvPr/>
            </p14:nvContentPartPr>
            <p14:xfrm>
              <a:off x="1680197" y="1961470"/>
              <a:ext cx="28575" cy="10477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72661" y="1952917"/>
                <a:ext cx="43962" cy="122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14:cNvPr>
              <p14:cNvContentPartPr/>
              <p14:nvPr/>
            </p14:nvContentPartPr>
            <p14:xfrm>
              <a:off x="1768632" y="1905002"/>
              <a:ext cx="76199" cy="152399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60128" y="1896223"/>
                <a:ext cx="92868" cy="169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14:cNvPr>
              <p14:cNvContentPartPr/>
              <p14:nvPr/>
            </p14:nvContentPartPr>
            <p14:xfrm>
              <a:off x="2626503" y="1904977"/>
              <a:ext cx="95250" cy="11430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18190" y="1896075"/>
                <a:ext cx="112222" cy="1317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14:cNvPr>
              <p14:cNvContentPartPr/>
              <p14:nvPr/>
            </p14:nvContentPartPr>
            <p14:xfrm>
              <a:off x="2744090" y="1994127"/>
              <a:ext cx="19049" cy="571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36283" y="1985814"/>
                <a:ext cx="34351" cy="741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14:cNvPr>
              <p14:cNvContentPartPr/>
              <p14:nvPr/>
            </p14:nvContentPartPr>
            <p14:xfrm>
              <a:off x="2795595" y="1920648"/>
              <a:ext cx="66675" cy="104774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86945" y="1911858"/>
                <a:ext cx="84335" cy="1220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14:cNvPr>
              <p14:cNvContentPartPr/>
              <p14:nvPr/>
            </p14:nvContentPartPr>
            <p14:xfrm>
              <a:off x="2814638" y="1888512"/>
              <a:ext cx="57150" cy="19049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05957" y="1878353"/>
                <a:ext cx="74874" cy="397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14:cNvPr>
              <p14:cNvContentPartPr/>
              <p14:nvPr/>
            </p14:nvContentPartPr>
            <p14:xfrm>
              <a:off x="2904398" y="1895672"/>
              <a:ext cx="114300" cy="152399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95384" y="1886812"/>
                <a:ext cx="131968" cy="169765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BA9B203-53FE-4213-99D6-59E16CADB63E}"/>
              </a:ext>
            </a:extLst>
          </p:cNvPr>
          <p:cNvCxnSpPr>
            <a:cxnSpLocks/>
          </p:cNvCxnSpPr>
          <p:nvPr/>
        </p:nvCxnSpPr>
        <p:spPr>
          <a:xfrm flipH="1">
            <a:off x="27513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DA45781-D3C2-44FD-99E1-BBF87ACC0A93}"/>
              </a:ext>
            </a:extLst>
          </p:cNvPr>
          <p:cNvCxnSpPr>
            <a:cxnSpLocks/>
          </p:cNvCxnSpPr>
          <p:nvPr/>
        </p:nvCxnSpPr>
        <p:spPr>
          <a:xfrm>
            <a:off x="3020786" y="2539092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FBC8F2-924F-4BD7-B69B-EC1600484D9F}"/>
              </a:ext>
            </a:extLst>
          </p:cNvPr>
          <p:cNvSpPr txBox="1"/>
          <p:nvPr/>
        </p:nvSpPr>
        <p:spPr>
          <a:xfrm>
            <a:off x="2408464" y="2922815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4894F0-6D00-42B9-86F8-329245FF8138}"/>
              </a:ext>
            </a:extLst>
          </p:cNvPr>
          <p:cNvSpPr txBox="1"/>
          <p:nvPr/>
        </p:nvSpPr>
        <p:spPr>
          <a:xfrm>
            <a:off x="3045277" y="2922815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</p:spTree>
    <p:extLst>
      <p:ext uri="{BB962C8B-B14F-4D97-AF65-F5344CB8AC3E}">
        <p14:creationId xmlns:p14="http://schemas.microsoft.com/office/powerpoint/2010/main" val="3718781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6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3758F61-24F3-45F3-94BA-FF534D615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60712"/>
            <a:ext cx="7339692" cy="1258442"/>
          </a:xfrm>
          <a:prstGeom prst="rect">
            <a:avLst/>
          </a:prstGeom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F9A8251B-B2C2-4B84-9541-07257FAF7B96}"/>
              </a:ext>
            </a:extLst>
          </p:cNvPr>
          <p:cNvCxnSpPr/>
          <p:nvPr/>
        </p:nvCxnSpPr>
        <p:spPr>
          <a:xfrm>
            <a:off x="2237015" y="1845128"/>
            <a:ext cx="791936" cy="506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A678EE24-539B-45E9-8C16-1936A8F2D0D2}"/>
              </a:ext>
            </a:extLst>
          </p:cNvPr>
          <p:cNvCxnSpPr>
            <a:cxnSpLocks/>
          </p:cNvCxnSpPr>
          <p:nvPr/>
        </p:nvCxnSpPr>
        <p:spPr>
          <a:xfrm flipH="1">
            <a:off x="1526723" y="1845128"/>
            <a:ext cx="726620" cy="5143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93AE10-F09C-4627-9E00-AC6BCC6D0C00}"/>
              </a:ext>
            </a:extLst>
          </p:cNvPr>
          <p:cNvSpPr txBox="1"/>
          <p:nvPr/>
        </p:nvSpPr>
        <p:spPr>
          <a:xfrm>
            <a:off x="1061357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мужчина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7BAEB6-D58A-49DF-810B-5747B644495A}"/>
              </a:ext>
            </a:extLst>
          </p:cNvPr>
          <p:cNvSpPr txBox="1"/>
          <p:nvPr/>
        </p:nvSpPr>
        <p:spPr>
          <a:xfrm>
            <a:off x="2637064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женщина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14:cNvPr>
              <p14:cNvContentPartPr/>
              <p14:nvPr/>
            </p14:nvContentPartPr>
            <p14:xfrm>
              <a:off x="1443882" y="1936032"/>
              <a:ext cx="133349" cy="10477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4596" y="1926644"/>
                <a:ext cx="151550" cy="1231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14:cNvPr>
              <p14:cNvContentPartPr/>
              <p14:nvPr/>
            </p14:nvContentPartPr>
            <p14:xfrm>
              <a:off x="1552298" y="2034947"/>
              <a:ext cx="57150" cy="666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2836" y="2026128"/>
                <a:ext cx="75695" cy="83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14:cNvPr>
              <p14:cNvContentPartPr/>
              <p14:nvPr/>
            </p14:nvContentPartPr>
            <p14:xfrm>
              <a:off x="1643294" y="1945140"/>
              <a:ext cx="47625" cy="66675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34064" y="1935615"/>
                <a:ext cx="65715" cy="85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14:cNvPr>
              <p14:cNvContentPartPr/>
              <p14:nvPr/>
            </p14:nvContentPartPr>
            <p14:xfrm>
              <a:off x="1680197" y="1961470"/>
              <a:ext cx="28575" cy="10477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72259" y="1952561"/>
                <a:ext cx="44133" cy="122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14:cNvPr>
              <p14:cNvContentPartPr/>
              <p14:nvPr/>
            </p14:nvContentPartPr>
            <p14:xfrm>
              <a:off x="1768632" y="1905002"/>
              <a:ext cx="76199" cy="152399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60128" y="1896223"/>
                <a:ext cx="92868" cy="169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14:cNvPr>
              <p14:cNvContentPartPr/>
              <p14:nvPr/>
            </p14:nvContentPartPr>
            <p14:xfrm>
              <a:off x="2626503" y="1904977"/>
              <a:ext cx="95250" cy="11430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17844" y="1896075"/>
                <a:ext cx="112222" cy="1317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14:cNvPr>
              <p14:cNvContentPartPr/>
              <p14:nvPr/>
            </p14:nvContentPartPr>
            <p14:xfrm>
              <a:off x="2744090" y="1994127"/>
              <a:ext cx="19049" cy="571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36283" y="1985468"/>
                <a:ext cx="34351" cy="741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14:cNvPr>
              <p14:cNvContentPartPr/>
              <p14:nvPr/>
            </p14:nvContentPartPr>
            <p14:xfrm>
              <a:off x="2795595" y="1920648"/>
              <a:ext cx="66675" cy="104774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86585" y="1911858"/>
                <a:ext cx="84335" cy="1220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14:cNvPr>
              <p14:cNvContentPartPr/>
              <p14:nvPr/>
            </p14:nvContentPartPr>
            <p14:xfrm>
              <a:off x="2814638" y="1888512"/>
              <a:ext cx="57150" cy="19049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05595" y="1877929"/>
                <a:ext cx="74874" cy="397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14:cNvPr>
              <p14:cNvContentPartPr/>
              <p14:nvPr/>
            </p14:nvContentPartPr>
            <p14:xfrm>
              <a:off x="2904398" y="1895672"/>
              <a:ext cx="114300" cy="152399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95384" y="1886812"/>
                <a:ext cx="131968" cy="169765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BA9B203-53FE-4213-99D6-59E16CADB63E}"/>
              </a:ext>
            </a:extLst>
          </p:cNvPr>
          <p:cNvCxnSpPr>
            <a:cxnSpLocks/>
          </p:cNvCxnSpPr>
          <p:nvPr/>
        </p:nvCxnSpPr>
        <p:spPr>
          <a:xfrm flipH="1">
            <a:off x="27513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DA45781-D3C2-44FD-99E1-BBF87ACC0A93}"/>
              </a:ext>
            </a:extLst>
          </p:cNvPr>
          <p:cNvCxnSpPr>
            <a:cxnSpLocks/>
          </p:cNvCxnSpPr>
          <p:nvPr/>
        </p:nvCxnSpPr>
        <p:spPr>
          <a:xfrm>
            <a:off x="3028950" y="2530928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FBC8F2-924F-4BD7-B69B-EC1600484D9F}"/>
              </a:ext>
            </a:extLst>
          </p:cNvPr>
          <p:cNvSpPr txBox="1"/>
          <p:nvPr/>
        </p:nvSpPr>
        <p:spPr>
          <a:xfrm>
            <a:off x="2408464" y="2922815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4894F0-6D00-42B9-86F8-329245FF8138}"/>
              </a:ext>
            </a:extLst>
          </p:cNvPr>
          <p:cNvSpPr txBox="1"/>
          <p:nvPr/>
        </p:nvSpPr>
        <p:spPr>
          <a:xfrm>
            <a:off x="3045277" y="2922815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21CDAD-D169-4AE6-BE9F-E7004B8775F9}"/>
              </a:ext>
            </a:extLst>
          </p:cNvPr>
          <p:cNvSpPr txBox="1"/>
          <p:nvPr/>
        </p:nvSpPr>
        <p:spPr>
          <a:xfrm>
            <a:off x="726621" y="2914651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F521B9-0596-4242-BA49-14023E4AC1B9}"/>
              </a:ext>
            </a:extLst>
          </p:cNvPr>
          <p:cNvSpPr txBox="1"/>
          <p:nvPr/>
        </p:nvSpPr>
        <p:spPr>
          <a:xfrm>
            <a:off x="1363434" y="2914651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77DE6C05-EF8D-4529-87AD-8C097BD8D392}"/>
              </a:ext>
            </a:extLst>
          </p:cNvPr>
          <p:cNvCxnSpPr>
            <a:cxnSpLocks/>
          </p:cNvCxnSpPr>
          <p:nvPr/>
        </p:nvCxnSpPr>
        <p:spPr>
          <a:xfrm>
            <a:off x="1412422" y="2555420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316F18B-8A2C-469A-9552-8EC82BEF5C03}"/>
              </a:ext>
            </a:extLst>
          </p:cNvPr>
          <p:cNvCxnSpPr>
            <a:cxnSpLocks/>
          </p:cNvCxnSpPr>
          <p:nvPr/>
        </p:nvCxnSpPr>
        <p:spPr>
          <a:xfrm flipH="1">
            <a:off x="11511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319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6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3758F61-24F3-45F3-94BA-FF534D615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60712"/>
            <a:ext cx="7339692" cy="1258442"/>
          </a:xfrm>
          <a:prstGeom prst="rect">
            <a:avLst/>
          </a:prstGeom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F9A8251B-B2C2-4B84-9541-07257FAF7B96}"/>
              </a:ext>
            </a:extLst>
          </p:cNvPr>
          <p:cNvCxnSpPr/>
          <p:nvPr/>
        </p:nvCxnSpPr>
        <p:spPr>
          <a:xfrm>
            <a:off x="2237015" y="1845128"/>
            <a:ext cx="791936" cy="506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A678EE24-539B-45E9-8C16-1936A8F2D0D2}"/>
              </a:ext>
            </a:extLst>
          </p:cNvPr>
          <p:cNvCxnSpPr>
            <a:cxnSpLocks/>
          </p:cNvCxnSpPr>
          <p:nvPr/>
        </p:nvCxnSpPr>
        <p:spPr>
          <a:xfrm flipH="1">
            <a:off x="1526723" y="1845128"/>
            <a:ext cx="726620" cy="5143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93AE10-F09C-4627-9E00-AC6BCC6D0C00}"/>
              </a:ext>
            </a:extLst>
          </p:cNvPr>
          <p:cNvSpPr txBox="1"/>
          <p:nvPr/>
        </p:nvSpPr>
        <p:spPr>
          <a:xfrm>
            <a:off x="1061357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мужчина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7BAEB6-D58A-49DF-810B-5747B644495A}"/>
              </a:ext>
            </a:extLst>
          </p:cNvPr>
          <p:cNvSpPr txBox="1"/>
          <p:nvPr/>
        </p:nvSpPr>
        <p:spPr>
          <a:xfrm>
            <a:off x="2637064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женщина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14:cNvPr>
              <p14:cNvContentPartPr/>
              <p14:nvPr/>
            </p14:nvContentPartPr>
            <p14:xfrm>
              <a:off x="1443882" y="1936032"/>
              <a:ext cx="133349" cy="10477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4596" y="1926644"/>
                <a:ext cx="151550" cy="1231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14:cNvPr>
              <p14:cNvContentPartPr/>
              <p14:nvPr/>
            </p14:nvContentPartPr>
            <p14:xfrm>
              <a:off x="1552298" y="2034947"/>
              <a:ext cx="57150" cy="666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2836" y="2026128"/>
                <a:ext cx="75695" cy="83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14:cNvPr>
              <p14:cNvContentPartPr/>
              <p14:nvPr/>
            </p14:nvContentPartPr>
            <p14:xfrm>
              <a:off x="1643294" y="1945140"/>
              <a:ext cx="47625" cy="66675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34064" y="1935615"/>
                <a:ext cx="65715" cy="85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14:cNvPr>
              <p14:cNvContentPartPr/>
              <p14:nvPr/>
            </p14:nvContentPartPr>
            <p14:xfrm>
              <a:off x="1680197" y="1961470"/>
              <a:ext cx="28575" cy="10477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72259" y="1952561"/>
                <a:ext cx="44133" cy="122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14:cNvPr>
              <p14:cNvContentPartPr/>
              <p14:nvPr/>
            </p14:nvContentPartPr>
            <p14:xfrm>
              <a:off x="1768632" y="1905002"/>
              <a:ext cx="76199" cy="152399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60128" y="1896223"/>
                <a:ext cx="92868" cy="169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14:cNvPr>
              <p14:cNvContentPartPr/>
              <p14:nvPr/>
            </p14:nvContentPartPr>
            <p14:xfrm>
              <a:off x="2626503" y="1904977"/>
              <a:ext cx="95250" cy="11430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17844" y="1896075"/>
                <a:ext cx="112222" cy="1317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14:cNvPr>
              <p14:cNvContentPartPr/>
              <p14:nvPr/>
            </p14:nvContentPartPr>
            <p14:xfrm>
              <a:off x="2744090" y="1994127"/>
              <a:ext cx="19049" cy="571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36283" y="1985468"/>
                <a:ext cx="34351" cy="741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14:cNvPr>
              <p14:cNvContentPartPr/>
              <p14:nvPr/>
            </p14:nvContentPartPr>
            <p14:xfrm>
              <a:off x="2795595" y="1920648"/>
              <a:ext cx="66675" cy="104774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86585" y="1911858"/>
                <a:ext cx="84335" cy="1220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14:cNvPr>
              <p14:cNvContentPartPr/>
              <p14:nvPr/>
            </p14:nvContentPartPr>
            <p14:xfrm>
              <a:off x="2814638" y="1888512"/>
              <a:ext cx="57150" cy="19049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05595" y="1877929"/>
                <a:ext cx="74874" cy="397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14:cNvPr>
              <p14:cNvContentPartPr/>
              <p14:nvPr/>
            </p14:nvContentPartPr>
            <p14:xfrm>
              <a:off x="2904398" y="1895672"/>
              <a:ext cx="114300" cy="152399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95384" y="1886812"/>
                <a:ext cx="131968" cy="169765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BA9B203-53FE-4213-99D6-59E16CADB63E}"/>
              </a:ext>
            </a:extLst>
          </p:cNvPr>
          <p:cNvCxnSpPr>
            <a:cxnSpLocks/>
          </p:cNvCxnSpPr>
          <p:nvPr/>
        </p:nvCxnSpPr>
        <p:spPr>
          <a:xfrm flipH="1">
            <a:off x="27513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DA45781-D3C2-44FD-99E1-BBF87ACC0A93}"/>
              </a:ext>
            </a:extLst>
          </p:cNvPr>
          <p:cNvCxnSpPr>
            <a:cxnSpLocks/>
          </p:cNvCxnSpPr>
          <p:nvPr/>
        </p:nvCxnSpPr>
        <p:spPr>
          <a:xfrm>
            <a:off x="3028950" y="2530928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FBC8F2-924F-4BD7-B69B-EC1600484D9F}"/>
              </a:ext>
            </a:extLst>
          </p:cNvPr>
          <p:cNvSpPr txBox="1"/>
          <p:nvPr/>
        </p:nvSpPr>
        <p:spPr>
          <a:xfrm>
            <a:off x="2408464" y="2922815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4894F0-6D00-42B9-86F8-329245FF8138}"/>
              </a:ext>
            </a:extLst>
          </p:cNvPr>
          <p:cNvSpPr txBox="1"/>
          <p:nvPr/>
        </p:nvSpPr>
        <p:spPr>
          <a:xfrm>
            <a:off x="3045277" y="2922815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21CDAD-D169-4AE6-BE9F-E7004B8775F9}"/>
              </a:ext>
            </a:extLst>
          </p:cNvPr>
          <p:cNvSpPr txBox="1"/>
          <p:nvPr/>
        </p:nvSpPr>
        <p:spPr>
          <a:xfrm>
            <a:off x="726621" y="2914651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F521B9-0596-4242-BA49-14023E4AC1B9}"/>
              </a:ext>
            </a:extLst>
          </p:cNvPr>
          <p:cNvSpPr txBox="1"/>
          <p:nvPr/>
        </p:nvSpPr>
        <p:spPr>
          <a:xfrm>
            <a:off x="1363434" y="2914651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77DE6C05-EF8D-4529-87AD-8C097BD8D392}"/>
              </a:ext>
            </a:extLst>
          </p:cNvPr>
          <p:cNvCxnSpPr>
            <a:cxnSpLocks/>
          </p:cNvCxnSpPr>
          <p:nvPr/>
        </p:nvCxnSpPr>
        <p:spPr>
          <a:xfrm>
            <a:off x="1412422" y="2555420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316F18B-8A2C-469A-9552-8EC82BEF5C03}"/>
              </a:ext>
            </a:extLst>
          </p:cNvPr>
          <p:cNvCxnSpPr>
            <a:cxnSpLocks/>
          </p:cNvCxnSpPr>
          <p:nvPr/>
        </p:nvCxnSpPr>
        <p:spPr>
          <a:xfrm flipH="1">
            <a:off x="11511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08186A15-60B2-4CEB-B74A-6F8DC2B54917}"/>
                  </a:ext>
                </a:extLst>
              </p14:cNvPr>
              <p14:cNvContentPartPr/>
              <p14:nvPr/>
            </p14:nvContentPartPr>
            <p14:xfrm>
              <a:off x="2496751" y="2662313"/>
              <a:ext cx="114300" cy="9525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08186A15-60B2-4CEB-B74A-6F8DC2B5491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488125" y="2653418"/>
                <a:ext cx="131912" cy="1134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3307C816-E3FE-44FC-A779-090B3E5FCD10}"/>
                  </a:ext>
                </a:extLst>
              </p14:cNvPr>
              <p14:cNvContentPartPr/>
              <p14:nvPr/>
            </p14:nvContentPartPr>
            <p14:xfrm>
              <a:off x="2571915" y="2753404"/>
              <a:ext cx="28575" cy="28575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3307C816-E3FE-44FC-A779-090B3E5FCD1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63608" y="2745286"/>
                <a:ext cx="44856" cy="44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1A5486C-7C29-4C44-91AC-237EB9AADB98}"/>
                  </a:ext>
                </a:extLst>
              </p14:cNvPr>
              <p14:cNvContentPartPr/>
              <p14:nvPr/>
            </p14:nvContentPartPr>
            <p14:xfrm>
              <a:off x="2655633" y="2671762"/>
              <a:ext cx="57150" cy="76199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1A5486C-7C29-4C44-91AC-237EB9AADB9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646365" y="2662734"/>
                <a:ext cx="76071" cy="938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95023A9E-45E9-47A1-ABB9-FB95A88FB8A8}"/>
                  </a:ext>
                </a:extLst>
              </p14:cNvPr>
              <p14:cNvContentPartPr/>
              <p14:nvPr/>
            </p14:nvContentPartPr>
            <p14:xfrm>
              <a:off x="2697746" y="2679926"/>
              <a:ext cx="85725" cy="9525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95023A9E-45E9-47A1-ABB9-FB95A88FB8A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689028" y="2671364"/>
                <a:ext cx="103524" cy="1127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EDEA48B8-C88D-4475-A98A-F2BCD6FDEA5A}"/>
                  </a:ext>
                </a:extLst>
              </p14:cNvPr>
              <p14:cNvContentPartPr/>
              <p14:nvPr/>
            </p14:nvContentPartPr>
            <p14:xfrm>
              <a:off x="2765651" y="2658572"/>
              <a:ext cx="66675" cy="9524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EDEA48B8-C88D-4475-A98A-F2BCD6FDEA5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57094" y="2651131"/>
                <a:ext cx="84146" cy="2410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8701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6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3758F61-24F3-45F3-94BA-FF534D615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60712"/>
            <a:ext cx="7339692" cy="1258442"/>
          </a:xfrm>
          <a:prstGeom prst="rect">
            <a:avLst/>
          </a:prstGeom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F9A8251B-B2C2-4B84-9541-07257FAF7B96}"/>
              </a:ext>
            </a:extLst>
          </p:cNvPr>
          <p:cNvCxnSpPr/>
          <p:nvPr/>
        </p:nvCxnSpPr>
        <p:spPr>
          <a:xfrm>
            <a:off x="2237015" y="1845128"/>
            <a:ext cx="791936" cy="506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A678EE24-539B-45E9-8C16-1936A8F2D0D2}"/>
              </a:ext>
            </a:extLst>
          </p:cNvPr>
          <p:cNvCxnSpPr>
            <a:cxnSpLocks/>
          </p:cNvCxnSpPr>
          <p:nvPr/>
        </p:nvCxnSpPr>
        <p:spPr>
          <a:xfrm flipH="1">
            <a:off x="1526723" y="1845128"/>
            <a:ext cx="726620" cy="5143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93AE10-F09C-4627-9E00-AC6BCC6D0C00}"/>
              </a:ext>
            </a:extLst>
          </p:cNvPr>
          <p:cNvSpPr txBox="1"/>
          <p:nvPr/>
        </p:nvSpPr>
        <p:spPr>
          <a:xfrm>
            <a:off x="1061357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мужчина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7BAEB6-D58A-49DF-810B-5747B644495A}"/>
              </a:ext>
            </a:extLst>
          </p:cNvPr>
          <p:cNvSpPr txBox="1"/>
          <p:nvPr/>
        </p:nvSpPr>
        <p:spPr>
          <a:xfrm>
            <a:off x="2637064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женщина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14:cNvPr>
              <p14:cNvContentPartPr/>
              <p14:nvPr/>
            </p14:nvContentPartPr>
            <p14:xfrm>
              <a:off x="1443882" y="1936032"/>
              <a:ext cx="133349" cy="10477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4596" y="1926644"/>
                <a:ext cx="151550" cy="1231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14:cNvPr>
              <p14:cNvContentPartPr/>
              <p14:nvPr/>
            </p14:nvContentPartPr>
            <p14:xfrm>
              <a:off x="1552298" y="2034947"/>
              <a:ext cx="57150" cy="666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2836" y="2026128"/>
                <a:ext cx="75695" cy="83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14:cNvPr>
              <p14:cNvContentPartPr/>
              <p14:nvPr/>
            </p14:nvContentPartPr>
            <p14:xfrm>
              <a:off x="1643294" y="1945140"/>
              <a:ext cx="47625" cy="66675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34064" y="1935615"/>
                <a:ext cx="65715" cy="85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14:cNvPr>
              <p14:cNvContentPartPr/>
              <p14:nvPr/>
            </p14:nvContentPartPr>
            <p14:xfrm>
              <a:off x="1680197" y="1961470"/>
              <a:ext cx="28575" cy="10477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72259" y="1952561"/>
                <a:ext cx="44133" cy="122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14:cNvPr>
              <p14:cNvContentPartPr/>
              <p14:nvPr/>
            </p14:nvContentPartPr>
            <p14:xfrm>
              <a:off x="1768632" y="1905002"/>
              <a:ext cx="76199" cy="152399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60128" y="1896223"/>
                <a:ext cx="92868" cy="169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14:cNvPr>
              <p14:cNvContentPartPr/>
              <p14:nvPr/>
            </p14:nvContentPartPr>
            <p14:xfrm>
              <a:off x="2626503" y="1904977"/>
              <a:ext cx="95250" cy="11430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17844" y="1896075"/>
                <a:ext cx="112222" cy="1317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14:cNvPr>
              <p14:cNvContentPartPr/>
              <p14:nvPr/>
            </p14:nvContentPartPr>
            <p14:xfrm>
              <a:off x="2744090" y="1994127"/>
              <a:ext cx="19049" cy="571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36283" y="1985468"/>
                <a:ext cx="34351" cy="741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14:cNvPr>
              <p14:cNvContentPartPr/>
              <p14:nvPr/>
            </p14:nvContentPartPr>
            <p14:xfrm>
              <a:off x="2795595" y="1920648"/>
              <a:ext cx="66675" cy="104774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86585" y="1911858"/>
                <a:ext cx="84335" cy="1220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14:cNvPr>
              <p14:cNvContentPartPr/>
              <p14:nvPr/>
            </p14:nvContentPartPr>
            <p14:xfrm>
              <a:off x="2814638" y="1888512"/>
              <a:ext cx="57150" cy="19049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05595" y="1877929"/>
                <a:ext cx="74874" cy="397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14:cNvPr>
              <p14:cNvContentPartPr/>
              <p14:nvPr/>
            </p14:nvContentPartPr>
            <p14:xfrm>
              <a:off x="2904398" y="1895672"/>
              <a:ext cx="114300" cy="152399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95384" y="1886812"/>
                <a:ext cx="131968" cy="169765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BA9B203-53FE-4213-99D6-59E16CADB63E}"/>
              </a:ext>
            </a:extLst>
          </p:cNvPr>
          <p:cNvCxnSpPr>
            <a:cxnSpLocks/>
          </p:cNvCxnSpPr>
          <p:nvPr/>
        </p:nvCxnSpPr>
        <p:spPr>
          <a:xfrm flipH="1">
            <a:off x="27513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DA45781-D3C2-44FD-99E1-BBF87ACC0A93}"/>
              </a:ext>
            </a:extLst>
          </p:cNvPr>
          <p:cNvCxnSpPr>
            <a:cxnSpLocks/>
          </p:cNvCxnSpPr>
          <p:nvPr/>
        </p:nvCxnSpPr>
        <p:spPr>
          <a:xfrm>
            <a:off x="3028950" y="2530928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FBC8F2-924F-4BD7-B69B-EC1600484D9F}"/>
              </a:ext>
            </a:extLst>
          </p:cNvPr>
          <p:cNvSpPr txBox="1"/>
          <p:nvPr/>
        </p:nvSpPr>
        <p:spPr>
          <a:xfrm>
            <a:off x="2408464" y="2922815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4894F0-6D00-42B9-86F8-329245FF8138}"/>
              </a:ext>
            </a:extLst>
          </p:cNvPr>
          <p:cNvSpPr txBox="1"/>
          <p:nvPr/>
        </p:nvSpPr>
        <p:spPr>
          <a:xfrm>
            <a:off x="3045277" y="2922815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21CDAD-D169-4AE6-BE9F-E7004B8775F9}"/>
              </a:ext>
            </a:extLst>
          </p:cNvPr>
          <p:cNvSpPr txBox="1"/>
          <p:nvPr/>
        </p:nvSpPr>
        <p:spPr>
          <a:xfrm>
            <a:off x="726621" y="2914651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F521B9-0596-4242-BA49-14023E4AC1B9}"/>
              </a:ext>
            </a:extLst>
          </p:cNvPr>
          <p:cNvSpPr txBox="1"/>
          <p:nvPr/>
        </p:nvSpPr>
        <p:spPr>
          <a:xfrm>
            <a:off x="1363434" y="2914651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77DE6C05-EF8D-4529-87AD-8C097BD8D392}"/>
              </a:ext>
            </a:extLst>
          </p:cNvPr>
          <p:cNvCxnSpPr>
            <a:cxnSpLocks/>
          </p:cNvCxnSpPr>
          <p:nvPr/>
        </p:nvCxnSpPr>
        <p:spPr>
          <a:xfrm>
            <a:off x="1412422" y="2555420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316F18B-8A2C-469A-9552-8EC82BEF5C03}"/>
              </a:ext>
            </a:extLst>
          </p:cNvPr>
          <p:cNvCxnSpPr>
            <a:cxnSpLocks/>
          </p:cNvCxnSpPr>
          <p:nvPr/>
        </p:nvCxnSpPr>
        <p:spPr>
          <a:xfrm flipH="1">
            <a:off x="11511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08186A15-60B2-4CEB-B74A-6F8DC2B54917}"/>
                  </a:ext>
                </a:extLst>
              </p14:cNvPr>
              <p14:cNvContentPartPr/>
              <p14:nvPr/>
            </p14:nvContentPartPr>
            <p14:xfrm>
              <a:off x="2496751" y="2662313"/>
              <a:ext cx="114300" cy="9525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08186A15-60B2-4CEB-B74A-6F8DC2B5491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487765" y="2653047"/>
                <a:ext cx="131912" cy="1134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3307C816-E3FE-44FC-A779-090B3E5FCD10}"/>
                  </a:ext>
                </a:extLst>
              </p14:cNvPr>
              <p14:cNvContentPartPr/>
              <p14:nvPr/>
            </p14:nvContentPartPr>
            <p14:xfrm>
              <a:off x="2571915" y="2753404"/>
              <a:ext cx="28575" cy="28575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3307C816-E3FE-44FC-A779-090B3E5FCD1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63608" y="2745286"/>
                <a:ext cx="44856" cy="44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1A5486C-7C29-4C44-91AC-237EB9AADB98}"/>
                  </a:ext>
                </a:extLst>
              </p14:cNvPr>
              <p14:cNvContentPartPr/>
              <p14:nvPr/>
            </p14:nvContentPartPr>
            <p14:xfrm>
              <a:off x="2655633" y="2671762"/>
              <a:ext cx="57150" cy="76199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1A5486C-7C29-4C44-91AC-237EB9AADB9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645914" y="2662734"/>
                <a:ext cx="76200" cy="938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95023A9E-45E9-47A1-ABB9-FB95A88FB8A8}"/>
                  </a:ext>
                </a:extLst>
              </p14:cNvPr>
              <p14:cNvContentPartPr/>
              <p14:nvPr/>
            </p14:nvContentPartPr>
            <p14:xfrm>
              <a:off x="2697746" y="2679926"/>
              <a:ext cx="85725" cy="9525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95023A9E-45E9-47A1-ABB9-FB95A88FB8A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688665" y="2670974"/>
                <a:ext cx="103524" cy="112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EDEA48B8-C88D-4475-A98A-F2BCD6FDEA5A}"/>
                  </a:ext>
                </a:extLst>
              </p14:cNvPr>
              <p14:cNvContentPartPr/>
              <p14:nvPr/>
            </p14:nvContentPartPr>
            <p14:xfrm>
              <a:off x="2765651" y="2658572"/>
              <a:ext cx="66675" cy="9524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EDEA48B8-C88D-4475-A98A-F2BCD6FDEA5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56737" y="2651131"/>
                <a:ext cx="84146" cy="24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E7338925-8D61-4707-B168-83B0268EE196}"/>
                  </a:ext>
                </a:extLst>
              </p14:cNvPr>
              <p14:cNvContentPartPr/>
              <p14:nvPr/>
            </p14:nvContentPartPr>
            <p14:xfrm>
              <a:off x="3288331" y="2605763"/>
              <a:ext cx="95250" cy="95250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E7338925-8D61-4707-B168-83B0268EE19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79672" y="2596798"/>
                <a:ext cx="112222" cy="113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F42F8B10-F64C-4654-9C38-35A2B3DA78EF}"/>
                  </a:ext>
                </a:extLst>
              </p14:cNvPr>
              <p14:cNvContentPartPr/>
              <p14:nvPr/>
            </p14:nvContentPartPr>
            <p14:xfrm>
              <a:off x="3368086" y="2696255"/>
              <a:ext cx="28575" cy="47625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F42F8B10-F64C-4654-9C38-35A2B3DA78E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58818" y="2687395"/>
                <a:ext cx="47496" cy="657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Рукописный ввод 29">
                <a:extLst>
                  <a:ext uri="{FF2B5EF4-FFF2-40B4-BE49-F238E27FC236}">
                    <a16:creationId xmlns:a16="http://schemas.microsoft.com/office/drawing/2014/main" id="{DD8712FF-294A-48B6-8878-7BD63DD578BA}"/>
                  </a:ext>
                </a:extLst>
              </p14:cNvPr>
              <p14:cNvContentPartPr/>
              <p14:nvPr/>
            </p14:nvContentPartPr>
            <p14:xfrm>
              <a:off x="3450966" y="2606448"/>
              <a:ext cx="85725" cy="133349"/>
            </p14:xfrm>
          </p:contentPart>
        </mc:Choice>
        <mc:Fallback xmlns="">
          <p:pic>
            <p:nvPicPr>
              <p:cNvPr id="30" name="Рукописный ввод 29">
                <a:extLst>
                  <a:ext uri="{FF2B5EF4-FFF2-40B4-BE49-F238E27FC236}">
                    <a16:creationId xmlns:a16="http://schemas.microsoft.com/office/drawing/2014/main" id="{DD8712FF-294A-48B6-8878-7BD63DD578B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441903" y="2597533"/>
                <a:ext cx="104230" cy="151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1BF0E690-3676-438C-AB64-1432F707A5F1}"/>
                  </a:ext>
                </a:extLst>
              </p14:cNvPr>
              <p14:cNvContentPartPr/>
              <p14:nvPr/>
            </p14:nvContentPartPr>
            <p14:xfrm>
              <a:off x="3554972" y="2630941"/>
              <a:ext cx="85725" cy="11430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1BF0E690-3676-438C-AB64-1432F707A5F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545813" y="2621898"/>
                <a:ext cx="103676" cy="1320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39F9AFB2-974F-4E91-A960-AFFA40A752C7}"/>
                  </a:ext>
                </a:extLst>
              </p14:cNvPr>
              <p14:cNvContentPartPr/>
              <p14:nvPr/>
            </p14:nvContentPartPr>
            <p14:xfrm>
              <a:off x="3590245" y="2585827"/>
              <a:ext cx="76199" cy="28575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39F9AFB2-974F-4E91-A960-AFFA40A752C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581856" y="2577008"/>
                <a:ext cx="93326" cy="4586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15489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6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3758F61-24F3-45F3-94BA-FF534D615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60712"/>
            <a:ext cx="7339692" cy="1258442"/>
          </a:xfrm>
          <a:prstGeom prst="rect">
            <a:avLst/>
          </a:prstGeom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F9A8251B-B2C2-4B84-9541-07257FAF7B96}"/>
              </a:ext>
            </a:extLst>
          </p:cNvPr>
          <p:cNvCxnSpPr/>
          <p:nvPr/>
        </p:nvCxnSpPr>
        <p:spPr>
          <a:xfrm>
            <a:off x="2237015" y="1845128"/>
            <a:ext cx="791936" cy="506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A678EE24-539B-45E9-8C16-1936A8F2D0D2}"/>
              </a:ext>
            </a:extLst>
          </p:cNvPr>
          <p:cNvCxnSpPr>
            <a:cxnSpLocks/>
          </p:cNvCxnSpPr>
          <p:nvPr/>
        </p:nvCxnSpPr>
        <p:spPr>
          <a:xfrm flipH="1">
            <a:off x="1526723" y="1845128"/>
            <a:ext cx="726620" cy="5143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93AE10-F09C-4627-9E00-AC6BCC6D0C00}"/>
              </a:ext>
            </a:extLst>
          </p:cNvPr>
          <p:cNvSpPr txBox="1"/>
          <p:nvPr/>
        </p:nvSpPr>
        <p:spPr>
          <a:xfrm>
            <a:off x="1061357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мужчина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7BAEB6-D58A-49DF-810B-5747B644495A}"/>
              </a:ext>
            </a:extLst>
          </p:cNvPr>
          <p:cNvSpPr txBox="1"/>
          <p:nvPr/>
        </p:nvSpPr>
        <p:spPr>
          <a:xfrm>
            <a:off x="2637064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женщина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14:cNvPr>
              <p14:cNvContentPartPr/>
              <p14:nvPr/>
            </p14:nvContentPartPr>
            <p14:xfrm>
              <a:off x="1443882" y="1936032"/>
              <a:ext cx="133349" cy="10477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4596" y="1926644"/>
                <a:ext cx="151550" cy="1231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14:cNvPr>
              <p14:cNvContentPartPr/>
              <p14:nvPr/>
            </p14:nvContentPartPr>
            <p14:xfrm>
              <a:off x="1552298" y="2034947"/>
              <a:ext cx="57150" cy="666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2836" y="2026128"/>
                <a:ext cx="75695" cy="83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14:cNvPr>
              <p14:cNvContentPartPr/>
              <p14:nvPr/>
            </p14:nvContentPartPr>
            <p14:xfrm>
              <a:off x="1643294" y="1945140"/>
              <a:ext cx="47625" cy="66675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34064" y="1935615"/>
                <a:ext cx="65715" cy="85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14:cNvPr>
              <p14:cNvContentPartPr/>
              <p14:nvPr/>
            </p14:nvContentPartPr>
            <p14:xfrm>
              <a:off x="1680197" y="1961470"/>
              <a:ext cx="28575" cy="10477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72259" y="1952561"/>
                <a:ext cx="44133" cy="122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14:cNvPr>
              <p14:cNvContentPartPr/>
              <p14:nvPr/>
            </p14:nvContentPartPr>
            <p14:xfrm>
              <a:off x="1768632" y="1905002"/>
              <a:ext cx="76199" cy="152399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60128" y="1896223"/>
                <a:ext cx="92868" cy="169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14:cNvPr>
              <p14:cNvContentPartPr/>
              <p14:nvPr/>
            </p14:nvContentPartPr>
            <p14:xfrm>
              <a:off x="2626503" y="1904977"/>
              <a:ext cx="95250" cy="11430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17844" y="1896075"/>
                <a:ext cx="112222" cy="1317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14:cNvPr>
              <p14:cNvContentPartPr/>
              <p14:nvPr/>
            </p14:nvContentPartPr>
            <p14:xfrm>
              <a:off x="2744090" y="1994127"/>
              <a:ext cx="19049" cy="571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36283" y="1985468"/>
                <a:ext cx="34351" cy="741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14:cNvPr>
              <p14:cNvContentPartPr/>
              <p14:nvPr/>
            </p14:nvContentPartPr>
            <p14:xfrm>
              <a:off x="2795595" y="1920648"/>
              <a:ext cx="66675" cy="104774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86585" y="1911858"/>
                <a:ext cx="84335" cy="1220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14:cNvPr>
              <p14:cNvContentPartPr/>
              <p14:nvPr/>
            </p14:nvContentPartPr>
            <p14:xfrm>
              <a:off x="2814638" y="1888512"/>
              <a:ext cx="57150" cy="19049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05595" y="1877929"/>
                <a:ext cx="74874" cy="397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14:cNvPr>
              <p14:cNvContentPartPr/>
              <p14:nvPr/>
            </p14:nvContentPartPr>
            <p14:xfrm>
              <a:off x="2904398" y="1895672"/>
              <a:ext cx="114300" cy="152399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95384" y="1886812"/>
                <a:ext cx="131968" cy="169765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BA9B203-53FE-4213-99D6-59E16CADB63E}"/>
              </a:ext>
            </a:extLst>
          </p:cNvPr>
          <p:cNvCxnSpPr>
            <a:cxnSpLocks/>
          </p:cNvCxnSpPr>
          <p:nvPr/>
        </p:nvCxnSpPr>
        <p:spPr>
          <a:xfrm flipH="1">
            <a:off x="27513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DA45781-D3C2-44FD-99E1-BBF87ACC0A93}"/>
              </a:ext>
            </a:extLst>
          </p:cNvPr>
          <p:cNvCxnSpPr>
            <a:cxnSpLocks/>
          </p:cNvCxnSpPr>
          <p:nvPr/>
        </p:nvCxnSpPr>
        <p:spPr>
          <a:xfrm>
            <a:off x="3028950" y="2530928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FBC8F2-924F-4BD7-B69B-EC1600484D9F}"/>
              </a:ext>
            </a:extLst>
          </p:cNvPr>
          <p:cNvSpPr txBox="1"/>
          <p:nvPr/>
        </p:nvSpPr>
        <p:spPr>
          <a:xfrm>
            <a:off x="2408464" y="2922815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4894F0-6D00-42B9-86F8-329245FF8138}"/>
              </a:ext>
            </a:extLst>
          </p:cNvPr>
          <p:cNvSpPr txBox="1"/>
          <p:nvPr/>
        </p:nvSpPr>
        <p:spPr>
          <a:xfrm>
            <a:off x="3045277" y="2922815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21CDAD-D169-4AE6-BE9F-E7004B8775F9}"/>
              </a:ext>
            </a:extLst>
          </p:cNvPr>
          <p:cNvSpPr txBox="1"/>
          <p:nvPr/>
        </p:nvSpPr>
        <p:spPr>
          <a:xfrm>
            <a:off x="726621" y="2914651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F521B9-0596-4242-BA49-14023E4AC1B9}"/>
              </a:ext>
            </a:extLst>
          </p:cNvPr>
          <p:cNvSpPr txBox="1"/>
          <p:nvPr/>
        </p:nvSpPr>
        <p:spPr>
          <a:xfrm>
            <a:off x="1363434" y="2914651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77DE6C05-EF8D-4529-87AD-8C097BD8D392}"/>
              </a:ext>
            </a:extLst>
          </p:cNvPr>
          <p:cNvCxnSpPr>
            <a:cxnSpLocks/>
          </p:cNvCxnSpPr>
          <p:nvPr/>
        </p:nvCxnSpPr>
        <p:spPr>
          <a:xfrm>
            <a:off x="1412422" y="2555420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316F18B-8A2C-469A-9552-8EC82BEF5C03}"/>
              </a:ext>
            </a:extLst>
          </p:cNvPr>
          <p:cNvCxnSpPr>
            <a:cxnSpLocks/>
          </p:cNvCxnSpPr>
          <p:nvPr/>
        </p:nvCxnSpPr>
        <p:spPr>
          <a:xfrm flipH="1">
            <a:off x="11511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08186A15-60B2-4CEB-B74A-6F8DC2B54917}"/>
                  </a:ext>
                </a:extLst>
              </p14:cNvPr>
              <p14:cNvContentPartPr/>
              <p14:nvPr/>
            </p14:nvContentPartPr>
            <p14:xfrm>
              <a:off x="2496751" y="2662313"/>
              <a:ext cx="114300" cy="9525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08186A15-60B2-4CEB-B74A-6F8DC2B5491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487765" y="2653047"/>
                <a:ext cx="131912" cy="1134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3307C816-E3FE-44FC-A779-090B3E5FCD10}"/>
                  </a:ext>
                </a:extLst>
              </p14:cNvPr>
              <p14:cNvContentPartPr/>
              <p14:nvPr/>
            </p14:nvContentPartPr>
            <p14:xfrm>
              <a:off x="2571915" y="2753404"/>
              <a:ext cx="28575" cy="28575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3307C816-E3FE-44FC-A779-090B3E5FCD1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63608" y="2745286"/>
                <a:ext cx="44856" cy="44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1A5486C-7C29-4C44-91AC-237EB9AADB98}"/>
                  </a:ext>
                </a:extLst>
              </p14:cNvPr>
              <p14:cNvContentPartPr/>
              <p14:nvPr/>
            </p14:nvContentPartPr>
            <p14:xfrm>
              <a:off x="2655633" y="2671762"/>
              <a:ext cx="57150" cy="76199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1A5486C-7C29-4C44-91AC-237EB9AADB9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645914" y="2662734"/>
                <a:ext cx="76200" cy="938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95023A9E-45E9-47A1-ABB9-FB95A88FB8A8}"/>
                  </a:ext>
                </a:extLst>
              </p14:cNvPr>
              <p14:cNvContentPartPr/>
              <p14:nvPr/>
            </p14:nvContentPartPr>
            <p14:xfrm>
              <a:off x="2697746" y="2679926"/>
              <a:ext cx="85725" cy="9525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95023A9E-45E9-47A1-ABB9-FB95A88FB8A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688665" y="2670974"/>
                <a:ext cx="103524" cy="112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EDEA48B8-C88D-4475-A98A-F2BCD6FDEA5A}"/>
                  </a:ext>
                </a:extLst>
              </p14:cNvPr>
              <p14:cNvContentPartPr/>
              <p14:nvPr/>
            </p14:nvContentPartPr>
            <p14:xfrm>
              <a:off x="2765651" y="2658572"/>
              <a:ext cx="66675" cy="9524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EDEA48B8-C88D-4475-A98A-F2BCD6FDEA5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56737" y="2651131"/>
                <a:ext cx="84146" cy="24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E7338925-8D61-4707-B168-83B0268EE196}"/>
                  </a:ext>
                </a:extLst>
              </p14:cNvPr>
              <p14:cNvContentPartPr/>
              <p14:nvPr/>
            </p14:nvContentPartPr>
            <p14:xfrm>
              <a:off x="3288331" y="2605763"/>
              <a:ext cx="95250" cy="95250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E7338925-8D61-4707-B168-83B0268EE19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79672" y="2596425"/>
                <a:ext cx="112222" cy="113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F42F8B10-F64C-4654-9C38-35A2B3DA78EF}"/>
                  </a:ext>
                </a:extLst>
              </p14:cNvPr>
              <p14:cNvContentPartPr/>
              <p14:nvPr/>
            </p14:nvContentPartPr>
            <p14:xfrm>
              <a:off x="3368086" y="2696255"/>
              <a:ext cx="28575" cy="47625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F42F8B10-F64C-4654-9C38-35A2B3DA78E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58432" y="2687025"/>
                <a:ext cx="47496" cy="657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Рукописный ввод 29">
                <a:extLst>
                  <a:ext uri="{FF2B5EF4-FFF2-40B4-BE49-F238E27FC236}">
                    <a16:creationId xmlns:a16="http://schemas.microsoft.com/office/drawing/2014/main" id="{DD8712FF-294A-48B6-8878-7BD63DD578BA}"/>
                  </a:ext>
                </a:extLst>
              </p14:cNvPr>
              <p14:cNvContentPartPr/>
              <p14:nvPr/>
            </p14:nvContentPartPr>
            <p14:xfrm>
              <a:off x="3450966" y="2606448"/>
              <a:ext cx="85725" cy="133349"/>
            </p14:xfrm>
          </p:contentPart>
        </mc:Choice>
        <mc:Fallback xmlns="">
          <p:pic>
            <p:nvPicPr>
              <p:cNvPr id="30" name="Рукописный ввод 29">
                <a:extLst>
                  <a:ext uri="{FF2B5EF4-FFF2-40B4-BE49-F238E27FC236}">
                    <a16:creationId xmlns:a16="http://schemas.microsoft.com/office/drawing/2014/main" id="{DD8712FF-294A-48B6-8878-7BD63DD578B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441525" y="2597136"/>
                <a:ext cx="104230" cy="1516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1BF0E690-3676-438C-AB64-1432F707A5F1}"/>
                  </a:ext>
                </a:extLst>
              </p14:cNvPr>
              <p14:cNvContentPartPr/>
              <p14:nvPr/>
            </p14:nvContentPartPr>
            <p14:xfrm>
              <a:off x="3554972" y="2630941"/>
              <a:ext cx="85725" cy="11430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1BF0E690-3676-438C-AB64-1432F707A5F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545813" y="2621927"/>
                <a:ext cx="103676" cy="1319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39F9AFB2-974F-4E91-A960-AFFA40A752C7}"/>
                  </a:ext>
                </a:extLst>
              </p14:cNvPr>
              <p14:cNvContentPartPr/>
              <p14:nvPr/>
            </p14:nvContentPartPr>
            <p14:xfrm>
              <a:off x="3590245" y="2585827"/>
              <a:ext cx="76199" cy="28575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39F9AFB2-974F-4E91-A960-AFFA40A752C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581507" y="2577008"/>
                <a:ext cx="93326" cy="45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id="{FC485557-B3CD-4E3D-8A41-7893F6BA2E60}"/>
                  </a:ext>
                </a:extLst>
              </p14:cNvPr>
              <p14:cNvContentPartPr/>
              <p14:nvPr/>
            </p14:nvContentPartPr>
            <p14:xfrm>
              <a:off x="1053709" y="2663710"/>
              <a:ext cx="76199" cy="85725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FC485557-B3CD-4E3D-8A41-7893F6BA2E6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44278" y="2654765"/>
                <a:ext cx="94683" cy="10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639EE14A-A83D-4B7B-9715-048CBF617752}"/>
                  </a:ext>
                </a:extLst>
              </p14:cNvPr>
              <p14:cNvContentPartPr/>
              <p14:nvPr/>
            </p14:nvContentPartPr>
            <p14:xfrm>
              <a:off x="1116035" y="2663768"/>
              <a:ext cx="76199" cy="85725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639EE14A-A83D-4B7B-9715-048CBF61775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107114" y="2655571"/>
                <a:ext cx="94412" cy="1024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46328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6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3758F61-24F3-45F3-94BA-FF534D615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60712"/>
            <a:ext cx="7339692" cy="1258442"/>
          </a:xfrm>
          <a:prstGeom prst="rect">
            <a:avLst/>
          </a:prstGeom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F9A8251B-B2C2-4B84-9541-07257FAF7B96}"/>
              </a:ext>
            </a:extLst>
          </p:cNvPr>
          <p:cNvCxnSpPr/>
          <p:nvPr/>
        </p:nvCxnSpPr>
        <p:spPr>
          <a:xfrm>
            <a:off x="2237015" y="1845128"/>
            <a:ext cx="791936" cy="506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A678EE24-539B-45E9-8C16-1936A8F2D0D2}"/>
              </a:ext>
            </a:extLst>
          </p:cNvPr>
          <p:cNvCxnSpPr>
            <a:cxnSpLocks/>
          </p:cNvCxnSpPr>
          <p:nvPr/>
        </p:nvCxnSpPr>
        <p:spPr>
          <a:xfrm flipH="1">
            <a:off x="1526723" y="1845128"/>
            <a:ext cx="726620" cy="5143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93AE10-F09C-4627-9E00-AC6BCC6D0C00}"/>
              </a:ext>
            </a:extLst>
          </p:cNvPr>
          <p:cNvSpPr txBox="1"/>
          <p:nvPr/>
        </p:nvSpPr>
        <p:spPr>
          <a:xfrm>
            <a:off x="1061357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мужчина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7BAEB6-D58A-49DF-810B-5747B644495A}"/>
              </a:ext>
            </a:extLst>
          </p:cNvPr>
          <p:cNvSpPr txBox="1"/>
          <p:nvPr/>
        </p:nvSpPr>
        <p:spPr>
          <a:xfrm>
            <a:off x="2637064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женщина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14:cNvPr>
              <p14:cNvContentPartPr/>
              <p14:nvPr/>
            </p14:nvContentPartPr>
            <p14:xfrm>
              <a:off x="1443882" y="1936032"/>
              <a:ext cx="133349" cy="10477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4596" y="1926644"/>
                <a:ext cx="151550" cy="1231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14:cNvPr>
              <p14:cNvContentPartPr/>
              <p14:nvPr/>
            </p14:nvContentPartPr>
            <p14:xfrm>
              <a:off x="1552298" y="2034947"/>
              <a:ext cx="57150" cy="666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2836" y="2026128"/>
                <a:ext cx="75695" cy="83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14:cNvPr>
              <p14:cNvContentPartPr/>
              <p14:nvPr/>
            </p14:nvContentPartPr>
            <p14:xfrm>
              <a:off x="1643294" y="1945140"/>
              <a:ext cx="47625" cy="66675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34064" y="1935615"/>
                <a:ext cx="65715" cy="85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14:cNvPr>
              <p14:cNvContentPartPr/>
              <p14:nvPr/>
            </p14:nvContentPartPr>
            <p14:xfrm>
              <a:off x="1680197" y="1961470"/>
              <a:ext cx="28575" cy="10477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72259" y="1952561"/>
                <a:ext cx="44133" cy="122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14:cNvPr>
              <p14:cNvContentPartPr/>
              <p14:nvPr/>
            </p14:nvContentPartPr>
            <p14:xfrm>
              <a:off x="1768632" y="1905002"/>
              <a:ext cx="76199" cy="152399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60128" y="1896223"/>
                <a:ext cx="92868" cy="169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14:cNvPr>
              <p14:cNvContentPartPr/>
              <p14:nvPr/>
            </p14:nvContentPartPr>
            <p14:xfrm>
              <a:off x="2626503" y="1904977"/>
              <a:ext cx="95250" cy="11430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17844" y="1896075"/>
                <a:ext cx="112222" cy="1317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14:cNvPr>
              <p14:cNvContentPartPr/>
              <p14:nvPr/>
            </p14:nvContentPartPr>
            <p14:xfrm>
              <a:off x="2744090" y="1994127"/>
              <a:ext cx="19049" cy="571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36283" y="1985468"/>
                <a:ext cx="34351" cy="741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14:cNvPr>
              <p14:cNvContentPartPr/>
              <p14:nvPr/>
            </p14:nvContentPartPr>
            <p14:xfrm>
              <a:off x="2795595" y="1920648"/>
              <a:ext cx="66675" cy="104774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86585" y="1911858"/>
                <a:ext cx="84335" cy="1220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14:cNvPr>
              <p14:cNvContentPartPr/>
              <p14:nvPr/>
            </p14:nvContentPartPr>
            <p14:xfrm>
              <a:off x="2814638" y="1888512"/>
              <a:ext cx="57150" cy="19049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05595" y="1877929"/>
                <a:ext cx="74874" cy="397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14:cNvPr>
              <p14:cNvContentPartPr/>
              <p14:nvPr/>
            </p14:nvContentPartPr>
            <p14:xfrm>
              <a:off x="2904398" y="1895672"/>
              <a:ext cx="114300" cy="152399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95384" y="1886812"/>
                <a:ext cx="131968" cy="169765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BA9B203-53FE-4213-99D6-59E16CADB63E}"/>
              </a:ext>
            </a:extLst>
          </p:cNvPr>
          <p:cNvCxnSpPr>
            <a:cxnSpLocks/>
          </p:cNvCxnSpPr>
          <p:nvPr/>
        </p:nvCxnSpPr>
        <p:spPr>
          <a:xfrm flipH="1">
            <a:off x="27513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DA45781-D3C2-44FD-99E1-BBF87ACC0A93}"/>
              </a:ext>
            </a:extLst>
          </p:cNvPr>
          <p:cNvCxnSpPr>
            <a:cxnSpLocks/>
          </p:cNvCxnSpPr>
          <p:nvPr/>
        </p:nvCxnSpPr>
        <p:spPr>
          <a:xfrm>
            <a:off x="3028950" y="2530928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FBC8F2-924F-4BD7-B69B-EC1600484D9F}"/>
              </a:ext>
            </a:extLst>
          </p:cNvPr>
          <p:cNvSpPr txBox="1"/>
          <p:nvPr/>
        </p:nvSpPr>
        <p:spPr>
          <a:xfrm>
            <a:off x="2408464" y="2922815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4894F0-6D00-42B9-86F8-329245FF8138}"/>
              </a:ext>
            </a:extLst>
          </p:cNvPr>
          <p:cNvSpPr txBox="1"/>
          <p:nvPr/>
        </p:nvSpPr>
        <p:spPr>
          <a:xfrm>
            <a:off x="3045277" y="2922815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21CDAD-D169-4AE6-BE9F-E7004B8775F9}"/>
              </a:ext>
            </a:extLst>
          </p:cNvPr>
          <p:cNvSpPr txBox="1"/>
          <p:nvPr/>
        </p:nvSpPr>
        <p:spPr>
          <a:xfrm>
            <a:off x="726621" y="2914651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F521B9-0596-4242-BA49-14023E4AC1B9}"/>
              </a:ext>
            </a:extLst>
          </p:cNvPr>
          <p:cNvSpPr txBox="1"/>
          <p:nvPr/>
        </p:nvSpPr>
        <p:spPr>
          <a:xfrm>
            <a:off x="1363434" y="2914651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77DE6C05-EF8D-4529-87AD-8C097BD8D392}"/>
              </a:ext>
            </a:extLst>
          </p:cNvPr>
          <p:cNvCxnSpPr>
            <a:cxnSpLocks/>
          </p:cNvCxnSpPr>
          <p:nvPr/>
        </p:nvCxnSpPr>
        <p:spPr>
          <a:xfrm>
            <a:off x="1412422" y="2555420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316F18B-8A2C-469A-9552-8EC82BEF5C03}"/>
              </a:ext>
            </a:extLst>
          </p:cNvPr>
          <p:cNvCxnSpPr>
            <a:cxnSpLocks/>
          </p:cNvCxnSpPr>
          <p:nvPr/>
        </p:nvCxnSpPr>
        <p:spPr>
          <a:xfrm flipH="1">
            <a:off x="11511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08186A15-60B2-4CEB-B74A-6F8DC2B54917}"/>
                  </a:ext>
                </a:extLst>
              </p14:cNvPr>
              <p14:cNvContentPartPr/>
              <p14:nvPr/>
            </p14:nvContentPartPr>
            <p14:xfrm>
              <a:off x="2496751" y="2662313"/>
              <a:ext cx="114300" cy="9525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08186A15-60B2-4CEB-B74A-6F8DC2B5491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487765" y="2653047"/>
                <a:ext cx="131912" cy="1134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3307C816-E3FE-44FC-A779-090B3E5FCD10}"/>
                  </a:ext>
                </a:extLst>
              </p14:cNvPr>
              <p14:cNvContentPartPr/>
              <p14:nvPr/>
            </p14:nvContentPartPr>
            <p14:xfrm>
              <a:off x="2571915" y="2753404"/>
              <a:ext cx="28575" cy="28575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3307C816-E3FE-44FC-A779-090B3E5FCD1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63608" y="2745286"/>
                <a:ext cx="44856" cy="44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1A5486C-7C29-4C44-91AC-237EB9AADB98}"/>
                  </a:ext>
                </a:extLst>
              </p14:cNvPr>
              <p14:cNvContentPartPr/>
              <p14:nvPr/>
            </p14:nvContentPartPr>
            <p14:xfrm>
              <a:off x="2655633" y="2671762"/>
              <a:ext cx="57150" cy="76199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1A5486C-7C29-4C44-91AC-237EB9AADB9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645914" y="2662734"/>
                <a:ext cx="76200" cy="938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95023A9E-45E9-47A1-ABB9-FB95A88FB8A8}"/>
                  </a:ext>
                </a:extLst>
              </p14:cNvPr>
              <p14:cNvContentPartPr/>
              <p14:nvPr/>
            </p14:nvContentPartPr>
            <p14:xfrm>
              <a:off x="2697746" y="2679926"/>
              <a:ext cx="85725" cy="9525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95023A9E-45E9-47A1-ABB9-FB95A88FB8A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688665" y="2670974"/>
                <a:ext cx="103524" cy="112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EDEA48B8-C88D-4475-A98A-F2BCD6FDEA5A}"/>
                  </a:ext>
                </a:extLst>
              </p14:cNvPr>
              <p14:cNvContentPartPr/>
              <p14:nvPr/>
            </p14:nvContentPartPr>
            <p14:xfrm>
              <a:off x="2765651" y="2658572"/>
              <a:ext cx="66675" cy="9524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EDEA48B8-C88D-4475-A98A-F2BCD6FDEA5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56737" y="2651131"/>
                <a:ext cx="84146" cy="24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E7338925-8D61-4707-B168-83B0268EE196}"/>
                  </a:ext>
                </a:extLst>
              </p14:cNvPr>
              <p14:cNvContentPartPr/>
              <p14:nvPr/>
            </p14:nvContentPartPr>
            <p14:xfrm>
              <a:off x="3288331" y="2605763"/>
              <a:ext cx="95250" cy="95250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E7338925-8D61-4707-B168-83B0268EE19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79672" y="2596425"/>
                <a:ext cx="112222" cy="113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F42F8B10-F64C-4654-9C38-35A2B3DA78EF}"/>
                  </a:ext>
                </a:extLst>
              </p14:cNvPr>
              <p14:cNvContentPartPr/>
              <p14:nvPr/>
            </p14:nvContentPartPr>
            <p14:xfrm>
              <a:off x="3368086" y="2696255"/>
              <a:ext cx="28575" cy="47625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F42F8B10-F64C-4654-9C38-35A2B3DA78E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58432" y="2687025"/>
                <a:ext cx="47496" cy="657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Рукописный ввод 29">
                <a:extLst>
                  <a:ext uri="{FF2B5EF4-FFF2-40B4-BE49-F238E27FC236}">
                    <a16:creationId xmlns:a16="http://schemas.microsoft.com/office/drawing/2014/main" id="{DD8712FF-294A-48B6-8878-7BD63DD578BA}"/>
                  </a:ext>
                </a:extLst>
              </p14:cNvPr>
              <p14:cNvContentPartPr/>
              <p14:nvPr/>
            </p14:nvContentPartPr>
            <p14:xfrm>
              <a:off x="3450966" y="2606448"/>
              <a:ext cx="85725" cy="133349"/>
            </p14:xfrm>
          </p:contentPart>
        </mc:Choice>
        <mc:Fallback xmlns="">
          <p:pic>
            <p:nvPicPr>
              <p:cNvPr id="30" name="Рукописный ввод 29">
                <a:extLst>
                  <a:ext uri="{FF2B5EF4-FFF2-40B4-BE49-F238E27FC236}">
                    <a16:creationId xmlns:a16="http://schemas.microsoft.com/office/drawing/2014/main" id="{DD8712FF-294A-48B6-8878-7BD63DD578B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441525" y="2597136"/>
                <a:ext cx="104230" cy="1516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1BF0E690-3676-438C-AB64-1432F707A5F1}"/>
                  </a:ext>
                </a:extLst>
              </p14:cNvPr>
              <p14:cNvContentPartPr/>
              <p14:nvPr/>
            </p14:nvContentPartPr>
            <p14:xfrm>
              <a:off x="3554972" y="2630941"/>
              <a:ext cx="85725" cy="11430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1BF0E690-3676-438C-AB64-1432F707A5F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545813" y="2621927"/>
                <a:ext cx="103676" cy="1319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39F9AFB2-974F-4E91-A960-AFFA40A752C7}"/>
                  </a:ext>
                </a:extLst>
              </p14:cNvPr>
              <p14:cNvContentPartPr/>
              <p14:nvPr/>
            </p14:nvContentPartPr>
            <p14:xfrm>
              <a:off x="3590245" y="2585827"/>
              <a:ext cx="76199" cy="28575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39F9AFB2-974F-4E91-A960-AFFA40A752C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581507" y="2577008"/>
                <a:ext cx="93326" cy="45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id="{FC485557-B3CD-4E3D-8A41-7893F6BA2E60}"/>
                  </a:ext>
                </a:extLst>
              </p14:cNvPr>
              <p14:cNvContentPartPr/>
              <p14:nvPr/>
            </p14:nvContentPartPr>
            <p14:xfrm>
              <a:off x="1053709" y="2663710"/>
              <a:ext cx="76199" cy="85725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FC485557-B3CD-4E3D-8A41-7893F6BA2E6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44278" y="2654392"/>
                <a:ext cx="94683" cy="10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639EE14A-A83D-4B7B-9715-048CBF617752}"/>
                  </a:ext>
                </a:extLst>
              </p14:cNvPr>
              <p14:cNvContentPartPr/>
              <p14:nvPr/>
            </p14:nvContentPartPr>
            <p14:xfrm>
              <a:off x="1116035" y="2663768"/>
              <a:ext cx="76199" cy="85725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639EE14A-A83D-4B7B-9715-048CBF61775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106742" y="2655230"/>
                <a:ext cx="94412" cy="102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C2C54D57-8BF8-420D-912C-801236100AF3}"/>
                  </a:ext>
                </a:extLst>
              </p14:cNvPr>
              <p14:cNvContentPartPr/>
              <p14:nvPr/>
            </p14:nvContentPartPr>
            <p14:xfrm>
              <a:off x="1610880" y="2614570"/>
              <a:ext cx="38099" cy="76199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C2C54D57-8BF8-420D-912C-801236100AF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01722" y="2606103"/>
                <a:ext cx="56049" cy="927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136BFA2B-F1AB-49AF-8250-C91EBD000487}"/>
                  </a:ext>
                </a:extLst>
              </p14:cNvPr>
              <p14:cNvContentPartPr/>
              <p14:nvPr/>
            </p14:nvContentPartPr>
            <p14:xfrm>
              <a:off x="1696130" y="2655434"/>
              <a:ext cx="57150" cy="9524"/>
            </p14:xfrm>
          </p:contentPart>
        </mc:Choice>
        <mc:Fallback xmlns=""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136BFA2B-F1AB-49AF-8250-C91EBD00048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687281" y="2426858"/>
                <a:ext cx="75217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9BBA7212-2B85-4CBB-8FFC-4963E5A43471}"/>
                  </a:ext>
                </a:extLst>
              </p14:cNvPr>
              <p14:cNvContentPartPr/>
              <p14:nvPr/>
            </p14:nvContentPartPr>
            <p14:xfrm>
              <a:off x="1790135" y="2617512"/>
              <a:ext cx="76199" cy="9525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9BBA7212-2B85-4CBB-8FFC-4963E5A43471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781436" y="2608950"/>
                <a:ext cx="93248" cy="1127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CAD53029-9A27-494D-8883-9E68C2CA68BE}"/>
                  </a:ext>
                </a:extLst>
              </p14:cNvPr>
              <p14:cNvContentPartPr/>
              <p14:nvPr/>
            </p14:nvContentPartPr>
            <p14:xfrm>
              <a:off x="1850663" y="2630400"/>
              <a:ext cx="76199" cy="95250"/>
            </p14:xfrm>
          </p:contentPart>
        </mc:Choice>
        <mc:Fallback xmlns=""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CAD53029-9A27-494D-8883-9E68C2CA68B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842571" y="2621400"/>
                <a:ext cx="92720" cy="113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094A771E-F0F6-4A2D-ADE4-58155ABD8EED}"/>
                  </a:ext>
                </a:extLst>
              </p14:cNvPr>
              <p14:cNvContentPartPr/>
              <p14:nvPr/>
            </p14:nvContentPartPr>
            <p14:xfrm>
              <a:off x="1604476" y="2581647"/>
              <a:ext cx="66675" cy="123825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094A771E-F0F6-4A2D-ADE4-58155ABD8EE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595779" y="2572542"/>
                <a:ext cx="84431" cy="14167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9683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6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3758F61-24F3-45F3-94BA-FF534D615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60712"/>
            <a:ext cx="7339692" cy="1258442"/>
          </a:xfrm>
          <a:prstGeom prst="rect">
            <a:avLst/>
          </a:prstGeom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F9A8251B-B2C2-4B84-9541-07257FAF7B96}"/>
              </a:ext>
            </a:extLst>
          </p:cNvPr>
          <p:cNvCxnSpPr/>
          <p:nvPr/>
        </p:nvCxnSpPr>
        <p:spPr>
          <a:xfrm>
            <a:off x="2237015" y="1845128"/>
            <a:ext cx="791936" cy="506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A678EE24-539B-45E9-8C16-1936A8F2D0D2}"/>
              </a:ext>
            </a:extLst>
          </p:cNvPr>
          <p:cNvCxnSpPr>
            <a:cxnSpLocks/>
          </p:cNvCxnSpPr>
          <p:nvPr/>
        </p:nvCxnSpPr>
        <p:spPr>
          <a:xfrm flipH="1">
            <a:off x="1526723" y="1845128"/>
            <a:ext cx="726620" cy="5143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93AE10-F09C-4627-9E00-AC6BCC6D0C00}"/>
              </a:ext>
            </a:extLst>
          </p:cNvPr>
          <p:cNvSpPr txBox="1"/>
          <p:nvPr/>
        </p:nvSpPr>
        <p:spPr>
          <a:xfrm>
            <a:off x="1061357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мужчина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7BAEB6-D58A-49DF-810B-5747B644495A}"/>
              </a:ext>
            </a:extLst>
          </p:cNvPr>
          <p:cNvSpPr txBox="1"/>
          <p:nvPr/>
        </p:nvSpPr>
        <p:spPr>
          <a:xfrm>
            <a:off x="2637064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женщина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14:cNvPr>
              <p14:cNvContentPartPr/>
              <p14:nvPr/>
            </p14:nvContentPartPr>
            <p14:xfrm>
              <a:off x="1443882" y="1936032"/>
              <a:ext cx="133349" cy="10477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4596" y="1926644"/>
                <a:ext cx="151550" cy="1231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14:cNvPr>
              <p14:cNvContentPartPr/>
              <p14:nvPr/>
            </p14:nvContentPartPr>
            <p14:xfrm>
              <a:off x="1552298" y="2034947"/>
              <a:ext cx="57150" cy="666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2836" y="2026128"/>
                <a:ext cx="75695" cy="83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14:cNvPr>
              <p14:cNvContentPartPr/>
              <p14:nvPr/>
            </p14:nvContentPartPr>
            <p14:xfrm>
              <a:off x="1643294" y="1945140"/>
              <a:ext cx="47625" cy="66675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34064" y="1935615"/>
                <a:ext cx="65715" cy="85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14:cNvPr>
              <p14:cNvContentPartPr/>
              <p14:nvPr/>
            </p14:nvContentPartPr>
            <p14:xfrm>
              <a:off x="1680197" y="1961470"/>
              <a:ext cx="28575" cy="10477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72259" y="1952561"/>
                <a:ext cx="44133" cy="122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14:cNvPr>
              <p14:cNvContentPartPr/>
              <p14:nvPr/>
            </p14:nvContentPartPr>
            <p14:xfrm>
              <a:off x="1768632" y="1905002"/>
              <a:ext cx="76199" cy="152399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60128" y="1896223"/>
                <a:ext cx="92868" cy="169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14:cNvPr>
              <p14:cNvContentPartPr/>
              <p14:nvPr/>
            </p14:nvContentPartPr>
            <p14:xfrm>
              <a:off x="2626503" y="1904977"/>
              <a:ext cx="95250" cy="11430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17844" y="1896075"/>
                <a:ext cx="112222" cy="1317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14:cNvPr>
              <p14:cNvContentPartPr/>
              <p14:nvPr/>
            </p14:nvContentPartPr>
            <p14:xfrm>
              <a:off x="2744090" y="1994127"/>
              <a:ext cx="19049" cy="571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36283" y="1985468"/>
                <a:ext cx="34351" cy="741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14:cNvPr>
              <p14:cNvContentPartPr/>
              <p14:nvPr/>
            </p14:nvContentPartPr>
            <p14:xfrm>
              <a:off x="2795595" y="1920648"/>
              <a:ext cx="66675" cy="104774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86585" y="1911858"/>
                <a:ext cx="84335" cy="1220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14:cNvPr>
              <p14:cNvContentPartPr/>
              <p14:nvPr/>
            </p14:nvContentPartPr>
            <p14:xfrm>
              <a:off x="2814638" y="1888512"/>
              <a:ext cx="57150" cy="19049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05595" y="1877929"/>
                <a:ext cx="74874" cy="397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14:cNvPr>
              <p14:cNvContentPartPr/>
              <p14:nvPr/>
            </p14:nvContentPartPr>
            <p14:xfrm>
              <a:off x="2904398" y="1895672"/>
              <a:ext cx="114300" cy="152399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95384" y="1886812"/>
                <a:ext cx="131968" cy="169765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BA9B203-53FE-4213-99D6-59E16CADB63E}"/>
              </a:ext>
            </a:extLst>
          </p:cNvPr>
          <p:cNvCxnSpPr>
            <a:cxnSpLocks/>
          </p:cNvCxnSpPr>
          <p:nvPr/>
        </p:nvCxnSpPr>
        <p:spPr>
          <a:xfrm flipH="1">
            <a:off x="27513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DA45781-D3C2-44FD-99E1-BBF87ACC0A93}"/>
              </a:ext>
            </a:extLst>
          </p:cNvPr>
          <p:cNvCxnSpPr>
            <a:cxnSpLocks/>
          </p:cNvCxnSpPr>
          <p:nvPr/>
        </p:nvCxnSpPr>
        <p:spPr>
          <a:xfrm>
            <a:off x="3028950" y="2530928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FBC8F2-924F-4BD7-B69B-EC1600484D9F}"/>
              </a:ext>
            </a:extLst>
          </p:cNvPr>
          <p:cNvSpPr txBox="1"/>
          <p:nvPr/>
        </p:nvSpPr>
        <p:spPr>
          <a:xfrm>
            <a:off x="2408464" y="2922815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4894F0-6D00-42B9-86F8-329245FF8138}"/>
              </a:ext>
            </a:extLst>
          </p:cNvPr>
          <p:cNvSpPr txBox="1"/>
          <p:nvPr/>
        </p:nvSpPr>
        <p:spPr>
          <a:xfrm>
            <a:off x="3045277" y="2922815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21CDAD-D169-4AE6-BE9F-E7004B8775F9}"/>
              </a:ext>
            </a:extLst>
          </p:cNvPr>
          <p:cNvSpPr txBox="1"/>
          <p:nvPr/>
        </p:nvSpPr>
        <p:spPr>
          <a:xfrm>
            <a:off x="726621" y="2914651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F521B9-0596-4242-BA49-14023E4AC1B9}"/>
              </a:ext>
            </a:extLst>
          </p:cNvPr>
          <p:cNvSpPr txBox="1"/>
          <p:nvPr/>
        </p:nvSpPr>
        <p:spPr>
          <a:xfrm>
            <a:off x="1363434" y="2914651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77DE6C05-EF8D-4529-87AD-8C097BD8D392}"/>
              </a:ext>
            </a:extLst>
          </p:cNvPr>
          <p:cNvCxnSpPr>
            <a:cxnSpLocks/>
          </p:cNvCxnSpPr>
          <p:nvPr/>
        </p:nvCxnSpPr>
        <p:spPr>
          <a:xfrm>
            <a:off x="1412422" y="2555420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316F18B-8A2C-469A-9552-8EC82BEF5C03}"/>
              </a:ext>
            </a:extLst>
          </p:cNvPr>
          <p:cNvCxnSpPr>
            <a:cxnSpLocks/>
          </p:cNvCxnSpPr>
          <p:nvPr/>
        </p:nvCxnSpPr>
        <p:spPr>
          <a:xfrm flipH="1">
            <a:off x="11511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08186A15-60B2-4CEB-B74A-6F8DC2B54917}"/>
                  </a:ext>
                </a:extLst>
              </p14:cNvPr>
              <p14:cNvContentPartPr/>
              <p14:nvPr/>
            </p14:nvContentPartPr>
            <p14:xfrm>
              <a:off x="2496751" y="2662313"/>
              <a:ext cx="114300" cy="9525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08186A15-60B2-4CEB-B74A-6F8DC2B5491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487765" y="2653047"/>
                <a:ext cx="131912" cy="1134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3307C816-E3FE-44FC-A779-090B3E5FCD10}"/>
                  </a:ext>
                </a:extLst>
              </p14:cNvPr>
              <p14:cNvContentPartPr/>
              <p14:nvPr/>
            </p14:nvContentPartPr>
            <p14:xfrm>
              <a:off x="2571915" y="2753404"/>
              <a:ext cx="28575" cy="28575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3307C816-E3FE-44FC-A779-090B3E5FCD1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63608" y="2745286"/>
                <a:ext cx="44856" cy="44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1A5486C-7C29-4C44-91AC-237EB9AADB98}"/>
                  </a:ext>
                </a:extLst>
              </p14:cNvPr>
              <p14:cNvContentPartPr/>
              <p14:nvPr/>
            </p14:nvContentPartPr>
            <p14:xfrm>
              <a:off x="2655633" y="2671762"/>
              <a:ext cx="57150" cy="76199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1A5486C-7C29-4C44-91AC-237EB9AADB9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645914" y="2662734"/>
                <a:ext cx="76200" cy="938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95023A9E-45E9-47A1-ABB9-FB95A88FB8A8}"/>
                  </a:ext>
                </a:extLst>
              </p14:cNvPr>
              <p14:cNvContentPartPr/>
              <p14:nvPr/>
            </p14:nvContentPartPr>
            <p14:xfrm>
              <a:off x="2697746" y="2679926"/>
              <a:ext cx="85725" cy="9525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95023A9E-45E9-47A1-ABB9-FB95A88FB8A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688665" y="2670974"/>
                <a:ext cx="103524" cy="112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EDEA48B8-C88D-4475-A98A-F2BCD6FDEA5A}"/>
                  </a:ext>
                </a:extLst>
              </p14:cNvPr>
              <p14:cNvContentPartPr/>
              <p14:nvPr/>
            </p14:nvContentPartPr>
            <p14:xfrm>
              <a:off x="2765651" y="2658572"/>
              <a:ext cx="66675" cy="9524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EDEA48B8-C88D-4475-A98A-F2BCD6FDEA5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56737" y="2651131"/>
                <a:ext cx="84146" cy="24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E7338925-8D61-4707-B168-83B0268EE196}"/>
                  </a:ext>
                </a:extLst>
              </p14:cNvPr>
              <p14:cNvContentPartPr/>
              <p14:nvPr/>
            </p14:nvContentPartPr>
            <p14:xfrm>
              <a:off x="3288331" y="2605763"/>
              <a:ext cx="95250" cy="95250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E7338925-8D61-4707-B168-83B0268EE19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79672" y="2596425"/>
                <a:ext cx="112222" cy="113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F42F8B10-F64C-4654-9C38-35A2B3DA78EF}"/>
                  </a:ext>
                </a:extLst>
              </p14:cNvPr>
              <p14:cNvContentPartPr/>
              <p14:nvPr/>
            </p14:nvContentPartPr>
            <p14:xfrm>
              <a:off x="3368086" y="2696255"/>
              <a:ext cx="28575" cy="47625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F42F8B10-F64C-4654-9C38-35A2B3DA78E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58432" y="2687025"/>
                <a:ext cx="47496" cy="657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Рукописный ввод 29">
                <a:extLst>
                  <a:ext uri="{FF2B5EF4-FFF2-40B4-BE49-F238E27FC236}">
                    <a16:creationId xmlns:a16="http://schemas.microsoft.com/office/drawing/2014/main" id="{DD8712FF-294A-48B6-8878-7BD63DD578BA}"/>
                  </a:ext>
                </a:extLst>
              </p14:cNvPr>
              <p14:cNvContentPartPr/>
              <p14:nvPr/>
            </p14:nvContentPartPr>
            <p14:xfrm>
              <a:off x="3450966" y="2606448"/>
              <a:ext cx="85725" cy="133349"/>
            </p14:xfrm>
          </p:contentPart>
        </mc:Choice>
        <mc:Fallback xmlns="">
          <p:pic>
            <p:nvPicPr>
              <p:cNvPr id="30" name="Рукописный ввод 29">
                <a:extLst>
                  <a:ext uri="{FF2B5EF4-FFF2-40B4-BE49-F238E27FC236}">
                    <a16:creationId xmlns:a16="http://schemas.microsoft.com/office/drawing/2014/main" id="{DD8712FF-294A-48B6-8878-7BD63DD578B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441525" y="2597136"/>
                <a:ext cx="104230" cy="1516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1BF0E690-3676-438C-AB64-1432F707A5F1}"/>
                  </a:ext>
                </a:extLst>
              </p14:cNvPr>
              <p14:cNvContentPartPr/>
              <p14:nvPr/>
            </p14:nvContentPartPr>
            <p14:xfrm>
              <a:off x="3554972" y="2630941"/>
              <a:ext cx="85725" cy="11430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1BF0E690-3676-438C-AB64-1432F707A5F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545813" y="2621927"/>
                <a:ext cx="103676" cy="1319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39F9AFB2-974F-4E91-A960-AFFA40A752C7}"/>
                  </a:ext>
                </a:extLst>
              </p14:cNvPr>
              <p14:cNvContentPartPr/>
              <p14:nvPr/>
            </p14:nvContentPartPr>
            <p14:xfrm>
              <a:off x="3590245" y="2585827"/>
              <a:ext cx="76199" cy="28575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39F9AFB2-974F-4E91-A960-AFFA40A752C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581507" y="2577008"/>
                <a:ext cx="93326" cy="45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id="{FC485557-B3CD-4E3D-8A41-7893F6BA2E60}"/>
                  </a:ext>
                </a:extLst>
              </p14:cNvPr>
              <p14:cNvContentPartPr/>
              <p14:nvPr/>
            </p14:nvContentPartPr>
            <p14:xfrm>
              <a:off x="1053709" y="2663710"/>
              <a:ext cx="76199" cy="85725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FC485557-B3CD-4E3D-8A41-7893F6BA2E6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44278" y="2654392"/>
                <a:ext cx="94683" cy="10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639EE14A-A83D-4B7B-9715-048CBF617752}"/>
                  </a:ext>
                </a:extLst>
              </p14:cNvPr>
              <p14:cNvContentPartPr/>
              <p14:nvPr/>
            </p14:nvContentPartPr>
            <p14:xfrm>
              <a:off x="1116035" y="2663768"/>
              <a:ext cx="76199" cy="85725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639EE14A-A83D-4B7B-9715-048CBF61775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106742" y="2655230"/>
                <a:ext cx="94412" cy="102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C2C54D57-8BF8-420D-912C-801236100AF3}"/>
                  </a:ext>
                </a:extLst>
              </p14:cNvPr>
              <p14:cNvContentPartPr/>
              <p14:nvPr/>
            </p14:nvContentPartPr>
            <p14:xfrm>
              <a:off x="1610880" y="2614570"/>
              <a:ext cx="38099" cy="76199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C2C54D57-8BF8-420D-912C-801236100AF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01809" y="2606141"/>
                <a:ext cx="55879" cy="9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136BFA2B-F1AB-49AF-8250-C91EBD000487}"/>
                  </a:ext>
                </a:extLst>
              </p14:cNvPr>
              <p14:cNvContentPartPr/>
              <p14:nvPr/>
            </p14:nvContentPartPr>
            <p14:xfrm>
              <a:off x="1696130" y="2655434"/>
              <a:ext cx="57150" cy="9524"/>
            </p14:xfrm>
          </p:contentPart>
        </mc:Choice>
        <mc:Fallback xmlns=""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136BFA2B-F1AB-49AF-8250-C91EBD00048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686912" y="2417334"/>
                <a:ext cx="75217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9BBA7212-2B85-4CBB-8FFC-4963E5A43471}"/>
                  </a:ext>
                </a:extLst>
              </p14:cNvPr>
              <p14:cNvContentPartPr/>
              <p14:nvPr/>
            </p14:nvContentPartPr>
            <p14:xfrm>
              <a:off x="1790135" y="2617512"/>
              <a:ext cx="76199" cy="9525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9BBA7212-2B85-4CBB-8FFC-4963E5A43471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781476" y="2608593"/>
                <a:ext cx="93171" cy="1127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CAD53029-9A27-494D-8883-9E68C2CA68BE}"/>
                  </a:ext>
                </a:extLst>
              </p14:cNvPr>
              <p14:cNvContentPartPr/>
              <p14:nvPr/>
            </p14:nvContentPartPr>
            <p14:xfrm>
              <a:off x="1850663" y="2630400"/>
              <a:ext cx="76199" cy="95250"/>
            </p14:xfrm>
          </p:contentPart>
        </mc:Choice>
        <mc:Fallback xmlns=""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CAD53029-9A27-494D-8883-9E68C2CA68B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842196" y="2621025"/>
                <a:ext cx="92793" cy="113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094A771E-F0F6-4A2D-ADE4-58155ABD8EED}"/>
                  </a:ext>
                </a:extLst>
              </p14:cNvPr>
              <p14:cNvContentPartPr/>
              <p14:nvPr/>
            </p14:nvContentPartPr>
            <p14:xfrm>
              <a:off x="1604476" y="2581647"/>
              <a:ext cx="66675" cy="123825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094A771E-F0F6-4A2D-ADE4-58155ABD8EE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595417" y="2572569"/>
                <a:ext cx="84431" cy="1416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8" name="Рукописный ввод 47">
                <a:extLst>
                  <a:ext uri="{FF2B5EF4-FFF2-40B4-BE49-F238E27FC236}">
                    <a16:creationId xmlns:a16="http://schemas.microsoft.com/office/drawing/2014/main" id="{2D9F88C8-E7A5-4316-9D16-4A46E1EFFC0E}"/>
                  </a:ext>
                </a:extLst>
              </p14:cNvPr>
              <p14:cNvContentPartPr/>
              <p14:nvPr/>
            </p14:nvContentPartPr>
            <p14:xfrm>
              <a:off x="7320589" y="475165"/>
              <a:ext cx="619125" cy="371475"/>
            </p14:xfrm>
          </p:contentPart>
        </mc:Choice>
        <mc:Fallback xmlns="">
          <p:pic>
            <p:nvPicPr>
              <p:cNvPr id="48" name="Рукописный ввод 47">
                <a:extLst>
                  <a:ext uri="{FF2B5EF4-FFF2-40B4-BE49-F238E27FC236}">
                    <a16:creationId xmlns:a16="http://schemas.microsoft.com/office/drawing/2014/main" id="{2D9F88C8-E7A5-4316-9D16-4A46E1EFFC0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311985" y="466096"/>
                <a:ext cx="636691" cy="3892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9" name="Рукописный ввод 48">
                <a:extLst>
                  <a:ext uri="{FF2B5EF4-FFF2-40B4-BE49-F238E27FC236}">
                    <a16:creationId xmlns:a16="http://schemas.microsoft.com/office/drawing/2014/main" id="{636EC6DC-B9A2-405B-A8EE-36249A9E9CBE}"/>
                  </a:ext>
                </a:extLst>
              </p14:cNvPr>
              <p14:cNvContentPartPr/>
              <p14:nvPr/>
            </p14:nvContentPartPr>
            <p14:xfrm>
              <a:off x="5190444" y="753154"/>
              <a:ext cx="981075" cy="28575"/>
            </p14:xfrm>
          </p:contentPart>
        </mc:Choice>
        <mc:Fallback xmlns="">
          <p:pic>
            <p:nvPicPr>
              <p:cNvPr id="49" name="Рукописный ввод 48">
                <a:extLst>
                  <a:ext uri="{FF2B5EF4-FFF2-40B4-BE49-F238E27FC236}">
                    <a16:creationId xmlns:a16="http://schemas.microsoft.com/office/drawing/2014/main" id="{636EC6DC-B9A2-405B-A8EE-36249A9E9CB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181787" y="745473"/>
                <a:ext cx="998749" cy="4363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63287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6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3758F61-24F3-45F3-94BA-FF534D615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60712"/>
            <a:ext cx="7339692" cy="1258442"/>
          </a:xfrm>
          <a:prstGeom prst="rect">
            <a:avLst/>
          </a:prstGeom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F9A8251B-B2C2-4B84-9541-07257FAF7B96}"/>
              </a:ext>
            </a:extLst>
          </p:cNvPr>
          <p:cNvCxnSpPr/>
          <p:nvPr/>
        </p:nvCxnSpPr>
        <p:spPr>
          <a:xfrm>
            <a:off x="2237015" y="1845128"/>
            <a:ext cx="791936" cy="506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A678EE24-539B-45E9-8C16-1936A8F2D0D2}"/>
              </a:ext>
            </a:extLst>
          </p:cNvPr>
          <p:cNvCxnSpPr>
            <a:cxnSpLocks/>
          </p:cNvCxnSpPr>
          <p:nvPr/>
        </p:nvCxnSpPr>
        <p:spPr>
          <a:xfrm flipH="1">
            <a:off x="1526723" y="1845128"/>
            <a:ext cx="726620" cy="5143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93AE10-F09C-4627-9E00-AC6BCC6D0C00}"/>
              </a:ext>
            </a:extLst>
          </p:cNvPr>
          <p:cNvSpPr txBox="1"/>
          <p:nvPr/>
        </p:nvSpPr>
        <p:spPr>
          <a:xfrm>
            <a:off x="1061357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мужчина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7BAEB6-D58A-49DF-810B-5747B644495A}"/>
              </a:ext>
            </a:extLst>
          </p:cNvPr>
          <p:cNvSpPr txBox="1"/>
          <p:nvPr/>
        </p:nvSpPr>
        <p:spPr>
          <a:xfrm>
            <a:off x="2637064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женщина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14:cNvPr>
              <p14:cNvContentPartPr/>
              <p14:nvPr/>
            </p14:nvContentPartPr>
            <p14:xfrm>
              <a:off x="1443882" y="1936032"/>
              <a:ext cx="133349" cy="10477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4596" y="1926644"/>
                <a:ext cx="151550" cy="1231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14:cNvPr>
              <p14:cNvContentPartPr/>
              <p14:nvPr/>
            </p14:nvContentPartPr>
            <p14:xfrm>
              <a:off x="1552298" y="2034947"/>
              <a:ext cx="57150" cy="666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2836" y="2026128"/>
                <a:ext cx="75695" cy="83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14:cNvPr>
              <p14:cNvContentPartPr/>
              <p14:nvPr/>
            </p14:nvContentPartPr>
            <p14:xfrm>
              <a:off x="1643294" y="1945140"/>
              <a:ext cx="47625" cy="66675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34064" y="1935615"/>
                <a:ext cx="65715" cy="85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14:cNvPr>
              <p14:cNvContentPartPr/>
              <p14:nvPr/>
            </p14:nvContentPartPr>
            <p14:xfrm>
              <a:off x="1680197" y="1961470"/>
              <a:ext cx="28575" cy="10477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72259" y="1952561"/>
                <a:ext cx="44133" cy="122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14:cNvPr>
              <p14:cNvContentPartPr/>
              <p14:nvPr/>
            </p14:nvContentPartPr>
            <p14:xfrm>
              <a:off x="1768632" y="1905002"/>
              <a:ext cx="76199" cy="152399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60128" y="1896223"/>
                <a:ext cx="92868" cy="169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14:cNvPr>
              <p14:cNvContentPartPr/>
              <p14:nvPr/>
            </p14:nvContentPartPr>
            <p14:xfrm>
              <a:off x="2626503" y="1904977"/>
              <a:ext cx="95250" cy="11430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17844" y="1896075"/>
                <a:ext cx="112222" cy="1317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14:cNvPr>
              <p14:cNvContentPartPr/>
              <p14:nvPr/>
            </p14:nvContentPartPr>
            <p14:xfrm>
              <a:off x="2744090" y="1994127"/>
              <a:ext cx="19049" cy="571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36283" y="1985468"/>
                <a:ext cx="34351" cy="741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14:cNvPr>
              <p14:cNvContentPartPr/>
              <p14:nvPr/>
            </p14:nvContentPartPr>
            <p14:xfrm>
              <a:off x="2795595" y="1920648"/>
              <a:ext cx="66675" cy="104774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86585" y="1911858"/>
                <a:ext cx="84335" cy="1220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14:cNvPr>
              <p14:cNvContentPartPr/>
              <p14:nvPr/>
            </p14:nvContentPartPr>
            <p14:xfrm>
              <a:off x="2814638" y="1888512"/>
              <a:ext cx="57150" cy="19049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05595" y="1877929"/>
                <a:ext cx="74874" cy="397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14:cNvPr>
              <p14:cNvContentPartPr/>
              <p14:nvPr/>
            </p14:nvContentPartPr>
            <p14:xfrm>
              <a:off x="2904398" y="1895672"/>
              <a:ext cx="114300" cy="152399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95384" y="1886812"/>
                <a:ext cx="131968" cy="169765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BA9B203-53FE-4213-99D6-59E16CADB63E}"/>
              </a:ext>
            </a:extLst>
          </p:cNvPr>
          <p:cNvCxnSpPr>
            <a:cxnSpLocks/>
          </p:cNvCxnSpPr>
          <p:nvPr/>
        </p:nvCxnSpPr>
        <p:spPr>
          <a:xfrm flipH="1">
            <a:off x="27513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DA45781-D3C2-44FD-99E1-BBF87ACC0A93}"/>
              </a:ext>
            </a:extLst>
          </p:cNvPr>
          <p:cNvCxnSpPr>
            <a:cxnSpLocks/>
          </p:cNvCxnSpPr>
          <p:nvPr/>
        </p:nvCxnSpPr>
        <p:spPr>
          <a:xfrm>
            <a:off x="3028950" y="2530928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FBC8F2-924F-4BD7-B69B-EC1600484D9F}"/>
              </a:ext>
            </a:extLst>
          </p:cNvPr>
          <p:cNvSpPr txBox="1"/>
          <p:nvPr/>
        </p:nvSpPr>
        <p:spPr>
          <a:xfrm>
            <a:off x="2408464" y="2922815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4894F0-6D00-42B9-86F8-329245FF8138}"/>
              </a:ext>
            </a:extLst>
          </p:cNvPr>
          <p:cNvSpPr txBox="1"/>
          <p:nvPr/>
        </p:nvSpPr>
        <p:spPr>
          <a:xfrm>
            <a:off x="3045277" y="2922815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21CDAD-D169-4AE6-BE9F-E7004B8775F9}"/>
              </a:ext>
            </a:extLst>
          </p:cNvPr>
          <p:cNvSpPr txBox="1"/>
          <p:nvPr/>
        </p:nvSpPr>
        <p:spPr>
          <a:xfrm>
            <a:off x="726621" y="2914651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F521B9-0596-4242-BA49-14023E4AC1B9}"/>
              </a:ext>
            </a:extLst>
          </p:cNvPr>
          <p:cNvSpPr txBox="1"/>
          <p:nvPr/>
        </p:nvSpPr>
        <p:spPr>
          <a:xfrm>
            <a:off x="1363434" y="2914651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77DE6C05-EF8D-4529-87AD-8C097BD8D392}"/>
              </a:ext>
            </a:extLst>
          </p:cNvPr>
          <p:cNvCxnSpPr>
            <a:cxnSpLocks/>
          </p:cNvCxnSpPr>
          <p:nvPr/>
        </p:nvCxnSpPr>
        <p:spPr>
          <a:xfrm>
            <a:off x="1412422" y="2555420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316F18B-8A2C-469A-9552-8EC82BEF5C03}"/>
              </a:ext>
            </a:extLst>
          </p:cNvPr>
          <p:cNvCxnSpPr>
            <a:cxnSpLocks/>
          </p:cNvCxnSpPr>
          <p:nvPr/>
        </p:nvCxnSpPr>
        <p:spPr>
          <a:xfrm flipH="1">
            <a:off x="11511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08186A15-60B2-4CEB-B74A-6F8DC2B54917}"/>
                  </a:ext>
                </a:extLst>
              </p14:cNvPr>
              <p14:cNvContentPartPr/>
              <p14:nvPr/>
            </p14:nvContentPartPr>
            <p14:xfrm>
              <a:off x="2496751" y="2662313"/>
              <a:ext cx="114300" cy="9525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08186A15-60B2-4CEB-B74A-6F8DC2B5491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487765" y="2653047"/>
                <a:ext cx="131912" cy="1134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3307C816-E3FE-44FC-A779-090B3E5FCD10}"/>
                  </a:ext>
                </a:extLst>
              </p14:cNvPr>
              <p14:cNvContentPartPr/>
              <p14:nvPr/>
            </p14:nvContentPartPr>
            <p14:xfrm>
              <a:off x="2571915" y="2753404"/>
              <a:ext cx="28575" cy="28575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3307C816-E3FE-44FC-A779-090B3E5FCD1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63608" y="2745286"/>
                <a:ext cx="44856" cy="44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1A5486C-7C29-4C44-91AC-237EB9AADB98}"/>
                  </a:ext>
                </a:extLst>
              </p14:cNvPr>
              <p14:cNvContentPartPr/>
              <p14:nvPr/>
            </p14:nvContentPartPr>
            <p14:xfrm>
              <a:off x="2655633" y="2671762"/>
              <a:ext cx="57150" cy="76199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1A5486C-7C29-4C44-91AC-237EB9AADB9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645914" y="2662734"/>
                <a:ext cx="76200" cy="938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95023A9E-45E9-47A1-ABB9-FB95A88FB8A8}"/>
                  </a:ext>
                </a:extLst>
              </p14:cNvPr>
              <p14:cNvContentPartPr/>
              <p14:nvPr/>
            </p14:nvContentPartPr>
            <p14:xfrm>
              <a:off x="2697746" y="2679926"/>
              <a:ext cx="85725" cy="9525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95023A9E-45E9-47A1-ABB9-FB95A88FB8A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688665" y="2670974"/>
                <a:ext cx="103524" cy="112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EDEA48B8-C88D-4475-A98A-F2BCD6FDEA5A}"/>
                  </a:ext>
                </a:extLst>
              </p14:cNvPr>
              <p14:cNvContentPartPr/>
              <p14:nvPr/>
            </p14:nvContentPartPr>
            <p14:xfrm>
              <a:off x="2765651" y="2658572"/>
              <a:ext cx="66675" cy="9524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EDEA48B8-C88D-4475-A98A-F2BCD6FDEA5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56737" y="2651131"/>
                <a:ext cx="84146" cy="24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E7338925-8D61-4707-B168-83B0268EE196}"/>
                  </a:ext>
                </a:extLst>
              </p14:cNvPr>
              <p14:cNvContentPartPr/>
              <p14:nvPr/>
            </p14:nvContentPartPr>
            <p14:xfrm>
              <a:off x="3288331" y="2605763"/>
              <a:ext cx="95250" cy="95250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E7338925-8D61-4707-B168-83B0268EE19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79672" y="2596425"/>
                <a:ext cx="112222" cy="113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F42F8B10-F64C-4654-9C38-35A2B3DA78EF}"/>
                  </a:ext>
                </a:extLst>
              </p14:cNvPr>
              <p14:cNvContentPartPr/>
              <p14:nvPr/>
            </p14:nvContentPartPr>
            <p14:xfrm>
              <a:off x="3368086" y="2696255"/>
              <a:ext cx="28575" cy="47625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F42F8B10-F64C-4654-9C38-35A2B3DA78E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58432" y="2687025"/>
                <a:ext cx="47496" cy="657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Рукописный ввод 29">
                <a:extLst>
                  <a:ext uri="{FF2B5EF4-FFF2-40B4-BE49-F238E27FC236}">
                    <a16:creationId xmlns:a16="http://schemas.microsoft.com/office/drawing/2014/main" id="{DD8712FF-294A-48B6-8878-7BD63DD578BA}"/>
                  </a:ext>
                </a:extLst>
              </p14:cNvPr>
              <p14:cNvContentPartPr/>
              <p14:nvPr/>
            </p14:nvContentPartPr>
            <p14:xfrm>
              <a:off x="3450966" y="2606448"/>
              <a:ext cx="85725" cy="133349"/>
            </p14:xfrm>
          </p:contentPart>
        </mc:Choice>
        <mc:Fallback xmlns="">
          <p:pic>
            <p:nvPicPr>
              <p:cNvPr id="30" name="Рукописный ввод 29">
                <a:extLst>
                  <a:ext uri="{FF2B5EF4-FFF2-40B4-BE49-F238E27FC236}">
                    <a16:creationId xmlns:a16="http://schemas.microsoft.com/office/drawing/2014/main" id="{DD8712FF-294A-48B6-8878-7BD63DD578B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441525" y="2597136"/>
                <a:ext cx="104230" cy="1516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1BF0E690-3676-438C-AB64-1432F707A5F1}"/>
                  </a:ext>
                </a:extLst>
              </p14:cNvPr>
              <p14:cNvContentPartPr/>
              <p14:nvPr/>
            </p14:nvContentPartPr>
            <p14:xfrm>
              <a:off x="3554972" y="2630941"/>
              <a:ext cx="85725" cy="11430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1BF0E690-3676-438C-AB64-1432F707A5F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545813" y="2621927"/>
                <a:ext cx="103676" cy="1319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39F9AFB2-974F-4E91-A960-AFFA40A752C7}"/>
                  </a:ext>
                </a:extLst>
              </p14:cNvPr>
              <p14:cNvContentPartPr/>
              <p14:nvPr/>
            </p14:nvContentPartPr>
            <p14:xfrm>
              <a:off x="3590245" y="2585827"/>
              <a:ext cx="76199" cy="28575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39F9AFB2-974F-4E91-A960-AFFA40A752C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581507" y="2577008"/>
                <a:ext cx="93326" cy="45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id="{FC485557-B3CD-4E3D-8A41-7893F6BA2E60}"/>
                  </a:ext>
                </a:extLst>
              </p14:cNvPr>
              <p14:cNvContentPartPr/>
              <p14:nvPr/>
            </p14:nvContentPartPr>
            <p14:xfrm>
              <a:off x="1053709" y="2663710"/>
              <a:ext cx="76199" cy="85725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FC485557-B3CD-4E3D-8A41-7893F6BA2E6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44278" y="2654392"/>
                <a:ext cx="94683" cy="10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639EE14A-A83D-4B7B-9715-048CBF617752}"/>
                  </a:ext>
                </a:extLst>
              </p14:cNvPr>
              <p14:cNvContentPartPr/>
              <p14:nvPr/>
            </p14:nvContentPartPr>
            <p14:xfrm>
              <a:off x="1116035" y="2663768"/>
              <a:ext cx="76199" cy="85725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639EE14A-A83D-4B7B-9715-048CBF61775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106742" y="2655230"/>
                <a:ext cx="94412" cy="102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C2C54D57-8BF8-420D-912C-801236100AF3}"/>
                  </a:ext>
                </a:extLst>
              </p14:cNvPr>
              <p14:cNvContentPartPr/>
              <p14:nvPr/>
            </p14:nvContentPartPr>
            <p14:xfrm>
              <a:off x="1610880" y="2614570"/>
              <a:ext cx="38099" cy="76199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C2C54D57-8BF8-420D-912C-801236100AF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01809" y="2606141"/>
                <a:ext cx="55879" cy="9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136BFA2B-F1AB-49AF-8250-C91EBD000487}"/>
                  </a:ext>
                </a:extLst>
              </p14:cNvPr>
              <p14:cNvContentPartPr/>
              <p14:nvPr/>
            </p14:nvContentPartPr>
            <p14:xfrm>
              <a:off x="1696130" y="2655434"/>
              <a:ext cx="57150" cy="9524"/>
            </p14:xfrm>
          </p:contentPart>
        </mc:Choice>
        <mc:Fallback xmlns=""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136BFA2B-F1AB-49AF-8250-C91EBD00048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686912" y="2417334"/>
                <a:ext cx="75217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9BBA7212-2B85-4CBB-8FFC-4963E5A43471}"/>
                  </a:ext>
                </a:extLst>
              </p14:cNvPr>
              <p14:cNvContentPartPr/>
              <p14:nvPr/>
            </p14:nvContentPartPr>
            <p14:xfrm>
              <a:off x="1790135" y="2617512"/>
              <a:ext cx="76199" cy="9525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9BBA7212-2B85-4CBB-8FFC-4963E5A43471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781476" y="2608593"/>
                <a:ext cx="93171" cy="1127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CAD53029-9A27-494D-8883-9E68C2CA68BE}"/>
                  </a:ext>
                </a:extLst>
              </p14:cNvPr>
              <p14:cNvContentPartPr/>
              <p14:nvPr/>
            </p14:nvContentPartPr>
            <p14:xfrm>
              <a:off x="1850663" y="2630400"/>
              <a:ext cx="76199" cy="95250"/>
            </p14:xfrm>
          </p:contentPart>
        </mc:Choice>
        <mc:Fallback xmlns=""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CAD53029-9A27-494D-8883-9E68C2CA68B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842196" y="2621025"/>
                <a:ext cx="92793" cy="113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094A771E-F0F6-4A2D-ADE4-58155ABD8EED}"/>
                  </a:ext>
                </a:extLst>
              </p14:cNvPr>
              <p14:cNvContentPartPr/>
              <p14:nvPr/>
            </p14:nvContentPartPr>
            <p14:xfrm>
              <a:off x="1604476" y="2581647"/>
              <a:ext cx="66675" cy="123825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094A771E-F0F6-4A2D-ADE4-58155ABD8EE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595417" y="2572569"/>
                <a:ext cx="84431" cy="1416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8" name="Рукописный ввод 47">
                <a:extLst>
                  <a:ext uri="{FF2B5EF4-FFF2-40B4-BE49-F238E27FC236}">
                    <a16:creationId xmlns:a16="http://schemas.microsoft.com/office/drawing/2014/main" id="{2D9F88C8-E7A5-4316-9D16-4A46E1EFFC0E}"/>
                  </a:ext>
                </a:extLst>
              </p14:cNvPr>
              <p14:cNvContentPartPr/>
              <p14:nvPr/>
            </p14:nvContentPartPr>
            <p14:xfrm>
              <a:off x="7320589" y="475165"/>
              <a:ext cx="619125" cy="371475"/>
            </p14:xfrm>
          </p:contentPart>
        </mc:Choice>
        <mc:Fallback xmlns="">
          <p:pic>
            <p:nvPicPr>
              <p:cNvPr id="48" name="Рукописный ввод 47">
                <a:extLst>
                  <a:ext uri="{FF2B5EF4-FFF2-40B4-BE49-F238E27FC236}">
                    <a16:creationId xmlns:a16="http://schemas.microsoft.com/office/drawing/2014/main" id="{2D9F88C8-E7A5-4316-9D16-4A46E1EFFC0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311621" y="466096"/>
                <a:ext cx="636702" cy="3892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9" name="Рукописный ввод 48">
                <a:extLst>
                  <a:ext uri="{FF2B5EF4-FFF2-40B4-BE49-F238E27FC236}">
                    <a16:creationId xmlns:a16="http://schemas.microsoft.com/office/drawing/2014/main" id="{636EC6DC-B9A2-405B-A8EE-36249A9E9CBE}"/>
                  </a:ext>
                </a:extLst>
              </p14:cNvPr>
              <p14:cNvContentPartPr/>
              <p14:nvPr/>
            </p14:nvContentPartPr>
            <p14:xfrm>
              <a:off x="5190444" y="753154"/>
              <a:ext cx="981075" cy="28575"/>
            </p14:xfrm>
          </p:contentPart>
        </mc:Choice>
        <mc:Fallback xmlns="">
          <p:pic>
            <p:nvPicPr>
              <p:cNvPr id="49" name="Рукописный ввод 48">
                <a:extLst>
                  <a:ext uri="{FF2B5EF4-FFF2-40B4-BE49-F238E27FC236}">
                    <a16:creationId xmlns:a16="http://schemas.microsoft.com/office/drawing/2014/main" id="{636EC6DC-B9A2-405B-A8EE-36249A9E9CB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181427" y="745473"/>
                <a:ext cx="998749" cy="436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0" name="Рукописный ввод 39">
                <a:extLst>
                  <a:ext uri="{FF2B5EF4-FFF2-40B4-BE49-F238E27FC236}">
                    <a16:creationId xmlns:a16="http://schemas.microsoft.com/office/drawing/2014/main" id="{F26ED3F5-DC0A-48DC-AF0A-A0E3657F3816}"/>
                  </a:ext>
                </a:extLst>
              </p14:cNvPr>
              <p14:cNvContentPartPr/>
              <p14:nvPr/>
            </p14:nvContentPartPr>
            <p14:xfrm>
              <a:off x="4430695" y="1944445"/>
              <a:ext cx="200025" cy="219074"/>
            </p14:xfrm>
          </p:contentPart>
        </mc:Choice>
        <mc:Fallback xmlns="">
          <p:pic>
            <p:nvPicPr>
              <p:cNvPr id="40" name="Рукописный ввод 39">
                <a:extLst>
                  <a:ext uri="{FF2B5EF4-FFF2-40B4-BE49-F238E27FC236}">
                    <a16:creationId xmlns:a16="http://schemas.microsoft.com/office/drawing/2014/main" id="{F26ED3F5-DC0A-48DC-AF0A-A0E3657F381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421935" y="1935868"/>
                <a:ext cx="217910" cy="2365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1" name="Рукописный ввод 40">
                <a:extLst>
                  <a:ext uri="{FF2B5EF4-FFF2-40B4-BE49-F238E27FC236}">
                    <a16:creationId xmlns:a16="http://schemas.microsoft.com/office/drawing/2014/main" id="{E8A2EC35-B4E2-4C09-920F-2E5058D3B100}"/>
                  </a:ext>
                </a:extLst>
              </p14:cNvPr>
              <p14:cNvContentPartPr/>
              <p14:nvPr/>
            </p14:nvContentPartPr>
            <p14:xfrm>
              <a:off x="4614911" y="2124755"/>
              <a:ext cx="57150" cy="76199"/>
            </p14:xfrm>
          </p:contentPart>
        </mc:Choice>
        <mc:Fallback xmlns="">
          <p:pic>
            <p:nvPicPr>
              <p:cNvPr id="41" name="Рукописный ввод 40">
                <a:extLst>
                  <a:ext uri="{FF2B5EF4-FFF2-40B4-BE49-F238E27FC236}">
                    <a16:creationId xmlns:a16="http://schemas.microsoft.com/office/drawing/2014/main" id="{E8A2EC35-B4E2-4C09-920F-2E5058D3B10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605643" y="2115684"/>
                <a:ext cx="76071" cy="939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2" name="Рукописный ввод 41">
                <a:extLst>
                  <a:ext uri="{FF2B5EF4-FFF2-40B4-BE49-F238E27FC236}">
                    <a16:creationId xmlns:a16="http://schemas.microsoft.com/office/drawing/2014/main" id="{55FA1B35-2BC3-452F-90DE-82A5E7F6155C}"/>
                  </a:ext>
                </a:extLst>
              </p14:cNvPr>
              <p14:cNvContentPartPr/>
              <p14:nvPr/>
            </p14:nvContentPartPr>
            <p14:xfrm>
              <a:off x="4757737" y="1938444"/>
              <a:ext cx="76199" cy="180974"/>
            </p14:xfrm>
          </p:contentPart>
        </mc:Choice>
        <mc:Fallback xmlns="">
          <p:pic>
            <p:nvPicPr>
              <p:cNvPr id="42" name="Рукописный ввод 41">
                <a:extLst>
                  <a:ext uri="{FF2B5EF4-FFF2-40B4-BE49-F238E27FC236}">
                    <a16:creationId xmlns:a16="http://schemas.microsoft.com/office/drawing/2014/main" id="{55FA1B35-2BC3-452F-90DE-82A5E7F6155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749117" y="1930010"/>
                <a:ext cx="93094" cy="1981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Рукописный ввод 42">
                <a:extLst>
                  <a:ext uri="{FF2B5EF4-FFF2-40B4-BE49-F238E27FC236}">
                    <a16:creationId xmlns:a16="http://schemas.microsoft.com/office/drawing/2014/main" id="{916266EB-B685-486F-BD45-5622E95F0169}"/>
                  </a:ext>
                </a:extLst>
              </p14:cNvPr>
              <p14:cNvContentPartPr/>
              <p14:nvPr/>
            </p14:nvContentPartPr>
            <p14:xfrm>
              <a:off x="4879850" y="1928101"/>
              <a:ext cx="114300" cy="190499"/>
            </p14:xfrm>
          </p:contentPart>
        </mc:Choice>
        <mc:Fallback xmlns="">
          <p:pic>
            <p:nvPicPr>
              <p:cNvPr id="43" name="Рукописный ввод 42">
                <a:extLst>
                  <a:ext uri="{FF2B5EF4-FFF2-40B4-BE49-F238E27FC236}">
                    <a16:creationId xmlns:a16="http://schemas.microsoft.com/office/drawing/2014/main" id="{916266EB-B685-486F-BD45-5622E95F016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871537" y="1919507"/>
                <a:ext cx="131272" cy="2080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4" name="Рукописный ввод 43">
                <a:extLst>
                  <a:ext uri="{FF2B5EF4-FFF2-40B4-BE49-F238E27FC236}">
                    <a16:creationId xmlns:a16="http://schemas.microsoft.com/office/drawing/2014/main" id="{7543F998-2962-4233-87F7-86EA0DA439BE}"/>
                  </a:ext>
                </a:extLst>
              </p14:cNvPr>
              <p14:cNvContentPartPr/>
              <p14:nvPr/>
            </p14:nvContentPartPr>
            <p14:xfrm>
              <a:off x="5067411" y="1928812"/>
              <a:ext cx="142875" cy="200025"/>
            </p14:xfrm>
          </p:contentPart>
        </mc:Choice>
        <mc:Fallback xmlns="">
          <p:pic>
            <p:nvPicPr>
              <p:cNvPr id="44" name="Рукописный ввод 43">
                <a:extLst>
                  <a:ext uri="{FF2B5EF4-FFF2-40B4-BE49-F238E27FC236}">
                    <a16:creationId xmlns:a16="http://schemas.microsoft.com/office/drawing/2014/main" id="{7543F998-2962-4233-87F7-86EA0DA439BE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058276" y="1920390"/>
                <a:ext cx="160780" cy="2172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5" name="Рукописный ввод 44">
                <a:extLst>
                  <a:ext uri="{FF2B5EF4-FFF2-40B4-BE49-F238E27FC236}">
                    <a16:creationId xmlns:a16="http://schemas.microsoft.com/office/drawing/2014/main" id="{843F810F-5948-4203-99CF-CF74417DE9EC}"/>
                  </a:ext>
                </a:extLst>
              </p14:cNvPr>
              <p14:cNvContentPartPr/>
              <p14:nvPr/>
            </p14:nvContentPartPr>
            <p14:xfrm>
              <a:off x="5304744" y="2001935"/>
              <a:ext cx="57150" cy="9524"/>
            </p14:xfrm>
          </p:contentPart>
        </mc:Choice>
        <mc:Fallback xmlns="">
          <p:pic>
            <p:nvPicPr>
              <p:cNvPr id="45" name="Рукописный ввод 44">
                <a:extLst>
                  <a:ext uri="{FF2B5EF4-FFF2-40B4-BE49-F238E27FC236}">
                    <a16:creationId xmlns:a16="http://schemas.microsoft.com/office/drawing/2014/main" id="{843F810F-5948-4203-99CF-CF74417DE9EC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95895" y="1992411"/>
                <a:ext cx="75217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6" name="Рукописный ввод 45">
                <a:extLst>
                  <a:ext uri="{FF2B5EF4-FFF2-40B4-BE49-F238E27FC236}">
                    <a16:creationId xmlns:a16="http://schemas.microsoft.com/office/drawing/2014/main" id="{FE5C119B-F51D-4BA0-8980-68DEFD427E92}"/>
                  </a:ext>
                </a:extLst>
              </p14:cNvPr>
              <p14:cNvContentPartPr/>
              <p14:nvPr/>
            </p14:nvContentPartPr>
            <p14:xfrm>
              <a:off x="5484358" y="1815387"/>
              <a:ext cx="85725" cy="200025"/>
            </p14:xfrm>
          </p:contentPart>
        </mc:Choice>
        <mc:Fallback xmlns="">
          <p:pic>
            <p:nvPicPr>
              <p:cNvPr id="46" name="Рукописный ввод 45">
                <a:extLst>
                  <a:ext uri="{FF2B5EF4-FFF2-40B4-BE49-F238E27FC236}">
                    <a16:creationId xmlns:a16="http://schemas.microsoft.com/office/drawing/2014/main" id="{FE5C119B-F51D-4BA0-8980-68DEFD427E92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475854" y="1806489"/>
                <a:ext cx="102394" cy="2174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7" name="Рукописный ввод 46">
                <a:extLst>
                  <a:ext uri="{FF2B5EF4-FFF2-40B4-BE49-F238E27FC236}">
                    <a16:creationId xmlns:a16="http://schemas.microsoft.com/office/drawing/2014/main" id="{55D9050F-6C07-4BDB-88F0-266B63CDABCC}"/>
                  </a:ext>
                </a:extLst>
              </p14:cNvPr>
              <p14:cNvContentPartPr/>
              <p14:nvPr/>
            </p14:nvContentPartPr>
            <p14:xfrm>
              <a:off x="5470652" y="2120338"/>
              <a:ext cx="28575" cy="38099"/>
            </p14:xfrm>
          </p:contentPart>
        </mc:Choice>
        <mc:Fallback xmlns="">
          <p:pic>
            <p:nvPicPr>
              <p:cNvPr id="47" name="Рукописный ввод 46">
                <a:extLst>
                  <a:ext uri="{FF2B5EF4-FFF2-40B4-BE49-F238E27FC236}">
                    <a16:creationId xmlns:a16="http://schemas.microsoft.com/office/drawing/2014/main" id="{55D9050F-6C07-4BDB-88F0-266B63CDABC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461860" y="2111194"/>
                <a:ext cx="46526" cy="56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0" name="Рукописный ввод 49">
                <a:extLst>
                  <a:ext uri="{FF2B5EF4-FFF2-40B4-BE49-F238E27FC236}">
                    <a16:creationId xmlns:a16="http://schemas.microsoft.com/office/drawing/2014/main" id="{BD93D8AE-2BB9-45EB-8C6A-F8181BEA0BBB}"/>
                  </a:ext>
                </a:extLst>
              </p14:cNvPr>
              <p14:cNvContentPartPr/>
              <p14:nvPr/>
            </p14:nvContentPartPr>
            <p14:xfrm>
              <a:off x="5280718" y="1985963"/>
              <a:ext cx="76199" cy="9524"/>
            </p14:xfrm>
          </p:contentPart>
        </mc:Choice>
        <mc:Fallback xmlns="">
          <p:pic>
            <p:nvPicPr>
              <p:cNvPr id="50" name="Рукописный ввод 49">
                <a:extLst>
                  <a:ext uri="{FF2B5EF4-FFF2-40B4-BE49-F238E27FC236}">
                    <a16:creationId xmlns:a16="http://schemas.microsoft.com/office/drawing/2014/main" id="{BD93D8AE-2BB9-45EB-8C6A-F8181BEA0BBB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272554" y="1976439"/>
                <a:ext cx="92868" cy="2819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62553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6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3758F61-24F3-45F3-94BA-FF534D615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60712"/>
            <a:ext cx="7339692" cy="1258442"/>
          </a:xfrm>
          <a:prstGeom prst="rect">
            <a:avLst/>
          </a:prstGeom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F9A8251B-B2C2-4B84-9541-07257FAF7B96}"/>
              </a:ext>
            </a:extLst>
          </p:cNvPr>
          <p:cNvCxnSpPr/>
          <p:nvPr/>
        </p:nvCxnSpPr>
        <p:spPr>
          <a:xfrm>
            <a:off x="2237015" y="1845128"/>
            <a:ext cx="791936" cy="506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A678EE24-539B-45E9-8C16-1936A8F2D0D2}"/>
              </a:ext>
            </a:extLst>
          </p:cNvPr>
          <p:cNvCxnSpPr>
            <a:cxnSpLocks/>
          </p:cNvCxnSpPr>
          <p:nvPr/>
        </p:nvCxnSpPr>
        <p:spPr>
          <a:xfrm flipH="1">
            <a:off x="1526723" y="1845128"/>
            <a:ext cx="726620" cy="5143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93AE10-F09C-4627-9E00-AC6BCC6D0C00}"/>
              </a:ext>
            </a:extLst>
          </p:cNvPr>
          <p:cNvSpPr txBox="1"/>
          <p:nvPr/>
        </p:nvSpPr>
        <p:spPr>
          <a:xfrm>
            <a:off x="1061357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мужчина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7BAEB6-D58A-49DF-810B-5747B644495A}"/>
              </a:ext>
            </a:extLst>
          </p:cNvPr>
          <p:cNvSpPr txBox="1"/>
          <p:nvPr/>
        </p:nvSpPr>
        <p:spPr>
          <a:xfrm>
            <a:off x="2637064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женщина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14:cNvPr>
              <p14:cNvContentPartPr/>
              <p14:nvPr/>
            </p14:nvContentPartPr>
            <p14:xfrm>
              <a:off x="1443882" y="1936032"/>
              <a:ext cx="133349" cy="10477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4596" y="1926644"/>
                <a:ext cx="151550" cy="1231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14:cNvPr>
              <p14:cNvContentPartPr/>
              <p14:nvPr/>
            </p14:nvContentPartPr>
            <p14:xfrm>
              <a:off x="1552298" y="2034947"/>
              <a:ext cx="57150" cy="666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2836" y="2026128"/>
                <a:ext cx="75695" cy="83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14:cNvPr>
              <p14:cNvContentPartPr/>
              <p14:nvPr/>
            </p14:nvContentPartPr>
            <p14:xfrm>
              <a:off x="1643294" y="1945140"/>
              <a:ext cx="47625" cy="66675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34064" y="1935615"/>
                <a:ext cx="65715" cy="85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14:cNvPr>
              <p14:cNvContentPartPr/>
              <p14:nvPr/>
            </p14:nvContentPartPr>
            <p14:xfrm>
              <a:off x="1680197" y="1961470"/>
              <a:ext cx="28575" cy="10477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72259" y="1952561"/>
                <a:ext cx="44133" cy="122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14:cNvPr>
              <p14:cNvContentPartPr/>
              <p14:nvPr/>
            </p14:nvContentPartPr>
            <p14:xfrm>
              <a:off x="1768632" y="1905002"/>
              <a:ext cx="76199" cy="152399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60128" y="1896223"/>
                <a:ext cx="92868" cy="169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14:cNvPr>
              <p14:cNvContentPartPr/>
              <p14:nvPr/>
            </p14:nvContentPartPr>
            <p14:xfrm>
              <a:off x="2626503" y="1904977"/>
              <a:ext cx="95250" cy="11430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17844" y="1896075"/>
                <a:ext cx="112222" cy="1317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14:cNvPr>
              <p14:cNvContentPartPr/>
              <p14:nvPr/>
            </p14:nvContentPartPr>
            <p14:xfrm>
              <a:off x="2744090" y="1994127"/>
              <a:ext cx="19049" cy="571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36283" y="1985468"/>
                <a:ext cx="34351" cy="741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14:cNvPr>
              <p14:cNvContentPartPr/>
              <p14:nvPr/>
            </p14:nvContentPartPr>
            <p14:xfrm>
              <a:off x="2795595" y="1920648"/>
              <a:ext cx="66675" cy="104774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86585" y="1911858"/>
                <a:ext cx="84335" cy="1220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14:cNvPr>
              <p14:cNvContentPartPr/>
              <p14:nvPr/>
            </p14:nvContentPartPr>
            <p14:xfrm>
              <a:off x="2814638" y="1888512"/>
              <a:ext cx="57150" cy="19049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05595" y="1877929"/>
                <a:ext cx="74874" cy="397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14:cNvPr>
              <p14:cNvContentPartPr/>
              <p14:nvPr/>
            </p14:nvContentPartPr>
            <p14:xfrm>
              <a:off x="2904398" y="1895672"/>
              <a:ext cx="114300" cy="152399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95384" y="1886812"/>
                <a:ext cx="131968" cy="169765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BA9B203-53FE-4213-99D6-59E16CADB63E}"/>
              </a:ext>
            </a:extLst>
          </p:cNvPr>
          <p:cNvCxnSpPr>
            <a:cxnSpLocks/>
          </p:cNvCxnSpPr>
          <p:nvPr/>
        </p:nvCxnSpPr>
        <p:spPr>
          <a:xfrm flipH="1">
            <a:off x="27513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DA45781-D3C2-44FD-99E1-BBF87ACC0A93}"/>
              </a:ext>
            </a:extLst>
          </p:cNvPr>
          <p:cNvCxnSpPr>
            <a:cxnSpLocks/>
          </p:cNvCxnSpPr>
          <p:nvPr/>
        </p:nvCxnSpPr>
        <p:spPr>
          <a:xfrm>
            <a:off x="3028950" y="2530928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FBC8F2-924F-4BD7-B69B-EC1600484D9F}"/>
              </a:ext>
            </a:extLst>
          </p:cNvPr>
          <p:cNvSpPr txBox="1"/>
          <p:nvPr/>
        </p:nvSpPr>
        <p:spPr>
          <a:xfrm>
            <a:off x="2408464" y="2922815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4894F0-6D00-42B9-86F8-329245FF8138}"/>
              </a:ext>
            </a:extLst>
          </p:cNvPr>
          <p:cNvSpPr txBox="1"/>
          <p:nvPr/>
        </p:nvSpPr>
        <p:spPr>
          <a:xfrm>
            <a:off x="3045277" y="2922815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21CDAD-D169-4AE6-BE9F-E7004B8775F9}"/>
              </a:ext>
            </a:extLst>
          </p:cNvPr>
          <p:cNvSpPr txBox="1"/>
          <p:nvPr/>
        </p:nvSpPr>
        <p:spPr>
          <a:xfrm>
            <a:off x="726621" y="2914651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F521B9-0596-4242-BA49-14023E4AC1B9}"/>
              </a:ext>
            </a:extLst>
          </p:cNvPr>
          <p:cNvSpPr txBox="1"/>
          <p:nvPr/>
        </p:nvSpPr>
        <p:spPr>
          <a:xfrm>
            <a:off x="1363434" y="2914651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77DE6C05-EF8D-4529-87AD-8C097BD8D392}"/>
              </a:ext>
            </a:extLst>
          </p:cNvPr>
          <p:cNvCxnSpPr>
            <a:cxnSpLocks/>
          </p:cNvCxnSpPr>
          <p:nvPr/>
        </p:nvCxnSpPr>
        <p:spPr>
          <a:xfrm>
            <a:off x="1412422" y="2555420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316F18B-8A2C-469A-9552-8EC82BEF5C03}"/>
              </a:ext>
            </a:extLst>
          </p:cNvPr>
          <p:cNvCxnSpPr>
            <a:cxnSpLocks/>
          </p:cNvCxnSpPr>
          <p:nvPr/>
        </p:nvCxnSpPr>
        <p:spPr>
          <a:xfrm flipH="1">
            <a:off x="11511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08186A15-60B2-4CEB-B74A-6F8DC2B54917}"/>
                  </a:ext>
                </a:extLst>
              </p14:cNvPr>
              <p14:cNvContentPartPr/>
              <p14:nvPr/>
            </p14:nvContentPartPr>
            <p14:xfrm>
              <a:off x="2496751" y="2662313"/>
              <a:ext cx="114300" cy="9525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08186A15-60B2-4CEB-B74A-6F8DC2B5491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487765" y="2653047"/>
                <a:ext cx="131912" cy="1134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3307C816-E3FE-44FC-A779-090B3E5FCD10}"/>
                  </a:ext>
                </a:extLst>
              </p14:cNvPr>
              <p14:cNvContentPartPr/>
              <p14:nvPr/>
            </p14:nvContentPartPr>
            <p14:xfrm>
              <a:off x="2571915" y="2753404"/>
              <a:ext cx="28575" cy="28575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3307C816-E3FE-44FC-A779-090B3E5FCD1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63608" y="2745286"/>
                <a:ext cx="44856" cy="44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1A5486C-7C29-4C44-91AC-237EB9AADB98}"/>
                  </a:ext>
                </a:extLst>
              </p14:cNvPr>
              <p14:cNvContentPartPr/>
              <p14:nvPr/>
            </p14:nvContentPartPr>
            <p14:xfrm>
              <a:off x="2655633" y="2671762"/>
              <a:ext cx="57150" cy="76199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1A5486C-7C29-4C44-91AC-237EB9AADB9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645914" y="2662734"/>
                <a:ext cx="76200" cy="938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95023A9E-45E9-47A1-ABB9-FB95A88FB8A8}"/>
                  </a:ext>
                </a:extLst>
              </p14:cNvPr>
              <p14:cNvContentPartPr/>
              <p14:nvPr/>
            </p14:nvContentPartPr>
            <p14:xfrm>
              <a:off x="2697746" y="2679926"/>
              <a:ext cx="85725" cy="9525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95023A9E-45E9-47A1-ABB9-FB95A88FB8A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688665" y="2670974"/>
                <a:ext cx="103524" cy="112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EDEA48B8-C88D-4475-A98A-F2BCD6FDEA5A}"/>
                  </a:ext>
                </a:extLst>
              </p14:cNvPr>
              <p14:cNvContentPartPr/>
              <p14:nvPr/>
            </p14:nvContentPartPr>
            <p14:xfrm>
              <a:off x="2765651" y="2658572"/>
              <a:ext cx="66675" cy="9524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EDEA48B8-C88D-4475-A98A-F2BCD6FDEA5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56737" y="2651131"/>
                <a:ext cx="84146" cy="24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E7338925-8D61-4707-B168-83B0268EE196}"/>
                  </a:ext>
                </a:extLst>
              </p14:cNvPr>
              <p14:cNvContentPartPr/>
              <p14:nvPr/>
            </p14:nvContentPartPr>
            <p14:xfrm>
              <a:off x="3288331" y="2605763"/>
              <a:ext cx="95250" cy="95250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E7338925-8D61-4707-B168-83B0268EE19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79672" y="2596425"/>
                <a:ext cx="112222" cy="113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F42F8B10-F64C-4654-9C38-35A2B3DA78EF}"/>
                  </a:ext>
                </a:extLst>
              </p14:cNvPr>
              <p14:cNvContentPartPr/>
              <p14:nvPr/>
            </p14:nvContentPartPr>
            <p14:xfrm>
              <a:off x="3368086" y="2696255"/>
              <a:ext cx="28575" cy="47625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F42F8B10-F64C-4654-9C38-35A2B3DA78E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58432" y="2687025"/>
                <a:ext cx="47496" cy="657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Рукописный ввод 29">
                <a:extLst>
                  <a:ext uri="{FF2B5EF4-FFF2-40B4-BE49-F238E27FC236}">
                    <a16:creationId xmlns:a16="http://schemas.microsoft.com/office/drawing/2014/main" id="{DD8712FF-294A-48B6-8878-7BD63DD578BA}"/>
                  </a:ext>
                </a:extLst>
              </p14:cNvPr>
              <p14:cNvContentPartPr/>
              <p14:nvPr/>
            </p14:nvContentPartPr>
            <p14:xfrm>
              <a:off x="3450966" y="2606448"/>
              <a:ext cx="85725" cy="133349"/>
            </p14:xfrm>
          </p:contentPart>
        </mc:Choice>
        <mc:Fallback xmlns="">
          <p:pic>
            <p:nvPicPr>
              <p:cNvPr id="30" name="Рукописный ввод 29">
                <a:extLst>
                  <a:ext uri="{FF2B5EF4-FFF2-40B4-BE49-F238E27FC236}">
                    <a16:creationId xmlns:a16="http://schemas.microsoft.com/office/drawing/2014/main" id="{DD8712FF-294A-48B6-8878-7BD63DD578B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441525" y="2597136"/>
                <a:ext cx="104230" cy="1516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1BF0E690-3676-438C-AB64-1432F707A5F1}"/>
                  </a:ext>
                </a:extLst>
              </p14:cNvPr>
              <p14:cNvContentPartPr/>
              <p14:nvPr/>
            </p14:nvContentPartPr>
            <p14:xfrm>
              <a:off x="3554972" y="2630941"/>
              <a:ext cx="85725" cy="11430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1BF0E690-3676-438C-AB64-1432F707A5F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545813" y="2621927"/>
                <a:ext cx="103676" cy="1319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39F9AFB2-974F-4E91-A960-AFFA40A752C7}"/>
                  </a:ext>
                </a:extLst>
              </p14:cNvPr>
              <p14:cNvContentPartPr/>
              <p14:nvPr/>
            </p14:nvContentPartPr>
            <p14:xfrm>
              <a:off x="3590245" y="2585827"/>
              <a:ext cx="76199" cy="28575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39F9AFB2-974F-4E91-A960-AFFA40A752C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581507" y="2577008"/>
                <a:ext cx="93326" cy="45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id="{FC485557-B3CD-4E3D-8A41-7893F6BA2E60}"/>
                  </a:ext>
                </a:extLst>
              </p14:cNvPr>
              <p14:cNvContentPartPr/>
              <p14:nvPr/>
            </p14:nvContentPartPr>
            <p14:xfrm>
              <a:off x="1053709" y="2663710"/>
              <a:ext cx="76199" cy="85725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FC485557-B3CD-4E3D-8A41-7893F6BA2E6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44278" y="2654392"/>
                <a:ext cx="94683" cy="10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639EE14A-A83D-4B7B-9715-048CBF617752}"/>
                  </a:ext>
                </a:extLst>
              </p14:cNvPr>
              <p14:cNvContentPartPr/>
              <p14:nvPr/>
            </p14:nvContentPartPr>
            <p14:xfrm>
              <a:off x="1116035" y="2663768"/>
              <a:ext cx="76199" cy="85725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639EE14A-A83D-4B7B-9715-048CBF61775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106742" y="2655230"/>
                <a:ext cx="94412" cy="102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C2C54D57-8BF8-420D-912C-801236100AF3}"/>
                  </a:ext>
                </a:extLst>
              </p14:cNvPr>
              <p14:cNvContentPartPr/>
              <p14:nvPr/>
            </p14:nvContentPartPr>
            <p14:xfrm>
              <a:off x="1610880" y="2614570"/>
              <a:ext cx="38099" cy="76199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C2C54D57-8BF8-420D-912C-801236100AF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01809" y="2606141"/>
                <a:ext cx="55879" cy="9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136BFA2B-F1AB-49AF-8250-C91EBD000487}"/>
                  </a:ext>
                </a:extLst>
              </p14:cNvPr>
              <p14:cNvContentPartPr/>
              <p14:nvPr/>
            </p14:nvContentPartPr>
            <p14:xfrm>
              <a:off x="1696130" y="2655434"/>
              <a:ext cx="57150" cy="9524"/>
            </p14:xfrm>
          </p:contentPart>
        </mc:Choice>
        <mc:Fallback xmlns=""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136BFA2B-F1AB-49AF-8250-C91EBD00048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686912" y="2417334"/>
                <a:ext cx="75217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9BBA7212-2B85-4CBB-8FFC-4963E5A43471}"/>
                  </a:ext>
                </a:extLst>
              </p14:cNvPr>
              <p14:cNvContentPartPr/>
              <p14:nvPr/>
            </p14:nvContentPartPr>
            <p14:xfrm>
              <a:off x="1790135" y="2617512"/>
              <a:ext cx="76199" cy="9525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9BBA7212-2B85-4CBB-8FFC-4963E5A43471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781476" y="2608593"/>
                <a:ext cx="93171" cy="1127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CAD53029-9A27-494D-8883-9E68C2CA68BE}"/>
                  </a:ext>
                </a:extLst>
              </p14:cNvPr>
              <p14:cNvContentPartPr/>
              <p14:nvPr/>
            </p14:nvContentPartPr>
            <p14:xfrm>
              <a:off x="1850663" y="2630400"/>
              <a:ext cx="76199" cy="95250"/>
            </p14:xfrm>
          </p:contentPart>
        </mc:Choice>
        <mc:Fallback xmlns=""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CAD53029-9A27-494D-8883-9E68C2CA68B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842196" y="2621025"/>
                <a:ext cx="92793" cy="113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094A771E-F0F6-4A2D-ADE4-58155ABD8EED}"/>
                  </a:ext>
                </a:extLst>
              </p14:cNvPr>
              <p14:cNvContentPartPr/>
              <p14:nvPr/>
            </p14:nvContentPartPr>
            <p14:xfrm>
              <a:off x="1604476" y="2581647"/>
              <a:ext cx="66675" cy="123825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094A771E-F0F6-4A2D-ADE4-58155ABD8EE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595417" y="2572569"/>
                <a:ext cx="84431" cy="1416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8" name="Рукописный ввод 47">
                <a:extLst>
                  <a:ext uri="{FF2B5EF4-FFF2-40B4-BE49-F238E27FC236}">
                    <a16:creationId xmlns:a16="http://schemas.microsoft.com/office/drawing/2014/main" id="{2D9F88C8-E7A5-4316-9D16-4A46E1EFFC0E}"/>
                  </a:ext>
                </a:extLst>
              </p14:cNvPr>
              <p14:cNvContentPartPr/>
              <p14:nvPr/>
            </p14:nvContentPartPr>
            <p14:xfrm>
              <a:off x="7320589" y="475165"/>
              <a:ext cx="619125" cy="371475"/>
            </p14:xfrm>
          </p:contentPart>
        </mc:Choice>
        <mc:Fallback xmlns="">
          <p:pic>
            <p:nvPicPr>
              <p:cNvPr id="48" name="Рукописный ввод 47">
                <a:extLst>
                  <a:ext uri="{FF2B5EF4-FFF2-40B4-BE49-F238E27FC236}">
                    <a16:creationId xmlns:a16="http://schemas.microsoft.com/office/drawing/2014/main" id="{2D9F88C8-E7A5-4316-9D16-4A46E1EFFC0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311621" y="466096"/>
                <a:ext cx="636702" cy="3892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9" name="Рукописный ввод 48">
                <a:extLst>
                  <a:ext uri="{FF2B5EF4-FFF2-40B4-BE49-F238E27FC236}">
                    <a16:creationId xmlns:a16="http://schemas.microsoft.com/office/drawing/2014/main" id="{636EC6DC-B9A2-405B-A8EE-36249A9E9CBE}"/>
                  </a:ext>
                </a:extLst>
              </p14:cNvPr>
              <p14:cNvContentPartPr/>
              <p14:nvPr/>
            </p14:nvContentPartPr>
            <p14:xfrm>
              <a:off x="5190444" y="753154"/>
              <a:ext cx="981075" cy="28575"/>
            </p14:xfrm>
          </p:contentPart>
        </mc:Choice>
        <mc:Fallback xmlns="">
          <p:pic>
            <p:nvPicPr>
              <p:cNvPr id="49" name="Рукописный ввод 48">
                <a:extLst>
                  <a:ext uri="{FF2B5EF4-FFF2-40B4-BE49-F238E27FC236}">
                    <a16:creationId xmlns:a16="http://schemas.microsoft.com/office/drawing/2014/main" id="{636EC6DC-B9A2-405B-A8EE-36249A9E9CB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181427" y="745473"/>
                <a:ext cx="998749" cy="436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0" name="Рукописный ввод 39">
                <a:extLst>
                  <a:ext uri="{FF2B5EF4-FFF2-40B4-BE49-F238E27FC236}">
                    <a16:creationId xmlns:a16="http://schemas.microsoft.com/office/drawing/2014/main" id="{F26ED3F5-DC0A-48DC-AF0A-A0E3657F3816}"/>
                  </a:ext>
                </a:extLst>
              </p14:cNvPr>
              <p14:cNvContentPartPr/>
              <p14:nvPr/>
            </p14:nvContentPartPr>
            <p14:xfrm>
              <a:off x="4430695" y="1944445"/>
              <a:ext cx="200025" cy="219074"/>
            </p14:xfrm>
          </p:contentPart>
        </mc:Choice>
        <mc:Fallback xmlns="">
          <p:pic>
            <p:nvPicPr>
              <p:cNvPr id="40" name="Рукописный ввод 39">
                <a:extLst>
                  <a:ext uri="{FF2B5EF4-FFF2-40B4-BE49-F238E27FC236}">
                    <a16:creationId xmlns:a16="http://schemas.microsoft.com/office/drawing/2014/main" id="{F26ED3F5-DC0A-48DC-AF0A-A0E3657F381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421570" y="1935510"/>
                <a:ext cx="217910" cy="2365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1" name="Рукописный ввод 40">
                <a:extLst>
                  <a:ext uri="{FF2B5EF4-FFF2-40B4-BE49-F238E27FC236}">
                    <a16:creationId xmlns:a16="http://schemas.microsoft.com/office/drawing/2014/main" id="{E8A2EC35-B4E2-4C09-920F-2E5058D3B100}"/>
                  </a:ext>
                </a:extLst>
              </p14:cNvPr>
              <p14:cNvContentPartPr/>
              <p14:nvPr/>
            </p14:nvContentPartPr>
            <p14:xfrm>
              <a:off x="4614911" y="2124755"/>
              <a:ext cx="57150" cy="76199"/>
            </p14:xfrm>
          </p:contentPart>
        </mc:Choice>
        <mc:Fallback xmlns="">
          <p:pic>
            <p:nvPicPr>
              <p:cNvPr id="41" name="Рукописный ввод 40">
                <a:extLst>
                  <a:ext uri="{FF2B5EF4-FFF2-40B4-BE49-F238E27FC236}">
                    <a16:creationId xmlns:a16="http://schemas.microsoft.com/office/drawing/2014/main" id="{E8A2EC35-B4E2-4C09-920F-2E5058D3B10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605257" y="2115684"/>
                <a:ext cx="76071" cy="939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2" name="Рукописный ввод 41">
                <a:extLst>
                  <a:ext uri="{FF2B5EF4-FFF2-40B4-BE49-F238E27FC236}">
                    <a16:creationId xmlns:a16="http://schemas.microsoft.com/office/drawing/2014/main" id="{55FA1B35-2BC3-452F-90DE-82A5E7F6155C}"/>
                  </a:ext>
                </a:extLst>
              </p14:cNvPr>
              <p14:cNvContentPartPr/>
              <p14:nvPr/>
            </p14:nvContentPartPr>
            <p14:xfrm>
              <a:off x="4757737" y="1938444"/>
              <a:ext cx="76199" cy="180974"/>
            </p14:xfrm>
          </p:contentPart>
        </mc:Choice>
        <mc:Fallback xmlns="">
          <p:pic>
            <p:nvPicPr>
              <p:cNvPr id="42" name="Рукописный ввод 41">
                <a:extLst>
                  <a:ext uri="{FF2B5EF4-FFF2-40B4-BE49-F238E27FC236}">
                    <a16:creationId xmlns:a16="http://schemas.microsoft.com/office/drawing/2014/main" id="{55FA1B35-2BC3-452F-90DE-82A5E7F6155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749117" y="1929642"/>
                <a:ext cx="93094" cy="1982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Рукописный ввод 42">
                <a:extLst>
                  <a:ext uri="{FF2B5EF4-FFF2-40B4-BE49-F238E27FC236}">
                    <a16:creationId xmlns:a16="http://schemas.microsoft.com/office/drawing/2014/main" id="{916266EB-B685-486F-BD45-5622E95F0169}"/>
                  </a:ext>
                </a:extLst>
              </p14:cNvPr>
              <p14:cNvContentPartPr/>
              <p14:nvPr/>
            </p14:nvContentPartPr>
            <p14:xfrm>
              <a:off x="4879850" y="1928101"/>
              <a:ext cx="114300" cy="190499"/>
            </p14:xfrm>
          </p:contentPart>
        </mc:Choice>
        <mc:Fallback xmlns="">
          <p:pic>
            <p:nvPicPr>
              <p:cNvPr id="43" name="Рукописный ввод 42">
                <a:extLst>
                  <a:ext uri="{FF2B5EF4-FFF2-40B4-BE49-F238E27FC236}">
                    <a16:creationId xmlns:a16="http://schemas.microsoft.com/office/drawing/2014/main" id="{916266EB-B685-486F-BD45-5622E95F016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871191" y="1919149"/>
                <a:ext cx="131272" cy="2080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4" name="Рукописный ввод 43">
                <a:extLst>
                  <a:ext uri="{FF2B5EF4-FFF2-40B4-BE49-F238E27FC236}">
                    <a16:creationId xmlns:a16="http://schemas.microsoft.com/office/drawing/2014/main" id="{7543F998-2962-4233-87F7-86EA0DA439BE}"/>
                  </a:ext>
                </a:extLst>
              </p14:cNvPr>
              <p14:cNvContentPartPr/>
              <p14:nvPr/>
            </p14:nvContentPartPr>
            <p14:xfrm>
              <a:off x="5067411" y="1928812"/>
              <a:ext cx="142875" cy="200025"/>
            </p14:xfrm>
          </p:contentPart>
        </mc:Choice>
        <mc:Fallback xmlns="">
          <p:pic>
            <p:nvPicPr>
              <p:cNvPr id="44" name="Рукописный ввод 43">
                <a:extLst>
                  <a:ext uri="{FF2B5EF4-FFF2-40B4-BE49-F238E27FC236}">
                    <a16:creationId xmlns:a16="http://schemas.microsoft.com/office/drawing/2014/main" id="{7543F998-2962-4233-87F7-86EA0DA439BE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058276" y="1920039"/>
                <a:ext cx="160780" cy="2172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5" name="Рукописный ввод 44">
                <a:extLst>
                  <a:ext uri="{FF2B5EF4-FFF2-40B4-BE49-F238E27FC236}">
                    <a16:creationId xmlns:a16="http://schemas.microsoft.com/office/drawing/2014/main" id="{843F810F-5948-4203-99CF-CF74417DE9EC}"/>
                  </a:ext>
                </a:extLst>
              </p14:cNvPr>
              <p14:cNvContentPartPr/>
              <p14:nvPr/>
            </p14:nvContentPartPr>
            <p14:xfrm>
              <a:off x="5304744" y="2001935"/>
              <a:ext cx="57150" cy="9524"/>
            </p14:xfrm>
          </p:contentPart>
        </mc:Choice>
        <mc:Fallback xmlns="">
          <p:pic>
            <p:nvPicPr>
              <p:cNvPr id="45" name="Рукописный ввод 44">
                <a:extLst>
                  <a:ext uri="{FF2B5EF4-FFF2-40B4-BE49-F238E27FC236}">
                    <a16:creationId xmlns:a16="http://schemas.microsoft.com/office/drawing/2014/main" id="{843F810F-5948-4203-99CF-CF74417DE9EC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95526" y="1992411"/>
                <a:ext cx="75217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6" name="Рукописный ввод 45">
                <a:extLst>
                  <a:ext uri="{FF2B5EF4-FFF2-40B4-BE49-F238E27FC236}">
                    <a16:creationId xmlns:a16="http://schemas.microsoft.com/office/drawing/2014/main" id="{FE5C119B-F51D-4BA0-8980-68DEFD427E92}"/>
                  </a:ext>
                </a:extLst>
              </p14:cNvPr>
              <p14:cNvContentPartPr/>
              <p14:nvPr/>
            </p14:nvContentPartPr>
            <p14:xfrm>
              <a:off x="5484358" y="1815387"/>
              <a:ext cx="85725" cy="200025"/>
            </p14:xfrm>
          </p:contentPart>
        </mc:Choice>
        <mc:Fallback xmlns="">
          <p:pic>
            <p:nvPicPr>
              <p:cNvPr id="46" name="Рукописный ввод 45">
                <a:extLst>
                  <a:ext uri="{FF2B5EF4-FFF2-40B4-BE49-F238E27FC236}">
                    <a16:creationId xmlns:a16="http://schemas.microsoft.com/office/drawing/2014/main" id="{FE5C119B-F51D-4BA0-8980-68DEFD427E92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475887" y="1806489"/>
                <a:ext cx="102328" cy="2174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7" name="Рукописный ввод 46">
                <a:extLst>
                  <a:ext uri="{FF2B5EF4-FFF2-40B4-BE49-F238E27FC236}">
                    <a16:creationId xmlns:a16="http://schemas.microsoft.com/office/drawing/2014/main" id="{55D9050F-6C07-4BDB-88F0-266B63CDABCC}"/>
                  </a:ext>
                </a:extLst>
              </p14:cNvPr>
              <p14:cNvContentPartPr/>
              <p14:nvPr/>
            </p14:nvContentPartPr>
            <p14:xfrm>
              <a:off x="5470652" y="2120338"/>
              <a:ext cx="28575" cy="38099"/>
            </p14:xfrm>
          </p:contentPart>
        </mc:Choice>
        <mc:Fallback xmlns="">
          <p:pic>
            <p:nvPicPr>
              <p:cNvPr id="47" name="Рукописный ввод 46">
                <a:extLst>
                  <a:ext uri="{FF2B5EF4-FFF2-40B4-BE49-F238E27FC236}">
                    <a16:creationId xmlns:a16="http://schemas.microsoft.com/office/drawing/2014/main" id="{55D9050F-6C07-4BDB-88F0-266B63CDABC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461493" y="2110717"/>
                <a:ext cx="46526" cy="56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0" name="Рукописный ввод 49">
                <a:extLst>
                  <a:ext uri="{FF2B5EF4-FFF2-40B4-BE49-F238E27FC236}">
                    <a16:creationId xmlns:a16="http://schemas.microsoft.com/office/drawing/2014/main" id="{BD93D8AE-2BB9-45EB-8C6A-F8181BEA0BBB}"/>
                  </a:ext>
                </a:extLst>
              </p14:cNvPr>
              <p14:cNvContentPartPr/>
              <p14:nvPr/>
            </p14:nvContentPartPr>
            <p14:xfrm>
              <a:off x="5280718" y="1985963"/>
              <a:ext cx="76199" cy="9524"/>
            </p14:xfrm>
          </p:contentPart>
        </mc:Choice>
        <mc:Fallback xmlns="">
          <p:pic>
            <p:nvPicPr>
              <p:cNvPr id="50" name="Рукописный ввод 49">
                <a:extLst>
                  <a:ext uri="{FF2B5EF4-FFF2-40B4-BE49-F238E27FC236}">
                    <a16:creationId xmlns:a16="http://schemas.microsoft.com/office/drawing/2014/main" id="{BD93D8AE-2BB9-45EB-8C6A-F8181BEA0BBB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272176" y="1976439"/>
                <a:ext cx="92942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3" name="Рукописный ввод 52">
                <a:extLst>
                  <a:ext uri="{FF2B5EF4-FFF2-40B4-BE49-F238E27FC236}">
                    <a16:creationId xmlns:a16="http://schemas.microsoft.com/office/drawing/2014/main" id="{3DB5A32D-B56C-405F-95EC-1AA5A4E9C664}"/>
                  </a:ext>
                </a:extLst>
              </p14:cNvPr>
              <p14:cNvContentPartPr/>
              <p14:nvPr/>
            </p14:nvContentPartPr>
            <p14:xfrm>
              <a:off x="715855" y="2924391"/>
              <a:ext cx="2390775" cy="457200"/>
            </p14:xfrm>
          </p:contentPart>
        </mc:Choice>
        <mc:Fallback xmlns="">
          <p:pic>
            <p:nvPicPr>
              <p:cNvPr id="53" name="Рукописный ввод 52">
                <a:extLst>
                  <a:ext uri="{FF2B5EF4-FFF2-40B4-BE49-F238E27FC236}">
                    <a16:creationId xmlns:a16="http://schemas.microsoft.com/office/drawing/2014/main" id="{3DB5A32D-B56C-405F-95EC-1AA5A4E9C66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07225" y="2915771"/>
                <a:ext cx="2408394" cy="47479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8321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21AE4DB4-B5FC-4F2A-8347-398570C71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4" t="-1381" r="2962" b="276"/>
          <a:stretch/>
        </p:blipFill>
        <p:spPr>
          <a:xfrm>
            <a:off x="288098" y="1648079"/>
            <a:ext cx="4184214" cy="3006000"/>
          </a:xfrm>
          <a:prstGeom prst="rect">
            <a:avLst/>
          </a:prstGeom>
        </p:spPr>
      </p:pic>
      <p:pic>
        <p:nvPicPr>
          <p:cNvPr id="4" name="Рисунок 4" descr="Изображение выглядит как текст, снимок экра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9317E01-CF14-441D-ADFB-8B9ADC6E5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4" t="-1969" r="3263" b="-1969"/>
          <a:stretch/>
        </p:blipFill>
        <p:spPr>
          <a:xfrm>
            <a:off x="4499975" y="699025"/>
            <a:ext cx="4536501" cy="2195487"/>
          </a:xfrm>
          <a:prstGeom prst="rect">
            <a:avLst/>
          </a:prstGeom>
        </p:spPr>
      </p:pic>
      <p:pic>
        <p:nvPicPr>
          <p:cNvPr id="6" name="Рисунок 7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A1541F94-4B3B-44F6-8B72-565EB64BB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12" y="498823"/>
            <a:ext cx="2743200" cy="1123950"/>
          </a:xfrm>
          <a:prstGeom prst="rect">
            <a:avLst/>
          </a:prstGeom>
        </p:spPr>
      </p:pic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E783E3D7-585E-4CB9-A7D8-595557D65F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6758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6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3758F61-24F3-45F3-94BA-FF534D615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60712"/>
            <a:ext cx="7339692" cy="1258442"/>
          </a:xfrm>
          <a:prstGeom prst="rect">
            <a:avLst/>
          </a:prstGeom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F9A8251B-B2C2-4B84-9541-07257FAF7B96}"/>
              </a:ext>
            </a:extLst>
          </p:cNvPr>
          <p:cNvCxnSpPr/>
          <p:nvPr/>
        </p:nvCxnSpPr>
        <p:spPr>
          <a:xfrm>
            <a:off x="2237015" y="1845128"/>
            <a:ext cx="791936" cy="506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A678EE24-539B-45E9-8C16-1936A8F2D0D2}"/>
              </a:ext>
            </a:extLst>
          </p:cNvPr>
          <p:cNvCxnSpPr>
            <a:cxnSpLocks/>
          </p:cNvCxnSpPr>
          <p:nvPr/>
        </p:nvCxnSpPr>
        <p:spPr>
          <a:xfrm flipH="1">
            <a:off x="1526723" y="1845128"/>
            <a:ext cx="726620" cy="5143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93AE10-F09C-4627-9E00-AC6BCC6D0C00}"/>
              </a:ext>
            </a:extLst>
          </p:cNvPr>
          <p:cNvSpPr txBox="1"/>
          <p:nvPr/>
        </p:nvSpPr>
        <p:spPr>
          <a:xfrm>
            <a:off x="1061357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мужчина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7BAEB6-D58A-49DF-810B-5747B644495A}"/>
              </a:ext>
            </a:extLst>
          </p:cNvPr>
          <p:cNvSpPr txBox="1"/>
          <p:nvPr/>
        </p:nvSpPr>
        <p:spPr>
          <a:xfrm>
            <a:off x="2637064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женщина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14:cNvPr>
              <p14:cNvContentPartPr/>
              <p14:nvPr/>
            </p14:nvContentPartPr>
            <p14:xfrm>
              <a:off x="1443882" y="1936032"/>
              <a:ext cx="133349" cy="10477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4596" y="1926644"/>
                <a:ext cx="151550" cy="1231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14:cNvPr>
              <p14:cNvContentPartPr/>
              <p14:nvPr/>
            </p14:nvContentPartPr>
            <p14:xfrm>
              <a:off x="1552298" y="2034947"/>
              <a:ext cx="57150" cy="666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2836" y="2026128"/>
                <a:ext cx="75695" cy="83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14:cNvPr>
              <p14:cNvContentPartPr/>
              <p14:nvPr/>
            </p14:nvContentPartPr>
            <p14:xfrm>
              <a:off x="1643294" y="1945140"/>
              <a:ext cx="47625" cy="66675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34064" y="1935615"/>
                <a:ext cx="65715" cy="85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14:cNvPr>
              <p14:cNvContentPartPr/>
              <p14:nvPr/>
            </p14:nvContentPartPr>
            <p14:xfrm>
              <a:off x="1680197" y="1961470"/>
              <a:ext cx="28575" cy="10477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72259" y="1952561"/>
                <a:ext cx="44133" cy="122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14:cNvPr>
              <p14:cNvContentPartPr/>
              <p14:nvPr/>
            </p14:nvContentPartPr>
            <p14:xfrm>
              <a:off x="1768632" y="1905002"/>
              <a:ext cx="76199" cy="152399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60128" y="1896223"/>
                <a:ext cx="92868" cy="169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14:cNvPr>
              <p14:cNvContentPartPr/>
              <p14:nvPr/>
            </p14:nvContentPartPr>
            <p14:xfrm>
              <a:off x="2626503" y="1904977"/>
              <a:ext cx="95250" cy="11430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17844" y="1896075"/>
                <a:ext cx="112222" cy="1317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14:cNvPr>
              <p14:cNvContentPartPr/>
              <p14:nvPr/>
            </p14:nvContentPartPr>
            <p14:xfrm>
              <a:off x="2744090" y="1994127"/>
              <a:ext cx="19049" cy="571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36283" y="1985468"/>
                <a:ext cx="34351" cy="741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14:cNvPr>
              <p14:cNvContentPartPr/>
              <p14:nvPr/>
            </p14:nvContentPartPr>
            <p14:xfrm>
              <a:off x="2795595" y="1920648"/>
              <a:ext cx="66675" cy="104774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86585" y="1911858"/>
                <a:ext cx="84335" cy="1220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14:cNvPr>
              <p14:cNvContentPartPr/>
              <p14:nvPr/>
            </p14:nvContentPartPr>
            <p14:xfrm>
              <a:off x="2814638" y="1888512"/>
              <a:ext cx="57150" cy="19049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05595" y="1877929"/>
                <a:ext cx="74874" cy="397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14:cNvPr>
              <p14:cNvContentPartPr/>
              <p14:nvPr/>
            </p14:nvContentPartPr>
            <p14:xfrm>
              <a:off x="2904398" y="1895672"/>
              <a:ext cx="114300" cy="152399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95384" y="1886812"/>
                <a:ext cx="131968" cy="169765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BA9B203-53FE-4213-99D6-59E16CADB63E}"/>
              </a:ext>
            </a:extLst>
          </p:cNvPr>
          <p:cNvCxnSpPr>
            <a:cxnSpLocks/>
          </p:cNvCxnSpPr>
          <p:nvPr/>
        </p:nvCxnSpPr>
        <p:spPr>
          <a:xfrm flipH="1">
            <a:off x="27513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DA45781-D3C2-44FD-99E1-BBF87ACC0A93}"/>
              </a:ext>
            </a:extLst>
          </p:cNvPr>
          <p:cNvCxnSpPr>
            <a:cxnSpLocks/>
          </p:cNvCxnSpPr>
          <p:nvPr/>
        </p:nvCxnSpPr>
        <p:spPr>
          <a:xfrm>
            <a:off x="3028950" y="2530928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FBC8F2-924F-4BD7-B69B-EC1600484D9F}"/>
              </a:ext>
            </a:extLst>
          </p:cNvPr>
          <p:cNvSpPr txBox="1"/>
          <p:nvPr/>
        </p:nvSpPr>
        <p:spPr>
          <a:xfrm>
            <a:off x="2408464" y="2922815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4894F0-6D00-42B9-86F8-329245FF8138}"/>
              </a:ext>
            </a:extLst>
          </p:cNvPr>
          <p:cNvSpPr txBox="1"/>
          <p:nvPr/>
        </p:nvSpPr>
        <p:spPr>
          <a:xfrm>
            <a:off x="3045277" y="2922815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21CDAD-D169-4AE6-BE9F-E7004B8775F9}"/>
              </a:ext>
            </a:extLst>
          </p:cNvPr>
          <p:cNvSpPr txBox="1"/>
          <p:nvPr/>
        </p:nvSpPr>
        <p:spPr>
          <a:xfrm>
            <a:off x="726621" y="2914651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F521B9-0596-4242-BA49-14023E4AC1B9}"/>
              </a:ext>
            </a:extLst>
          </p:cNvPr>
          <p:cNvSpPr txBox="1"/>
          <p:nvPr/>
        </p:nvSpPr>
        <p:spPr>
          <a:xfrm>
            <a:off x="1363434" y="2914651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77DE6C05-EF8D-4529-87AD-8C097BD8D392}"/>
              </a:ext>
            </a:extLst>
          </p:cNvPr>
          <p:cNvCxnSpPr>
            <a:cxnSpLocks/>
          </p:cNvCxnSpPr>
          <p:nvPr/>
        </p:nvCxnSpPr>
        <p:spPr>
          <a:xfrm>
            <a:off x="1412422" y="2555420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316F18B-8A2C-469A-9552-8EC82BEF5C03}"/>
              </a:ext>
            </a:extLst>
          </p:cNvPr>
          <p:cNvCxnSpPr>
            <a:cxnSpLocks/>
          </p:cNvCxnSpPr>
          <p:nvPr/>
        </p:nvCxnSpPr>
        <p:spPr>
          <a:xfrm flipH="1">
            <a:off x="11511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08186A15-60B2-4CEB-B74A-6F8DC2B54917}"/>
                  </a:ext>
                </a:extLst>
              </p14:cNvPr>
              <p14:cNvContentPartPr/>
              <p14:nvPr/>
            </p14:nvContentPartPr>
            <p14:xfrm>
              <a:off x="2496751" y="2662313"/>
              <a:ext cx="114300" cy="9525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08186A15-60B2-4CEB-B74A-6F8DC2B5491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487765" y="2653047"/>
                <a:ext cx="131912" cy="1134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3307C816-E3FE-44FC-A779-090B3E5FCD10}"/>
                  </a:ext>
                </a:extLst>
              </p14:cNvPr>
              <p14:cNvContentPartPr/>
              <p14:nvPr/>
            </p14:nvContentPartPr>
            <p14:xfrm>
              <a:off x="2571915" y="2753404"/>
              <a:ext cx="28575" cy="28575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3307C816-E3FE-44FC-A779-090B3E5FCD1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63608" y="2745286"/>
                <a:ext cx="44856" cy="44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1A5486C-7C29-4C44-91AC-237EB9AADB98}"/>
                  </a:ext>
                </a:extLst>
              </p14:cNvPr>
              <p14:cNvContentPartPr/>
              <p14:nvPr/>
            </p14:nvContentPartPr>
            <p14:xfrm>
              <a:off x="2655633" y="2671762"/>
              <a:ext cx="57150" cy="76199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1A5486C-7C29-4C44-91AC-237EB9AADB9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645914" y="2662734"/>
                <a:ext cx="76200" cy="938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95023A9E-45E9-47A1-ABB9-FB95A88FB8A8}"/>
                  </a:ext>
                </a:extLst>
              </p14:cNvPr>
              <p14:cNvContentPartPr/>
              <p14:nvPr/>
            </p14:nvContentPartPr>
            <p14:xfrm>
              <a:off x="2697746" y="2679926"/>
              <a:ext cx="85725" cy="9525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95023A9E-45E9-47A1-ABB9-FB95A88FB8A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688665" y="2670974"/>
                <a:ext cx="103524" cy="112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EDEA48B8-C88D-4475-A98A-F2BCD6FDEA5A}"/>
                  </a:ext>
                </a:extLst>
              </p14:cNvPr>
              <p14:cNvContentPartPr/>
              <p14:nvPr/>
            </p14:nvContentPartPr>
            <p14:xfrm>
              <a:off x="2765651" y="2658572"/>
              <a:ext cx="66675" cy="9524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EDEA48B8-C88D-4475-A98A-F2BCD6FDEA5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56737" y="2651131"/>
                <a:ext cx="84146" cy="24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E7338925-8D61-4707-B168-83B0268EE196}"/>
                  </a:ext>
                </a:extLst>
              </p14:cNvPr>
              <p14:cNvContentPartPr/>
              <p14:nvPr/>
            </p14:nvContentPartPr>
            <p14:xfrm>
              <a:off x="3288331" y="2605763"/>
              <a:ext cx="95250" cy="95250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E7338925-8D61-4707-B168-83B0268EE19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79672" y="2596425"/>
                <a:ext cx="112222" cy="113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F42F8B10-F64C-4654-9C38-35A2B3DA78EF}"/>
                  </a:ext>
                </a:extLst>
              </p14:cNvPr>
              <p14:cNvContentPartPr/>
              <p14:nvPr/>
            </p14:nvContentPartPr>
            <p14:xfrm>
              <a:off x="3368086" y="2696255"/>
              <a:ext cx="28575" cy="47625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F42F8B10-F64C-4654-9C38-35A2B3DA78E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58432" y="2687025"/>
                <a:ext cx="47496" cy="657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Рукописный ввод 29">
                <a:extLst>
                  <a:ext uri="{FF2B5EF4-FFF2-40B4-BE49-F238E27FC236}">
                    <a16:creationId xmlns:a16="http://schemas.microsoft.com/office/drawing/2014/main" id="{DD8712FF-294A-48B6-8878-7BD63DD578BA}"/>
                  </a:ext>
                </a:extLst>
              </p14:cNvPr>
              <p14:cNvContentPartPr/>
              <p14:nvPr/>
            </p14:nvContentPartPr>
            <p14:xfrm>
              <a:off x="3450966" y="2606448"/>
              <a:ext cx="85725" cy="133349"/>
            </p14:xfrm>
          </p:contentPart>
        </mc:Choice>
        <mc:Fallback xmlns="">
          <p:pic>
            <p:nvPicPr>
              <p:cNvPr id="30" name="Рукописный ввод 29">
                <a:extLst>
                  <a:ext uri="{FF2B5EF4-FFF2-40B4-BE49-F238E27FC236}">
                    <a16:creationId xmlns:a16="http://schemas.microsoft.com/office/drawing/2014/main" id="{DD8712FF-294A-48B6-8878-7BD63DD578B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441525" y="2597136"/>
                <a:ext cx="104230" cy="1516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1BF0E690-3676-438C-AB64-1432F707A5F1}"/>
                  </a:ext>
                </a:extLst>
              </p14:cNvPr>
              <p14:cNvContentPartPr/>
              <p14:nvPr/>
            </p14:nvContentPartPr>
            <p14:xfrm>
              <a:off x="3554972" y="2630941"/>
              <a:ext cx="85725" cy="11430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1BF0E690-3676-438C-AB64-1432F707A5F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545813" y="2621927"/>
                <a:ext cx="103676" cy="1319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39F9AFB2-974F-4E91-A960-AFFA40A752C7}"/>
                  </a:ext>
                </a:extLst>
              </p14:cNvPr>
              <p14:cNvContentPartPr/>
              <p14:nvPr/>
            </p14:nvContentPartPr>
            <p14:xfrm>
              <a:off x="3590245" y="2585827"/>
              <a:ext cx="76199" cy="28575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39F9AFB2-974F-4E91-A960-AFFA40A752C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581507" y="2577008"/>
                <a:ext cx="93326" cy="45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id="{FC485557-B3CD-4E3D-8A41-7893F6BA2E60}"/>
                  </a:ext>
                </a:extLst>
              </p14:cNvPr>
              <p14:cNvContentPartPr/>
              <p14:nvPr/>
            </p14:nvContentPartPr>
            <p14:xfrm>
              <a:off x="1053709" y="2663710"/>
              <a:ext cx="76199" cy="85725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FC485557-B3CD-4E3D-8A41-7893F6BA2E6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44278" y="2654392"/>
                <a:ext cx="94683" cy="10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639EE14A-A83D-4B7B-9715-048CBF617752}"/>
                  </a:ext>
                </a:extLst>
              </p14:cNvPr>
              <p14:cNvContentPartPr/>
              <p14:nvPr/>
            </p14:nvContentPartPr>
            <p14:xfrm>
              <a:off x="1116035" y="2663768"/>
              <a:ext cx="76199" cy="85725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639EE14A-A83D-4B7B-9715-048CBF61775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106742" y="2655230"/>
                <a:ext cx="94412" cy="102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C2C54D57-8BF8-420D-912C-801236100AF3}"/>
                  </a:ext>
                </a:extLst>
              </p14:cNvPr>
              <p14:cNvContentPartPr/>
              <p14:nvPr/>
            </p14:nvContentPartPr>
            <p14:xfrm>
              <a:off x="1610880" y="2614570"/>
              <a:ext cx="38099" cy="76199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C2C54D57-8BF8-420D-912C-801236100AF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01809" y="2606141"/>
                <a:ext cx="55879" cy="9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136BFA2B-F1AB-49AF-8250-C91EBD000487}"/>
                  </a:ext>
                </a:extLst>
              </p14:cNvPr>
              <p14:cNvContentPartPr/>
              <p14:nvPr/>
            </p14:nvContentPartPr>
            <p14:xfrm>
              <a:off x="1696130" y="2655434"/>
              <a:ext cx="57150" cy="9524"/>
            </p14:xfrm>
          </p:contentPart>
        </mc:Choice>
        <mc:Fallback xmlns=""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136BFA2B-F1AB-49AF-8250-C91EBD00048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686912" y="2417334"/>
                <a:ext cx="75217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9BBA7212-2B85-4CBB-8FFC-4963E5A43471}"/>
                  </a:ext>
                </a:extLst>
              </p14:cNvPr>
              <p14:cNvContentPartPr/>
              <p14:nvPr/>
            </p14:nvContentPartPr>
            <p14:xfrm>
              <a:off x="1790135" y="2617512"/>
              <a:ext cx="76199" cy="9525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9BBA7212-2B85-4CBB-8FFC-4963E5A43471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781476" y="2608593"/>
                <a:ext cx="93171" cy="1127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CAD53029-9A27-494D-8883-9E68C2CA68BE}"/>
                  </a:ext>
                </a:extLst>
              </p14:cNvPr>
              <p14:cNvContentPartPr/>
              <p14:nvPr/>
            </p14:nvContentPartPr>
            <p14:xfrm>
              <a:off x="1850663" y="2630400"/>
              <a:ext cx="76199" cy="95250"/>
            </p14:xfrm>
          </p:contentPart>
        </mc:Choice>
        <mc:Fallback xmlns=""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CAD53029-9A27-494D-8883-9E68C2CA68B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842196" y="2621025"/>
                <a:ext cx="92793" cy="113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094A771E-F0F6-4A2D-ADE4-58155ABD8EED}"/>
                  </a:ext>
                </a:extLst>
              </p14:cNvPr>
              <p14:cNvContentPartPr/>
              <p14:nvPr/>
            </p14:nvContentPartPr>
            <p14:xfrm>
              <a:off x="1604476" y="2581647"/>
              <a:ext cx="66675" cy="123825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094A771E-F0F6-4A2D-ADE4-58155ABD8EE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595417" y="2572569"/>
                <a:ext cx="84431" cy="1416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8" name="Рукописный ввод 47">
                <a:extLst>
                  <a:ext uri="{FF2B5EF4-FFF2-40B4-BE49-F238E27FC236}">
                    <a16:creationId xmlns:a16="http://schemas.microsoft.com/office/drawing/2014/main" id="{2D9F88C8-E7A5-4316-9D16-4A46E1EFFC0E}"/>
                  </a:ext>
                </a:extLst>
              </p14:cNvPr>
              <p14:cNvContentPartPr/>
              <p14:nvPr/>
            </p14:nvContentPartPr>
            <p14:xfrm>
              <a:off x="7320589" y="475165"/>
              <a:ext cx="619125" cy="371475"/>
            </p14:xfrm>
          </p:contentPart>
        </mc:Choice>
        <mc:Fallback xmlns="">
          <p:pic>
            <p:nvPicPr>
              <p:cNvPr id="48" name="Рукописный ввод 47">
                <a:extLst>
                  <a:ext uri="{FF2B5EF4-FFF2-40B4-BE49-F238E27FC236}">
                    <a16:creationId xmlns:a16="http://schemas.microsoft.com/office/drawing/2014/main" id="{2D9F88C8-E7A5-4316-9D16-4A46E1EFFC0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311621" y="466096"/>
                <a:ext cx="636702" cy="3892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9" name="Рукописный ввод 48">
                <a:extLst>
                  <a:ext uri="{FF2B5EF4-FFF2-40B4-BE49-F238E27FC236}">
                    <a16:creationId xmlns:a16="http://schemas.microsoft.com/office/drawing/2014/main" id="{636EC6DC-B9A2-405B-A8EE-36249A9E9CBE}"/>
                  </a:ext>
                </a:extLst>
              </p14:cNvPr>
              <p14:cNvContentPartPr/>
              <p14:nvPr/>
            </p14:nvContentPartPr>
            <p14:xfrm>
              <a:off x="5190444" y="753154"/>
              <a:ext cx="981075" cy="28575"/>
            </p14:xfrm>
          </p:contentPart>
        </mc:Choice>
        <mc:Fallback xmlns="">
          <p:pic>
            <p:nvPicPr>
              <p:cNvPr id="49" name="Рукописный ввод 48">
                <a:extLst>
                  <a:ext uri="{FF2B5EF4-FFF2-40B4-BE49-F238E27FC236}">
                    <a16:creationId xmlns:a16="http://schemas.microsoft.com/office/drawing/2014/main" id="{636EC6DC-B9A2-405B-A8EE-36249A9E9CB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181427" y="745473"/>
                <a:ext cx="998749" cy="436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0" name="Рукописный ввод 39">
                <a:extLst>
                  <a:ext uri="{FF2B5EF4-FFF2-40B4-BE49-F238E27FC236}">
                    <a16:creationId xmlns:a16="http://schemas.microsoft.com/office/drawing/2014/main" id="{F26ED3F5-DC0A-48DC-AF0A-A0E3657F3816}"/>
                  </a:ext>
                </a:extLst>
              </p14:cNvPr>
              <p14:cNvContentPartPr/>
              <p14:nvPr/>
            </p14:nvContentPartPr>
            <p14:xfrm>
              <a:off x="4430695" y="1944445"/>
              <a:ext cx="200025" cy="219074"/>
            </p14:xfrm>
          </p:contentPart>
        </mc:Choice>
        <mc:Fallback xmlns="">
          <p:pic>
            <p:nvPicPr>
              <p:cNvPr id="40" name="Рукописный ввод 39">
                <a:extLst>
                  <a:ext uri="{FF2B5EF4-FFF2-40B4-BE49-F238E27FC236}">
                    <a16:creationId xmlns:a16="http://schemas.microsoft.com/office/drawing/2014/main" id="{F26ED3F5-DC0A-48DC-AF0A-A0E3657F381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421570" y="1935510"/>
                <a:ext cx="217910" cy="2365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1" name="Рукописный ввод 40">
                <a:extLst>
                  <a:ext uri="{FF2B5EF4-FFF2-40B4-BE49-F238E27FC236}">
                    <a16:creationId xmlns:a16="http://schemas.microsoft.com/office/drawing/2014/main" id="{E8A2EC35-B4E2-4C09-920F-2E5058D3B100}"/>
                  </a:ext>
                </a:extLst>
              </p14:cNvPr>
              <p14:cNvContentPartPr/>
              <p14:nvPr/>
            </p14:nvContentPartPr>
            <p14:xfrm>
              <a:off x="4614911" y="2124755"/>
              <a:ext cx="57150" cy="76199"/>
            </p14:xfrm>
          </p:contentPart>
        </mc:Choice>
        <mc:Fallback xmlns="">
          <p:pic>
            <p:nvPicPr>
              <p:cNvPr id="41" name="Рукописный ввод 40">
                <a:extLst>
                  <a:ext uri="{FF2B5EF4-FFF2-40B4-BE49-F238E27FC236}">
                    <a16:creationId xmlns:a16="http://schemas.microsoft.com/office/drawing/2014/main" id="{E8A2EC35-B4E2-4C09-920F-2E5058D3B10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605257" y="2115684"/>
                <a:ext cx="76071" cy="939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2" name="Рукописный ввод 41">
                <a:extLst>
                  <a:ext uri="{FF2B5EF4-FFF2-40B4-BE49-F238E27FC236}">
                    <a16:creationId xmlns:a16="http://schemas.microsoft.com/office/drawing/2014/main" id="{55FA1B35-2BC3-452F-90DE-82A5E7F6155C}"/>
                  </a:ext>
                </a:extLst>
              </p14:cNvPr>
              <p14:cNvContentPartPr/>
              <p14:nvPr/>
            </p14:nvContentPartPr>
            <p14:xfrm>
              <a:off x="4757737" y="1938444"/>
              <a:ext cx="76199" cy="180974"/>
            </p14:xfrm>
          </p:contentPart>
        </mc:Choice>
        <mc:Fallback xmlns="">
          <p:pic>
            <p:nvPicPr>
              <p:cNvPr id="42" name="Рукописный ввод 41">
                <a:extLst>
                  <a:ext uri="{FF2B5EF4-FFF2-40B4-BE49-F238E27FC236}">
                    <a16:creationId xmlns:a16="http://schemas.microsoft.com/office/drawing/2014/main" id="{55FA1B35-2BC3-452F-90DE-82A5E7F6155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749117" y="1929642"/>
                <a:ext cx="93094" cy="1982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Рукописный ввод 42">
                <a:extLst>
                  <a:ext uri="{FF2B5EF4-FFF2-40B4-BE49-F238E27FC236}">
                    <a16:creationId xmlns:a16="http://schemas.microsoft.com/office/drawing/2014/main" id="{916266EB-B685-486F-BD45-5622E95F0169}"/>
                  </a:ext>
                </a:extLst>
              </p14:cNvPr>
              <p14:cNvContentPartPr/>
              <p14:nvPr/>
            </p14:nvContentPartPr>
            <p14:xfrm>
              <a:off x="4879850" y="1928101"/>
              <a:ext cx="114300" cy="190499"/>
            </p14:xfrm>
          </p:contentPart>
        </mc:Choice>
        <mc:Fallback xmlns="">
          <p:pic>
            <p:nvPicPr>
              <p:cNvPr id="43" name="Рукописный ввод 42">
                <a:extLst>
                  <a:ext uri="{FF2B5EF4-FFF2-40B4-BE49-F238E27FC236}">
                    <a16:creationId xmlns:a16="http://schemas.microsoft.com/office/drawing/2014/main" id="{916266EB-B685-486F-BD45-5622E95F016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871191" y="1919149"/>
                <a:ext cx="131272" cy="2080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4" name="Рукописный ввод 43">
                <a:extLst>
                  <a:ext uri="{FF2B5EF4-FFF2-40B4-BE49-F238E27FC236}">
                    <a16:creationId xmlns:a16="http://schemas.microsoft.com/office/drawing/2014/main" id="{7543F998-2962-4233-87F7-86EA0DA439BE}"/>
                  </a:ext>
                </a:extLst>
              </p14:cNvPr>
              <p14:cNvContentPartPr/>
              <p14:nvPr/>
            </p14:nvContentPartPr>
            <p14:xfrm>
              <a:off x="5067411" y="1928812"/>
              <a:ext cx="142875" cy="200025"/>
            </p14:xfrm>
          </p:contentPart>
        </mc:Choice>
        <mc:Fallback xmlns="">
          <p:pic>
            <p:nvPicPr>
              <p:cNvPr id="44" name="Рукописный ввод 43">
                <a:extLst>
                  <a:ext uri="{FF2B5EF4-FFF2-40B4-BE49-F238E27FC236}">
                    <a16:creationId xmlns:a16="http://schemas.microsoft.com/office/drawing/2014/main" id="{7543F998-2962-4233-87F7-86EA0DA439BE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058276" y="1920039"/>
                <a:ext cx="160780" cy="2172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5" name="Рукописный ввод 44">
                <a:extLst>
                  <a:ext uri="{FF2B5EF4-FFF2-40B4-BE49-F238E27FC236}">
                    <a16:creationId xmlns:a16="http://schemas.microsoft.com/office/drawing/2014/main" id="{843F810F-5948-4203-99CF-CF74417DE9EC}"/>
                  </a:ext>
                </a:extLst>
              </p14:cNvPr>
              <p14:cNvContentPartPr/>
              <p14:nvPr/>
            </p14:nvContentPartPr>
            <p14:xfrm>
              <a:off x="5304744" y="2001935"/>
              <a:ext cx="57150" cy="9524"/>
            </p14:xfrm>
          </p:contentPart>
        </mc:Choice>
        <mc:Fallback xmlns="">
          <p:pic>
            <p:nvPicPr>
              <p:cNvPr id="45" name="Рукописный ввод 44">
                <a:extLst>
                  <a:ext uri="{FF2B5EF4-FFF2-40B4-BE49-F238E27FC236}">
                    <a16:creationId xmlns:a16="http://schemas.microsoft.com/office/drawing/2014/main" id="{843F810F-5948-4203-99CF-CF74417DE9EC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95526" y="1992411"/>
                <a:ext cx="75217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6" name="Рукописный ввод 45">
                <a:extLst>
                  <a:ext uri="{FF2B5EF4-FFF2-40B4-BE49-F238E27FC236}">
                    <a16:creationId xmlns:a16="http://schemas.microsoft.com/office/drawing/2014/main" id="{FE5C119B-F51D-4BA0-8980-68DEFD427E92}"/>
                  </a:ext>
                </a:extLst>
              </p14:cNvPr>
              <p14:cNvContentPartPr/>
              <p14:nvPr/>
            </p14:nvContentPartPr>
            <p14:xfrm>
              <a:off x="5484358" y="1815387"/>
              <a:ext cx="85725" cy="200025"/>
            </p14:xfrm>
          </p:contentPart>
        </mc:Choice>
        <mc:Fallback xmlns="">
          <p:pic>
            <p:nvPicPr>
              <p:cNvPr id="46" name="Рукописный ввод 45">
                <a:extLst>
                  <a:ext uri="{FF2B5EF4-FFF2-40B4-BE49-F238E27FC236}">
                    <a16:creationId xmlns:a16="http://schemas.microsoft.com/office/drawing/2014/main" id="{FE5C119B-F51D-4BA0-8980-68DEFD427E92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475887" y="1806489"/>
                <a:ext cx="102328" cy="2174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7" name="Рукописный ввод 46">
                <a:extLst>
                  <a:ext uri="{FF2B5EF4-FFF2-40B4-BE49-F238E27FC236}">
                    <a16:creationId xmlns:a16="http://schemas.microsoft.com/office/drawing/2014/main" id="{55D9050F-6C07-4BDB-88F0-266B63CDABCC}"/>
                  </a:ext>
                </a:extLst>
              </p14:cNvPr>
              <p14:cNvContentPartPr/>
              <p14:nvPr/>
            </p14:nvContentPartPr>
            <p14:xfrm>
              <a:off x="5470652" y="2120338"/>
              <a:ext cx="28575" cy="38099"/>
            </p14:xfrm>
          </p:contentPart>
        </mc:Choice>
        <mc:Fallback xmlns="">
          <p:pic>
            <p:nvPicPr>
              <p:cNvPr id="47" name="Рукописный ввод 46">
                <a:extLst>
                  <a:ext uri="{FF2B5EF4-FFF2-40B4-BE49-F238E27FC236}">
                    <a16:creationId xmlns:a16="http://schemas.microsoft.com/office/drawing/2014/main" id="{55D9050F-6C07-4BDB-88F0-266B63CDABC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461493" y="2110717"/>
                <a:ext cx="46526" cy="56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0" name="Рукописный ввод 49">
                <a:extLst>
                  <a:ext uri="{FF2B5EF4-FFF2-40B4-BE49-F238E27FC236}">
                    <a16:creationId xmlns:a16="http://schemas.microsoft.com/office/drawing/2014/main" id="{BD93D8AE-2BB9-45EB-8C6A-F8181BEA0BBB}"/>
                  </a:ext>
                </a:extLst>
              </p14:cNvPr>
              <p14:cNvContentPartPr/>
              <p14:nvPr/>
            </p14:nvContentPartPr>
            <p14:xfrm>
              <a:off x="5280718" y="1985963"/>
              <a:ext cx="76199" cy="9524"/>
            </p14:xfrm>
          </p:contentPart>
        </mc:Choice>
        <mc:Fallback xmlns="">
          <p:pic>
            <p:nvPicPr>
              <p:cNvPr id="50" name="Рукописный ввод 49">
                <a:extLst>
                  <a:ext uri="{FF2B5EF4-FFF2-40B4-BE49-F238E27FC236}">
                    <a16:creationId xmlns:a16="http://schemas.microsoft.com/office/drawing/2014/main" id="{BD93D8AE-2BB9-45EB-8C6A-F8181BEA0BBB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272176" y="1976439"/>
                <a:ext cx="92942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3" name="Рукописный ввод 52">
                <a:extLst>
                  <a:ext uri="{FF2B5EF4-FFF2-40B4-BE49-F238E27FC236}">
                    <a16:creationId xmlns:a16="http://schemas.microsoft.com/office/drawing/2014/main" id="{3DB5A32D-B56C-405F-95EC-1AA5A4E9C664}"/>
                  </a:ext>
                </a:extLst>
              </p14:cNvPr>
              <p14:cNvContentPartPr/>
              <p14:nvPr/>
            </p14:nvContentPartPr>
            <p14:xfrm>
              <a:off x="715855" y="2924391"/>
              <a:ext cx="2390775" cy="457200"/>
            </p14:xfrm>
          </p:contentPart>
        </mc:Choice>
        <mc:Fallback xmlns="">
          <p:pic>
            <p:nvPicPr>
              <p:cNvPr id="53" name="Рукописный ввод 52">
                <a:extLst>
                  <a:ext uri="{FF2B5EF4-FFF2-40B4-BE49-F238E27FC236}">
                    <a16:creationId xmlns:a16="http://schemas.microsoft.com/office/drawing/2014/main" id="{3DB5A32D-B56C-405F-95EC-1AA5A4E9C66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06866" y="2915412"/>
                <a:ext cx="2408394" cy="4747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1" name="Рукописный ввод 50">
                <a:extLst>
                  <a:ext uri="{FF2B5EF4-FFF2-40B4-BE49-F238E27FC236}">
                    <a16:creationId xmlns:a16="http://schemas.microsoft.com/office/drawing/2014/main" id="{643BA3CD-BE05-42C5-B245-525D397F3116}"/>
                  </a:ext>
                </a:extLst>
              </p14:cNvPr>
              <p14:cNvContentPartPr/>
              <p14:nvPr/>
            </p14:nvContentPartPr>
            <p14:xfrm>
              <a:off x="1009975" y="3120798"/>
              <a:ext cx="9524" cy="419099"/>
            </p14:xfrm>
          </p:contentPart>
        </mc:Choice>
        <mc:Fallback xmlns="">
          <p:pic>
            <p:nvPicPr>
              <p:cNvPr id="51" name="Рукописный ввод 50">
                <a:extLst>
                  <a:ext uri="{FF2B5EF4-FFF2-40B4-BE49-F238E27FC236}">
                    <a16:creationId xmlns:a16="http://schemas.microsoft.com/office/drawing/2014/main" id="{643BA3CD-BE05-42C5-B245-525D397F311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000451" y="3112089"/>
                <a:ext cx="28191" cy="4368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4" name="Рукописный ввод 53">
                <a:extLst>
                  <a:ext uri="{FF2B5EF4-FFF2-40B4-BE49-F238E27FC236}">
                    <a16:creationId xmlns:a16="http://schemas.microsoft.com/office/drawing/2014/main" id="{FD0159FC-5E9F-4382-9864-D1E40BCF3424}"/>
                  </a:ext>
                </a:extLst>
              </p14:cNvPr>
              <p14:cNvContentPartPr/>
              <p14:nvPr/>
            </p14:nvContentPartPr>
            <p14:xfrm>
              <a:off x="707686" y="3650566"/>
              <a:ext cx="152399" cy="161924"/>
            </p14:xfrm>
          </p:contentPart>
        </mc:Choice>
        <mc:Fallback xmlns="">
          <p:pic>
            <p:nvPicPr>
              <p:cNvPr id="54" name="Рукописный ввод 53">
                <a:extLst>
                  <a:ext uri="{FF2B5EF4-FFF2-40B4-BE49-F238E27FC236}">
                    <a16:creationId xmlns:a16="http://schemas.microsoft.com/office/drawing/2014/main" id="{FD0159FC-5E9F-4382-9864-D1E40BCF342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98438" y="3641693"/>
                <a:ext cx="170524" cy="1800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6" name="Рукописный ввод 55">
                <a:extLst>
                  <a:ext uri="{FF2B5EF4-FFF2-40B4-BE49-F238E27FC236}">
                    <a16:creationId xmlns:a16="http://schemas.microsoft.com/office/drawing/2014/main" id="{CC849996-F4E7-475A-971B-21EBBBC9474E}"/>
                  </a:ext>
                </a:extLst>
              </p14:cNvPr>
              <p14:cNvContentPartPr/>
              <p14:nvPr/>
            </p14:nvContentPartPr>
            <p14:xfrm>
              <a:off x="836798" y="3765776"/>
              <a:ext cx="38099" cy="66675"/>
            </p14:xfrm>
          </p:contentPart>
        </mc:Choice>
        <mc:Fallback xmlns="">
          <p:pic>
            <p:nvPicPr>
              <p:cNvPr id="56" name="Рукописный ввод 55">
                <a:extLst>
                  <a:ext uri="{FF2B5EF4-FFF2-40B4-BE49-F238E27FC236}">
                    <a16:creationId xmlns:a16="http://schemas.microsoft.com/office/drawing/2014/main" id="{CC849996-F4E7-475A-971B-21EBBBC9474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826979" y="3757653"/>
                <a:ext cx="57345" cy="83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4" name="Рукописный ввод 63">
                <a:extLst>
                  <a:ext uri="{FF2B5EF4-FFF2-40B4-BE49-F238E27FC236}">
                    <a16:creationId xmlns:a16="http://schemas.microsoft.com/office/drawing/2014/main" id="{94E334EE-FEF9-4B90-9B05-0C1735245EB0}"/>
                  </a:ext>
                </a:extLst>
              </p14:cNvPr>
              <p14:cNvContentPartPr/>
              <p14:nvPr/>
            </p14:nvContentPartPr>
            <p14:xfrm>
              <a:off x="916956" y="3678088"/>
              <a:ext cx="57150" cy="85725"/>
            </p14:xfrm>
          </p:contentPart>
        </mc:Choice>
        <mc:Fallback xmlns="">
          <p:pic>
            <p:nvPicPr>
              <p:cNvPr id="64" name="Рукописный ввод 63">
                <a:extLst>
                  <a:ext uri="{FF2B5EF4-FFF2-40B4-BE49-F238E27FC236}">
                    <a16:creationId xmlns:a16="http://schemas.microsoft.com/office/drawing/2014/main" id="{94E334EE-FEF9-4B90-9B05-0C1735245EB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907237" y="3669690"/>
                <a:ext cx="76200" cy="1028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5" name="Рукописный ввод 64">
                <a:extLst>
                  <a:ext uri="{FF2B5EF4-FFF2-40B4-BE49-F238E27FC236}">
                    <a16:creationId xmlns:a16="http://schemas.microsoft.com/office/drawing/2014/main" id="{7D32CFCE-CAB6-46BD-87EB-E0AFD6F32EE3}"/>
                  </a:ext>
                </a:extLst>
              </p14:cNvPr>
              <p14:cNvContentPartPr/>
              <p14:nvPr/>
            </p14:nvContentPartPr>
            <p14:xfrm>
              <a:off x="961388" y="3724955"/>
              <a:ext cx="57150" cy="114300"/>
            </p14:xfrm>
          </p:contentPart>
        </mc:Choice>
        <mc:Fallback xmlns="">
          <p:pic>
            <p:nvPicPr>
              <p:cNvPr id="65" name="Рукописный ввод 64">
                <a:extLst>
                  <a:ext uri="{FF2B5EF4-FFF2-40B4-BE49-F238E27FC236}">
                    <a16:creationId xmlns:a16="http://schemas.microsoft.com/office/drawing/2014/main" id="{7D32CFCE-CAB6-46BD-87EB-E0AFD6F32EE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952458" y="3716356"/>
                <a:ext cx="74652" cy="1318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6" name="Рукописный ввод 65">
                <a:extLst>
                  <a:ext uri="{FF2B5EF4-FFF2-40B4-BE49-F238E27FC236}">
                    <a16:creationId xmlns:a16="http://schemas.microsoft.com/office/drawing/2014/main" id="{AC0EAC18-B77B-404F-B495-85C8967E6A19}"/>
                  </a:ext>
                </a:extLst>
              </p14:cNvPr>
              <p14:cNvContentPartPr/>
              <p14:nvPr/>
            </p14:nvContentPartPr>
            <p14:xfrm>
              <a:off x="1066913" y="3657524"/>
              <a:ext cx="133349" cy="200025"/>
            </p14:xfrm>
          </p:contentPart>
        </mc:Choice>
        <mc:Fallback xmlns="">
          <p:pic>
            <p:nvPicPr>
              <p:cNvPr id="66" name="Рукописный ввод 65">
                <a:extLst>
                  <a:ext uri="{FF2B5EF4-FFF2-40B4-BE49-F238E27FC236}">
                    <a16:creationId xmlns:a16="http://schemas.microsoft.com/office/drawing/2014/main" id="{AC0EAC18-B77B-404F-B495-85C8967E6A19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057854" y="3648859"/>
                <a:ext cx="151105" cy="2177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7" name="Рукописный ввод 66">
                <a:extLst>
                  <a:ext uri="{FF2B5EF4-FFF2-40B4-BE49-F238E27FC236}">
                    <a16:creationId xmlns:a16="http://schemas.microsoft.com/office/drawing/2014/main" id="{480AA0A1-2131-45F2-9165-E9A18B60B18A}"/>
                  </a:ext>
                </a:extLst>
              </p14:cNvPr>
              <p14:cNvContentPartPr/>
              <p14:nvPr/>
            </p14:nvContentPartPr>
            <p14:xfrm>
              <a:off x="1283632" y="3748996"/>
              <a:ext cx="9524" cy="19049"/>
            </p14:xfrm>
          </p:contentPart>
        </mc:Choice>
        <mc:Fallback xmlns="">
          <p:pic>
            <p:nvPicPr>
              <p:cNvPr id="67" name="Рукописный ввод 66">
                <a:extLst>
                  <a:ext uri="{FF2B5EF4-FFF2-40B4-BE49-F238E27FC236}">
                    <a16:creationId xmlns:a16="http://schemas.microsoft.com/office/drawing/2014/main" id="{480AA0A1-2131-45F2-9165-E9A18B60B18A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277018" y="3738173"/>
                <a:ext cx="22487" cy="402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8" name="Рукописный ввод 67">
                <a:extLst>
                  <a:ext uri="{FF2B5EF4-FFF2-40B4-BE49-F238E27FC236}">
                    <a16:creationId xmlns:a16="http://schemas.microsoft.com/office/drawing/2014/main" id="{852AD3B0-FC53-49EA-A394-C5A475BA2155}"/>
                  </a:ext>
                </a:extLst>
              </p14:cNvPr>
              <p14:cNvContentPartPr/>
              <p14:nvPr/>
            </p14:nvContentPartPr>
            <p14:xfrm>
              <a:off x="1342376" y="3690854"/>
              <a:ext cx="114300" cy="133349"/>
            </p14:xfrm>
          </p:contentPart>
        </mc:Choice>
        <mc:Fallback xmlns="">
          <p:pic>
            <p:nvPicPr>
              <p:cNvPr id="68" name="Рукописный ввод 67">
                <a:extLst>
                  <a:ext uri="{FF2B5EF4-FFF2-40B4-BE49-F238E27FC236}">
                    <a16:creationId xmlns:a16="http://schemas.microsoft.com/office/drawing/2014/main" id="{852AD3B0-FC53-49EA-A394-C5A475BA215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333411" y="3682228"/>
                <a:ext cx="132603" cy="150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9" name="Рукописный ввод 68">
                <a:extLst>
                  <a:ext uri="{FF2B5EF4-FFF2-40B4-BE49-F238E27FC236}">
                    <a16:creationId xmlns:a16="http://schemas.microsoft.com/office/drawing/2014/main" id="{D73E21EE-407E-4F51-BEE6-7AA9477F7568}"/>
                  </a:ext>
                </a:extLst>
              </p14:cNvPr>
              <p14:cNvContentPartPr/>
              <p14:nvPr/>
            </p14:nvContentPartPr>
            <p14:xfrm>
              <a:off x="1435619" y="3699755"/>
              <a:ext cx="142875" cy="123825"/>
            </p14:xfrm>
          </p:contentPart>
        </mc:Choice>
        <mc:Fallback xmlns="">
          <p:pic>
            <p:nvPicPr>
              <p:cNvPr id="69" name="Рукописный ввод 68">
                <a:extLst>
                  <a:ext uri="{FF2B5EF4-FFF2-40B4-BE49-F238E27FC236}">
                    <a16:creationId xmlns:a16="http://schemas.microsoft.com/office/drawing/2014/main" id="{D73E21EE-407E-4F51-BEE6-7AA9477F756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426778" y="3690808"/>
                <a:ext cx="160204" cy="14136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33425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6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3758F61-24F3-45F3-94BA-FF534D615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60712"/>
            <a:ext cx="7339692" cy="1258442"/>
          </a:xfrm>
          <a:prstGeom prst="rect">
            <a:avLst/>
          </a:prstGeom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F9A8251B-B2C2-4B84-9541-07257FAF7B96}"/>
              </a:ext>
            </a:extLst>
          </p:cNvPr>
          <p:cNvCxnSpPr/>
          <p:nvPr/>
        </p:nvCxnSpPr>
        <p:spPr>
          <a:xfrm>
            <a:off x="2237015" y="1845128"/>
            <a:ext cx="791936" cy="506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A678EE24-539B-45E9-8C16-1936A8F2D0D2}"/>
              </a:ext>
            </a:extLst>
          </p:cNvPr>
          <p:cNvCxnSpPr>
            <a:cxnSpLocks/>
          </p:cNvCxnSpPr>
          <p:nvPr/>
        </p:nvCxnSpPr>
        <p:spPr>
          <a:xfrm flipH="1">
            <a:off x="1526723" y="1845128"/>
            <a:ext cx="726620" cy="5143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93AE10-F09C-4627-9E00-AC6BCC6D0C00}"/>
              </a:ext>
            </a:extLst>
          </p:cNvPr>
          <p:cNvSpPr txBox="1"/>
          <p:nvPr/>
        </p:nvSpPr>
        <p:spPr>
          <a:xfrm>
            <a:off x="1061357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мужчина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7BAEB6-D58A-49DF-810B-5747B644495A}"/>
              </a:ext>
            </a:extLst>
          </p:cNvPr>
          <p:cNvSpPr txBox="1"/>
          <p:nvPr/>
        </p:nvSpPr>
        <p:spPr>
          <a:xfrm>
            <a:off x="2637064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женщина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14:cNvPr>
              <p14:cNvContentPartPr/>
              <p14:nvPr/>
            </p14:nvContentPartPr>
            <p14:xfrm>
              <a:off x="1443882" y="1936032"/>
              <a:ext cx="133349" cy="10477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4596" y="1926644"/>
                <a:ext cx="151550" cy="1231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14:cNvPr>
              <p14:cNvContentPartPr/>
              <p14:nvPr/>
            </p14:nvContentPartPr>
            <p14:xfrm>
              <a:off x="1552298" y="2034947"/>
              <a:ext cx="57150" cy="666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2836" y="2026128"/>
                <a:ext cx="75695" cy="83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14:cNvPr>
              <p14:cNvContentPartPr/>
              <p14:nvPr/>
            </p14:nvContentPartPr>
            <p14:xfrm>
              <a:off x="1643294" y="1945140"/>
              <a:ext cx="47625" cy="66675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34064" y="1935615"/>
                <a:ext cx="65715" cy="85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14:cNvPr>
              <p14:cNvContentPartPr/>
              <p14:nvPr/>
            </p14:nvContentPartPr>
            <p14:xfrm>
              <a:off x="1680197" y="1961470"/>
              <a:ext cx="28575" cy="10477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72259" y="1952561"/>
                <a:ext cx="44133" cy="122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14:cNvPr>
              <p14:cNvContentPartPr/>
              <p14:nvPr/>
            </p14:nvContentPartPr>
            <p14:xfrm>
              <a:off x="1768632" y="1905002"/>
              <a:ext cx="76199" cy="152399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60128" y="1896223"/>
                <a:ext cx="92868" cy="169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14:cNvPr>
              <p14:cNvContentPartPr/>
              <p14:nvPr/>
            </p14:nvContentPartPr>
            <p14:xfrm>
              <a:off x="2626503" y="1904977"/>
              <a:ext cx="95250" cy="11430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17844" y="1896075"/>
                <a:ext cx="112222" cy="1317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14:cNvPr>
              <p14:cNvContentPartPr/>
              <p14:nvPr/>
            </p14:nvContentPartPr>
            <p14:xfrm>
              <a:off x="2744090" y="1994127"/>
              <a:ext cx="19049" cy="571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36283" y="1985468"/>
                <a:ext cx="34351" cy="741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14:cNvPr>
              <p14:cNvContentPartPr/>
              <p14:nvPr/>
            </p14:nvContentPartPr>
            <p14:xfrm>
              <a:off x="2795595" y="1920648"/>
              <a:ext cx="66675" cy="104774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86585" y="1911858"/>
                <a:ext cx="84335" cy="1220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14:cNvPr>
              <p14:cNvContentPartPr/>
              <p14:nvPr/>
            </p14:nvContentPartPr>
            <p14:xfrm>
              <a:off x="2814638" y="1888512"/>
              <a:ext cx="57150" cy="19049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05595" y="1877929"/>
                <a:ext cx="74874" cy="397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14:cNvPr>
              <p14:cNvContentPartPr/>
              <p14:nvPr/>
            </p14:nvContentPartPr>
            <p14:xfrm>
              <a:off x="2904398" y="1895672"/>
              <a:ext cx="114300" cy="152399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95384" y="1886812"/>
                <a:ext cx="131968" cy="169765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BA9B203-53FE-4213-99D6-59E16CADB63E}"/>
              </a:ext>
            </a:extLst>
          </p:cNvPr>
          <p:cNvCxnSpPr>
            <a:cxnSpLocks/>
          </p:cNvCxnSpPr>
          <p:nvPr/>
        </p:nvCxnSpPr>
        <p:spPr>
          <a:xfrm flipH="1">
            <a:off x="27513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DA45781-D3C2-44FD-99E1-BBF87ACC0A93}"/>
              </a:ext>
            </a:extLst>
          </p:cNvPr>
          <p:cNvCxnSpPr>
            <a:cxnSpLocks/>
          </p:cNvCxnSpPr>
          <p:nvPr/>
        </p:nvCxnSpPr>
        <p:spPr>
          <a:xfrm>
            <a:off x="3028950" y="2530928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FBC8F2-924F-4BD7-B69B-EC1600484D9F}"/>
              </a:ext>
            </a:extLst>
          </p:cNvPr>
          <p:cNvSpPr txBox="1"/>
          <p:nvPr/>
        </p:nvSpPr>
        <p:spPr>
          <a:xfrm>
            <a:off x="2408464" y="2922815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4894F0-6D00-42B9-86F8-329245FF8138}"/>
              </a:ext>
            </a:extLst>
          </p:cNvPr>
          <p:cNvSpPr txBox="1"/>
          <p:nvPr/>
        </p:nvSpPr>
        <p:spPr>
          <a:xfrm>
            <a:off x="3045277" y="2922815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21CDAD-D169-4AE6-BE9F-E7004B8775F9}"/>
              </a:ext>
            </a:extLst>
          </p:cNvPr>
          <p:cNvSpPr txBox="1"/>
          <p:nvPr/>
        </p:nvSpPr>
        <p:spPr>
          <a:xfrm>
            <a:off x="726621" y="2914651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F521B9-0596-4242-BA49-14023E4AC1B9}"/>
              </a:ext>
            </a:extLst>
          </p:cNvPr>
          <p:cNvSpPr txBox="1"/>
          <p:nvPr/>
        </p:nvSpPr>
        <p:spPr>
          <a:xfrm>
            <a:off x="1363434" y="2914651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77DE6C05-EF8D-4529-87AD-8C097BD8D392}"/>
              </a:ext>
            </a:extLst>
          </p:cNvPr>
          <p:cNvCxnSpPr>
            <a:cxnSpLocks/>
          </p:cNvCxnSpPr>
          <p:nvPr/>
        </p:nvCxnSpPr>
        <p:spPr>
          <a:xfrm>
            <a:off x="1412422" y="2555420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316F18B-8A2C-469A-9552-8EC82BEF5C03}"/>
              </a:ext>
            </a:extLst>
          </p:cNvPr>
          <p:cNvCxnSpPr>
            <a:cxnSpLocks/>
          </p:cNvCxnSpPr>
          <p:nvPr/>
        </p:nvCxnSpPr>
        <p:spPr>
          <a:xfrm flipH="1">
            <a:off x="11511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08186A15-60B2-4CEB-B74A-6F8DC2B54917}"/>
                  </a:ext>
                </a:extLst>
              </p14:cNvPr>
              <p14:cNvContentPartPr/>
              <p14:nvPr/>
            </p14:nvContentPartPr>
            <p14:xfrm>
              <a:off x="2496751" y="2662313"/>
              <a:ext cx="114300" cy="9525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08186A15-60B2-4CEB-B74A-6F8DC2B5491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487765" y="2653047"/>
                <a:ext cx="131912" cy="1134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3307C816-E3FE-44FC-A779-090B3E5FCD10}"/>
                  </a:ext>
                </a:extLst>
              </p14:cNvPr>
              <p14:cNvContentPartPr/>
              <p14:nvPr/>
            </p14:nvContentPartPr>
            <p14:xfrm>
              <a:off x="2571915" y="2753404"/>
              <a:ext cx="28575" cy="28575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3307C816-E3FE-44FC-A779-090B3E5FCD1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63608" y="2745286"/>
                <a:ext cx="44856" cy="44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1A5486C-7C29-4C44-91AC-237EB9AADB98}"/>
                  </a:ext>
                </a:extLst>
              </p14:cNvPr>
              <p14:cNvContentPartPr/>
              <p14:nvPr/>
            </p14:nvContentPartPr>
            <p14:xfrm>
              <a:off x="2655633" y="2671762"/>
              <a:ext cx="57150" cy="76199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1A5486C-7C29-4C44-91AC-237EB9AADB9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645914" y="2662734"/>
                <a:ext cx="76200" cy="938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95023A9E-45E9-47A1-ABB9-FB95A88FB8A8}"/>
                  </a:ext>
                </a:extLst>
              </p14:cNvPr>
              <p14:cNvContentPartPr/>
              <p14:nvPr/>
            </p14:nvContentPartPr>
            <p14:xfrm>
              <a:off x="2697746" y="2679926"/>
              <a:ext cx="85725" cy="9525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95023A9E-45E9-47A1-ABB9-FB95A88FB8A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688665" y="2670974"/>
                <a:ext cx="103524" cy="112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EDEA48B8-C88D-4475-A98A-F2BCD6FDEA5A}"/>
                  </a:ext>
                </a:extLst>
              </p14:cNvPr>
              <p14:cNvContentPartPr/>
              <p14:nvPr/>
            </p14:nvContentPartPr>
            <p14:xfrm>
              <a:off x="2765651" y="2658572"/>
              <a:ext cx="66675" cy="9524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EDEA48B8-C88D-4475-A98A-F2BCD6FDEA5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56737" y="2651131"/>
                <a:ext cx="84146" cy="24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E7338925-8D61-4707-B168-83B0268EE196}"/>
                  </a:ext>
                </a:extLst>
              </p14:cNvPr>
              <p14:cNvContentPartPr/>
              <p14:nvPr/>
            </p14:nvContentPartPr>
            <p14:xfrm>
              <a:off x="3288331" y="2605763"/>
              <a:ext cx="95250" cy="95250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E7338925-8D61-4707-B168-83B0268EE19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79672" y="2596425"/>
                <a:ext cx="112222" cy="113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F42F8B10-F64C-4654-9C38-35A2B3DA78EF}"/>
                  </a:ext>
                </a:extLst>
              </p14:cNvPr>
              <p14:cNvContentPartPr/>
              <p14:nvPr/>
            </p14:nvContentPartPr>
            <p14:xfrm>
              <a:off x="3368086" y="2696255"/>
              <a:ext cx="28575" cy="47625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F42F8B10-F64C-4654-9C38-35A2B3DA78E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58432" y="2687025"/>
                <a:ext cx="47496" cy="657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Рукописный ввод 29">
                <a:extLst>
                  <a:ext uri="{FF2B5EF4-FFF2-40B4-BE49-F238E27FC236}">
                    <a16:creationId xmlns:a16="http://schemas.microsoft.com/office/drawing/2014/main" id="{DD8712FF-294A-48B6-8878-7BD63DD578BA}"/>
                  </a:ext>
                </a:extLst>
              </p14:cNvPr>
              <p14:cNvContentPartPr/>
              <p14:nvPr/>
            </p14:nvContentPartPr>
            <p14:xfrm>
              <a:off x="3450966" y="2606448"/>
              <a:ext cx="85725" cy="133349"/>
            </p14:xfrm>
          </p:contentPart>
        </mc:Choice>
        <mc:Fallback xmlns="">
          <p:pic>
            <p:nvPicPr>
              <p:cNvPr id="30" name="Рукописный ввод 29">
                <a:extLst>
                  <a:ext uri="{FF2B5EF4-FFF2-40B4-BE49-F238E27FC236}">
                    <a16:creationId xmlns:a16="http://schemas.microsoft.com/office/drawing/2014/main" id="{DD8712FF-294A-48B6-8878-7BD63DD578B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441525" y="2597136"/>
                <a:ext cx="104230" cy="1516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1BF0E690-3676-438C-AB64-1432F707A5F1}"/>
                  </a:ext>
                </a:extLst>
              </p14:cNvPr>
              <p14:cNvContentPartPr/>
              <p14:nvPr/>
            </p14:nvContentPartPr>
            <p14:xfrm>
              <a:off x="3554972" y="2630941"/>
              <a:ext cx="85725" cy="11430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1BF0E690-3676-438C-AB64-1432F707A5F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545813" y="2621927"/>
                <a:ext cx="103676" cy="1319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39F9AFB2-974F-4E91-A960-AFFA40A752C7}"/>
                  </a:ext>
                </a:extLst>
              </p14:cNvPr>
              <p14:cNvContentPartPr/>
              <p14:nvPr/>
            </p14:nvContentPartPr>
            <p14:xfrm>
              <a:off x="3590245" y="2585827"/>
              <a:ext cx="76199" cy="28575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39F9AFB2-974F-4E91-A960-AFFA40A752C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581507" y="2577008"/>
                <a:ext cx="93326" cy="45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id="{FC485557-B3CD-4E3D-8A41-7893F6BA2E60}"/>
                  </a:ext>
                </a:extLst>
              </p14:cNvPr>
              <p14:cNvContentPartPr/>
              <p14:nvPr/>
            </p14:nvContentPartPr>
            <p14:xfrm>
              <a:off x="1053709" y="2663710"/>
              <a:ext cx="76199" cy="85725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FC485557-B3CD-4E3D-8A41-7893F6BA2E6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44278" y="2654392"/>
                <a:ext cx="94683" cy="10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639EE14A-A83D-4B7B-9715-048CBF617752}"/>
                  </a:ext>
                </a:extLst>
              </p14:cNvPr>
              <p14:cNvContentPartPr/>
              <p14:nvPr/>
            </p14:nvContentPartPr>
            <p14:xfrm>
              <a:off x="1116035" y="2663768"/>
              <a:ext cx="76199" cy="85725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639EE14A-A83D-4B7B-9715-048CBF61775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106742" y="2655230"/>
                <a:ext cx="94412" cy="102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C2C54D57-8BF8-420D-912C-801236100AF3}"/>
                  </a:ext>
                </a:extLst>
              </p14:cNvPr>
              <p14:cNvContentPartPr/>
              <p14:nvPr/>
            </p14:nvContentPartPr>
            <p14:xfrm>
              <a:off x="1610880" y="2614570"/>
              <a:ext cx="38099" cy="76199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C2C54D57-8BF8-420D-912C-801236100AF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01809" y="2606141"/>
                <a:ext cx="55879" cy="9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136BFA2B-F1AB-49AF-8250-C91EBD000487}"/>
                  </a:ext>
                </a:extLst>
              </p14:cNvPr>
              <p14:cNvContentPartPr/>
              <p14:nvPr/>
            </p14:nvContentPartPr>
            <p14:xfrm>
              <a:off x="1696130" y="2655434"/>
              <a:ext cx="57150" cy="9524"/>
            </p14:xfrm>
          </p:contentPart>
        </mc:Choice>
        <mc:Fallback xmlns=""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136BFA2B-F1AB-49AF-8250-C91EBD00048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686912" y="2417334"/>
                <a:ext cx="75217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9BBA7212-2B85-4CBB-8FFC-4963E5A43471}"/>
                  </a:ext>
                </a:extLst>
              </p14:cNvPr>
              <p14:cNvContentPartPr/>
              <p14:nvPr/>
            </p14:nvContentPartPr>
            <p14:xfrm>
              <a:off x="1790135" y="2617512"/>
              <a:ext cx="76199" cy="9525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9BBA7212-2B85-4CBB-8FFC-4963E5A43471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781476" y="2608593"/>
                <a:ext cx="93171" cy="1127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CAD53029-9A27-494D-8883-9E68C2CA68BE}"/>
                  </a:ext>
                </a:extLst>
              </p14:cNvPr>
              <p14:cNvContentPartPr/>
              <p14:nvPr/>
            </p14:nvContentPartPr>
            <p14:xfrm>
              <a:off x="1850663" y="2630400"/>
              <a:ext cx="76199" cy="95250"/>
            </p14:xfrm>
          </p:contentPart>
        </mc:Choice>
        <mc:Fallback xmlns=""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CAD53029-9A27-494D-8883-9E68C2CA68B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842196" y="2621025"/>
                <a:ext cx="92793" cy="113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094A771E-F0F6-4A2D-ADE4-58155ABD8EED}"/>
                  </a:ext>
                </a:extLst>
              </p14:cNvPr>
              <p14:cNvContentPartPr/>
              <p14:nvPr/>
            </p14:nvContentPartPr>
            <p14:xfrm>
              <a:off x="1604476" y="2581647"/>
              <a:ext cx="66675" cy="123825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094A771E-F0F6-4A2D-ADE4-58155ABD8EE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595417" y="2572569"/>
                <a:ext cx="84431" cy="1416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8" name="Рукописный ввод 47">
                <a:extLst>
                  <a:ext uri="{FF2B5EF4-FFF2-40B4-BE49-F238E27FC236}">
                    <a16:creationId xmlns:a16="http://schemas.microsoft.com/office/drawing/2014/main" id="{2D9F88C8-E7A5-4316-9D16-4A46E1EFFC0E}"/>
                  </a:ext>
                </a:extLst>
              </p14:cNvPr>
              <p14:cNvContentPartPr/>
              <p14:nvPr/>
            </p14:nvContentPartPr>
            <p14:xfrm>
              <a:off x="7320589" y="475165"/>
              <a:ext cx="619125" cy="371475"/>
            </p14:xfrm>
          </p:contentPart>
        </mc:Choice>
        <mc:Fallback xmlns="">
          <p:pic>
            <p:nvPicPr>
              <p:cNvPr id="48" name="Рукописный ввод 47">
                <a:extLst>
                  <a:ext uri="{FF2B5EF4-FFF2-40B4-BE49-F238E27FC236}">
                    <a16:creationId xmlns:a16="http://schemas.microsoft.com/office/drawing/2014/main" id="{2D9F88C8-E7A5-4316-9D16-4A46E1EFFC0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311621" y="466096"/>
                <a:ext cx="636702" cy="3892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9" name="Рукописный ввод 48">
                <a:extLst>
                  <a:ext uri="{FF2B5EF4-FFF2-40B4-BE49-F238E27FC236}">
                    <a16:creationId xmlns:a16="http://schemas.microsoft.com/office/drawing/2014/main" id="{636EC6DC-B9A2-405B-A8EE-36249A9E9CBE}"/>
                  </a:ext>
                </a:extLst>
              </p14:cNvPr>
              <p14:cNvContentPartPr/>
              <p14:nvPr/>
            </p14:nvContentPartPr>
            <p14:xfrm>
              <a:off x="5190444" y="753154"/>
              <a:ext cx="981075" cy="28575"/>
            </p14:xfrm>
          </p:contentPart>
        </mc:Choice>
        <mc:Fallback xmlns="">
          <p:pic>
            <p:nvPicPr>
              <p:cNvPr id="49" name="Рукописный ввод 48">
                <a:extLst>
                  <a:ext uri="{FF2B5EF4-FFF2-40B4-BE49-F238E27FC236}">
                    <a16:creationId xmlns:a16="http://schemas.microsoft.com/office/drawing/2014/main" id="{636EC6DC-B9A2-405B-A8EE-36249A9E9CB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181427" y="745473"/>
                <a:ext cx="998749" cy="436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0" name="Рукописный ввод 39">
                <a:extLst>
                  <a:ext uri="{FF2B5EF4-FFF2-40B4-BE49-F238E27FC236}">
                    <a16:creationId xmlns:a16="http://schemas.microsoft.com/office/drawing/2014/main" id="{F26ED3F5-DC0A-48DC-AF0A-A0E3657F3816}"/>
                  </a:ext>
                </a:extLst>
              </p14:cNvPr>
              <p14:cNvContentPartPr/>
              <p14:nvPr/>
            </p14:nvContentPartPr>
            <p14:xfrm>
              <a:off x="4430695" y="1944445"/>
              <a:ext cx="200025" cy="219074"/>
            </p14:xfrm>
          </p:contentPart>
        </mc:Choice>
        <mc:Fallback xmlns="">
          <p:pic>
            <p:nvPicPr>
              <p:cNvPr id="40" name="Рукописный ввод 39">
                <a:extLst>
                  <a:ext uri="{FF2B5EF4-FFF2-40B4-BE49-F238E27FC236}">
                    <a16:creationId xmlns:a16="http://schemas.microsoft.com/office/drawing/2014/main" id="{F26ED3F5-DC0A-48DC-AF0A-A0E3657F381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421570" y="1935510"/>
                <a:ext cx="217910" cy="2365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1" name="Рукописный ввод 40">
                <a:extLst>
                  <a:ext uri="{FF2B5EF4-FFF2-40B4-BE49-F238E27FC236}">
                    <a16:creationId xmlns:a16="http://schemas.microsoft.com/office/drawing/2014/main" id="{E8A2EC35-B4E2-4C09-920F-2E5058D3B100}"/>
                  </a:ext>
                </a:extLst>
              </p14:cNvPr>
              <p14:cNvContentPartPr/>
              <p14:nvPr/>
            </p14:nvContentPartPr>
            <p14:xfrm>
              <a:off x="4614911" y="2124755"/>
              <a:ext cx="57150" cy="76199"/>
            </p14:xfrm>
          </p:contentPart>
        </mc:Choice>
        <mc:Fallback xmlns="">
          <p:pic>
            <p:nvPicPr>
              <p:cNvPr id="41" name="Рукописный ввод 40">
                <a:extLst>
                  <a:ext uri="{FF2B5EF4-FFF2-40B4-BE49-F238E27FC236}">
                    <a16:creationId xmlns:a16="http://schemas.microsoft.com/office/drawing/2014/main" id="{E8A2EC35-B4E2-4C09-920F-2E5058D3B10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605257" y="2115684"/>
                <a:ext cx="76071" cy="939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2" name="Рукописный ввод 41">
                <a:extLst>
                  <a:ext uri="{FF2B5EF4-FFF2-40B4-BE49-F238E27FC236}">
                    <a16:creationId xmlns:a16="http://schemas.microsoft.com/office/drawing/2014/main" id="{55FA1B35-2BC3-452F-90DE-82A5E7F6155C}"/>
                  </a:ext>
                </a:extLst>
              </p14:cNvPr>
              <p14:cNvContentPartPr/>
              <p14:nvPr/>
            </p14:nvContentPartPr>
            <p14:xfrm>
              <a:off x="4757737" y="1938444"/>
              <a:ext cx="76199" cy="180974"/>
            </p14:xfrm>
          </p:contentPart>
        </mc:Choice>
        <mc:Fallback xmlns="">
          <p:pic>
            <p:nvPicPr>
              <p:cNvPr id="42" name="Рукописный ввод 41">
                <a:extLst>
                  <a:ext uri="{FF2B5EF4-FFF2-40B4-BE49-F238E27FC236}">
                    <a16:creationId xmlns:a16="http://schemas.microsoft.com/office/drawing/2014/main" id="{55FA1B35-2BC3-452F-90DE-82A5E7F6155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749117" y="1929642"/>
                <a:ext cx="93094" cy="1982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Рукописный ввод 42">
                <a:extLst>
                  <a:ext uri="{FF2B5EF4-FFF2-40B4-BE49-F238E27FC236}">
                    <a16:creationId xmlns:a16="http://schemas.microsoft.com/office/drawing/2014/main" id="{916266EB-B685-486F-BD45-5622E95F0169}"/>
                  </a:ext>
                </a:extLst>
              </p14:cNvPr>
              <p14:cNvContentPartPr/>
              <p14:nvPr/>
            </p14:nvContentPartPr>
            <p14:xfrm>
              <a:off x="4879850" y="1928101"/>
              <a:ext cx="114300" cy="190499"/>
            </p14:xfrm>
          </p:contentPart>
        </mc:Choice>
        <mc:Fallback xmlns="">
          <p:pic>
            <p:nvPicPr>
              <p:cNvPr id="43" name="Рукописный ввод 42">
                <a:extLst>
                  <a:ext uri="{FF2B5EF4-FFF2-40B4-BE49-F238E27FC236}">
                    <a16:creationId xmlns:a16="http://schemas.microsoft.com/office/drawing/2014/main" id="{916266EB-B685-486F-BD45-5622E95F016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871191" y="1919149"/>
                <a:ext cx="131272" cy="2080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4" name="Рукописный ввод 43">
                <a:extLst>
                  <a:ext uri="{FF2B5EF4-FFF2-40B4-BE49-F238E27FC236}">
                    <a16:creationId xmlns:a16="http://schemas.microsoft.com/office/drawing/2014/main" id="{7543F998-2962-4233-87F7-86EA0DA439BE}"/>
                  </a:ext>
                </a:extLst>
              </p14:cNvPr>
              <p14:cNvContentPartPr/>
              <p14:nvPr/>
            </p14:nvContentPartPr>
            <p14:xfrm>
              <a:off x="5067411" y="1928812"/>
              <a:ext cx="142875" cy="200025"/>
            </p14:xfrm>
          </p:contentPart>
        </mc:Choice>
        <mc:Fallback xmlns="">
          <p:pic>
            <p:nvPicPr>
              <p:cNvPr id="44" name="Рукописный ввод 43">
                <a:extLst>
                  <a:ext uri="{FF2B5EF4-FFF2-40B4-BE49-F238E27FC236}">
                    <a16:creationId xmlns:a16="http://schemas.microsoft.com/office/drawing/2014/main" id="{7543F998-2962-4233-87F7-86EA0DA439BE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058276" y="1920039"/>
                <a:ext cx="160780" cy="2172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5" name="Рукописный ввод 44">
                <a:extLst>
                  <a:ext uri="{FF2B5EF4-FFF2-40B4-BE49-F238E27FC236}">
                    <a16:creationId xmlns:a16="http://schemas.microsoft.com/office/drawing/2014/main" id="{843F810F-5948-4203-99CF-CF74417DE9EC}"/>
                  </a:ext>
                </a:extLst>
              </p14:cNvPr>
              <p14:cNvContentPartPr/>
              <p14:nvPr/>
            </p14:nvContentPartPr>
            <p14:xfrm>
              <a:off x="5304744" y="2001935"/>
              <a:ext cx="57150" cy="9524"/>
            </p14:xfrm>
          </p:contentPart>
        </mc:Choice>
        <mc:Fallback xmlns="">
          <p:pic>
            <p:nvPicPr>
              <p:cNvPr id="45" name="Рукописный ввод 44">
                <a:extLst>
                  <a:ext uri="{FF2B5EF4-FFF2-40B4-BE49-F238E27FC236}">
                    <a16:creationId xmlns:a16="http://schemas.microsoft.com/office/drawing/2014/main" id="{843F810F-5948-4203-99CF-CF74417DE9EC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95526" y="1992411"/>
                <a:ext cx="75217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6" name="Рукописный ввод 45">
                <a:extLst>
                  <a:ext uri="{FF2B5EF4-FFF2-40B4-BE49-F238E27FC236}">
                    <a16:creationId xmlns:a16="http://schemas.microsoft.com/office/drawing/2014/main" id="{FE5C119B-F51D-4BA0-8980-68DEFD427E92}"/>
                  </a:ext>
                </a:extLst>
              </p14:cNvPr>
              <p14:cNvContentPartPr/>
              <p14:nvPr/>
            </p14:nvContentPartPr>
            <p14:xfrm>
              <a:off x="5484358" y="1815387"/>
              <a:ext cx="85725" cy="200025"/>
            </p14:xfrm>
          </p:contentPart>
        </mc:Choice>
        <mc:Fallback xmlns="">
          <p:pic>
            <p:nvPicPr>
              <p:cNvPr id="46" name="Рукописный ввод 45">
                <a:extLst>
                  <a:ext uri="{FF2B5EF4-FFF2-40B4-BE49-F238E27FC236}">
                    <a16:creationId xmlns:a16="http://schemas.microsoft.com/office/drawing/2014/main" id="{FE5C119B-F51D-4BA0-8980-68DEFD427E92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475887" y="1806489"/>
                <a:ext cx="102328" cy="2174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7" name="Рукописный ввод 46">
                <a:extLst>
                  <a:ext uri="{FF2B5EF4-FFF2-40B4-BE49-F238E27FC236}">
                    <a16:creationId xmlns:a16="http://schemas.microsoft.com/office/drawing/2014/main" id="{55D9050F-6C07-4BDB-88F0-266B63CDABCC}"/>
                  </a:ext>
                </a:extLst>
              </p14:cNvPr>
              <p14:cNvContentPartPr/>
              <p14:nvPr/>
            </p14:nvContentPartPr>
            <p14:xfrm>
              <a:off x="5470652" y="2120338"/>
              <a:ext cx="28575" cy="38099"/>
            </p14:xfrm>
          </p:contentPart>
        </mc:Choice>
        <mc:Fallback xmlns="">
          <p:pic>
            <p:nvPicPr>
              <p:cNvPr id="47" name="Рукописный ввод 46">
                <a:extLst>
                  <a:ext uri="{FF2B5EF4-FFF2-40B4-BE49-F238E27FC236}">
                    <a16:creationId xmlns:a16="http://schemas.microsoft.com/office/drawing/2014/main" id="{55D9050F-6C07-4BDB-88F0-266B63CDABC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461493" y="2110717"/>
                <a:ext cx="46526" cy="56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0" name="Рукописный ввод 49">
                <a:extLst>
                  <a:ext uri="{FF2B5EF4-FFF2-40B4-BE49-F238E27FC236}">
                    <a16:creationId xmlns:a16="http://schemas.microsoft.com/office/drawing/2014/main" id="{BD93D8AE-2BB9-45EB-8C6A-F8181BEA0BBB}"/>
                  </a:ext>
                </a:extLst>
              </p14:cNvPr>
              <p14:cNvContentPartPr/>
              <p14:nvPr/>
            </p14:nvContentPartPr>
            <p14:xfrm>
              <a:off x="5280718" y="1985963"/>
              <a:ext cx="76199" cy="9524"/>
            </p14:xfrm>
          </p:contentPart>
        </mc:Choice>
        <mc:Fallback xmlns="">
          <p:pic>
            <p:nvPicPr>
              <p:cNvPr id="50" name="Рукописный ввод 49">
                <a:extLst>
                  <a:ext uri="{FF2B5EF4-FFF2-40B4-BE49-F238E27FC236}">
                    <a16:creationId xmlns:a16="http://schemas.microsoft.com/office/drawing/2014/main" id="{BD93D8AE-2BB9-45EB-8C6A-F8181BEA0BBB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272176" y="1976439"/>
                <a:ext cx="92942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3" name="Рукописный ввод 52">
                <a:extLst>
                  <a:ext uri="{FF2B5EF4-FFF2-40B4-BE49-F238E27FC236}">
                    <a16:creationId xmlns:a16="http://schemas.microsoft.com/office/drawing/2014/main" id="{3DB5A32D-B56C-405F-95EC-1AA5A4E9C664}"/>
                  </a:ext>
                </a:extLst>
              </p14:cNvPr>
              <p14:cNvContentPartPr/>
              <p14:nvPr/>
            </p14:nvContentPartPr>
            <p14:xfrm>
              <a:off x="715855" y="2924391"/>
              <a:ext cx="2390775" cy="457200"/>
            </p14:xfrm>
          </p:contentPart>
        </mc:Choice>
        <mc:Fallback xmlns="">
          <p:pic>
            <p:nvPicPr>
              <p:cNvPr id="53" name="Рукописный ввод 52">
                <a:extLst>
                  <a:ext uri="{FF2B5EF4-FFF2-40B4-BE49-F238E27FC236}">
                    <a16:creationId xmlns:a16="http://schemas.microsoft.com/office/drawing/2014/main" id="{3DB5A32D-B56C-405F-95EC-1AA5A4E9C66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06866" y="2915412"/>
                <a:ext cx="2408394" cy="4747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1" name="Рукописный ввод 50">
                <a:extLst>
                  <a:ext uri="{FF2B5EF4-FFF2-40B4-BE49-F238E27FC236}">
                    <a16:creationId xmlns:a16="http://schemas.microsoft.com/office/drawing/2014/main" id="{643BA3CD-BE05-42C5-B245-525D397F3116}"/>
                  </a:ext>
                </a:extLst>
              </p14:cNvPr>
              <p14:cNvContentPartPr/>
              <p14:nvPr/>
            </p14:nvContentPartPr>
            <p14:xfrm>
              <a:off x="1009975" y="3120798"/>
              <a:ext cx="9524" cy="419099"/>
            </p14:xfrm>
          </p:contentPart>
        </mc:Choice>
        <mc:Fallback xmlns="">
          <p:pic>
            <p:nvPicPr>
              <p:cNvPr id="51" name="Рукописный ввод 50">
                <a:extLst>
                  <a:ext uri="{FF2B5EF4-FFF2-40B4-BE49-F238E27FC236}">
                    <a16:creationId xmlns:a16="http://schemas.microsoft.com/office/drawing/2014/main" id="{643BA3CD-BE05-42C5-B245-525D397F311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000451" y="3111727"/>
                <a:ext cx="28191" cy="4368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4" name="Рукописный ввод 53">
                <a:extLst>
                  <a:ext uri="{FF2B5EF4-FFF2-40B4-BE49-F238E27FC236}">
                    <a16:creationId xmlns:a16="http://schemas.microsoft.com/office/drawing/2014/main" id="{FD0159FC-5E9F-4382-9864-D1E40BCF3424}"/>
                  </a:ext>
                </a:extLst>
              </p14:cNvPr>
              <p14:cNvContentPartPr/>
              <p14:nvPr/>
            </p14:nvContentPartPr>
            <p14:xfrm>
              <a:off x="707686" y="3650566"/>
              <a:ext cx="152399" cy="161924"/>
            </p14:xfrm>
          </p:contentPart>
        </mc:Choice>
        <mc:Fallback xmlns="">
          <p:pic>
            <p:nvPicPr>
              <p:cNvPr id="54" name="Рукописный ввод 53">
                <a:extLst>
                  <a:ext uri="{FF2B5EF4-FFF2-40B4-BE49-F238E27FC236}">
                    <a16:creationId xmlns:a16="http://schemas.microsoft.com/office/drawing/2014/main" id="{FD0159FC-5E9F-4382-9864-D1E40BCF342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98438" y="3641324"/>
                <a:ext cx="170524" cy="1800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6" name="Рукописный ввод 55">
                <a:extLst>
                  <a:ext uri="{FF2B5EF4-FFF2-40B4-BE49-F238E27FC236}">
                    <a16:creationId xmlns:a16="http://schemas.microsoft.com/office/drawing/2014/main" id="{CC849996-F4E7-475A-971B-21EBBBC9474E}"/>
                  </a:ext>
                </a:extLst>
              </p14:cNvPr>
              <p14:cNvContentPartPr/>
              <p14:nvPr/>
            </p14:nvContentPartPr>
            <p14:xfrm>
              <a:off x="836798" y="3765776"/>
              <a:ext cx="38099" cy="66675"/>
            </p14:xfrm>
          </p:contentPart>
        </mc:Choice>
        <mc:Fallback xmlns="">
          <p:pic>
            <p:nvPicPr>
              <p:cNvPr id="56" name="Рукописный ввод 55">
                <a:extLst>
                  <a:ext uri="{FF2B5EF4-FFF2-40B4-BE49-F238E27FC236}">
                    <a16:creationId xmlns:a16="http://schemas.microsoft.com/office/drawing/2014/main" id="{CC849996-F4E7-475A-971B-21EBBBC9474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827079" y="3757315"/>
                <a:ext cx="57149" cy="83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4" name="Рукописный ввод 63">
                <a:extLst>
                  <a:ext uri="{FF2B5EF4-FFF2-40B4-BE49-F238E27FC236}">
                    <a16:creationId xmlns:a16="http://schemas.microsoft.com/office/drawing/2014/main" id="{94E334EE-FEF9-4B90-9B05-0C1735245EB0}"/>
                  </a:ext>
                </a:extLst>
              </p14:cNvPr>
              <p14:cNvContentPartPr/>
              <p14:nvPr/>
            </p14:nvContentPartPr>
            <p14:xfrm>
              <a:off x="916956" y="3678088"/>
              <a:ext cx="57150" cy="85725"/>
            </p14:xfrm>
          </p:contentPart>
        </mc:Choice>
        <mc:Fallback xmlns="">
          <p:pic>
            <p:nvPicPr>
              <p:cNvPr id="64" name="Рукописный ввод 63">
                <a:extLst>
                  <a:ext uri="{FF2B5EF4-FFF2-40B4-BE49-F238E27FC236}">
                    <a16:creationId xmlns:a16="http://schemas.microsoft.com/office/drawing/2014/main" id="{94E334EE-FEF9-4B90-9B05-0C1735245EB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907237" y="3669341"/>
                <a:ext cx="76200" cy="1028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5" name="Рукописный ввод 64">
                <a:extLst>
                  <a:ext uri="{FF2B5EF4-FFF2-40B4-BE49-F238E27FC236}">
                    <a16:creationId xmlns:a16="http://schemas.microsoft.com/office/drawing/2014/main" id="{7D32CFCE-CAB6-46BD-87EB-E0AFD6F32EE3}"/>
                  </a:ext>
                </a:extLst>
              </p14:cNvPr>
              <p14:cNvContentPartPr/>
              <p14:nvPr/>
            </p14:nvContentPartPr>
            <p14:xfrm>
              <a:off x="961388" y="3724955"/>
              <a:ext cx="57150" cy="114300"/>
            </p14:xfrm>
          </p:contentPart>
        </mc:Choice>
        <mc:Fallback xmlns="">
          <p:pic>
            <p:nvPicPr>
              <p:cNvPr id="65" name="Рукописный ввод 64">
                <a:extLst>
                  <a:ext uri="{FF2B5EF4-FFF2-40B4-BE49-F238E27FC236}">
                    <a16:creationId xmlns:a16="http://schemas.microsoft.com/office/drawing/2014/main" id="{7D32CFCE-CAB6-46BD-87EB-E0AFD6F32EE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952458" y="3715997"/>
                <a:ext cx="74652" cy="1318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6" name="Рукописный ввод 65">
                <a:extLst>
                  <a:ext uri="{FF2B5EF4-FFF2-40B4-BE49-F238E27FC236}">
                    <a16:creationId xmlns:a16="http://schemas.microsoft.com/office/drawing/2014/main" id="{AC0EAC18-B77B-404F-B495-85C8967E6A19}"/>
                  </a:ext>
                </a:extLst>
              </p14:cNvPr>
              <p14:cNvContentPartPr/>
              <p14:nvPr/>
            </p14:nvContentPartPr>
            <p14:xfrm>
              <a:off x="1066913" y="3657524"/>
              <a:ext cx="133349" cy="200025"/>
            </p14:xfrm>
          </p:contentPart>
        </mc:Choice>
        <mc:Fallback xmlns="">
          <p:pic>
            <p:nvPicPr>
              <p:cNvPr id="66" name="Рукописный ввод 65">
                <a:extLst>
                  <a:ext uri="{FF2B5EF4-FFF2-40B4-BE49-F238E27FC236}">
                    <a16:creationId xmlns:a16="http://schemas.microsoft.com/office/drawing/2014/main" id="{AC0EAC18-B77B-404F-B495-85C8967E6A19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057854" y="3648498"/>
                <a:ext cx="151105" cy="2177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7" name="Рукописный ввод 66">
                <a:extLst>
                  <a:ext uri="{FF2B5EF4-FFF2-40B4-BE49-F238E27FC236}">
                    <a16:creationId xmlns:a16="http://schemas.microsoft.com/office/drawing/2014/main" id="{480AA0A1-2131-45F2-9165-E9A18B60B18A}"/>
                  </a:ext>
                </a:extLst>
              </p14:cNvPr>
              <p14:cNvContentPartPr/>
              <p14:nvPr/>
            </p14:nvContentPartPr>
            <p14:xfrm>
              <a:off x="1283632" y="3748996"/>
              <a:ext cx="9524" cy="19049"/>
            </p14:xfrm>
          </p:contentPart>
        </mc:Choice>
        <mc:Fallback xmlns="">
          <p:pic>
            <p:nvPicPr>
              <p:cNvPr id="67" name="Рукописный ввод 66">
                <a:extLst>
                  <a:ext uri="{FF2B5EF4-FFF2-40B4-BE49-F238E27FC236}">
                    <a16:creationId xmlns:a16="http://schemas.microsoft.com/office/drawing/2014/main" id="{480AA0A1-2131-45F2-9165-E9A18B60B18A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277018" y="3738173"/>
                <a:ext cx="22487" cy="402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8" name="Рукописный ввод 67">
                <a:extLst>
                  <a:ext uri="{FF2B5EF4-FFF2-40B4-BE49-F238E27FC236}">
                    <a16:creationId xmlns:a16="http://schemas.microsoft.com/office/drawing/2014/main" id="{852AD3B0-FC53-49EA-A394-C5A475BA2155}"/>
                  </a:ext>
                </a:extLst>
              </p14:cNvPr>
              <p14:cNvContentPartPr/>
              <p14:nvPr/>
            </p14:nvContentPartPr>
            <p14:xfrm>
              <a:off x="1342376" y="3690854"/>
              <a:ext cx="114300" cy="133349"/>
            </p14:xfrm>
          </p:contentPart>
        </mc:Choice>
        <mc:Fallback xmlns="">
          <p:pic>
            <p:nvPicPr>
              <p:cNvPr id="68" name="Рукописный ввод 67">
                <a:extLst>
                  <a:ext uri="{FF2B5EF4-FFF2-40B4-BE49-F238E27FC236}">
                    <a16:creationId xmlns:a16="http://schemas.microsoft.com/office/drawing/2014/main" id="{852AD3B0-FC53-49EA-A394-C5A475BA215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333038" y="3681868"/>
                <a:ext cx="132603" cy="150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9" name="Рукописный ввод 68">
                <a:extLst>
                  <a:ext uri="{FF2B5EF4-FFF2-40B4-BE49-F238E27FC236}">
                    <a16:creationId xmlns:a16="http://schemas.microsoft.com/office/drawing/2014/main" id="{D73E21EE-407E-4F51-BEE6-7AA9477F7568}"/>
                  </a:ext>
                </a:extLst>
              </p14:cNvPr>
              <p14:cNvContentPartPr/>
              <p14:nvPr/>
            </p14:nvContentPartPr>
            <p14:xfrm>
              <a:off x="1435619" y="3699755"/>
              <a:ext cx="142875" cy="123825"/>
            </p14:xfrm>
          </p:contentPart>
        </mc:Choice>
        <mc:Fallback xmlns="">
          <p:pic>
            <p:nvPicPr>
              <p:cNvPr id="69" name="Рукописный ввод 68">
                <a:extLst>
                  <a:ext uri="{FF2B5EF4-FFF2-40B4-BE49-F238E27FC236}">
                    <a16:creationId xmlns:a16="http://schemas.microsoft.com/office/drawing/2014/main" id="{D73E21EE-407E-4F51-BEE6-7AA9477F756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426778" y="3690808"/>
                <a:ext cx="160204" cy="1413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7" name="Рукописный ввод 56">
                <a:extLst>
                  <a:ext uri="{FF2B5EF4-FFF2-40B4-BE49-F238E27FC236}">
                    <a16:creationId xmlns:a16="http://schemas.microsoft.com/office/drawing/2014/main" id="{682AA0D6-366D-4FDD-9542-2A799FC0533C}"/>
                  </a:ext>
                </a:extLst>
              </p14:cNvPr>
              <p14:cNvContentPartPr/>
              <p14:nvPr/>
            </p14:nvContentPartPr>
            <p14:xfrm>
              <a:off x="2746103" y="3088141"/>
              <a:ext cx="28575" cy="476250"/>
            </p14:xfrm>
          </p:contentPart>
        </mc:Choice>
        <mc:Fallback xmlns="">
          <p:pic>
            <p:nvPicPr>
              <p:cNvPr id="57" name="Рукописный ввод 56">
                <a:extLst>
                  <a:ext uri="{FF2B5EF4-FFF2-40B4-BE49-F238E27FC236}">
                    <a16:creationId xmlns:a16="http://schemas.microsoft.com/office/drawing/2014/main" id="{682AA0D6-366D-4FDD-9542-2A799FC0533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736944" y="3079175"/>
                <a:ext cx="46526" cy="4938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8" name="Рукописный ввод 57">
                <a:extLst>
                  <a:ext uri="{FF2B5EF4-FFF2-40B4-BE49-F238E27FC236}">
                    <a16:creationId xmlns:a16="http://schemas.microsoft.com/office/drawing/2014/main" id="{8B3FDD25-2C30-4803-A6AD-80EECC892829}"/>
                  </a:ext>
                </a:extLst>
              </p14:cNvPr>
              <p14:cNvContentPartPr/>
              <p14:nvPr/>
            </p14:nvContentPartPr>
            <p14:xfrm>
              <a:off x="2496484" y="3655658"/>
              <a:ext cx="123825" cy="171450"/>
            </p14:xfrm>
          </p:contentPart>
        </mc:Choice>
        <mc:Fallback xmlns="">
          <p:pic>
            <p:nvPicPr>
              <p:cNvPr id="58" name="Рукописный ввод 57">
                <a:extLst>
                  <a:ext uri="{FF2B5EF4-FFF2-40B4-BE49-F238E27FC236}">
                    <a16:creationId xmlns:a16="http://schemas.microsoft.com/office/drawing/2014/main" id="{8B3FDD25-2C30-4803-A6AD-80EECC89282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487432" y="3646420"/>
                <a:ext cx="141566" cy="1895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9" name="Рукописный ввод 58">
                <a:extLst>
                  <a:ext uri="{FF2B5EF4-FFF2-40B4-BE49-F238E27FC236}">
                    <a16:creationId xmlns:a16="http://schemas.microsoft.com/office/drawing/2014/main" id="{14E378E8-25F5-4862-9DB8-F70626BB8249}"/>
                  </a:ext>
                </a:extLst>
              </p14:cNvPr>
              <p14:cNvContentPartPr/>
              <p14:nvPr/>
            </p14:nvContentPartPr>
            <p14:xfrm>
              <a:off x="2613457" y="3782104"/>
              <a:ext cx="19049" cy="66675"/>
            </p14:xfrm>
          </p:contentPart>
        </mc:Choice>
        <mc:Fallback xmlns="">
          <p:pic>
            <p:nvPicPr>
              <p:cNvPr id="59" name="Рукописный ввод 58">
                <a:extLst>
                  <a:ext uri="{FF2B5EF4-FFF2-40B4-BE49-F238E27FC236}">
                    <a16:creationId xmlns:a16="http://schemas.microsoft.com/office/drawing/2014/main" id="{14E378E8-25F5-4862-9DB8-F70626BB8249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605650" y="3773637"/>
                <a:ext cx="34351" cy="83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0" name="Рукописный ввод 59">
                <a:extLst>
                  <a:ext uri="{FF2B5EF4-FFF2-40B4-BE49-F238E27FC236}">
                    <a16:creationId xmlns:a16="http://schemas.microsoft.com/office/drawing/2014/main" id="{2C11EE5A-6C10-46F0-8D71-3584A8CCB7CF}"/>
                  </a:ext>
                </a:extLst>
              </p14:cNvPr>
              <p14:cNvContentPartPr/>
              <p14:nvPr/>
            </p14:nvContentPartPr>
            <p14:xfrm>
              <a:off x="2689844" y="3675969"/>
              <a:ext cx="95250" cy="142875"/>
            </p14:xfrm>
          </p:contentPart>
        </mc:Choice>
        <mc:Fallback xmlns="">
          <p:pic>
            <p:nvPicPr>
              <p:cNvPr id="60" name="Рукописный ввод 59">
                <a:extLst>
                  <a:ext uri="{FF2B5EF4-FFF2-40B4-BE49-F238E27FC236}">
                    <a16:creationId xmlns:a16="http://schemas.microsoft.com/office/drawing/2014/main" id="{2C11EE5A-6C10-46F0-8D71-3584A8CCB7CF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680650" y="3667131"/>
                <a:ext cx="113270" cy="1609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1" name="Рукописный ввод 60">
                <a:extLst>
                  <a:ext uri="{FF2B5EF4-FFF2-40B4-BE49-F238E27FC236}">
                    <a16:creationId xmlns:a16="http://schemas.microsoft.com/office/drawing/2014/main" id="{1D19E243-5DFB-4E51-A4DC-553C8BF59C30}"/>
                  </a:ext>
                </a:extLst>
              </p14:cNvPr>
              <p14:cNvContentPartPr/>
              <p14:nvPr/>
            </p14:nvContentPartPr>
            <p14:xfrm>
              <a:off x="2741158" y="3651477"/>
              <a:ext cx="76199" cy="9524"/>
            </p14:xfrm>
          </p:contentPart>
        </mc:Choice>
        <mc:Fallback xmlns="">
          <p:pic>
            <p:nvPicPr>
              <p:cNvPr id="61" name="Рукописный ввод 60">
                <a:extLst>
                  <a:ext uri="{FF2B5EF4-FFF2-40B4-BE49-F238E27FC236}">
                    <a16:creationId xmlns:a16="http://schemas.microsoft.com/office/drawing/2014/main" id="{1D19E243-5DFB-4E51-A4DC-553C8BF59C30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732691" y="3413377"/>
                <a:ext cx="92793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2" name="Рукописный ввод 61">
                <a:extLst>
                  <a:ext uri="{FF2B5EF4-FFF2-40B4-BE49-F238E27FC236}">
                    <a16:creationId xmlns:a16="http://schemas.microsoft.com/office/drawing/2014/main" id="{650B9EEE-E2E2-40FF-BEDE-1A1F2D82C190}"/>
                  </a:ext>
                </a:extLst>
              </p14:cNvPr>
              <p14:cNvContentPartPr/>
              <p14:nvPr/>
            </p14:nvContentPartPr>
            <p14:xfrm>
              <a:off x="2814290" y="3644573"/>
              <a:ext cx="95250" cy="161924"/>
            </p14:xfrm>
          </p:contentPart>
        </mc:Choice>
        <mc:Fallback xmlns="">
          <p:pic>
            <p:nvPicPr>
              <p:cNvPr id="62" name="Рукописный ввод 61">
                <a:extLst>
                  <a:ext uri="{FF2B5EF4-FFF2-40B4-BE49-F238E27FC236}">
                    <a16:creationId xmlns:a16="http://schemas.microsoft.com/office/drawing/2014/main" id="{650B9EEE-E2E2-40FF-BEDE-1A1F2D82C190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2805886" y="3635476"/>
                <a:ext cx="112409" cy="1797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3" name="Рукописный ввод 62">
                <a:extLst>
                  <a:ext uri="{FF2B5EF4-FFF2-40B4-BE49-F238E27FC236}">
                    <a16:creationId xmlns:a16="http://schemas.microsoft.com/office/drawing/2014/main" id="{3EA91B7C-C235-4A38-9DB0-B8FCA4BD62D3}"/>
                  </a:ext>
                </a:extLst>
              </p14:cNvPr>
              <p14:cNvContentPartPr/>
              <p14:nvPr/>
            </p14:nvContentPartPr>
            <p14:xfrm>
              <a:off x="2961595" y="3724955"/>
              <a:ext cx="9524" cy="9524"/>
            </p14:xfrm>
          </p:contentPart>
        </mc:Choice>
        <mc:Fallback xmlns="">
          <p:pic>
            <p:nvPicPr>
              <p:cNvPr id="63" name="Рукописный ввод 62">
                <a:extLst>
                  <a:ext uri="{FF2B5EF4-FFF2-40B4-BE49-F238E27FC236}">
                    <a16:creationId xmlns:a16="http://schemas.microsoft.com/office/drawing/2014/main" id="{3EA91B7C-C235-4A38-9DB0-B8FCA4BD62D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954792" y="3717336"/>
                <a:ext cx="22858" cy="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0" name="Рукописный ввод 69">
                <a:extLst>
                  <a:ext uri="{FF2B5EF4-FFF2-40B4-BE49-F238E27FC236}">
                    <a16:creationId xmlns:a16="http://schemas.microsoft.com/office/drawing/2014/main" id="{6568CB0C-322D-430F-8B77-7693B0750F6F}"/>
                  </a:ext>
                </a:extLst>
              </p14:cNvPr>
              <p14:cNvContentPartPr/>
              <p14:nvPr/>
            </p14:nvContentPartPr>
            <p14:xfrm>
              <a:off x="3059368" y="3642846"/>
              <a:ext cx="123825" cy="161924"/>
            </p14:xfrm>
          </p:contentPart>
        </mc:Choice>
        <mc:Fallback xmlns="">
          <p:pic>
            <p:nvPicPr>
              <p:cNvPr id="70" name="Рукописный ввод 69">
                <a:extLst>
                  <a:ext uri="{FF2B5EF4-FFF2-40B4-BE49-F238E27FC236}">
                    <a16:creationId xmlns:a16="http://schemas.microsoft.com/office/drawing/2014/main" id="{6568CB0C-322D-430F-8B77-7693B0750F6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3050704" y="3634027"/>
                <a:ext cx="141514" cy="1792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71" name="Рукописный ввод 70">
                <a:extLst>
                  <a:ext uri="{FF2B5EF4-FFF2-40B4-BE49-F238E27FC236}">
                    <a16:creationId xmlns:a16="http://schemas.microsoft.com/office/drawing/2014/main" id="{F6C75DBE-99AA-47C8-B2B3-2CA25A5347DC}"/>
                  </a:ext>
                </a:extLst>
              </p14:cNvPr>
              <p14:cNvContentPartPr/>
              <p14:nvPr/>
            </p14:nvContentPartPr>
            <p14:xfrm>
              <a:off x="3188467" y="3782105"/>
              <a:ext cx="28575" cy="57150"/>
            </p14:xfrm>
          </p:contentPart>
        </mc:Choice>
        <mc:Fallback xmlns="">
          <p:pic>
            <p:nvPicPr>
              <p:cNvPr id="71" name="Рукописный ввод 70">
                <a:extLst>
                  <a:ext uri="{FF2B5EF4-FFF2-40B4-BE49-F238E27FC236}">
                    <a16:creationId xmlns:a16="http://schemas.microsoft.com/office/drawing/2014/main" id="{F6C75DBE-99AA-47C8-B2B3-2CA25A5347DC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179199" y="3773586"/>
                <a:ext cx="47496" cy="74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72" name="Рукописный ввод 71">
                <a:extLst>
                  <a:ext uri="{FF2B5EF4-FFF2-40B4-BE49-F238E27FC236}">
                    <a16:creationId xmlns:a16="http://schemas.microsoft.com/office/drawing/2014/main" id="{D54D450A-F07F-4863-809E-EE5657550F98}"/>
                  </a:ext>
                </a:extLst>
              </p14:cNvPr>
              <p14:cNvContentPartPr/>
              <p14:nvPr/>
            </p14:nvContentPartPr>
            <p14:xfrm>
              <a:off x="3272105" y="3667804"/>
              <a:ext cx="38099" cy="123825"/>
            </p14:xfrm>
          </p:contentPart>
        </mc:Choice>
        <mc:Fallback xmlns="">
          <p:pic>
            <p:nvPicPr>
              <p:cNvPr id="72" name="Рукописный ввод 71">
                <a:extLst>
                  <a:ext uri="{FF2B5EF4-FFF2-40B4-BE49-F238E27FC236}">
                    <a16:creationId xmlns:a16="http://schemas.microsoft.com/office/drawing/2014/main" id="{D54D450A-F07F-4863-809E-EE5657550F98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3263750" y="3658699"/>
                <a:ext cx="54475" cy="1416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73" name="Рукописный ввод 72">
                <a:extLst>
                  <a:ext uri="{FF2B5EF4-FFF2-40B4-BE49-F238E27FC236}">
                    <a16:creationId xmlns:a16="http://schemas.microsoft.com/office/drawing/2014/main" id="{A6D3BC64-C7D6-484D-A426-523B58A4BAA9}"/>
                  </a:ext>
                </a:extLst>
              </p14:cNvPr>
              <p14:cNvContentPartPr/>
              <p14:nvPr/>
            </p14:nvContentPartPr>
            <p14:xfrm>
              <a:off x="3306791" y="3659641"/>
              <a:ext cx="123825" cy="171450"/>
            </p14:xfrm>
          </p:contentPart>
        </mc:Choice>
        <mc:Fallback xmlns="">
          <p:pic>
            <p:nvPicPr>
              <p:cNvPr id="73" name="Рукописный ввод 72">
                <a:extLst>
                  <a:ext uri="{FF2B5EF4-FFF2-40B4-BE49-F238E27FC236}">
                    <a16:creationId xmlns:a16="http://schemas.microsoft.com/office/drawing/2014/main" id="{A6D3BC64-C7D6-484D-A426-523B58A4BAA9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297578" y="3651051"/>
                <a:ext cx="141883" cy="1889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4" name="Рукописный ввод 73">
                <a:extLst>
                  <a:ext uri="{FF2B5EF4-FFF2-40B4-BE49-F238E27FC236}">
                    <a16:creationId xmlns:a16="http://schemas.microsoft.com/office/drawing/2014/main" id="{6125221A-171E-45A0-8D9B-A580E0360363}"/>
                  </a:ext>
                </a:extLst>
              </p14:cNvPr>
              <p14:cNvContentPartPr/>
              <p14:nvPr/>
            </p14:nvContentPartPr>
            <p14:xfrm>
              <a:off x="3394301" y="3625788"/>
              <a:ext cx="95250" cy="19049"/>
            </p14:xfrm>
          </p:contentPart>
        </mc:Choice>
        <mc:Fallback xmlns="">
          <p:pic>
            <p:nvPicPr>
              <p:cNvPr id="74" name="Рукописный ввод 73">
                <a:extLst>
                  <a:ext uri="{FF2B5EF4-FFF2-40B4-BE49-F238E27FC236}">
                    <a16:creationId xmlns:a16="http://schemas.microsoft.com/office/drawing/2014/main" id="{6125221A-171E-45A0-8D9B-A580E0360363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3385382" y="3616263"/>
                <a:ext cx="112730" cy="377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64744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6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3758F61-24F3-45F3-94BA-FF534D615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60712"/>
            <a:ext cx="7339692" cy="1258442"/>
          </a:xfrm>
          <a:prstGeom prst="rect">
            <a:avLst/>
          </a:prstGeom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F9A8251B-B2C2-4B84-9541-07257FAF7B96}"/>
              </a:ext>
            </a:extLst>
          </p:cNvPr>
          <p:cNvCxnSpPr/>
          <p:nvPr/>
        </p:nvCxnSpPr>
        <p:spPr>
          <a:xfrm>
            <a:off x="2237015" y="1845128"/>
            <a:ext cx="791936" cy="506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A678EE24-539B-45E9-8C16-1936A8F2D0D2}"/>
              </a:ext>
            </a:extLst>
          </p:cNvPr>
          <p:cNvCxnSpPr>
            <a:cxnSpLocks/>
          </p:cNvCxnSpPr>
          <p:nvPr/>
        </p:nvCxnSpPr>
        <p:spPr>
          <a:xfrm flipH="1">
            <a:off x="1526723" y="1845128"/>
            <a:ext cx="726620" cy="5143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93AE10-F09C-4627-9E00-AC6BCC6D0C00}"/>
              </a:ext>
            </a:extLst>
          </p:cNvPr>
          <p:cNvSpPr txBox="1"/>
          <p:nvPr/>
        </p:nvSpPr>
        <p:spPr>
          <a:xfrm>
            <a:off x="1061357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мужчина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7BAEB6-D58A-49DF-810B-5747B644495A}"/>
              </a:ext>
            </a:extLst>
          </p:cNvPr>
          <p:cNvSpPr txBox="1"/>
          <p:nvPr/>
        </p:nvSpPr>
        <p:spPr>
          <a:xfrm>
            <a:off x="2637064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женщина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14:cNvPr>
              <p14:cNvContentPartPr/>
              <p14:nvPr/>
            </p14:nvContentPartPr>
            <p14:xfrm>
              <a:off x="1443882" y="1936032"/>
              <a:ext cx="133349" cy="10477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4596" y="1926644"/>
                <a:ext cx="151550" cy="1231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14:cNvPr>
              <p14:cNvContentPartPr/>
              <p14:nvPr/>
            </p14:nvContentPartPr>
            <p14:xfrm>
              <a:off x="1552298" y="2034947"/>
              <a:ext cx="57150" cy="666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2836" y="2026128"/>
                <a:ext cx="75695" cy="83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14:cNvPr>
              <p14:cNvContentPartPr/>
              <p14:nvPr/>
            </p14:nvContentPartPr>
            <p14:xfrm>
              <a:off x="1643294" y="1945140"/>
              <a:ext cx="47625" cy="66675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34064" y="1935615"/>
                <a:ext cx="65715" cy="85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14:cNvPr>
              <p14:cNvContentPartPr/>
              <p14:nvPr/>
            </p14:nvContentPartPr>
            <p14:xfrm>
              <a:off x="1680197" y="1961470"/>
              <a:ext cx="28575" cy="10477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72259" y="1952561"/>
                <a:ext cx="44133" cy="122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14:cNvPr>
              <p14:cNvContentPartPr/>
              <p14:nvPr/>
            </p14:nvContentPartPr>
            <p14:xfrm>
              <a:off x="1768632" y="1905002"/>
              <a:ext cx="76199" cy="152399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60128" y="1896223"/>
                <a:ext cx="92868" cy="169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14:cNvPr>
              <p14:cNvContentPartPr/>
              <p14:nvPr/>
            </p14:nvContentPartPr>
            <p14:xfrm>
              <a:off x="2626503" y="1904977"/>
              <a:ext cx="95250" cy="11430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17844" y="1896075"/>
                <a:ext cx="112222" cy="1317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14:cNvPr>
              <p14:cNvContentPartPr/>
              <p14:nvPr/>
            </p14:nvContentPartPr>
            <p14:xfrm>
              <a:off x="2744090" y="1994127"/>
              <a:ext cx="19049" cy="571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36283" y="1985468"/>
                <a:ext cx="34351" cy="741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14:cNvPr>
              <p14:cNvContentPartPr/>
              <p14:nvPr/>
            </p14:nvContentPartPr>
            <p14:xfrm>
              <a:off x="2795595" y="1920648"/>
              <a:ext cx="66675" cy="104774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86585" y="1911858"/>
                <a:ext cx="84335" cy="1220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14:cNvPr>
              <p14:cNvContentPartPr/>
              <p14:nvPr/>
            </p14:nvContentPartPr>
            <p14:xfrm>
              <a:off x="2814638" y="1888512"/>
              <a:ext cx="57150" cy="19049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05595" y="1877929"/>
                <a:ext cx="74874" cy="397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14:cNvPr>
              <p14:cNvContentPartPr/>
              <p14:nvPr/>
            </p14:nvContentPartPr>
            <p14:xfrm>
              <a:off x="2904398" y="1895672"/>
              <a:ext cx="114300" cy="152399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95384" y="1886812"/>
                <a:ext cx="131968" cy="169765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BA9B203-53FE-4213-99D6-59E16CADB63E}"/>
              </a:ext>
            </a:extLst>
          </p:cNvPr>
          <p:cNvCxnSpPr>
            <a:cxnSpLocks/>
          </p:cNvCxnSpPr>
          <p:nvPr/>
        </p:nvCxnSpPr>
        <p:spPr>
          <a:xfrm flipH="1">
            <a:off x="27513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DA45781-D3C2-44FD-99E1-BBF87ACC0A93}"/>
              </a:ext>
            </a:extLst>
          </p:cNvPr>
          <p:cNvCxnSpPr>
            <a:cxnSpLocks/>
          </p:cNvCxnSpPr>
          <p:nvPr/>
        </p:nvCxnSpPr>
        <p:spPr>
          <a:xfrm>
            <a:off x="3028950" y="2530928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FBC8F2-924F-4BD7-B69B-EC1600484D9F}"/>
              </a:ext>
            </a:extLst>
          </p:cNvPr>
          <p:cNvSpPr txBox="1"/>
          <p:nvPr/>
        </p:nvSpPr>
        <p:spPr>
          <a:xfrm>
            <a:off x="2408464" y="2922815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4894F0-6D00-42B9-86F8-329245FF8138}"/>
              </a:ext>
            </a:extLst>
          </p:cNvPr>
          <p:cNvSpPr txBox="1"/>
          <p:nvPr/>
        </p:nvSpPr>
        <p:spPr>
          <a:xfrm>
            <a:off x="3045277" y="2922815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21CDAD-D169-4AE6-BE9F-E7004B8775F9}"/>
              </a:ext>
            </a:extLst>
          </p:cNvPr>
          <p:cNvSpPr txBox="1"/>
          <p:nvPr/>
        </p:nvSpPr>
        <p:spPr>
          <a:xfrm>
            <a:off x="726621" y="2914651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F521B9-0596-4242-BA49-14023E4AC1B9}"/>
              </a:ext>
            </a:extLst>
          </p:cNvPr>
          <p:cNvSpPr txBox="1"/>
          <p:nvPr/>
        </p:nvSpPr>
        <p:spPr>
          <a:xfrm>
            <a:off x="1363434" y="2914651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77DE6C05-EF8D-4529-87AD-8C097BD8D392}"/>
              </a:ext>
            </a:extLst>
          </p:cNvPr>
          <p:cNvCxnSpPr>
            <a:cxnSpLocks/>
          </p:cNvCxnSpPr>
          <p:nvPr/>
        </p:nvCxnSpPr>
        <p:spPr>
          <a:xfrm>
            <a:off x="1412422" y="2555420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316F18B-8A2C-469A-9552-8EC82BEF5C03}"/>
              </a:ext>
            </a:extLst>
          </p:cNvPr>
          <p:cNvCxnSpPr>
            <a:cxnSpLocks/>
          </p:cNvCxnSpPr>
          <p:nvPr/>
        </p:nvCxnSpPr>
        <p:spPr>
          <a:xfrm flipH="1">
            <a:off x="11511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08186A15-60B2-4CEB-B74A-6F8DC2B54917}"/>
                  </a:ext>
                </a:extLst>
              </p14:cNvPr>
              <p14:cNvContentPartPr/>
              <p14:nvPr/>
            </p14:nvContentPartPr>
            <p14:xfrm>
              <a:off x="2496751" y="2662313"/>
              <a:ext cx="114300" cy="9525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08186A15-60B2-4CEB-B74A-6F8DC2B5491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487765" y="2653047"/>
                <a:ext cx="131912" cy="1134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3307C816-E3FE-44FC-A779-090B3E5FCD10}"/>
                  </a:ext>
                </a:extLst>
              </p14:cNvPr>
              <p14:cNvContentPartPr/>
              <p14:nvPr/>
            </p14:nvContentPartPr>
            <p14:xfrm>
              <a:off x="2571915" y="2753404"/>
              <a:ext cx="28575" cy="28575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3307C816-E3FE-44FC-A779-090B3E5FCD1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63608" y="2745286"/>
                <a:ext cx="44856" cy="44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1A5486C-7C29-4C44-91AC-237EB9AADB98}"/>
                  </a:ext>
                </a:extLst>
              </p14:cNvPr>
              <p14:cNvContentPartPr/>
              <p14:nvPr/>
            </p14:nvContentPartPr>
            <p14:xfrm>
              <a:off x="2655633" y="2671762"/>
              <a:ext cx="57150" cy="76199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1A5486C-7C29-4C44-91AC-237EB9AADB9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645914" y="2662734"/>
                <a:ext cx="76200" cy="938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95023A9E-45E9-47A1-ABB9-FB95A88FB8A8}"/>
                  </a:ext>
                </a:extLst>
              </p14:cNvPr>
              <p14:cNvContentPartPr/>
              <p14:nvPr/>
            </p14:nvContentPartPr>
            <p14:xfrm>
              <a:off x="2697746" y="2679926"/>
              <a:ext cx="85725" cy="9525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95023A9E-45E9-47A1-ABB9-FB95A88FB8A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688665" y="2670974"/>
                <a:ext cx="103524" cy="112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EDEA48B8-C88D-4475-A98A-F2BCD6FDEA5A}"/>
                  </a:ext>
                </a:extLst>
              </p14:cNvPr>
              <p14:cNvContentPartPr/>
              <p14:nvPr/>
            </p14:nvContentPartPr>
            <p14:xfrm>
              <a:off x="2765651" y="2658572"/>
              <a:ext cx="66675" cy="9524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EDEA48B8-C88D-4475-A98A-F2BCD6FDEA5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56737" y="2651131"/>
                <a:ext cx="84146" cy="24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E7338925-8D61-4707-B168-83B0268EE196}"/>
                  </a:ext>
                </a:extLst>
              </p14:cNvPr>
              <p14:cNvContentPartPr/>
              <p14:nvPr/>
            </p14:nvContentPartPr>
            <p14:xfrm>
              <a:off x="3288331" y="2605763"/>
              <a:ext cx="95250" cy="95250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E7338925-8D61-4707-B168-83B0268EE19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79672" y="2596425"/>
                <a:ext cx="112222" cy="113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F42F8B10-F64C-4654-9C38-35A2B3DA78EF}"/>
                  </a:ext>
                </a:extLst>
              </p14:cNvPr>
              <p14:cNvContentPartPr/>
              <p14:nvPr/>
            </p14:nvContentPartPr>
            <p14:xfrm>
              <a:off x="3368086" y="2696255"/>
              <a:ext cx="28575" cy="47625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F42F8B10-F64C-4654-9C38-35A2B3DA78E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58432" y="2687025"/>
                <a:ext cx="47496" cy="657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Рукописный ввод 29">
                <a:extLst>
                  <a:ext uri="{FF2B5EF4-FFF2-40B4-BE49-F238E27FC236}">
                    <a16:creationId xmlns:a16="http://schemas.microsoft.com/office/drawing/2014/main" id="{DD8712FF-294A-48B6-8878-7BD63DD578BA}"/>
                  </a:ext>
                </a:extLst>
              </p14:cNvPr>
              <p14:cNvContentPartPr/>
              <p14:nvPr/>
            </p14:nvContentPartPr>
            <p14:xfrm>
              <a:off x="3450966" y="2606448"/>
              <a:ext cx="85725" cy="133349"/>
            </p14:xfrm>
          </p:contentPart>
        </mc:Choice>
        <mc:Fallback xmlns="">
          <p:pic>
            <p:nvPicPr>
              <p:cNvPr id="30" name="Рукописный ввод 29">
                <a:extLst>
                  <a:ext uri="{FF2B5EF4-FFF2-40B4-BE49-F238E27FC236}">
                    <a16:creationId xmlns:a16="http://schemas.microsoft.com/office/drawing/2014/main" id="{DD8712FF-294A-48B6-8878-7BD63DD578B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441525" y="2597136"/>
                <a:ext cx="104230" cy="1516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1BF0E690-3676-438C-AB64-1432F707A5F1}"/>
                  </a:ext>
                </a:extLst>
              </p14:cNvPr>
              <p14:cNvContentPartPr/>
              <p14:nvPr/>
            </p14:nvContentPartPr>
            <p14:xfrm>
              <a:off x="3554972" y="2630941"/>
              <a:ext cx="85725" cy="11430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1BF0E690-3676-438C-AB64-1432F707A5F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545813" y="2621927"/>
                <a:ext cx="103676" cy="1319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39F9AFB2-974F-4E91-A960-AFFA40A752C7}"/>
                  </a:ext>
                </a:extLst>
              </p14:cNvPr>
              <p14:cNvContentPartPr/>
              <p14:nvPr/>
            </p14:nvContentPartPr>
            <p14:xfrm>
              <a:off x="3590245" y="2585827"/>
              <a:ext cx="76199" cy="28575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39F9AFB2-974F-4E91-A960-AFFA40A752C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581507" y="2577008"/>
                <a:ext cx="93326" cy="45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id="{FC485557-B3CD-4E3D-8A41-7893F6BA2E60}"/>
                  </a:ext>
                </a:extLst>
              </p14:cNvPr>
              <p14:cNvContentPartPr/>
              <p14:nvPr/>
            </p14:nvContentPartPr>
            <p14:xfrm>
              <a:off x="1053709" y="2663710"/>
              <a:ext cx="76199" cy="85725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FC485557-B3CD-4E3D-8A41-7893F6BA2E6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44278" y="2654392"/>
                <a:ext cx="94683" cy="10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639EE14A-A83D-4B7B-9715-048CBF617752}"/>
                  </a:ext>
                </a:extLst>
              </p14:cNvPr>
              <p14:cNvContentPartPr/>
              <p14:nvPr/>
            </p14:nvContentPartPr>
            <p14:xfrm>
              <a:off x="1116035" y="2663768"/>
              <a:ext cx="76199" cy="85725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639EE14A-A83D-4B7B-9715-048CBF61775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106742" y="2655230"/>
                <a:ext cx="94412" cy="102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C2C54D57-8BF8-420D-912C-801236100AF3}"/>
                  </a:ext>
                </a:extLst>
              </p14:cNvPr>
              <p14:cNvContentPartPr/>
              <p14:nvPr/>
            </p14:nvContentPartPr>
            <p14:xfrm>
              <a:off x="1610880" y="2614570"/>
              <a:ext cx="38099" cy="76199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C2C54D57-8BF8-420D-912C-801236100AF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01809" y="2606141"/>
                <a:ext cx="55879" cy="9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136BFA2B-F1AB-49AF-8250-C91EBD000487}"/>
                  </a:ext>
                </a:extLst>
              </p14:cNvPr>
              <p14:cNvContentPartPr/>
              <p14:nvPr/>
            </p14:nvContentPartPr>
            <p14:xfrm>
              <a:off x="1696130" y="2655434"/>
              <a:ext cx="57150" cy="9524"/>
            </p14:xfrm>
          </p:contentPart>
        </mc:Choice>
        <mc:Fallback xmlns=""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136BFA2B-F1AB-49AF-8250-C91EBD00048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686912" y="2417334"/>
                <a:ext cx="75217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9BBA7212-2B85-4CBB-8FFC-4963E5A43471}"/>
                  </a:ext>
                </a:extLst>
              </p14:cNvPr>
              <p14:cNvContentPartPr/>
              <p14:nvPr/>
            </p14:nvContentPartPr>
            <p14:xfrm>
              <a:off x="1790135" y="2617512"/>
              <a:ext cx="76199" cy="9525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9BBA7212-2B85-4CBB-8FFC-4963E5A43471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781476" y="2608593"/>
                <a:ext cx="93171" cy="1127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CAD53029-9A27-494D-8883-9E68C2CA68BE}"/>
                  </a:ext>
                </a:extLst>
              </p14:cNvPr>
              <p14:cNvContentPartPr/>
              <p14:nvPr/>
            </p14:nvContentPartPr>
            <p14:xfrm>
              <a:off x="1850663" y="2630400"/>
              <a:ext cx="76199" cy="95250"/>
            </p14:xfrm>
          </p:contentPart>
        </mc:Choice>
        <mc:Fallback xmlns=""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CAD53029-9A27-494D-8883-9E68C2CA68B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842196" y="2621025"/>
                <a:ext cx="92793" cy="113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094A771E-F0F6-4A2D-ADE4-58155ABD8EED}"/>
                  </a:ext>
                </a:extLst>
              </p14:cNvPr>
              <p14:cNvContentPartPr/>
              <p14:nvPr/>
            </p14:nvContentPartPr>
            <p14:xfrm>
              <a:off x="1604476" y="2581647"/>
              <a:ext cx="66675" cy="123825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094A771E-F0F6-4A2D-ADE4-58155ABD8EE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595417" y="2572569"/>
                <a:ext cx="84431" cy="1416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8" name="Рукописный ввод 47">
                <a:extLst>
                  <a:ext uri="{FF2B5EF4-FFF2-40B4-BE49-F238E27FC236}">
                    <a16:creationId xmlns:a16="http://schemas.microsoft.com/office/drawing/2014/main" id="{2D9F88C8-E7A5-4316-9D16-4A46E1EFFC0E}"/>
                  </a:ext>
                </a:extLst>
              </p14:cNvPr>
              <p14:cNvContentPartPr/>
              <p14:nvPr/>
            </p14:nvContentPartPr>
            <p14:xfrm>
              <a:off x="7320589" y="475165"/>
              <a:ext cx="619125" cy="371475"/>
            </p14:xfrm>
          </p:contentPart>
        </mc:Choice>
        <mc:Fallback xmlns="">
          <p:pic>
            <p:nvPicPr>
              <p:cNvPr id="48" name="Рукописный ввод 47">
                <a:extLst>
                  <a:ext uri="{FF2B5EF4-FFF2-40B4-BE49-F238E27FC236}">
                    <a16:creationId xmlns:a16="http://schemas.microsoft.com/office/drawing/2014/main" id="{2D9F88C8-E7A5-4316-9D16-4A46E1EFFC0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311621" y="466096"/>
                <a:ext cx="636702" cy="3892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9" name="Рукописный ввод 48">
                <a:extLst>
                  <a:ext uri="{FF2B5EF4-FFF2-40B4-BE49-F238E27FC236}">
                    <a16:creationId xmlns:a16="http://schemas.microsoft.com/office/drawing/2014/main" id="{636EC6DC-B9A2-405B-A8EE-36249A9E9CBE}"/>
                  </a:ext>
                </a:extLst>
              </p14:cNvPr>
              <p14:cNvContentPartPr/>
              <p14:nvPr/>
            </p14:nvContentPartPr>
            <p14:xfrm>
              <a:off x="5190444" y="753154"/>
              <a:ext cx="981075" cy="28575"/>
            </p14:xfrm>
          </p:contentPart>
        </mc:Choice>
        <mc:Fallback xmlns="">
          <p:pic>
            <p:nvPicPr>
              <p:cNvPr id="49" name="Рукописный ввод 48">
                <a:extLst>
                  <a:ext uri="{FF2B5EF4-FFF2-40B4-BE49-F238E27FC236}">
                    <a16:creationId xmlns:a16="http://schemas.microsoft.com/office/drawing/2014/main" id="{636EC6DC-B9A2-405B-A8EE-36249A9E9CB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181427" y="745473"/>
                <a:ext cx="998749" cy="436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0" name="Рукописный ввод 39">
                <a:extLst>
                  <a:ext uri="{FF2B5EF4-FFF2-40B4-BE49-F238E27FC236}">
                    <a16:creationId xmlns:a16="http://schemas.microsoft.com/office/drawing/2014/main" id="{F26ED3F5-DC0A-48DC-AF0A-A0E3657F3816}"/>
                  </a:ext>
                </a:extLst>
              </p14:cNvPr>
              <p14:cNvContentPartPr/>
              <p14:nvPr/>
            </p14:nvContentPartPr>
            <p14:xfrm>
              <a:off x="4430695" y="1944445"/>
              <a:ext cx="200025" cy="219074"/>
            </p14:xfrm>
          </p:contentPart>
        </mc:Choice>
        <mc:Fallback xmlns="">
          <p:pic>
            <p:nvPicPr>
              <p:cNvPr id="40" name="Рукописный ввод 39">
                <a:extLst>
                  <a:ext uri="{FF2B5EF4-FFF2-40B4-BE49-F238E27FC236}">
                    <a16:creationId xmlns:a16="http://schemas.microsoft.com/office/drawing/2014/main" id="{F26ED3F5-DC0A-48DC-AF0A-A0E3657F381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421570" y="1935510"/>
                <a:ext cx="217910" cy="2365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1" name="Рукописный ввод 40">
                <a:extLst>
                  <a:ext uri="{FF2B5EF4-FFF2-40B4-BE49-F238E27FC236}">
                    <a16:creationId xmlns:a16="http://schemas.microsoft.com/office/drawing/2014/main" id="{E8A2EC35-B4E2-4C09-920F-2E5058D3B100}"/>
                  </a:ext>
                </a:extLst>
              </p14:cNvPr>
              <p14:cNvContentPartPr/>
              <p14:nvPr/>
            </p14:nvContentPartPr>
            <p14:xfrm>
              <a:off x="4614911" y="2124755"/>
              <a:ext cx="57150" cy="76199"/>
            </p14:xfrm>
          </p:contentPart>
        </mc:Choice>
        <mc:Fallback xmlns="">
          <p:pic>
            <p:nvPicPr>
              <p:cNvPr id="41" name="Рукописный ввод 40">
                <a:extLst>
                  <a:ext uri="{FF2B5EF4-FFF2-40B4-BE49-F238E27FC236}">
                    <a16:creationId xmlns:a16="http://schemas.microsoft.com/office/drawing/2014/main" id="{E8A2EC35-B4E2-4C09-920F-2E5058D3B10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605257" y="2115684"/>
                <a:ext cx="76071" cy="939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2" name="Рукописный ввод 41">
                <a:extLst>
                  <a:ext uri="{FF2B5EF4-FFF2-40B4-BE49-F238E27FC236}">
                    <a16:creationId xmlns:a16="http://schemas.microsoft.com/office/drawing/2014/main" id="{55FA1B35-2BC3-452F-90DE-82A5E7F6155C}"/>
                  </a:ext>
                </a:extLst>
              </p14:cNvPr>
              <p14:cNvContentPartPr/>
              <p14:nvPr/>
            </p14:nvContentPartPr>
            <p14:xfrm>
              <a:off x="4757737" y="1938444"/>
              <a:ext cx="76199" cy="180974"/>
            </p14:xfrm>
          </p:contentPart>
        </mc:Choice>
        <mc:Fallback xmlns="">
          <p:pic>
            <p:nvPicPr>
              <p:cNvPr id="42" name="Рукописный ввод 41">
                <a:extLst>
                  <a:ext uri="{FF2B5EF4-FFF2-40B4-BE49-F238E27FC236}">
                    <a16:creationId xmlns:a16="http://schemas.microsoft.com/office/drawing/2014/main" id="{55FA1B35-2BC3-452F-90DE-82A5E7F6155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749117" y="1929642"/>
                <a:ext cx="93094" cy="1982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Рукописный ввод 42">
                <a:extLst>
                  <a:ext uri="{FF2B5EF4-FFF2-40B4-BE49-F238E27FC236}">
                    <a16:creationId xmlns:a16="http://schemas.microsoft.com/office/drawing/2014/main" id="{916266EB-B685-486F-BD45-5622E95F0169}"/>
                  </a:ext>
                </a:extLst>
              </p14:cNvPr>
              <p14:cNvContentPartPr/>
              <p14:nvPr/>
            </p14:nvContentPartPr>
            <p14:xfrm>
              <a:off x="4879850" y="1928101"/>
              <a:ext cx="114300" cy="190499"/>
            </p14:xfrm>
          </p:contentPart>
        </mc:Choice>
        <mc:Fallback xmlns="">
          <p:pic>
            <p:nvPicPr>
              <p:cNvPr id="43" name="Рукописный ввод 42">
                <a:extLst>
                  <a:ext uri="{FF2B5EF4-FFF2-40B4-BE49-F238E27FC236}">
                    <a16:creationId xmlns:a16="http://schemas.microsoft.com/office/drawing/2014/main" id="{916266EB-B685-486F-BD45-5622E95F016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871191" y="1919149"/>
                <a:ext cx="131272" cy="2080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4" name="Рукописный ввод 43">
                <a:extLst>
                  <a:ext uri="{FF2B5EF4-FFF2-40B4-BE49-F238E27FC236}">
                    <a16:creationId xmlns:a16="http://schemas.microsoft.com/office/drawing/2014/main" id="{7543F998-2962-4233-87F7-86EA0DA439BE}"/>
                  </a:ext>
                </a:extLst>
              </p14:cNvPr>
              <p14:cNvContentPartPr/>
              <p14:nvPr/>
            </p14:nvContentPartPr>
            <p14:xfrm>
              <a:off x="5067411" y="1928812"/>
              <a:ext cx="142875" cy="200025"/>
            </p14:xfrm>
          </p:contentPart>
        </mc:Choice>
        <mc:Fallback xmlns="">
          <p:pic>
            <p:nvPicPr>
              <p:cNvPr id="44" name="Рукописный ввод 43">
                <a:extLst>
                  <a:ext uri="{FF2B5EF4-FFF2-40B4-BE49-F238E27FC236}">
                    <a16:creationId xmlns:a16="http://schemas.microsoft.com/office/drawing/2014/main" id="{7543F998-2962-4233-87F7-86EA0DA439BE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058276" y="1920039"/>
                <a:ext cx="160780" cy="2172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5" name="Рукописный ввод 44">
                <a:extLst>
                  <a:ext uri="{FF2B5EF4-FFF2-40B4-BE49-F238E27FC236}">
                    <a16:creationId xmlns:a16="http://schemas.microsoft.com/office/drawing/2014/main" id="{843F810F-5948-4203-99CF-CF74417DE9EC}"/>
                  </a:ext>
                </a:extLst>
              </p14:cNvPr>
              <p14:cNvContentPartPr/>
              <p14:nvPr/>
            </p14:nvContentPartPr>
            <p14:xfrm>
              <a:off x="5304744" y="2001935"/>
              <a:ext cx="57150" cy="9524"/>
            </p14:xfrm>
          </p:contentPart>
        </mc:Choice>
        <mc:Fallback xmlns="">
          <p:pic>
            <p:nvPicPr>
              <p:cNvPr id="45" name="Рукописный ввод 44">
                <a:extLst>
                  <a:ext uri="{FF2B5EF4-FFF2-40B4-BE49-F238E27FC236}">
                    <a16:creationId xmlns:a16="http://schemas.microsoft.com/office/drawing/2014/main" id="{843F810F-5948-4203-99CF-CF74417DE9EC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95526" y="1992411"/>
                <a:ext cx="75217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6" name="Рукописный ввод 45">
                <a:extLst>
                  <a:ext uri="{FF2B5EF4-FFF2-40B4-BE49-F238E27FC236}">
                    <a16:creationId xmlns:a16="http://schemas.microsoft.com/office/drawing/2014/main" id="{FE5C119B-F51D-4BA0-8980-68DEFD427E92}"/>
                  </a:ext>
                </a:extLst>
              </p14:cNvPr>
              <p14:cNvContentPartPr/>
              <p14:nvPr/>
            </p14:nvContentPartPr>
            <p14:xfrm>
              <a:off x="5484358" y="1815387"/>
              <a:ext cx="85725" cy="200025"/>
            </p14:xfrm>
          </p:contentPart>
        </mc:Choice>
        <mc:Fallback xmlns="">
          <p:pic>
            <p:nvPicPr>
              <p:cNvPr id="46" name="Рукописный ввод 45">
                <a:extLst>
                  <a:ext uri="{FF2B5EF4-FFF2-40B4-BE49-F238E27FC236}">
                    <a16:creationId xmlns:a16="http://schemas.microsoft.com/office/drawing/2014/main" id="{FE5C119B-F51D-4BA0-8980-68DEFD427E92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475887" y="1806489"/>
                <a:ext cx="102328" cy="2174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7" name="Рукописный ввод 46">
                <a:extLst>
                  <a:ext uri="{FF2B5EF4-FFF2-40B4-BE49-F238E27FC236}">
                    <a16:creationId xmlns:a16="http://schemas.microsoft.com/office/drawing/2014/main" id="{55D9050F-6C07-4BDB-88F0-266B63CDABCC}"/>
                  </a:ext>
                </a:extLst>
              </p14:cNvPr>
              <p14:cNvContentPartPr/>
              <p14:nvPr/>
            </p14:nvContentPartPr>
            <p14:xfrm>
              <a:off x="5470652" y="2120338"/>
              <a:ext cx="28575" cy="38099"/>
            </p14:xfrm>
          </p:contentPart>
        </mc:Choice>
        <mc:Fallback xmlns="">
          <p:pic>
            <p:nvPicPr>
              <p:cNvPr id="47" name="Рукописный ввод 46">
                <a:extLst>
                  <a:ext uri="{FF2B5EF4-FFF2-40B4-BE49-F238E27FC236}">
                    <a16:creationId xmlns:a16="http://schemas.microsoft.com/office/drawing/2014/main" id="{55D9050F-6C07-4BDB-88F0-266B63CDABC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461493" y="2110717"/>
                <a:ext cx="46526" cy="56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0" name="Рукописный ввод 49">
                <a:extLst>
                  <a:ext uri="{FF2B5EF4-FFF2-40B4-BE49-F238E27FC236}">
                    <a16:creationId xmlns:a16="http://schemas.microsoft.com/office/drawing/2014/main" id="{BD93D8AE-2BB9-45EB-8C6A-F8181BEA0BBB}"/>
                  </a:ext>
                </a:extLst>
              </p14:cNvPr>
              <p14:cNvContentPartPr/>
              <p14:nvPr/>
            </p14:nvContentPartPr>
            <p14:xfrm>
              <a:off x="5280718" y="1985963"/>
              <a:ext cx="76199" cy="9524"/>
            </p14:xfrm>
          </p:contentPart>
        </mc:Choice>
        <mc:Fallback xmlns="">
          <p:pic>
            <p:nvPicPr>
              <p:cNvPr id="50" name="Рукописный ввод 49">
                <a:extLst>
                  <a:ext uri="{FF2B5EF4-FFF2-40B4-BE49-F238E27FC236}">
                    <a16:creationId xmlns:a16="http://schemas.microsoft.com/office/drawing/2014/main" id="{BD93D8AE-2BB9-45EB-8C6A-F8181BEA0BBB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272176" y="1976439"/>
                <a:ext cx="92942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3" name="Рукописный ввод 52">
                <a:extLst>
                  <a:ext uri="{FF2B5EF4-FFF2-40B4-BE49-F238E27FC236}">
                    <a16:creationId xmlns:a16="http://schemas.microsoft.com/office/drawing/2014/main" id="{3DB5A32D-B56C-405F-95EC-1AA5A4E9C664}"/>
                  </a:ext>
                </a:extLst>
              </p14:cNvPr>
              <p14:cNvContentPartPr/>
              <p14:nvPr/>
            </p14:nvContentPartPr>
            <p14:xfrm>
              <a:off x="715855" y="2924391"/>
              <a:ext cx="2390775" cy="457200"/>
            </p14:xfrm>
          </p:contentPart>
        </mc:Choice>
        <mc:Fallback xmlns="">
          <p:pic>
            <p:nvPicPr>
              <p:cNvPr id="53" name="Рукописный ввод 52">
                <a:extLst>
                  <a:ext uri="{FF2B5EF4-FFF2-40B4-BE49-F238E27FC236}">
                    <a16:creationId xmlns:a16="http://schemas.microsoft.com/office/drawing/2014/main" id="{3DB5A32D-B56C-405F-95EC-1AA5A4E9C66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06866" y="2915412"/>
                <a:ext cx="2408394" cy="4747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1" name="Рукописный ввод 50">
                <a:extLst>
                  <a:ext uri="{FF2B5EF4-FFF2-40B4-BE49-F238E27FC236}">
                    <a16:creationId xmlns:a16="http://schemas.microsoft.com/office/drawing/2014/main" id="{643BA3CD-BE05-42C5-B245-525D397F3116}"/>
                  </a:ext>
                </a:extLst>
              </p14:cNvPr>
              <p14:cNvContentPartPr/>
              <p14:nvPr/>
            </p14:nvContentPartPr>
            <p14:xfrm>
              <a:off x="1009975" y="3120798"/>
              <a:ext cx="9524" cy="419099"/>
            </p14:xfrm>
          </p:contentPart>
        </mc:Choice>
        <mc:Fallback xmlns="">
          <p:pic>
            <p:nvPicPr>
              <p:cNvPr id="51" name="Рукописный ввод 50">
                <a:extLst>
                  <a:ext uri="{FF2B5EF4-FFF2-40B4-BE49-F238E27FC236}">
                    <a16:creationId xmlns:a16="http://schemas.microsoft.com/office/drawing/2014/main" id="{643BA3CD-BE05-42C5-B245-525D397F311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000451" y="3111727"/>
                <a:ext cx="28191" cy="4368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4" name="Рукописный ввод 53">
                <a:extLst>
                  <a:ext uri="{FF2B5EF4-FFF2-40B4-BE49-F238E27FC236}">
                    <a16:creationId xmlns:a16="http://schemas.microsoft.com/office/drawing/2014/main" id="{FD0159FC-5E9F-4382-9864-D1E40BCF3424}"/>
                  </a:ext>
                </a:extLst>
              </p14:cNvPr>
              <p14:cNvContentPartPr/>
              <p14:nvPr/>
            </p14:nvContentPartPr>
            <p14:xfrm>
              <a:off x="707686" y="3650566"/>
              <a:ext cx="152399" cy="161924"/>
            </p14:xfrm>
          </p:contentPart>
        </mc:Choice>
        <mc:Fallback xmlns="">
          <p:pic>
            <p:nvPicPr>
              <p:cNvPr id="54" name="Рукописный ввод 53">
                <a:extLst>
                  <a:ext uri="{FF2B5EF4-FFF2-40B4-BE49-F238E27FC236}">
                    <a16:creationId xmlns:a16="http://schemas.microsoft.com/office/drawing/2014/main" id="{FD0159FC-5E9F-4382-9864-D1E40BCF342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98438" y="3641324"/>
                <a:ext cx="170524" cy="1800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6" name="Рукописный ввод 55">
                <a:extLst>
                  <a:ext uri="{FF2B5EF4-FFF2-40B4-BE49-F238E27FC236}">
                    <a16:creationId xmlns:a16="http://schemas.microsoft.com/office/drawing/2014/main" id="{CC849996-F4E7-475A-971B-21EBBBC9474E}"/>
                  </a:ext>
                </a:extLst>
              </p14:cNvPr>
              <p14:cNvContentPartPr/>
              <p14:nvPr/>
            </p14:nvContentPartPr>
            <p14:xfrm>
              <a:off x="836798" y="3765776"/>
              <a:ext cx="38099" cy="66675"/>
            </p14:xfrm>
          </p:contentPart>
        </mc:Choice>
        <mc:Fallback xmlns="">
          <p:pic>
            <p:nvPicPr>
              <p:cNvPr id="56" name="Рукописный ввод 55">
                <a:extLst>
                  <a:ext uri="{FF2B5EF4-FFF2-40B4-BE49-F238E27FC236}">
                    <a16:creationId xmlns:a16="http://schemas.microsoft.com/office/drawing/2014/main" id="{CC849996-F4E7-475A-971B-21EBBBC9474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827079" y="3757315"/>
                <a:ext cx="57149" cy="83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4" name="Рукописный ввод 63">
                <a:extLst>
                  <a:ext uri="{FF2B5EF4-FFF2-40B4-BE49-F238E27FC236}">
                    <a16:creationId xmlns:a16="http://schemas.microsoft.com/office/drawing/2014/main" id="{94E334EE-FEF9-4B90-9B05-0C1735245EB0}"/>
                  </a:ext>
                </a:extLst>
              </p14:cNvPr>
              <p14:cNvContentPartPr/>
              <p14:nvPr/>
            </p14:nvContentPartPr>
            <p14:xfrm>
              <a:off x="916956" y="3678088"/>
              <a:ext cx="57150" cy="85725"/>
            </p14:xfrm>
          </p:contentPart>
        </mc:Choice>
        <mc:Fallback xmlns="">
          <p:pic>
            <p:nvPicPr>
              <p:cNvPr id="64" name="Рукописный ввод 63">
                <a:extLst>
                  <a:ext uri="{FF2B5EF4-FFF2-40B4-BE49-F238E27FC236}">
                    <a16:creationId xmlns:a16="http://schemas.microsoft.com/office/drawing/2014/main" id="{94E334EE-FEF9-4B90-9B05-0C1735245EB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907237" y="3669341"/>
                <a:ext cx="76200" cy="1028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5" name="Рукописный ввод 64">
                <a:extLst>
                  <a:ext uri="{FF2B5EF4-FFF2-40B4-BE49-F238E27FC236}">
                    <a16:creationId xmlns:a16="http://schemas.microsoft.com/office/drawing/2014/main" id="{7D32CFCE-CAB6-46BD-87EB-E0AFD6F32EE3}"/>
                  </a:ext>
                </a:extLst>
              </p14:cNvPr>
              <p14:cNvContentPartPr/>
              <p14:nvPr/>
            </p14:nvContentPartPr>
            <p14:xfrm>
              <a:off x="961388" y="3724955"/>
              <a:ext cx="57150" cy="114300"/>
            </p14:xfrm>
          </p:contentPart>
        </mc:Choice>
        <mc:Fallback xmlns="">
          <p:pic>
            <p:nvPicPr>
              <p:cNvPr id="65" name="Рукописный ввод 64">
                <a:extLst>
                  <a:ext uri="{FF2B5EF4-FFF2-40B4-BE49-F238E27FC236}">
                    <a16:creationId xmlns:a16="http://schemas.microsoft.com/office/drawing/2014/main" id="{7D32CFCE-CAB6-46BD-87EB-E0AFD6F32EE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952458" y="3715997"/>
                <a:ext cx="74652" cy="1318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6" name="Рукописный ввод 65">
                <a:extLst>
                  <a:ext uri="{FF2B5EF4-FFF2-40B4-BE49-F238E27FC236}">
                    <a16:creationId xmlns:a16="http://schemas.microsoft.com/office/drawing/2014/main" id="{AC0EAC18-B77B-404F-B495-85C8967E6A19}"/>
                  </a:ext>
                </a:extLst>
              </p14:cNvPr>
              <p14:cNvContentPartPr/>
              <p14:nvPr/>
            </p14:nvContentPartPr>
            <p14:xfrm>
              <a:off x="1066913" y="3657524"/>
              <a:ext cx="133349" cy="200025"/>
            </p14:xfrm>
          </p:contentPart>
        </mc:Choice>
        <mc:Fallback xmlns="">
          <p:pic>
            <p:nvPicPr>
              <p:cNvPr id="66" name="Рукописный ввод 65">
                <a:extLst>
                  <a:ext uri="{FF2B5EF4-FFF2-40B4-BE49-F238E27FC236}">
                    <a16:creationId xmlns:a16="http://schemas.microsoft.com/office/drawing/2014/main" id="{AC0EAC18-B77B-404F-B495-85C8967E6A19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057854" y="3648498"/>
                <a:ext cx="151105" cy="2177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7" name="Рукописный ввод 66">
                <a:extLst>
                  <a:ext uri="{FF2B5EF4-FFF2-40B4-BE49-F238E27FC236}">
                    <a16:creationId xmlns:a16="http://schemas.microsoft.com/office/drawing/2014/main" id="{480AA0A1-2131-45F2-9165-E9A18B60B18A}"/>
                  </a:ext>
                </a:extLst>
              </p14:cNvPr>
              <p14:cNvContentPartPr/>
              <p14:nvPr/>
            </p14:nvContentPartPr>
            <p14:xfrm>
              <a:off x="1283632" y="3748996"/>
              <a:ext cx="9524" cy="19049"/>
            </p14:xfrm>
          </p:contentPart>
        </mc:Choice>
        <mc:Fallback xmlns="">
          <p:pic>
            <p:nvPicPr>
              <p:cNvPr id="67" name="Рукописный ввод 66">
                <a:extLst>
                  <a:ext uri="{FF2B5EF4-FFF2-40B4-BE49-F238E27FC236}">
                    <a16:creationId xmlns:a16="http://schemas.microsoft.com/office/drawing/2014/main" id="{480AA0A1-2131-45F2-9165-E9A18B60B18A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277018" y="3738173"/>
                <a:ext cx="22487" cy="402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8" name="Рукописный ввод 67">
                <a:extLst>
                  <a:ext uri="{FF2B5EF4-FFF2-40B4-BE49-F238E27FC236}">
                    <a16:creationId xmlns:a16="http://schemas.microsoft.com/office/drawing/2014/main" id="{852AD3B0-FC53-49EA-A394-C5A475BA2155}"/>
                  </a:ext>
                </a:extLst>
              </p14:cNvPr>
              <p14:cNvContentPartPr/>
              <p14:nvPr/>
            </p14:nvContentPartPr>
            <p14:xfrm>
              <a:off x="1342376" y="3690854"/>
              <a:ext cx="114300" cy="133349"/>
            </p14:xfrm>
          </p:contentPart>
        </mc:Choice>
        <mc:Fallback xmlns="">
          <p:pic>
            <p:nvPicPr>
              <p:cNvPr id="68" name="Рукописный ввод 67">
                <a:extLst>
                  <a:ext uri="{FF2B5EF4-FFF2-40B4-BE49-F238E27FC236}">
                    <a16:creationId xmlns:a16="http://schemas.microsoft.com/office/drawing/2014/main" id="{852AD3B0-FC53-49EA-A394-C5A475BA215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333038" y="3681868"/>
                <a:ext cx="132603" cy="150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9" name="Рукописный ввод 68">
                <a:extLst>
                  <a:ext uri="{FF2B5EF4-FFF2-40B4-BE49-F238E27FC236}">
                    <a16:creationId xmlns:a16="http://schemas.microsoft.com/office/drawing/2014/main" id="{D73E21EE-407E-4F51-BEE6-7AA9477F7568}"/>
                  </a:ext>
                </a:extLst>
              </p14:cNvPr>
              <p14:cNvContentPartPr/>
              <p14:nvPr/>
            </p14:nvContentPartPr>
            <p14:xfrm>
              <a:off x="1435619" y="3699755"/>
              <a:ext cx="142875" cy="123825"/>
            </p14:xfrm>
          </p:contentPart>
        </mc:Choice>
        <mc:Fallback xmlns="">
          <p:pic>
            <p:nvPicPr>
              <p:cNvPr id="69" name="Рукописный ввод 68">
                <a:extLst>
                  <a:ext uri="{FF2B5EF4-FFF2-40B4-BE49-F238E27FC236}">
                    <a16:creationId xmlns:a16="http://schemas.microsoft.com/office/drawing/2014/main" id="{D73E21EE-407E-4F51-BEE6-7AA9477F756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426778" y="3690808"/>
                <a:ext cx="160204" cy="1413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7" name="Рукописный ввод 56">
                <a:extLst>
                  <a:ext uri="{FF2B5EF4-FFF2-40B4-BE49-F238E27FC236}">
                    <a16:creationId xmlns:a16="http://schemas.microsoft.com/office/drawing/2014/main" id="{682AA0D6-366D-4FDD-9542-2A799FC0533C}"/>
                  </a:ext>
                </a:extLst>
              </p14:cNvPr>
              <p14:cNvContentPartPr/>
              <p14:nvPr/>
            </p14:nvContentPartPr>
            <p14:xfrm>
              <a:off x="2746103" y="3088141"/>
              <a:ext cx="28575" cy="476250"/>
            </p14:xfrm>
          </p:contentPart>
        </mc:Choice>
        <mc:Fallback xmlns="">
          <p:pic>
            <p:nvPicPr>
              <p:cNvPr id="57" name="Рукописный ввод 56">
                <a:extLst>
                  <a:ext uri="{FF2B5EF4-FFF2-40B4-BE49-F238E27FC236}">
                    <a16:creationId xmlns:a16="http://schemas.microsoft.com/office/drawing/2014/main" id="{682AA0D6-366D-4FDD-9542-2A799FC0533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736944" y="3079175"/>
                <a:ext cx="46526" cy="4938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8" name="Рукописный ввод 57">
                <a:extLst>
                  <a:ext uri="{FF2B5EF4-FFF2-40B4-BE49-F238E27FC236}">
                    <a16:creationId xmlns:a16="http://schemas.microsoft.com/office/drawing/2014/main" id="{8B3FDD25-2C30-4803-A6AD-80EECC892829}"/>
                  </a:ext>
                </a:extLst>
              </p14:cNvPr>
              <p14:cNvContentPartPr/>
              <p14:nvPr/>
            </p14:nvContentPartPr>
            <p14:xfrm>
              <a:off x="2496484" y="3655658"/>
              <a:ext cx="123825" cy="171450"/>
            </p14:xfrm>
          </p:contentPart>
        </mc:Choice>
        <mc:Fallback xmlns="">
          <p:pic>
            <p:nvPicPr>
              <p:cNvPr id="58" name="Рукописный ввод 57">
                <a:extLst>
                  <a:ext uri="{FF2B5EF4-FFF2-40B4-BE49-F238E27FC236}">
                    <a16:creationId xmlns:a16="http://schemas.microsoft.com/office/drawing/2014/main" id="{8B3FDD25-2C30-4803-A6AD-80EECC89282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487432" y="3646420"/>
                <a:ext cx="141566" cy="1895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9" name="Рукописный ввод 58">
                <a:extLst>
                  <a:ext uri="{FF2B5EF4-FFF2-40B4-BE49-F238E27FC236}">
                    <a16:creationId xmlns:a16="http://schemas.microsoft.com/office/drawing/2014/main" id="{14E378E8-25F5-4862-9DB8-F70626BB8249}"/>
                  </a:ext>
                </a:extLst>
              </p14:cNvPr>
              <p14:cNvContentPartPr/>
              <p14:nvPr/>
            </p14:nvContentPartPr>
            <p14:xfrm>
              <a:off x="2613457" y="3782104"/>
              <a:ext cx="19049" cy="66675"/>
            </p14:xfrm>
          </p:contentPart>
        </mc:Choice>
        <mc:Fallback xmlns="">
          <p:pic>
            <p:nvPicPr>
              <p:cNvPr id="59" name="Рукописный ввод 58">
                <a:extLst>
                  <a:ext uri="{FF2B5EF4-FFF2-40B4-BE49-F238E27FC236}">
                    <a16:creationId xmlns:a16="http://schemas.microsoft.com/office/drawing/2014/main" id="{14E378E8-25F5-4862-9DB8-F70626BB8249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605650" y="3773238"/>
                <a:ext cx="34351" cy="840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0" name="Рукописный ввод 59">
                <a:extLst>
                  <a:ext uri="{FF2B5EF4-FFF2-40B4-BE49-F238E27FC236}">
                    <a16:creationId xmlns:a16="http://schemas.microsoft.com/office/drawing/2014/main" id="{2C11EE5A-6C10-46F0-8D71-3584A8CCB7CF}"/>
                  </a:ext>
                </a:extLst>
              </p14:cNvPr>
              <p14:cNvContentPartPr/>
              <p14:nvPr/>
            </p14:nvContentPartPr>
            <p14:xfrm>
              <a:off x="2689844" y="3675969"/>
              <a:ext cx="95250" cy="142875"/>
            </p14:xfrm>
          </p:contentPart>
        </mc:Choice>
        <mc:Fallback xmlns="">
          <p:pic>
            <p:nvPicPr>
              <p:cNvPr id="60" name="Рукописный ввод 59">
                <a:extLst>
                  <a:ext uri="{FF2B5EF4-FFF2-40B4-BE49-F238E27FC236}">
                    <a16:creationId xmlns:a16="http://schemas.microsoft.com/office/drawing/2014/main" id="{2C11EE5A-6C10-46F0-8D71-3584A8CCB7CF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680650" y="3666763"/>
                <a:ext cx="113270" cy="1609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1" name="Рукописный ввод 60">
                <a:extLst>
                  <a:ext uri="{FF2B5EF4-FFF2-40B4-BE49-F238E27FC236}">
                    <a16:creationId xmlns:a16="http://schemas.microsoft.com/office/drawing/2014/main" id="{1D19E243-5DFB-4E51-A4DC-553C8BF59C30}"/>
                  </a:ext>
                </a:extLst>
              </p14:cNvPr>
              <p14:cNvContentPartPr/>
              <p14:nvPr/>
            </p14:nvContentPartPr>
            <p14:xfrm>
              <a:off x="2741158" y="3651477"/>
              <a:ext cx="76199" cy="9524"/>
            </p14:xfrm>
          </p:contentPart>
        </mc:Choice>
        <mc:Fallback xmlns="">
          <p:pic>
            <p:nvPicPr>
              <p:cNvPr id="61" name="Рукописный ввод 60">
                <a:extLst>
                  <a:ext uri="{FF2B5EF4-FFF2-40B4-BE49-F238E27FC236}">
                    <a16:creationId xmlns:a16="http://schemas.microsoft.com/office/drawing/2014/main" id="{1D19E243-5DFB-4E51-A4DC-553C8BF59C30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732691" y="3413377"/>
                <a:ext cx="92793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2" name="Рукописный ввод 61">
                <a:extLst>
                  <a:ext uri="{FF2B5EF4-FFF2-40B4-BE49-F238E27FC236}">
                    <a16:creationId xmlns:a16="http://schemas.microsoft.com/office/drawing/2014/main" id="{650B9EEE-E2E2-40FF-BEDE-1A1F2D82C190}"/>
                  </a:ext>
                </a:extLst>
              </p14:cNvPr>
              <p14:cNvContentPartPr/>
              <p14:nvPr/>
            </p14:nvContentPartPr>
            <p14:xfrm>
              <a:off x="2814290" y="3644573"/>
              <a:ext cx="95250" cy="161924"/>
            </p14:xfrm>
          </p:contentPart>
        </mc:Choice>
        <mc:Fallback xmlns="">
          <p:pic>
            <p:nvPicPr>
              <p:cNvPr id="62" name="Рукописный ввод 61">
                <a:extLst>
                  <a:ext uri="{FF2B5EF4-FFF2-40B4-BE49-F238E27FC236}">
                    <a16:creationId xmlns:a16="http://schemas.microsoft.com/office/drawing/2014/main" id="{650B9EEE-E2E2-40FF-BEDE-1A1F2D82C190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2805503" y="3635476"/>
                <a:ext cx="112472" cy="1797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3" name="Рукописный ввод 62">
                <a:extLst>
                  <a:ext uri="{FF2B5EF4-FFF2-40B4-BE49-F238E27FC236}">
                    <a16:creationId xmlns:a16="http://schemas.microsoft.com/office/drawing/2014/main" id="{3EA91B7C-C235-4A38-9DB0-B8FCA4BD62D3}"/>
                  </a:ext>
                </a:extLst>
              </p14:cNvPr>
              <p14:cNvContentPartPr/>
              <p14:nvPr/>
            </p14:nvContentPartPr>
            <p14:xfrm>
              <a:off x="2961595" y="3724955"/>
              <a:ext cx="9524" cy="9524"/>
            </p14:xfrm>
          </p:contentPart>
        </mc:Choice>
        <mc:Fallback xmlns="">
          <p:pic>
            <p:nvPicPr>
              <p:cNvPr id="63" name="Рукописный ввод 62">
                <a:extLst>
                  <a:ext uri="{FF2B5EF4-FFF2-40B4-BE49-F238E27FC236}">
                    <a16:creationId xmlns:a16="http://schemas.microsoft.com/office/drawing/2014/main" id="{3EA91B7C-C235-4A38-9DB0-B8FCA4BD62D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954981" y="3717018"/>
                <a:ext cx="22487" cy="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0" name="Рукописный ввод 69">
                <a:extLst>
                  <a:ext uri="{FF2B5EF4-FFF2-40B4-BE49-F238E27FC236}">
                    <a16:creationId xmlns:a16="http://schemas.microsoft.com/office/drawing/2014/main" id="{6568CB0C-322D-430F-8B77-7693B0750F6F}"/>
                  </a:ext>
                </a:extLst>
              </p14:cNvPr>
              <p14:cNvContentPartPr/>
              <p14:nvPr/>
            </p14:nvContentPartPr>
            <p14:xfrm>
              <a:off x="3059368" y="3642846"/>
              <a:ext cx="123825" cy="161924"/>
            </p14:xfrm>
          </p:contentPart>
        </mc:Choice>
        <mc:Fallback xmlns="">
          <p:pic>
            <p:nvPicPr>
              <p:cNvPr id="70" name="Рукописный ввод 69">
                <a:extLst>
                  <a:ext uri="{FF2B5EF4-FFF2-40B4-BE49-F238E27FC236}">
                    <a16:creationId xmlns:a16="http://schemas.microsoft.com/office/drawing/2014/main" id="{6568CB0C-322D-430F-8B77-7693B0750F6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3050316" y="3634046"/>
                <a:ext cx="141566" cy="1791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71" name="Рукописный ввод 70">
                <a:extLst>
                  <a:ext uri="{FF2B5EF4-FFF2-40B4-BE49-F238E27FC236}">
                    <a16:creationId xmlns:a16="http://schemas.microsoft.com/office/drawing/2014/main" id="{F6C75DBE-99AA-47C8-B2B3-2CA25A5347DC}"/>
                  </a:ext>
                </a:extLst>
              </p14:cNvPr>
              <p14:cNvContentPartPr/>
              <p14:nvPr/>
            </p14:nvContentPartPr>
            <p14:xfrm>
              <a:off x="3188467" y="3782105"/>
              <a:ext cx="28575" cy="57150"/>
            </p14:xfrm>
          </p:contentPart>
        </mc:Choice>
        <mc:Fallback xmlns="">
          <p:pic>
            <p:nvPicPr>
              <p:cNvPr id="71" name="Рукописный ввод 70">
                <a:extLst>
                  <a:ext uri="{FF2B5EF4-FFF2-40B4-BE49-F238E27FC236}">
                    <a16:creationId xmlns:a16="http://schemas.microsoft.com/office/drawing/2014/main" id="{F6C75DBE-99AA-47C8-B2B3-2CA25A5347DC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178681" y="3773231"/>
                <a:ext cx="47755" cy="74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72" name="Рукописный ввод 71">
                <a:extLst>
                  <a:ext uri="{FF2B5EF4-FFF2-40B4-BE49-F238E27FC236}">
                    <a16:creationId xmlns:a16="http://schemas.microsoft.com/office/drawing/2014/main" id="{D54D450A-F07F-4863-809E-EE5657550F98}"/>
                  </a:ext>
                </a:extLst>
              </p14:cNvPr>
              <p14:cNvContentPartPr/>
              <p14:nvPr/>
            </p14:nvContentPartPr>
            <p14:xfrm>
              <a:off x="3272105" y="3667804"/>
              <a:ext cx="38099" cy="123825"/>
            </p14:xfrm>
          </p:contentPart>
        </mc:Choice>
        <mc:Fallback xmlns="">
          <p:pic>
            <p:nvPicPr>
              <p:cNvPr id="72" name="Рукописный ввод 71">
                <a:extLst>
                  <a:ext uri="{FF2B5EF4-FFF2-40B4-BE49-F238E27FC236}">
                    <a16:creationId xmlns:a16="http://schemas.microsoft.com/office/drawing/2014/main" id="{D54D450A-F07F-4863-809E-EE5657550F98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3263750" y="3658726"/>
                <a:ext cx="54475" cy="1416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73" name="Рукописный ввод 72">
                <a:extLst>
                  <a:ext uri="{FF2B5EF4-FFF2-40B4-BE49-F238E27FC236}">
                    <a16:creationId xmlns:a16="http://schemas.microsoft.com/office/drawing/2014/main" id="{A6D3BC64-C7D6-484D-A426-523B58A4BAA9}"/>
                  </a:ext>
                </a:extLst>
              </p14:cNvPr>
              <p14:cNvContentPartPr/>
              <p14:nvPr/>
            </p14:nvContentPartPr>
            <p14:xfrm>
              <a:off x="3306791" y="3659641"/>
              <a:ext cx="123825" cy="171450"/>
            </p14:xfrm>
          </p:contentPart>
        </mc:Choice>
        <mc:Fallback xmlns="">
          <p:pic>
            <p:nvPicPr>
              <p:cNvPr id="73" name="Рукописный ввод 72">
                <a:extLst>
                  <a:ext uri="{FF2B5EF4-FFF2-40B4-BE49-F238E27FC236}">
                    <a16:creationId xmlns:a16="http://schemas.microsoft.com/office/drawing/2014/main" id="{A6D3BC64-C7D6-484D-A426-523B58A4BAA9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297578" y="3650693"/>
                <a:ext cx="141883" cy="1889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4" name="Рукописный ввод 73">
                <a:extLst>
                  <a:ext uri="{FF2B5EF4-FFF2-40B4-BE49-F238E27FC236}">
                    <a16:creationId xmlns:a16="http://schemas.microsoft.com/office/drawing/2014/main" id="{6125221A-171E-45A0-8D9B-A580E0360363}"/>
                  </a:ext>
                </a:extLst>
              </p14:cNvPr>
              <p14:cNvContentPartPr/>
              <p14:nvPr/>
            </p14:nvContentPartPr>
            <p14:xfrm>
              <a:off x="3394301" y="3625788"/>
              <a:ext cx="95250" cy="19049"/>
            </p14:xfrm>
          </p:contentPart>
        </mc:Choice>
        <mc:Fallback xmlns="">
          <p:pic>
            <p:nvPicPr>
              <p:cNvPr id="74" name="Рукописный ввод 73">
                <a:extLst>
                  <a:ext uri="{FF2B5EF4-FFF2-40B4-BE49-F238E27FC236}">
                    <a16:creationId xmlns:a16="http://schemas.microsoft.com/office/drawing/2014/main" id="{6125221A-171E-45A0-8D9B-A580E0360363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3385382" y="3616263"/>
                <a:ext cx="112730" cy="377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5" name="Рукописный ввод 74">
                <a:extLst>
                  <a:ext uri="{FF2B5EF4-FFF2-40B4-BE49-F238E27FC236}">
                    <a16:creationId xmlns:a16="http://schemas.microsoft.com/office/drawing/2014/main" id="{5BE49548-072D-46D5-9F2A-78A0DE73CE6D}"/>
                  </a:ext>
                </a:extLst>
              </p14:cNvPr>
              <p14:cNvContentPartPr/>
              <p14:nvPr/>
            </p14:nvContentPartPr>
            <p14:xfrm>
              <a:off x="1908401" y="3749063"/>
              <a:ext cx="257175" cy="19049"/>
            </p14:xfrm>
          </p:contentPart>
        </mc:Choice>
        <mc:Fallback xmlns="">
          <p:pic>
            <p:nvPicPr>
              <p:cNvPr id="75" name="Рукописный ввод 74">
                <a:extLst>
                  <a:ext uri="{FF2B5EF4-FFF2-40B4-BE49-F238E27FC236}">
                    <a16:creationId xmlns:a16="http://schemas.microsoft.com/office/drawing/2014/main" id="{5BE49548-072D-46D5-9F2A-78A0DE73CE6D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899294" y="3738931"/>
                <a:ext cx="275024" cy="389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6" name="Рукописный ввод 75">
                <a:extLst>
                  <a:ext uri="{FF2B5EF4-FFF2-40B4-BE49-F238E27FC236}">
                    <a16:creationId xmlns:a16="http://schemas.microsoft.com/office/drawing/2014/main" id="{98BA7699-5E67-4507-BD00-7FA96CC847FD}"/>
                  </a:ext>
                </a:extLst>
              </p14:cNvPr>
              <p14:cNvContentPartPr/>
              <p14:nvPr/>
            </p14:nvContentPartPr>
            <p14:xfrm>
              <a:off x="2025650" y="3651476"/>
              <a:ext cx="9524" cy="209549"/>
            </p14:xfrm>
          </p:contentPart>
        </mc:Choice>
        <mc:Fallback xmlns="">
          <p:pic>
            <p:nvPicPr>
              <p:cNvPr id="76" name="Рукописный ввод 75">
                <a:extLst>
                  <a:ext uri="{FF2B5EF4-FFF2-40B4-BE49-F238E27FC236}">
                    <a16:creationId xmlns:a16="http://schemas.microsoft.com/office/drawing/2014/main" id="{98BA7699-5E67-4507-BD00-7FA96CC847FD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019635" y="3642686"/>
                <a:ext cx="21805" cy="2267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7" name="Рукописный ввод 76">
                <a:extLst>
                  <a:ext uri="{FF2B5EF4-FFF2-40B4-BE49-F238E27FC236}">
                    <a16:creationId xmlns:a16="http://schemas.microsoft.com/office/drawing/2014/main" id="{5B565911-123A-4E1A-B569-982902A20262}"/>
                  </a:ext>
                </a:extLst>
              </p14:cNvPr>
              <p14:cNvContentPartPr/>
              <p14:nvPr/>
            </p14:nvContentPartPr>
            <p14:xfrm>
              <a:off x="3622901" y="3683779"/>
              <a:ext cx="142875" cy="9524"/>
            </p14:xfrm>
          </p:contentPart>
        </mc:Choice>
        <mc:Fallback xmlns="">
          <p:pic>
            <p:nvPicPr>
              <p:cNvPr id="77" name="Рукописный ввод 76">
                <a:extLst>
                  <a:ext uri="{FF2B5EF4-FFF2-40B4-BE49-F238E27FC236}">
                    <a16:creationId xmlns:a16="http://schemas.microsoft.com/office/drawing/2014/main" id="{5B565911-123A-4E1A-B569-982902A20262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613623" y="3674255"/>
                <a:ext cx="161059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8" name="Рукописный ввод 77">
                <a:extLst>
                  <a:ext uri="{FF2B5EF4-FFF2-40B4-BE49-F238E27FC236}">
                    <a16:creationId xmlns:a16="http://schemas.microsoft.com/office/drawing/2014/main" id="{9164C7B3-126C-40DB-A933-46FD90638A4C}"/>
                  </a:ext>
                </a:extLst>
              </p14:cNvPr>
              <p14:cNvContentPartPr/>
              <p14:nvPr/>
            </p14:nvContentPartPr>
            <p14:xfrm>
              <a:off x="3622901" y="3749092"/>
              <a:ext cx="142875" cy="9524"/>
            </p14:xfrm>
          </p:contentPart>
        </mc:Choice>
        <mc:Fallback xmlns="">
          <p:pic>
            <p:nvPicPr>
              <p:cNvPr id="78" name="Рукописный ввод 77">
                <a:extLst>
                  <a:ext uri="{FF2B5EF4-FFF2-40B4-BE49-F238E27FC236}">
                    <a16:creationId xmlns:a16="http://schemas.microsoft.com/office/drawing/2014/main" id="{9164C7B3-126C-40DB-A933-46FD90638A4C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3613671" y="3739568"/>
                <a:ext cx="160965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9" name="Рукописный ввод 78">
                <a:extLst>
                  <a:ext uri="{FF2B5EF4-FFF2-40B4-BE49-F238E27FC236}">
                    <a16:creationId xmlns:a16="http://schemas.microsoft.com/office/drawing/2014/main" id="{817830EF-07E6-4F89-8752-8D045704C046}"/>
                  </a:ext>
                </a:extLst>
              </p14:cNvPr>
              <p14:cNvContentPartPr/>
              <p14:nvPr/>
            </p14:nvContentPartPr>
            <p14:xfrm>
              <a:off x="3859665" y="3577155"/>
              <a:ext cx="200025" cy="209549"/>
            </p14:xfrm>
          </p:contentPart>
        </mc:Choice>
        <mc:Fallback xmlns="">
          <p:pic>
            <p:nvPicPr>
              <p:cNvPr id="79" name="Рукописный ввод 78">
                <a:extLst>
                  <a:ext uri="{FF2B5EF4-FFF2-40B4-BE49-F238E27FC236}">
                    <a16:creationId xmlns:a16="http://schemas.microsoft.com/office/drawing/2014/main" id="{817830EF-07E6-4F89-8752-8D045704C046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3850523" y="3568012"/>
                <a:ext cx="217943" cy="2274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0" name="Рукописный ввод 79">
                <a:extLst>
                  <a:ext uri="{FF2B5EF4-FFF2-40B4-BE49-F238E27FC236}">
                    <a16:creationId xmlns:a16="http://schemas.microsoft.com/office/drawing/2014/main" id="{4C83722D-E9BF-4D1A-A240-6F5919F2C97D}"/>
                  </a:ext>
                </a:extLst>
              </p14:cNvPr>
              <p14:cNvContentPartPr/>
              <p14:nvPr/>
            </p14:nvContentPartPr>
            <p14:xfrm>
              <a:off x="4045425" y="3765776"/>
              <a:ext cx="38099" cy="66675"/>
            </p14:xfrm>
          </p:contentPart>
        </mc:Choice>
        <mc:Fallback xmlns="">
          <p:pic>
            <p:nvPicPr>
              <p:cNvPr id="80" name="Рукописный ввод 79">
                <a:extLst>
                  <a:ext uri="{FF2B5EF4-FFF2-40B4-BE49-F238E27FC236}">
                    <a16:creationId xmlns:a16="http://schemas.microsoft.com/office/drawing/2014/main" id="{4C83722D-E9BF-4D1A-A240-6F5919F2C97D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4035606" y="3757653"/>
                <a:ext cx="57345" cy="83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1" name="Рукописный ввод 80">
                <a:extLst>
                  <a:ext uri="{FF2B5EF4-FFF2-40B4-BE49-F238E27FC236}">
                    <a16:creationId xmlns:a16="http://schemas.microsoft.com/office/drawing/2014/main" id="{ED80CC63-DBC2-41F0-8C76-C661222A4DE4}"/>
                  </a:ext>
                </a:extLst>
              </p14:cNvPr>
              <p14:cNvContentPartPr/>
              <p14:nvPr/>
            </p14:nvContentPartPr>
            <p14:xfrm>
              <a:off x="4178073" y="3561123"/>
              <a:ext cx="76199" cy="209549"/>
            </p14:xfrm>
          </p:contentPart>
        </mc:Choice>
        <mc:Fallback xmlns="">
          <p:pic>
            <p:nvPicPr>
              <p:cNvPr id="81" name="Рукописный ввод 80">
                <a:extLst>
                  <a:ext uri="{FF2B5EF4-FFF2-40B4-BE49-F238E27FC236}">
                    <a16:creationId xmlns:a16="http://schemas.microsoft.com/office/drawing/2014/main" id="{ED80CC63-DBC2-41F0-8C76-C661222A4DE4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4168826" y="3552656"/>
                <a:ext cx="94324" cy="2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2" name="Рукописный ввод 81">
                <a:extLst>
                  <a:ext uri="{FF2B5EF4-FFF2-40B4-BE49-F238E27FC236}">
                    <a16:creationId xmlns:a16="http://schemas.microsoft.com/office/drawing/2014/main" id="{08A5E9F1-4230-4A41-80B8-0B691E643629}"/>
                  </a:ext>
                </a:extLst>
              </p14:cNvPr>
              <p14:cNvContentPartPr/>
              <p14:nvPr/>
            </p14:nvContentPartPr>
            <p14:xfrm>
              <a:off x="4251037" y="3578426"/>
              <a:ext cx="114300" cy="200025"/>
            </p14:xfrm>
          </p:contentPart>
        </mc:Choice>
        <mc:Fallback xmlns="">
          <p:pic>
            <p:nvPicPr>
              <p:cNvPr id="82" name="Рукописный ввод 81">
                <a:extLst>
                  <a:ext uri="{FF2B5EF4-FFF2-40B4-BE49-F238E27FC236}">
                    <a16:creationId xmlns:a16="http://schemas.microsoft.com/office/drawing/2014/main" id="{08A5E9F1-4230-4A41-80B8-0B691E643629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4241908" y="3569853"/>
                <a:ext cx="132194" cy="217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3" name="Рукописный ввод 82">
                <a:extLst>
                  <a:ext uri="{FF2B5EF4-FFF2-40B4-BE49-F238E27FC236}">
                    <a16:creationId xmlns:a16="http://schemas.microsoft.com/office/drawing/2014/main" id="{288EDB27-B796-4318-8243-A654B7F74B07}"/>
                  </a:ext>
                </a:extLst>
              </p14:cNvPr>
              <p14:cNvContentPartPr/>
              <p14:nvPr/>
            </p14:nvContentPartPr>
            <p14:xfrm>
              <a:off x="4414839" y="3561669"/>
              <a:ext cx="171450" cy="228600"/>
            </p14:xfrm>
          </p:contentPart>
        </mc:Choice>
        <mc:Fallback xmlns="">
          <p:pic>
            <p:nvPicPr>
              <p:cNvPr id="83" name="Рукописный ввод 82">
                <a:extLst>
                  <a:ext uri="{FF2B5EF4-FFF2-40B4-BE49-F238E27FC236}">
                    <a16:creationId xmlns:a16="http://schemas.microsoft.com/office/drawing/2014/main" id="{288EDB27-B796-4318-8243-A654B7F74B07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4405909" y="3553070"/>
                <a:ext cx="188952" cy="24615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13881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6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3758F61-24F3-45F3-94BA-FF534D615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60712"/>
            <a:ext cx="7339692" cy="1258442"/>
          </a:xfrm>
          <a:prstGeom prst="rect">
            <a:avLst/>
          </a:prstGeom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F9A8251B-B2C2-4B84-9541-07257FAF7B96}"/>
              </a:ext>
            </a:extLst>
          </p:cNvPr>
          <p:cNvCxnSpPr/>
          <p:nvPr/>
        </p:nvCxnSpPr>
        <p:spPr>
          <a:xfrm>
            <a:off x="2237015" y="1845128"/>
            <a:ext cx="791936" cy="506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A678EE24-539B-45E9-8C16-1936A8F2D0D2}"/>
              </a:ext>
            </a:extLst>
          </p:cNvPr>
          <p:cNvCxnSpPr>
            <a:cxnSpLocks/>
          </p:cNvCxnSpPr>
          <p:nvPr/>
        </p:nvCxnSpPr>
        <p:spPr>
          <a:xfrm flipH="1">
            <a:off x="1526723" y="1845128"/>
            <a:ext cx="726620" cy="5143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93AE10-F09C-4627-9E00-AC6BCC6D0C00}"/>
              </a:ext>
            </a:extLst>
          </p:cNvPr>
          <p:cNvSpPr txBox="1"/>
          <p:nvPr/>
        </p:nvSpPr>
        <p:spPr>
          <a:xfrm>
            <a:off x="1061357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мужчина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7BAEB6-D58A-49DF-810B-5747B644495A}"/>
              </a:ext>
            </a:extLst>
          </p:cNvPr>
          <p:cNvSpPr txBox="1"/>
          <p:nvPr/>
        </p:nvSpPr>
        <p:spPr>
          <a:xfrm>
            <a:off x="2637064" y="2326822"/>
            <a:ext cx="88174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200">
                <a:solidFill>
                  <a:srgbClr val="002060"/>
                </a:solidFill>
              </a:rPr>
              <a:t>женщина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14:cNvPr>
              <p14:cNvContentPartPr/>
              <p14:nvPr/>
            </p14:nvContentPartPr>
            <p14:xfrm>
              <a:off x="1443882" y="1936032"/>
              <a:ext cx="133349" cy="10477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E95BAF9-1F3A-4F49-9055-4737CCF8FA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4596" y="1926644"/>
                <a:ext cx="151550" cy="1231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14:cNvPr>
              <p14:cNvContentPartPr/>
              <p14:nvPr/>
            </p14:nvContentPartPr>
            <p14:xfrm>
              <a:off x="1552298" y="2034947"/>
              <a:ext cx="57150" cy="666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C833F040-7420-4D70-9117-A0AABED8F7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2836" y="2026128"/>
                <a:ext cx="75695" cy="83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14:cNvPr>
              <p14:cNvContentPartPr/>
              <p14:nvPr/>
            </p14:nvContentPartPr>
            <p14:xfrm>
              <a:off x="1643294" y="1945140"/>
              <a:ext cx="47625" cy="66675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47523B8C-882D-4E30-9757-F50F555F98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34064" y="1935615"/>
                <a:ext cx="65715" cy="85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14:cNvPr>
              <p14:cNvContentPartPr/>
              <p14:nvPr/>
            </p14:nvContentPartPr>
            <p14:xfrm>
              <a:off x="1680197" y="1961470"/>
              <a:ext cx="28575" cy="10477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E6139066-A740-473B-926D-4A5C5D0AEF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72259" y="1952561"/>
                <a:ext cx="44133" cy="1222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14:cNvPr>
              <p14:cNvContentPartPr/>
              <p14:nvPr/>
            </p14:nvContentPartPr>
            <p14:xfrm>
              <a:off x="1768632" y="1905002"/>
              <a:ext cx="76199" cy="152399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2B902906-3E22-4D55-B337-4A504F90393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60128" y="1896223"/>
                <a:ext cx="92868" cy="1696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14:cNvPr>
              <p14:cNvContentPartPr/>
              <p14:nvPr/>
            </p14:nvContentPartPr>
            <p14:xfrm>
              <a:off x="2626503" y="1904977"/>
              <a:ext cx="95250" cy="11430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23BA9809-68C4-461A-8E50-852E80D019D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17844" y="1896075"/>
                <a:ext cx="112222" cy="1317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14:cNvPr>
              <p14:cNvContentPartPr/>
              <p14:nvPr/>
            </p14:nvContentPartPr>
            <p14:xfrm>
              <a:off x="2744090" y="1994127"/>
              <a:ext cx="19049" cy="5715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E3F432A5-9EDC-4482-A1EF-92815522F9D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36283" y="1985468"/>
                <a:ext cx="34351" cy="741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14:cNvPr>
              <p14:cNvContentPartPr/>
              <p14:nvPr/>
            </p14:nvContentPartPr>
            <p14:xfrm>
              <a:off x="2795595" y="1920648"/>
              <a:ext cx="66675" cy="104774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FA2058E-5724-4252-8FFB-CF61DD2D870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86585" y="1911858"/>
                <a:ext cx="84335" cy="1220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14:cNvPr>
              <p14:cNvContentPartPr/>
              <p14:nvPr/>
            </p14:nvContentPartPr>
            <p14:xfrm>
              <a:off x="2814638" y="1888512"/>
              <a:ext cx="57150" cy="19049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B89C73F5-5208-4426-841D-EE9F6F3F292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05595" y="1877929"/>
                <a:ext cx="74874" cy="397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14:cNvPr>
              <p14:cNvContentPartPr/>
              <p14:nvPr/>
            </p14:nvContentPartPr>
            <p14:xfrm>
              <a:off x="2904398" y="1895672"/>
              <a:ext cx="114300" cy="152399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496F9541-EDCA-4B35-B787-CC8D3D05320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95384" y="1886812"/>
                <a:ext cx="131968" cy="169765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BA9B203-53FE-4213-99D6-59E16CADB63E}"/>
              </a:ext>
            </a:extLst>
          </p:cNvPr>
          <p:cNvCxnSpPr>
            <a:cxnSpLocks/>
          </p:cNvCxnSpPr>
          <p:nvPr/>
        </p:nvCxnSpPr>
        <p:spPr>
          <a:xfrm flipH="1">
            <a:off x="27513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DA45781-D3C2-44FD-99E1-BBF87ACC0A93}"/>
              </a:ext>
            </a:extLst>
          </p:cNvPr>
          <p:cNvCxnSpPr>
            <a:cxnSpLocks/>
          </p:cNvCxnSpPr>
          <p:nvPr/>
        </p:nvCxnSpPr>
        <p:spPr>
          <a:xfrm>
            <a:off x="3028950" y="2530928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FBC8F2-924F-4BD7-B69B-EC1600484D9F}"/>
              </a:ext>
            </a:extLst>
          </p:cNvPr>
          <p:cNvSpPr txBox="1"/>
          <p:nvPr/>
        </p:nvSpPr>
        <p:spPr>
          <a:xfrm>
            <a:off x="2408464" y="2922815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4894F0-6D00-42B9-86F8-329245FF8138}"/>
              </a:ext>
            </a:extLst>
          </p:cNvPr>
          <p:cNvSpPr txBox="1"/>
          <p:nvPr/>
        </p:nvSpPr>
        <p:spPr>
          <a:xfrm>
            <a:off x="3045277" y="2922815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21CDAD-D169-4AE6-BE9F-E7004B8775F9}"/>
              </a:ext>
            </a:extLst>
          </p:cNvPr>
          <p:cNvSpPr txBox="1"/>
          <p:nvPr/>
        </p:nvSpPr>
        <p:spPr>
          <a:xfrm>
            <a:off x="726621" y="2914651"/>
            <a:ext cx="685800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800">
                <a:solidFill>
                  <a:srgbClr val="002060"/>
                </a:solidFill>
              </a:rPr>
              <a:t>пенсионер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F521B9-0596-4242-BA49-14023E4AC1B9}"/>
              </a:ext>
            </a:extLst>
          </p:cNvPr>
          <p:cNvSpPr txBox="1"/>
          <p:nvPr/>
        </p:nvSpPr>
        <p:spPr>
          <a:xfrm>
            <a:off x="1363434" y="2914651"/>
            <a:ext cx="881743" cy="21544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800">
                <a:solidFill>
                  <a:srgbClr val="002060"/>
                </a:solidFill>
              </a:rPr>
              <a:t>не </a:t>
            </a:r>
            <a:r>
              <a:rPr lang="ru-RU" sz="800" dirty="0">
                <a:solidFill>
                  <a:srgbClr val="002060"/>
                </a:solidFill>
              </a:rPr>
              <a:t>пенсионер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77DE6C05-EF8D-4529-87AD-8C097BD8D392}"/>
              </a:ext>
            </a:extLst>
          </p:cNvPr>
          <p:cNvCxnSpPr>
            <a:cxnSpLocks/>
          </p:cNvCxnSpPr>
          <p:nvPr/>
        </p:nvCxnSpPr>
        <p:spPr>
          <a:xfrm>
            <a:off x="1412422" y="2555420"/>
            <a:ext cx="334737" cy="3592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316F18B-8A2C-469A-9552-8EC82BEF5C03}"/>
              </a:ext>
            </a:extLst>
          </p:cNvPr>
          <p:cNvCxnSpPr>
            <a:cxnSpLocks/>
          </p:cNvCxnSpPr>
          <p:nvPr/>
        </p:nvCxnSpPr>
        <p:spPr>
          <a:xfrm flipH="1">
            <a:off x="1151164" y="2530928"/>
            <a:ext cx="261257" cy="40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08186A15-60B2-4CEB-B74A-6F8DC2B54917}"/>
                  </a:ext>
                </a:extLst>
              </p14:cNvPr>
              <p14:cNvContentPartPr/>
              <p14:nvPr/>
            </p14:nvContentPartPr>
            <p14:xfrm>
              <a:off x="2496751" y="2662313"/>
              <a:ext cx="114300" cy="9525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08186A15-60B2-4CEB-B74A-6F8DC2B5491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487765" y="2653047"/>
                <a:ext cx="131912" cy="1134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3307C816-E3FE-44FC-A779-090B3E5FCD10}"/>
                  </a:ext>
                </a:extLst>
              </p14:cNvPr>
              <p14:cNvContentPartPr/>
              <p14:nvPr/>
            </p14:nvContentPartPr>
            <p14:xfrm>
              <a:off x="2571915" y="2753404"/>
              <a:ext cx="28575" cy="28575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3307C816-E3FE-44FC-A779-090B3E5FCD1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63608" y="2745286"/>
                <a:ext cx="44856" cy="44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1A5486C-7C29-4C44-91AC-237EB9AADB98}"/>
                  </a:ext>
                </a:extLst>
              </p14:cNvPr>
              <p14:cNvContentPartPr/>
              <p14:nvPr/>
            </p14:nvContentPartPr>
            <p14:xfrm>
              <a:off x="2655633" y="2671762"/>
              <a:ext cx="57150" cy="76199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1A5486C-7C29-4C44-91AC-237EB9AADB9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645914" y="2662734"/>
                <a:ext cx="76200" cy="938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95023A9E-45E9-47A1-ABB9-FB95A88FB8A8}"/>
                  </a:ext>
                </a:extLst>
              </p14:cNvPr>
              <p14:cNvContentPartPr/>
              <p14:nvPr/>
            </p14:nvContentPartPr>
            <p14:xfrm>
              <a:off x="2697746" y="2679926"/>
              <a:ext cx="85725" cy="9525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95023A9E-45E9-47A1-ABB9-FB95A88FB8A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688665" y="2670974"/>
                <a:ext cx="103524" cy="112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EDEA48B8-C88D-4475-A98A-F2BCD6FDEA5A}"/>
                  </a:ext>
                </a:extLst>
              </p14:cNvPr>
              <p14:cNvContentPartPr/>
              <p14:nvPr/>
            </p14:nvContentPartPr>
            <p14:xfrm>
              <a:off x="2765651" y="2658572"/>
              <a:ext cx="66675" cy="9524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EDEA48B8-C88D-4475-A98A-F2BCD6FDEA5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56737" y="2651131"/>
                <a:ext cx="84146" cy="24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E7338925-8D61-4707-B168-83B0268EE196}"/>
                  </a:ext>
                </a:extLst>
              </p14:cNvPr>
              <p14:cNvContentPartPr/>
              <p14:nvPr/>
            </p14:nvContentPartPr>
            <p14:xfrm>
              <a:off x="3288331" y="2605763"/>
              <a:ext cx="95250" cy="95250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E7338925-8D61-4707-B168-83B0268EE19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79672" y="2596425"/>
                <a:ext cx="112222" cy="113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F42F8B10-F64C-4654-9C38-35A2B3DA78EF}"/>
                  </a:ext>
                </a:extLst>
              </p14:cNvPr>
              <p14:cNvContentPartPr/>
              <p14:nvPr/>
            </p14:nvContentPartPr>
            <p14:xfrm>
              <a:off x="3368086" y="2696255"/>
              <a:ext cx="28575" cy="47625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F42F8B10-F64C-4654-9C38-35A2B3DA78E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58432" y="2687025"/>
                <a:ext cx="47496" cy="657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Рукописный ввод 29">
                <a:extLst>
                  <a:ext uri="{FF2B5EF4-FFF2-40B4-BE49-F238E27FC236}">
                    <a16:creationId xmlns:a16="http://schemas.microsoft.com/office/drawing/2014/main" id="{DD8712FF-294A-48B6-8878-7BD63DD578BA}"/>
                  </a:ext>
                </a:extLst>
              </p14:cNvPr>
              <p14:cNvContentPartPr/>
              <p14:nvPr/>
            </p14:nvContentPartPr>
            <p14:xfrm>
              <a:off x="3450966" y="2606448"/>
              <a:ext cx="85725" cy="133349"/>
            </p14:xfrm>
          </p:contentPart>
        </mc:Choice>
        <mc:Fallback xmlns="">
          <p:pic>
            <p:nvPicPr>
              <p:cNvPr id="30" name="Рукописный ввод 29">
                <a:extLst>
                  <a:ext uri="{FF2B5EF4-FFF2-40B4-BE49-F238E27FC236}">
                    <a16:creationId xmlns:a16="http://schemas.microsoft.com/office/drawing/2014/main" id="{DD8712FF-294A-48B6-8878-7BD63DD578B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441525" y="2597136"/>
                <a:ext cx="104230" cy="1516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1BF0E690-3676-438C-AB64-1432F707A5F1}"/>
                  </a:ext>
                </a:extLst>
              </p14:cNvPr>
              <p14:cNvContentPartPr/>
              <p14:nvPr/>
            </p14:nvContentPartPr>
            <p14:xfrm>
              <a:off x="3554972" y="2630941"/>
              <a:ext cx="85725" cy="11430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1BF0E690-3676-438C-AB64-1432F707A5F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545813" y="2621927"/>
                <a:ext cx="103676" cy="1319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39F9AFB2-974F-4E91-A960-AFFA40A752C7}"/>
                  </a:ext>
                </a:extLst>
              </p14:cNvPr>
              <p14:cNvContentPartPr/>
              <p14:nvPr/>
            </p14:nvContentPartPr>
            <p14:xfrm>
              <a:off x="3590245" y="2585827"/>
              <a:ext cx="76199" cy="28575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39F9AFB2-974F-4E91-A960-AFFA40A752C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581507" y="2577008"/>
                <a:ext cx="93326" cy="458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id="{FC485557-B3CD-4E3D-8A41-7893F6BA2E60}"/>
                  </a:ext>
                </a:extLst>
              </p14:cNvPr>
              <p14:cNvContentPartPr/>
              <p14:nvPr/>
            </p14:nvContentPartPr>
            <p14:xfrm>
              <a:off x="1053709" y="2663710"/>
              <a:ext cx="76199" cy="85725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FC485557-B3CD-4E3D-8A41-7893F6BA2E6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44278" y="2654392"/>
                <a:ext cx="94683" cy="10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639EE14A-A83D-4B7B-9715-048CBF617752}"/>
                  </a:ext>
                </a:extLst>
              </p14:cNvPr>
              <p14:cNvContentPartPr/>
              <p14:nvPr/>
            </p14:nvContentPartPr>
            <p14:xfrm>
              <a:off x="1116035" y="2663768"/>
              <a:ext cx="76199" cy="85725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639EE14A-A83D-4B7B-9715-048CBF61775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106742" y="2655230"/>
                <a:ext cx="94412" cy="102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C2C54D57-8BF8-420D-912C-801236100AF3}"/>
                  </a:ext>
                </a:extLst>
              </p14:cNvPr>
              <p14:cNvContentPartPr/>
              <p14:nvPr/>
            </p14:nvContentPartPr>
            <p14:xfrm>
              <a:off x="1610880" y="2614570"/>
              <a:ext cx="38099" cy="76199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C2C54D57-8BF8-420D-912C-801236100AF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01809" y="2606141"/>
                <a:ext cx="55879" cy="9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136BFA2B-F1AB-49AF-8250-C91EBD000487}"/>
                  </a:ext>
                </a:extLst>
              </p14:cNvPr>
              <p14:cNvContentPartPr/>
              <p14:nvPr/>
            </p14:nvContentPartPr>
            <p14:xfrm>
              <a:off x="1696130" y="2655434"/>
              <a:ext cx="57150" cy="9524"/>
            </p14:xfrm>
          </p:contentPart>
        </mc:Choice>
        <mc:Fallback xmlns=""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136BFA2B-F1AB-49AF-8250-C91EBD00048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686912" y="2417334"/>
                <a:ext cx="75217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9BBA7212-2B85-4CBB-8FFC-4963E5A43471}"/>
                  </a:ext>
                </a:extLst>
              </p14:cNvPr>
              <p14:cNvContentPartPr/>
              <p14:nvPr/>
            </p14:nvContentPartPr>
            <p14:xfrm>
              <a:off x="1790135" y="2617512"/>
              <a:ext cx="76199" cy="95250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9BBA7212-2B85-4CBB-8FFC-4963E5A43471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781476" y="2608593"/>
                <a:ext cx="93171" cy="1127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CAD53029-9A27-494D-8883-9E68C2CA68BE}"/>
                  </a:ext>
                </a:extLst>
              </p14:cNvPr>
              <p14:cNvContentPartPr/>
              <p14:nvPr/>
            </p14:nvContentPartPr>
            <p14:xfrm>
              <a:off x="1850663" y="2630400"/>
              <a:ext cx="76199" cy="95250"/>
            </p14:xfrm>
          </p:contentPart>
        </mc:Choice>
        <mc:Fallback xmlns=""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CAD53029-9A27-494D-8883-9E68C2CA68B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842196" y="2621025"/>
                <a:ext cx="92793" cy="113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094A771E-F0F6-4A2D-ADE4-58155ABD8EED}"/>
                  </a:ext>
                </a:extLst>
              </p14:cNvPr>
              <p14:cNvContentPartPr/>
              <p14:nvPr/>
            </p14:nvContentPartPr>
            <p14:xfrm>
              <a:off x="1604476" y="2581647"/>
              <a:ext cx="66675" cy="123825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094A771E-F0F6-4A2D-ADE4-58155ABD8EE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595417" y="2572569"/>
                <a:ext cx="84431" cy="1416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8" name="Рукописный ввод 47">
                <a:extLst>
                  <a:ext uri="{FF2B5EF4-FFF2-40B4-BE49-F238E27FC236}">
                    <a16:creationId xmlns:a16="http://schemas.microsoft.com/office/drawing/2014/main" id="{2D9F88C8-E7A5-4316-9D16-4A46E1EFFC0E}"/>
                  </a:ext>
                </a:extLst>
              </p14:cNvPr>
              <p14:cNvContentPartPr/>
              <p14:nvPr/>
            </p14:nvContentPartPr>
            <p14:xfrm>
              <a:off x="7320589" y="475165"/>
              <a:ext cx="619125" cy="371475"/>
            </p14:xfrm>
          </p:contentPart>
        </mc:Choice>
        <mc:Fallback xmlns="">
          <p:pic>
            <p:nvPicPr>
              <p:cNvPr id="48" name="Рукописный ввод 47">
                <a:extLst>
                  <a:ext uri="{FF2B5EF4-FFF2-40B4-BE49-F238E27FC236}">
                    <a16:creationId xmlns:a16="http://schemas.microsoft.com/office/drawing/2014/main" id="{2D9F88C8-E7A5-4316-9D16-4A46E1EFFC0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311621" y="466096"/>
                <a:ext cx="636702" cy="3892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9" name="Рукописный ввод 48">
                <a:extLst>
                  <a:ext uri="{FF2B5EF4-FFF2-40B4-BE49-F238E27FC236}">
                    <a16:creationId xmlns:a16="http://schemas.microsoft.com/office/drawing/2014/main" id="{636EC6DC-B9A2-405B-A8EE-36249A9E9CBE}"/>
                  </a:ext>
                </a:extLst>
              </p14:cNvPr>
              <p14:cNvContentPartPr/>
              <p14:nvPr/>
            </p14:nvContentPartPr>
            <p14:xfrm>
              <a:off x="5190444" y="753154"/>
              <a:ext cx="981075" cy="28575"/>
            </p14:xfrm>
          </p:contentPart>
        </mc:Choice>
        <mc:Fallback xmlns="">
          <p:pic>
            <p:nvPicPr>
              <p:cNvPr id="49" name="Рукописный ввод 48">
                <a:extLst>
                  <a:ext uri="{FF2B5EF4-FFF2-40B4-BE49-F238E27FC236}">
                    <a16:creationId xmlns:a16="http://schemas.microsoft.com/office/drawing/2014/main" id="{636EC6DC-B9A2-405B-A8EE-36249A9E9CB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181427" y="745473"/>
                <a:ext cx="998749" cy="436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0" name="Рукописный ввод 39">
                <a:extLst>
                  <a:ext uri="{FF2B5EF4-FFF2-40B4-BE49-F238E27FC236}">
                    <a16:creationId xmlns:a16="http://schemas.microsoft.com/office/drawing/2014/main" id="{F26ED3F5-DC0A-48DC-AF0A-A0E3657F3816}"/>
                  </a:ext>
                </a:extLst>
              </p14:cNvPr>
              <p14:cNvContentPartPr/>
              <p14:nvPr/>
            </p14:nvContentPartPr>
            <p14:xfrm>
              <a:off x="4430695" y="1944445"/>
              <a:ext cx="200025" cy="219074"/>
            </p14:xfrm>
          </p:contentPart>
        </mc:Choice>
        <mc:Fallback xmlns="">
          <p:pic>
            <p:nvPicPr>
              <p:cNvPr id="40" name="Рукописный ввод 39">
                <a:extLst>
                  <a:ext uri="{FF2B5EF4-FFF2-40B4-BE49-F238E27FC236}">
                    <a16:creationId xmlns:a16="http://schemas.microsoft.com/office/drawing/2014/main" id="{F26ED3F5-DC0A-48DC-AF0A-A0E3657F381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421570" y="1935510"/>
                <a:ext cx="217910" cy="2365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1" name="Рукописный ввод 40">
                <a:extLst>
                  <a:ext uri="{FF2B5EF4-FFF2-40B4-BE49-F238E27FC236}">
                    <a16:creationId xmlns:a16="http://schemas.microsoft.com/office/drawing/2014/main" id="{E8A2EC35-B4E2-4C09-920F-2E5058D3B100}"/>
                  </a:ext>
                </a:extLst>
              </p14:cNvPr>
              <p14:cNvContentPartPr/>
              <p14:nvPr/>
            </p14:nvContentPartPr>
            <p14:xfrm>
              <a:off x="4614911" y="2124755"/>
              <a:ext cx="57150" cy="76199"/>
            </p14:xfrm>
          </p:contentPart>
        </mc:Choice>
        <mc:Fallback xmlns="">
          <p:pic>
            <p:nvPicPr>
              <p:cNvPr id="41" name="Рукописный ввод 40">
                <a:extLst>
                  <a:ext uri="{FF2B5EF4-FFF2-40B4-BE49-F238E27FC236}">
                    <a16:creationId xmlns:a16="http://schemas.microsoft.com/office/drawing/2014/main" id="{E8A2EC35-B4E2-4C09-920F-2E5058D3B10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605257" y="2115684"/>
                <a:ext cx="76071" cy="939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2" name="Рукописный ввод 41">
                <a:extLst>
                  <a:ext uri="{FF2B5EF4-FFF2-40B4-BE49-F238E27FC236}">
                    <a16:creationId xmlns:a16="http://schemas.microsoft.com/office/drawing/2014/main" id="{55FA1B35-2BC3-452F-90DE-82A5E7F6155C}"/>
                  </a:ext>
                </a:extLst>
              </p14:cNvPr>
              <p14:cNvContentPartPr/>
              <p14:nvPr/>
            </p14:nvContentPartPr>
            <p14:xfrm>
              <a:off x="4757737" y="1938444"/>
              <a:ext cx="76199" cy="180974"/>
            </p14:xfrm>
          </p:contentPart>
        </mc:Choice>
        <mc:Fallback xmlns="">
          <p:pic>
            <p:nvPicPr>
              <p:cNvPr id="42" name="Рукописный ввод 41">
                <a:extLst>
                  <a:ext uri="{FF2B5EF4-FFF2-40B4-BE49-F238E27FC236}">
                    <a16:creationId xmlns:a16="http://schemas.microsoft.com/office/drawing/2014/main" id="{55FA1B35-2BC3-452F-90DE-82A5E7F6155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749117" y="1929642"/>
                <a:ext cx="93094" cy="1982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Рукописный ввод 42">
                <a:extLst>
                  <a:ext uri="{FF2B5EF4-FFF2-40B4-BE49-F238E27FC236}">
                    <a16:creationId xmlns:a16="http://schemas.microsoft.com/office/drawing/2014/main" id="{916266EB-B685-486F-BD45-5622E95F0169}"/>
                  </a:ext>
                </a:extLst>
              </p14:cNvPr>
              <p14:cNvContentPartPr/>
              <p14:nvPr/>
            </p14:nvContentPartPr>
            <p14:xfrm>
              <a:off x="4879850" y="1928101"/>
              <a:ext cx="114300" cy="190499"/>
            </p14:xfrm>
          </p:contentPart>
        </mc:Choice>
        <mc:Fallback xmlns="">
          <p:pic>
            <p:nvPicPr>
              <p:cNvPr id="43" name="Рукописный ввод 42">
                <a:extLst>
                  <a:ext uri="{FF2B5EF4-FFF2-40B4-BE49-F238E27FC236}">
                    <a16:creationId xmlns:a16="http://schemas.microsoft.com/office/drawing/2014/main" id="{916266EB-B685-486F-BD45-5622E95F016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871191" y="1919149"/>
                <a:ext cx="131272" cy="2080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4" name="Рукописный ввод 43">
                <a:extLst>
                  <a:ext uri="{FF2B5EF4-FFF2-40B4-BE49-F238E27FC236}">
                    <a16:creationId xmlns:a16="http://schemas.microsoft.com/office/drawing/2014/main" id="{7543F998-2962-4233-87F7-86EA0DA439BE}"/>
                  </a:ext>
                </a:extLst>
              </p14:cNvPr>
              <p14:cNvContentPartPr/>
              <p14:nvPr/>
            </p14:nvContentPartPr>
            <p14:xfrm>
              <a:off x="5067411" y="1928812"/>
              <a:ext cx="142875" cy="200025"/>
            </p14:xfrm>
          </p:contentPart>
        </mc:Choice>
        <mc:Fallback xmlns="">
          <p:pic>
            <p:nvPicPr>
              <p:cNvPr id="44" name="Рукописный ввод 43">
                <a:extLst>
                  <a:ext uri="{FF2B5EF4-FFF2-40B4-BE49-F238E27FC236}">
                    <a16:creationId xmlns:a16="http://schemas.microsoft.com/office/drawing/2014/main" id="{7543F998-2962-4233-87F7-86EA0DA439BE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058276" y="1920039"/>
                <a:ext cx="160780" cy="2172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5" name="Рукописный ввод 44">
                <a:extLst>
                  <a:ext uri="{FF2B5EF4-FFF2-40B4-BE49-F238E27FC236}">
                    <a16:creationId xmlns:a16="http://schemas.microsoft.com/office/drawing/2014/main" id="{843F810F-5948-4203-99CF-CF74417DE9EC}"/>
                  </a:ext>
                </a:extLst>
              </p14:cNvPr>
              <p14:cNvContentPartPr/>
              <p14:nvPr/>
            </p14:nvContentPartPr>
            <p14:xfrm>
              <a:off x="5304744" y="2001935"/>
              <a:ext cx="57150" cy="9524"/>
            </p14:xfrm>
          </p:contentPart>
        </mc:Choice>
        <mc:Fallback xmlns="">
          <p:pic>
            <p:nvPicPr>
              <p:cNvPr id="45" name="Рукописный ввод 44">
                <a:extLst>
                  <a:ext uri="{FF2B5EF4-FFF2-40B4-BE49-F238E27FC236}">
                    <a16:creationId xmlns:a16="http://schemas.microsoft.com/office/drawing/2014/main" id="{843F810F-5948-4203-99CF-CF74417DE9EC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95526" y="1992411"/>
                <a:ext cx="75217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6" name="Рукописный ввод 45">
                <a:extLst>
                  <a:ext uri="{FF2B5EF4-FFF2-40B4-BE49-F238E27FC236}">
                    <a16:creationId xmlns:a16="http://schemas.microsoft.com/office/drawing/2014/main" id="{FE5C119B-F51D-4BA0-8980-68DEFD427E92}"/>
                  </a:ext>
                </a:extLst>
              </p14:cNvPr>
              <p14:cNvContentPartPr/>
              <p14:nvPr/>
            </p14:nvContentPartPr>
            <p14:xfrm>
              <a:off x="5484358" y="1815387"/>
              <a:ext cx="85725" cy="200025"/>
            </p14:xfrm>
          </p:contentPart>
        </mc:Choice>
        <mc:Fallback xmlns="">
          <p:pic>
            <p:nvPicPr>
              <p:cNvPr id="46" name="Рукописный ввод 45">
                <a:extLst>
                  <a:ext uri="{FF2B5EF4-FFF2-40B4-BE49-F238E27FC236}">
                    <a16:creationId xmlns:a16="http://schemas.microsoft.com/office/drawing/2014/main" id="{FE5C119B-F51D-4BA0-8980-68DEFD427E92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475887" y="1806489"/>
                <a:ext cx="102328" cy="2174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7" name="Рукописный ввод 46">
                <a:extLst>
                  <a:ext uri="{FF2B5EF4-FFF2-40B4-BE49-F238E27FC236}">
                    <a16:creationId xmlns:a16="http://schemas.microsoft.com/office/drawing/2014/main" id="{55D9050F-6C07-4BDB-88F0-266B63CDABCC}"/>
                  </a:ext>
                </a:extLst>
              </p14:cNvPr>
              <p14:cNvContentPartPr/>
              <p14:nvPr/>
            </p14:nvContentPartPr>
            <p14:xfrm>
              <a:off x="5470652" y="2120338"/>
              <a:ext cx="28575" cy="38099"/>
            </p14:xfrm>
          </p:contentPart>
        </mc:Choice>
        <mc:Fallback xmlns="">
          <p:pic>
            <p:nvPicPr>
              <p:cNvPr id="47" name="Рукописный ввод 46">
                <a:extLst>
                  <a:ext uri="{FF2B5EF4-FFF2-40B4-BE49-F238E27FC236}">
                    <a16:creationId xmlns:a16="http://schemas.microsoft.com/office/drawing/2014/main" id="{55D9050F-6C07-4BDB-88F0-266B63CDABC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461493" y="2110717"/>
                <a:ext cx="46526" cy="56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0" name="Рукописный ввод 49">
                <a:extLst>
                  <a:ext uri="{FF2B5EF4-FFF2-40B4-BE49-F238E27FC236}">
                    <a16:creationId xmlns:a16="http://schemas.microsoft.com/office/drawing/2014/main" id="{BD93D8AE-2BB9-45EB-8C6A-F8181BEA0BBB}"/>
                  </a:ext>
                </a:extLst>
              </p14:cNvPr>
              <p14:cNvContentPartPr/>
              <p14:nvPr/>
            </p14:nvContentPartPr>
            <p14:xfrm>
              <a:off x="5280718" y="1985963"/>
              <a:ext cx="76199" cy="9524"/>
            </p14:xfrm>
          </p:contentPart>
        </mc:Choice>
        <mc:Fallback xmlns="">
          <p:pic>
            <p:nvPicPr>
              <p:cNvPr id="50" name="Рукописный ввод 49">
                <a:extLst>
                  <a:ext uri="{FF2B5EF4-FFF2-40B4-BE49-F238E27FC236}">
                    <a16:creationId xmlns:a16="http://schemas.microsoft.com/office/drawing/2014/main" id="{BD93D8AE-2BB9-45EB-8C6A-F8181BEA0BBB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272176" y="1976439"/>
                <a:ext cx="92942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3" name="Рукописный ввод 52">
                <a:extLst>
                  <a:ext uri="{FF2B5EF4-FFF2-40B4-BE49-F238E27FC236}">
                    <a16:creationId xmlns:a16="http://schemas.microsoft.com/office/drawing/2014/main" id="{3DB5A32D-B56C-405F-95EC-1AA5A4E9C664}"/>
                  </a:ext>
                </a:extLst>
              </p14:cNvPr>
              <p14:cNvContentPartPr/>
              <p14:nvPr/>
            </p14:nvContentPartPr>
            <p14:xfrm>
              <a:off x="715855" y="2924391"/>
              <a:ext cx="2390775" cy="457200"/>
            </p14:xfrm>
          </p:contentPart>
        </mc:Choice>
        <mc:Fallback xmlns="">
          <p:pic>
            <p:nvPicPr>
              <p:cNvPr id="53" name="Рукописный ввод 52">
                <a:extLst>
                  <a:ext uri="{FF2B5EF4-FFF2-40B4-BE49-F238E27FC236}">
                    <a16:creationId xmlns:a16="http://schemas.microsoft.com/office/drawing/2014/main" id="{3DB5A32D-B56C-405F-95EC-1AA5A4E9C66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06866" y="2915412"/>
                <a:ext cx="2408394" cy="4747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1" name="Рукописный ввод 50">
                <a:extLst>
                  <a:ext uri="{FF2B5EF4-FFF2-40B4-BE49-F238E27FC236}">
                    <a16:creationId xmlns:a16="http://schemas.microsoft.com/office/drawing/2014/main" id="{643BA3CD-BE05-42C5-B245-525D397F3116}"/>
                  </a:ext>
                </a:extLst>
              </p14:cNvPr>
              <p14:cNvContentPartPr/>
              <p14:nvPr/>
            </p14:nvContentPartPr>
            <p14:xfrm>
              <a:off x="1009975" y="3120798"/>
              <a:ext cx="9524" cy="419099"/>
            </p14:xfrm>
          </p:contentPart>
        </mc:Choice>
        <mc:Fallback xmlns="">
          <p:pic>
            <p:nvPicPr>
              <p:cNvPr id="51" name="Рукописный ввод 50">
                <a:extLst>
                  <a:ext uri="{FF2B5EF4-FFF2-40B4-BE49-F238E27FC236}">
                    <a16:creationId xmlns:a16="http://schemas.microsoft.com/office/drawing/2014/main" id="{643BA3CD-BE05-42C5-B245-525D397F311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000451" y="3111727"/>
                <a:ext cx="28191" cy="4368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4" name="Рукописный ввод 53">
                <a:extLst>
                  <a:ext uri="{FF2B5EF4-FFF2-40B4-BE49-F238E27FC236}">
                    <a16:creationId xmlns:a16="http://schemas.microsoft.com/office/drawing/2014/main" id="{FD0159FC-5E9F-4382-9864-D1E40BCF3424}"/>
                  </a:ext>
                </a:extLst>
              </p14:cNvPr>
              <p14:cNvContentPartPr/>
              <p14:nvPr/>
            </p14:nvContentPartPr>
            <p14:xfrm>
              <a:off x="707686" y="3650566"/>
              <a:ext cx="152399" cy="161924"/>
            </p14:xfrm>
          </p:contentPart>
        </mc:Choice>
        <mc:Fallback xmlns="">
          <p:pic>
            <p:nvPicPr>
              <p:cNvPr id="54" name="Рукописный ввод 53">
                <a:extLst>
                  <a:ext uri="{FF2B5EF4-FFF2-40B4-BE49-F238E27FC236}">
                    <a16:creationId xmlns:a16="http://schemas.microsoft.com/office/drawing/2014/main" id="{FD0159FC-5E9F-4382-9864-D1E40BCF342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98438" y="3641324"/>
                <a:ext cx="170524" cy="1800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6" name="Рукописный ввод 55">
                <a:extLst>
                  <a:ext uri="{FF2B5EF4-FFF2-40B4-BE49-F238E27FC236}">
                    <a16:creationId xmlns:a16="http://schemas.microsoft.com/office/drawing/2014/main" id="{CC849996-F4E7-475A-971B-21EBBBC9474E}"/>
                  </a:ext>
                </a:extLst>
              </p14:cNvPr>
              <p14:cNvContentPartPr/>
              <p14:nvPr/>
            </p14:nvContentPartPr>
            <p14:xfrm>
              <a:off x="836798" y="3765776"/>
              <a:ext cx="38099" cy="66675"/>
            </p14:xfrm>
          </p:contentPart>
        </mc:Choice>
        <mc:Fallback xmlns="">
          <p:pic>
            <p:nvPicPr>
              <p:cNvPr id="56" name="Рукописный ввод 55">
                <a:extLst>
                  <a:ext uri="{FF2B5EF4-FFF2-40B4-BE49-F238E27FC236}">
                    <a16:creationId xmlns:a16="http://schemas.microsoft.com/office/drawing/2014/main" id="{CC849996-F4E7-475A-971B-21EBBBC9474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827079" y="3757315"/>
                <a:ext cx="57149" cy="83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4" name="Рукописный ввод 63">
                <a:extLst>
                  <a:ext uri="{FF2B5EF4-FFF2-40B4-BE49-F238E27FC236}">
                    <a16:creationId xmlns:a16="http://schemas.microsoft.com/office/drawing/2014/main" id="{94E334EE-FEF9-4B90-9B05-0C1735245EB0}"/>
                  </a:ext>
                </a:extLst>
              </p14:cNvPr>
              <p14:cNvContentPartPr/>
              <p14:nvPr/>
            </p14:nvContentPartPr>
            <p14:xfrm>
              <a:off x="916956" y="3678088"/>
              <a:ext cx="57150" cy="85725"/>
            </p14:xfrm>
          </p:contentPart>
        </mc:Choice>
        <mc:Fallback xmlns="">
          <p:pic>
            <p:nvPicPr>
              <p:cNvPr id="64" name="Рукописный ввод 63">
                <a:extLst>
                  <a:ext uri="{FF2B5EF4-FFF2-40B4-BE49-F238E27FC236}">
                    <a16:creationId xmlns:a16="http://schemas.microsoft.com/office/drawing/2014/main" id="{94E334EE-FEF9-4B90-9B05-0C1735245EB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907237" y="3669341"/>
                <a:ext cx="76200" cy="1028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5" name="Рукописный ввод 64">
                <a:extLst>
                  <a:ext uri="{FF2B5EF4-FFF2-40B4-BE49-F238E27FC236}">
                    <a16:creationId xmlns:a16="http://schemas.microsoft.com/office/drawing/2014/main" id="{7D32CFCE-CAB6-46BD-87EB-E0AFD6F32EE3}"/>
                  </a:ext>
                </a:extLst>
              </p14:cNvPr>
              <p14:cNvContentPartPr/>
              <p14:nvPr/>
            </p14:nvContentPartPr>
            <p14:xfrm>
              <a:off x="961388" y="3724955"/>
              <a:ext cx="57150" cy="114300"/>
            </p14:xfrm>
          </p:contentPart>
        </mc:Choice>
        <mc:Fallback xmlns="">
          <p:pic>
            <p:nvPicPr>
              <p:cNvPr id="65" name="Рукописный ввод 64">
                <a:extLst>
                  <a:ext uri="{FF2B5EF4-FFF2-40B4-BE49-F238E27FC236}">
                    <a16:creationId xmlns:a16="http://schemas.microsoft.com/office/drawing/2014/main" id="{7D32CFCE-CAB6-46BD-87EB-E0AFD6F32EE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952458" y="3715997"/>
                <a:ext cx="74652" cy="1318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6" name="Рукописный ввод 65">
                <a:extLst>
                  <a:ext uri="{FF2B5EF4-FFF2-40B4-BE49-F238E27FC236}">
                    <a16:creationId xmlns:a16="http://schemas.microsoft.com/office/drawing/2014/main" id="{AC0EAC18-B77B-404F-B495-85C8967E6A19}"/>
                  </a:ext>
                </a:extLst>
              </p14:cNvPr>
              <p14:cNvContentPartPr/>
              <p14:nvPr/>
            </p14:nvContentPartPr>
            <p14:xfrm>
              <a:off x="1066913" y="3657524"/>
              <a:ext cx="133349" cy="200025"/>
            </p14:xfrm>
          </p:contentPart>
        </mc:Choice>
        <mc:Fallback xmlns="">
          <p:pic>
            <p:nvPicPr>
              <p:cNvPr id="66" name="Рукописный ввод 65">
                <a:extLst>
                  <a:ext uri="{FF2B5EF4-FFF2-40B4-BE49-F238E27FC236}">
                    <a16:creationId xmlns:a16="http://schemas.microsoft.com/office/drawing/2014/main" id="{AC0EAC18-B77B-404F-B495-85C8967E6A19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057854" y="3648498"/>
                <a:ext cx="151105" cy="2177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7" name="Рукописный ввод 66">
                <a:extLst>
                  <a:ext uri="{FF2B5EF4-FFF2-40B4-BE49-F238E27FC236}">
                    <a16:creationId xmlns:a16="http://schemas.microsoft.com/office/drawing/2014/main" id="{480AA0A1-2131-45F2-9165-E9A18B60B18A}"/>
                  </a:ext>
                </a:extLst>
              </p14:cNvPr>
              <p14:cNvContentPartPr/>
              <p14:nvPr/>
            </p14:nvContentPartPr>
            <p14:xfrm>
              <a:off x="1283632" y="3748996"/>
              <a:ext cx="9524" cy="19049"/>
            </p14:xfrm>
          </p:contentPart>
        </mc:Choice>
        <mc:Fallback xmlns="">
          <p:pic>
            <p:nvPicPr>
              <p:cNvPr id="67" name="Рукописный ввод 66">
                <a:extLst>
                  <a:ext uri="{FF2B5EF4-FFF2-40B4-BE49-F238E27FC236}">
                    <a16:creationId xmlns:a16="http://schemas.microsoft.com/office/drawing/2014/main" id="{480AA0A1-2131-45F2-9165-E9A18B60B18A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277018" y="3738173"/>
                <a:ext cx="22487" cy="402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8" name="Рукописный ввод 67">
                <a:extLst>
                  <a:ext uri="{FF2B5EF4-FFF2-40B4-BE49-F238E27FC236}">
                    <a16:creationId xmlns:a16="http://schemas.microsoft.com/office/drawing/2014/main" id="{852AD3B0-FC53-49EA-A394-C5A475BA2155}"/>
                  </a:ext>
                </a:extLst>
              </p14:cNvPr>
              <p14:cNvContentPartPr/>
              <p14:nvPr/>
            </p14:nvContentPartPr>
            <p14:xfrm>
              <a:off x="1342376" y="3690854"/>
              <a:ext cx="114300" cy="133349"/>
            </p14:xfrm>
          </p:contentPart>
        </mc:Choice>
        <mc:Fallback xmlns="">
          <p:pic>
            <p:nvPicPr>
              <p:cNvPr id="68" name="Рукописный ввод 67">
                <a:extLst>
                  <a:ext uri="{FF2B5EF4-FFF2-40B4-BE49-F238E27FC236}">
                    <a16:creationId xmlns:a16="http://schemas.microsoft.com/office/drawing/2014/main" id="{852AD3B0-FC53-49EA-A394-C5A475BA215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333038" y="3681868"/>
                <a:ext cx="132603" cy="150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9" name="Рукописный ввод 68">
                <a:extLst>
                  <a:ext uri="{FF2B5EF4-FFF2-40B4-BE49-F238E27FC236}">
                    <a16:creationId xmlns:a16="http://schemas.microsoft.com/office/drawing/2014/main" id="{D73E21EE-407E-4F51-BEE6-7AA9477F7568}"/>
                  </a:ext>
                </a:extLst>
              </p14:cNvPr>
              <p14:cNvContentPartPr/>
              <p14:nvPr/>
            </p14:nvContentPartPr>
            <p14:xfrm>
              <a:off x="1435619" y="3699755"/>
              <a:ext cx="142875" cy="123825"/>
            </p14:xfrm>
          </p:contentPart>
        </mc:Choice>
        <mc:Fallback xmlns="">
          <p:pic>
            <p:nvPicPr>
              <p:cNvPr id="69" name="Рукописный ввод 68">
                <a:extLst>
                  <a:ext uri="{FF2B5EF4-FFF2-40B4-BE49-F238E27FC236}">
                    <a16:creationId xmlns:a16="http://schemas.microsoft.com/office/drawing/2014/main" id="{D73E21EE-407E-4F51-BEE6-7AA9477F756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426778" y="3690808"/>
                <a:ext cx="160204" cy="1413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7" name="Рукописный ввод 56">
                <a:extLst>
                  <a:ext uri="{FF2B5EF4-FFF2-40B4-BE49-F238E27FC236}">
                    <a16:creationId xmlns:a16="http://schemas.microsoft.com/office/drawing/2014/main" id="{682AA0D6-366D-4FDD-9542-2A799FC0533C}"/>
                  </a:ext>
                </a:extLst>
              </p14:cNvPr>
              <p14:cNvContentPartPr/>
              <p14:nvPr/>
            </p14:nvContentPartPr>
            <p14:xfrm>
              <a:off x="2746103" y="3088141"/>
              <a:ext cx="28575" cy="476250"/>
            </p14:xfrm>
          </p:contentPart>
        </mc:Choice>
        <mc:Fallback xmlns="">
          <p:pic>
            <p:nvPicPr>
              <p:cNvPr id="57" name="Рукописный ввод 56">
                <a:extLst>
                  <a:ext uri="{FF2B5EF4-FFF2-40B4-BE49-F238E27FC236}">
                    <a16:creationId xmlns:a16="http://schemas.microsoft.com/office/drawing/2014/main" id="{682AA0D6-366D-4FDD-9542-2A799FC0533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736944" y="3079175"/>
                <a:ext cx="46526" cy="4938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8" name="Рукописный ввод 57">
                <a:extLst>
                  <a:ext uri="{FF2B5EF4-FFF2-40B4-BE49-F238E27FC236}">
                    <a16:creationId xmlns:a16="http://schemas.microsoft.com/office/drawing/2014/main" id="{8B3FDD25-2C30-4803-A6AD-80EECC892829}"/>
                  </a:ext>
                </a:extLst>
              </p14:cNvPr>
              <p14:cNvContentPartPr/>
              <p14:nvPr/>
            </p14:nvContentPartPr>
            <p14:xfrm>
              <a:off x="2496484" y="3655658"/>
              <a:ext cx="123825" cy="171450"/>
            </p14:xfrm>
          </p:contentPart>
        </mc:Choice>
        <mc:Fallback xmlns="">
          <p:pic>
            <p:nvPicPr>
              <p:cNvPr id="58" name="Рукописный ввод 57">
                <a:extLst>
                  <a:ext uri="{FF2B5EF4-FFF2-40B4-BE49-F238E27FC236}">
                    <a16:creationId xmlns:a16="http://schemas.microsoft.com/office/drawing/2014/main" id="{8B3FDD25-2C30-4803-A6AD-80EECC892829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487432" y="3646420"/>
                <a:ext cx="141566" cy="1895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9" name="Рукописный ввод 58">
                <a:extLst>
                  <a:ext uri="{FF2B5EF4-FFF2-40B4-BE49-F238E27FC236}">
                    <a16:creationId xmlns:a16="http://schemas.microsoft.com/office/drawing/2014/main" id="{14E378E8-25F5-4862-9DB8-F70626BB8249}"/>
                  </a:ext>
                </a:extLst>
              </p14:cNvPr>
              <p14:cNvContentPartPr/>
              <p14:nvPr/>
            </p14:nvContentPartPr>
            <p14:xfrm>
              <a:off x="2613457" y="3782104"/>
              <a:ext cx="19049" cy="66675"/>
            </p14:xfrm>
          </p:contentPart>
        </mc:Choice>
        <mc:Fallback xmlns="">
          <p:pic>
            <p:nvPicPr>
              <p:cNvPr id="59" name="Рукописный ввод 58">
                <a:extLst>
                  <a:ext uri="{FF2B5EF4-FFF2-40B4-BE49-F238E27FC236}">
                    <a16:creationId xmlns:a16="http://schemas.microsoft.com/office/drawing/2014/main" id="{14E378E8-25F5-4862-9DB8-F70626BB8249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605650" y="3773238"/>
                <a:ext cx="34351" cy="840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0" name="Рукописный ввод 59">
                <a:extLst>
                  <a:ext uri="{FF2B5EF4-FFF2-40B4-BE49-F238E27FC236}">
                    <a16:creationId xmlns:a16="http://schemas.microsoft.com/office/drawing/2014/main" id="{2C11EE5A-6C10-46F0-8D71-3584A8CCB7CF}"/>
                  </a:ext>
                </a:extLst>
              </p14:cNvPr>
              <p14:cNvContentPartPr/>
              <p14:nvPr/>
            </p14:nvContentPartPr>
            <p14:xfrm>
              <a:off x="2689844" y="3675969"/>
              <a:ext cx="95250" cy="142875"/>
            </p14:xfrm>
          </p:contentPart>
        </mc:Choice>
        <mc:Fallback xmlns="">
          <p:pic>
            <p:nvPicPr>
              <p:cNvPr id="60" name="Рукописный ввод 59">
                <a:extLst>
                  <a:ext uri="{FF2B5EF4-FFF2-40B4-BE49-F238E27FC236}">
                    <a16:creationId xmlns:a16="http://schemas.microsoft.com/office/drawing/2014/main" id="{2C11EE5A-6C10-46F0-8D71-3584A8CCB7CF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680650" y="3666763"/>
                <a:ext cx="113270" cy="1609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1" name="Рукописный ввод 60">
                <a:extLst>
                  <a:ext uri="{FF2B5EF4-FFF2-40B4-BE49-F238E27FC236}">
                    <a16:creationId xmlns:a16="http://schemas.microsoft.com/office/drawing/2014/main" id="{1D19E243-5DFB-4E51-A4DC-553C8BF59C30}"/>
                  </a:ext>
                </a:extLst>
              </p14:cNvPr>
              <p14:cNvContentPartPr/>
              <p14:nvPr/>
            </p14:nvContentPartPr>
            <p14:xfrm>
              <a:off x="2741158" y="3651477"/>
              <a:ext cx="76199" cy="9524"/>
            </p14:xfrm>
          </p:contentPart>
        </mc:Choice>
        <mc:Fallback xmlns="">
          <p:pic>
            <p:nvPicPr>
              <p:cNvPr id="61" name="Рукописный ввод 60">
                <a:extLst>
                  <a:ext uri="{FF2B5EF4-FFF2-40B4-BE49-F238E27FC236}">
                    <a16:creationId xmlns:a16="http://schemas.microsoft.com/office/drawing/2014/main" id="{1D19E243-5DFB-4E51-A4DC-553C8BF59C30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732691" y="3413377"/>
                <a:ext cx="92793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2" name="Рукописный ввод 61">
                <a:extLst>
                  <a:ext uri="{FF2B5EF4-FFF2-40B4-BE49-F238E27FC236}">
                    <a16:creationId xmlns:a16="http://schemas.microsoft.com/office/drawing/2014/main" id="{650B9EEE-E2E2-40FF-BEDE-1A1F2D82C190}"/>
                  </a:ext>
                </a:extLst>
              </p14:cNvPr>
              <p14:cNvContentPartPr/>
              <p14:nvPr/>
            </p14:nvContentPartPr>
            <p14:xfrm>
              <a:off x="2814290" y="3644573"/>
              <a:ext cx="95250" cy="161924"/>
            </p14:xfrm>
          </p:contentPart>
        </mc:Choice>
        <mc:Fallback xmlns="">
          <p:pic>
            <p:nvPicPr>
              <p:cNvPr id="62" name="Рукописный ввод 61">
                <a:extLst>
                  <a:ext uri="{FF2B5EF4-FFF2-40B4-BE49-F238E27FC236}">
                    <a16:creationId xmlns:a16="http://schemas.microsoft.com/office/drawing/2014/main" id="{650B9EEE-E2E2-40FF-BEDE-1A1F2D82C190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2805503" y="3635476"/>
                <a:ext cx="112472" cy="1797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3" name="Рукописный ввод 62">
                <a:extLst>
                  <a:ext uri="{FF2B5EF4-FFF2-40B4-BE49-F238E27FC236}">
                    <a16:creationId xmlns:a16="http://schemas.microsoft.com/office/drawing/2014/main" id="{3EA91B7C-C235-4A38-9DB0-B8FCA4BD62D3}"/>
                  </a:ext>
                </a:extLst>
              </p14:cNvPr>
              <p14:cNvContentPartPr/>
              <p14:nvPr/>
            </p14:nvContentPartPr>
            <p14:xfrm>
              <a:off x="2961595" y="3724955"/>
              <a:ext cx="9524" cy="9524"/>
            </p14:xfrm>
          </p:contentPart>
        </mc:Choice>
        <mc:Fallback xmlns="">
          <p:pic>
            <p:nvPicPr>
              <p:cNvPr id="63" name="Рукописный ввод 62">
                <a:extLst>
                  <a:ext uri="{FF2B5EF4-FFF2-40B4-BE49-F238E27FC236}">
                    <a16:creationId xmlns:a16="http://schemas.microsoft.com/office/drawing/2014/main" id="{3EA91B7C-C235-4A38-9DB0-B8FCA4BD62D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954981" y="3717018"/>
                <a:ext cx="22487" cy="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0" name="Рукописный ввод 69">
                <a:extLst>
                  <a:ext uri="{FF2B5EF4-FFF2-40B4-BE49-F238E27FC236}">
                    <a16:creationId xmlns:a16="http://schemas.microsoft.com/office/drawing/2014/main" id="{6568CB0C-322D-430F-8B77-7693B0750F6F}"/>
                  </a:ext>
                </a:extLst>
              </p14:cNvPr>
              <p14:cNvContentPartPr/>
              <p14:nvPr/>
            </p14:nvContentPartPr>
            <p14:xfrm>
              <a:off x="3059368" y="3642846"/>
              <a:ext cx="123825" cy="161924"/>
            </p14:xfrm>
          </p:contentPart>
        </mc:Choice>
        <mc:Fallback xmlns="">
          <p:pic>
            <p:nvPicPr>
              <p:cNvPr id="70" name="Рукописный ввод 69">
                <a:extLst>
                  <a:ext uri="{FF2B5EF4-FFF2-40B4-BE49-F238E27FC236}">
                    <a16:creationId xmlns:a16="http://schemas.microsoft.com/office/drawing/2014/main" id="{6568CB0C-322D-430F-8B77-7693B0750F6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3050316" y="3634046"/>
                <a:ext cx="141566" cy="1791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71" name="Рукописный ввод 70">
                <a:extLst>
                  <a:ext uri="{FF2B5EF4-FFF2-40B4-BE49-F238E27FC236}">
                    <a16:creationId xmlns:a16="http://schemas.microsoft.com/office/drawing/2014/main" id="{F6C75DBE-99AA-47C8-B2B3-2CA25A5347DC}"/>
                  </a:ext>
                </a:extLst>
              </p14:cNvPr>
              <p14:cNvContentPartPr/>
              <p14:nvPr/>
            </p14:nvContentPartPr>
            <p14:xfrm>
              <a:off x="3188467" y="3782105"/>
              <a:ext cx="28575" cy="57150"/>
            </p14:xfrm>
          </p:contentPart>
        </mc:Choice>
        <mc:Fallback xmlns="">
          <p:pic>
            <p:nvPicPr>
              <p:cNvPr id="71" name="Рукописный ввод 70">
                <a:extLst>
                  <a:ext uri="{FF2B5EF4-FFF2-40B4-BE49-F238E27FC236}">
                    <a16:creationId xmlns:a16="http://schemas.microsoft.com/office/drawing/2014/main" id="{F6C75DBE-99AA-47C8-B2B3-2CA25A5347DC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178681" y="3773231"/>
                <a:ext cx="47755" cy="74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72" name="Рукописный ввод 71">
                <a:extLst>
                  <a:ext uri="{FF2B5EF4-FFF2-40B4-BE49-F238E27FC236}">
                    <a16:creationId xmlns:a16="http://schemas.microsoft.com/office/drawing/2014/main" id="{D54D450A-F07F-4863-809E-EE5657550F98}"/>
                  </a:ext>
                </a:extLst>
              </p14:cNvPr>
              <p14:cNvContentPartPr/>
              <p14:nvPr/>
            </p14:nvContentPartPr>
            <p14:xfrm>
              <a:off x="3272105" y="3667804"/>
              <a:ext cx="38099" cy="123825"/>
            </p14:xfrm>
          </p:contentPart>
        </mc:Choice>
        <mc:Fallback xmlns="">
          <p:pic>
            <p:nvPicPr>
              <p:cNvPr id="72" name="Рукописный ввод 71">
                <a:extLst>
                  <a:ext uri="{FF2B5EF4-FFF2-40B4-BE49-F238E27FC236}">
                    <a16:creationId xmlns:a16="http://schemas.microsoft.com/office/drawing/2014/main" id="{D54D450A-F07F-4863-809E-EE5657550F98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3263750" y="3658726"/>
                <a:ext cx="54475" cy="1416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73" name="Рукописный ввод 72">
                <a:extLst>
                  <a:ext uri="{FF2B5EF4-FFF2-40B4-BE49-F238E27FC236}">
                    <a16:creationId xmlns:a16="http://schemas.microsoft.com/office/drawing/2014/main" id="{A6D3BC64-C7D6-484D-A426-523B58A4BAA9}"/>
                  </a:ext>
                </a:extLst>
              </p14:cNvPr>
              <p14:cNvContentPartPr/>
              <p14:nvPr/>
            </p14:nvContentPartPr>
            <p14:xfrm>
              <a:off x="3306791" y="3659641"/>
              <a:ext cx="123825" cy="171450"/>
            </p14:xfrm>
          </p:contentPart>
        </mc:Choice>
        <mc:Fallback xmlns="">
          <p:pic>
            <p:nvPicPr>
              <p:cNvPr id="73" name="Рукописный ввод 72">
                <a:extLst>
                  <a:ext uri="{FF2B5EF4-FFF2-40B4-BE49-F238E27FC236}">
                    <a16:creationId xmlns:a16="http://schemas.microsoft.com/office/drawing/2014/main" id="{A6D3BC64-C7D6-484D-A426-523B58A4BAA9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297578" y="3650693"/>
                <a:ext cx="141883" cy="1889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4" name="Рукописный ввод 73">
                <a:extLst>
                  <a:ext uri="{FF2B5EF4-FFF2-40B4-BE49-F238E27FC236}">
                    <a16:creationId xmlns:a16="http://schemas.microsoft.com/office/drawing/2014/main" id="{6125221A-171E-45A0-8D9B-A580E0360363}"/>
                  </a:ext>
                </a:extLst>
              </p14:cNvPr>
              <p14:cNvContentPartPr/>
              <p14:nvPr/>
            </p14:nvContentPartPr>
            <p14:xfrm>
              <a:off x="3394301" y="3625788"/>
              <a:ext cx="95250" cy="19049"/>
            </p14:xfrm>
          </p:contentPart>
        </mc:Choice>
        <mc:Fallback xmlns="">
          <p:pic>
            <p:nvPicPr>
              <p:cNvPr id="74" name="Рукописный ввод 73">
                <a:extLst>
                  <a:ext uri="{FF2B5EF4-FFF2-40B4-BE49-F238E27FC236}">
                    <a16:creationId xmlns:a16="http://schemas.microsoft.com/office/drawing/2014/main" id="{6125221A-171E-45A0-8D9B-A580E0360363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3385382" y="3616263"/>
                <a:ext cx="112730" cy="377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5" name="Рукописный ввод 74">
                <a:extLst>
                  <a:ext uri="{FF2B5EF4-FFF2-40B4-BE49-F238E27FC236}">
                    <a16:creationId xmlns:a16="http://schemas.microsoft.com/office/drawing/2014/main" id="{5BE49548-072D-46D5-9F2A-78A0DE73CE6D}"/>
                  </a:ext>
                </a:extLst>
              </p14:cNvPr>
              <p14:cNvContentPartPr/>
              <p14:nvPr/>
            </p14:nvContentPartPr>
            <p14:xfrm>
              <a:off x="1908401" y="3749063"/>
              <a:ext cx="257175" cy="19049"/>
            </p14:xfrm>
          </p:contentPart>
        </mc:Choice>
        <mc:Fallback xmlns="">
          <p:pic>
            <p:nvPicPr>
              <p:cNvPr id="75" name="Рукописный ввод 74">
                <a:extLst>
                  <a:ext uri="{FF2B5EF4-FFF2-40B4-BE49-F238E27FC236}">
                    <a16:creationId xmlns:a16="http://schemas.microsoft.com/office/drawing/2014/main" id="{5BE49548-072D-46D5-9F2A-78A0DE73CE6D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899294" y="3739142"/>
                <a:ext cx="275024" cy="384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6" name="Рукописный ввод 75">
                <a:extLst>
                  <a:ext uri="{FF2B5EF4-FFF2-40B4-BE49-F238E27FC236}">
                    <a16:creationId xmlns:a16="http://schemas.microsoft.com/office/drawing/2014/main" id="{98BA7699-5E67-4507-BD00-7FA96CC847FD}"/>
                  </a:ext>
                </a:extLst>
              </p14:cNvPr>
              <p14:cNvContentPartPr/>
              <p14:nvPr/>
            </p14:nvContentPartPr>
            <p14:xfrm>
              <a:off x="2025650" y="3651476"/>
              <a:ext cx="9524" cy="209549"/>
            </p14:xfrm>
          </p:contentPart>
        </mc:Choice>
        <mc:Fallback xmlns="">
          <p:pic>
            <p:nvPicPr>
              <p:cNvPr id="76" name="Рукописный ввод 75">
                <a:extLst>
                  <a:ext uri="{FF2B5EF4-FFF2-40B4-BE49-F238E27FC236}">
                    <a16:creationId xmlns:a16="http://schemas.microsoft.com/office/drawing/2014/main" id="{98BA7699-5E67-4507-BD00-7FA96CC847FD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019384" y="3642701"/>
                <a:ext cx="21805" cy="2267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7" name="Рукописный ввод 76">
                <a:extLst>
                  <a:ext uri="{FF2B5EF4-FFF2-40B4-BE49-F238E27FC236}">
                    <a16:creationId xmlns:a16="http://schemas.microsoft.com/office/drawing/2014/main" id="{5B565911-123A-4E1A-B569-982902A20262}"/>
                  </a:ext>
                </a:extLst>
              </p14:cNvPr>
              <p14:cNvContentPartPr/>
              <p14:nvPr/>
            </p14:nvContentPartPr>
            <p14:xfrm>
              <a:off x="3622901" y="3683779"/>
              <a:ext cx="142875" cy="9524"/>
            </p14:xfrm>
          </p:contentPart>
        </mc:Choice>
        <mc:Fallback xmlns="">
          <p:pic>
            <p:nvPicPr>
              <p:cNvPr id="77" name="Рукописный ввод 76">
                <a:extLst>
                  <a:ext uri="{FF2B5EF4-FFF2-40B4-BE49-F238E27FC236}">
                    <a16:creationId xmlns:a16="http://schemas.microsoft.com/office/drawing/2014/main" id="{5B565911-123A-4E1A-B569-982902A20262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613623" y="3674255"/>
                <a:ext cx="161059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8" name="Рукописный ввод 77">
                <a:extLst>
                  <a:ext uri="{FF2B5EF4-FFF2-40B4-BE49-F238E27FC236}">
                    <a16:creationId xmlns:a16="http://schemas.microsoft.com/office/drawing/2014/main" id="{9164C7B3-126C-40DB-A933-46FD90638A4C}"/>
                  </a:ext>
                </a:extLst>
              </p14:cNvPr>
              <p14:cNvContentPartPr/>
              <p14:nvPr/>
            </p14:nvContentPartPr>
            <p14:xfrm>
              <a:off x="3622901" y="3749092"/>
              <a:ext cx="142875" cy="9524"/>
            </p14:xfrm>
          </p:contentPart>
        </mc:Choice>
        <mc:Fallback xmlns="">
          <p:pic>
            <p:nvPicPr>
              <p:cNvPr id="78" name="Рукописный ввод 77">
                <a:extLst>
                  <a:ext uri="{FF2B5EF4-FFF2-40B4-BE49-F238E27FC236}">
                    <a16:creationId xmlns:a16="http://schemas.microsoft.com/office/drawing/2014/main" id="{9164C7B3-126C-40DB-A933-46FD90638A4C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3613671" y="3739568"/>
                <a:ext cx="160965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9" name="Рукописный ввод 78">
                <a:extLst>
                  <a:ext uri="{FF2B5EF4-FFF2-40B4-BE49-F238E27FC236}">
                    <a16:creationId xmlns:a16="http://schemas.microsoft.com/office/drawing/2014/main" id="{817830EF-07E6-4F89-8752-8D045704C046}"/>
                  </a:ext>
                </a:extLst>
              </p14:cNvPr>
              <p14:cNvContentPartPr/>
              <p14:nvPr/>
            </p14:nvContentPartPr>
            <p14:xfrm>
              <a:off x="3859665" y="3577155"/>
              <a:ext cx="200025" cy="209549"/>
            </p14:xfrm>
          </p:contentPart>
        </mc:Choice>
        <mc:Fallback xmlns="">
          <p:pic>
            <p:nvPicPr>
              <p:cNvPr id="79" name="Рукописный ввод 78">
                <a:extLst>
                  <a:ext uri="{FF2B5EF4-FFF2-40B4-BE49-F238E27FC236}">
                    <a16:creationId xmlns:a16="http://schemas.microsoft.com/office/drawing/2014/main" id="{817830EF-07E6-4F89-8752-8D045704C046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3850523" y="3568012"/>
                <a:ext cx="217943" cy="2274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0" name="Рукописный ввод 79">
                <a:extLst>
                  <a:ext uri="{FF2B5EF4-FFF2-40B4-BE49-F238E27FC236}">
                    <a16:creationId xmlns:a16="http://schemas.microsoft.com/office/drawing/2014/main" id="{4C83722D-E9BF-4D1A-A240-6F5919F2C97D}"/>
                  </a:ext>
                </a:extLst>
              </p14:cNvPr>
              <p14:cNvContentPartPr/>
              <p14:nvPr/>
            </p14:nvContentPartPr>
            <p14:xfrm>
              <a:off x="4045425" y="3765776"/>
              <a:ext cx="38099" cy="66675"/>
            </p14:xfrm>
          </p:contentPart>
        </mc:Choice>
        <mc:Fallback xmlns="">
          <p:pic>
            <p:nvPicPr>
              <p:cNvPr id="80" name="Рукописный ввод 79">
                <a:extLst>
                  <a:ext uri="{FF2B5EF4-FFF2-40B4-BE49-F238E27FC236}">
                    <a16:creationId xmlns:a16="http://schemas.microsoft.com/office/drawing/2014/main" id="{4C83722D-E9BF-4D1A-A240-6F5919F2C97D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4035606" y="3757315"/>
                <a:ext cx="57345" cy="83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1" name="Рукописный ввод 80">
                <a:extLst>
                  <a:ext uri="{FF2B5EF4-FFF2-40B4-BE49-F238E27FC236}">
                    <a16:creationId xmlns:a16="http://schemas.microsoft.com/office/drawing/2014/main" id="{ED80CC63-DBC2-41F0-8C76-C661222A4DE4}"/>
                  </a:ext>
                </a:extLst>
              </p14:cNvPr>
              <p14:cNvContentPartPr/>
              <p14:nvPr/>
            </p14:nvContentPartPr>
            <p14:xfrm>
              <a:off x="4178073" y="3561123"/>
              <a:ext cx="76199" cy="209549"/>
            </p14:xfrm>
          </p:contentPart>
        </mc:Choice>
        <mc:Fallback xmlns="">
          <p:pic>
            <p:nvPicPr>
              <p:cNvPr id="81" name="Рукописный ввод 80">
                <a:extLst>
                  <a:ext uri="{FF2B5EF4-FFF2-40B4-BE49-F238E27FC236}">
                    <a16:creationId xmlns:a16="http://schemas.microsoft.com/office/drawing/2014/main" id="{ED80CC63-DBC2-41F0-8C76-C661222A4DE4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4168826" y="3552304"/>
                <a:ext cx="94324" cy="2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2" name="Рукописный ввод 81">
                <a:extLst>
                  <a:ext uri="{FF2B5EF4-FFF2-40B4-BE49-F238E27FC236}">
                    <a16:creationId xmlns:a16="http://schemas.microsoft.com/office/drawing/2014/main" id="{08A5E9F1-4230-4A41-80B8-0B691E643629}"/>
                  </a:ext>
                </a:extLst>
              </p14:cNvPr>
              <p14:cNvContentPartPr/>
              <p14:nvPr/>
            </p14:nvContentPartPr>
            <p14:xfrm>
              <a:off x="4251037" y="3578426"/>
              <a:ext cx="114300" cy="200025"/>
            </p14:xfrm>
          </p:contentPart>
        </mc:Choice>
        <mc:Fallback xmlns="">
          <p:pic>
            <p:nvPicPr>
              <p:cNvPr id="82" name="Рукописный ввод 81">
                <a:extLst>
                  <a:ext uri="{FF2B5EF4-FFF2-40B4-BE49-F238E27FC236}">
                    <a16:creationId xmlns:a16="http://schemas.microsoft.com/office/drawing/2014/main" id="{08A5E9F1-4230-4A41-80B8-0B691E643629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4241908" y="3569496"/>
                <a:ext cx="132194" cy="217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3" name="Рукописный ввод 82">
                <a:extLst>
                  <a:ext uri="{FF2B5EF4-FFF2-40B4-BE49-F238E27FC236}">
                    <a16:creationId xmlns:a16="http://schemas.microsoft.com/office/drawing/2014/main" id="{288EDB27-B796-4318-8243-A654B7F74B07}"/>
                  </a:ext>
                </a:extLst>
              </p14:cNvPr>
              <p14:cNvContentPartPr/>
              <p14:nvPr/>
            </p14:nvContentPartPr>
            <p14:xfrm>
              <a:off x="4414839" y="3561669"/>
              <a:ext cx="171450" cy="228600"/>
            </p14:xfrm>
          </p:contentPart>
        </mc:Choice>
        <mc:Fallback xmlns="">
          <p:pic>
            <p:nvPicPr>
              <p:cNvPr id="83" name="Рукописный ввод 82">
                <a:extLst>
                  <a:ext uri="{FF2B5EF4-FFF2-40B4-BE49-F238E27FC236}">
                    <a16:creationId xmlns:a16="http://schemas.microsoft.com/office/drawing/2014/main" id="{288EDB27-B796-4318-8243-A654B7F74B07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4405909" y="3552697"/>
                <a:ext cx="188952" cy="2461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4" name="Рукописный ввод 83">
                <a:extLst>
                  <a:ext uri="{FF2B5EF4-FFF2-40B4-BE49-F238E27FC236}">
                    <a16:creationId xmlns:a16="http://schemas.microsoft.com/office/drawing/2014/main" id="{38E1EEA6-6370-40FC-B55E-37A710D0C914}"/>
                  </a:ext>
                </a:extLst>
              </p14:cNvPr>
              <p14:cNvContentPartPr/>
              <p14:nvPr/>
            </p14:nvContentPartPr>
            <p14:xfrm>
              <a:off x="1663473" y="4222461"/>
              <a:ext cx="114300" cy="171450"/>
            </p14:xfrm>
          </p:contentPart>
        </mc:Choice>
        <mc:Fallback xmlns="">
          <p:pic>
            <p:nvPicPr>
              <p:cNvPr id="84" name="Рукописный ввод 83">
                <a:extLst>
                  <a:ext uri="{FF2B5EF4-FFF2-40B4-BE49-F238E27FC236}">
                    <a16:creationId xmlns:a16="http://schemas.microsoft.com/office/drawing/2014/main" id="{38E1EEA6-6370-40FC-B55E-37A710D0C914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1654927" y="4213550"/>
                <a:ext cx="131748" cy="1889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5" name="Рукописный ввод 84">
                <a:extLst>
                  <a:ext uri="{FF2B5EF4-FFF2-40B4-BE49-F238E27FC236}">
                    <a16:creationId xmlns:a16="http://schemas.microsoft.com/office/drawing/2014/main" id="{FDEB5F78-602A-413D-BD61-C8AA2C7FFEE2}"/>
                  </a:ext>
                </a:extLst>
              </p14:cNvPr>
              <p14:cNvContentPartPr/>
              <p14:nvPr/>
            </p14:nvContentPartPr>
            <p14:xfrm>
              <a:off x="1778298" y="4214547"/>
              <a:ext cx="123825" cy="180974"/>
            </p14:xfrm>
          </p:contentPart>
        </mc:Choice>
        <mc:Fallback xmlns="">
          <p:pic>
            <p:nvPicPr>
              <p:cNvPr id="85" name="Рукописный ввод 84">
                <a:extLst>
                  <a:ext uri="{FF2B5EF4-FFF2-40B4-BE49-F238E27FC236}">
                    <a16:creationId xmlns:a16="http://schemas.microsoft.com/office/drawing/2014/main" id="{FDEB5F78-602A-413D-BD61-C8AA2C7FFEE2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1769112" y="4205534"/>
                <a:ext cx="141829" cy="1986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6" name="Рукописный ввод 85">
                <a:extLst>
                  <a:ext uri="{FF2B5EF4-FFF2-40B4-BE49-F238E27FC236}">
                    <a16:creationId xmlns:a16="http://schemas.microsoft.com/office/drawing/2014/main" id="{D93A3C16-B6DA-452F-A423-08403AB67875}"/>
                  </a:ext>
                </a:extLst>
              </p14:cNvPr>
              <p14:cNvContentPartPr/>
              <p14:nvPr/>
            </p14:nvContentPartPr>
            <p14:xfrm>
              <a:off x="1990044" y="4285250"/>
              <a:ext cx="95250" cy="9524"/>
            </p14:xfrm>
          </p:contentPart>
        </mc:Choice>
        <mc:Fallback xmlns="">
          <p:pic>
            <p:nvPicPr>
              <p:cNvPr id="86" name="Рукописный ввод 85">
                <a:extLst>
                  <a:ext uri="{FF2B5EF4-FFF2-40B4-BE49-F238E27FC236}">
                    <a16:creationId xmlns:a16="http://schemas.microsoft.com/office/drawing/2014/main" id="{D93A3C16-B6DA-452F-A423-08403AB67875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1981257" y="4278323"/>
                <a:ext cx="112472" cy="23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7" name="Рукописный ввод 86">
                <a:extLst>
                  <a:ext uri="{FF2B5EF4-FFF2-40B4-BE49-F238E27FC236}">
                    <a16:creationId xmlns:a16="http://schemas.microsoft.com/office/drawing/2014/main" id="{22227280-C269-48F5-BD43-C237565B0A81}"/>
                  </a:ext>
                </a:extLst>
              </p14:cNvPr>
              <p14:cNvContentPartPr/>
              <p14:nvPr/>
            </p14:nvContentPartPr>
            <p14:xfrm>
              <a:off x="1990044" y="4353605"/>
              <a:ext cx="95250" cy="9524"/>
            </p14:xfrm>
          </p:contentPart>
        </mc:Choice>
        <mc:Fallback xmlns="">
          <p:pic>
            <p:nvPicPr>
              <p:cNvPr id="87" name="Рукописный ввод 86">
                <a:extLst>
                  <a:ext uri="{FF2B5EF4-FFF2-40B4-BE49-F238E27FC236}">
                    <a16:creationId xmlns:a16="http://schemas.microsoft.com/office/drawing/2014/main" id="{22227280-C269-48F5-BD43-C237565B0A81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981257" y="4346462"/>
                <a:ext cx="112472" cy="24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8" name="Рукописный ввод 87">
                <a:extLst>
                  <a:ext uri="{FF2B5EF4-FFF2-40B4-BE49-F238E27FC236}">
                    <a16:creationId xmlns:a16="http://schemas.microsoft.com/office/drawing/2014/main" id="{EA030B59-534C-4481-A2E4-28666C7CE457}"/>
                  </a:ext>
                </a:extLst>
              </p14:cNvPr>
              <p14:cNvContentPartPr/>
              <p14:nvPr/>
            </p14:nvContentPartPr>
            <p14:xfrm>
              <a:off x="2211214" y="4214253"/>
              <a:ext cx="180974" cy="200025"/>
            </p14:xfrm>
          </p:contentPart>
        </mc:Choice>
        <mc:Fallback xmlns="">
          <p:pic>
            <p:nvPicPr>
              <p:cNvPr id="88" name="Рукописный ввод 87">
                <a:extLst>
                  <a:ext uri="{FF2B5EF4-FFF2-40B4-BE49-F238E27FC236}">
                    <a16:creationId xmlns:a16="http://schemas.microsoft.com/office/drawing/2014/main" id="{EA030B59-534C-4481-A2E4-28666C7CE457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2202165" y="4205161"/>
                <a:ext cx="198709" cy="2178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9" name="Рукописный ввод 88">
                <a:extLst>
                  <a:ext uri="{FF2B5EF4-FFF2-40B4-BE49-F238E27FC236}">
                    <a16:creationId xmlns:a16="http://schemas.microsoft.com/office/drawing/2014/main" id="{9BABD37D-C07A-4004-9696-A679F20E5B0D}"/>
                  </a:ext>
                </a:extLst>
              </p14:cNvPr>
              <p14:cNvContentPartPr/>
              <p14:nvPr/>
            </p14:nvContentPartPr>
            <p14:xfrm>
              <a:off x="2401418" y="4394426"/>
              <a:ext cx="47625" cy="66675"/>
            </p14:xfrm>
          </p:contentPart>
        </mc:Choice>
        <mc:Fallback xmlns="">
          <p:pic>
            <p:nvPicPr>
              <p:cNvPr id="89" name="Рукописный ввод 88">
                <a:extLst>
                  <a:ext uri="{FF2B5EF4-FFF2-40B4-BE49-F238E27FC236}">
                    <a16:creationId xmlns:a16="http://schemas.microsoft.com/office/drawing/2014/main" id="{9BABD37D-C07A-4004-9696-A679F20E5B0D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2392116" y="4385607"/>
                <a:ext cx="65856" cy="83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90" name="Рукописный ввод 89">
                <a:extLst>
                  <a:ext uri="{FF2B5EF4-FFF2-40B4-BE49-F238E27FC236}">
                    <a16:creationId xmlns:a16="http://schemas.microsoft.com/office/drawing/2014/main" id="{D8B8D2A7-7232-42AF-AD6D-EF2D43054FE0}"/>
                  </a:ext>
                </a:extLst>
              </p14:cNvPr>
              <p14:cNvContentPartPr/>
              <p14:nvPr/>
            </p14:nvContentPartPr>
            <p14:xfrm>
              <a:off x="2544887" y="4193526"/>
              <a:ext cx="142875" cy="228600"/>
            </p14:xfrm>
          </p:contentPart>
        </mc:Choice>
        <mc:Fallback xmlns="">
          <p:pic>
            <p:nvPicPr>
              <p:cNvPr id="90" name="Рукописный ввод 89">
                <a:extLst>
                  <a:ext uri="{FF2B5EF4-FFF2-40B4-BE49-F238E27FC236}">
                    <a16:creationId xmlns:a16="http://schemas.microsoft.com/office/drawing/2014/main" id="{D8B8D2A7-7232-42AF-AD6D-EF2D43054FE0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2536206" y="4184790"/>
                <a:ext cx="160599" cy="24643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58071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E394C44B-6F4A-4566-B1A6-EE9D552A3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" y="559055"/>
            <a:ext cx="5264480" cy="1415047"/>
          </a:xfrm>
          <a:prstGeom prst="rect">
            <a:avLst/>
          </a:prstGeom>
        </p:spPr>
      </p:pic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C878EB6-0E9A-4579-A797-D998482F49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4" r="1560" b="556"/>
          <a:stretch/>
        </p:blipFill>
        <p:spPr>
          <a:xfrm>
            <a:off x="159575" y="2407332"/>
            <a:ext cx="5115443" cy="14659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1D3C35-B0ED-4391-9000-61337F8DC16B}"/>
              </a:ext>
            </a:extLst>
          </p:cNvPr>
          <p:cNvSpPr txBox="1"/>
          <p:nvPr/>
        </p:nvSpPr>
        <p:spPr>
          <a:xfrm>
            <a:off x="5886450" y="726621"/>
            <a:ext cx="27432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/>
              <a:t>Функции и графики</a:t>
            </a:r>
          </a:p>
        </p:txBody>
      </p:sp>
    </p:spTree>
    <p:extLst>
      <p:ext uri="{BB962C8B-B14F-4D97-AF65-F5344CB8AC3E}">
        <p14:creationId xmlns:p14="http://schemas.microsoft.com/office/powerpoint/2010/main" val="21417812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1D3C35-B0ED-4391-9000-61337F8DC16B}"/>
              </a:ext>
            </a:extLst>
          </p:cNvPr>
          <p:cNvSpPr txBox="1"/>
          <p:nvPr/>
        </p:nvSpPr>
        <p:spPr>
          <a:xfrm>
            <a:off x="5886450" y="726621"/>
            <a:ext cx="27432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/>
              <a:t>Функции и графики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5BEFAC1-FD6E-4ED8-80AC-F4F737D10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4" r="1560" b="556"/>
          <a:stretch/>
        </p:blipFill>
        <p:spPr>
          <a:xfrm>
            <a:off x="347354" y="652011"/>
            <a:ext cx="5115443" cy="146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49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1D3C35-B0ED-4391-9000-61337F8DC16B}"/>
              </a:ext>
            </a:extLst>
          </p:cNvPr>
          <p:cNvSpPr txBox="1"/>
          <p:nvPr/>
        </p:nvSpPr>
        <p:spPr>
          <a:xfrm>
            <a:off x="5886450" y="726621"/>
            <a:ext cx="27432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/>
              <a:t>Функции и графики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5BEFAC1-FD6E-4ED8-80AC-F4F737D10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4" r="1560" b="556"/>
          <a:stretch/>
        </p:blipFill>
        <p:spPr>
          <a:xfrm>
            <a:off x="347354" y="652011"/>
            <a:ext cx="5115443" cy="14659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D7E109-B29D-4BE1-B598-D7ABCA0C89B1}"/>
              </a:ext>
            </a:extLst>
          </p:cNvPr>
          <p:cNvSpPr txBox="1"/>
          <p:nvPr/>
        </p:nvSpPr>
        <p:spPr>
          <a:xfrm>
            <a:off x="351064" y="2286000"/>
            <a:ext cx="396784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400" dirty="0"/>
              <a:t>1. График функции проходит через точку  (1; 1) </a:t>
            </a:r>
          </a:p>
          <a:p>
            <a:r>
              <a:rPr lang="ru-RU" sz="1400" dirty="0">
                <a:cs typeface="Calibri"/>
              </a:rPr>
              <a:t>Значит 1 = 2 + </a:t>
            </a:r>
            <a:r>
              <a:rPr lang="ru-RU" sz="1400" i="1" dirty="0">
                <a:cs typeface="Calibri"/>
              </a:rPr>
              <a:t>b</a:t>
            </a:r>
            <a:r>
              <a:rPr lang="ru-RU" sz="1400" dirty="0">
                <a:cs typeface="Calibri"/>
              </a:rPr>
              <a:t> + </a:t>
            </a:r>
            <a:r>
              <a:rPr lang="ru-RU" sz="1400" i="1" dirty="0">
                <a:cs typeface="Calibri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129140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1D3C35-B0ED-4391-9000-61337F8DC16B}"/>
              </a:ext>
            </a:extLst>
          </p:cNvPr>
          <p:cNvSpPr txBox="1"/>
          <p:nvPr/>
        </p:nvSpPr>
        <p:spPr>
          <a:xfrm>
            <a:off x="5886450" y="726621"/>
            <a:ext cx="27432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/>
              <a:t>Функции и графики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5BEFAC1-FD6E-4ED8-80AC-F4F737D10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4" r="1560" b="556"/>
          <a:stretch/>
        </p:blipFill>
        <p:spPr>
          <a:xfrm>
            <a:off x="347354" y="652011"/>
            <a:ext cx="5115443" cy="14659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D7E109-B29D-4BE1-B598-D7ABCA0C89B1}"/>
              </a:ext>
            </a:extLst>
          </p:cNvPr>
          <p:cNvSpPr txBox="1"/>
          <p:nvPr/>
        </p:nvSpPr>
        <p:spPr>
          <a:xfrm>
            <a:off x="351064" y="2286000"/>
            <a:ext cx="396784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400" dirty="0"/>
              <a:t>1. График функции проходит через точку  (1; 1) </a:t>
            </a:r>
          </a:p>
          <a:p>
            <a:r>
              <a:rPr lang="ru-RU" sz="1400" dirty="0">
                <a:cs typeface="Calibri"/>
              </a:rPr>
              <a:t>Значит 1 = 2 + </a:t>
            </a:r>
            <a:r>
              <a:rPr lang="ru-RU" sz="1400" i="1" dirty="0">
                <a:cs typeface="Calibri"/>
              </a:rPr>
              <a:t>b</a:t>
            </a:r>
            <a:r>
              <a:rPr lang="ru-RU" sz="1400" dirty="0">
                <a:cs typeface="Calibri"/>
              </a:rPr>
              <a:t> + </a:t>
            </a:r>
            <a:r>
              <a:rPr lang="ru-RU" sz="1400" i="1" dirty="0">
                <a:cs typeface="Calibri"/>
              </a:rPr>
              <a:t>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5F7198-0729-46CE-B723-AA6C4768150C}"/>
              </a:ext>
            </a:extLst>
          </p:cNvPr>
          <p:cNvSpPr txBox="1"/>
          <p:nvPr/>
        </p:nvSpPr>
        <p:spPr>
          <a:xfrm>
            <a:off x="351064" y="2857500"/>
            <a:ext cx="396784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400" dirty="0"/>
              <a:t>2. График функции проходит через точку  (-2; -2) </a:t>
            </a:r>
          </a:p>
          <a:p>
            <a:r>
              <a:rPr lang="ru-RU" sz="1400" dirty="0">
                <a:cs typeface="Calibri"/>
              </a:rPr>
              <a:t>Значит -2 = 2•4 -2 </a:t>
            </a:r>
            <a:r>
              <a:rPr lang="ru-RU" sz="1400" i="1" dirty="0">
                <a:cs typeface="Calibri"/>
              </a:rPr>
              <a:t>b</a:t>
            </a:r>
            <a:r>
              <a:rPr lang="ru-RU" sz="1400" dirty="0">
                <a:cs typeface="Calibri"/>
              </a:rPr>
              <a:t> + </a:t>
            </a:r>
            <a:r>
              <a:rPr lang="ru-RU" sz="1400" i="1" dirty="0">
                <a:cs typeface="Calibri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5825084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1D3C35-B0ED-4391-9000-61337F8DC16B}"/>
              </a:ext>
            </a:extLst>
          </p:cNvPr>
          <p:cNvSpPr txBox="1"/>
          <p:nvPr/>
        </p:nvSpPr>
        <p:spPr>
          <a:xfrm>
            <a:off x="5886450" y="726621"/>
            <a:ext cx="27432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/>
              <a:t>Функции и графики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5BEFAC1-FD6E-4ED8-80AC-F4F737D10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4" r="1560" b="556"/>
          <a:stretch/>
        </p:blipFill>
        <p:spPr>
          <a:xfrm>
            <a:off x="347354" y="652011"/>
            <a:ext cx="5115443" cy="14659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D7E109-B29D-4BE1-B598-D7ABCA0C89B1}"/>
              </a:ext>
            </a:extLst>
          </p:cNvPr>
          <p:cNvSpPr txBox="1"/>
          <p:nvPr/>
        </p:nvSpPr>
        <p:spPr>
          <a:xfrm>
            <a:off x="351064" y="2286000"/>
            <a:ext cx="396784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400" dirty="0"/>
              <a:t>1. График функции проходит через точку  (1; 1) </a:t>
            </a:r>
          </a:p>
          <a:p>
            <a:r>
              <a:rPr lang="ru-RU" sz="1400" dirty="0">
                <a:cs typeface="Calibri"/>
              </a:rPr>
              <a:t>Значит 1 = 2 + </a:t>
            </a:r>
            <a:r>
              <a:rPr lang="ru-RU" sz="1400" i="1" dirty="0">
                <a:cs typeface="Calibri"/>
              </a:rPr>
              <a:t>b</a:t>
            </a:r>
            <a:r>
              <a:rPr lang="ru-RU" sz="1400" dirty="0">
                <a:cs typeface="Calibri"/>
              </a:rPr>
              <a:t> + </a:t>
            </a:r>
            <a:r>
              <a:rPr lang="ru-RU" sz="1400" i="1" dirty="0">
                <a:cs typeface="Calibri"/>
              </a:rPr>
              <a:t>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5F7198-0729-46CE-B723-AA6C4768150C}"/>
              </a:ext>
            </a:extLst>
          </p:cNvPr>
          <p:cNvSpPr txBox="1"/>
          <p:nvPr/>
        </p:nvSpPr>
        <p:spPr>
          <a:xfrm>
            <a:off x="351064" y="2857500"/>
            <a:ext cx="396784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400" dirty="0"/>
              <a:t>2. График функции проходит через точку  (-2; -2) </a:t>
            </a:r>
          </a:p>
          <a:p>
            <a:r>
              <a:rPr lang="ru-RU" sz="1400" dirty="0">
                <a:cs typeface="Calibri"/>
              </a:rPr>
              <a:t>Значит -2 = 2•4 -2 </a:t>
            </a:r>
            <a:r>
              <a:rPr lang="ru-RU" sz="1400" i="1" dirty="0">
                <a:cs typeface="Calibri"/>
              </a:rPr>
              <a:t>b</a:t>
            </a:r>
            <a:r>
              <a:rPr lang="ru-RU" sz="1400" dirty="0">
                <a:cs typeface="Calibri"/>
              </a:rPr>
              <a:t> + </a:t>
            </a:r>
            <a:r>
              <a:rPr lang="ru-RU" sz="1400" i="1" dirty="0">
                <a:cs typeface="Calibri"/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B37E6E-7970-43D9-806C-5C98C79A5A60}"/>
              </a:ext>
            </a:extLst>
          </p:cNvPr>
          <p:cNvSpPr txBox="1"/>
          <p:nvPr/>
        </p:nvSpPr>
        <p:spPr>
          <a:xfrm>
            <a:off x="351064" y="3429000"/>
            <a:ext cx="396784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400" dirty="0"/>
              <a:t>3. Решая систему уравнений,</a:t>
            </a:r>
            <a:endParaRPr lang="ru-RU" sz="1400" dirty="0">
              <a:ea typeface="+mn-lt"/>
              <a:cs typeface="+mn-lt"/>
            </a:endParaRPr>
          </a:p>
          <a:p>
            <a:r>
              <a:rPr lang="ru-RU" sz="1400" dirty="0">
                <a:ea typeface="+mn-lt"/>
                <a:cs typeface="+mn-lt"/>
              </a:rPr>
              <a:t>     1 = 2 + </a:t>
            </a:r>
            <a:r>
              <a:rPr lang="ru-RU" sz="1400" i="1" dirty="0">
                <a:ea typeface="+mn-lt"/>
                <a:cs typeface="+mn-lt"/>
              </a:rPr>
              <a:t>b</a:t>
            </a:r>
            <a:r>
              <a:rPr lang="ru-RU" sz="1400" dirty="0">
                <a:ea typeface="+mn-lt"/>
                <a:cs typeface="+mn-lt"/>
              </a:rPr>
              <a:t> + </a:t>
            </a:r>
            <a:r>
              <a:rPr lang="ru-RU" sz="1400" i="1" dirty="0">
                <a:ea typeface="+mn-lt"/>
                <a:cs typeface="+mn-lt"/>
              </a:rPr>
              <a:t>c</a:t>
            </a:r>
            <a:endParaRPr lang="ru-RU" sz="1400" dirty="0">
              <a:ea typeface="+mn-lt"/>
              <a:cs typeface="+mn-lt"/>
            </a:endParaRPr>
          </a:p>
          <a:p>
            <a:r>
              <a:rPr lang="ru-RU" sz="1400" dirty="0">
                <a:ea typeface="+mn-lt"/>
                <a:cs typeface="+mn-lt"/>
              </a:rPr>
              <a:t>    -2 = 2•4 -2 </a:t>
            </a:r>
            <a:r>
              <a:rPr lang="ru-RU" sz="1400" i="1" dirty="0">
                <a:ea typeface="+mn-lt"/>
                <a:cs typeface="+mn-lt"/>
              </a:rPr>
              <a:t>b</a:t>
            </a:r>
            <a:r>
              <a:rPr lang="ru-RU" sz="1400" dirty="0">
                <a:ea typeface="+mn-lt"/>
                <a:cs typeface="+mn-lt"/>
              </a:rPr>
              <a:t> + </a:t>
            </a:r>
            <a:r>
              <a:rPr lang="ru-RU" sz="1400" i="1" dirty="0">
                <a:ea typeface="+mn-lt"/>
                <a:cs typeface="+mn-lt"/>
              </a:rPr>
              <a:t>c</a:t>
            </a:r>
          </a:p>
          <a:p>
            <a:r>
              <a:rPr lang="ru-RU" sz="1400" dirty="0">
                <a:cs typeface="Calibri"/>
              </a:rPr>
              <a:t>Находим значения</a:t>
            </a:r>
            <a:r>
              <a:rPr lang="ru-RU" sz="1400" i="1" dirty="0">
                <a:cs typeface="Calibri"/>
              </a:rPr>
              <a:t> b и с</a:t>
            </a:r>
          </a:p>
        </p:txBody>
      </p:sp>
    </p:spTree>
    <p:extLst>
      <p:ext uri="{BB962C8B-B14F-4D97-AF65-F5344CB8AC3E}">
        <p14:creationId xmlns:p14="http://schemas.microsoft.com/office/powerpoint/2010/main" val="13256654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1D3C35-B0ED-4391-9000-61337F8DC16B}"/>
              </a:ext>
            </a:extLst>
          </p:cNvPr>
          <p:cNvSpPr txBox="1"/>
          <p:nvPr/>
        </p:nvSpPr>
        <p:spPr>
          <a:xfrm>
            <a:off x="5886450" y="726621"/>
            <a:ext cx="27432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/>
              <a:t>Функции и графики</a:t>
            </a:r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0C3063F-1612-4D7B-9CCF-852CABEA0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76" y="608041"/>
            <a:ext cx="5264480" cy="141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09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09E6CA8-1072-4345-B2FB-9B22912B1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4" y="1623461"/>
            <a:ext cx="2923261" cy="3008265"/>
          </a:xfrm>
          <a:prstGeom prst="rect">
            <a:avLst/>
          </a:prstGeom>
        </p:spPr>
      </p:pic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EC517BD-E354-4FFE-9227-D5E935550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525" y="1024832"/>
            <a:ext cx="6728041" cy="1747289"/>
          </a:xfrm>
          <a:prstGeom prst="rect">
            <a:avLst/>
          </a:prstGeom>
        </p:spPr>
      </p:pic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E20FA791-045C-4718-9563-E237D526F6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415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1D3C35-B0ED-4391-9000-61337F8DC16B}"/>
              </a:ext>
            </a:extLst>
          </p:cNvPr>
          <p:cNvSpPr txBox="1"/>
          <p:nvPr/>
        </p:nvSpPr>
        <p:spPr>
          <a:xfrm>
            <a:off x="5886450" y="726621"/>
            <a:ext cx="27432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/>
              <a:t>Функции и графики</a:t>
            </a:r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0C3063F-1612-4D7B-9CCF-852CABEA0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76" y="608041"/>
            <a:ext cx="5264480" cy="14150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BE0079-CFF9-474D-92F7-148D23F110A3}"/>
              </a:ext>
            </a:extLst>
          </p:cNvPr>
          <p:cNvSpPr txBox="1"/>
          <p:nvPr/>
        </p:nvSpPr>
        <p:spPr>
          <a:xfrm>
            <a:off x="514350" y="2392135"/>
            <a:ext cx="42780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500" dirty="0"/>
              <a:t>В чем отличие от предыдущей задачи?</a:t>
            </a:r>
          </a:p>
        </p:txBody>
      </p:sp>
    </p:spTree>
    <p:extLst>
      <p:ext uri="{BB962C8B-B14F-4D97-AF65-F5344CB8AC3E}">
        <p14:creationId xmlns:p14="http://schemas.microsoft.com/office/powerpoint/2010/main" val="22619619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1D3C35-B0ED-4391-9000-61337F8DC16B}"/>
              </a:ext>
            </a:extLst>
          </p:cNvPr>
          <p:cNvSpPr txBox="1"/>
          <p:nvPr/>
        </p:nvSpPr>
        <p:spPr>
          <a:xfrm>
            <a:off x="5886450" y="726621"/>
            <a:ext cx="27432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/>
              <a:t>Функции и графики</a:t>
            </a:r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0C3063F-1612-4D7B-9CCF-852CABEA0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76" y="608041"/>
            <a:ext cx="5264480" cy="14150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BE0079-CFF9-474D-92F7-148D23F110A3}"/>
              </a:ext>
            </a:extLst>
          </p:cNvPr>
          <p:cNvSpPr txBox="1"/>
          <p:nvPr/>
        </p:nvSpPr>
        <p:spPr>
          <a:xfrm>
            <a:off x="514350" y="2392135"/>
            <a:ext cx="427808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500" dirty="0">
                <a:cs typeface="Calibri"/>
              </a:rPr>
              <a:t>Вершина параболы в "узловой" точке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7128817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1D3C35-B0ED-4391-9000-61337F8DC16B}"/>
              </a:ext>
            </a:extLst>
          </p:cNvPr>
          <p:cNvSpPr txBox="1"/>
          <p:nvPr/>
        </p:nvSpPr>
        <p:spPr>
          <a:xfrm>
            <a:off x="5886450" y="726621"/>
            <a:ext cx="27432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/>
              <a:t>Функции и графики</a:t>
            </a:r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0C3063F-1612-4D7B-9CCF-852CABEA0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76" y="608041"/>
            <a:ext cx="5264480" cy="1415047"/>
          </a:xfrm>
          <a:prstGeom prst="rect">
            <a:avLst/>
          </a:prstGeom>
        </p:spPr>
      </p:pic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80210E8-DAD0-42D7-A3C8-6EF63E7E8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39" y="2447245"/>
            <a:ext cx="2190750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43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1D3C35-B0ED-4391-9000-61337F8DC16B}"/>
              </a:ext>
            </a:extLst>
          </p:cNvPr>
          <p:cNvSpPr txBox="1"/>
          <p:nvPr/>
        </p:nvSpPr>
        <p:spPr>
          <a:xfrm>
            <a:off x="5886450" y="726621"/>
            <a:ext cx="27432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/>
              <a:t>Функции и графики</a:t>
            </a:r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0C3063F-1612-4D7B-9CCF-852CABEA0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76" y="608041"/>
            <a:ext cx="5264480" cy="1415047"/>
          </a:xfrm>
          <a:prstGeom prst="rect">
            <a:avLst/>
          </a:prstGeom>
        </p:spPr>
      </p:pic>
      <p:pic>
        <p:nvPicPr>
          <p:cNvPr id="2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23A37EC-E543-4364-94EF-793AE8A45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26" y="2333625"/>
            <a:ext cx="2080533" cy="68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667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14:cNvPr>
              <p14:cNvContentPartPr/>
              <p14:nvPr/>
            </p14:nvContentPartPr>
            <p14:xfrm>
              <a:off x="2422752" y="761320"/>
              <a:ext cx="9524" cy="952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94176" y="532744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14:cNvPr>
              <p14:cNvContentPartPr/>
              <p14:nvPr/>
            </p14:nvContentPartPr>
            <p14:xfrm>
              <a:off x="2471738" y="900113"/>
              <a:ext cx="9524" cy="9524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43162" y="671537"/>
                <a:ext cx="476200" cy="476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3EF799-E729-4685-A1CB-9C0D89560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72" y="610559"/>
            <a:ext cx="7658100" cy="681162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DE77879B-58E9-4127-BC1A-AB94D5B7B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71" y="1318532"/>
            <a:ext cx="2237015" cy="209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683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14:cNvPr>
              <p14:cNvContentPartPr/>
              <p14:nvPr/>
            </p14:nvContentPartPr>
            <p14:xfrm>
              <a:off x="2422752" y="761320"/>
              <a:ext cx="9524" cy="952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84652" y="523220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14:cNvPr>
              <p14:cNvContentPartPr/>
              <p14:nvPr/>
            </p14:nvContentPartPr>
            <p14:xfrm>
              <a:off x="2471738" y="900113"/>
              <a:ext cx="9524" cy="9524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3638" y="662013"/>
                <a:ext cx="476200" cy="476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3EF799-E729-4685-A1CB-9C0D89560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72" y="610559"/>
            <a:ext cx="7658100" cy="681162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DE77879B-58E9-4127-BC1A-AB94D5B7B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71" y="1318532"/>
            <a:ext cx="2237015" cy="20982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22766001-69FD-46CA-9745-56881A484849}"/>
                  </a:ext>
                </a:extLst>
              </p14:cNvPr>
              <p14:cNvContentPartPr/>
              <p14:nvPr/>
            </p14:nvContentPartPr>
            <p14:xfrm>
              <a:off x="708252" y="2933020"/>
              <a:ext cx="9524" cy="9524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22766001-69FD-46CA-9745-56881A4848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9676" y="2704444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8ED8918C-F32D-4478-AFD6-4BAB46528F7C}"/>
                  </a:ext>
                </a:extLst>
              </p14:cNvPr>
              <p14:cNvContentPartPr/>
              <p14:nvPr/>
            </p14:nvContentPartPr>
            <p14:xfrm>
              <a:off x="692778" y="2903500"/>
              <a:ext cx="19049" cy="9524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8ED8918C-F32D-4478-AFD6-4BAB46528F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1955" y="2896357"/>
                <a:ext cx="40263" cy="24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D8100A3D-8E7C-430D-A7C3-EA12AA5E2332}"/>
                  </a:ext>
                </a:extLst>
              </p14:cNvPr>
              <p14:cNvContentPartPr/>
              <p14:nvPr/>
            </p14:nvContentPartPr>
            <p14:xfrm>
              <a:off x="685049" y="2892198"/>
              <a:ext cx="28575" cy="19049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D8100A3D-8E7C-430D-A7C3-EA12AA5E233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6931" y="2881375"/>
                <a:ext cx="44486" cy="402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F7C01BE6-8B4D-4291-9477-5AAAD9FD8D87}"/>
                  </a:ext>
                </a:extLst>
              </p14:cNvPr>
              <p14:cNvContentPartPr/>
              <p14:nvPr/>
            </p14:nvContentPartPr>
            <p14:xfrm>
              <a:off x="683759" y="2916691"/>
              <a:ext cx="9524" cy="9524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F7C01BE6-8B4D-4291-9477-5AAAD9FD8D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5659" y="2893833"/>
                <a:ext cx="476200" cy="56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9792CE43-1658-4F24-AE6D-9FE22835FC74}"/>
                  </a:ext>
                </a:extLst>
              </p14:cNvPr>
              <p14:cNvContentPartPr/>
              <p14:nvPr/>
            </p14:nvContentPartPr>
            <p14:xfrm>
              <a:off x="690890" y="2893947"/>
              <a:ext cx="38099" cy="28575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9792CE43-1658-4F24-AE6D-9FE22835FC7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3075" y="2885017"/>
                <a:ext cx="54055" cy="460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C68E71A0-DB6F-4C1F-8EE6-7264DE59E6C1}"/>
                  </a:ext>
                </a:extLst>
              </p14:cNvPr>
              <p14:cNvContentPartPr/>
              <p14:nvPr/>
            </p14:nvContentPartPr>
            <p14:xfrm>
              <a:off x="533568" y="2745241"/>
              <a:ext cx="9524" cy="9524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C68E71A0-DB6F-4C1F-8EE6-7264DE59E6C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10710" y="2516665"/>
                <a:ext cx="56192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54032733-D8E6-4C40-BBB4-7735C6EA9A13}"/>
                  </a:ext>
                </a:extLst>
              </p14:cNvPr>
              <p14:cNvContentPartPr/>
              <p14:nvPr/>
            </p14:nvContentPartPr>
            <p14:xfrm>
              <a:off x="520345" y="2740327"/>
              <a:ext cx="28575" cy="19049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54032733-D8E6-4C40-BBB4-7735C6EA9A1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2891" y="2731701"/>
                <a:ext cx="43794" cy="366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20836C07-ED95-4D99-9D19-605CB5E33436}"/>
                  </a:ext>
                </a:extLst>
              </p14:cNvPr>
              <p14:cNvContentPartPr/>
              <p14:nvPr/>
            </p14:nvContentPartPr>
            <p14:xfrm>
              <a:off x="869668" y="2728912"/>
              <a:ext cx="19049" cy="19049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20836C07-ED95-4D99-9D19-605CB5E3343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60876" y="2721417"/>
                <a:ext cx="36999" cy="343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BE39576B-5352-4E95-B829-9CF646E999ED}"/>
                  </a:ext>
                </a:extLst>
              </p14:cNvPr>
              <p14:cNvContentPartPr/>
              <p14:nvPr/>
            </p14:nvContentPartPr>
            <p14:xfrm>
              <a:off x="863028" y="2715500"/>
              <a:ext cx="38099" cy="38099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BE39576B-5352-4E95-B829-9CF646E999E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55077" y="2705975"/>
                <a:ext cx="54332" cy="56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166CF57A-21C7-49AA-B1C1-AA7065F0881C}"/>
                  </a:ext>
                </a:extLst>
              </p14:cNvPr>
              <p14:cNvContentPartPr/>
              <p14:nvPr/>
            </p14:nvContentPartPr>
            <p14:xfrm>
              <a:off x="873791" y="2722498"/>
              <a:ext cx="28575" cy="9524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166CF57A-21C7-49AA-B1C1-AA7065F0881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65723" y="2709966"/>
                <a:ext cx="45048" cy="34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211777F3-794F-478B-92EC-C52AE878960D}"/>
                  </a:ext>
                </a:extLst>
              </p14:cNvPr>
              <p14:cNvContentPartPr/>
              <p14:nvPr/>
            </p14:nvContentPartPr>
            <p14:xfrm>
              <a:off x="885363" y="2730663"/>
              <a:ext cx="19049" cy="9524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211777F3-794F-478B-92EC-C52AE878960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76378" y="2718633"/>
                <a:ext cx="36660" cy="34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40F616C2-72E2-4027-83F0-F940A0D37FA0}"/>
                  </a:ext>
                </a:extLst>
              </p14:cNvPr>
              <p14:cNvContentPartPr/>
              <p14:nvPr/>
            </p14:nvContentPartPr>
            <p14:xfrm>
              <a:off x="530435" y="2732051"/>
              <a:ext cx="19049" cy="9524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40F616C2-72E2-4027-83F0-F940A0D37FA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3292" y="2716813"/>
                <a:ext cx="33633" cy="406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92FB76DE-D010-4C6F-B281-5E81FC0AE26D}"/>
                  </a:ext>
                </a:extLst>
              </p14:cNvPr>
              <p14:cNvContentPartPr/>
              <p14:nvPr/>
            </p14:nvContentPartPr>
            <p14:xfrm>
              <a:off x="1035753" y="2199612"/>
              <a:ext cx="47625" cy="38099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92FB76DE-D010-4C6F-B281-5E81FC0AE26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26451" y="2190559"/>
                <a:ext cx="65856" cy="5658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17943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14:cNvPr>
              <p14:cNvContentPartPr/>
              <p14:nvPr/>
            </p14:nvContentPartPr>
            <p14:xfrm>
              <a:off x="2422752" y="761320"/>
              <a:ext cx="9524" cy="952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84652" y="523220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14:cNvPr>
              <p14:cNvContentPartPr/>
              <p14:nvPr/>
            </p14:nvContentPartPr>
            <p14:xfrm>
              <a:off x="2471738" y="900113"/>
              <a:ext cx="9524" cy="9524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3638" y="662013"/>
                <a:ext cx="476200" cy="476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3EF799-E729-4685-A1CB-9C0D89560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72" y="610559"/>
            <a:ext cx="7658100" cy="681162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DE77879B-58E9-4127-BC1A-AB94D5B7B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71" y="1318532"/>
            <a:ext cx="2237015" cy="20982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22766001-69FD-46CA-9745-56881A484849}"/>
                  </a:ext>
                </a:extLst>
              </p14:cNvPr>
              <p14:cNvContentPartPr/>
              <p14:nvPr/>
            </p14:nvContentPartPr>
            <p14:xfrm>
              <a:off x="708252" y="2933020"/>
              <a:ext cx="9524" cy="9524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22766001-69FD-46CA-9745-56881A4848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0152" y="2694920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8ED8918C-F32D-4478-AFD6-4BAB46528F7C}"/>
                  </a:ext>
                </a:extLst>
              </p14:cNvPr>
              <p14:cNvContentPartPr/>
              <p14:nvPr/>
            </p14:nvContentPartPr>
            <p14:xfrm>
              <a:off x="692778" y="2903500"/>
              <a:ext cx="19049" cy="9524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8ED8918C-F32D-4478-AFD6-4BAB46528F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1955" y="2896059"/>
                <a:ext cx="40263" cy="24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D8100A3D-8E7C-430D-A7C3-EA12AA5E2332}"/>
                  </a:ext>
                </a:extLst>
              </p14:cNvPr>
              <p14:cNvContentPartPr/>
              <p14:nvPr/>
            </p14:nvContentPartPr>
            <p14:xfrm>
              <a:off x="685049" y="2892198"/>
              <a:ext cx="28575" cy="19049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D8100A3D-8E7C-430D-A7C3-EA12AA5E233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6931" y="2881375"/>
                <a:ext cx="44486" cy="402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F7C01BE6-8B4D-4291-9477-5AAAD9FD8D87}"/>
                  </a:ext>
                </a:extLst>
              </p14:cNvPr>
              <p14:cNvContentPartPr/>
              <p14:nvPr/>
            </p14:nvContentPartPr>
            <p14:xfrm>
              <a:off x="683759" y="2916691"/>
              <a:ext cx="9524" cy="9524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F7C01BE6-8B4D-4291-9477-5AAAD9FD8D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5659" y="2892881"/>
                <a:ext cx="476200" cy="56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9792CE43-1658-4F24-AE6D-9FE22835FC74}"/>
                  </a:ext>
                </a:extLst>
              </p14:cNvPr>
              <p14:cNvContentPartPr/>
              <p14:nvPr/>
            </p14:nvContentPartPr>
            <p14:xfrm>
              <a:off x="690890" y="2893947"/>
              <a:ext cx="38099" cy="28575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9792CE43-1658-4F24-AE6D-9FE22835FC7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2749" y="2885017"/>
                <a:ext cx="54055" cy="460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C68E71A0-DB6F-4C1F-8EE6-7264DE59E6C1}"/>
                  </a:ext>
                </a:extLst>
              </p14:cNvPr>
              <p14:cNvContentPartPr/>
              <p14:nvPr/>
            </p14:nvContentPartPr>
            <p14:xfrm>
              <a:off x="533568" y="2745241"/>
              <a:ext cx="9524" cy="9524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C68E71A0-DB6F-4C1F-8EE6-7264DE59E6C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9758" y="2507141"/>
                <a:ext cx="56192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54032733-D8E6-4C40-BBB4-7735C6EA9A13}"/>
                  </a:ext>
                </a:extLst>
              </p14:cNvPr>
              <p14:cNvContentPartPr/>
              <p14:nvPr/>
            </p14:nvContentPartPr>
            <p14:xfrm>
              <a:off x="520345" y="2740327"/>
              <a:ext cx="28575" cy="19049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54032733-D8E6-4C40-BBB4-7735C6EA9A1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2580" y="2731342"/>
                <a:ext cx="43794" cy="366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20836C07-ED95-4D99-9D19-605CB5E33436}"/>
                  </a:ext>
                </a:extLst>
              </p14:cNvPr>
              <p14:cNvContentPartPr/>
              <p14:nvPr/>
            </p14:nvContentPartPr>
            <p14:xfrm>
              <a:off x="869668" y="2728912"/>
              <a:ext cx="19049" cy="19049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20836C07-ED95-4D99-9D19-605CB5E3343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60330" y="2720975"/>
                <a:ext cx="37351" cy="346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BE39576B-5352-4E95-B829-9CF646E999ED}"/>
                  </a:ext>
                </a:extLst>
              </p14:cNvPr>
              <p14:cNvContentPartPr/>
              <p14:nvPr/>
            </p14:nvContentPartPr>
            <p14:xfrm>
              <a:off x="863028" y="2715500"/>
              <a:ext cx="38099" cy="38099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BE39576B-5352-4E95-B829-9CF646E999E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54746" y="2705975"/>
                <a:ext cx="54332" cy="56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166CF57A-21C7-49AA-B1C1-AA7065F0881C}"/>
                  </a:ext>
                </a:extLst>
              </p14:cNvPr>
              <p14:cNvContentPartPr/>
              <p14:nvPr/>
            </p14:nvContentPartPr>
            <p14:xfrm>
              <a:off x="873791" y="2722498"/>
              <a:ext cx="28575" cy="9524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166CF57A-21C7-49AA-B1C1-AA7065F0881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65387" y="2709966"/>
                <a:ext cx="45048" cy="34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211777F3-794F-478B-92EC-C52AE878960D}"/>
                  </a:ext>
                </a:extLst>
              </p14:cNvPr>
              <p14:cNvContentPartPr/>
              <p14:nvPr/>
            </p14:nvContentPartPr>
            <p14:xfrm>
              <a:off x="885363" y="2730663"/>
              <a:ext cx="19049" cy="9524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211777F3-794F-478B-92EC-C52AE878960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76378" y="2718131"/>
                <a:ext cx="36660" cy="34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40F616C2-72E2-4027-83F0-F940A0D37FA0}"/>
                  </a:ext>
                </a:extLst>
              </p14:cNvPr>
              <p14:cNvContentPartPr/>
              <p14:nvPr/>
            </p14:nvContentPartPr>
            <p14:xfrm>
              <a:off x="530435" y="2732051"/>
              <a:ext cx="19049" cy="9524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40F616C2-72E2-4027-83F0-F940A0D37FA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2994" y="2716178"/>
                <a:ext cx="33633" cy="406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92FB76DE-D010-4C6F-B281-5E81FC0AE26D}"/>
                  </a:ext>
                </a:extLst>
              </p14:cNvPr>
              <p14:cNvContentPartPr/>
              <p14:nvPr/>
            </p14:nvContentPartPr>
            <p14:xfrm>
              <a:off x="1035753" y="2199612"/>
              <a:ext cx="47625" cy="38099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92FB76DE-D010-4C6F-B281-5E81FC0AE26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26523" y="2190182"/>
                <a:ext cx="65715" cy="56583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662678B-5789-4CF2-9D59-FD877958113C}"/>
              </a:ext>
            </a:extLst>
          </p:cNvPr>
          <p:cNvSpPr txBox="1"/>
          <p:nvPr/>
        </p:nvSpPr>
        <p:spPr>
          <a:xfrm>
            <a:off x="2747282" y="1457325"/>
            <a:ext cx="30289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400">
                <a:cs typeface="Calibri"/>
              </a:rPr>
              <a:t>1. График функции проходит через точку (-</a:t>
            </a:r>
            <a:r>
              <a:rPr lang="ru-RU" sz="1400" dirty="0">
                <a:cs typeface="Calibri"/>
              </a:rPr>
              <a:t>4, -3) </a:t>
            </a:r>
          </a:p>
        </p:txBody>
      </p:sp>
    </p:spTree>
    <p:extLst>
      <p:ext uri="{BB962C8B-B14F-4D97-AF65-F5344CB8AC3E}">
        <p14:creationId xmlns:p14="http://schemas.microsoft.com/office/powerpoint/2010/main" val="19396878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14:cNvPr>
              <p14:cNvContentPartPr/>
              <p14:nvPr/>
            </p14:nvContentPartPr>
            <p14:xfrm>
              <a:off x="2422752" y="761320"/>
              <a:ext cx="9524" cy="952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84652" y="523220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14:cNvPr>
              <p14:cNvContentPartPr/>
              <p14:nvPr/>
            </p14:nvContentPartPr>
            <p14:xfrm>
              <a:off x="2471738" y="900113"/>
              <a:ext cx="9524" cy="9524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3638" y="662013"/>
                <a:ext cx="476200" cy="476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3EF799-E729-4685-A1CB-9C0D89560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72" y="610559"/>
            <a:ext cx="7658100" cy="681162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DE77879B-58E9-4127-BC1A-AB94D5B7B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71" y="1318532"/>
            <a:ext cx="2237015" cy="20982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22766001-69FD-46CA-9745-56881A484849}"/>
                  </a:ext>
                </a:extLst>
              </p14:cNvPr>
              <p14:cNvContentPartPr/>
              <p14:nvPr/>
            </p14:nvContentPartPr>
            <p14:xfrm>
              <a:off x="708252" y="2933020"/>
              <a:ext cx="9524" cy="9524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22766001-69FD-46CA-9745-56881A4848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0152" y="2694920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8ED8918C-F32D-4478-AFD6-4BAB46528F7C}"/>
                  </a:ext>
                </a:extLst>
              </p14:cNvPr>
              <p14:cNvContentPartPr/>
              <p14:nvPr/>
            </p14:nvContentPartPr>
            <p14:xfrm>
              <a:off x="692778" y="2903500"/>
              <a:ext cx="19049" cy="9524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8ED8918C-F32D-4478-AFD6-4BAB46528F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1955" y="2896059"/>
                <a:ext cx="40263" cy="24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D8100A3D-8E7C-430D-A7C3-EA12AA5E2332}"/>
                  </a:ext>
                </a:extLst>
              </p14:cNvPr>
              <p14:cNvContentPartPr/>
              <p14:nvPr/>
            </p14:nvContentPartPr>
            <p14:xfrm>
              <a:off x="685049" y="2892198"/>
              <a:ext cx="28575" cy="19049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D8100A3D-8E7C-430D-A7C3-EA12AA5E233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6931" y="2881375"/>
                <a:ext cx="44486" cy="402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F7C01BE6-8B4D-4291-9477-5AAAD9FD8D87}"/>
                  </a:ext>
                </a:extLst>
              </p14:cNvPr>
              <p14:cNvContentPartPr/>
              <p14:nvPr/>
            </p14:nvContentPartPr>
            <p14:xfrm>
              <a:off x="683759" y="2916691"/>
              <a:ext cx="9524" cy="9524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F7C01BE6-8B4D-4291-9477-5AAAD9FD8D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5659" y="2892881"/>
                <a:ext cx="476200" cy="56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9792CE43-1658-4F24-AE6D-9FE22835FC74}"/>
                  </a:ext>
                </a:extLst>
              </p14:cNvPr>
              <p14:cNvContentPartPr/>
              <p14:nvPr/>
            </p14:nvContentPartPr>
            <p14:xfrm>
              <a:off x="690890" y="2893947"/>
              <a:ext cx="38099" cy="28575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9792CE43-1658-4F24-AE6D-9FE22835FC7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2749" y="2885017"/>
                <a:ext cx="54055" cy="460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C68E71A0-DB6F-4C1F-8EE6-7264DE59E6C1}"/>
                  </a:ext>
                </a:extLst>
              </p14:cNvPr>
              <p14:cNvContentPartPr/>
              <p14:nvPr/>
            </p14:nvContentPartPr>
            <p14:xfrm>
              <a:off x="533568" y="2745241"/>
              <a:ext cx="9524" cy="9524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C68E71A0-DB6F-4C1F-8EE6-7264DE59E6C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9758" y="2507141"/>
                <a:ext cx="56192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54032733-D8E6-4C40-BBB4-7735C6EA9A13}"/>
                  </a:ext>
                </a:extLst>
              </p14:cNvPr>
              <p14:cNvContentPartPr/>
              <p14:nvPr/>
            </p14:nvContentPartPr>
            <p14:xfrm>
              <a:off x="520345" y="2740327"/>
              <a:ext cx="28575" cy="19049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54032733-D8E6-4C40-BBB4-7735C6EA9A1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2580" y="2731342"/>
                <a:ext cx="43794" cy="366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20836C07-ED95-4D99-9D19-605CB5E33436}"/>
                  </a:ext>
                </a:extLst>
              </p14:cNvPr>
              <p14:cNvContentPartPr/>
              <p14:nvPr/>
            </p14:nvContentPartPr>
            <p14:xfrm>
              <a:off x="869668" y="2728912"/>
              <a:ext cx="19049" cy="19049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20836C07-ED95-4D99-9D19-605CB5E3343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60330" y="2720975"/>
                <a:ext cx="37351" cy="346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BE39576B-5352-4E95-B829-9CF646E999ED}"/>
                  </a:ext>
                </a:extLst>
              </p14:cNvPr>
              <p14:cNvContentPartPr/>
              <p14:nvPr/>
            </p14:nvContentPartPr>
            <p14:xfrm>
              <a:off x="863028" y="2715500"/>
              <a:ext cx="38099" cy="38099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BE39576B-5352-4E95-B829-9CF646E999E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54746" y="2705975"/>
                <a:ext cx="54332" cy="56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166CF57A-21C7-49AA-B1C1-AA7065F0881C}"/>
                  </a:ext>
                </a:extLst>
              </p14:cNvPr>
              <p14:cNvContentPartPr/>
              <p14:nvPr/>
            </p14:nvContentPartPr>
            <p14:xfrm>
              <a:off x="873791" y="2722498"/>
              <a:ext cx="28575" cy="9524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166CF57A-21C7-49AA-B1C1-AA7065F0881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65387" y="2709966"/>
                <a:ext cx="45048" cy="34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211777F3-794F-478B-92EC-C52AE878960D}"/>
                  </a:ext>
                </a:extLst>
              </p14:cNvPr>
              <p14:cNvContentPartPr/>
              <p14:nvPr/>
            </p14:nvContentPartPr>
            <p14:xfrm>
              <a:off x="885363" y="2730663"/>
              <a:ext cx="19049" cy="9524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211777F3-794F-478B-92EC-C52AE878960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76378" y="2718131"/>
                <a:ext cx="36660" cy="34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40F616C2-72E2-4027-83F0-F940A0D37FA0}"/>
                  </a:ext>
                </a:extLst>
              </p14:cNvPr>
              <p14:cNvContentPartPr/>
              <p14:nvPr/>
            </p14:nvContentPartPr>
            <p14:xfrm>
              <a:off x="530435" y="2732051"/>
              <a:ext cx="19049" cy="9524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40F616C2-72E2-4027-83F0-F940A0D37FA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2994" y="2716178"/>
                <a:ext cx="33633" cy="406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92FB76DE-D010-4C6F-B281-5E81FC0AE26D}"/>
                  </a:ext>
                </a:extLst>
              </p14:cNvPr>
              <p14:cNvContentPartPr/>
              <p14:nvPr/>
            </p14:nvContentPartPr>
            <p14:xfrm>
              <a:off x="1035753" y="2199612"/>
              <a:ext cx="47625" cy="38099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92FB76DE-D010-4C6F-B281-5E81FC0AE26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26523" y="2190182"/>
                <a:ext cx="65715" cy="56583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662678B-5789-4CF2-9D59-FD877958113C}"/>
              </a:ext>
            </a:extLst>
          </p:cNvPr>
          <p:cNvSpPr txBox="1"/>
          <p:nvPr/>
        </p:nvSpPr>
        <p:spPr>
          <a:xfrm>
            <a:off x="2747282" y="1457325"/>
            <a:ext cx="302895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400" dirty="0">
                <a:cs typeface="Calibri"/>
              </a:rPr>
              <a:t>1. График функции проходит через </a:t>
            </a:r>
            <a:r>
              <a:rPr lang="ru-RU" sz="1400">
                <a:cs typeface="Calibri"/>
              </a:rPr>
              <a:t>точку (-4;</a:t>
            </a:r>
            <a:r>
              <a:rPr lang="ru-RU" sz="1400" dirty="0">
                <a:cs typeface="Calibri"/>
              </a:rPr>
              <a:t> -3) </a:t>
            </a:r>
          </a:p>
          <a:p>
            <a:r>
              <a:rPr lang="ru-RU" sz="1400" dirty="0">
                <a:cs typeface="Calibri"/>
              </a:rPr>
              <a:t>-3 = 16</a:t>
            </a:r>
            <a:r>
              <a:rPr lang="ru-RU" sz="1400" i="1" dirty="0">
                <a:cs typeface="Calibri"/>
              </a:rPr>
              <a:t>a </a:t>
            </a:r>
            <a:r>
              <a:rPr lang="ru-RU" sz="1400">
                <a:cs typeface="Calibri"/>
              </a:rPr>
              <a:t>- 4</a:t>
            </a:r>
            <a:r>
              <a:rPr lang="ru-RU" sz="1400" i="1">
                <a:cs typeface="Calibri"/>
              </a:rPr>
              <a:t>b </a:t>
            </a:r>
            <a:r>
              <a:rPr lang="ru-RU" sz="1400" dirty="0">
                <a:cs typeface="Calibri"/>
              </a:rPr>
              <a:t>+ </a:t>
            </a:r>
            <a:r>
              <a:rPr lang="ru-RU" sz="1400" i="1" dirty="0">
                <a:cs typeface="Calibri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555649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14:cNvPr>
              <p14:cNvContentPartPr/>
              <p14:nvPr/>
            </p14:nvContentPartPr>
            <p14:xfrm>
              <a:off x="2422752" y="761320"/>
              <a:ext cx="9524" cy="952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84652" y="523220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14:cNvPr>
              <p14:cNvContentPartPr/>
              <p14:nvPr/>
            </p14:nvContentPartPr>
            <p14:xfrm>
              <a:off x="2471738" y="900113"/>
              <a:ext cx="9524" cy="9524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3638" y="662013"/>
                <a:ext cx="476200" cy="476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3EF799-E729-4685-A1CB-9C0D89560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72" y="610559"/>
            <a:ext cx="7658100" cy="681162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DE77879B-58E9-4127-BC1A-AB94D5B7B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71" y="1318532"/>
            <a:ext cx="2237015" cy="20982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22766001-69FD-46CA-9745-56881A484849}"/>
                  </a:ext>
                </a:extLst>
              </p14:cNvPr>
              <p14:cNvContentPartPr/>
              <p14:nvPr/>
            </p14:nvContentPartPr>
            <p14:xfrm>
              <a:off x="708252" y="2933020"/>
              <a:ext cx="9524" cy="9524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22766001-69FD-46CA-9745-56881A4848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0152" y="2694920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8ED8918C-F32D-4478-AFD6-4BAB46528F7C}"/>
                  </a:ext>
                </a:extLst>
              </p14:cNvPr>
              <p14:cNvContentPartPr/>
              <p14:nvPr/>
            </p14:nvContentPartPr>
            <p14:xfrm>
              <a:off x="692778" y="2903500"/>
              <a:ext cx="19049" cy="9524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8ED8918C-F32D-4478-AFD6-4BAB46528F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1955" y="2896059"/>
                <a:ext cx="40263" cy="24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D8100A3D-8E7C-430D-A7C3-EA12AA5E2332}"/>
                  </a:ext>
                </a:extLst>
              </p14:cNvPr>
              <p14:cNvContentPartPr/>
              <p14:nvPr/>
            </p14:nvContentPartPr>
            <p14:xfrm>
              <a:off x="685049" y="2892198"/>
              <a:ext cx="28575" cy="19049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D8100A3D-8E7C-430D-A7C3-EA12AA5E233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6931" y="2881375"/>
                <a:ext cx="44486" cy="402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F7C01BE6-8B4D-4291-9477-5AAAD9FD8D87}"/>
                  </a:ext>
                </a:extLst>
              </p14:cNvPr>
              <p14:cNvContentPartPr/>
              <p14:nvPr/>
            </p14:nvContentPartPr>
            <p14:xfrm>
              <a:off x="683759" y="2916691"/>
              <a:ext cx="9524" cy="9524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F7C01BE6-8B4D-4291-9477-5AAAD9FD8D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5659" y="2892881"/>
                <a:ext cx="476200" cy="56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9792CE43-1658-4F24-AE6D-9FE22835FC74}"/>
                  </a:ext>
                </a:extLst>
              </p14:cNvPr>
              <p14:cNvContentPartPr/>
              <p14:nvPr/>
            </p14:nvContentPartPr>
            <p14:xfrm>
              <a:off x="690890" y="2893947"/>
              <a:ext cx="38099" cy="28575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9792CE43-1658-4F24-AE6D-9FE22835FC7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2749" y="2885017"/>
                <a:ext cx="54055" cy="460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C68E71A0-DB6F-4C1F-8EE6-7264DE59E6C1}"/>
                  </a:ext>
                </a:extLst>
              </p14:cNvPr>
              <p14:cNvContentPartPr/>
              <p14:nvPr/>
            </p14:nvContentPartPr>
            <p14:xfrm>
              <a:off x="533568" y="2745241"/>
              <a:ext cx="9524" cy="9524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C68E71A0-DB6F-4C1F-8EE6-7264DE59E6C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9758" y="2507141"/>
                <a:ext cx="56192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54032733-D8E6-4C40-BBB4-7735C6EA9A13}"/>
                  </a:ext>
                </a:extLst>
              </p14:cNvPr>
              <p14:cNvContentPartPr/>
              <p14:nvPr/>
            </p14:nvContentPartPr>
            <p14:xfrm>
              <a:off x="520345" y="2740327"/>
              <a:ext cx="28575" cy="19049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54032733-D8E6-4C40-BBB4-7735C6EA9A1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2580" y="2731342"/>
                <a:ext cx="43794" cy="366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20836C07-ED95-4D99-9D19-605CB5E33436}"/>
                  </a:ext>
                </a:extLst>
              </p14:cNvPr>
              <p14:cNvContentPartPr/>
              <p14:nvPr/>
            </p14:nvContentPartPr>
            <p14:xfrm>
              <a:off x="869668" y="2728912"/>
              <a:ext cx="19049" cy="19049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20836C07-ED95-4D99-9D19-605CB5E3343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60330" y="2720975"/>
                <a:ext cx="37351" cy="346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BE39576B-5352-4E95-B829-9CF646E999ED}"/>
                  </a:ext>
                </a:extLst>
              </p14:cNvPr>
              <p14:cNvContentPartPr/>
              <p14:nvPr/>
            </p14:nvContentPartPr>
            <p14:xfrm>
              <a:off x="863028" y="2715500"/>
              <a:ext cx="38099" cy="38099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BE39576B-5352-4E95-B829-9CF646E999E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54746" y="2705975"/>
                <a:ext cx="54332" cy="56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166CF57A-21C7-49AA-B1C1-AA7065F0881C}"/>
                  </a:ext>
                </a:extLst>
              </p14:cNvPr>
              <p14:cNvContentPartPr/>
              <p14:nvPr/>
            </p14:nvContentPartPr>
            <p14:xfrm>
              <a:off x="873791" y="2722498"/>
              <a:ext cx="28575" cy="9524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166CF57A-21C7-49AA-B1C1-AA7065F0881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65387" y="2709966"/>
                <a:ext cx="45048" cy="34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211777F3-794F-478B-92EC-C52AE878960D}"/>
                  </a:ext>
                </a:extLst>
              </p14:cNvPr>
              <p14:cNvContentPartPr/>
              <p14:nvPr/>
            </p14:nvContentPartPr>
            <p14:xfrm>
              <a:off x="885363" y="2730663"/>
              <a:ext cx="19049" cy="9524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211777F3-794F-478B-92EC-C52AE878960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76378" y="2718131"/>
                <a:ext cx="36660" cy="34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40F616C2-72E2-4027-83F0-F940A0D37FA0}"/>
                  </a:ext>
                </a:extLst>
              </p14:cNvPr>
              <p14:cNvContentPartPr/>
              <p14:nvPr/>
            </p14:nvContentPartPr>
            <p14:xfrm>
              <a:off x="530435" y="2732051"/>
              <a:ext cx="19049" cy="9524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40F616C2-72E2-4027-83F0-F940A0D37FA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2994" y="2716178"/>
                <a:ext cx="33633" cy="406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92FB76DE-D010-4C6F-B281-5E81FC0AE26D}"/>
                  </a:ext>
                </a:extLst>
              </p14:cNvPr>
              <p14:cNvContentPartPr/>
              <p14:nvPr/>
            </p14:nvContentPartPr>
            <p14:xfrm>
              <a:off x="1035753" y="2199612"/>
              <a:ext cx="47625" cy="38099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92FB76DE-D010-4C6F-B281-5E81FC0AE26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26523" y="2190182"/>
                <a:ext cx="65715" cy="56583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662678B-5789-4CF2-9D59-FD877958113C}"/>
              </a:ext>
            </a:extLst>
          </p:cNvPr>
          <p:cNvSpPr txBox="1"/>
          <p:nvPr/>
        </p:nvSpPr>
        <p:spPr>
          <a:xfrm>
            <a:off x="2747282" y="1457325"/>
            <a:ext cx="302895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400" dirty="0">
                <a:cs typeface="Calibri"/>
              </a:rPr>
              <a:t>1. График функции проходит через </a:t>
            </a:r>
            <a:r>
              <a:rPr lang="ru-RU" sz="1400">
                <a:cs typeface="Calibri"/>
              </a:rPr>
              <a:t>точку (-4;</a:t>
            </a:r>
            <a:r>
              <a:rPr lang="ru-RU" sz="1400" dirty="0">
                <a:cs typeface="Calibri"/>
              </a:rPr>
              <a:t> -3) </a:t>
            </a:r>
          </a:p>
          <a:p>
            <a:r>
              <a:rPr lang="ru-RU" sz="1400" dirty="0">
                <a:cs typeface="Calibri"/>
              </a:rPr>
              <a:t>-3 = 16</a:t>
            </a:r>
            <a:r>
              <a:rPr lang="ru-RU" sz="1400" i="1" dirty="0">
                <a:cs typeface="Calibri"/>
              </a:rPr>
              <a:t>a </a:t>
            </a:r>
            <a:r>
              <a:rPr lang="ru-RU" sz="1400">
                <a:cs typeface="Calibri"/>
              </a:rPr>
              <a:t>- 4</a:t>
            </a:r>
            <a:r>
              <a:rPr lang="ru-RU" sz="1400" i="1">
                <a:cs typeface="Calibri"/>
              </a:rPr>
              <a:t>b </a:t>
            </a:r>
            <a:r>
              <a:rPr lang="ru-RU" sz="1400" dirty="0">
                <a:cs typeface="Calibri"/>
              </a:rPr>
              <a:t>+ </a:t>
            </a:r>
            <a:r>
              <a:rPr lang="ru-RU" sz="1400" i="1" dirty="0">
                <a:cs typeface="Calibri"/>
              </a:rPr>
              <a:t>c</a:t>
            </a:r>
          </a:p>
          <a:p>
            <a:endParaRPr lang="ru-RU" sz="1400" i="1" dirty="0">
              <a:cs typeface="Calibri"/>
            </a:endParaRPr>
          </a:p>
          <a:p>
            <a:r>
              <a:rPr lang="ru-RU" sz="1400" dirty="0">
                <a:cs typeface="Calibri"/>
              </a:rPr>
              <a:t>2. </a:t>
            </a:r>
            <a:r>
              <a:rPr lang="ru-RU" sz="1400" dirty="0">
                <a:ea typeface="+mn-lt"/>
                <a:cs typeface="+mn-lt"/>
              </a:rPr>
              <a:t>График функции проходит </a:t>
            </a:r>
            <a:r>
              <a:rPr lang="ru-RU" sz="1400">
                <a:ea typeface="+mn-lt"/>
                <a:cs typeface="+mn-lt"/>
              </a:rPr>
              <a:t>через точку (-3; -2) </a:t>
            </a:r>
            <a:endParaRPr lang="en-US" sz="1400">
              <a:ea typeface="+mn-lt"/>
              <a:cs typeface="+mn-lt"/>
            </a:endParaRPr>
          </a:p>
          <a:p>
            <a:r>
              <a:rPr lang="ru-RU" sz="1400" dirty="0">
                <a:ea typeface="+mn-lt"/>
                <a:cs typeface="+mn-lt"/>
              </a:rPr>
              <a:t>-2 = 9</a:t>
            </a:r>
            <a:r>
              <a:rPr lang="ru-RU" sz="1400" i="1" dirty="0">
                <a:ea typeface="+mn-lt"/>
                <a:cs typeface="+mn-lt"/>
              </a:rPr>
              <a:t>a </a:t>
            </a:r>
            <a:r>
              <a:rPr lang="ru-RU" sz="1400">
                <a:ea typeface="+mn-lt"/>
                <a:cs typeface="+mn-lt"/>
              </a:rPr>
              <a:t>- 3</a:t>
            </a:r>
            <a:r>
              <a:rPr lang="ru-RU" sz="1400" i="1">
                <a:ea typeface="+mn-lt"/>
                <a:cs typeface="+mn-lt"/>
              </a:rPr>
              <a:t>b </a:t>
            </a:r>
            <a:r>
              <a:rPr lang="ru-RU" sz="1400">
                <a:ea typeface="+mn-lt"/>
                <a:cs typeface="+mn-lt"/>
              </a:rPr>
              <a:t>+ </a:t>
            </a:r>
            <a:r>
              <a:rPr lang="ru-RU" sz="1400" i="1" dirty="0">
                <a:ea typeface="+mn-lt"/>
                <a:cs typeface="+mn-lt"/>
              </a:rPr>
              <a:t>c</a:t>
            </a:r>
            <a:endParaRPr lang="en-US" sz="1400" dirty="0">
              <a:ea typeface="+mn-lt"/>
              <a:cs typeface="+mn-lt"/>
            </a:endParaRPr>
          </a:p>
          <a:p>
            <a:endParaRPr lang="ru-RU" sz="1400" dirty="0">
              <a:cs typeface="Calibri"/>
            </a:endParaRPr>
          </a:p>
          <a:p>
            <a:endParaRPr lang="ru-RU" sz="1400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82921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14:cNvPr>
              <p14:cNvContentPartPr/>
              <p14:nvPr/>
            </p14:nvContentPartPr>
            <p14:xfrm>
              <a:off x="2422752" y="761320"/>
              <a:ext cx="9524" cy="952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84652" y="523220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14:cNvPr>
              <p14:cNvContentPartPr/>
              <p14:nvPr/>
            </p14:nvContentPartPr>
            <p14:xfrm>
              <a:off x="2471738" y="900113"/>
              <a:ext cx="9524" cy="9524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3638" y="662013"/>
                <a:ext cx="476200" cy="476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3EF799-E729-4685-A1CB-9C0D89560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72" y="610559"/>
            <a:ext cx="7658100" cy="681162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DE77879B-58E9-4127-BC1A-AB94D5B7B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71" y="1318532"/>
            <a:ext cx="2237015" cy="20982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22766001-69FD-46CA-9745-56881A484849}"/>
                  </a:ext>
                </a:extLst>
              </p14:cNvPr>
              <p14:cNvContentPartPr/>
              <p14:nvPr/>
            </p14:nvContentPartPr>
            <p14:xfrm>
              <a:off x="708252" y="2933020"/>
              <a:ext cx="9524" cy="9524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22766001-69FD-46CA-9745-56881A4848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0152" y="2694920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8ED8918C-F32D-4478-AFD6-4BAB46528F7C}"/>
                  </a:ext>
                </a:extLst>
              </p14:cNvPr>
              <p14:cNvContentPartPr/>
              <p14:nvPr/>
            </p14:nvContentPartPr>
            <p14:xfrm>
              <a:off x="692778" y="2903500"/>
              <a:ext cx="19049" cy="9524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8ED8918C-F32D-4478-AFD6-4BAB46528F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1955" y="2896059"/>
                <a:ext cx="40263" cy="24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D8100A3D-8E7C-430D-A7C3-EA12AA5E2332}"/>
                  </a:ext>
                </a:extLst>
              </p14:cNvPr>
              <p14:cNvContentPartPr/>
              <p14:nvPr/>
            </p14:nvContentPartPr>
            <p14:xfrm>
              <a:off x="685049" y="2892198"/>
              <a:ext cx="28575" cy="19049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D8100A3D-8E7C-430D-A7C3-EA12AA5E233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6931" y="2881375"/>
                <a:ext cx="44486" cy="402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F7C01BE6-8B4D-4291-9477-5AAAD9FD8D87}"/>
                  </a:ext>
                </a:extLst>
              </p14:cNvPr>
              <p14:cNvContentPartPr/>
              <p14:nvPr/>
            </p14:nvContentPartPr>
            <p14:xfrm>
              <a:off x="683759" y="2916691"/>
              <a:ext cx="9524" cy="9524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F7C01BE6-8B4D-4291-9477-5AAAD9FD8D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5659" y="2892881"/>
                <a:ext cx="476200" cy="56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9792CE43-1658-4F24-AE6D-9FE22835FC74}"/>
                  </a:ext>
                </a:extLst>
              </p14:cNvPr>
              <p14:cNvContentPartPr/>
              <p14:nvPr/>
            </p14:nvContentPartPr>
            <p14:xfrm>
              <a:off x="690890" y="2893947"/>
              <a:ext cx="38099" cy="28575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9792CE43-1658-4F24-AE6D-9FE22835FC7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2749" y="2885017"/>
                <a:ext cx="54055" cy="460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C68E71A0-DB6F-4C1F-8EE6-7264DE59E6C1}"/>
                  </a:ext>
                </a:extLst>
              </p14:cNvPr>
              <p14:cNvContentPartPr/>
              <p14:nvPr/>
            </p14:nvContentPartPr>
            <p14:xfrm>
              <a:off x="533568" y="2745241"/>
              <a:ext cx="9524" cy="9524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C68E71A0-DB6F-4C1F-8EE6-7264DE59E6C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9758" y="2507141"/>
                <a:ext cx="56192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54032733-D8E6-4C40-BBB4-7735C6EA9A13}"/>
                  </a:ext>
                </a:extLst>
              </p14:cNvPr>
              <p14:cNvContentPartPr/>
              <p14:nvPr/>
            </p14:nvContentPartPr>
            <p14:xfrm>
              <a:off x="520345" y="2740327"/>
              <a:ext cx="28575" cy="19049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54032733-D8E6-4C40-BBB4-7735C6EA9A1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2580" y="2731342"/>
                <a:ext cx="43794" cy="366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20836C07-ED95-4D99-9D19-605CB5E33436}"/>
                  </a:ext>
                </a:extLst>
              </p14:cNvPr>
              <p14:cNvContentPartPr/>
              <p14:nvPr/>
            </p14:nvContentPartPr>
            <p14:xfrm>
              <a:off x="869668" y="2728912"/>
              <a:ext cx="19049" cy="19049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20836C07-ED95-4D99-9D19-605CB5E3343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60330" y="2720975"/>
                <a:ext cx="37351" cy="346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BE39576B-5352-4E95-B829-9CF646E999ED}"/>
                  </a:ext>
                </a:extLst>
              </p14:cNvPr>
              <p14:cNvContentPartPr/>
              <p14:nvPr/>
            </p14:nvContentPartPr>
            <p14:xfrm>
              <a:off x="863028" y="2715500"/>
              <a:ext cx="38099" cy="38099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BE39576B-5352-4E95-B829-9CF646E999E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54746" y="2705975"/>
                <a:ext cx="54332" cy="56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166CF57A-21C7-49AA-B1C1-AA7065F0881C}"/>
                  </a:ext>
                </a:extLst>
              </p14:cNvPr>
              <p14:cNvContentPartPr/>
              <p14:nvPr/>
            </p14:nvContentPartPr>
            <p14:xfrm>
              <a:off x="873791" y="2722498"/>
              <a:ext cx="28575" cy="9524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166CF57A-21C7-49AA-B1C1-AA7065F0881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65387" y="2709966"/>
                <a:ext cx="45048" cy="34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211777F3-794F-478B-92EC-C52AE878960D}"/>
                  </a:ext>
                </a:extLst>
              </p14:cNvPr>
              <p14:cNvContentPartPr/>
              <p14:nvPr/>
            </p14:nvContentPartPr>
            <p14:xfrm>
              <a:off x="885363" y="2730663"/>
              <a:ext cx="19049" cy="9524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211777F3-794F-478B-92EC-C52AE878960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76378" y="2718131"/>
                <a:ext cx="36660" cy="34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40F616C2-72E2-4027-83F0-F940A0D37FA0}"/>
                  </a:ext>
                </a:extLst>
              </p14:cNvPr>
              <p14:cNvContentPartPr/>
              <p14:nvPr/>
            </p14:nvContentPartPr>
            <p14:xfrm>
              <a:off x="530435" y="2732051"/>
              <a:ext cx="19049" cy="9524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40F616C2-72E2-4027-83F0-F940A0D37FA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2994" y="2716178"/>
                <a:ext cx="33633" cy="406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92FB76DE-D010-4C6F-B281-5E81FC0AE26D}"/>
                  </a:ext>
                </a:extLst>
              </p14:cNvPr>
              <p14:cNvContentPartPr/>
              <p14:nvPr/>
            </p14:nvContentPartPr>
            <p14:xfrm>
              <a:off x="1035753" y="2199612"/>
              <a:ext cx="47625" cy="38099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92FB76DE-D010-4C6F-B281-5E81FC0AE26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26523" y="2190182"/>
                <a:ext cx="65715" cy="56583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662678B-5789-4CF2-9D59-FD877958113C}"/>
              </a:ext>
            </a:extLst>
          </p:cNvPr>
          <p:cNvSpPr txBox="1"/>
          <p:nvPr/>
        </p:nvSpPr>
        <p:spPr>
          <a:xfrm>
            <a:off x="2747282" y="1457325"/>
            <a:ext cx="302895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400" dirty="0">
                <a:cs typeface="Calibri"/>
              </a:rPr>
              <a:t>1. График функции проходит через </a:t>
            </a:r>
            <a:r>
              <a:rPr lang="ru-RU" sz="1400">
                <a:cs typeface="Calibri"/>
              </a:rPr>
              <a:t>точку (-4;</a:t>
            </a:r>
            <a:r>
              <a:rPr lang="ru-RU" sz="1400" dirty="0">
                <a:cs typeface="Calibri"/>
              </a:rPr>
              <a:t> -3) </a:t>
            </a:r>
          </a:p>
          <a:p>
            <a:r>
              <a:rPr lang="ru-RU" sz="1400" dirty="0">
                <a:cs typeface="Calibri"/>
              </a:rPr>
              <a:t>-3 = 16</a:t>
            </a:r>
            <a:r>
              <a:rPr lang="ru-RU" sz="1400" i="1" dirty="0">
                <a:cs typeface="Calibri"/>
              </a:rPr>
              <a:t>a </a:t>
            </a:r>
            <a:r>
              <a:rPr lang="ru-RU" sz="1400">
                <a:cs typeface="Calibri"/>
              </a:rPr>
              <a:t>- 4</a:t>
            </a:r>
            <a:r>
              <a:rPr lang="ru-RU" sz="1400" i="1">
                <a:cs typeface="Calibri"/>
              </a:rPr>
              <a:t>b </a:t>
            </a:r>
            <a:r>
              <a:rPr lang="ru-RU" sz="1400" dirty="0">
                <a:cs typeface="Calibri"/>
              </a:rPr>
              <a:t>+ </a:t>
            </a:r>
            <a:r>
              <a:rPr lang="ru-RU" sz="1400" i="1" dirty="0">
                <a:cs typeface="Calibri"/>
              </a:rPr>
              <a:t>c</a:t>
            </a:r>
          </a:p>
          <a:p>
            <a:endParaRPr lang="ru-RU" sz="1400" i="1" dirty="0">
              <a:cs typeface="Calibri"/>
            </a:endParaRPr>
          </a:p>
          <a:p>
            <a:r>
              <a:rPr lang="ru-RU" sz="1400" dirty="0">
                <a:cs typeface="Calibri"/>
              </a:rPr>
              <a:t>2. </a:t>
            </a:r>
            <a:r>
              <a:rPr lang="ru-RU" sz="1400" dirty="0">
                <a:ea typeface="+mn-lt"/>
                <a:cs typeface="+mn-lt"/>
              </a:rPr>
              <a:t>График функции проходит </a:t>
            </a:r>
            <a:r>
              <a:rPr lang="ru-RU" sz="1400">
                <a:ea typeface="+mn-lt"/>
                <a:cs typeface="+mn-lt"/>
              </a:rPr>
              <a:t>через точку (-3; -2) </a:t>
            </a:r>
            <a:endParaRPr lang="en-US" sz="1400">
              <a:ea typeface="+mn-lt"/>
              <a:cs typeface="+mn-lt"/>
            </a:endParaRPr>
          </a:p>
          <a:p>
            <a:r>
              <a:rPr lang="ru-RU" sz="1400" dirty="0">
                <a:ea typeface="+mn-lt"/>
                <a:cs typeface="+mn-lt"/>
              </a:rPr>
              <a:t>-2 = 9</a:t>
            </a:r>
            <a:r>
              <a:rPr lang="ru-RU" sz="1400" i="1" dirty="0">
                <a:ea typeface="+mn-lt"/>
                <a:cs typeface="+mn-lt"/>
              </a:rPr>
              <a:t>a </a:t>
            </a:r>
            <a:r>
              <a:rPr lang="ru-RU" sz="1400">
                <a:ea typeface="+mn-lt"/>
                <a:cs typeface="+mn-lt"/>
              </a:rPr>
              <a:t>- 3</a:t>
            </a:r>
            <a:r>
              <a:rPr lang="ru-RU" sz="1400" i="1">
                <a:ea typeface="+mn-lt"/>
                <a:cs typeface="+mn-lt"/>
              </a:rPr>
              <a:t>b </a:t>
            </a:r>
            <a:r>
              <a:rPr lang="ru-RU" sz="1400">
                <a:ea typeface="+mn-lt"/>
                <a:cs typeface="+mn-lt"/>
              </a:rPr>
              <a:t>+ </a:t>
            </a:r>
            <a:r>
              <a:rPr lang="ru-RU" sz="1400" i="1" dirty="0">
                <a:ea typeface="+mn-lt"/>
                <a:cs typeface="+mn-lt"/>
              </a:rPr>
              <a:t>c</a:t>
            </a:r>
            <a:endParaRPr lang="en-US" sz="1400" dirty="0">
              <a:ea typeface="+mn-lt"/>
              <a:cs typeface="+mn-lt"/>
            </a:endParaRPr>
          </a:p>
          <a:p>
            <a:endParaRPr lang="ru-RU" sz="1400" i="1" dirty="0">
              <a:cs typeface="Calibri"/>
            </a:endParaRPr>
          </a:p>
          <a:p>
            <a:r>
              <a:rPr lang="ru-RU" sz="1400" dirty="0">
                <a:cs typeface="Calibri"/>
              </a:rPr>
              <a:t>3. График функции </a:t>
            </a:r>
            <a:r>
              <a:rPr lang="ru-RU" sz="1400">
                <a:cs typeface="Calibri"/>
              </a:rPr>
              <a:t>проходит через точку (-2; 1)</a:t>
            </a:r>
            <a:endParaRPr lang="ru-RU" sz="1400" dirty="0">
              <a:cs typeface="Calibri"/>
            </a:endParaRPr>
          </a:p>
          <a:p>
            <a:r>
              <a:rPr lang="ru-RU" sz="1400">
                <a:cs typeface="Calibri"/>
              </a:rPr>
              <a:t>1 = 4</a:t>
            </a:r>
            <a:r>
              <a:rPr lang="ru-RU" sz="1400" i="1">
                <a:cs typeface="Calibri"/>
              </a:rPr>
              <a:t>a</a:t>
            </a:r>
            <a:r>
              <a:rPr lang="ru-RU" sz="1400">
                <a:cs typeface="Calibri"/>
              </a:rPr>
              <a:t> -2 </a:t>
            </a:r>
            <a:r>
              <a:rPr lang="ru-RU" sz="1400" i="1" dirty="0">
                <a:cs typeface="Calibri"/>
              </a:rPr>
              <a:t>b </a:t>
            </a:r>
            <a:r>
              <a:rPr lang="ru-RU" sz="1400" dirty="0">
                <a:cs typeface="Calibri"/>
              </a:rPr>
              <a:t>+ </a:t>
            </a:r>
            <a:r>
              <a:rPr lang="ru-RU" sz="1400" i="1" dirty="0">
                <a:cs typeface="Calibri"/>
              </a:rPr>
              <a:t>c</a:t>
            </a:r>
          </a:p>
          <a:p>
            <a:endParaRPr lang="ru-RU" sz="1400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3646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76CF34-0E57-4AF0-9B7E-5AE1E4405E9C}"/>
              </a:ext>
            </a:extLst>
          </p:cNvPr>
          <p:cNvSpPr txBox="1"/>
          <p:nvPr/>
        </p:nvSpPr>
        <p:spPr>
          <a:xfrm>
            <a:off x="696329" y="643689"/>
            <a:ext cx="749567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Факторы, негативно влияющие на успешность обучения математике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673F2-6F8E-47AB-9BFD-28959D36E1F4}"/>
              </a:ext>
            </a:extLst>
          </p:cNvPr>
          <p:cNvSpPr txBox="1"/>
          <p:nvPr/>
        </p:nvSpPr>
        <p:spPr>
          <a:xfrm>
            <a:off x="395538" y="1155032"/>
            <a:ext cx="8262684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/>
              <a:t>1.</a:t>
            </a:r>
            <a:r>
              <a:rPr lang="ru-RU" dirty="0"/>
              <a:t> </a:t>
            </a:r>
            <a:r>
              <a:rPr lang="ru-RU" b="1"/>
              <a:t>Усталость</a:t>
            </a:r>
          </a:p>
          <a:p>
            <a:endParaRPr lang="ru-RU" dirty="0">
              <a:ea typeface="+mn-lt"/>
              <a:cs typeface="+mn-lt"/>
            </a:endParaRPr>
          </a:p>
          <a:p>
            <a:r>
              <a:rPr lang="ru-RU">
                <a:ea typeface="+mn-lt"/>
                <a:cs typeface="+mn-lt"/>
              </a:rPr>
              <a:t>Согласно исследованиям, проведенным в Институте образования ВШЭ </a:t>
            </a:r>
            <a:r>
              <a:rPr lang="ru-RU" dirty="0">
                <a:ea typeface="+mn-lt"/>
                <a:cs typeface="+mn-lt"/>
              </a:rPr>
              <a:t>школьники начинают испытывать усталость уже днем и к вечеру она накапливается. </a:t>
            </a:r>
            <a:endParaRPr lang="ru-RU">
              <a:cs typeface="Calibri"/>
            </a:endParaRPr>
          </a:p>
          <a:p>
            <a:endParaRPr lang="ru-RU" dirty="0">
              <a:cs typeface="Calibri"/>
            </a:endParaRPr>
          </a:p>
          <a:p>
            <a:r>
              <a:rPr lang="ru-RU">
                <a:cs typeface="Calibri"/>
              </a:rPr>
              <a:t>72% школьников чувствуют себя уставшими;</a:t>
            </a:r>
            <a:endParaRPr lang="ru-RU" dirty="0">
              <a:cs typeface="Calibri"/>
            </a:endParaRPr>
          </a:p>
          <a:p>
            <a:r>
              <a:rPr lang="ru-RU">
                <a:ea typeface="+mn-lt"/>
                <a:cs typeface="+mn-lt"/>
              </a:rPr>
              <a:t>Среди 11-классников усталость испытывают </a:t>
            </a:r>
            <a:endParaRPr lang="ru-RU" dirty="0">
              <a:ea typeface="+mn-lt"/>
              <a:cs typeface="+mn-lt"/>
            </a:endParaRPr>
          </a:p>
          <a:p>
            <a:r>
              <a:rPr lang="ru-RU">
                <a:ea typeface="+mn-lt"/>
                <a:cs typeface="+mn-lt"/>
              </a:rPr>
              <a:t>85% опрошенных.</a:t>
            </a: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62734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14:cNvPr>
              <p14:cNvContentPartPr/>
              <p14:nvPr/>
            </p14:nvContentPartPr>
            <p14:xfrm>
              <a:off x="2422752" y="761320"/>
              <a:ext cx="9524" cy="952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84652" y="523220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14:cNvPr>
              <p14:cNvContentPartPr/>
              <p14:nvPr/>
            </p14:nvContentPartPr>
            <p14:xfrm>
              <a:off x="2471738" y="900113"/>
              <a:ext cx="9524" cy="9524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3638" y="662013"/>
                <a:ext cx="476200" cy="476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3EF799-E729-4685-A1CB-9C0D89560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72" y="610559"/>
            <a:ext cx="7658100" cy="681162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DE77879B-58E9-4127-BC1A-AB94D5B7B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71" y="1318532"/>
            <a:ext cx="2237015" cy="209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842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14:cNvPr>
              <p14:cNvContentPartPr/>
              <p14:nvPr/>
            </p14:nvContentPartPr>
            <p14:xfrm>
              <a:off x="2422752" y="761320"/>
              <a:ext cx="9524" cy="952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84652" y="523220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14:cNvPr>
              <p14:cNvContentPartPr/>
              <p14:nvPr/>
            </p14:nvContentPartPr>
            <p14:xfrm>
              <a:off x="2471738" y="900113"/>
              <a:ext cx="9524" cy="9524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3638" y="662013"/>
                <a:ext cx="476200" cy="476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3EF799-E729-4685-A1CB-9C0D89560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72" y="610559"/>
            <a:ext cx="7658100" cy="681162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DE77879B-58E9-4127-BC1A-AB94D5B7B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71" y="1318532"/>
            <a:ext cx="2237015" cy="20982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FFA4A0B2-8FA8-492E-9F44-919C0609B550}"/>
                  </a:ext>
                </a:extLst>
              </p14:cNvPr>
              <p14:cNvContentPartPr/>
              <p14:nvPr/>
            </p14:nvContentPartPr>
            <p14:xfrm>
              <a:off x="690638" y="2882743"/>
              <a:ext cx="47625" cy="666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FFA4A0B2-8FA8-492E-9F44-919C0609B55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2312" y="2874093"/>
                <a:ext cx="63944" cy="843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BDEC3020-33D4-4AE9-BF96-F76E6FA5FCE5}"/>
                  </a:ext>
                </a:extLst>
              </p14:cNvPr>
              <p14:cNvContentPartPr/>
              <p14:nvPr/>
            </p14:nvContentPartPr>
            <p14:xfrm>
              <a:off x="830715" y="2916691"/>
              <a:ext cx="28575" cy="952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BDEC3020-33D4-4AE9-BF96-F76E6FA5FC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2647" y="2688115"/>
                <a:ext cx="45048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550992E8-EAFF-4F19-B0C4-EFA221F1B90B}"/>
                  </a:ext>
                </a:extLst>
              </p14:cNvPr>
              <p14:cNvContentPartPr/>
              <p14:nvPr/>
            </p14:nvContentPartPr>
            <p14:xfrm>
              <a:off x="945015" y="2916691"/>
              <a:ext cx="47625" cy="9524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550992E8-EAFF-4F19-B0C4-EFA221F1B90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36356" y="2688115"/>
                <a:ext cx="6530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5E68C36-4F24-4702-80E6-8578938DE13F}"/>
                  </a:ext>
                </a:extLst>
              </p14:cNvPr>
              <p14:cNvContentPartPr/>
              <p14:nvPr/>
            </p14:nvContentPartPr>
            <p14:xfrm>
              <a:off x="1083808" y="2908527"/>
              <a:ext cx="66675" cy="9524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5E68C36-4F24-4702-80E6-8578938DE1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4868" y="2899003"/>
                <a:ext cx="84927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ABA4197B-F518-47B9-B594-A61CA285460E}"/>
                  </a:ext>
                </a:extLst>
              </p14:cNvPr>
              <p14:cNvContentPartPr/>
              <p14:nvPr/>
            </p14:nvContentPartPr>
            <p14:xfrm>
              <a:off x="1222602" y="2924855"/>
              <a:ext cx="9524" cy="9524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ABA4197B-F518-47B9-B594-A61CA285460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13078" y="2686755"/>
                <a:ext cx="28969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FB6E04CC-6D2B-484A-B03F-17489B87B8E3}"/>
                  </a:ext>
                </a:extLst>
              </p14:cNvPr>
              <p14:cNvContentPartPr/>
              <p14:nvPr/>
            </p14:nvContentPartPr>
            <p14:xfrm>
              <a:off x="1271587" y="2924855"/>
              <a:ext cx="28575" cy="9524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FB6E04CC-6D2B-484A-B03F-17489B87B8E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63519" y="2686755"/>
                <a:ext cx="45048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C22CE7FB-E57A-45B3-9EFB-744E2874661E}"/>
                  </a:ext>
                </a:extLst>
              </p14:cNvPr>
              <p14:cNvContentPartPr/>
              <p14:nvPr/>
            </p14:nvContentPartPr>
            <p14:xfrm>
              <a:off x="1387929" y="2908526"/>
              <a:ext cx="28575" cy="28575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C22CE7FB-E57A-45B3-9EFB-744E28746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79462" y="2900408"/>
                <a:ext cx="45861" cy="44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7734350B-FD49-45D5-BAB0-2C884193647B}"/>
                  </a:ext>
                </a:extLst>
              </p14:cNvPr>
              <p14:cNvContentPartPr/>
              <p14:nvPr/>
            </p14:nvContentPartPr>
            <p14:xfrm>
              <a:off x="1451201" y="2916691"/>
              <a:ext cx="47625" cy="9524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7734350B-FD49-45D5-BAB0-2C884193647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42181" y="2688115"/>
                <a:ext cx="6530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E2A4DF28-2130-48EE-B473-31079F0F82DC}"/>
                  </a:ext>
                </a:extLst>
              </p14:cNvPr>
              <p14:cNvContentPartPr/>
              <p14:nvPr/>
            </p14:nvContentPartPr>
            <p14:xfrm>
              <a:off x="1524679" y="2876390"/>
              <a:ext cx="85725" cy="142875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E2A4DF28-2130-48EE-B473-31079F0F82D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516515" y="2867160"/>
                <a:ext cx="102394" cy="1609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F46145BC-F669-44C4-BBC2-62B1F2498DBE}"/>
                  </a:ext>
                </a:extLst>
              </p14:cNvPr>
              <p14:cNvContentPartPr/>
              <p14:nvPr/>
            </p14:nvContentPartPr>
            <p14:xfrm>
              <a:off x="716416" y="2410504"/>
              <a:ext cx="9524" cy="28575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F46145BC-F669-44C4-BBC2-62B1F2498DB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8316" y="2402100"/>
                <a:ext cx="476200" cy="450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E8A69F9A-E84D-4D14-B7A4-112AF29C7CAB}"/>
                  </a:ext>
                </a:extLst>
              </p14:cNvPr>
              <p14:cNvContentPartPr/>
              <p14:nvPr/>
            </p14:nvContentPartPr>
            <p14:xfrm>
              <a:off x="724580" y="2516641"/>
              <a:ext cx="9524" cy="38099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E8A69F9A-E84D-4D14-B7A4-112AF29C7CA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96004" y="2507822"/>
                <a:ext cx="476200" cy="55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8A5A84D3-022F-4DBA-BA83-83D166E906D8}"/>
                  </a:ext>
                </a:extLst>
              </p14:cNvPr>
              <p14:cNvContentPartPr/>
              <p14:nvPr/>
            </p14:nvContentPartPr>
            <p14:xfrm>
              <a:off x="724580" y="2639105"/>
              <a:ext cx="9524" cy="19049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8A5A84D3-022F-4DBA-BA83-83D166E906D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12550" y="2632281"/>
                <a:ext cx="34086" cy="329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5FB8F659-0173-4DE9-B974-2F4F7BE4E420}"/>
                  </a:ext>
                </a:extLst>
              </p14:cNvPr>
              <p14:cNvContentPartPr/>
              <p14:nvPr/>
            </p14:nvContentPartPr>
            <p14:xfrm>
              <a:off x="732745" y="2753405"/>
              <a:ext cx="9524" cy="19049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5FB8F659-0173-4DE9-B974-2F4F7BE4E42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94645" y="2742066"/>
                <a:ext cx="476200" cy="412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49B5DCD1-03DD-48FB-9094-0045079411AB}"/>
                  </a:ext>
                </a:extLst>
              </p14:cNvPr>
              <p14:cNvContentPartPr/>
              <p14:nvPr/>
            </p14:nvContentPartPr>
            <p14:xfrm>
              <a:off x="732745" y="2875869"/>
              <a:ext cx="9524" cy="38099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49B5DCD1-03DD-48FB-9094-0045079411A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94645" y="2867403"/>
                <a:ext cx="476200" cy="55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69A0C80F-1D05-4F7F-ACE6-0253AB9A74D8}"/>
                  </a:ext>
                </a:extLst>
              </p14:cNvPr>
              <p14:cNvContentPartPr/>
              <p14:nvPr/>
            </p14:nvContentPartPr>
            <p14:xfrm>
              <a:off x="1238930" y="2394177"/>
              <a:ext cx="9524" cy="9524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69A0C80F-1D05-4F7F-ACE6-0253AB9A74D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0354" y="2156077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067863CE-D09D-4297-8741-E224EE9698FE}"/>
                  </a:ext>
                </a:extLst>
              </p14:cNvPr>
              <p14:cNvContentPartPr/>
              <p14:nvPr/>
            </p14:nvContentPartPr>
            <p14:xfrm>
              <a:off x="1051152" y="2402341"/>
              <a:ext cx="9524" cy="9524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067863CE-D09D-4297-8741-E224EE9698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2576" y="2173765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D4C8DBC0-00D8-4614-906E-F91E9081D8A0}"/>
                  </a:ext>
                </a:extLst>
              </p14:cNvPr>
              <p14:cNvContentPartPr/>
              <p14:nvPr/>
            </p14:nvContentPartPr>
            <p14:xfrm>
              <a:off x="610280" y="2278031"/>
              <a:ext cx="57150" cy="9524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D4C8DBC0-00D8-4614-906E-F91E9081D8A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01967" y="2239935"/>
                <a:ext cx="74122" cy="87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7B575A76-AE0B-436F-BBFE-6974D2DAEBC2}"/>
                  </a:ext>
                </a:extLst>
              </p14:cNvPr>
              <p14:cNvContentPartPr/>
              <p14:nvPr/>
            </p14:nvContentPartPr>
            <p14:xfrm>
              <a:off x="729880" y="2230891"/>
              <a:ext cx="38099" cy="76199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7B575A76-AE0B-436F-BBFE-6974D2DAEBC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20542" y="2221776"/>
                <a:ext cx="56401" cy="940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BF93D5C7-04FD-43E5-9A4F-4839B736A12C}"/>
                  </a:ext>
                </a:extLst>
              </p14:cNvPr>
              <p14:cNvContentPartPr/>
              <p14:nvPr/>
            </p14:nvContentPartPr>
            <p14:xfrm>
              <a:off x="766907" y="2263548"/>
              <a:ext cx="28575" cy="95250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BF93D5C7-04FD-43E5-9A4F-4839B736A12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59114" y="2254920"/>
                <a:ext cx="44486" cy="11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43144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14:cNvPr>
              <p14:cNvContentPartPr/>
              <p14:nvPr/>
            </p14:nvContentPartPr>
            <p14:xfrm>
              <a:off x="2422752" y="761320"/>
              <a:ext cx="9524" cy="952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84652" y="523220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14:cNvPr>
              <p14:cNvContentPartPr/>
              <p14:nvPr/>
            </p14:nvContentPartPr>
            <p14:xfrm>
              <a:off x="2471738" y="900113"/>
              <a:ext cx="9524" cy="9524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3638" y="662013"/>
                <a:ext cx="476200" cy="476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3EF799-E729-4685-A1CB-9C0D89560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72" y="610559"/>
            <a:ext cx="7658100" cy="681162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DE77879B-58E9-4127-BC1A-AB94D5B7B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71" y="1318532"/>
            <a:ext cx="2237015" cy="20982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FFA4A0B2-8FA8-492E-9F44-919C0609B550}"/>
                  </a:ext>
                </a:extLst>
              </p14:cNvPr>
              <p14:cNvContentPartPr/>
              <p14:nvPr/>
            </p14:nvContentPartPr>
            <p14:xfrm>
              <a:off x="690638" y="2882743"/>
              <a:ext cx="47625" cy="666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FFA4A0B2-8FA8-492E-9F44-919C0609B55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2312" y="2873733"/>
                <a:ext cx="63944" cy="843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BDEC3020-33D4-4AE9-BF96-F76E6FA5FCE5}"/>
                  </a:ext>
                </a:extLst>
              </p14:cNvPr>
              <p14:cNvContentPartPr/>
              <p14:nvPr/>
            </p14:nvContentPartPr>
            <p14:xfrm>
              <a:off x="830715" y="2916691"/>
              <a:ext cx="28575" cy="952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BDEC3020-33D4-4AE9-BF96-F76E6FA5FC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2211" y="2678591"/>
                <a:ext cx="4524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550992E8-EAFF-4F19-B0C4-EFA221F1B90B}"/>
                  </a:ext>
                </a:extLst>
              </p14:cNvPr>
              <p14:cNvContentPartPr/>
              <p14:nvPr/>
            </p14:nvContentPartPr>
            <p14:xfrm>
              <a:off x="945015" y="2916691"/>
              <a:ext cx="47625" cy="9524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550992E8-EAFF-4F19-B0C4-EFA221F1B90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35995" y="2678591"/>
                <a:ext cx="6530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5E68C36-4F24-4702-80E6-8578938DE13F}"/>
                  </a:ext>
                </a:extLst>
              </p14:cNvPr>
              <p14:cNvContentPartPr/>
              <p14:nvPr/>
            </p14:nvContentPartPr>
            <p14:xfrm>
              <a:off x="1083808" y="2908527"/>
              <a:ext cx="66675" cy="9524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5E68C36-4F24-4702-80E6-8578938DE1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4496" y="2899003"/>
                <a:ext cx="84927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ABA4197B-F518-47B9-B594-A61CA285460E}"/>
                  </a:ext>
                </a:extLst>
              </p14:cNvPr>
              <p14:cNvContentPartPr/>
              <p14:nvPr/>
            </p14:nvContentPartPr>
            <p14:xfrm>
              <a:off x="1222602" y="2924855"/>
              <a:ext cx="9524" cy="9524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ABA4197B-F518-47B9-B594-A61CA285460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12250" y="2686755"/>
                <a:ext cx="2981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FB6E04CC-6D2B-484A-B03F-17489B87B8E3}"/>
                  </a:ext>
                </a:extLst>
              </p14:cNvPr>
              <p14:cNvContentPartPr/>
              <p14:nvPr/>
            </p14:nvContentPartPr>
            <p14:xfrm>
              <a:off x="1271587" y="2924855"/>
              <a:ext cx="28575" cy="9524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FB6E04CC-6D2B-484A-B03F-17489B87B8E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63083" y="2686755"/>
                <a:ext cx="4524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C22CE7FB-E57A-45B3-9EFB-744E2874661E}"/>
                  </a:ext>
                </a:extLst>
              </p14:cNvPr>
              <p14:cNvContentPartPr/>
              <p14:nvPr/>
            </p14:nvContentPartPr>
            <p14:xfrm>
              <a:off x="1387929" y="2908526"/>
              <a:ext cx="28575" cy="28575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C22CE7FB-E57A-45B3-9EFB-744E28746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79110" y="2900408"/>
                <a:ext cx="45861" cy="44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7734350B-FD49-45D5-BAB0-2C884193647B}"/>
                  </a:ext>
                </a:extLst>
              </p14:cNvPr>
              <p14:cNvContentPartPr/>
              <p14:nvPr/>
            </p14:nvContentPartPr>
            <p14:xfrm>
              <a:off x="1451201" y="2916691"/>
              <a:ext cx="47625" cy="9524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7734350B-FD49-45D5-BAB0-2C884193647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42181" y="2678591"/>
                <a:ext cx="6530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E2A4DF28-2130-48EE-B473-31079F0F82DC}"/>
                  </a:ext>
                </a:extLst>
              </p14:cNvPr>
              <p14:cNvContentPartPr/>
              <p14:nvPr/>
            </p14:nvContentPartPr>
            <p14:xfrm>
              <a:off x="1524679" y="2876390"/>
              <a:ext cx="85725" cy="142875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E2A4DF28-2130-48EE-B473-31079F0F82D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516175" y="2867160"/>
                <a:ext cx="102394" cy="1609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F46145BC-F669-44C4-BBC2-62B1F2498DBE}"/>
                  </a:ext>
                </a:extLst>
              </p14:cNvPr>
              <p14:cNvContentPartPr/>
              <p14:nvPr/>
            </p14:nvContentPartPr>
            <p14:xfrm>
              <a:off x="716416" y="2410504"/>
              <a:ext cx="9524" cy="28575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F46145BC-F669-44C4-BBC2-62B1F2498DB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8316" y="2402100"/>
                <a:ext cx="476200" cy="450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E8A69F9A-E84D-4D14-B7A4-112AF29C7CAB}"/>
                  </a:ext>
                </a:extLst>
              </p14:cNvPr>
              <p14:cNvContentPartPr/>
              <p14:nvPr/>
            </p14:nvContentPartPr>
            <p14:xfrm>
              <a:off x="724580" y="2516641"/>
              <a:ext cx="9524" cy="38099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E8A69F9A-E84D-4D14-B7A4-112AF29C7CA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6480" y="2507822"/>
                <a:ext cx="476200" cy="55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8A5A84D3-022F-4DBA-BA83-83D166E906D8}"/>
                  </a:ext>
                </a:extLst>
              </p14:cNvPr>
              <p14:cNvContentPartPr/>
              <p14:nvPr/>
            </p14:nvContentPartPr>
            <p14:xfrm>
              <a:off x="724580" y="2639105"/>
              <a:ext cx="9524" cy="19049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8A5A84D3-022F-4DBA-BA83-83D166E906D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12048" y="2631997"/>
                <a:ext cx="34086" cy="329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5FB8F659-0173-4DE9-B974-2F4F7BE4E420}"/>
                  </a:ext>
                </a:extLst>
              </p14:cNvPr>
              <p14:cNvContentPartPr/>
              <p14:nvPr/>
            </p14:nvContentPartPr>
            <p14:xfrm>
              <a:off x="732745" y="2753405"/>
              <a:ext cx="9524" cy="19049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5FB8F659-0173-4DE9-B974-2F4F7BE4E42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94645" y="2742066"/>
                <a:ext cx="476200" cy="412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49B5DCD1-03DD-48FB-9094-0045079411AB}"/>
                  </a:ext>
                </a:extLst>
              </p14:cNvPr>
              <p14:cNvContentPartPr/>
              <p14:nvPr/>
            </p14:nvContentPartPr>
            <p14:xfrm>
              <a:off x="732745" y="2875869"/>
              <a:ext cx="9524" cy="38099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49B5DCD1-03DD-48FB-9094-0045079411A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94645" y="2867050"/>
                <a:ext cx="476200" cy="55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69A0C80F-1D05-4F7F-ACE6-0253AB9A74D8}"/>
                  </a:ext>
                </a:extLst>
              </p14:cNvPr>
              <p14:cNvContentPartPr/>
              <p14:nvPr/>
            </p14:nvContentPartPr>
            <p14:xfrm>
              <a:off x="1238930" y="2394177"/>
              <a:ext cx="9524" cy="9524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69A0C80F-1D05-4F7F-ACE6-0253AB9A74D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30" y="2156077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067863CE-D09D-4297-8741-E224EE9698FE}"/>
                  </a:ext>
                </a:extLst>
              </p14:cNvPr>
              <p14:cNvContentPartPr/>
              <p14:nvPr/>
            </p14:nvContentPartPr>
            <p14:xfrm>
              <a:off x="1051152" y="2402341"/>
              <a:ext cx="9524" cy="9524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067863CE-D09D-4297-8741-E224EE9698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3052" y="2164241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D4C8DBC0-00D8-4614-906E-F91E9081D8A0}"/>
                  </a:ext>
                </a:extLst>
              </p14:cNvPr>
              <p14:cNvContentPartPr/>
              <p14:nvPr/>
            </p14:nvContentPartPr>
            <p14:xfrm>
              <a:off x="610280" y="2278031"/>
              <a:ext cx="57150" cy="9524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D4C8DBC0-00D8-4614-906E-F91E9081D8A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01621" y="2238348"/>
                <a:ext cx="74122" cy="87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7B575A76-AE0B-436F-BBFE-6974D2DAEBC2}"/>
                  </a:ext>
                </a:extLst>
              </p14:cNvPr>
              <p14:cNvContentPartPr/>
              <p14:nvPr/>
            </p14:nvContentPartPr>
            <p14:xfrm>
              <a:off x="729880" y="2230891"/>
              <a:ext cx="38099" cy="76199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7B575A76-AE0B-436F-BBFE-6974D2DAEBC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20542" y="2221776"/>
                <a:ext cx="56401" cy="940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BF93D5C7-04FD-43E5-9A4F-4839B736A12C}"/>
                  </a:ext>
                </a:extLst>
              </p14:cNvPr>
              <p14:cNvContentPartPr/>
              <p14:nvPr/>
            </p14:nvContentPartPr>
            <p14:xfrm>
              <a:off x="766907" y="2263548"/>
              <a:ext cx="28575" cy="95250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BF93D5C7-04FD-43E5-9A4F-4839B736A12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58696" y="2254920"/>
                <a:ext cx="44669" cy="11216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Рисунок 27" descr="Изображение выглядит как текст, часы&#10;&#10;Автоматически созданное описание">
            <a:extLst>
              <a:ext uri="{FF2B5EF4-FFF2-40B4-BE49-F238E27FC236}">
                <a16:creationId xmlns:a16="http://schemas.microsoft.com/office/drawing/2014/main" id="{43285AD2-08BD-4918-A17D-113A0C9E9AC0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911929" y="1620611"/>
            <a:ext cx="23241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065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14:cNvPr>
              <p14:cNvContentPartPr/>
              <p14:nvPr/>
            </p14:nvContentPartPr>
            <p14:xfrm>
              <a:off x="2422752" y="761320"/>
              <a:ext cx="9524" cy="952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84652" y="523220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14:cNvPr>
              <p14:cNvContentPartPr/>
              <p14:nvPr/>
            </p14:nvContentPartPr>
            <p14:xfrm>
              <a:off x="2471738" y="900113"/>
              <a:ext cx="9524" cy="9524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3638" y="662013"/>
                <a:ext cx="476200" cy="476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3EF799-E729-4685-A1CB-9C0D89560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72" y="610559"/>
            <a:ext cx="7658100" cy="681162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DE77879B-58E9-4127-BC1A-AB94D5B7B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71" y="1318532"/>
            <a:ext cx="2237015" cy="20982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FFA4A0B2-8FA8-492E-9F44-919C0609B550}"/>
                  </a:ext>
                </a:extLst>
              </p14:cNvPr>
              <p14:cNvContentPartPr/>
              <p14:nvPr/>
            </p14:nvContentPartPr>
            <p14:xfrm>
              <a:off x="690638" y="2882743"/>
              <a:ext cx="47625" cy="666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FFA4A0B2-8FA8-492E-9F44-919C0609B55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2312" y="2873733"/>
                <a:ext cx="63944" cy="843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BDEC3020-33D4-4AE9-BF96-F76E6FA5FCE5}"/>
                  </a:ext>
                </a:extLst>
              </p14:cNvPr>
              <p14:cNvContentPartPr/>
              <p14:nvPr/>
            </p14:nvContentPartPr>
            <p14:xfrm>
              <a:off x="830715" y="2916691"/>
              <a:ext cx="28575" cy="952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BDEC3020-33D4-4AE9-BF96-F76E6FA5FC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2211" y="2678591"/>
                <a:ext cx="4524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550992E8-EAFF-4F19-B0C4-EFA221F1B90B}"/>
                  </a:ext>
                </a:extLst>
              </p14:cNvPr>
              <p14:cNvContentPartPr/>
              <p14:nvPr/>
            </p14:nvContentPartPr>
            <p14:xfrm>
              <a:off x="945015" y="2916691"/>
              <a:ext cx="47625" cy="9524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550992E8-EAFF-4F19-B0C4-EFA221F1B90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35995" y="2678591"/>
                <a:ext cx="6530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5E68C36-4F24-4702-80E6-8578938DE13F}"/>
                  </a:ext>
                </a:extLst>
              </p14:cNvPr>
              <p14:cNvContentPartPr/>
              <p14:nvPr/>
            </p14:nvContentPartPr>
            <p14:xfrm>
              <a:off x="1083808" y="2908527"/>
              <a:ext cx="66675" cy="9524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5E68C36-4F24-4702-80E6-8578938DE1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4496" y="2899003"/>
                <a:ext cx="84927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ABA4197B-F518-47B9-B594-A61CA285460E}"/>
                  </a:ext>
                </a:extLst>
              </p14:cNvPr>
              <p14:cNvContentPartPr/>
              <p14:nvPr/>
            </p14:nvContentPartPr>
            <p14:xfrm>
              <a:off x="1222602" y="2924855"/>
              <a:ext cx="9524" cy="9524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ABA4197B-F518-47B9-B594-A61CA285460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12250" y="2686755"/>
                <a:ext cx="2981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FB6E04CC-6D2B-484A-B03F-17489B87B8E3}"/>
                  </a:ext>
                </a:extLst>
              </p14:cNvPr>
              <p14:cNvContentPartPr/>
              <p14:nvPr/>
            </p14:nvContentPartPr>
            <p14:xfrm>
              <a:off x="1271587" y="2924855"/>
              <a:ext cx="28575" cy="9524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FB6E04CC-6D2B-484A-B03F-17489B87B8E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63083" y="2686755"/>
                <a:ext cx="4524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C22CE7FB-E57A-45B3-9EFB-744E2874661E}"/>
                  </a:ext>
                </a:extLst>
              </p14:cNvPr>
              <p14:cNvContentPartPr/>
              <p14:nvPr/>
            </p14:nvContentPartPr>
            <p14:xfrm>
              <a:off x="1387929" y="2908526"/>
              <a:ext cx="28575" cy="28575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C22CE7FB-E57A-45B3-9EFB-744E28746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79110" y="2900408"/>
                <a:ext cx="45861" cy="44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7734350B-FD49-45D5-BAB0-2C884193647B}"/>
                  </a:ext>
                </a:extLst>
              </p14:cNvPr>
              <p14:cNvContentPartPr/>
              <p14:nvPr/>
            </p14:nvContentPartPr>
            <p14:xfrm>
              <a:off x="1451201" y="2916691"/>
              <a:ext cx="47625" cy="9524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7734350B-FD49-45D5-BAB0-2C884193647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42181" y="2678591"/>
                <a:ext cx="6530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E2A4DF28-2130-48EE-B473-31079F0F82DC}"/>
                  </a:ext>
                </a:extLst>
              </p14:cNvPr>
              <p14:cNvContentPartPr/>
              <p14:nvPr/>
            </p14:nvContentPartPr>
            <p14:xfrm>
              <a:off x="1524679" y="2876390"/>
              <a:ext cx="85725" cy="142875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E2A4DF28-2130-48EE-B473-31079F0F82D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516175" y="2867160"/>
                <a:ext cx="102394" cy="1609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F46145BC-F669-44C4-BBC2-62B1F2498DBE}"/>
                  </a:ext>
                </a:extLst>
              </p14:cNvPr>
              <p14:cNvContentPartPr/>
              <p14:nvPr/>
            </p14:nvContentPartPr>
            <p14:xfrm>
              <a:off x="716416" y="2410504"/>
              <a:ext cx="9524" cy="28575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F46145BC-F669-44C4-BBC2-62B1F2498DB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8316" y="2402100"/>
                <a:ext cx="476200" cy="450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E8A69F9A-E84D-4D14-B7A4-112AF29C7CAB}"/>
                  </a:ext>
                </a:extLst>
              </p14:cNvPr>
              <p14:cNvContentPartPr/>
              <p14:nvPr/>
            </p14:nvContentPartPr>
            <p14:xfrm>
              <a:off x="724580" y="2516641"/>
              <a:ext cx="9524" cy="38099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E8A69F9A-E84D-4D14-B7A4-112AF29C7CA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6480" y="2507822"/>
                <a:ext cx="476200" cy="55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8A5A84D3-022F-4DBA-BA83-83D166E906D8}"/>
                  </a:ext>
                </a:extLst>
              </p14:cNvPr>
              <p14:cNvContentPartPr/>
              <p14:nvPr/>
            </p14:nvContentPartPr>
            <p14:xfrm>
              <a:off x="724580" y="2639105"/>
              <a:ext cx="9524" cy="19049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8A5A84D3-022F-4DBA-BA83-83D166E906D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12048" y="2631997"/>
                <a:ext cx="34086" cy="329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5FB8F659-0173-4DE9-B974-2F4F7BE4E420}"/>
                  </a:ext>
                </a:extLst>
              </p14:cNvPr>
              <p14:cNvContentPartPr/>
              <p14:nvPr/>
            </p14:nvContentPartPr>
            <p14:xfrm>
              <a:off x="732745" y="2753405"/>
              <a:ext cx="9524" cy="19049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5FB8F659-0173-4DE9-B974-2F4F7BE4E42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94645" y="2742066"/>
                <a:ext cx="476200" cy="412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49B5DCD1-03DD-48FB-9094-0045079411AB}"/>
                  </a:ext>
                </a:extLst>
              </p14:cNvPr>
              <p14:cNvContentPartPr/>
              <p14:nvPr/>
            </p14:nvContentPartPr>
            <p14:xfrm>
              <a:off x="732745" y="2875869"/>
              <a:ext cx="9524" cy="38099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49B5DCD1-03DD-48FB-9094-0045079411A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94645" y="2867050"/>
                <a:ext cx="476200" cy="55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69A0C80F-1D05-4F7F-ACE6-0253AB9A74D8}"/>
                  </a:ext>
                </a:extLst>
              </p14:cNvPr>
              <p14:cNvContentPartPr/>
              <p14:nvPr/>
            </p14:nvContentPartPr>
            <p14:xfrm>
              <a:off x="1238930" y="2394177"/>
              <a:ext cx="9524" cy="9524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69A0C80F-1D05-4F7F-ACE6-0253AB9A74D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30" y="2156077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067863CE-D09D-4297-8741-E224EE9698FE}"/>
                  </a:ext>
                </a:extLst>
              </p14:cNvPr>
              <p14:cNvContentPartPr/>
              <p14:nvPr/>
            </p14:nvContentPartPr>
            <p14:xfrm>
              <a:off x="1051152" y="2402341"/>
              <a:ext cx="9524" cy="9524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067863CE-D09D-4297-8741-E224EE9698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3052" y="2164241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D4C8DBC0-00D8-4614-906E-F91E9081D8A0}"/>
                  </a:ext>
                </a:extLst>
              </p14:cNvPr>
              <p14:cNvContentPartPr/>
              <p14:nvPr/>
            </p14:nvContentPartPr>
            <p14:xfrm>
              <a:off x="610280" y="2278031"/>
              <a:ext cx="57150" cy="9524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D4C8DBC0-00D8-4614-906E-F91E9081D8A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01621" y="2238348"/>
                <a:ext cx="74122" cy="87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7B575A76-AE0B-436F-BBFE-6974D2DAEBC2}"/>
                  </a:ext>
                </a:extLst>
              </p14:cNvPr>
              <p14:cNvContentPartPr/>
              <p14:nvPr/>
            </p14:nvContentPartPr>
            <p14:xfrm>
              <a:off x="729880" y="2230891"/>
              <a:ext cx="38099" cy="76199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7B575A76-AE0B-436F-BBFE-6974D2DAEBC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20542" y="2221776"/>
                <a:ext cx="56401" cy="940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BF93D5C7-04FD-43E5-9A4F-4839B736A12C}"/>
                  </a:ext>
                </a:extLst>
              </p14:cNvPr>
              <p14:cNvContentPartPr/>
              <p14:nvPr/>
            </p14:nvContentPartPr>
            <p14:xfrm>
              <a:off x="766907" y="2263548"/>
              <a:ext cx="28575" cy="95250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BF93D5C7-04FD-43E5-9A4F-4839B736A12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58696" y="2254920"/>
                <a:ext cx="44669" cy="11216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Рисунок 25">
            <a:extLst>
              <a:ext uri="{FF2B5EF4-FFF2-40B4-BE49-F238E27FC236}">
                <a16:creationId xmlns:a16="http://schemas.microsoft.com/office/drawing/2014/main" id="{7FF20C84-7935-4BD3-8403-D689F52AB8C5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745921" y="1660071"/>
            <a:ext cx="27051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400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14:cNvPr>
              <p14:cNvContentPartPr/>
              <p14:nvPr/>
            </p14:nvContentPartPr>
            <p14:xfrm>
              <a:off x="2422752" y="761320"/>
              <a:ext cx="9524" cy="952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84652" y="523220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14:cNvPr>
              <p14:cNvContentPartPr/>
              <p14:nvPr/>
            </p14:nvContentPartPr>
            <p14:xfrm>
              <a:off x="2471738" y="900113"/>
              <a:ext cx="9524" cy="9524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3638" y="662013"/>
                <a:ext cx="476200" cy="476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3EF799-E729-4685-A1CB-9C0D89560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72" y="610559"/>
            <a:ext cx="7658100" cy="681162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DE77879B-58E9-4127-BC1A-AB94D5B7B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71" y="1318532"/>
            <a:ext cx="2237015" cy="20982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FFA4A0B2-8FA8-492E-9F44-919C0609B550}"/>
                  </a:ext>
                </a:extLst>
              </p14:cNvPr>
              <p14:cNvContentPartPr/>
              <p14:nvPr/>
            </p14:nvContentPartPr>
            <p14:xfrm>
              <a:off x="690638" y="2882743"/>
              <a:ext cx="47625" cy="666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FFA4A0B2-8FA8-492E-9F44-919C0609B55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2312" y="2873733"/>
                <a:ext cx="63944" cy="843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BDEC3020-33D4-4AE9-BF96-F76E6FA5FCE5}"/>
                  </a:ext>
                </a:extLst>
              </p14:cNvPr>
              <p14:cNvContentPartPr/>
              <p14:nvPr/>
            </p14:nvContentPartPr>
            <p14:xfrm>
              <a:off x="830715" y="2916691"/>
              <a:ext cx="28575" cy="952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BDEC3020-33D4-4AE9-BF96-F76E6FA5FC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2211" y="2678591"/>
                <a:ext cx="4524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550992E8-EAFF-4F19-B0C4-EFA221F1B90B}"/>
                  </a:ext>
                </a:extLst>
              </p14:cNvPr>
              <p14:cNvContentPartPr/>
              <p14:nvPr/>
            </p14:nvContentPartPr>
            <p14:xfrm>
              <a:off x="945015" y="2916691"/>
              <a:ext cx="47625" cy="9524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550992E8-EAFF-4F19-B0C4-EFA221F1B90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35995" y="2678591"/>
                <a:ext cx="6530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5E68C36-4F24-4702-80E6-8578938DE13F}"/>
                  </a:ext>
                </a:extLst>
              </p14:cNvPr>
              <p14:cNvContentPartPr/>
              <p14:nvPr/>
            </p14:nvContentPartPr>
            <p14:xfrm>
              <a:off x="1083808" y="2908527"/>
              <a:ext cx="66675" cy="9524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5E68C36-4F24-4702-80E6-8578938DE1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4496" y="2899003"/>
                <a:ext cx="84927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ABA4197B-F518-47B9-B594-A61CA285460E}"/>
                  </a:ext>
                </a:extLst>
              </p14:cNvPr>
              <p14:cNvContentPartPr/>
              <p14:nvPr/>
            </p14:nvContentPartPr>
            <p14:xfrm>
              <a:off x="1222602" y="2924855"/>
              <a:ext cx="9524" cy="9524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ABA4197B-F518-47B9-B594-A61CA285460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12250" y="2686755"/>
                <a:ext cx="2981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FB6E04CC-6D2B-484A-B03F-17489B87B8E3}"/>
                  </a:ext>
                </a:extLst>
              </p14:cNvPr>
              <p14:cNvContentPartPr/>
              <p14:nvPr/>
            </p14:nvContentPartPr>
            <p14:xfrm>
              <a:off x="1271587" y="2924855"/>
              <a:ext cx="28575" cy="9524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FB6E04CC-6D2B-484A-B03F-17489B87B8E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63083" y="2686755"/>
                <a:ext cx="4524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C22CE7FB-E57A-45B3-9EFB-744E2874661E}"/>
                  </a:ext>
                </a:extLst>
              </p14:cNvPr>
              <p14:cNvContentPartPr/>
              <p14:nvPr/>
            </p14:nvContentPartPr>
            <p14:xfrm>
              <a:off x="1387929" y="2908526"/>
              <a:ext cx="28575" cy="28575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C22CE7FB-E57A-45B3-9EFB-744E28746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79110" y="2900408"/>
                <a:ext cx="45861" cy="44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7734350B-FD49-45D5-BAB0-2C884193647B}"/>
                  </a:ext>
                </a:extLst>
              </p14:cNvPr>
              <p14:cNvContentPartPr/>
              <p14:nvPr/>
            </p14:nvContentPartPr>
            <p14:xfrm>
              <a:off x="1451201" y="2916691"/>
              <a:ext cx="47625" cy="9524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7734350B-FD49-45D5-BAB0-2C884193647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42181" y="2678591"/>
                <a:ext cx="6530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E2A4DF28-2130-48EE-B473-31079F0F82DC}"/>
                  </a:ext>
                </a:extLst>
              </p14:cNvPr>
              <p14:cNvContentPartPr/>
              <p14:nvPr/>
            </p14:nvContentPartPr>
            <p14:xfrm>
              <a:off x="1524679" y="2876390"/>
              <a:ext cx="85725" cy="142875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E2A4DF28-2130-48EE-B473-31079F0F82D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516175" y="2867160"/>
                <a:ext cx="102394" cy="1609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F46145BC-F669-44C4-BBC2-62B1F2498DBE}"/>
                  </a:ext>
                </a:extLst>
              </p14:cNvPr>
              <p14:cNvContentPartPr/>
              <p14:nvPr/>
            </p14:nvContentPartPr>
            <p14:xfrm>
              <a:off x="716416" y="2410504"/>
              <a:ext cx="9524" cy="28575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F46145BC-F669-44C4-BBC2-62B1F2498DB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8316" y="2402100"/>
                <a:ext cx="476200" cy="450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E8A69F9A-E84D-4D14-B7A4-112AF29C7CAB}"/>
                  </a:ext>
                </a:extLst>
              </p14:cNvPr>
              <p14:cNvContentPartPr/>
              <p14:nvPr/>
            </p14:nvContentPartPr>
            <p14:xfrm>
              <a:off x="724580" y="2516641"/>
              <a:ext cx="9524" cy="38099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E8A69F9A-E84D-4D14-B7A4-112AF29C7CA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6480" y="2507822"/>
                <a:ext cx="476200" cy="55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8A5A84D3-022F-4DBA-BA83-83D166E906D8}"/>
                  </a:ext>
                </a:extLst>
              </p14:cNvPr>
              <p14:cNvContentPartPr/>
              <p14:nvPr/>
            </p14:nvContentPartPr>
            <p14:xfrm>
              <a:off x="724580" y="2639105"/>
              <a:ext cx="9524" cy="19049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8A5A84D3-022F-4DBA-BA83-83D166E906D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12048" y="2631997"/>
                <a:ext cx="34086" cy="329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5FB8F659-0173-4DE9-B974-2F4F7BE4E420}"/>
                  </a:ext>
                </a:extLst>
              </p14:cNvPr>
              <p14:cNvContentPartPr/>
              <p14:nvPr/>
            </p14:nvContentPartPr>
            <p14:xfrm>
              <a:off x="732745" y="2753405"/>
              <a:ext cx="9524" cy="19049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5FB8F659-0173-4DE9-B974-2F4F7BE4E42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94645" y="2742066"/>
                <a:ext cx="476200" cy="412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49B5DCD1-03DD-48FB-9094-0045079411AB}"/>
                  </a:ext>
                </a:extLst>
              </p14:cNvPr>
              <p14:cNvContentPartPr/>
              <p14:nvPr/>
            </p14:nvContentPartPr>
            <p14:xfrm>
              <a:off x="732745" y="2875869"/>
              <a:ext cx="9524" cy="38099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49B5DCD1-03DD-48FB-9094-0045079411A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94645" y="2867050"/>
                <a:ext cx="476200" cy="55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69A0C80F-1D05-4F7F-ACE6-0253AB9A74D8}"/>
                  </a:ext>
                </a:extLst>
              </p14:cNvPr>
              <p14:cNvContentPartPr/>
              <p14:nvPr/>
            </p14:nvContentPartPr>
            <p14:xfrm>
              <a:off x="1238930" y="2394177"/>
              <a:ext cx="9524" cy="9524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69A0C80F-1D05-4F7F-ACE6-0253AB9A74D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30" y="2156077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067863CE-D09D-4297-8741-E224EE9698FE}"/>
                  </a:ext>
                </a:extLst>
              </p14:cNvPr>
              <p14:cNvContentPartPr/>
              <p14:nvPr/>
            </p14:nvContentPartPr>
            <p14:xfrm>
              <a:off x="1051152" y="2402341"/>
              <a:ext cx="9524" cy="9524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067863CE-D09D-4297-8741-E224EE9698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3052" y="2164241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D4C8DBC0-00D8-4614-906E-F91E9081D8A0}"/>
                  </a:ext>
                </a:extLst>
              </p14:cNvPr>
              <p14:cNvContentPartPr/>
              <p14:nvPr/>
            </p14:nvContentPartPr>
            <p14:xfrm>
              <a:off x="610280" y="2278031"/>
              <a:ext cx="57150" cy="9524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D4C8DBC0-00D8-4614-906E-F91E9081D8A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01621" y="2238348"/>
                <a:ext cx="74122" cy="87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7B575A76-AE0B-436F-BBFE-6974D2DAEBC2}"/>
                  </a:ext>
                </a:extLst>
              </p14:cNvPr>
              <p14:cNvContentPartPr/>
              <p14:nvPr/>
            </p14:nvContentPartPr>
            <p14:xfrm>
              <a:off x="729880" y="2230891"/>
              <a:ext cx="38099" cy="76199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7B575A76-AE0B-436F-BBFE-6974D2DAEBC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20542" y="2221776"/>
                <a:ext cx="56401" cy="940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BF93D5C7-04FD-43E5-9A4F-4839B736A12C}"/>
                  </a:ext>
                </a:extLst>
              </p14:cNvPr>
              <p14:cNvContentPartPr/>
              <p14:nvPr/>
            </p14:nvContentPartPr>
            <p14:xfrm>
              <a:off x="766907" y="2263548"/>
              <a:ext cx="28575" cy="95250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BF93D5C7-04FD-43E5-9A4F-4839B736A12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58696" y="2254920"/>
                <a:ext cx="44669" cy="11216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Рисунок 25">
            <a:extLst>
              <a:ext uri="{FF2B5EF4-FFF2-40B4-BE49-F238E27FC236}">
                <a16:creationId xmlns:a16="http://schemas.microsoft.com/office/drawing/2014/main" id="{7FF20C84-7935-4BD3-8403-D689F52AB8C5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745921" y="1660071"/>
            <a:ext cx="2705100" cy="6477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2889C9CA-8752-48F7-A780-9038DE4D33E2}"/>
                  </a:ext>
                </a:extLst>
              </p14:cNvPr>
              <p14:cNvContentPartPr/>
              <p14:nvPr/>
            </p14:nvContentPartPr>
            <p14:xfrm>
              <a:off x="870539" y="2712133"/>
              <a:ext cx="47625" cy="57150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2889C9CA-8752-48F7-A780-9038DE4D33E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61848" y="2702915"/>
                <a:ext cx="64659" cy="752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11395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14:cNvPr>
              <p14:cNvContentPartPr/>
              <p14:nvPr/>
            </p14:nvContentPartPr>
            <p14:xfrm>
              <a:off x="2422752" y="761320"/>
              <a:ext cx="9524" cy="952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84652" y="523220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14:cNvPr>
              <p14:cNvContentPartPr/>
              <p14:nvPr/>
            </p14:nvContentPartPr>
            <p14:xfrm>
              <a:off x="2471738" y="900113"/>
              <a:ext cx="9524" cy="9524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3638" y="662013"/>
                <a:ext cx="476200" cy="476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3EF799-E729-4685-A1CB-9C0D89560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72" y="610559"/>
            <a:ext cx="7658100" cy="681162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DE77879B-58E9-4127-BC1A-AB94D5B7B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71" y="1318532"/>
            <a:ext cx="2237015" cy="20982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FFA4A0B2-8FA8-492E-9F44-919C0609B550}"/>
                  </a:ext>
                </a:extLst>
              </p14:cNvPr>
              <p14:cNvContentPartPr/>
              <p14:nvPr/>
            </p14:nvContentPartPr>
            <p14:xfrm>
              <a:off x="690638" y="2882743"/>
              <a:ext cx="47625" cy="666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FFA4A0B2-8FA8-492E-9F44-919C0609B55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2312" y="2873733"/>
                <a:ext cx="63944" cy="843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BDEC3020-33D4-4AE9-BF96-F76E6FA5FCE5}"/>
                  </a:ext>
                </a:extLst>
              </p14:cNvPr>
              <p14:cNvContentPartPr/>
              <p14:nvPr/>
            </p14:nvContentPartPr>
            <p14:xfrm>
              <a:off x="830715" y="2916691"/>
              <a:ext cx="28575" cy="952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BDEC3020-33D4-4AE9-BF96-F76E6FA5FC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2211" y="2678591"/>
                <a:ext cx="4524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550992E8-EAFF-4F19-B0C4-EFA221F1B90B}"/>
                  </a:ext>
                </a:extLst>
              </p14:cNvPr>
              <p14:cNvContentPartPr/>
              <p14:nvPr/>
            </p14:nvContentPartPr>
            <p14:xfrm>
              <a:off x="945015" y="2916691"/>
              <a:ext cx="47625" cy="9524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550992E8-EAFF-4F19-B0C4-EFA221F1B90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35995" y="2678591"/>
                <a:ext cx="6530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5E68C36-4F24-4702-80E6-8578938DE13F}"/>
                  </a:ext>
                </a:extLst>
              </p14:cNvPr>
              <p14:cNvContentPartPr/>
              <p14:nvPr/>
            </p14:nvContentPartPr>
            <p14:xfrm>
              <a:off x="1083808" y="2908527"/>
              <a:ext cx="66675" cy="9524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5E68C36-4F24-4702-80E6-8578938DE1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4496" y="2899003"/>
                <a:ext cx="84927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ABA4197B-F518-47B9-B594-A61CA285460E}"/>
                  </a:ext>
                </a:extLst>
              </p14:cNvPr>
              <p14:cNvContentPartPr/>
              <p14:nvPr/>
            </p14:nvContentPartPr>
            <p14:xfrm>
              <a:off x="1222602" y="2924855"/>
              <a:ext cx="9524" cy="9524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ABA4197B-F518-47B9-B594-A61CA285460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12250" y="2686755"/>
                <a:ext cx="2981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FB6E04CC-6D2B-484A-B03F-17489B87B8E3}"/>
                  </a:ext>
                </a:extLst>
              </p14:cNvPr>
              <p14:cNvContentPartPr/>
              <p14:nvPr/>
            </p14:nvContentPartPr>
            <p14:xfrm>
              <a:off x="1271587" y="2924855"/>
              <a:ext cx="28575" cy="9524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FB6E04CC-6D2B-484A-B03F-17489B87B8E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63083" y="2686755"/>
                <a:ext cx="4524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C22CE7FB-E57A-45B3-9EFB-744E2874661E}"/>
                  </a:ext>
                </a:extLst>
              </p14:cNvPr>
              <p14:cNvContentPartPr/>
              <p14:nvPr/>
            </p14:nvContentPartPr>
            <p14:xfrm>
              <a:off x="1387929" y="2908526"/>
              <a:ext cx="28575" cy="28575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C22CE7FB-E57A-45B3-9EFB-744E28746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79110" y="2900408"/>
                <a:ext cx="45861" cy="44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7734350B-FD49-45D5-BAB0-2C884193647B}"/>
                  </a:ext>
                </a:extLst>
              </p14:cNvPr>
              <p14:cNvContentPartPr/>
              <p14:nvPr/>
            </p14:nvContentPartPr>
            <p14:xfrm>
              <a:off x="1451201" y="2916691"/>
              <a:ext cx="47625" cy="9524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7734350B-FD49-45D5-BAB0-2C884193647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42181" y="2678591"/>
                <a:ext cx="6530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E2A4DF28-2130-48EE-B473-31079F0F82DC}"/>
                  </a:ext>
                </a:extLst>
              </p14:cNvPr>
              <p14:cNvContentPartPr/>
              <p14:nvPr/>
            </p14:nvContentPartPr>
            <p14:xfrm>
              <a:off x="1524679" y="2876390"/>
              <a:ext cx="85725" cy="142875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E2A4DF28-2130-48EE-B473-31079F0F82D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516175" y="2867160"/>
                <a:ext cx="102394" cy="1609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F46145BC-F669-44C4-BBC2-62B1F2498DBE}"/>
                  </a:ext>
                </a:extLst>
              </p14:cNvPr>
              <p14:cNvContentPartPr/>
              <p14:nvPr/>
            </p14:nvContentPartPr>
            <p14:xfrm>
              <a:off x="716416" y="2410504"/>
              <a:ext cx="9524" cy="28575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F46145BC-F669-44C4-BBC2-62B1F2498DB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8316" y="2402100"/>
                <a:ext cx="476200" cy="450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E8A69F9A-E84D-4D14-B7A4-112AF29C7CAB}"/>
                  </a:ext>
                </a:extLst>
              </p14:cNvPr>
              <p14:cNvContentPartPr/>
              <p14:nvPr/>
            </p14:nvContentPartPr>
            <p14:xfrm>
              <a:off x="724580" y="2516641"/>
              <a:ext cx="9524" cy="38099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E8A69F9A-E84D-4D14-B7A4-112AF29C7CA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6480" y="2507822"/>
                <a:ext cx="476200" cy="55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8A5A84D3-022F-4DBA-BA83-83D166E906D8}"/>
                  </a:ext>
                </a:extLst>
              </p14:cNvPr>
              <p14:cNvContentPartPr/>
              <p14:nvPr/>
            </p14:nvContentPartPr>
            <p14:xfrm>
              <a:off x="724580" y="2639105"/>
              <a:ext cx="9524" cy="19049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8A5A84D3-022F-4DBA-BA83-83D166E906D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12048" y="2631997"/>
                <a:ext cx="34086" cy="329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5FB8F659-0173-4DE9-B974-2F4F7BE4E420}"/>
                  </a:ext>
                </a:extLst>
              </p14:cNvPr>
              <p14:cNvContentPartPr/>
              <p14:nvPr/>
            </p14:nvContentPartPr>
            <p14:xfrm>
              <a:off x="732745" y="2753405"/>
              <a:ext cx="9524" cy="19049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5FB8F659-0173-4DE9-B974-2F4F7BE4E42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94645" y="2742066"/>
                <a:ext cx="476200" cy="412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49B5DCD1-03DD-48FB-9094-0045079411AB}"/>
                  </a:ext>
                </a:extLst>
              </p14:cNvPr>
              <p14:cNvContentPartPr/>
              <p14:nvPr/>
            </p14:nvContentPartPr>
            <p14:xfrm>
              <a:off x="732745" y="2875869"/>
              <a:ext cx="9524" cy="38099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49B5DCD1-03DD-48FB-9094-0045079411A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94645" y="2867050"/>
                <a:ext cx="476200" cy="55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69A0C80F-1D05-4F7F-ACE6-0253AB9A74D8}"/>
                  </a:ext>
                </a:extLst>
              </p14:cNvPr>
              <p14:cNvContentPartPr/>
              <p14:nvPr/>
            </p14:nvContentPartPr>
            <p14:xfrm>
              <a:off x="1238930" y="2394177"/>
              <a:ext cx="9524" cy="9524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69A0C80F-1D05-4F7F-ACE6-0253AB9A74D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30" y="2156077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067863CE-D09D-4297-8741-E224EE9698FE}"/>
                  </a:ext>
                </a:extLst>
              </p14:cNvPr>
              <p14:cNvContentPartPr/>
              <p14:nvPr/>
            </p14:nvContentPartPr>
            <p14:xfrm>
              <a:off x="1051152" y="2402341"/>
              <a:ext cx="9524" cy="9524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067863CE-D09D-4297-8741-E224EE9698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3052" y="2164241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D4C8DBC0-00D8-4614-906E-F91E9081D8A0}"/>
                  </a:ext>
                </a:extLst>
              </p14:cNvPr>
              <p14:cNvContentPartPr/>
              <p14:nvPr/>
            </p14:nvContentPartPr>
            <p14:xfrm>
              <a:off x="610280" y="2278031"/>
              <a:ext cx="57150" cy="9524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D4C8DBC0-00D8-4614-906E-F91E9081D8A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01621" y="2238348"/>
                <a:ext cx="74122" cy="87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7B575A76-AE0B-436F-BBFE-6974D2DAEBC2}"/>
                  </a:ext>
                </a:extLst>
              </p14:cNvPr>
              <p14:cNvContentPartPr/>
              <p14:nvPr/>
            </p14:nvContentPartPr>
            <p14:xfrm>
              <a:off x="729880" y="2230891"/>
              <a:ext cx="38099" cy="76199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7B575A76-AE0B-436F-BBFE-6974D2DAEBC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20542" y="2221776"/>
                <a:ext cx="56401" cy="940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BF93D5C7-04FD-43E5-9A4F-4839B736A12C}"/>
                  </a:ext>
                </a:extLst>
              </p14:cNvPr>
              <p14:cNvContentPartPr/>
              <p14:nvPr/>
            </p14:nvContentPartPr>
            <p14:xfrm>
              <a:off x="766907" y="2263548"/>
              <a:ext cx="28575" cy="95250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BF93D5C7-04FD-43E5-9A4F-4839B736A12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58696" y="2254920"/>
                <a:ext cx="44669" cy="11216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Рисунок 25">
            <a:extLst>
              <a:ext uri="{FF2B5EF4-FFF2-40B4-BE49-F238E27FC236}">
                <a16:creationId xmlns:a16="http://schemas.microsoft.com/office/drawing/2014/main" id="{7FF20C84-7935-4BD3-8403-D689F52AB8C5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745921" y="1660071"/>
            <a:ext cx="2705100" cy="6477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2889C9CA-8752-48F7-A780-9038DE4D33E2}"/>
                  </a:ext>
                </a:extLst>
              </p14:cNvPr>
              <p14:cNvContentPartPr/>
              <p14:nvPr/>
            </p14:nvContentPartPr>
            <p14:xfrm>
              <a:off x="870539" y="2712133"/>
              <a:ext cx="47625" cy="57150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2889C9CA-8752-48F7-A780-9038DE4D33E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61911" y="2702974"/>
                <a:ext cx="64535" cy="75101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20F9A240-EFE4-41EE-9803-4A7ACFC5F5F3}"/>
              </a:ext>
            </a:extLst>
          </p:cNvPr>
          <p:cNvSpPr txBox="1"/>
          <p:nvPr/>
        </p:nvSpPr>
        <p:spPr>
          <a:xfrm>
            <a:off x="3045279" y="2334986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/>
              <a:t>-2=</a:t>
            </a:r>
            <a:r>
              <a:rPr lang="ru-RU" sz="2000" i="1"/>
              <a:t>a - 3</a:t>
            </a:r>
          </a:p>
        </p:txBody>
      </p:sp>
    </p:spTree>
    <p:extLst>
      <p:ext uri="{BB962C8B-B14F-4D97-AF65-F5344CB8AC3E}">
        <p14:creationId xmlns:p14="http://schemas.microsoft.com/office/powerpoint/2010/main" val="27141540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14:cNvPr>
              <p14:cNvContentPartPr/>
              <p14:nvPr/>
            </p14:nvContentPartPr>
            <p14:xfrm>
              <a:off x="2422752" y="761320"/>
              <a:ext cx="9524" cy="952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84652" y="523220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14:cNvPr>
              <p14:cNvContentPartPr/>
              <p14:nvPr/>
            </p14:nvContentPartPr>
            <p14:xfrm>
              <a:off x="2471738" y="900113"/>
              <a:ext cx="9524" cy="9524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3638" y="662013"/>
                <a:ext cx="476200" cy="476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3EF799-E729-4685-A1CB-9C0D89560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72" y="610559"/>
            <a:ext cx="7658100" cy="681162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DE77879B-58E9-4127-BC1A-AB94D5B7B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71" y="1318532"/>
            <a:ext cx="2237015" cy="20982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FFA4A0B2-8FA8-492E-9F44-919C0609B550}"/>
                  </a:ext>
                </a:extLst>
              </p14:cNvPr>
              <p14:cNvContentPartPr/>
              <p14:nvPr/>
            </p14:nvContentPartPr>
            <p14:xfrm>
              <a:off x="690638" y="2882743"/>
              <a:ext cx="47625" cy="666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FFA4A0B2-8FA8-492E-9F44-919C0609B55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2312" y="2873733"/>
                <a:ext cx="63944" cy="843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BDEC3020-33D4-4AE9-BF96-F76E6FA5FCE5}"/>
                  </a:ext>
                </a:extLst>
              </p14:cNvPr>
              <p14:cNvContentPartPr/>
              <p14:nvPr/>
            </p14:nvContentPartPr>
            <p14:xfrm>
              <a:off x="830715" y="2916691"/>
              <a:ext cx="28575" cy="952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BDEC3020-33D4-4AE9-BF96-F76E6FA5FC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2211" y="2678591"/>
                <a:ext cx="4524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550992E8-EAFF-4F19-B0C4-EFA221F1B90B}"/>
                  </a:ext>
                </a:extLst>
              </p14:cNvPr>
              <p14:cNvContentPartPr/>
              <p14:nvPr/>
            </p14:nvContentPartPr>
            <p14:xfrm>
              <a:off x="945015" y="2916691"/>
              <a:ext cx="47625" cy="9524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550992E8-EAFF-4F19-B0C4-EFA221F1B90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35995" y="2678591"/>
                <a:ext cx="6530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5E68C36-4F24-4702-80E6-8578938DE13F}"/>
                  </a:ext>
                </a:extLst>
              </p14:cNvPr>
              <p14:cNvContentPartPr/>
              <p14:nvPr/>
            </p14:nvContentPartPr>
            <p14:xfrm>
              <a:off x="1083808" y="2908527"/>
              <a:ext cx="66675" cy="9524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5E68C36-4F24-4702-80E6-8578938DE1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4496" y="2899003"/>
                <a:ext cx="84927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ABA4197B-F518-47B9-B594-A61CA285460E}"/>
                  </a:ext>
                </a:extLst>
              </p14:cNvPr>
              <p14:cNvContentPartPr/>
              <p14:nvPr/>
            </p14:nvContentPartPr>
            <p14:xfrm>
              <a:off x="1222602" y="2924855"/>
              <a:ext cx="9524" cy="9524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ABA4197B-F518-47B9-B594-A61CA285460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12250" y="2686755"/>
                <a:ext cx="2981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FB6E04CC-6D2B-484A-B03F-17489B87B8E3}"/>
                  </a:ext>
                </a:extLst>
              </p14:cNvPr>
              <p14:cNvContentPartPr/>
              <p14:nvPr/>
            </p14:nvContentPartPr>
            <p14:xfrm>
              <a:off x="1271587" y="2924855"/>
              <a:ext cx="28575" cy="9524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FB6E04CC-6D2B-484A-B03F-17489B87B8E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63083" y="2686755"/>
                <a:ext cx="4524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C22CE7FB-E57A-45B3-9EFB-744E2874661E}"/>
                  </a:ext>
                </a:extLst>
              </p14:cNvPr>
              <p14:cNvContentPartPr/>
              <p14:nvPr/>
            </p14:nvContentPartPr>
            <p14:xfrm>
              <a:off x="1387929" y="2908526"/>
              <a:ext cx="28575" cy="28575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C22CE7FB-E57A-45B3-9EFB-744E28746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79110" y="2900408"/>
                <a:ext cx="45861" cy="44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7734350B-FD49-45D5-BAB0-2C884193647B}"/>
                  </a:ext>
                </a:extLst>
              </p14:cNvPr>
              <p14:cNvContentPartPr/>
              <p14:nvPr/>
            </p14:nvContentPartPr>
            <p14:xfrm>
              <a:off x="1451201" y="2916691"/>
              <a:ext cx="47625" cy="9524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7734350B-FD49-45D5-BAB0-2C884193647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42181" y="2678591"/>
                <a:ext cx="6530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E2A4DF28-2130-48EE-B473-31079F0F82DC}"/>
                  </a:ext>
                </a:extLst>
              </p14:cNvPr>
              <p14:cNvContentPartPr/>
              <p14:nvPr/>
            </p14:nvContentPartPr>
            <p14:xfrm>
              <a:off x="1524679" y="2876390"/>
              <a:ext cx="85725" cy="142875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E2A4DF28-2130-48EE-B473-31079F0F82D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516175" y="2867160"/>
                <a:ext cx="102394" cy="1609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F46145BC-F669-44C4-BBC2-62B1F2498DBE}"/>
                  </a:ext>
                </a:extLst>
              </p14:cNvPr>
              <p14:cNvContentPartPr/>
              <p14:nvPr/>
            </p14:nvContentPartPr>
            <p14:xfrm>
              <a:off x="716416" y="2410504"/>
              <a:ext cx="9524" cy="28575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F46145BC-F669-44C4-BBC2-62B1F2498DB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8316" y="2402100"/>
                <a:ext cx="476200" cy="450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E8A69F9A-E84D-4D14-B7A4-112AF29C7CAB}"/>
                  </a:ext>
                </a:extLst>
              </p14:cNvPr>
              <p14:cNvContentPartPr/>
              <p14:nvPr/>
            </p14:nvContentPartPr>
            <p14:xfrm>
              <a:off x="724580" y="2516641"/>
              <a:ext cx="9524" cy="38099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E8A69F9A-E84D-4D14-B7A4-112AF29C7CA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6480" y="2507822"/>
                <a:ext cx="476200" cy="55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8A5A84D3-022F-4DBA-BA83-83D166E906D8}"/>
                  </a:ext>
                </a:extLst>
              </p14:cNvPr>
              <p14:cNvContentPartPr/>
              <p14:nvPr/>
            </p14:nvContentPartPr>
            <p14:xfrm>
              <a:off x="724580" y="2639105"/>
              <a:ext cx="9524" cy="19049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8A5A84D3-022F-4DBA-BA83-83D166E906D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12048" y="2631997"/>
                <a:ext cx="34086" cy="329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5FB8F659-0173-4DE9-B974-2F4F7BE4E420}"/>
                  </a:ext>
                </a:extLst>
              </p14:cNvPr>
              <p14:cNvContentPartPr/>
              <p14:nvPr/>
            </p14:nvContentPartPr>
            <p14:xfrm>
              <a:off x="732745" y="2753405"/>
              <a:ext cx="9524" cy="19049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5FB8F659-0173-4DE9-B974-2F4F7BE4E42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94645" y="2742066"/>
                <a:ext cx="476200" cy="412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49B5DCD1-03DD-48FB-9094-0045079411AB}"/>
                  </a:ext>
                </a:extLst>
              </p14:cNvPr>
              <p14:cNvContentPartPr/>
              <p14:nvPr/>
            </p14:nvContentPartPr>
            <p14:xfrm>
              <a:off x="732745" y="2875869"/>
              <a:ext cx="9524" cy="38099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49B5DCD1-03DD-48FB-9094-0045079411A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94645" y="2867050"/>
                <a:ext cx="476200" cy="55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69A0C80F-1D05-4F7F-ACE6-0253AB9A74D8}"/>
                  </a:ext>
                </a:extLst>
              </p14:cNvPr>
              <p14:cNvContentPartPr/>
              <p14:nvPr/>
            </p14:nvContentPartPr>
            <p14:xfrm>
              <a:off x="1238930" y="2394177"/>
              <a:ext cx="9524" cy="9524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69A0C80F-1D05-4F7F-ACE6-0253AB9A74D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30" y="2156077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067863CE-D09D-4297-8741-E224EE9698FE}"/>
                  </a:ext>
                </a:extLst>
              </p14:cNvPr>
              <p14:cNvContentPartPr/>
              <p14:nvPr/>
            </p14:nvContentPartPr>
            <p14:xfrm>
              <a:off x="1051152" y="2402341"/>
              <a:ext cx="9524" cy="9524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067863CE-D09D-4297-8741-E224EE9698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3052" y="2164241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D4C8DBC0-00D8-4614-906E-F91E9081D8A0}"/>
                  </a:ext>
                </a:extLst>
              </p14:cNvPr>
              <p14:cNvContentPartPr/>
              <p14:nvPr/>
            </p14:nvContentPartPr>
            <p14:xfrm>
              <a:off x="610280" y="2278031"/>
              <a:ext cx="57150" cy="9524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D4C8DBC0-00D8-4614-906E-F91E9081D8A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01621" y="2238348"/>
                <a:ext cx="74122" cy="87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7B575A76-AE0B-436F-BBFE-6974D2DAEBC2}"/>
                  </a:ext>
                </a:extLst>
              </p14:cNvPr>
              <p14:cNvContentPartPr/>
              <p14:nvPr/>
            </p14:nvContentPartPr>
            <p14:xfrm>
              <a:off x="729880" y="2230891"/>
              <a:ext cx="38099" cy="76199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7B575A76-AE0B-436F-BBFE-6974D2DAEBC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20542" y="2221776"/>
                <a:ext cx="56401" cy="940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BF93D5C7-04FD-43E5-9A4F-4839B736A12C}"/>
                  </a:ext>
                </a:extLst>
              </p14:cNvPr>
              <p14:cNvContentPartPr/>
              <p14:nvPr/>
            </p14:nvContentPartPr>
            <p14:xfrm>
              <a:off x="766907" y="2263548"/>
              <a:ext cx="28575" cy="95250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BF93D5C7-04FD-43E5-9A4F-4839B736A12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58696" y="2254920"/>
                <a:ext cx="44669" cy="11216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Рисунок 25">
            <a:extLst>
              <a:ext uri="{FF2B5EF4-FFF2-40B4-BE49-F238E27FC236}">
                <a16:creationId xmlns:a16="http://schemas.microsoft.com/office/drawing/2014/main" id="{7FF20C84-7935-4BD3-8403-D689F52AB8C5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745921" y="1660071"/>
            <a:ext cx="2705100" cy="6477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2889C9CA-8752-48F7-A780-9038DE4D33E2}"/>
                  </a:ext>
                </a:extLst>
              </p14:cNvPr>
              <p14:cNvContentPartPr/>
              <p14:nvPr/>
            </p14:nvContentPartPr>
            <p14:xfrm>
              <a:off x="870539" y="2712133"/>
              <a:ext cx="47625" cy="57150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2889C9CA-8752-48F7-A780-9038DE4D33E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61911" y="2702974"/>
                <a:ext cx="64535" cy="75101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20F9A240-EFE4-41EE-9803-4A7ACFC5F5F3}"/>
              </a:ext>
            </a:extLst>
          </p:cNvPr>
          <p:cNvSpPr txBox="1"/>
          <p:nvPr/>
        </p:nvSpPr>
        <p:spPr>
          <a:xfrm>
            <a:off x="3045279" y="2334986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/>
              <a:t>-2=</a:t>
            </a:r>
            <a:r>
              <a:rPr lang="ru-RU" sz="2000" i="1"/>
              <a:t>a – 3</a:t>
            </a:r>
            <a:endParaRPr lang="ru-RU"/>
          </a:p>
          <a:p>
            <a:endParaRPr lang="ru-RU" sz="2000" i="1" dirty="0">
              <a:cs typeface="Calibri"/>
            </a:endParaRPr>
          </a:p>
          <a:p>
            <a:r>
              <a:rPr lang="ru-RU" sz="2000" i="1">
                <a:cs typeface="Calibri"/>
              </a:rPr>
              <a:t>a = 1</a:t>
            </a:r>
            <a:endParaRPr lang="ru-RU" sz="2000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6994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14:cNvPr>
              <p14:cNvContentPartPr/>
              <p14:nvPr/>
            </p14:nvContentPartPr>
            <p14:xfrm>
              <a:off x="2422752" y="761320"/>
              <a:ext cx="9524" cy="9524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BA8C0D9F-7345-43B8-8039-FA64DF103CD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84652" y="523220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14:cNvPr>
              <p14:cNvContentPartPr/>
              <p14:nvPr/>
            </p14:nvContentPartPr>
            <p14:xfrm>
              <a:off x="2471738" y="900113"/>
              <a:ext cx="9524" cy="9524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EBAF886A-0C8E-416E-82B1-42000BADDC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3638" y="662013"/>
                <a:ext cx="476200" cy="476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C3EF799-E729-4685-A1CB-9C0D89560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72" y="610559"/>
            <a:ext cx="7658100" cy="681162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DE77879B-58E9-4127-BC1A-AB94D5B7B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71" y="1318532"/>
            <a:ext cx="2237015" cy="20982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FFA4A0B2-8FA8-492E-9F44-919C0609B550}"/>
                  </a:ext>
                </a:extLst>
              </p14:cNvPr>
              <p14:cNvContentPartPr/>
              <p14:nvPr/>
            </p14:nvContentPartPr>
            <p14:xfrm>
              <a:off x="690638" y="2882743"/>
              <a:ext cx="47625" cy="66675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FFA4A0B2-8FA8-492E-9F44-919C0609B55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2312" y="2873733"/>
                <a:ext cx="63944" cy="843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BDEC3020-33D4-4AE9-BF96-F76E6FA5FCE5}"/>
                  </a:ext>
                </a:extLst>
              </p14:cNvPr>
              <p14:cNvContentPartPr/>
              <p14:nvPr/>
            </p14:nvContentPartPr>
            <p14:xfrm>
              <a:off x="830715" y="2916691"/>
              <a:ext cx="28575" cy="9524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BDEC3020-33D4-4AE9-BF96-F76E6FA5FC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2211" y="2678591"/>
                <a:ext cx="4524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550992E8-EAFF-4F19-B0C4-EFA221F1B90B}"/>
                  </a:ext>
                </a:extLst>
              </p14:cNvPr>
              <p14:cNvContentPartPr/>
              <p14:nvPr/>
            </p14:nvContentPartPr>
            <p14:xfrm>
              <a:off x="945015" y="2916691"/>
              <a:ext cx="47625" cy="9524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550992E8-EAFF-4F19-B0C4-EFA221F1B90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35995" y="2678591"/>
                <a:ext cx="6530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45E68C36-4F24-4702-80E6-8578938DE13F}"/>
                  </a:ext>
                </a:extLst>
              </p14:cNvPr>
              <p14:cNvContentPartPr/>
              <p14:nvPr/>
            </p14:nvContentPartPr>
            <p14:xfrm>
              <a:off x="1083808" y="2908527"/>
              <a:ext cx="66675" cy="9524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45E68C36-4F24-4702-80E6-8578938DE1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4496" y="2899003"/>
                <a:ext cx="84927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ABA4197B-F518-47B9-B594-A61CA285460E}"/>
                  </a:ext>
                </a:extLst>
              </p14:cNvPr>
              <p14:cNvContentPartPr/>
              <p14:nvPr/>
            </p14:nvContentPartPr>
            <p14:xfrm>
              <a:off x="1222602" y="2924855"/>
              <a:ext cx="9524" cy="9524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ABA4197B-F518-47B9-B594-A61CA285460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12250" y="2686755"/>
                <a:ext cx="2981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FB6E04CC-6D2B-484A-B03F-17489B87B8E3}"/>
                  </a:ext>
                </a:extLst>
              </p14:cNvPr>
              <p14:cNvContentPartPr/>
              <p14:nvPr/>
            </p14:nvContentPartPr>
            <p14:xfrm>
              <a:off x="1271587" y="2924855"/>
              <a:ext cx="28575" cy="9524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FB6E04CC-6D2B-484A-B03F-17489B87B8E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63083" y="2686755"/>
                <a:ext cx="4524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C22CE7FB-E57A-45B3-9EFB-744E2874661E}"/>
                  </a:ext>
                </a:extLst>
              </p14:cNvPr>
              <p14:cNvContentPartPr/>
              <p14:nvPr/>
            </p14:nvContentPartPr>
            <p14:xfrm>
              <a:off x="1387929" y="2908526"/>
              <a:ext cx="28575" cy="28575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C22CE7FB-E57A-45B3-9EFB-744E28746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79110" y="2900408"/>
                <a:ext cx="45861" cy="44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7734350B-FD49-45D5-BAB0-2C884193647B}"/>
                  </a:ext>
                </a:extLst>
              </p14:cNvPr>
              <p14:cNvContentPartPr/>
              <p14:nvPr/>
            </p14:nvContentPartPr>
            <p14:xfrm>
              <a:off x="1451201" y="2916691"/>
              <a:ext cx="47625" cy="9524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7734350B-FD49-45D5-BAB0-2C884193647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42181" y="2678591"/>
                <a:ext cx="65304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E2A4DF28-2130-48EE-B473-31079F0F82DC}"/>
                  </a:ext>
                </a:extLst>
              </p14:cNvPr>
              <p14:cNvContentPartPr/>
              <p14:nvPr/>
            </p14:nvContentPartPr>
            <p14:xfrm>
              <a:off x="1524679" y="2876390"/>
              <a:ext cx="85725" cy="142875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E2A4DF28-2130-48EE-B473-31079F0F82D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516175" y="2867160"/>
                <a:ext cx="102394" cy="1609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F46145BC-F669-44C4-BBC2-62B1F2498DBE}"/>
                  </a:ext>
                </a:extLst>
              </p14:cNvPr>
              <p14:cNvContentPartPr/>
              <p14:nvPr/>
            </p14:nvContentPartPr>
            <p14:xfrm>
              <a:off x="716416" y="2410504"/>
              <a:ext cx="9524" cy="28575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F46145BC-F669-44C4-BBC2-62B1F2498DB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8316" y="2402100"/>
                <a:ext cx="476200" cy="450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E8A69F9A-E84D-4D14-B7A4-112AF29C7CAB}"/>
                  </a:ext>
                </a:extLst>
              </p14:cNvPr>
              <p14:cNvContentPartPr/>
              <p14:nvPr/>
            </p14:nvContentPartPr>
            <p14:xfrm>
              <a:off x="724580" y="2516641"/>
              <a:ext cx="9524" cy="38099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E8A69F9A-E84D-4D14-B7A4-112AF29C7CA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6480" y="2507822"/>
                <a:ext cx="476200" cy="55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8A5A84D3-022F-4DBA-BA83-83D166E906D8}"/>
                  </a:ext>
                </a:extLst>
              </p14:cNvPr>
              <p14:cNvContentPartPr/>
              <p14:nvPr/>
            </p14:nvContentPartPr>
            <p14:xfrm>
              <a:off x="724580" y="2639105"/>
              <a:ext cx="9524" cy="19049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8A5A84D3-022F-4DBA-BA83-83D166E906D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12048" y="2631997"/>
                <a:ext cx="34086" cy="329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5FB8F659-0173-4DE9-B974-2F4F7BE4E420}"/>
                  </a:ext>
                </a:extLst>
              </p14:cNvPr>
              <p14:cNvContentPartPr/>
              <p14:nvPr/>
            </p14:nvContentPartPr>
            <p14:xfrm>
              <a:off x="732745" y="2753405"/>
              <a:ext cx="9524" cy="19049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5FB8F659-0173-4DE9-B974-2F4F7BE4E42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94645" y="2742066"/>
                <a:ext cx="476200" cy="412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49B5DCD1-03DD-48FB-9094-0045079411AB}"/>
                  </a:ext>
                </a:extLst>
              </p14:cNvPr>
              <p14:cNvContentPartPr/>
              <p14:nvPr/>
            </p14:nvContentPartPr>
            <p14:xfrm>
              <a:off x="732745" y="2875869"/>
              <a:ext cx="9524" cy="38099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49B5DCD1-03DD-48FB-9094-0045079411A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94645" y="2867050"/>
                <a:ext cx="476200" cy="55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69A0C80F-1D05-4F7F-ACE6-0253AB9A74D8}"/>
                  </a:ext>
                </a:extLst>
              </p14:cNvPr>
              <p14:cNvContentPartPr/>
              <p14:nvPr/>
            </p14:nvContentPartPr>
            <p14:xfrm>
              <a:off x="1238930" y="2394177"/>
              <a:ext cx="9524" cy="9524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69A0C80F-1D05-4F7F-ACE6-0253AB9A74D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30" y="2156077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067863CE-D09D-4297-8741-E224EE9698FE}"/>
                  </a:ext>
                </a:extLst>
              </p14:cNvPr>
              <p14:cNvContentPartPr/>
              <p14:nvPr/>
            </p14:nvContentPartPr>
            <p14:xfrm>
              <a:off x="1051152" y="2402341"/>
              <a:ext cx="9524" cy="9524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067863CE-D09D-4297-8741-E224EE9698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3052" y="2164241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D4C8DBC0-00D8-4614-906E-F91E9081D8A0}"/>
                  </a:ext>
                </a:extLst>
              </p14:cNvPr>
              <p14:cNvContentPartPr/>
              <p14:nvPr/>
            </p14:nvContentPartPr>
            <p14:xfrm>
              <a:off x="610280" y="2278031"/>
              <a:ext cx="57150" cy="9524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D4C8DBC0-00D8-4614-906E-F91E9081D8A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01621" y="2238348"/>
                <a:ext cx="74122" cy="87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7B575A76-AE0B-436F-BBFE-6974D2DAEBC2}"/>
                  </a:ext>
                </a:extLst>
              </p14:cNvPr>
              <p14:cNvContentPartPr/>
              <p14:nvPr/>
            </p14:nvContentPartPr>
            <p14:xfrm>
              <a:off x="729880" y="2230891"/>
              <a:ext cx="38099" cy="76199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7B575A76-AE0B-436F-BBFE-6974D2DAEBC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20542" y="2221776"/>
                <a:ext cx="56401" cy="940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BF93D5C7-04FD-43E5-9A4F-4839B736A12C}"/>
                  </a:ext>
                </a:extLst>
              </p14:cNvPr>
              <p14:cNvContentPartPr/>
              <p14:nvPr/>
            </p14:nvContentPartPr>
            <p14:xfrm>
              <a:off x="766907" y="2263548"/>
              <a:ext cx="28575" cy="95250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BF93D5C7-04FD-43E5-9A4F-4839B736A12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58696" y="2254920"/>
                <a:ext cx="44669" cy="11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2889C9CA-8752-48F7-A780-9038DE4D33E2}"/>
                  </a:ext>
                </a:extLst>
              </p14:cNvPr>
              <p14:cNvContentPartPr/>
              <p14:nvPr/>
            </p14:nvContentPartPr>
            <p14:xfrm>
              <a:off x="870539" y="2712133"/>
              <a:ext cx="47625" cy="57150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2889C9CA-8752-48F7-A780-9038DE4D33E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61911" y="2702974"/>
                <a:ext cx="64535" cy="75101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Рисунок 29">
            <a:extLst>
              <a:ext uri="{FF2B5EF4-FFF2-40B4-BE49-F238E27FC236}">
                <a16:creationId xmlns:a16="http://schemas.microsoft.com/office/drawing/2014/main" id="{39FF49AA-369A-457E-8B12-D18C0705D4B1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908527" y="1751920"/>
            <a:ext cx="24288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581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E127F95-C043-41B3-9979-6EC816423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70" b="50000"/>
          <a:stretch/>
        </p:blipFill>
        <p:spPr>
          <a:xfrm>
            <a:off x="97971" y="522805"/>
            <a:ext cx="5657853" cy="59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614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E127F95-C043-41B3-9979-6EC816423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70" b="50000"/>
          <a:stretch/>
        </p:blipFill>
        <p:spPr>
          <a:xfrm>
            <a:off x="97971" y="522805"/>
            <a:ext cx="5657853" cy="5916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A93FE-9359-450B-B3D8-8DBE7B6B4860}"/>
              </a:ext>
            </a:extLst>
          </p:cNvPr>
          <p:cNvSpPr txBox="1"/>
          <p:nvPr/>
        </p:nvSpPr>
        <p:spPr>
          <a:xfrm>
            <a:off x="473529" y="1363436"/>
            <a:ext cx="2743200" cy="3308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550" i="1" dirty="0" err="1">
                <a:cs typeface="Calibri"/>
              </a:rPr>
              <a:t>sin</a:t>
            </a:r>
            <a:r>
              <a:rPr lang="ru-RU" sz="1550" i="1" dirty="0">
                <a:cs typeface="Calibri"/>
              </a:rPr>
              <a:t> 4x = </a:t>
            </a:r>
            <a:r>
              <a:rPr lang="ru-RU" sz="1550" i="1" dirty="0" err="1">
                <a:cs typeface="Calibri"/>
              </a:rPr>
              <a:t>sin</a:t>
            </a:r>
            <a:r>
              <a:rPr lang="ru-RU" sz="1550" i="1" dirty="0">
                <a:cs typeface="Calibri"/>
              </a:rPr>
              <a:t> x</a:t>
            </a:r>
            <a:endParaRPr lang="ru-RU" sz="155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6790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76CF34-0E57-4AF0-9B7E-5AE1E4405E9C}"/>
              </a:ext>
            </a:extLst>
          </p:cNvPr>
          <p:cNvSpPr txBox="1"/>
          <p:nvPr/>
        </p:nvSpPr>
        <p:spPr>
          <a:xfrm>
            <a:off x="696329" y="643689"/>
            <a:ext cx="749567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Факторы, негативно влияющие на успешность обучения математике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673F2-6F8E-47AB-9BFD-28959D36E1F4}"/>
              </a:ext>
            </a:extLst>
          </p:cNvPr>
          <p:cNvSpPr txBox="1"/>
          <p:nvPr/>
        </p:nvSpPr>
        <p:spPr>
          <a:xfrm>
            <a:off x="395538" y="1155032"/>
            <a:ext cx="8262684" cy="30572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dirty="0">
              <a:ea typeface="+mn-lt"/>
              <a:cs typeface="+mn-lt"/>
            </a:endParaRPr>
          </a:p>
          <a:p>
            <a:r>
              <a:rPr lang="ru-RU" sz="2000" b="1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Причины усталости:</a:t>
            </a:r>
          </a:p>
          <a:p>
            <a:r>
              <a:rPr lang="ru-RU" dirty="0">
                <a:ea typeface="+mn-lt"/>
                <a:cs typeface="+mn-lt"/>
              </a:rPr>
              <a:t>                    </a:t>
            </a:r>
          </a:p>
          <a:p>
            <a:pPr marL="285750" indent="-285750">
              <a:spcAft>
                <a:spcPts val="1400"/>
              </a:spcAft>
              <a:buFont typeface="Arial"/>
              <a:buChar char="•"/>
            </a:pPr>
            <a:r>
              <a:rPr lang="ru-RU" dirty="0">
                <a:ea typeface="+mn-lt"/>
                <a:cs typeface="+mn-lt"/>
              </a:rPr>
              <a:t> </a:t>
            </a:r>
            <a:r>
              <a:rPr lang="ru-RU">
                <a:ea typeface="+mn-lt"/>
                <a:cs typeface="+mn-lt"/>
              </a:rPr>
              <a:t>время на дорогу до школы</a:t>
            </a:r>
          </a:p>
          <a:p>
            <a:pPr marL="285750" indent="-285750">
              <a:spcAft>
                <a:spcPts val="1400"/>
              </a:spcAft>
              <a:buFont typeface="Arial"/>
              <a:buChar char="•"/>
            </a:pPr>
            <a:r>
              <a:rPr lang="ru-RU">
                <a:ea typeface="+mn-lt"/>
                <a:cs typeface="+mn-lt"/>
              </a:rPr>
              <a:t> стрессы</a:t>
            </a:r>
            <a:endParaRPr lang="ru-RU">
              <a:cs typeface="Calibri"/>
            </a:endParaRPr>
          </a:p>
          <a:p>
            <a:pPr marL="285750" indent="-285750">
              <a:spcAft>
                <a:spcPts val="1400"/>
              </a:spcAft>
              <a:buFont typeface="Arial"/>
              <a:buChar char="•"/>
            </a:pPr>
            <a:r>
              <a:rPr lang="ru-RU">
                <a:ea typeface="+mn-lt"/>
                <a:cs typeface="+mn-lt"/>
              </a:rPr>
              <a:t> высокая нагрузка</a:t>
            </a:r>
          </a:p>
          <a:p>
            <a:pPr marL="285750" indent="-285750">
              <a:spcAft>
                <a:spcPts val="1400"/>
              </a:spcAft>
              <a:buFont typeface="Arial"/>
              <a:buChar char="•"/>
            </a:pPr>
            <a:r>
              <a:rPr lang="ru-RU">
                <a:ea typeface="+mn-lt"/>
                <a:cs typeface="+mn-lt"/>
              </a:rPr>
              <a:t>"недосыпания"</a:t>
            </a:r>
          </a:p>
          <a:p>
            <a:pPr marL="285750" indent="-285750">
              <a:spcAft>
                <a:spcPts val="1400"/>
              </a:spcAft>
              <a:buFont typeface="Arial"/>
              <a:buChar char="•"/>
            </a:pPr>
            <a:r>
              <a:rPr lang="ru-RU">
                <a:ea typeface="+mn-lt"/>
                <a:cs typeface="+mn-lt"/>
              </a:rPr>
              <a:t>и</a:t>
            </a:r>
            <a:r>
              <a:rPr lang="ru-RU" dirty="0"/>
              <a:t> т.д. </a:t>
            </a:r>
            <a:r>
              <a:rPr lang="ru-RU" dirty="0">
                <a:cs typeface="Calibri"/>
              </a:rPr>
              <a:t> </a:t>
            </a:r>
          </a:p>
        </p:txBody>
      </p:sp>
      <p:pic>
        <p:nvPicPr>
          <p:cNvPr id="3" name="Рисунок 4" descr="Изображение выглядит как внутренний, полка&#10;&#10;Автоматически созданное описание">
            <a:extLst>
              <a:ext uri="{FF2B5EF4-FFF2-40B4-BE49-F238E27FC236}">
                <a16:creationId xmlns:a16="http://schemas.microsoft.com/office/drawing/2014/main" id="{246A5298-7005-4D45-BAA1-5F998DD51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071" y="3019099"/>
            <a:ext cx="2743200" cy="1829714"/>
          </a:xfrm>
          <a:prstGeom prst="rect">
            <a:avLst/>
          </a:prstGeom>
        </p:spPr>
      </p:pic>
      <p:pic>
        <p:nvPicPr>
          <p:cNvPr id="6" name="Рисунок 7" descr="Изображение выглядит как текст, автомобиль, желтый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392515A1-D9B4-432D-AC16-CEE3B13B7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743" y="1051115"/>
            <a:ext cx="4716049" cy="20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103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E127F95-C043-41B3-9979-6EC816423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70" b="50000"/>
          <a:stretch/>
        </p:blipFill>
        <p:spPr>
          <a:xfrm>
            <a:off x="97971" y="522805"/>
            <a:ext cx="5657853" cy="5916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A93FE-9359-450B-B3D8-8DBE7B6B4860}"/>
              </a:ext>
            </a:extLst>
          </p:cNvPr>
          <p:cNvSpPr txBox="1"/>
          <p:nvPr/>
        </p:nvSpPr>
        <p:spPr>
          <a:xfrm>
            <a:off x="473529" y="1363436"/>
            <a:ext cx="2743200" cy="3308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550" i="1" dirty="0" err="1">
                <a:cs typeface="Calibri"/>
              </a:rPr>
              <a:t>sin</a:t>
            </a:r>
            <a:r>
              <a:rPr lang="ru-RU" sz="1550" i="1" dirty="0">
                <a:cs typeface="Calibri"/>
              </a:rPr>
              <a:t> 4x = </a:t>
            </a:r>
            <a:r>
              <a:rPr lang="ru-RU" sz="1550" i="1" dirty="0" err="1">
                <a:cs typeface="Calibri"/>
              </a:rPr>
              <a:t>sin</a:t>
            </a:r>
            <a:r>
              <a:rPr lang="ru-RU" sz="1550" i="1" dirty="0">
                <a:cs typeface="Calibri"/>
              </a:rPr>
              <a:t> x</a:t>
            </a:r>
            <a:endParaRPr lang="ru-RU" sz="1550" dirty="0">
              <a:cs typeface="Calibri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F42657E1-E1A2-49F9-9F58-C25155F20A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9" r="65225" b="70752"/>
          <a:stretch/>
        </p:blipFill>
        <p:spPr>
          <a:xfrm>
            <a:off x="359228" y="1925049"/>
            <a:ext cx="2653394" cy="532711"/>
          </a:xfrm>
          <a:prstGeom prst="rect">
            <a:avLst/>
          </a:prstGeom>
        </p:spPr>
      </p:pic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52280F1D-5C98-4DF2-B166-794454C290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35" t="72603" r="66362" b="11872"/>
          <a:stretch/>
        </p:blipFill>
        <p:spPr>
          <a:xfrm>
            <a:off x="2927350" y="2088334"/>
            <a:ext cx="616166" cy="27758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C998C26-6C4A-4419-964C-9EF6CF053813}"/>
              </a:ext>
            </a:extLst>
          </p:cNvPr>
          <p:cNvSpPr/>
          <p:nvPr/>
        </p:nvSpPr>
        <p:spPr>
          <a:xfrm>
            <a:off x="355146" y="1808389"/>
            <a:ext cx="3331028" cy="8572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686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E127F95-C043-41B3-9979-6EC816423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70" b="50000"/>
          <a:stretch/>
        </p:blipFill>
        <p:spPr>
          <a:xfrm>
            <a:off x="97971" y="522805"/>
            <a:ext cx="5657853" cy="5916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5A93FE-9359-450B-B3D8-8DBE7B6B4860}"/>
              </a:ext>
            </a:extLst>
          </p:cNvPr>
          <p:cNvSpPr txBox="1"/>
          <p:nvPr/>
        </p:nvSpPr>
        <p:spPr>
          <a:xfrm>
            <a:off x="473529" y="1363436"/>
            <a:ext cx="2743200" cy="3308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550" i="1" dirty="0" err="1">
                <a:cs typeface="Calibri"/>
              </a:rPr>
              <a:t>sin</a:t>
            </a:r>
            <a:r>
              <a:rPr lang="ru-RU" sz="1550" i="1" dirty="0">
                <a:cs typeface="Calibri"/>
              </a:rPr>
              <a:t> 4x = </a:t>
            </a:r>
            <a:r>
              <a:rPr lang="ru-RU" sz="1550" i="1" dirty="0" err="1">
                <a:cs typeface="Calibri"/>
              </a:rPr>
              <a:t>sin</a:t>
            </a:r>
            <a:r>
              <a:rPr lang="ru-RU" sz="1550" i="1" dirty="0">
                <a:cs typeface="Calibri"/>
              </a:rPr>
              <a:t> x</a:t>
            </a:r>
            <a:endParaRPr lang="ru-RU" sz="1550" dirty="0">
              <a:cs typeface="Calibri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F42657E1-E1A2-49F9-9F58-C25155F20A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9" r="65225" b="70752"/>
          <a:stretch/>
        </p:blipFill>
        <p:spPr>
          <a:xfrm>
            <a:off x="359228" y="1925049"/>
            <a:ext cx="2653394" cy="532711"/>
          </a:xfrm>
          <a:prstGeom prst="rect">
            <a:avLst/>
          </a:prstGeom>
        </p:spPr>
      </p:pic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52280F1D-5C98-4DF2-B166-794454C290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35" t="72603" r="66362" b="11872"/>
          <a:stretch/>
        </p:blipFill>
        <p:spPr>
          <a:xfrm>
            <a:off x="2927350" y="2088334"/>
            <a:ext cx="616166" cy="27758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C998C26-6C4A-4419-964C-9EF6CF053813}"/>
              </a:ext>
            </a:extLst>
          </p:cNvPr>
          <p:cNvSpPr/>
          <p:nvPr/>
        </p:nvSpPr>
        <p:spPr>
          <a:xfrm>
            <a:off x="355146" y="1808389"/>
            <a:ext cx="3331028" cy="8572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AD6087-2237-42A5-B47B-EA227A0300E5}"/>
              </a:ext>
            </a:extLst>
          </p:cNvPr>
          <p:cNvSpPr txBox="1"/>
          <p:nvPr/>
        </p:nvSpPr>
        <p:spPr>
          <a:xfrm>
            <a:off x="416379" y="2784022"/>
            <a:ext cx="2743200" cy="8079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550" i="1" dirty="0">
                <a:cs typeface="Calibri"/>
              </a:rPr>
              <a:t> 4x = x +2</a:t>
            </a:r>
            <a:r>
              <a:rPr lang="ru-RU" sz="1550" dirty="0">
                <a:cs typeface="Calibri"/>
              </a:rPr>
              <a:t>πn </a:t>
            </a:r>
          </a:p>
          <a:p>
            <a:r>
              <a:rPr lang="ru-RU" sz="1550" dirty="0">
                <a:cs typeface="Calibri"/>
              </a:rPr>
              <a:t>или</a:t>
            </a:r>
          </a:p>
          <a:p>
            <a:r>
              <a:rPr lang="ru-RU" sz="1550" dirty="0">
                <a:cs typeface="Calibri"/>
              </a:rPr>
              <a:t>4х = </a:t>
            </a:r>
            <a:r>
              <a:rPr lang="ru-RU" sz="1550" dirty="0">
                <a:ea typeface="+mn-lt"/>
                <a:cs typeface="+mn-lt"/>
              </a:rPr>
              <a:t>π - х + 2πm </a:t>
            </a:r>
            <a:endParaRPr lang="ru-RU" sz="1550" dirty="0">
              <a:cs typeface="Calibri"/>
            </a:endParaRPr>
          </a:p>
        </p:txBody>
      </p:sp>
      <p:pic>
        <p:nvPicPr>
          <p:cNvPr id="10" name="Рисунок 7">
            <a:extLst>
              <a:ext uri="{FF2B5EF4-FFF2-40B4-BE49-F238E27FC236}">
                <a16:creationId xmlns:a16="http://schemas.microsoft.com/office/drawing/2014/main" id="{8CF841BF-431B-45C9-92A4-70F3FC44F2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35" t="72603" r="66362" b="11872"/>
          <a:stretch/>
        </p:blipFill>
        <p:spPr>
          <a:xfrm>
            <a:off x="1784350" y="3010898"/>
            <a:ext cx="616166" cy="2775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87DF9555-3765-406B-BA14-FD23C1D45C3E}"/>
                  </a:ext>
                </a:extLst>
              </p14:cNvPr>
              <p14:cNvContentPartPr/>
              <p14:nvPr/>
            </p14:nvContentPartPr>
            <p14:xfrm>
              <a:off x="1349515" y="2141083"/>
              <a:ext cx="38099" cy="95250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87DF9555-3765-406B-BA14-FD23C1D45C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0177" y="2132296"/>
                <a:ext cx="56401" cy="1124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5FDA95D3-FD24-46DC-952F-BD334B7647C4}"/>
                  </a:ext>
                </a:extLst>
              </p14:cNvPr>
              <p14:cNvContentPartPr/>
              <p14:nvPr/>
            </p14:nvContentPartPr>
            <p14:xfrm>
              <a:off x="1402216" y="2206398"/>
              <a:ext cx="9524" cy="9524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5FDA95D3-FD24-46DC-952F-BD334B7647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73640" y="1968298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E4AC24F1-F5B0-44C4-A7A1-34F2BFEE9CB4}"/>
                  </a:ext>
                </a:extLst>
              </p14:cNvPr>
              <p14:cNvContentPartPr/>
              <p14:nvPr/>
            </p14:nvContentPartPr>
            <p14:xfrm>
              <a:off x="1402216" y="2206398"/>
              <a:ext cx="9524" cy="9524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E4AC24F1-F5B0-44C4-A7A1-34F2BFEE9CB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79358" y="1968298"/>
                <a:ext cx="56192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F6550D76-EF95-4156-B54C-4FCEF5AC1F28}"/>
                  </a:ext>
                </a:extLst>
              </p14:cNvPr>
              <p14:cNvContentPartPr/>
              <p14:nvPr/>
            </p14:nvContentPartPr>
            <p14:xfrm>
              <a:off x="1375727" y="2198234"/>
              <a:ext cx="66675" cy="9524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F6550D76-EF95-4156-B54C-4FCEF5AC1F2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67215" y="2192219"/>
                <a:ext cx="84053" cy="218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Рукописный ввод 25">
                <a:extLst>
                  <a:ext uri="{FF2B5EF4-FFF2-40B4-BE49-F238E27FC236}">
                    <a16:creationId xmlns:a16="http://schemas.microsoft.com/office/drawing/2014/main" id="{513E5545-987F-4069-8A41-CAB245C39426}"/>
                  </a:ext>
                </a:extLst>
              </p14:cNvPr>
              <p14:cNvContentPartPr/>
              <p14:nvPr/>
            </p14:nvContentPartPr>
            <p14:xfrm>
              <a:off x="1377723" y="2173741"/>
              <a:ext cx="9524" cy="9524"/>
            </p14:xfrm>
          </p:contentPart>
        </mc:Choice>
        <mc:Fallback xmlns="">
          <p:pic>
            <p:nvPicPr>
              <p:cNvPr id="26" name="Рукописный ввод 25">
                <a:extLst>
                  <a:ext uri="{FF2B5EF4-FFF2-40B4-BE49-F238E27FC236}">
                    <a16:creationId xmlns:a16="http://schemas.microsoft.com/office/drawing/2014/main" id="{513E5545-987F-4069-8A41-CAB245C3942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39623" y="1935641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ACA3564B-004F-44B3-94C1-31444C6F8B70}"/>
                  </a:ext>
                </a:extLst>
              </p14:cNvPr>
              <p14:cNvContentPartPr/>
              <p14:nvPr/>
            </p14:nvContentPartPr>
            <p14:xfrm>
              <a:off x="1377723" y="2173741"/>
              <a:ext cx="9524" cy="9524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ACA3564B-004F-44B3-94C1-31444C6F8B7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39623" y="1935641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6DFCA7FF-1183-4A60-925B-373CA21FC435}"/>
                  </a:ext>
                </a:extLst>
              </p14:cNvPr>
              <p14:cNvContentPartPr/>
              <p14:nvPr/>
            </p14:nvContentPartPr>
            <p14:xfrm>
              <a:off x="1377723" y="2173741"/>
              <a:ext cx="57150" cy="9524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6DFCA7FF-1183-4A60-925B-373CA21FC43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69064" y="2164217"/>
                <a:ext cx="74122" cy="28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Рукописный ввод 28">
                <a:extLst>
                  <a:ext uri="{FF2B5EF4-FFF2-40B4-BE49-F238E27FC236}">
                    <a16:creationId xmlns:a16="http://schemas.microsoft.com/office/drawing/2014/main" id="{AD974973-58C5-48A3-9000-658D57140154}"/>
                  </a:ext>
                </a:extLst>
              </p14:cNvPr>
              <p14:cNvContentPartPr/>
              <p14:nvPr/>
            </p14:nvContentPartPr>
            <p14:xfrm>
              <a:off x="1443038" y="2132920"/>
              <a:ext cx="38099" cy="104774"/>
            </p14:xfrm>
          </p:contentPart>
        </mc:Choice>
        <mc:Fallback xmlns="">
          <p:pic>
            <p:nvPicPr>
              <p:cNvPr id="29" name="Рукописный ввод 28">
                <a:extLst>
                  <a:ext uri="{FF2B5EF4-FFF2-40B4-BE49-F238E27FC236}">
                    <a16:creationId xmlns:a16="http://schemas.microsoft.com/office/drawing/2014/main" id="{AD974973-58C5-48A3-9000-658D5714015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35418" y="2123939"/>
                <a:ext cx="53656" cy="123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0" name="Рукописный ввод 29">
                <a:extLst>
                  <a:ext uri="{FF2B5EF4-FFF2-40B4-BE49-F238E27FC236}">
                    <a16:creationId xmlns:a16="http://schemas.microsoft.com/office/drawing/2014/main" id="{2EE4E8C6-632F-4A90-AC3B-59918D558141}"/>
                  </a:ext>
                </a:extLst>
              </p14:cNvPr>
              <p14:cNvContentPartPr/>
              <p14:nvPr/>
            </p14:nvContentPartPr>
            <p14:xfrm>
              <a:off x="1426709" y="2198234"/>
              <a:ext cx="19049" cy="9524"/>
            </p14:xfrm>
          </p:contentPart>
        </mc:Choice>
        <mc:Fallback xmlns="">
          <p:pic>
            <p:nvPicPr>
              <p:cNvPr id="30" name="Рукописный ввод 29">
                <a:extLst>
                  <a:ext uri="{FF2B5EF4-FFF2-40B4-BE49-F238E27FC236}">
                    <a16:creationId xmlns:a16="http://schemas.microsoft.com/office/drawing/2014/main" id="{2EE4E8C6-632F-4A90-AC3B-59918D55814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15824" y="1969658"/>
                <a:ext cx="41273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839F1923-3F7B-44F7-BA9D-A350FA4CDE80}"/>
                  </a:ext>
                </a:extLst>
              </p14:cNvPr>
              <p14:cNvContentPartPr/>
              <p14:nvPr/>
            </p14:nvContentPartPr>
            <p14:xfrm>
              <a:off x="1606323" y="2263548"/>
              <a:ext cx="9524" cy="9524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839F1923-3F7B-44F7-BA9D-A350FA4CDE8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77747" y="2025448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1AD02682-6B4E-48E7-9C1A-D06C3553C0DC}"/>
                  </a:ext>
                </a:extLst>
              </p14:cNvPr>
              <p14:cNvContentPartPr/>
              <p14:nvPr/>
            </p14:nvContentPartPr>
            <p14:xfrm>
              <a:off x="1426709" y="3382055"/>
              <a:ext cx="9524" cy="9524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1AD02682-6B4E-48E7-9C1A-D06C3553C0D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98133" y="3143955"/>
                <a:ext cx="476200" cy="4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C302EDC7-9124-4A68-8CB8-7624BC1F5D94}"/>
                  </a:ext>
                </a:extLst>
              </p14:cNvPr>
              <p14:cNvContentPartPr/>
              <p14:nvPr/>
            </p14:nvContentPartPr>
            <p14:xfrm>
              <a:off x="520473" y="3153455"/>
              <a:ext cx="9524" cy="9524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C302EDC7-9124-4A68-8CB8-7624BC1F5D9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1897" y="2924879"/>
                <a:ext cx="476200" cy="47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45565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801F0DBA-7E9E-4502-B825-0B7BD5B66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77" y="495349"/>
            <a:ext cx="1947555" cy="2806437"/>
          </a:xfrm>
          <a:prstGeom prst="rect">
            <a:avLst/>
          </a:prstGeom>
        </p:spPr>
      </p:pic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AD8511B-2C9D-45A4-9D83-5F3B8D718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293" y="529286"/>
            <a:ext cx="2441122" cy="2549298"/>
          </a:xfrm>
          <a:prstGeom prst="rect">
            <a:avLst/>
          </a:prstGeom>
        </p:spPr>
      </p:pic>
      <p:pic>
        <p:nvPicPr>
          <p:cNvPr id="2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35B947DD-79C5-4CD3-924A-9DD56BB47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1" y="4025674"/>
            <a:ext cx="1129393" cy="749754"/>
          </a:xfrm>
          <a:prstGeom prst="rect">
            <a:avLst/>
          </a:prstGeom>
        </p:spPr>
      </p:pic>
      <p:pic>
        <p:nvPicPr>
          <p:cNvPr id="6" name="Рисунок 7" descr="Изображение выглядит как текст, легкий, снимок экрана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D6A7B90A-F3DE-4285-9B65-F33E58409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4357" y="497850"/>
            <a:ext cx="2114551" cy="288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91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9B305527-8886-4303-9F76-79A570E8A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89" y="541365"/>
            <a:ext cx="2156856" cy="3131524"/>
          </a:xfrm>
          <a:prstGeom prst="rect">
            <a:avLst/>
          </a:prstGeom>
        </p:spPr>
      </p:pic>
      <p:pic>
        <p:nvPicPr>
          <p:cNvPr id="2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CEB03101-7BA3-48AD-9DC7-108D60225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79" y="3968524"/>
            <a:ext cx="1178379" cy="782411"/>
          </a:xfrm>
          <a:prstGeom prst="rect">
            <a:avLst/>
          </a:prstGeom>
        </p:spPr>
      </p:pic>
      <p:pic>
        <p:nvPicPr>
          <p:cNvPr id="4" name="Рисунок 4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77D6C38F-FF23-422F-AFCB-54F89784C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792" y="539585"/>
            <a:ext cx="2220686" cy="3076452"/>
          </a:xfrm>
          <a:prstGeom prst="rect">
            <a:avLst/>
          </a:prstGeom>
        </p:spPr>
      </p:pic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1AF8A38-7955-4488-819F-B9DB9033F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464" y="538566"/>
            <a:ext cx="2743200" cy="256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742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DC7924DF-76AB-4182-B18F-A2BF38499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82" y="587382"/>
            <a:ext cx="2275610" cy="3287388"/>
          </a:xfrm>
          <a:prstGeom prst="rect">
            <a:avLst/>
          </a:prstGeom>
        </p:spPr>
      </p:pic>
      <p:pic>
        <p:nvPicPr>
          <p:cNvPr id="3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E6B6AFF-E65E-470B-AC28-8B2455AA3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3878717"/>
            <a:ext cx="1317172" cy="872219"/>
          </a:xfrm>
          <a:prstGeom prst="rect">
            <a:avLst/>
          </a:prstGeom>
        </p:spPr>
      </p:pic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FC4BF8E-A0C4-4349-AED7-EA2AD55BF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199" y="585378"/>
            <a:ext cx="2408465" cy="2503171"/>
          </a:xfrm>
          <a:prstGeom prst="rect">
            <a:avLst/>
          </a:prstGeom>
        </p:spPr>
      </p:pic>
      <p:pic>
        <p:nvPicPr>
          <p:cNvPr id="5" name="Рисунок 5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D8E86EE5-5A68-407E-A78B-2F4D1E7F0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285" y="544385"/>
            <a:ext cx="2579915" cy="345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450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>
            <a:extLst>
              <a:ext uri="{FF2B5EF4-FFF2-40B4-BE49-F238E27FC236}">
                <a16:creationId xmlns:a16="http://schemas.microsoft.com/office/drawing/2014/main" id="{7692BFBE-7E0D-46A8-9419-A7AEC58E392A}"/>
              </a:ext>
            </a:extLst>
          </p:cNvPr>
          <p:cNvSpPr txBox="1"/>
          <p:nvPr/>
        </p:nvSpPr>
        <p:spPr>
          <a:xfrm>
            <a:off x="201739" y="507421"/>
            <a:ext cx="87129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Курсы повышения квалификации! Для педагогов! Дистанционно!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1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Скоро откроется запись!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1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Следите за информацией на сайте </a:t>
            </a:r>
            <a:r>
              <a:rPr lang="ru-RU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www.intellectcentre.ru</a:t>
            </a:r>
            <a:endParaRPr lang="ru-RU" sz="1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8D60D2C5-5B4F-4C1A-BB3D-E85BFA7C423B}"/>
              </a:ext>
            </a:extLst>
          </p:cNvPr>
          <p:cNvSpPr txBox="1"/>
          <p:nvPr/>
        </p:nvSpPr>
        <p:spPr>
          <a:xfrm>
            <a:off x="201738" y="1246085"/>
            <a:ext cx="5810421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ru-RU" sz="15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Ноябрь 2021 года.</a:t>
            </a:r>
            <a:endParaRPr lang="ru-RU" sz="1500" b="1" u="sng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ru-RU" sz="1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Курсы повышения квалификации: </a:t>
            </a:r>
            <a:endParaRPr lang="ru-RU" sz="13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ru-RU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Особенности подготовки к ГИА по математике в условиях реализации ФГОС ООО и ФГОС СОО (36 часов).</a:t>
            </a:r>
          </a:p>
          <a:p>
            <a:pPr algn="just"/>
            <a:r>
              <a:rPr lang="ru-RU" sz="12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Авторы:</a:t>
            </a:r>
            <a:r>
              <a:rPr lang="ru-RU" sz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Егупова М.В., </a:t>
            </a:r>
            <a:r>
              <a:rPr lang="ru-RU" sz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д. пед. н., профессор кафедры теории и методики обучения математике и информатике, МПГУ.</a:t>
            </a:r>
          </a:p>
          <a:p>
            <a:pPr algn="just"/>
            <a:r>
              <a:rPr lang="ru-RU" sz="1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Казарихина Т.Н., </a:t>
            </a:r>
            <a:r>
              <a:rPr lang="ru-RU" sz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к. пед. н., учитель математики и информатики, зам. директора по НМР; доцент кафедры теоретической информатики и дискретной математики, МПГУ.</a:t>
            </a:r>
          </a:p>
          <a:p>
            <a:pPr algn="just"/>
            <a:r>
              <a:rPr lang="ru-RU" sz="12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Форма обучения: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 применением дистанционных образовательных технологий.</a:t>
            </a:r>
          </a:p>
          <a:p>
            <a:pPr algn="just"/>
            <a:r>
              <a:rPr lang="ru-RU" sz="12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Документ об окончании обучения: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/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удостоверение о повышении квалификации (гос. образца).</a:t>
            </a:r>
          </a:p>
          <a:p>
            <a:pPr algn="just"/>
            <a:r>
              <a:rPr lang="ru-RU" sz="12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Стоимость курса: </a:t>
            </a:r>
            <a:r>
              <a:rPr lang="ru-RU" sz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2 800 руб.</a:t>
            </a:r>
          </a:p>
          <a:p>
            <a:pPr algn="just"/>
            <a:r>
              <a:rPr lang="ru-RU" sz="12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 курса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Курс дает совершенствование профессиональных компетенций</a:t>
            </a:r>
          </a:p>
          <a:p>
            <a:pPr algn="just"/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учителей математики общеобразовательных и профильных (математических)</a:t>
            </a:r>
          </a:p>
          <a:p>
            <a:pPr algn="just"/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классов в области преподавания избранных вопросов математики </a:t>
            </a:r>
          </a:p>
          <a:p>
            <a:pPr algn="just"/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рамках реализации ФГОС и подготовки к итоговой аттестации школьников.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33B510-6307-45CE-B528-44F6F0F71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1703836"/>
            <a:ext cx="2915816" cy="13216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A7C117-6536-4F6A-92C5-466B29E23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455" y="474806"/>
            <a:ext cx="1627090" cy="122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729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>
            <a:extLst>
              <a:ext uri="{FF2B5EF4-FFF2-40B4-BE49-F238E27FC236}">
                <a16:creationId xmlns:a16="http://schemas.microsoft.com/office/drawing/2014/main" id="{7692BFBE-7E0D-46A8-9419-A7AEC58E392A}"/>
              </a:ext>
            </a:extLst>
          </p:cNvPr>
          <p:cNvSpPr txBox="1"/>
          <p:nvPr/>
        </p:nvSpPr>
        <p:spPr>
          <a:xfrm>
            <a:off x="201739" y="507421"/>
            <a:ext cx="87129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Курсы повышения квалификации! Для педагогов! Дистанционно!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1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Скоро откроется запись!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1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Следите за информацией на сайте </a:t>
            </a:r>
            <a:r>
              <a:rPr lang="ru-RU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www.intellectcentre.ru</a:t>
            </a:r>
            <a:endParaRPr lang="ru-RU" sz="1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33B510-6307-45CE-B528-44F6F0F71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1703836"/>
            <a:ext cx="2915816" cy="13216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A7C117-6536-4F6A-92C5-466B29E23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455" y="474806"/>
            <a:ext cx="1627090" cy="1220318"/>
          </a:xfrm>
          <a:prstGeom prst="rect">
            <a:avLst/>
          </a:prstGeom>
        </p:spPr>
      </p:pic>
      <p:pic>
        <p:nvPicPr>
          <p:cNvPr id="2" name="Рисунок 2" descr="Изображение выглядит как текст, внутренний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A0ADB85-9380-4560-88AC-93EADA88E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3" y="1583029"/>
            <a:ext cx="5861958" cy="13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427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32881F-796F-4EB1-974C-F69FEC348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848739-B7A8-4689-AE31-44972BC08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" y="0"/>
            <a:ext cx="9138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958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339752" y="3147814"/>
            <a:ext cx="3960440" cy="3600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CE4A1F"/>
                </a:solidFill>
                <a:latin typeface="Roboto Black"/>
                <a:cs typeface="Roboto Black"/>
              </a:rPr>
              <a:t>Наши социальные сети</a:t>
            </a:r>
          </a:p>
        </p:txBody>
      </p:sp>
      <p:pic>
        <p:nvPicPr>
          <p:cNvPr id="5" name="Изображение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290230"/>
            <a:ext cx="1872208" cy="417424"/>
          </a:xfrm>
          <a:prstGeom prst="rect">
            <a:avLst/>
          </a:prstGeom>
        </p:spPr>
      </p:pic>
      <p:pic>
        <p:nvPicPr>
          <p:cNvPr id="6" name="Изображение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1290230"/>
            <a:ext cx="1872208" cy="417424"/>
          </a:xfrm>
          <a:prstGeom prst="rect">
            <a:avLst/>
          </a:prstGeom>
        </p:spPr>
      </p:pic>
      <p:pic>
        <p:nvPicPr>
          <p:cNvPr id="8" name="Изображение 7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104" y="1290230"/>
            <a:ext cx="1872208" cy="417424"/>
          </a:xfrm>
          <a:prstGeom prst="rect">
            <a:avLst/>
          </a:prstGeom>
        </p:spPr>
      </p:pic>
      <p:pic>
        <p:nvPicPr>
          <p:cNvPr id="9" name="Изображение 8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1760" y="2010310"/>
            <a:ext cx="1872208" cy="417424"/>
          </a:xfrm>
          <a:prstGeom prst="rect">
            <a:avLst/>
          </a:prstGeom>
        </p:spPr>
      </p:pic>
      <p:pic>
        <p:nvPicPr>
          <p:cNvPr id="10" name="Изображение 9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8024" y="2010310"/>
            <a:ext cx="1872208" cy="417424"/>
          </a:xfrm>
          <a:prstGeom prst="rect">
            <a:avLst/>
          </a:prstGeom>
        </p:spPr>
      </p:pic>
      <p:pic>
        <p:nvPicPr>
          <p:cNvPr id="11" name="Изображение 10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7784" y="3723878"/>
            <a:ext cx="504056" cy="504056"/>
          </a:xfrm>
          <a:prstGeom prst="rect">
            <a:avLst/>
          </a:prstGeom>
        </p:spPr>
      </p:pic>
      <p:pic>
        <p:nvPicPr>
          <p:cNvPr id="12" name="Изображение 11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03948" y="3723878"/>
            <a:ext cx="504056" cy="504056"/>
          </a:xfrm>
          <a:prstGeom prst="rect">
            <a:avLst/>
          </a:prstGeom>
        </p:spPr>
      </p:pic>
      <p:pic>
        <p:nvPicPr>
          <p:cNvPr id="13" name="Изображение 12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5866" y="3723878"/>
            <a:ext cx="504056" cy="504056"/>
          </a:xfrm>
          <a:prstGeom prst="rect">
            <a:avLst/>
          </a:prstGeom>
        </p:spPr>
      </p:pic>
      <p:pic>
        <p:nvPicPr>
          <p:cNvPr id="14" name="Изображение 13">
            <a:hlinkClick r:id="rId18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42030" y="3723878"/>
            <a:ext cx="504056" cy="504056"/>
          </a:xfrm>
          <a:prstGeom prst="rect">
            <a:avLst/>
          </a:prstGeom>
        </p:spPr>
      </p:pic>
      <p:pic>
        <p:nvPicPr>
          <p:cNvPr id="15" name="Изображение 14">
            <a:hlinkClick r:id="rId20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80112" y="3723878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71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76CF34-0E57-4AF0-9B7E-5AE1E4405E9C}"/>
              </a:ext>
            </a:extLst>
          </p:cNvPr>
          <p:cNvSpPr txBox="1"/>
          <p:nvPr/>
        </p:nvSpPr>
        <p:spPr>
          <a:xfrm>
            <a:off x="696329" y="643689"/>
            <a:ext cx="749567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Факторы, негативно влияющие на успешность обучения математике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673F2-6F8E-47AB-9BFD-28959D36E1F4}"/>
              </a:ext>
            </a:extLst>
          </p:cNvPr>
          <p:cNvSpPr txBox="1"/>
          <p:nvPr/>
        </p:nvSpPr>
        <p:spPr>
          <a:xfrm>
            <a:off x="280991" y="1209936"/>
            <a:ext cx="8262684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/>
              <a:t>2.  Воздействие шума </a:t>
            </a:r>
            <a:endParaRPr lang="ru-RU"/>
          </a:p>
          <a:p>
            <a:pPr marL="285750" indent="-285750">
              <a:buFont typeface="Arial"/>
              <a:buChar char="•"/>
            </a:pPr>
            <a:r>
              <a:rPr lang="ru-RU"/>
              <a:t>при использовании общественного транспорта</a:t>
            </a:r>
            <a:endParaRPr lang="ru-RU">
              <a:cs typeface="Calibri"/>
            </a:endParaRPr>
          </a:p>
          <a:p>
            <a:r>
              <a:rPr lang="ru-RU">
                <a:ea typeface="+mn-lt"/>
                <a:cs typeface="+mn-lt"/>
              </a:rPr>
              <a:t>В метро были зафиксированы уровни в 102, 94, 91 ДБ </a:t>
            </a:r>
            <a:endParaRPr lang="ru-RU" dirty="0">
              <a:ea typeface="+mn-lt"/>
              <a:cs typeface="+mn-lt"/>
            </a:endParaRPr>
          </a:p>
          <a:p>
            <a:r>
              <a:rPr lang="ru-RU">
                <a:ea typeface="+mn-lt"/>
                <a:cs typeface="+mn-lt"/>
              </a:rPr>
              <a:t>на разных станциях.</a:t>
            </a:r>
          </a:p>
          <a:p>
            <a:endParaRPr lang="ru-RU" dirty="0">
              <a:ea typeface="+mn-lt"/>
              <a:cs typeface="+mn-lt"/>
            </a:endParaRPr>
          </a:p>
          <a:p>
            <a:r>
              <a:rPr lang="ru-RU" b="1">
                <a:cs typeface="Calibri"/>
              </a:rPr>
              <a:t>Последствия воздействия шума:</a:t>
            </a:r>
            <a:endParaRPr lang="ru-RU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ru-RU" dirty="0">
                <a:ea typeface="+mn-lt"/>
                <a:cs typeface="+mn-lt"/>
              </a:rPr>
              <a:t> Если уровень шума &gt; 84 – 88 дБ, то у человека может повыситься </a:t>
            </a:r>
            <a:r>
              <a:rPr lang="ru-RU">
                <a:ea typeface="+mn-lt"/>
                <a:cs typeface="+mn-lt"/>
              </a:rPr>
              <a:t>артериальное давление. </a:t>
            </a:r>
            <a:endParaRPr lang="ru-RU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«временный сдвиг порога слуховой </a:t>
            </a:r>
            <a:endParaRPr lang="ru-RU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чувствительности» («постстимульное утомление»)</a:t>
            </a:r>
            <a:endParaRPr lang="ru-RU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ru-RU" dirty="0">
              <a:cs typeface="Calibri"/>
            </a:endParaRPr>
          </a:p>
          <a:p>
            <a:endParaRPr lang="ru-RU" dirty="0">
              <a:cs typeface="Calibri"/>
            </a:endParaRPr>
          </a:p>
          <a:p>
            <a:endParaRPr lang="ru-RU" dirty="0">
              <a:cs typeface="Calibri"/>
            </a:endParaRPr>
          </a:p>
          <a:p>
            <a:r>
              <a:rPr lang="ru-RU" dirty="0">
                <a:cs typeface="Calibri"/>
              </a:rPr>
              <a:t>                   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3508591A-AFF0-4E7D-A612-4954A7E5A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78" t="36264" r="22104" b="3297"/>
          <a:stretch/>
        </p:blipFill>
        <p:spPr>
          <a:xfrm>
            <a:off x="6306053" y="1076827"/>
            <a:ext cx="2212331" cy="170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84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76CF34-0E57-4AF0-9B7E-5AE1E4405E9C}"/>
              </a:ext>
            </a:extLst>
          </p:cNvPr>
          <p:cNvSpPr txBox="1"/>
          <p:nvPr/>
        </p:nvSpPr>
        <p:spPr>
          <a:xfrm>
            <a:off x="696329" y="643689"/>
            <a:ext cx="749567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/>
              <a:t>Факторы, негативно влияющие на успешность обучения математике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673F2-6F8E-47AB-9BFD-28959D36E1F4}"/>
              </a:ext>
            </a:extLst>
          </p:cNvPr>
          <p:cNvSpPr txBox="1"/>
          <p:nvPr/>
        </p:nvSpPr>
        <p:spPr>
          <a:xfrm>
            <a:off x="311070" y="1014423"/>
            <a:ext cx="826268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/>
              <a:t>3.  Воздействие "синего света" </a:t>
            </a:r>
            <a:endParaRPr lang="ru-RU"/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  <a:p>
            <a:endParaRPr lang="ru-RU" dirty="0">
              <a:cs typeface="Calibri"/>
            </a:endParaRPr>
          </a:p>
          <a:p>
            <a:endParaRPr lang="ru-RU" dirty="0">
              <a:cs typeface="Calibri"/>
            </a:endParaRPr>
          </a:p>
          <a:p>
            <a:r>
              <a:rPr lang="ru-RU" dirty="0">
                <a:cs typeface="Calibri"/>
              </a:rPr>
              <a:t>                   </a:t>
            </a:r>
          </a:p>
        </p:txBody>
      </p:sp>
      <p:pic>
        <p:nvPicPr>
          <p:cNvPr id="3" name="Рисунок 4" descr="Изображение выглядит как текст, монитор, стен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0CE4E40-F922-4258-9587-380C0A533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74" y="1423157"/>
            <a:ext cx="4668252" cy="3342428"/>
          </a:xfrm>
          <a:prstGeom prst="rect">
            <a:avLst/>
          </a:prstGeom>
        </p:spPr>
      </p:pic>
      <p:pic>
        <p:nvPicPr>
          <p:cNvPr id="5" name="Рисунок 5" descr="Изображение выглядит как текст, электроника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464BD561-3FB4-4C92-B08E-10D686FEB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440" y="1496308"/>
            <a:ext cx="3269581" cy="110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41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1261</Words>
  <Application>Microsoft Office PowerPoint</Application>
  <PresentationFormat>Экран (16:9)</PresentationFormat>
  <Paragraphs>225</Paragraphs>
  <Slides>78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86" baseType="lpstr">
      <vt:lpstr>Arial</vt:lpstr>
      <vt:lpstr>Calibri</vt:lpstr>
      <vt:lpstr>Open Sans</vt:lpstr>
      <vt:lpstr>PT Sans</vt:lpstr>
      <vt:lpstr>Roboto Black</vt:lpstr>
      <vt:lpstr>Times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Юрий Бределев</cp:lastModifiedBy>
  <cp:revision>1810</cp:revision>
  <dcterms:created xsi:type="dcterms:W3CDTF">2019-11-08T08:59:02Z</dcterms:created>
  <dcterms:modified xsi:type="dcterms:W3CDTF">2021-09-17T08:16:59Z</dcterms:modified>
</cp:coreProperties>
</file>