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lack" panose="02000000000000000000" pitchFamily="2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3FpnexgQbD0/6KaAhVRiwSXb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74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8787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9dc86dd2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9dc86dd2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9dc86dd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9dc86dd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9dc86dd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9dc86dd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9dc86dd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9dc86dd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dc86dd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9dc86dd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9dc86dd2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9dc86dd2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9dc86dd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9dc86dd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dc86dd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9dc86dd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s://edu.1sept.ru/" TargetMode="External"/><Relationship Id="rId21" Type="http://schemas.openxmlformats.org/officeDocument/2006/relationships/hyperlink" Target="https://www.youtube.com/user/PervoeSentyabrya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vk.com/digital.september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www.facebook.com/digital.september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www.instagram.com/pervoes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67600" y="1025675"/>
            <a:ext cx="742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Roboto"/>
                <a:ea typeface="Roboto"/>
                <a:cs typeface="Roboto"/>
                <a:sym typeface="Roboto"/>
              </a:rPr>
              <a:t>Английский для дошкольников: 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Roboto"/>
                <a:ea typeface="Roboto"/>
                <a:cs typeface="Roboto"/>
                <a:sym typeface="Roboto"/>
              </a:rPr>
              <a:t>начинаем правильно!  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9dc86dd2b_0_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Критерии отличного урока</a:t>
            </a:r>
            <a:endParaRPr sz="3200"/>
          </a:p>
        </p:txBody>
      </p:sp>
      <p:sp>
        <p:nvSpPr>
          <p:cNvPr id="138" name="Google Shape;138;g119dc86dd2b_0_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гибкость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мотивированный ученик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расслабленная атмосфера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смена деятельности каждые 5-10-15 минут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интересное домашнее задание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9dc86dd2b_0_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Список использованной литературы:</a:t>
            </a:r>
            <a:endParaRPr sz="3200"/>
          </a:p>
        </p:txBody>
      </p:sp>
      <p:sp>
        <p:nvSpPr>
          <p:cNvPr id="144" name="Google Shape;144;g119dc86dd2b_0_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Василевич А.П. Английский язык. Игровой курс для детей. – Дубна: Феникс, 2005г.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Вронская И.В. Английский язык в детском саду. – СПб.: Изд-во РГПУ им. А.И.Герцена; Изд–во «Союз», 2001г.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Климентьева Т.Б. Солнечный английский. – М.: Дрофа, 1999г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Негневицкая Е.И., Никитенко З.Н. Книга для учителя.- М., 1994г.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Прокопенко Ю.А. роль песен и ритмических движений при обучении дошкольников английскому языку - журнал «Дошкольная педагогика», май, 2007г.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Ребикова Д.И. Развитие социального интеллекта младшего школьника на уроках английского языка. – Журнал «Одаренный ребенок», №3,2007г.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Тарасюк Н.А. Иностранный язык для дошкольников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/ Н.А. Тарасюк. – М.: Флинта: Наука, 2000.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050"/>
              <a:buAutoNum type="arabicPeriod"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Шишкова И.А., Вербовская М.Е. 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Английский для малышей: Учебник. – 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8181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М.: ЗАО «РОСМЭН - ПРЕСС»,2006г.</a:t>
            </a:r>
            <a:endParaRPr sz="1200">
              <a:solidFill>
                <a:srgbClr val="18181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 sz="1800">
              <a:solidFill>
                <a:srgbClr val="CE4A1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0" name="Google Shape;150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1290230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4128" y="1290230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6104" y="1290230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11760" y="2010310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88024" y="2010310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27784" y="3723878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03948" y="3723878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65866" y="3723878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842030" y="3723878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580112" y="3723878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/>
              <a:t>Ребёнок учит английский, а на самом деле:</a:t>
            </a:r>
            <a:endParaRPr sz="3200"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учится доносить мысли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учится использовать знания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учится достигать целей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расширяет кругозор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знакомится с миром и 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/>
              <a:t>традициями других стран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получает базу для 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/>
              <a:t>дальнейшего обучения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/>
              <a:t>М - малыши. М- мотивация</a:t>
            </a:r>
            <a:endParaRPr sz="3200"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природная тяга к познанию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короткий путь к ситуации успеха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интерес к ребенку со стороны родителей и педагога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поощрять, не критиковать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не сравнивать со сверстниками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9dc86dd2b_0_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Английский - не игрушки?</a:t>
            </a:r>
            <a:endParaRPr sz="3200"/>
          </a:p>
        </p:txBody>
      </p:sp>
      <p:sp>
        <p:nvSpPr>
          <p:cNvPr id="102" name="Google Shape;102;g119dc86dd2b_0_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игра как ведущая деятельность в дошкольном возрасте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игра как основа учебного процесса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dc86dd2b_0_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Какие бывают игры?</a:t>
            </a:r>
            <a:endParaRPr sz="3200"/>
          </a:p>
        </p:txBody>
      </p:sp>
      <p:sp>
        <p:nvSpPr>
          <p:cNvPr id="108" name="Google Shape;108;g119dc86dd2b_0_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ролевые (в ролях дети или игрушки)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соревновательные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музыкальные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пальчиковые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подвижные</a:t>
            </a:r>
            <a:endParaRPr sz="26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9dc86dd2b_0_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Английский и творчество</a:t>
            </a:r>
            <a:endParaRPr sz="3200"/>
          </a:p>
        </p:txBody>
      </p:sp>
      <p:sp>
        <p:nvSpPr>
          <p:cNvPr id="114" name="Google Shape;114;g119dc86dd2b_0_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рисунки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поделки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сценки и спектакли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проекты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9dc86dd2b_0_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Английский и мультимедиа</a:t>
            </a:r>
            <a:endParaRPr sz="3600"/>
          </a:p>
        </p:txBody>
      </p:sp>
      <p:sp>
        <p:nvSpPr>
          <p:cNvPr id="120" name="Google Shape;120;g119dc86dd2b_0_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песенки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мультфильмы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интерактивные упражнения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9dc86dd2b_0_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/>
              <a:t>Метод CLIL</a:t>
            </a:r>
            <a:endParaRPr sz="3200"/>
          </a:p>
        </p:txBody>
      </p:sp>
      <p:sp>
        <p:nvSpPr>
          <p:cNvPr id="126" name="Google Shape;126;g119dc86dd2b_0_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600"/>
              <a:t>Content and Language Integrated Learning</a:t>
            </a: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английский как “побочный эффект”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расширение кругозора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моментальное использование </a:t>
            </a:r>
            <a:endParaRPr sz="26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600"/>
              <a:t>новых знаний</a:t>
            </a: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ru-RU" sz="2600"/>
              <a:t>использование всех каналов </a:t>
            </a:r>
            <a:endParaRPr sz="26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600"/>
              <a:t>восприятия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9dc86dd2b_0_6"/>
          <p:cNvSpPr txBox="1">
            <a:spLocks noGrp="1"/>
          </p:cNvSpPr>
          <p:nvPr>
            <p:ph type="title"/>
          </p:nvPr>
        </p:nvSpPr>
        <p:spPr>
          <a:xfrm>
            <a:off x="457200" y="21393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Способы удержания внимания</a:t>
            </a:r>
            <a:endParaRPr dirty="0"/>
          </a:p>
        </p:txBody>
      </p:sp>
      <p:sp>
        <p:nvSpPr>
          <p:cNvPr id="132" name="Google Shape;132;g119dc86dd2b_0_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переключение деятельности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практико-ориентированный подход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вовлечение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/>
              <a:t>передача ролей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Экран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Roboto</vt:lpstr>
      <vt:lpstr>Roboto Black</vt:lpstr>
      <vt:lpstr>Calibri</vt:lpstr>
      <vt:lpstr>Тема Office</vt:lpstr>
      <vt:lpstr>Презентация PowerPoint</vt:lpstr>
      <vt:lpstr>Ребёнок учит английский, а на самом деле:</vt:lpstr>
      <vt:lpstr>М - малыши. М- мотивация</vt:lpstr>
      <vt:lpstr>Английский - не игрушки?</vt:lpstr>
      <vt:lpstr>Какие бывают игры?</vt:lpstr>
      <vt:lpstr>Английский и творчество</vt:lpstr>
      <vt:lpstr>Английский и мультимедиа</vt:lpstr>
      <vt:lpstr>Метод CLIL</vt:lpstr>
      <vt:lpstr>Способы удержания внимания</vt:lpstr>
      <vt:lpstr>Критерии отличного урока</vt:lpstr>
      <vt:lpstr>Список использованной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</cp:revision>
  <dcterms:created xsi:type="dcterms:W3CDTF">2019-11-08T08:59:02Z</dcterms:created>
  <dcterms:modified xsi:type="dcterms:W3CDTF">2022-03-14T09:21:37Z</dcterms:modified>
</cp:coreProperties>
</file>