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5" r:id="rId17"/>
    <p:sldId id="276" r:id="rId18"/>
    <p:sldId id="271" r:id="rId19"/>
    <p:sldId id="273" r:id="rId20"/>
    <p:sldId id="277" r:id="rId21"/>
    <p:sldId id="280" r:id="rId22"/>
    <p:sldId id="278" r:id="rId23"/>
    <p:sldId id="274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76" d="100"/>
          <a:sy n="76" d="100"/>
        </p:scale>
        <p:origin x="-2634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7347B-16D4-420F-BFA4-FAB9DFB1811C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1D898ED2-A882-43F8-9745-D21B1B494F14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1. Стадия тревоги</a:t>
          </a:r>
          <a:endParaRPr lang="ru-RU" sz="2400" b="1" dirty="0">
            <a:solidFill>
              <a:schemeClr val="tx1"/>
            </a:solidFill>
          </a:endParaRPr>
        </a:p>
      </dgm:t>
    </dgm:pt>
    <dgm:pt modelId="{005A9251-EDD9-40E8-A561-54223999C312}" type="parTrans" cxnId="{080F5A3B-6F5A-4C98-8F9D-EC71510220FA}">
      <dgm:prSet/>
      <dgm:spPr/>
      <dgm:t>
        <a:bodyPr/>
        <a:lstStyle/>
        <a:p>
          <a:endParaRPr lang="ru-RU"/>
        </a:p>
      </dgm:t>
    </dgm:pt>
    <dgm:pt modelId="{02CDE9D5-D0D7-4DE0-BA91-63BC7CA29BF4}" type="sibTrans" cxnId="{080F5A3B-6F5A-4C98-8F9D-EC71510220FA}">
      <dgm:prSet/>
      <dgm:spPr/>
      <dgm:t>
        <a:bodyPr/>
        <a:lstStyle/>
        <a:p>
          <a:endParaRPr lang="ru-RU"/>
        </a:p>
      </dgm:t>
    </dgm:pt>
    <dgm:pt modelId="{97A0BB30-376E-42CB-B95B-618EBBC52150}">
      <dgm:prSet phldrT="[Текст]"/>
      <dgm:spPr/>
      <dgm:t>
        <a:bodyPr/>
        <a:lstStyle/>
        <a:p>
          <a:r>
            <a:rPr lang="ru-RU" b="0" i="0" dirty="0" smtClean="0"/>
            <a:t>мобилизуются защитные силы организма</a:t>
          </a:r>
          <a:endParaRPr lang="ru-RU" dirty="0"/>
        </a:p>
      </dgm:t>
    </dgm:pt>
    <dgm:pt modelId="{AD95BB00-AB2B-443F-844F-ED374A03DC75}" type="parTrans" cxnId="{A88BD3D9-A18C-4D91-BB93-90CC3CC31466}">
      <dgm:prSet/>
      <dgm:spPr/>
      <dgm:t>
        <a:bodyPr/>
        <a:lstStyle/>
        <a:p>
          <a:endParaRPr lang="ru-RU"/>
        </a:p>
      </dgm:t>
    </dgm:pt>
    <dgm:pt modelId="{95564C9C-EFF0-49C7-86A1-A005ACF9F5BB}" type="sibTrans" cxnId="{A88BD3D9-A18C-4D91-BB93-90CC3CC31466}">
      <dgm:prSet/>
      <dgm:spPr/>
      <dgm:t>
        <a:bodyPr/>
        <a:lstStyle/>
        <a:p>
          <a:endParaRPr lang="ru-RU"/>
        </a:p>
      </dgm:t>
    </dgm:pt>
    <dgm:pt modelId="{878EE32D-8C2A-4BC6-85A1-15348F0496F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2. Стадия сопротивляемости</a:t>
          </a:r>
          <a:endParaRPr lang="ru-RU" sz="2400" b="1" dirty="0">
            <a:solidFill>
              <a:schemeClr val="tx1"/>
            </a:solidFill>
          </a:endParaRPr>
        </a:p>
      </dgm:t>
    </dgm:pt>
    <dgm:pt modelId="{C5FB21DF-2CAD-4677-8BD5-0D3A3C8C2427}" type="parTrans" cxnId="{6A9A2701-CA93-4E11-82F0-8142078CCB82}">
      <dgm:prSet/>
      <dgm:spPr/>
      <dgm:t>
        <a:bodyPr/>
        <a:lstStyle/>
        <a:p>
          <a:endParaRPr lang="ru-RU"/>
        </a:p>
      </dgm:t>
    </dgm:pt>
    <dgm:pt modelId="{4FE9C987-D7C7-46D0-B020-FD10358A9079}" type="sibTrans" cxnId="{6A9A2701-CA93-4E11-82F0-8142078CCB82}">
      <dgm:prSet/>
      <dgm:spPr/>
      <dgm:t>
        <a:bodyPr/>
        <a:lstStyle/>
        <a:p>
          <a:endParaRPr lang="ru-RU"/>
        </a:p>
      </dgm:t>
    </dgm:pt>
    <dgm:pt modelId="{FCA0B0B8-F978-4573-B89F-3B13052F6BD4}">
      <dgm:prSet phldrT="[Текст]"/>
      <dgm:spPr/>
      <dgm:t>
        <a:bodyPr/>
        <a:lstStyle/>
        <a:p>
          <a:r>
            <a:rPr lang="ru-RU" b="0" i="0" dirty="0" smtClean="0"/>
            <a:t>организм приспосабливается к новым жизненным условиям</a:t>
          </a:r>
          <a:endParaRPr lang="ru-RU" dirty="0"/>
        </a:p>
      </dgm:t>
    </dgm:pt>
    <dgm:pt modelId="{67E3CA1D-DCFB-402A-9FAA-B31BAA0EA0CB}" type="parTrans" cxnId="{80804AF7-D196-4F0E-B9CE-9F8FBC9C7FF2}">
      <dgm:prSet/>
      <dgm:spPr/>
      <dgm:t>
        <a:bodyPr/>
        <a:lstStyle/>
        <a:p>
          <a:endParaRPr lang="ru-RU"/>
        </a:p>
      </dgm:t>
    </dgm:pt>
    <dgm:pt modelId="{AFE5CBAA-4CD8-43E2-BA43-A45D92BEE41B}" type="sibTrans" cxnId="{80804AF7-D196-4F0E-B9CE-9F8FBC9C7FF2}">
      <dgm:prSet/>
      <dgm:spPr/>
      <dgm:t>
        <a:bodyPr/>
        <a:lstStyle/>
        <a:p>
          <a:endParaRPr lang="ru-RU"/>
        </a:p>
      </dgm:t>
    </dgm:pt>
    <dgm:pt modelId="{E782D98F-D2C6-49ED-BF74-83A967C1E993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3. Стадия истощения</a:t>
          </a:r>
          <a:endParaRPr lang="ru-RU" sz="2400" b="1" dirty="0">
            <a:solidFill>
              <a:schemeClr val="tx1"/>
            </a:solidFill>
          </a:endParaRPr>
        </a:p>
      </dgm:t>
    </dgm:pt>
    <dgm:pt modelId="{C4DD659E-19AF-498D-BAB7-2568C39AD181}" type="parTrans" cxnId="{67D8E3DD-43C4-4C98-BCD2-12BDA5A16CEC}">
      <dgm:prSet/>
      <dgm:spPr/>
      <dgm:t>
        <a:bodyPr/>
        <a:lstStyle/>
        <a:p>
          <a:endParaRPr lang="ru-RU"/>
        </a:p>
      </dgm:t>
    </dgm:pt>
    <dgm:pt modelId="{AD7DB78E-71FF-4F44-9B56-F7149D231407}" type="sibTrans" cxnId="{67D8E3DD-43C4-4C98-BCD2-12BDA5A16CEC}">
      <dgm:prSet/>
      <dgm:spPr/>
      <dgm:t>
        <a:bodyPr/>
        <a:lstStyle/>
        <a:p>
          <a:endParaRPr lang="ru-RU"/>
        </a:p>
      </dgm:t>
    </dgm:pt>
    <dgm:pt modelId="{22B646FA-0E41-4087-BAA1-5072DA865DAA}">
      <dgm:prSet phldrT="[Текст]" custT="1"/>
      <dgm:spPr/>
      <dgm:t>
        <a:bodyPr/>
        <a:lstStyle/>
        <a:p>
          <a:r>
            <a:rPr lang="ru-RU" sz="2000" b="0" i="0" dirty="0" smtClean="0"/>
            <a:t>наступает в том случае, если внешнее воздействие оказывается слишком сильным/продолжительным и превосходит адаптационные возможности организма</a:t>
          </a:r>
          <a:endParaRPr lang="ru-RU" sz="2000" b="0" dirty="0"/>
        </a:p>
      </dgm:t>
    </dgm:pt>
    <dgm:pt modelId="{23202924-6378-48E3-9BC0-FCEBC31F5DF1}" type="parTrans" cxnId="{340020FB-F319-467D-A912-9FD9E84B2542}">
      <dgm:prSet/>
      <dgm:spPr/>
      <dgm:t>
        <a:bodyPr/>
        <a:lstStyle/>
        <a:p>
          <a:endParaRPr lang="ru-RU"/>
        </a:p>
      </dgm:t>
    </dgm:pt>
    <dgm:pt modelId="{6E6EE1E2-1B01-4D4B-A1FC-9ADFB2E6F43F}" type="sibTrans" cxnId="{340020FB-F319-467D-A912-9FD9E84B2542}">
      <dgm:prSet/>
      <dgm:spPr/>
      <dgm:t>
        <a:bodyPr/>
        <a:lstStyle/>
        <a:p>
          <a:endParaRPr lang="ru-RU"/>
        </a:p>
      </dgm:t>
    </dgm:pt>
    <dgm:pt modelId="{FCA212BA-D9F5-4EED-B01D-4131A288208F}" type="pres">
      <dgm:prSet presAssocID="{7E67347B-16D4-420F-BFA4-FAB9DFB181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2128E7-3840-4AA8-870E-820585CE3105}" type="pres">
      <dgm:prSet presAssocID="{1D898ED2-A882-43F8-9745-D21B1B494F14}" presName="linNode" presStyleCnt="0"/>
      <dgm:spPr/>
    </dgm:pt>
    <dgm:pt modelId="{5088B298-CD4E-4EB2-8281-8FA00C378F3D}" type="pres">
      <dgm:prSet presAssocID="{1D898ED2-A882-43F8-9745-D21B1B494F1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76E23-9263-484F-90CD-02B3A90702CD}" type="pres">
      <dgm:prSet presAssocID="{1D898ED2-A882-43F8-9745-D21B1B494F1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F7E30-BCA2-4B22-B08C-844F3633494B}" type="pres">
      <dgm:prSet presAssocID="{02CDE9D5-D0D7-4DE0-BA91-63BC7CA29BF4}" presName="sp" presStyleCnt="0"/>
      <dgm:spPr/>
    </dgm:pt>
    <dgm:pt modelId="{A407B63C-B49B-4B35-A6B5-98FDE6E61E90}" type="pres">
      <dgm:prSet presAssocID="{878EE32D-8C2A-4BC6-85A1-15348F0496F1}" presName="linNode" presStyleCnt="0"/>
      <dgm:spPr/>
    </dgm:pt>
    <dgm:pt modelId="{2948FF0A-51D3-4DA1-8A17-5023B7FC2189}" type="pres">
      <dgm:prSet presAssocID="{878EE32D-8C2A-4BC6-85A1-15348F0496F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0C2CB1-0F59-4A29-9B34-3453DA67FAE8}" type="pres">
      <dgm:prSet presAssocID="{878EE32D-8C2A-4BC6-85A1-15348F0496F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F29BAC-9775-4D42-8016-044430EF1438}" type="pres">
      <dgm:prSet presAssocID="{4FE9C987-D7C7-46D0-B020-FD10358A9079}" presName="sp" presStyleCnt="0"/>
      <dgm:spPr/>
    </dgm:pt>
    <dgm:pt modelId="{68D4D8BC-E960-4B09-9AB9-567525086B79}" type="pres">
      <dgm:prSet presAssocID="{E782D98F-D2C6-49ED-BF74-83A967C1E993}" presName="linNode" presStyleCnt="0"/>
      <dgm:spPr/>
    </dgm:pt>
    <dgm:pt modelId="{3D4322F2-226F-47F8-B10A-FE04D06CC6DC}" type="pres">
      <dgm:prSet presAssocID="{E782D98F-D2C6-49ED-BF74-83A967C1E99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C1BEA-CF73-46F0-A7B4-39AFAC3281F8}" type="pres">
      <dgm:prSet presAssocID="{E782D98F-D2C6-49ED-BF74-83A967C1E99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ABE8C9-9245-42CB-8B50-91B90BC626E3}" type="presOf" srcId="{E782D98F-D2C6-49ED-BF74-83A967C1E993}" destId="{3D4322F2-226F-47F8-B10A-FE04D06CC6DC}" srcOrd="0" destOrd="0" presId="urn:microsoft.com/office/officeart/2005/8/layout/vList5"/>
    <dgm:cxn modelId="{080F5A3B-6F5A-4C98-8F9D-EC71510220FA}" srcId="{7E67347B-16D4-420F-BFA4-FAB9DFB1811C}" destId="{1D898ED2-A882-43F8-9745-D21B1B494F14}" srcOrd="0" destOrd="0" parTransId="{005A9251-EDD9-40E8-A561-54223999C312}" sibTransId="{02CDE9D5-D0D7-4DE0-BA91-63BC7CA29BF4}"/>
    <dgm:cxn modelId="{80804AF7-D196-4F0E-B9CE-9F8FBC9C7FF2}" srcId="{878EE32D-8C2A-4BC6-85A1-15348F0496F1}" destId="{FCA0B0B8-F978-4573-B89F-3B13052F6BD4}" srcOrd="0" destOrd="0" parTransId="{67E3CA1D-DCFB-402A-9FAA-B31BAA0EA0CB}" sibTransId="{AFE5CBAA-4CD8-43E2-BA43-A45D92BEE41B}"/>
    <dgm:cxn modelId="{E373865D-87F0-414C-8326-56925A4F2402}" type="presOf" srcId="{97A0BB30-376E-42CB-B95B-618EBBC52150}" destId="{2B276E23-9263-484F-90CD-02B3A90702CD}" srcOrd="0" destOrd="0" presId="urn:microsoft.com/office/officeart/2005/8/layout/vList5"/>
    <dgm:cxn modelId="{04F0E849-582D-4CC2-A6C6-16B248E3A55B}" type="presOf" srcId="{7E67347B-16D4-420F-BFA4-FAB9DFB1811C}" destId="{FCA212BA-D9F5-4EED-B01D-4131A288208F}" srcOrd="0" destOrd="0" presId="urn:microsoft.com/office/officeart/2005/8/layout/vList5"/>
    <dgm:cxn modelId="{BCB1AF5C-D1E1-4BC2-ACCE-3F4D8498236D}" type="presOf" srcId="{FCA0B0B8-F978-4573-B89F-3B13052F6BD4}" destId="{AB0C2CB1-0F59-4A29-9B34-3453DA67FAE8}" srcOrd="0" destOrd="0" presId="urn:microsoft.com/office/officeart/2005/8/layout/vList5"/>
    <dgm:cxn modelId="{D201632E-367E-4334-B80A-1F68DD6ABBBF}" type="presOf" srcId="{22B646FA-0E41-4087-BAA1-5072DA865DAA}" destId="{26EC1BEA-CF73-46F0-A7B4-39AFAC3281F8}" srcOrd="0" destOrd="0" presId="urn:microsoft.com/office/officeart/2005/8/layout/vList5"/>
    <dgm:cxn modelId="{67D8E3DD-43C4-4C98-BCD2-12BDA5A16CEC}" srcId="{7E67347B-16D4-420F-BFA4-FAB9DFB1811C}" destId="{E782D98F-D2C6-49ED-BF74-83A967C1E993}" srcOrd="2" destOrd="0" parTransId="{C4DD659E-19AF-498D-BAB7-2568C39AD181}" sibTransId="{AD7DB78E-71FF-4F44-9B56-F7149D231407}"/>
    <dgm:cxn modelId="{6DA275E0-7EF2-4992-A03A-DEE3DA570037}" type="presOf" srcId="{1D898ED2-A882-43F8-9745-D21B1B494F14}" destId="{5088B298-CD4E-4EB2-8281-8FA00C378F3D}" srcOrd="0" destOrd="0" presId="urn:microsoft.com/office/officeart/2005/8/layout/vList5"/>
    <dgm:cxn modelId="{340020FB-F319-467D-A912-9FD9E84B2542}" srcId="{E782D98F-D2C6-49ED-BF74-83A967C1E993}" destId="{22B646FA-0E41-4087-BAA1-5072DA865DAA}" srcOrd="0" destOrd="0" parTransId="{23202924-6378-48E3-9BC0-FCEBC31F5DF1}" sibTransId="{6E6EE1E2-1B01-4D4B-A1FC-9ADFB2E6F43F}"/>
    <dgm:cxn modelId="{288ABFDF-41C1-4F4D-B414-41E2577BBA45}" type="presOf" srcId="{878EE32D-8C2A-4BC6-85A1-15348F0496F1}" destId="{2948FF0A-51D3-4DA1-8A17-5023B7FC2189}" srcOrd="0" destOrd="0" presId="urn:microsoft.com/office/officeart/2005/8/layout/vList5"/>
    <dgm:cxn modelId="{6A9A2701-CA93-4E11-82F0-8142078CCB82}" srcId="{7E67347B-16D4-420F-BFA4-FAB9DFB1811C}" destId="{878EE32D-8C2A-4BC6-85A1-15348F0496F1}" srcOrd="1" destOrd="0" parTransId="{C5FB21DF-2CAD-4677-8BD5-0D3A3C8C2427}" sibTransId="{4FE9C987-D7C7-46D0-B020-FD10358A9079}"/>
    <dgm:cxn modelId="{A88BD3D9-A18C-4D91-BB93-90CC3CC31466}" srcId="{1D898ED2-A882-43F8-9745-D21B1B494F14}" destId="{97A0BB30-376E-42CB-B95B-618EBBC52150}" srcOrd="0" destOrd="0" parTransId="{AD95BB00-AB2B-443F-844F-ED374A03DC75}" sibTransId="{95564C9C-EFF0-49C7-86A1-A005ACF9F5BB}"/>
    <dgm:cxn modelId="{ACA2FA53-413B-4CE8-94BD-702293BE9B0B}" type="presParOf" srcId="{FCA212BA-D9F5-4EED-B01D-4131A288208F}" destId="{F82128E7-3840-4AA8-870E-820585CE3105}" srcOrd="0" destOrd="0" presId="urn:microsoft.com/office/officeart/2005/8/layout/vList5"/>
    <dgm:cxn modelId="{A6EE7687-4B3F-4027-BACF-4A178F894E9A}" type="presParOf" srcId="{F82128E7-3840-4AA8-870E-820585CE3105}" destId="{5088B298-CD4E-4EB2-8281-8FA00C378F3D}" srcOrd="0" destOrd="0" presId="urn:microsoft.com/office/officeart/2005/8/layout/vList5"/>
    <dgm:cxn modelId="{820F7790-7F98-4302-8AF9-034B916174BD}" type="presParOf" srcId="{F82128E7-3840-4AA8-870E-820585CE3105}" destId="{2B276E23-9263-484F-90CD-02B3A90702CD}" srcOrd="1" destOrd="0" presId="urn:microsoft.com/office/officeart/2005/8/layout/vList5"/>
    <dgm:cxn modelId="{01D3018B-5D19-4EC5-9EE2-334474059AF7}" type="presParOf" srcId="{FCA212BA-D9F5-4EED-B01D-4131A288208F}" destId="{BF2F7E30-BCA2-4B22-B08C-844F3633494B}" srcOrd="1" destOrd="0" presId="urn:microsoft.com/office/officeart/2005/8/layout/vList5"/>
    <dgm:cxn modelId="{181E2339-EFB6-416E-9D89-45FB977D69D8}" type="presParOf" srcId="{FCA212BA-D9F5-4EED-B01D-4131A288208F}" destId="{A407B63C-B49B-4B35-A6B5-98FDE6E61E90}" srcOrd="2" destOrd="0" presId="urn:microsoft.com/office/officeart/2005/8/layout/vList5"/>
    <dgm:cxn modelId="{B9851F78-4984-4919-A512-6F8911B5A7F3}" type="presParOf" srcId="{A407B63C-B49B-4B35-A6B5-98FDE6E61E90}" destId="{2948FF0A-51D3-4DA1-8A17-5023B7FC2189}" srcOrd="0" destOrd="0" presId="urn:microsoft.com/office/officeart/2005/8/layout/vList5"/>
    <dgm:cxn modelId="{6566DBC7-FCAC-414F-9A0F-F76A8B87AA5F}" type="presParOf" srcId="{A407B63C-B49B-4B35-A6B5-98FDE6E61E90}" destId="{AB0C2CB1-0F59-4A29-9B34-3453DA67FAE8}" srcOrd="1" destOrd="0" presId="urn:microsoft.com/office/officeart/2005/8/layout/vList5"/>
    <dgm:cxn modelId="{2373978A-283B-4ACE-A9ED-8D95EB2BC2A4}" type="presParOf" srcId="{FCA212BA-D9F5-4EED-B01D-4131A288208F}" destId="{CCF29BAC-9775-4D42-8016-044430EF1438}" srcOrd="3" destOrd="0" presId="urn:microsoft.com/office/officeart/2005/8/layout/vList5"/>
    <dgm:cxn modelId="{9F2B1C46-3D48-4AB9-890F-13C79607529C}" type="presParOf" srcId="{FCA212BA-D9F5-4EED-B01D-4131A288208F}" destId="{68D4D8BC-E960-4B09-9AB9-567525086B79}" srcOrd="4" destOrd="0" presId="urn:microsoft.com/office/officeart/2005/8/layout/vList5"/>
    <dgm:cxn modelId="{015C1327-663F-43A7-93B6-ACBFF1714A07}" type="presParOf" srcId="{68D4D8BC-E960-4B09-9AB9-567525086B79}" destId="{3D4322F2-226F-47F8-B10A-FE04D06CC6DC}" srcOrd="0" destOrd="0" presId="urn:microsoft.com/office/officeart/2005/8/layout/vList5"/>
    <dgm:cxn modelId="{BA93E403-0F6E-404F-B358-467D1D2627EE}" type="presParOf" srcId="{68D4D8BC-E960-4B09-9AB9-567525086B79}" destId="{26EC1BEA-CF73-46F0-A7B4-39AFAC3281F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514C11-C62B-4ACC-9DDD-CD67DCE677F8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F30544E9-0395-41C3-ACE9-9ECDB102FB2B}">
      <dgm:prSet phldrT="[Текст]" custT="1"/>
      <dgm:spPr/>
      <dgm:t>
        <a:bodyPr/>
        <a:lstStyle/>
        <a:p>
          <a:r>
            <a:rPr lang="ru-RU" sz="3600" b="1" i="0" dirty="0" smtClean="0">
              <a:solidFill>
                <a:schemeClr val="tx1"/>
              </a:solidFill>
            </a:rPr>
            <a:t>позитивный (</a:t>
          </a:r>
          <a:r>
            <a:rPr lang="ru-RU" sz="3600" b="1" i="0" dirty="0" err="1" smtClean="0">
              <a:solidFill>
                <a:schemeClr val="tx1"/>
              </a:solidFill>
            </a:rPr>
            <a:t>эустресс</a:t>
          </a:r>
          <a:r>
            <a:rPr lang="ru-RU" sz="3600" b="1" i="0" dirty="0" smtClean="0">
              <a:solidFill>
                <a:schemeClr val="tx1"/>
              </a:solidFill>
            </a:rPr>
            <a:t>)</a:t>
          </a:r>
          <a:endParaRPr lang="ru-RU" sz="3600" b="1" dirty="0">
            <a:solidFill>
              <a:schemeClr val="tx1"/>
            </a:solidFill>
          </a:endParaRPr>
        </a:p>
      </dgm:t>
    </dgm:pt>
    <dgm:pt modelId="{620BA770-4B1B-472B-9642-E1940F92C2BA}" type="parTrans" cxnId="{FCD37C0C-A5D5-42DA-BD7D-CDACDDE2A89B}">
      <dgm:prSet/>
      <dgm:spPr/>
      <dgm:t>
        <a:bodyPr/>
        <a:lstStyle/>
        <a:p>
          <a:endParaRPr lang="ru-RU"/>
        </a:p>
      </dgm:t>
    </dgm:pt>
    <dgm:pt modelId="{28F3F25B-E8EC-4E69-A001-796F20692097}" type="sibTrans" cxnId="{FCD37C0C-A5D5-42DA-BD7D-CDACDDE2A89B}">
      <dgm:prSet/>
      <dgm:spPr/>
      <dgm:t>
        <a:bodyPr/>
        <a:lstStyle/>
        <a:p>
          <a:endParaRPr lang="ru-RU"/>
        </a:p>
      </dgm:t>
    </dgm:pt>
    <dgm:pt modelId="{34A3A1B6-D50D-42F7-9D69-5A2591C69AB5}">
      <dgm:prSet phldrT="[Текст]" custT="1"/>
      <dgm:spPr/>
      <dgm:t>
        <a:bodyPr/>
        <a:lstStyle/>
        <a:p>
          <a:r>
            <a:rPr lang="ru-RU" sz="2400" b="1" i="0" dirty="0" smtClean="0"/>
            <a:t>помогает адаптироваться к постоянно меняющимся условиям жизни</a:t>
          </a:r>
          <a:endParaRPr lang="ru-RU" sz="2400" b="1" dirty="0"/>
        </a:p>
      </dgm:t>
    </dgm:pt>
    <dgm:pt modelId="{8F786155-C3A8-4BA0-B1F5-8AEC23E62B62}" type="parTrans" cxnId="{8B475394-D457-4C35-AE5B-F7585064CF07}">
      <dgm:prSet/>
      <dgm:spPr/>
      <dgm:t>
        <a:bodyPr/>
        <a:lstStyle/>
        <a:p>
          <a:endParaRPr lang="ru-RU"/>
        </a:p>
      </dgm:t>
    </dgm:pt>
    <dgm:pt modelId="{1A01B231-CE69-4084-9E76-D46D5440A266}" type="sibTrans" cxnId="{8B475394-D457-4C35-AE5B-F7585064CF07}">
      <dgm:prSet/>
      <dgm:spPr/>
      <dgm:t>
        <a:bodyPr/>
        <a:lstStyle/>
        <a:p>
          <a:endParaRPr lang="ru-RU"/>
        </a:p>
      </dgm:t>
    </dgm:pt>
    <dgm:pt modelId="{CC230CC5-CF0A-4159-AA8C-549A08AACEED}">
      <dgm:prSet phldrT="[Текст]" custT="1"/>
      <dgm:spPr/>
      <dgm:t>
        <a:bodyPr/>
        <a:lstStyle/>
        <a:p>
          <a:r>
            <a:rPr lang="ru-RU" sz="3600" b="1" i="0" dirty="0" smtClean="0">
              <a:solidFill>
                <a:schemeClr val="tx1"/>
              </a:solidFill>
            </a:rPr>
            <a:t>негативный (</a:t>
          </a:r>
          <a:r>
            <a:rPr lang="ru-RU" sz="3600" b="1" i="0" dirty="0" err="1" smtClean="0">
              <a:solidFill>
                <a:schemeClr val="tx1"/>
              </a:solidFill>
            </a:rPr>
            <a:t>дистресс</a:t>
          </a:r>
          <a:r>
            <a:rPr lang="ru-RU" sz="3600" b="1" i="0" dirty="0" smtClean="0">
              <a:solidFill>
                <a:schemeClr val="tx1"/>
              </a:solidFill>
            </a:rPr>
            <a:t>)</a:t>
          </a:r>
          <a:endParaRPr lang="ru-RU" sz="3600" b="1" dirty="0">
            <a:solidFill>
              <a:schemeClr val="tx1"/>
            </a:solidFill>
          </a:endParaRPr>
        </a:p>
      </dgm:t>
    </dgm:pt>
    <dgm:pt modelId="{FEC3FB7E-A555-4084-9C41-95C2BE2485BE}" type="parTrans" cxnId="{1D976359-2123-4D8A-A63D-73D1BB7FC742}">
      <dgm:prSet/>
      <dgm:spPr/>
      <dgm:t>
        <a:bodyPr/>
        <a:lstStyle/>
        <a:p>
          <a:endParaRPr lang="ru-RU"/>
        </a:p>
      </dgm:t>
    </dgm:pt>
    <dgm:pt modelId="{8265A84E-FF38-4492-989B-43FA91692FE3}" type="sibTrans" cxnId="{1D976359-2123-4D8A-A63D-73D1BB7FC742}">
      <dgm:prSet/>
      <dgm:spPr/>
      <dgm:t>
        <a:bodyPr/>
        <a:lstStyle/>
        <a:p>
          <a:endParaRPr lang="ru-RU"/>
        </a:p>
      </dgm:t>
    </dgm:pt>
    <dgm:pt modelId="{BC2E2986-3760-4B5B-ABC2-C6DDC578508B}">
      <dgm:prSet phldrT="[Текст]" custT="1"/>
      <dgm:spPr/>
      <dgm:t>
        <a:bodyPr/>
        <a:lstStyle/>
        <a:p>
          <a:r>
            <a:rPr lang="ru-RU" sz="2400" b="1" i="0" dirty="0" smtClean="0"/>
            <a:t>опасен тем, что подрывает защитные силы организма и может привести к тяжелым заболеваниям</a:t>
          </a:r>
          <a:endParaRPr lang="ru-RU" sz="2400" b="1" dirty="0"/>
        </a:p>
      </dgm:t>
    </dgm:pt>
    <dgm:pt modelId="{76151DE6-EF36-41EE-9082-7DB1DCD2E012}" type="parTrans" cxnId="{BA4DF8A2-AA0B-41B2-81B8-184682231611}">
      <dgm:prSet/>
      <dgm:spPr/>
      <dgm:t>
        <a:bodyPr/>
        <a:lstStyle/>
        <a:p>
          <a:endParaRPr lang="ru-RU"/>
        </a:p>
      </dgm:t>
    </dgm:pt>
    <dgm:pt modelId="{DE511D11-9404-4105-B49C-FAA2D032B70D}" type="sibTrans" cxnId="{BA4DF8A2-AA0B-41B2-81B8-184682231611}">
      <dgm:prSet/>
      <dgm:spPr/>
      <dgm:t>
        <a:bodyPr/>
        <a:lstStyle/>
        <a:p>
          <a:endParaRPr lang="ru-RU"/>
        </a:p>
      </dgm:t>
    </dgm:pt>
    <dgm:pt modelId="{599F2CE4-098A-4FE1-97DD-D974250AD8EF}" type="pres">
      <dgm:prSet presAssocID="{FA514C11-C62B-4ACC-9DDD-CD67DCE677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62CEEB-71CD-4E28-9919-E3A859F98838}" type="pres">
      <dgm:prSet presAssocID="{F30544E9-0395-41C3-ACE9-9ECDB102FB2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EAC5A-B7C6-4656-81D9-34454C4F2ED7}" type="pres">
      <dgm:prSet presAssocID="{F30544E9-0395-41C3-ACE9-9ECDB102FB2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CF6F8-8F5B-4FA4-8EC0-8E5EA08140FF}" type="pres">
      <dgm:prSet presAssocID="{CC230CC5-CF0A-4159-AA8C-549A08AACEE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E1E9B-2EE7-4516-8D10-6863F201E6B9}" type="pres">
      <dgm:prSet presAssocID="{CC230CC5-CF0A-4159-AA8C-549A08AACEE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74BC7F-3255-4521-856F-F8E253B5D91C}" type="presOf" srcId="{FA514C11-C62B-4ACC-9DDD-CD67DCE677F8}" destId="{599F2CE4-098A-4FE1-97DD-D974250AD8EF}" srcOrd="0" destOrd="0" presId="urn:microsoft.com/office/officeart/2005/8/layout/vList2"/>
    <dgm:cxn modelId="{1D976359-2123-4D8A-A63D-73D1BB7FC742}" srcId="{FA514C11-C62B-4ACC-9DDD-CD67DCE677F8}" destId="{CC230CC5-CF0A-4159-AA8C-549A08AACEED}" srcOrd="1" destOrd="0" parTransId="{FEC3FB7E-A555-4084-9C41-95C2BE2485BE}" sibTransId="{8265A84E-FF38-4492-989B-43FA91692FE3}"/>
    <dgm:cxn modelId="{26E67B3E-87C2-4AAF-82A7-AAC217A76889}" type="presOf" srcId="{34A3A1B6-D50D-42F7-9D69-5A2591C69AB5}" destId="{227EAC5A-B7C6-4656-81D9-34454C4F2ED7}" srcOrd="0" destOrd="0" presId="urn:microsoft.com/office/officeart/2005/8/layout/vList2"/>
    <dgm:cxn modelId="{BA4DF8A2-AA0B-41B2-81B8-184682231611}" srcId="{CC230CC5-CF0A-4159-AA8C-549A08AACEED}" destId="{BC2E2986-3760-4B5B-ABC2-C6DDC578508B}" srcOrd="0" destOrd="0" parTransId="{76151DE6-EF36-41EE-9082-7DB1DCD2E012}" sibTransId="{DE511D11-9404-4105-B49C-FAA2D032B70D}"/>
    <dgm:cxn modelId="{0F383F38-F1DE-4F54-9835-D0AAE4321739}" type="presOf" srcId="{CC230CC5-CF0A-4159-AA8C-549A08AACEED}" destId="{C65CF6F8-8F5B-4FA4-8EC0-8E5EA08140FF}" srcOrd="0" destOrd="0" presId="urn:microsoft.com/office/officeart/2005/8/layout/vList2"/>
    <dgm:cxn modelId="{FCD37C0C-A5D5-42DA-BD7D-CDACDDE2A89B}" srcId="{FA514C11-C62B-4ACC-9DDD-CD67DCE677F8}" destId="{F30544E9-0395-41C3-ACE9-9ECDB102FB2B}" srcOrd="0" destOrd="0" parTransId="{620BA770-4B1B-472B-9642-E1940F92C2BA}" sibTransId="{28F3F25B-E8EC-4E69-A001-796F20692097}"/>
    <dgm:cxn modelId="{A67F8485-995E-406E-AAA0-FD952FCE556E}" type="presOf" srcId="{BC2E2986-3760-4B5B-ABC2-C6DDC578508B}" destId="{89FE1E9B-2EE7-4516-8D10-6863F201E6B9}" srcOrd="0" destOrd="0" presId="urn:microsoft.com/office/officeart/2005/8/layout/vList2"/>
    <dgm:cxn modelId="{BDDE1776-E75C-4EF6-9212-25B8228ACEC1}" type="presOf" srcId="{F30544E9-0395-41C3-ACE9-9ECDB102FB2B}" destId="{1662CEEB-71CD-4E28-9919-E3A859F98838}" srcOrd="0" destOrd="0" presId="urn:microsoft.com/office/officeart/2005/8/layout/vList2"/>
    <dgm:cxn modelId="{8B475394-D457-4C35-AE5B-F7585064CF07}" srcId="{F30544E9-0395-41C3-ACE9-9ECDB102FB2B}" destId="{34A3A1B6-D50D-42F7-9D69-5A2591C69AB5}" srcOrd="0" destOrd="0" parTransId="{8F786155-C3A8-4BA0-B1F5-8AEC23E62B62}" sibTransId="{1A01B231-CE69-4084-9E76-D46D5440A266}"/>
    <dgm:cxn modelId="{BC6E1059-4E2A-475B-A92E-4818C74A957E}" type="presParOf" srcId="{599F2CE4-098A-4FE1-97DD-D974250AD8EF}" destId="{1662CEEB-71CD-4E28-9919-E3A859F98838}" srcOrd="0" destOrd="0" presId="urn:microsoft.com/office/officeart/2005/8/layout/vList2"/>
    <dgm:cxn modelId="{0AB1A198-788D-4D5A-A55B-8462ACB58ED7}" type="presParOf" srcId="{599F2CE4-098A-4FE1-97DD-D974250AD8EF}" destId="{227EAC5A-B7C6-4656-81D9-34454C4F2ED7}" srcOrd="1" destOrd="0" presId="urn:microsoft.com/office/officeart/2005/8/layout/vList2"/>
    <dgm:cxn modelId="{91450134-2F40-4D1D-9ED2-452169DE9D8A}" type="presParOf" srcId="{599F2CE4-098A-4FE1-97DD-D974250AD8EF}" destId="{C65CF6F8-8F5B-4FA4-8EC0-8E5EA08140FF}" srcOrd="2" destOrd="0" presId="urn:microsoft.com/office/officeart/2005/8/layout/vList2"/>
    <dgm:cxn modelId="{D2FCB6A7-0B06-49D0-8079-42A5F5DE43A6}" type="presParOf" srcId="{599F2CE4-098A-4FE1-97DD-D974250AD8EF}" destId="{89FE1E9B-2EE7-4516-8D10-6863F201E6B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FA5F4C-5223-419E-9E1C-78ABC4323DF4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655AF019-312B-4D10-B924-61F262B89059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Адреналин норадреналин</a:t>
          </a:r>
          <a:endParaRPr lang="ru-RU" sz="2800" b="1" dirty="0">
            <a:solidFill>
              <a:schemeClr val="tx1"/>
            </a:solidFill>
          </a:endParaRPr>
        </a:p>
      </dgm:t>
    </dgm:pt>
    <dgm:pt modelId="{160EFD94-390A-46E3-B863-88587974404B}" type="parTrans" cxnId="{F6DCDEE9-0B90-4485-B85E-BEA84094676F}">
      <dgm:prSet/>
      <dgm:spPr/>
      <dgm:t>
        <a:bodyPr/>
        <a:lstStyle/>
        <a:p>
          <a:endParaRPr lang="ru-RU"/>
        </a:p>
      </dgm:t>
    </dgm:pt>
    <dgm:pt modelId="{456677DE-1CD9-4DF5-A38D-63B0D35DAE32}" type="sibTrans" cxnId="{F6DCDEE9-0B90-4485-B85E-BEA84094676F}">
      <dgm:prSet/>
      <dgm:spPr/>
      <dgm:t>
        <a:bodyPr/>
        <a:lstStyle/>
        <a:p>
          <a:endParaRPr lang="ru-RU"/>
        </a:p>
      </dgm:t>
    </dgm:pt>
    <dgm:pt modelId="{7CFDB18A-C1A1-4733-A28A-2C8EE6D8A5ED}">
      <dgm:prSet phldrT="[Текст]" custT="1"/>
      <dgm:spPr/>
      <dgm:t>
        <a:bodyPr/>
        <a:lstStyle/>
        <a:p>
          <a:r>
            <a:rPr lang="en-US" sz="2400" b="1" dirty="0" smtClean="0"/>
            <a:t>+</a:t>
          </a:r>
          <a:r>
            <a:rPr lang="ru-RU" sz="2400" dirty="0" smtClean="0"/>
            <a:t> мощные стимуляторы</a:t>
          </a:r>
          <a:endParaRPr lang="ru-RU" sz="2400" dirty="0"/>
        </a:p>
      </dgm:t>
    </dgm:pt>
    <dgm:pt modelId="{B6FDEFFD-E5B2-4A97-81AA-B76AFB1B1132}" type="parTrans" cxnId="{EB4AF4E2-C16F-446E-9A6F-B56E3DBD39CA}">
      <dgm:prSet/>
      <dgm:spPr/>
      <dgm:t>
        <a:bodyPr/>
        <a:lstStyle/>
        <a:p>
          <a:endParaRPr lang="ru-RU"/>
        </a:p>
      </dgm:t>
    </dgm:pt>
    <dgm:pt modelId="{79F05869-9804-4DD6-BC0E-7003ACA4FF8E}" type="sibTrans" cxnId="{EB4AF4E2-C16F-446E-9A6F-B56E3DBD39CA}">
      <dgm:prSet/>
      <dgm:spPr/>
      <dgm:t>
        <a:bodyPr/>
        <a:lstStyle/>
        <a:p>
          <a:endParaRPr lang="ru-RU"/>
        </a:p>
      </dgm:t>
    </dgm:pt>
    <dgm:pt modelId="{AFB9FF97-8BC8-49C6-9A1F-62383950E86D}">
      <dgm:prSet phldrT="[Текст]" custT="1"/>
      <dgm:spPr/>
      <dgm:t>
        <a:bodyPr/>
        <a:lstStyle/>
        <a:p>
          <a:r>
            <a:rPr lang="ru-RU" sz="2400" b="1" dirty="0" smtClean="0"/>
            <a:t>-</a:t>
          </a:r>
          <a:r>
            <a:rPr lang="en-US" sz="2400" dirty="0" smtClean="0"/>
            <a:t> </a:t>
          </a:r>
          <a:r>
            <a:rPr lang="ru-RU" sz="2400" dirty="0" smtClean="0"/>
            <a:t>сердечно-сосудистые, давление</a:t>
          </a:r>
          <a:endParaRPr lang="ru-RU" sz="2400" dirty="0"/>
        </a:p>
      </dgm:t>
    </dgm:pt>
    <dgm:pt modelId="{2B20DC32-D5B3-4CCA-AF4B-D279EC358CF5}" type="parTrans" cxnId="{366A6FFD-2AD9-4120-8587-0C535F72E69E}">
      <dgm:prSet/>
      <dgm:spPr/>
      <dgm:t>
        <a:bodyPr/>
        <a:lstStyle/>
        <a:p>
          <a:endParaRPr lang="ru-RU"/>
        </a:p>
      </dgm:t>
    </dgm:pt>
    <dgm:pt modelId="{2601489E-95C2-427B-89E5-2C9A4DAFE144}" type="sibTrans" cxnId="{366A6FFD-2AD9-4120-8587-0C535F72E69E}">
      <dgm:prSet/>
      <dgm:spPr/>
      <dgm:t>
        <a:bodyPr/>
        <a:lstStyle/>
        <a:p>
          <a:endParaRPr lang="ru-RU"/>
        </a:p>
      </dgm:t>
    </dgm:pt>
    <dgm:pt modelId="{4C18F4CB-0A21-4629-BDA6-D54F0E92132C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Гормон щитовидной железы</a:t>
          </a:r>
          <a:endParaRPr lang="ru-RU" sz="2800" b="1" dirty="0">
            <a:solidFill>
              <a:schemeClr val="tx1"/>
            </a:solidFill>
          </a:endParaRPr>
        </a:p>
      </dgm:t>
    </dgm:pt>
    <dgm:pt modelId="{07ECB191-A581-4388-9E65-A38DE70489F0}" type="parTrans" cxnId="{23E7B987-D12B-4146-A8D3-9BF23D61526B}">
      <dgm:prSet/>
      <dgm:spPr/>
      <dgm:t>
        <a:bodyPr/>
        <a:lstStyle/>
        <a:p>
          <a:endParaRPr lang="ru-RU"/>
        </a:p>
      </dgm:t>
    </dgm:pt>
    <dgm:pt modelId="{538603D2-4B7C-4AD6-8C2E-5EF417557D9B}" type="sibTrans" cxnId="{23E7B987-D12B-4146-A8D3-9BF23D61526B}">
      <dgm:prSet/>
      <dgm:spPr/>
      <dgm:t>
        <a:bodyPr/>
        <a:lstStyle/>
        <a:p>
          <a:endParaRPr lang="ru-RU"/>
        </a:p>
      </dgm:t>
    </dgm:pt>
    <dgm:pt modelId="{CBB3A318-0A33-4C40-998D-B05E5AE070D9}">
      <dgm:prSet phldrT="[Текст]" custT="1"/>
      <dgm:spPr/>
      <dgm:t>
        <a:bodyPr/>
        <a:lstStyle/>
        <a:p>
          <a:r>
            <a:rPr lang="en-US" sz="2400" b="1" dirty="0" smtClean="0"/>
            <a:t>+</a:t>
          </a:r>
          <a:r>
            <a:rPr lang="en-US" sz="2400" dirty="0" smtClean="0"/>
            <a:t> </a:t>
          </a:r>
          <a:r>
            <a:rPr lang="ru-RU" sz="2400" dirty="0" smtClean="0"/>
            <a:t>ускорение обмена веществ</a:t>
          </a:r>
          <a:endParaRPr lang="ru-RU" sz="2400" dirty="0"/>
        </a:p>
      </dgm:t>
    </dgm:pt>
    <dgm:pt modelId="{FB506360-6F5C-461D-9F13-8F12F86CB50F}" type="parTrans" cxnId="{14CE1189-5659-46DA-B3AF-D8DA427C8E25}">
      <dgm:prSet/>
      <dgm:spPr/>
      <dgm:t>
        <a:bodyPr/>
        <a:lstStyle/>
        <a:p>
          <a:endParaRPr lang="ru-RU"/>
        </a:p>
      </dgm:t>
    </dgm:pt>
    <dgm:pt modelId="{07D0D024-C748-4451-89B1-E23639EF4C10}" type="sibTrans" cxnId="{14CE1189-5659-46DA-B3AF-D8DA427C8E25}">
      <dgm:prSet/>
      <dgm:spPr/>
      <dgm:t>
        <a:bodyPr/>
        <a:lstStyle/>
        <a:p>
          <a:endParaRPr lang="ru-RU"/>
        </a:p>
      </dgm:t>
    </dgm:pt>
    <dgm:pt modelId="{BE1741BD-3107-4A6D-A079-E984039AA96C}">
      <dgm:prSet phldrT="[Текст]" custT="1"/>
      <dgm:spPr/>
      <dgm:t>
        <a:bodyPr/>
        <a:lstStyle/>
        <a:p>
          <a:r>
            <a:rPr lang="ru-RU" sz="2400" b="1" dirty="0" smtClean="0"/>
            <a:t>- </a:t>
          </a:r>
          <a:r>
            <a:rPr lang="ru-RU" sz="2400" dirty="0" smtClean="0"/>
            <a:t>истощение</a:t>
          </a:r>
          <a:endParaRPr lang="ru-RU" sz="2400" dirty="0"/>
        </a:p>
      </dgm:t>
    </dgm:pt>
    <dgm:pt modelId="{DE298822-6D56-4C2D-BEC4-A456A152F3D5}" type="parTrans" cxnId="{F639DA5A-9009-441C-9A59-8ABD9A185C98}">
      <dgm:prSet/>
      <dgm:spPr/>
      <dgm:t>
        <a:bodyPr/>
        <a:lstStyle/>
        <a:p>
          <a:endParaRPr lang="ru-RU"/>
        </a:p>
      </dgm:t>
    </dgm:pt>
    <dgm:pt modelId="{80410183-ADB1-4744-A9FB-23791533478A}" type="sibTrans" cxnId="{F639DA5A-9009-441C-9A59-8ABD9A185C98}">
      <dgm:prSet/>
      <dgm:spPr/>
      <dgm:t>
        <a:bodyPr/>
        <a:lstStyle/>
        <a:p>
          <a:endParaRPr lang="ru-RU"/>
        </a:p>
      </dgm:t>
    </dgm:pt>
    <dgm:pt modelId="{B1258E73-7651-44CC-939F-E4E91BDF1074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Холестерин</a:t>
          </a:r>
          <a:endParaRPr lang="ru-RU" sz="2800" b="1" dirty="0">
            <a:solidFill>
              <a:schemeClr val="tx1"/>
            </a:solidFill>
          </a:endParaRPr>
        </a:p>
      </dgm:t>
    </dgm:pt>
    <dgm:pt modelId="{F368309C-B0EA-43DF-9286-5602CF5A97F2}" type="parTrans" cxnId="{BCAF2857-C97E-4785-BE87-717789DBEFD2}">
      <dgm:prSet/>
      <dgm:spPr/>
      <dgm:t>
        <a:bodyPr/>
        <a:lstStyle/>
        <a:p>
          <a:endParaRPr lang="ru-RU"/>
        </a:p>
      </dgm:t>
    </dgm:pt>
    <dgm:pt modelId="{3F21BB3C-BFA0-4EDF-A112-5AB32D6496D6}" type="sibTrans" cxnId="{BCAF2857-C97E-4785-BE87-717789DBEFD2}">
      <dgm:prSet/>
      <dgm:spPr/>
      <dgm:t>
        <a:bodyPr/>
        <a:lstStyle/>
        <a:p>
          <a:endParaRPr lang="ru-RU"/>
        </a:p>
      </dgm:t>
    </dgm:pt>
    <dgm:pt modelId="{0FBB8A8E-0529-4762-B995-244F78C0D9A3}">
      <dgm:prSet phldrT="[Текст]" custT="1"/>
      <dgm:spPr/>
      <dgm:t>
        <a:bodyPr/>
        <a:lstStyle/>
        <a:p>
          <a:r>
            <a:rPr lang="en-US" sz="2400" b="1" dirty="0" smtClean="0"/>
            <a:t>+</a:t>
          </a:r>
          <a:r>
            <a:rPr lang="ru-RU" sz="2400" dirty="0" smtClean="0"/>
            <a:t> повышение энергетического уровня</a:t>
          </a:r>
          <a:endParaRPr lang="ru-RU" sz="2400" dirty="0"/>
        </a:p>
      </dgm:t>
    </dgm:pt>
    <dgm:pt modelId="{364B3880-A83E-4E1E-957F-66EAD8923695}" type="parTrans" cxnId="{148EF94B-A89B-4498-BCAF-44514E6486AB}">
      <dgm:prSet/>
      <dgm:spPr/>
      <dgm:t>
        <a:bodyPr/>
        <a:lstStyle/>
        <a:p>
          <a:endParaRPr lang="ru-RU"/>
        </a:p>
      </dgm:t>
    </dgm:pt>
    <dgm:pt modelId="{1F288EB6-C0C3-4837-86B7-A79F7C10B097}" type="sibTrans" cxnId="{148EF94B-A89B-4498-BCAF-44514E6486AB}">
      <dgm:prSet/>
      <dgm:spPr/>
      <dgm:t>
        <a:bodyPr/>
        <a:lstStyle/>
        <a:p>
          <a:endParaRPr lang="ru-RU"/>
        </a:p>
      </dgm:t>
    </dgm:pt>
    <dgm:pt modelId="{0485FB91-B6D6-409C-B802-710A58A6EBE1}">
      <dgm:prSet phldrT="[Текст]" custT="1"/>
      <dgm:spPr/>
      <dgm:t>
        <a:bodyPr/>
        <a:lstStyle/>
        <a:p>
          <a:r>
            <a:rPr lang="ru-RU" sz="3000" b="1" dirty="0" smtClean="0"/>
            <a:t>- </a:t>
          </a:r>
          <a:r>
            <a:rPr lang="ru-RU" sz="2400" b="0" dirty="0" smtClean="0"/>
            <a:t>уплотнение артерий</a:t>
          </a:r>
          <a:endParaRPr lang="ru-RU" sz="3000" b="1" dirty="0"/>
        </a:p>
      </dgm:t>
    </dgm:pt>
    <dgm:pt modelId="{633E4EA4-3EE8-4C7C-93DD-9239271E8050}" type="parTrans" cxnId="{D80A328A-8E64-4C59-AE23-A122C03AD854}">
      <dgm:prSet/>
      <dgm:spPr/>
      <dgm:t>
        <a:bodyPr/>
        <a:lstStyle/>
        <a:p>
          <a:endParaRPr lang="ru-RU"/>
        </a:p>
      </dgm:t>
    </dgm:pt>
    <dgm:pt modelId="{CE8C8810-2754-4C6E-B08E-6DB954572133}" type="sibTrans" cxnId="{D80A328A-8E64-4C59-AE23-A122C03AD854}">
      <dgm:prSet/>
      <dgm:spPr/>
      <dgm:t>
        <a:bodyPr/>
        <a:lstStyle/>
        <a:p>
          <a:endParaRPr lang="ru-RU"/>
        </a:p>
      </dgm:t>
    </dgm:pt>
    <dgm:pt modelId="{1A3EF558-83A9-494C-B069-5FE68841A964}" type="pres">
      <dgm:prSet presAssocID="{63FA5F4C-5223-419E-9E1C-78ABC4323D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09F714-67DC-48FC-8C52-40A2223A074C}" type="pres">
      <dgm:prSet presAssocID="{655AF019-312B-4D10-B924-61F262B89059}" presName="linNode" presStyleCnt="0"/>
      <dgm:spPr/>
    </dgm:pt>
    <dgm:pt modelId="{FE8440E0-F214-4AC4-9E4B-0AABF91227A2}" type="pres">
      <dgm:prSet presAssocID="{655AF019-312B-4D10-B924-61F262B8905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2189F-65F0-4320-B626-9B07F0F1FFE9}" type="pres">
      <dgm:prSet presAssocID="{655AF019-312B-4D10-B924-61F262B8905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804E8-E626-4D8D-9EA7-F6AAE77A6BF1}" type="pres">
      <dgm:prSet presAssocID="{456677DE-1CD9-4DF5-A38D-63B0D35DAE32}" presName="sp" presStyleCnt="0"/>
      <dgm:spPr/>
    </dgm:pt>
    <dgm:pt modelId="{112092C6-E4CB-4D3A-8A7E-BFD1EEFEFF89}" type="pres">
      <dgm:prSet presAssocID="{4C18F4CB-0A21-4629-BDA6-D54F0E92132C}" presName="linNode" presStyleCnt="0"/>
      <dgm:spPr/>
    </dgm:pt>
    <dgm:pt modelId="{8FFF6A93-022B-4241-B779-B5411AC6904F}" type="pres">
      <dgm:prSet presAssocID="{4C18F4CB-0A21-4629-BDA6-D54F0E92132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58EEA-A47B-4817-819F-0F501530911B}" type="pres">
      <dgm:prSet presAssocID="{4C18F4CB-0A21-4629-BDA6-D54F0E92132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87583-9783-4366-B76B-CA19BE0463D6}" type="pres">
      <dgm:prSet presAssocID="{538603D2-4B7C-4AD6-8C2E-5EF417557D9B}" presName="sp" presStyleCnt="0"/>
      <dgm:spPr/>
    </dgm:pt>
    <dgm:pt modelId="{DB2AA3EC-E8EC-4955-966B-8E7331B2B0FB}" type="pres">
      <dgm:prSet presAssocID="{B1258E73-7651-44CC-939F-E4E91BDF1074}" presName="linNode" presStyleCnt="0"/>
      <dgm:spPr/>
    </dgm:pt>
    <dgm:pt modelId="{9F40F07C-1655-426E-9A0E-FC8DF8397309}" type="pres">
      <dgm:prSet presAssocID="{B1258E73-7651-44CC-939F-E4E91BDF107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A1BAF7-08E3-46B7-9B96-948CD5A11EBD}" type="pres">
      <dgm:prSet presAssocID="{B1258E73-7651-44CC-939F-E4E91BDF107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789DA4-8A07-4354-94C6-6ED1E27E83F4}" type="presOf" srcId="{0FBB8A8E-0529-4762-B995-244F78C0D9A3}" destId="{A0A1BAF7-08E3-46B7-9B96-948CD5A11EBD}" srcOrd="0" destOrd="0" presId="urn:microsoft.com/office/officeart/2005/8/layout/vList5"/>
    <dgm:cxn modelId="{EB4AF4E2-C16F-446E-9A6F-B56E3DBD39CA}" srcId="{655AF019-312B-4D10-B924-61F262B89059}" destId="{7CFDB18A-C1A1-4733-A28A-2C8EE6D8A5ED}" srcOrd="0" destOrd="0" parTransId="{B6FDEFFD-E5B2-4A97-81AA-B76AFB1B1132}" sibTransId="{79F05869-9804-4DD6-BC0E-7003ACA4FF8E}"/>
    <dgm:cxn modelId="{6FC0A84C-C636-4BD4-A57B-96C81A8E102C}" type="presOf" srcId="{4C18F4CB-0A21-4629-BDA6-D54F0E92132C}" destId="{8FFF6A93-022B-4241-B779-B5411AC6904F}" srcOrd="0" destOrd="0" presId="urn:microsoft.com/office/officeart/2005/8/layout/vList5"/>
    <dgm:cxn modelId="{5B96D65B-4D67-48CE-891F-AE9C35651C82}" type="presOf" srcId="{63FA5F4C-5223-419E-9E1C-78ABC4323DF4}" destId="{1A3EF558-83A9-494C-B069-5FE68841A964}" srcOrd="0" destOrd="0" presId="urn:microsoft.com/office/officeart/2005/8/layout/vList5"/>
    <dgm:cxn modelId="{AA9FDF6B-F8CF-4CF1-B392-A6F93582E0AD}" type="presOf" srcId="{0485FB91-B6D6-409C-B802-710A58A6EBE1}" destId="{A0A1BAF7-08E3-46B7-9B96-948CD5A11EBD}" srcOrd="0" destOrd="1" presId="urn:microsoft.com/office/officeart/2005/8/layout/vList5"/>
    <dgm:cxn modelId="{BCAF2857-C97E-4785-BE87-717789DBEFD2}" srcId="{63FA5F4C-5223-419E-9E1C-78ABC4323DF4}" destId="{B1258E73-7651-44CC-939F-E4E91BDF1074}" srcOrd="2" destOrd="0" parTransId="{F368309C-B0EA-43DF-9286-5602CF5A97F2}" sibTransId="{3F21BB3C-BFA0-4EDF-A112-5AB32D6496D6}"/>
    <dgm:cxn modelId="{10B97F5C-B64D-4608-82AA-3F32360EA3CE}" type="presOf" srcId="{7CFDB18A-C1A1-4733-A28A-2C8EE6D8A5ED}" destId="{C022189F-65F0-4320-B626-9B07F0F1FFE9}" srcOrd="0" destOrd="0" presId="urn:microsoft.com/office/officeart/2005/8/layout/vList5"/>
    <dgm:cxn modelId="{F639DA5A-9009-441C-9A59-8ABD9A185C98}" srcId="{4C18F4CB-0A21-4629-BDA6-D54F0E92132C}" destId="{BE1741BD-3107-4A6D-A079-E984039AA96C}" srcOrd="1" destOrd="0" parTransId="{DE298822-6D56-4C2D-BEC4-A456A152F3D5}" sibTransId="{80410183-ADB1-4744-A9FB-23791533478A}"/>
    <dgm:cxn modelId="{23E7B987-D12B-4146-A8D3-9BF23D61526B}" srcId="{63FA5F4C-5223-419E-9E1C-78ABC4323DF4}" destId="{4C18F4CB-0A21-4629-BDA6-D54F0E92132C}" srcOrd="1" destOrd="0" parTransId="{07ECB191-A581-4388-9E65-A38DE70489F0}" sibTransId="{538603D2-4B7C-4AD6-8C2E-5EF417557D9B}"/>
    <dgm:cxn modelId="{9C119801-9AC1-458F-9B9B-5B238DA8CE66}" type="presOf" srcId="{CBB3A318-0A33-4C40-998D-B05E5AE070D9}" destId="{A6858EEA-A47B-4817-819F-0F501530911B}" srcOrd="0" destOrd="0" presId="urn:microsoft.com/office/officeart/2005/8/layout/vList5"/>
    <dgm:cxn modelId="{366A6FFD-2AD9-4120-8587-0C535F72E69E}" srcId="{655AF019-312B-4D10-B924-61F262B89059}" destId="{AFB9FF97-8BC8-49C6-9A1F-62383950E86D}" srcOrd="1" destOrd="0" parTransId="{2B20DC32-D5B3-4CCA-AF4B-D279EC358CF5}" sibTransId="{2601489E-95C2-427B-89E5-2C9A4DAFE144}"/>
    <dgm:cxn modelId="{D80A328A-8E64-4C59-AE23-A122C03AD854}" srcId="{B1258E73-7651-44CC-939F-E4E91BDF1074}" destId="{0485FB91-B6D6-409C-B802-710A58A6EBE1}" srcOrd="1" destOrd="0" parTransId="{633E4EA4-3EE8-4C7C-93DD-9239271E8050}" sibTransId="{CE8C8810-2754-4C6E-B08E-6DB954572133}"/>
    <dgm:cxn modelId="{CF8DC6E1-C227-4A4A-B668-7922431AC544}" type="presOf" srcId="{655AF019-312B-4D10-B924-61F262B89059}" destId="{FE8440E0-F214-4AC4-9E4B-0AABF91227A2}" srcOrd="0" destOrd="0" presId="urn:microsoft.com/office/officeart/2005/8/layout/vList5"/>
    <dgm:cxn modelId="{148EF94B-A89B-4498-BCAF-44514E6486AB}" srcId="{B1258E73-7651-44CC-939F-E4E91BDF1074}" destId="{0FBB8A8E-0529-4762-B995-244F78C0D9A3}" srcOrd="0" destOrd="0" parTransId="{364B3880-A83E-4E1E-957F-66EAD8923695}" sibTransId="{1F288EB6-C0C3-4837-86B7-A79F7C10B097}"/>
    <dgm:cxn modelId="{08223AF8-98AB-4E58-B0EE-2537E581653E}" type="presOf" srcId="{BE1741BD-3107-4A6D-A079-E984039AA96C}" destId="{A6858EEA-A47B-4817-819F-0F501530911B}" srcOrd="0" destOrd="1" presId="urn:microsoft.com/office/officeart/2005/8/layout/vList5"/>
    <dgm:cxn modelId="{5B836911-E07F-48B8-901E-98EA96F5F752}" type="presOf" srcId="{AFB9FF97-8BC8-49C6-9A1F-62383950E86D}" destId="{C022189F-65F0-4320-B626-9B07F0F1FFE9}" srcOrd="0" destOrd="1" presId="urn:microsoft.com/office/officeart/2005/8/layout/vList5"/>
    <dgm:cxn modelId="{F6DCDEE9-0B90-4485-B85E-BEA84094676F}" srcId="{63FA5F4C-5223-419E-9E1C-78ABC4323DF4}" destId="{655AF019-312B-4D10-B924-61F262B89059}" srcOrd="0" destOrd="0" parTransId="{160EFD94-390A-46E3-B863-88587974404B}" sibTransId="{456677DE-1CD9-4DF5-A38D-63B0D35DAE32}"/>
    <dgm:cxn modelId="{14CE1189-5659-46DA-B3AF-D8DA427C8E25}" srcId="{4C18F4CB-0A21-4629-BDA6-D54F0E92132C}" destId="{CBB3A318-0A33-4C40-998D-B05E5AE070D9}" srcOrd="0" destOrd="0" parTransId="{FB506360-6F5C-461D-9F13-8F12F86CB50F}" sibTransId="{07D0D024-C748-4451-89B1-E23639EF4C10}"/>
    <dgm:cxn modelId="{542CCB7A-7CE8-43F6-8FEC-46EC1FBBF19D}" type="presOf" srcId="{B1258E73-7651-44CC-939F-E4E91BDF1074}" destId="{9F40F07C-1655-426E-9A0E-FC8DF8397309}" srcOrd="0" destOrd="0" presId="urn:microsoft.com/office/officeart/2005/8/layout/vList5"/>
    <dgm:cxn modelId="{CA72F9D9-C601-4A8C-B558-EE6EE1771B03}" type="presParOf" srcId="{1A3EF558-83A9-494C-B069-5FE68841A964}" destId="{6C09F714-67DC-48FC-8C52-40A2223A074C}" srcOrd="0" destOrd="0" presId="urn:microsoft.com/office/officeart/2005/8/layout/vList5"/>
    <dgm:cxn modelId="{2D62222F-20B3-4CF6-9860-092292DD2662}" type="presParOf" srcId="{6C09F714-67DC-48FC-8C52-40A2223A074C}" destId="{FE8440E0-F214-4AC4-9E4B-0AABF91227A2}" srcOrd="0" destOrd="0" presId="urn:microsoft.com/office/officeart/2005/8/layout/vList5"/>
    <dgm:cxn modelId="{EF2F3C45-69EC-4099-9167-0DCB3974FFF8}" type="presParOf" srcId="{6C09F714-67DC-48FC-8C52-40A2223A074C}" destId="{C022189F-65F0-4320-B626-9B07F0F1FFE9}" srcOrd="1" destOrd="0" presId="urn:microsoft.com/office/officeart/2005/8/layout/vList5"/>
    <dgm:cxn modelId="{68249FDE-4E9B-4A89-BB5B-99D08FA14A66}" type="presParOf" srcId="{1A3EF558-83A9-494C-B069-5FE68841A964}" destId="{9D1804E8-E626-4D8D-9EA7-F6AAE77A6BF1}" srcOrd="1" destOrd="0" presId="urn:microsoft.com/office/officeart/2005/8/layout/vList5"/>
    <dgm:cxn modelId="{F153EA59-24A5-4EFC-ABD0-E8684D10070F}" type="presParOf" srcId="{1A3EF558-83A9-494C-B069-5FE68841A964}" destId="{112092C6-E4CB-4D3A-8A7E-BFD1EEFEFF89}" srcOrd="2" destOrd="0" presId="urn:microsoft.com/office/officeart/2005/8/layout/vList5"/>
    <dgm:cxn modelId="{7FF3DAC9-892A-457B-81C4-B8E4636C5A5D}" type="presParOf" srcId="{112092C6-E4CB-4D3A-8A7E-BFD1EEFEFF89}" destId="{8FFF6A93-022B-4241-B779-B5411AC6904F}" srcOrd="0" destOrd="0" presId="urn:microsoft.com/office/officeart/2005/8/layout/vList5"/>
    <dgm:cxn modelId="{B187B14D-92DF-4FA9-BCD6-D99BE6DF023F}" type="presParOf" srcId="{112092C6-E4CB-4D3A-8A7E-BFD1EEFEFF89}" destId="{A6858EEA-A47B-4817-819F-0F501530911B}" srcOrd="1" destOrd="0" presId="urn:microsoft.com/office/officeart/2005/8/layout/vList5"/>
    <dgm:cxn modelId="{BB7BC3A2-E2F4-4B47-99C4-50CD9FF6DF79}" type="presParOf" srcId="{1A3EF558-83A9-494C-B069-5FE68841A964}" destId="{11387583-9783-4366-B76B-CA19BE0463D6}" srcOrd="3" destOrd="0" presId="urn:microsoft.com/office/officeart/2005/8/layout/vList5"/>
    <dgm:cxn modelId="{BA788EAF-7974-4B92-A4CA-429A65D2B347}" type="presParOf" srcId="{1A3EF558-83A9-494C-B069-5FE68841A964}" destId="{DB2AA3EC-E8EC-4955-966B-8E7331B2B0FB}" srcOrd="4" destOrd="0" presId="urn:microsoft.com/office/officeart/2005/8/layout/vList5"/>
    <dgm:cxn modelId="{B070044B-7214-4182-BE13-9A55EF34CAFF}" type="presParOf" srcId="{DB2AA3EC-E8EC-4955-966B-8E7331B2B0FB}" destId="{9F40F07C-1655-426E-9A0E-FC8DF8397309}" srcOrd="0" destOrd="0" presId="urn:microsoft.com/office/officeart/2005/8/layout/vList5"/>
    <dgm:cxn modelId="{79E78586-CCE9-4FC7-9AD9-56A606A3C111}" type="presParOf" srcId="{DB2AA3EC-E8EC-4955-966B-8E7331B2B0FB}" destId="{A0A1BAF7-08E3-46B7-9B96-948CD5A11EB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7667C0-58B5-4D3F-883B-FDF738B32348}" type="doc">
      <dgm:prSet loTypeId="urn:microsoft.com/office/officeart/2005/8/layout/arrow4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E920A2F5-F37A-4EA5-AF56-2F7DA0718359}">
      <dgm:prSet phldrT="[Текст]" custT="1"/>
      <dgm:spPr/>
      <dgm:t>
        <a:bodyPr/>
        <a:lstStyle/>
        <a:p>
          <a:r>
            <a:rPr lang="ru-RU" sz="2800" b="1" dirty="0" smtClean="0"/>
            <a:t>«</a:t>
          </a:r>
          <a:r>
            <a:rPr lang="en-US" sz="2800" b="1" dirty="0" smtClean="0"/>
            <a:t>+</a:t>
          </a:r>
          <a:r>
            <a:rPr lang="ru-RU" sz="2800" b="1" dirty="0" smtClean="0"/>
            <a:t>» Кровеносные сосуды сужаются и кровь уплотняется. </a:t>
          </a:r>
        </a:p>
      </dgm:t>
    </dgm:pt>
    <dgm:pt modelId="{4B41CCD9-3522-4BB8-A2F0-A7552F7AE795}" type="parTrans" cxnId="{B9FF1AC1-5E73-4F88-A66A-272DC5F82DD1}">
      <dgm:prSet/>
      <dgm:spPr/>
      <dgm:t>
        <a:bodyPr/>
        <a:lstStyle/>
        <a:p>
          <a:endParaRPr lang="ru-RU"/>
        </a:p>
      </dgm:t>
    </dgm:pt>
    <dgm:pt modelId="{2CE74E43-4430-4560-AB93-270CF327D87B}" type="sibTrans" cxnId="{B9FF1AC1-5E73-4F88-A66A-272DC5F82DD1}">
      <dgm:prSet/>
      <dgm:spPr/>
      <dgm:t>
        <a:bodyPr/>
        <a:lstStyle/>
        <a:p>
          <a:endParaRPr lang="ru-RU"/>
        </a:p>
      </dgm:t>
    </dgm:pt>
    <dgm:pt modelId="{C4FE9BDE-2BFB-40E3-8E7F-CDCA1D96C360}">
      <dgm:prSet phldrT="[Текст]"/>
      <dgm:spPr/>
      <dgm:t>
        <a:bodyPr/>
        <a:lstStyle/>
        <a:p>
          <a:r>
            <a:rPr lang="ru-RU" b="1" dirty="0" smtClean="0"/>
            <a:t>«-»  Но сердце работает с большим напряжением, повышается риск появления тромбов, возрастает нагрузка на сердце.</a:t>
          </a:r>
          <a:endParaRPr lang="ru-RU" dirty="0"/>
        </a:p>
      </dgm:t>
    </dgm:pt>
    <dgm:pt modelId="{318CF086-2F0E-4AB4-B490-08AA536727BA}" type="parTrans" cxnId="{5152817D-A2AA-4833-9F26-59B1AABC3406}">
      <dgm:prSet/>
      <dgm:spPr/>
      <dgm:t>
        <a:bodyPr/>
        <a:lstStyle/>
        <a:p>
          <a:endParaRPr lang="ru-RU"/>
        </a:p>
      </dgm:t>
    </dgm:pt>
    <dgm:pt modelId="{31F06284-EABF-4F2F-A85E-492091243A89}" type="sibTrans" cxnId="{5152817D-A2AA-4833-9F26-59B1AABC3406}">
      <dgm:prSet/>
      <dgm:spPr/>
      <dgm:t>
        <a:bodyPr/>
        <a:lstStyle/>
        <a:p>
          <a:endParaRPr lang="ru-RU"/>
        </a:p>
      </dgm:t>
    </dgm:pt>
    <dgm:pt modelId="{B62ED627-0E48-439D-A347-E3679F028F1C}" type="pres">
      <dgm:prSet presAssocID="{637667C0-58B5-4D3F-883B-FDF738B3234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E11A55-3E3D-40E5-9461-754182373D27}" type="pres">
      <dgm:prSet presAssocID="{E920A2F5-F37A-4EA5-AF56-2F7DA0718359}" presName="upArrow" presStyleLbl="node1" presStyleIdx="0" presStyleCnt="2"/>
      <dgm:spPr/>
    </dgm:pt>
    <dgm:pt modelId="{47BA04C0-B041-43F7-A415-3882085EA070}" type="pres">
      <dgm:prSet presAssocID="{E920A2F5-F37A-4EA5-AF56-2F7DA0718359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4DDA7-E3DD-4454-9CF8-55610D50A028}" type="pres">
      <dgm:prSet presAssocID="{C4FE9BDE-2BFB-40E3-8E7F-CDCA1D96C360}" presName="downArrow" presStyleLbl="node1" presStyleIdx="1" presStyleCnt="2"/>
      <dgm:spPr/>
    </dgm:pt>
    <dgm:pt modelId="{8CC69033-2F27-4DBA-892B-322B590981E3}" type="pres">
      <dgm:prSet presAssocID="{C4FE9BDE-2BFB-40E3-8E7F-CDCA1D96C360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BAC9CC-9501-4D3B-9D83-62F325A67A99}" type="presOf" srcId="{E920A2F5-F37A-4EA5-AF56-2F7DA0718359}" destId="{47BA04C0-B041-43F7-A415-3882085EA070}" srcOrd="0" destOrd="0" presId="urn:microsoft.com/office/officeart/2005/8/layout/arrow4"/>
    <dgm:cxn modelId="{8F7DF2E4-4380-489C-B433-9821DE5CF982}" type="presOf" srcId="{637667C0-58B5-4D3F-883B-FDF738B32348}" destId="{B62ED627-0E48-439D-A347-E3679F028F1C}" srcOrd="0" destOrd="0" presId="urn:microsoft.com/office/officeart/2005/8/layout/arrow4"/>
    <dgm:cxn modelId="{5152817D-A2AA-4833-9F26-59B1AABC3406}" srcId="{637667C0-58B5-4D3F-883B-FDF738B32348}" destId="{C4FE9BDE-2BFB-40E3-8E7F-CDCA1D96C360}" srcOrd="1" destOrd="0" parTransId="{318CF086-2F0E-4AB4-B490-08AA536727BA}" sibTransId="{31F06284-EABF-4F2F-A85E-492091243A89}"/>
    <dgm:cxn modelId="{6763E28F-86EB-46EB-9894-21F7D15594B6}" type="presOf" srcId="{C4FE9BDE-2BFB-40E3-8E7F-CDCA1D96C360}" destId="{8CC69033-2F27-4DBA-892B-322B590981E3}" srcOrd="0" destOrd="0" presId="urn:microsoft.com/office/officeart/2005/8/layout/arrow4"/>
    <dgm:cxn modelId="{B9FF1AC1-5E73-4F88-A66A-272DC5F82DD1}" srcId="{637667C0-58B5-4D3F-883B-FDF738B32348}" destId="{E920A2F5-F37A-4EA5-AF56-2F7DA0718359}" srcOrd="0" destOrd="0" parTransId="{4B41CCD9-3522-4BB8-A2F0-A7552F7AE795}" sibTransId="{2CE74E43-4430-4560-AB93-270CF327D87B}"/>
    <dgm:cxn modelId="{1399CC24-1C29-495B-B7ED-20FAB5D9C292}" type="presParOf" srcId="{B62ED627-0E48-439D-A347-E3679F028F1C}" destId="{8FE11A55-3E3D-40E5-9461-754182373D27}" srcOrd="0" destOrd="0" presId="urn:microsoft.com/office/officeart/2005/8/layout/arrow4"/>
    <dgm:cxn modelId="{6A4C4B40-9FEB-4559-A335-FC6BA8F87320}" type="presParOf" srcId="{B62ED627-0E48-439D-A347-E3679F028F1C}" destId="{47BA04C0-B041-43F7-A415-3882085EA070}" srcOrd="1" destOrd="0" presId="urn:microsoft.com/office/officeart/2005/8/layout/arrow4"/>
    <dgm:cxn modelId="{42058969-4BD3-479A-BEF0-093270E47439}" type="presParOf" srcId="{B62ED627-0E48-439D-A347-E3679F028F1C}" destId="{75F4DDA7-E3DD-4454-9CF8-55610D50A028}" srcOrd="2" destOrd="0" presId="urn:microsoft.com/office/officeart/2005/8/layout/arrow4"/>
    <dgm:cxn modelId="{93F5FE07-4CB0-43A8-B710-6288F6DC6C4E}" type="presParOf" srcId="{B62ED627-0E48-439D-A347-E3679F028F1C}" destId="{8CC69033-2F27-4DBA-892B-322B590981E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18BB70-B421-4A9A-A8E6-F8D21A1B8F2D}" type="doc">
      <dgm:prSet loTypeId="urn:microsoft.com/office/officeart/2005/8/layout/arrow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189A09AF-8447-4624-92A4-368F1E5C3AD5}">
      <dgm:prSet phldrT="[Текст]" custT="1"/>
      <dgm:spPr/>
      <dgm:t>
        <a:bodyPr/>
        <a:lstStyle/>
        <a:p>
          <a:r>
            <a:rPr lang="ru-RU" sz="4800" b="1" dirty="0" smtClean="0">
              <a:solidFill>
                <a:schemeClr val="tx1"/>
              </a:solidFill>
            </a:rPr>
            <a:t>сознание</a:t>
          </a:r>
          <a:endParaRPr lang="ru-RU" sz="4800" b="1" dirty="0">
            <a:solidFill>
              <a:schemeClr val="tx1"/>
            </a:solidFill>
          </a:endParaRPr>
        </a:p>
      </dgm:t>
    </dgm:pt>
    <dgm:pt modelId="{08455C45-EAED-4D09-A509-85D544F6E72C}" type="parTrans" cxnId="{2EB7427B-B9BC-4939-B695-EA9B2757482A}">
      <dgm:prSet/>
      <dgm:spPr/>
      <dgm:t>
        <a:bodyPr/>
        <a:lstStyle/>
        <a:p>
          <a:endParaRPr lang="ru-RU"/>
        </a:p>
      </dgm:t>
    </dgm:pt>
    <dgm:pt modelId="{587EE031-DC8B-4F72-8949-98416DB67632}" type="sibTrans" cxnId="{2EB7427B-B9BC-4939-B695-EA9B2757482A}">
      <dgm:prSet/>
      <dgm:spPr/>
      <dgm:t>
        <a:bodyPr/>
        <a:lstStyle/>
        <a:p>
          <a:endParaRPr lang="ru-RU"/>
        </a:p>
      </dgm:t>
    </dgm:pt>
    <dgm:pt modelId="{B6134D7F-FFB2-4B94-8467-A0F5767861FD}">
      <dgm:prSet phldrT="[Текст]" custT="1"/>
      <dgm:spPr/>
      <dgm:t>
        <a:bodyPr/>
        <a:lstStyle/>
        <a:p>
          <a:r>
            <a:rPr lang="ru-RU" sz="4800" b="1" dirty="0" smtClean="0">
              <a:solidFill>
                <a:schemeClr val="tx1"/>
              </a:solidFill>
            </a:rPr>
            <a:t>тело</a:t>
          </a:r>
          <a:endParaRPr lang="ru-RU" sz="4800" b="1" dirty="0">
            <a:solidFill>
              <a:schemeClr val="tx1"/>
            </a:solidFill>
          </a:endParaRPr>
        </a:p>
      </dgm:t>
    </dgm:pt>
    <dgm:pt modelId="{E04D1BE8-F14A-4B64-94E3-4DD62A57A9C5}" type="parTrans" cxnId="{39851240-8203-4087-9BF6-48D19E8BEE20}">
      <dgm:prSet/>
      <dgm:spPr/>
      <dgm:t>
        <a:bodyPr/>
        <a:lstStyle/>
        <a:p>
          <a:endParaRPr lang="ru-RU"/>
        </a:p>
      </dgm:t>
    </dgm:pt>
    <dgm:pt modelId="{E143F94F-0FDE-47EC-BBA7-F50EC1038EE4}" type="sibTrans" cxnId="{39851240-8203-4087-9BF6-48D19E8BEE20}">
      <dgm:prSet/>
      <dgm:spPr/>
      <dgm:t>
        <a:bodyPr/>
        <a:lstStyle/>
        <a:p>
          <a:endParaRPr lang="ru-RU"/>
        </a:p>
      </dgm:t>
    </dgm:pt>
    <dgm:pt modelId="{44633679-9AD4-41B5-AB72-E5E979E0D968}" type="pres">
      <dgm:prSet presAssocID="{BA18BB70-B421-4A9A-A8E6-F8D21A1B8F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8E8A80-3E4F-46A7-B9C4-E61A0D77E7C3}" type="pres">
      <dgm:prSet presAssocID="{189A09AF-8447-4624-92A4-368F1E5C3AD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91C2D-F84A-467C-B86A-594B76592938}" type="pres">
      <dgm:prSet presAssocID="{B6134D7F-FFB2-4B94-8467-A0F5767861F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B7427B-B9BC-4939-B695-EA9B2757482A}" srcId="{BA18BB70-B421-4A9A-A8E6-F8D21A1B8F2D}" destId="{189A09AF-8447-4624-92A4-368F1E5C3AD5}" srcOrd="0" destOrd="0" parTransId="{08455C45-EAED-4D09-A509-85D544F6E72C}" sibTransId="{587EE031-DC8B-4F72-8949-98416DB67632}"/>
    <dgm:cxn modelId="{39851240-8203-4087-9BF6-48D19E8BEE20}" srcId="{BA18BB70-B421-4A9A-A8E6-F8D21A1B8F2D}" destId="{B6134D7F-FFB2-4B94-8467-A0F5767861FD}" srcOrd="1" destOrd="0" parTransId="{E04D1BE8-F14A-4B64-94E3-4DD62A57A9C5}" sibTransId="{E143F94F-0FDE-47EC-BBA7-F50EC1038EE4}"/>
    <dgm:cxn modelId="{2AF51328-85C3-4309-B1B5-47E89538EF53}" type="presOf" srcId="{189A09AF-8447-4624-92A4-368F1E5C3AD5}" destId="{598E8A80-3E4F-46A7-B9C4-E61A0D77E7C3}" srcOrd="0" destOrd="0" presId="urn:microsoft.com/office/officeart/2005/8/layout/arrow5"/>
    <dgm:cxn modelId="{76350AE0-641B-4B9B-BD1B-C807219E1110}" type="presOf" srcId="{BA18BB70-B421-4A9A-A8E6-F8D21A1B8F2D}" destId="{44633679-9AD4-41B5-AB72-E5E979E0D968}" srcOrd="0" destOrd="0" presId="urn:microsoft.com/office/officeart/2005/8/layout/arrow5"/>
    <dgm:cxn modelId="{C0DBB622-6DE8-4D84-A581-1250936ED754}" type="presOf" srcId="{B6134D7F-FFB2-4B94-8467-A0F5767861FD}" destId="{83E91C2D-F84A-467C-B86A-594B76592938}" srcOrd="0" destOrd="0" presId="urn:microsoft.com/office/officeart/2005/8/layout/arrow5"/>
    <dgm:cxn modelId="{3B692CE9-8B03-421E-9DF8-029ABB37FFAB}" type="presParOf" srcId="{44633679-9AD4-41B5-AB72-E5E979E0D968}" destId="{598E8A80-3E4F-46A7-B9C4-E61A0D77E7C3}" srcOrd="0" destOrd="0" presId="urn:microsoft.com/office/officeart/2005/8/layout/arrow5"/>
    <dgm:cxn modelId="{96090343-FBCA-49B7-B9DF-5CAABAD3520A}" type="presParOf" srcId="{44633679-9AD4-41B5-AB72-E5E979E0D968}" destId="{83E91C2D-F84A-467C-B86A-594B7659293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76E23-9263-484F-90CD-02B3A90702CD}">
      <dsp:nvSpPr>
        <dsp:cNvPr id="0" name=""/>
        <dsp:cNvSpPr/>
      </dsp:nvSpPr>
      <dsp:spPr>
        <a:xfrm rot="5400000">
          <a:off x="5035008" y="-1929947"/>
          <a:ext cx="1122238" cy="526694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i="0" kern="1200" dirty="0" smtClean="0"/>
            <a:t>мобилизуются защитные силы организма</a:t>
          </a:r>
          <a:endParaRPr lang="ru-RU" sz="2800" kern="1200" dirty="0"/>
        </a:p>
      </dsp:txBody>
      <dsp:txXfrm rot="-5400000">
        <a:off x="2962656" y="197188"/>
        <a:ext cx="5212161" cy="1012672"/>
      </dsp:txXfrm>
    </dsp:sp>
    <dsp:sp modelId="{5088B298-CD4E-4EB2-8281-8FA00C378F3D}">
      <dsp:nvSpPr>
        <dsp:cNvPr id="0" name=""/>
        <dsp:cNvSpPr/>
      </dsp:nvSpPr>
      <dsp:spPr>
        <a:xfrm>
          <a:off x="0" y="2125"/>
          <a:ext cx="2962656" cy="14027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1. Стадия тревоги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68479" y="70604"/>
        <a:ext cx="2825698" cy="1265840"/>
      </dsp:txXfrm>
    </dsp:sp>
    <dsp:sp modelId="{AB0C2CB1-0F59-4A29-9B34-3453DA67FAE8}">
      <dsp:nvSpPr>
        <dsp:cNvPr id="0" name=""/>
        <dsp:cNvSpPr/>
      </dsp:nvSpPr>
      <dsp:spPr>
        <a:xfrm rot="5400000">
          <a:off x="5035008" y="-457009"/>
          <a:ext cx="1122238" cy="526694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i="0" kern="1200" dirty="0" smtClean="0"/>
            <a:t>организм приспосабливается к новым жизненным условиям</a:t>
          </a:r>
          <a:endParaRPr lang="ru-RU" sz="2800" kern="1200" dirty="0"/>
        </a:p>
      </dsp:txBody>
      <dsp:txXfrm rot="-5400000">
        <a:off x="2962656" y="1670126"/>
        <a:ext cx="5212161" cy="1012672"/>
      </dsp:txXfrm>
    </dsp:sp>
    <dsp:sp modelId="{2948FF0A-51D3-4DA1-8A17-5023B7FC2189}">
      <dsp:nvSpPr>
        <dsp:cNvPr id="0" name=""/>
        <dsp:cNvSpPr/>
      </dsp:nvSpPr>
      <dsp:spPr>
        <a:xfrm>
          <a:off x="0" y="1475063"/>
          <a:ext cx="2962656" cy="14027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2. Стадия сопротивляемости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68479" y="1543542"/>
        <a:ext cx="2825698" cy="1265840"/>
      </dsp:txXfrm>
    </dsp:sp>
    <dsp:sp modelId="{26EC1BEA-CF73-46F0-A7B4-39AFAC3281F8}">
      <dsp:nvSpPr>
        <dsp:cNvPr id="0" name=""/>
        <dsp:cNvSpPr/>
      </dsp:nvSpPr>
      <dsp:spPr>
        <a:xfrm rot="5400000">
          <a:off x="5035008" y="1015928"/>
          <a:ext cx="1122238" cy="526694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/>
            <a:t>наступает в том случае, если внешнее воздействие оказывается слишком сильным/продолжительным и превосходит адаптационные возможности организма</a:t>
          </a:r>
          <a:endParaRPr lang="ru-RU" sz="2000" b="0" kern="1200" dirty="0"/>
        </a:p>
      </dsp:txBody>
      <dsp:txXfrm rot="-5400000">
        <a:off x="2962656" y="3143064"/>
        <a:ext cx="5212161" cy="1012672"/>
      </dsp:txXfrm>
    </dsp:sp>
    <dsp:sp modelId="{3D4322F2-226F-47F8-B10A-FE04D06CC6DC}">
      <dsp:nvSpPr>
        <dsp:cNvPr id="0" name=""/>
        <dsp:cNvSpPr/>
      </dsp:nvSpPr>
      <dsp:spPr>
        <a:xfrm>
          <a:off x="0" y="2948001"/>
          <a:ext cx="2962656" cy="14027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3. Стадия истощения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68479" y="3016480"/>
        <a:ext cx="2825698" cy="126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2CEEB-71CD-4E28-9919-E3A859F98838}">
      <dsp:nvSpPr>
        <dsp:cNvPr id="0" name=""/>
        <dsp:cNvSpPr/>
      </dsp:nvSpPr>
      <dsp:spPr>
        <a:xfrm>
          <a:off x="0" y="5061"/>
          <a:ext cx="8229600" cy="1198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solidFill>
                <a:schemeClr val="tx1"/>
              </a:solidFill>
            </a:rPr>
            <a:t>позитивный (</a:t>
          </a:r>
          <a:r>
            <a:rPr lang="ru-RU" sz="3600" b="1" i="0" kern="1200" dirty="0" err="1" smtClean="0">
              <a:solidFill>
                <a:schemeClr val="tx1"/>
              </a:solidFill>
            </a:rPr>
            <a:t>эустресс</a:t>
          </a:r>
          <a:r>
            <a:rPr lang="ru-RU" sz="3600" b="1" i="0" kern="1200" dirty="0" smtClean="0">
              <a:solidFill>
                <a:schemeClr val="tx1"/>
              </a:solidFill>
            </a:rPr>
            <a:t>)</a:t>
          </a:r>
          <a:endParaRPr lang="ru-RU" sz="3600" b="1" kern="1200" dirty="0">
            <a:solidFill>
              <a:schemeClr val="tx1"/>
            </a:solidFill>
          </a:endParaRPr>
        </a:p>
      </dsp:txBody>
      <dsp:txXfrm>
        <a:off x="58485" y="63546"/>
        <a:ext cx="8112630" cy="1081110"/>
      </dsp:txXfrm>
    </dsp:sp>
    <dsp:sp modelId="{227EAC5A-B7C6-4656-81D9-34454C4F2ED7}">
      <dsp:nvSpPr>
        <dsp:cNvPr id="0" name=""/>
        <dsp:cNvSpPr/>
      </dsp:nvSpPr>
      <dsp:spPr>
        <a:xfrm>
          <a:off x="0" y="1203141"/>
          <a:ext cx="8229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b="1" i="0" kern="1200" dirty="0" smtClean="0"/>
            <a:t>помогает адаптироваться к постоянно меняющимся условиям жизни</a:t>
          </a:r>
          <a:endParaRPr lang="ru-RU" sz="2400" b="1" kern="1200" dirty="0"/>
        </a:p>
      </dsp:txBody>
      <dsp:txXfrm>
        <a:off x="0" y="1203141"/>
        <a:ext cx="8229600" cy="1059840"/>
      </dsp:txXfrm>
    </dsp:sp>
    <dsp:sp modelId="{C65CF6F8-8F5B-4FA4-8EC0-8E5EA08140FF}">
      <dsp:nvSpPr>
        <dsp:cNvPr id="0" name=""/>
        <dsp:cNvSpPr/>
      </dsp:nvSpPr>
      <dsp:spPr>
        <a:xfrm>
          <a:off x="0" y="2262981"/>
          <a:ext cx="8229600" cy="1198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solidFill>
                <a:schemeClr val="tx1"/>
              </a:solidFill>
            </a:rPr>
            <a:t>негативный (</a:t>
          </a:r>
          <a:r>
            <a:rPr lang="ru-RU" sz="3600" b="1" i="0" kern="1200" dirty="0" err="1" smtClean="0">
              <a:solidFill>
                <a:schemeClr val="tx1"/>
              </a:solidFill>
            </a:rPr>
            <a:t>дистресс</a:t>
          </a:r>
          <a:r>
            <a:rPr lang="ru-RU" sz="3600" b="1" i="0" kern="1200" dirty="0" smtClean="0">
              <a:solidFill>
                <a:schemeClr val="tx1"/>
              </a:solidFill>
            </a:rPr>
            <a:t>)</a:t>
          </a:r>
          <a:endParaRPr lang="ru-RU" sz="3600" b="1" kern="1200" dirty="0">
            <a:solidFill>
              <a:schemeClr val="tx1"/>
            </a:solidFill>
          </a:endParaRPr>
        </a:p>
      </dsp:txBody>
      <dsp:txXfrm>
        <a:off x="58485" y="2321466"/>
        <a:ext cx="8112630" cy="1081110"/>
      </dsp:txXfrm>
    </dsp:sp>
    <dsp:sp modelId="{89FE1E9B-2EE7-4516-8D10-6863F201E6B9}">
      <dsp:nvSpPr>
        <dsp:cNvPr id="0" name=""/>
        <dsp:cNvSpPr/>
      </dsp:nvSpPr>
      <dsp:spPr>
        <a:xfrm>
          <a:off x="0" y="3461061"/>
          <a:ext cx="8229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b="1" i="0" kern="1200" dirty="0" smtClean="0"/>
            <a:t>опасен тем, что подрывает защитные силы организма и может привести к тяжелым заболеваниям</a:t>
          </a:r>
          <a:endParaRPr lang="ru-RU" sz="2400" b="1" kern="1200" dirty="0"/>
        </a:p>
      </dsp:txBody>
      <dsp:txXfrm>
        <a:off x="0" y="3461061"/>
        <a:ext cx="8229600" cy="1059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2189F-65F0-4320-B626-9B07F0F1FFE9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+</a:t>
          </a:r>
          <a:r>
            <a:rPr lang="ru-RU" sz="2400" kern="1200" dirty="0" smtClean="0"/>
            <a:t> мощные стимуляторы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-</a:t>
          </a:r>
          <a:r>
            <a:rPr lang="en-US" sz="2400" kern="1200" dirty="0" smtClean="0"/>
            <a:t> </a:t>
          </a:r>
          <a:r>
            <a:rPr lang="ru-RU" sz="2400" kern="1200" dirty="0" smtClean="0"/>
            <a:t>сердечно-сосудистые, давление</a:t>
          </a:r>
          <a:endParaRPr lang="ru-RU" sz="2400" kern="1200" dirty="0"/>
        </a:p>
      </dsp:txBody>
      <dsp:txXfrm rot="-5400000">
        <a:off x="2962656" y="205028"/>
        <a:ext cx="5209983" cy="1052927"/>
      </dsp:txXfrm>
    </dsp:sp>
    <dsp:sp modelId="{FE8440E0-F214-4AC4-9E4B-0AABF91227A2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Адреналин норадреналин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71201" y="73410"/>
        <a:ext cx="2820254" cy="1316160"/>
      </dsp:txXfrm>
    </dsp:sp>
    <dsp:sp modelId="{A6858EEA-A47B-4817-819F-0F501530911B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+</a:t>
          </a:r>
          <a:r>
            <a:rPr lang="en-US" sz="2400" kern="1200" dirty="0" smtClean="0"/>
            <a:t> </a:t>
          </a:r>
          <a:r>
            <a:rPr lang="ru-RU" sz="2400" kern="1200" dirty="0" smtClean="0"/>
            <a:t>ускорение обмена веществ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- </a:t>
          </a:r>
          <a:r>
            <a:rPr lang="ru-RU" sz="2400" kern="1200" dirty="0" smtClean="0"/>
            <a:t>истощение</a:t>
          </a:r>
          <a:endParaRPr lang="ru-RU" sz="2400" kern="1200" dirty="0"/>
        </a:p>
      </dsp:txBody>
      <dsp:txXfrm rot="-5400000">
        <a:off x="2962656" y="1736518"/>
        <a:ext cx="5209983" cy="1052927"/>
      </dsp:txXfrm>
    </dsp:sp>
    <dsp:sp modelId="{8FFF6A93-022B-4241-B779-B5411AC6904F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Гормон щитовидной железы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71201" y="1604901"/>
        <a:ext cx="2820254" cy="1316160"/>
      </dsp:txXfrm>
    </dsp:sp>
    <dsp:sp modelId="{A0A1BAF7-08E3-46B7-9B96-948CD5A11EBD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+</a:t>
          </a:r>
          <a:r>
            <a:rPr lang="ru-RU" sz="2400" kern="1200" dirty="0" smtClean="0"/>
            <a:t> повышение энергетического уровня</a:t>
          </a:r>
          <a:endParaRPr lang="ru-RU" sz="24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/>
            <a:t>- </a:t>
          </a:r>
          <a:r>
            <a:rPr lang="ru-RU" sz="2400" b="0" kern="1200" dirty="0" smtClean="0"/>
            <a:t>уплотнение артерий</a:t>
          </a:r>
          <a:endParaRPr lang="ru-RU" sz="3000" b="1" kern="1200" dirty="0"/>
        </a:p>
      </dsp:txBody>
      <dsp:txXfrm rot="-5400000">
        <a:off x="2962656" y="3268008"/>
        <a:ext cx="5209983" cy="1052927"/>
      </dsp:txXfrm>
    </dsp:sp>
    <dsp:sp modelId="{9F40F07C-1655-426E-9A0E-FC8DF8397309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Холестерин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71201" y="3136391"/>
        <a:ext cx="2820254" cy="1316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11A55-3E3D-40E5-9461-754182373D27}">
      <dsp:nvSpPr>
        <dsp:cNvPr id="0" name=""/>
        <dsp:cNvSpPr/>
      </dsp:nvSpPr>
      <dsp:spPr>
        <a:xfrm>
          <a:off x="4526" y="0"/>
          <a:ext cx="2715768" cy="2172462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A04C0-B041-43F7-A415-3882085EA070}">
      <dsp:nvSpPr>
        <dsp:cNvPr id="0" name=""/>
        <dsp:cNvSpPr/>
      </dsp:nvSpPr>
      <dsp:spPr>
        <a:xfrm>
          <a:off x="2801767" y="0"/>
          <a:ext cx="4608576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«</a:t>
          </a:r>
          <a:r>
            <a:rPr lang="en-US" sz="2800" b="1" kern="1200" dirty="0" smtClean="0"/>
            <a:t>+</a:t>
          </a:r>
          <a:r>
            <a:rPr lang="ru-RU" sz="2800" b="1" kern="1200" dirty="0" smtClean="0"/>
            <a:t>» Кровеносные сосуды сужаются и кровь уплотняется. </a:t>
          </a:r>
        </a:p>
      </dsp:txBody>
      <dsp:txXfrm>
        <a:off x="2801767" y="0"/>
        <a:ext cx="4608576" cy="2172462"/>
      </dsp:txXfrm>
    </dsp:sp>
    <dsp:sp modelId="{75F4DDA7-E3DD-4454-9CF8-55610D50A028}">
      <dsp:nvSpPr>
        <dsp:cNvPr id="0" name=""/>
        <dsp:cNvSpPr/>
      </dsp:nvSpPr>
      <dsp:spPr>
        <a:xfrm>
          <a:off x="819256" y="2353500"/>
          <a:ext cx="2715768" cy="2172462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69033-2F27-4DBA-892B-322B590981E3}">
      <dsp:nvSpPr>
        <dsp:cNvPr id="0" name=""/>
        <dsp:cNvSpPr/>
      </dsp:nvSpPr>
      <dsp:spPr>
        <a:xfrm>
          <a:off x="3616497" y="2353500"/>
          <a:ext cx="4608576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«-»  Но сердце работает с большим напряжением, повышается риск появления тромбов, возрастает нагрузка на сердце.</a:t>
          </a:r>
          <a:endParaRPr lang="ru-RU" sz="2600" kern="1200" dirty="0"/>
        </a:p>
      </dsp:txBody>
      <dsp:txXfrm>
        <a:off x="3616497" y="2353500"/>
        <a:ext cx="4608576" cy="21724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E8A80-3E4F-46A7-B9C4-E61A0D77E7C3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solidFill>
                <a:schemeClr val="tx1"/>
              </a:solidFill>
            </a:rPr>
            <a:t>сознание</a:t>
          </a:r>
          <a:endParaRPr lang="ru-RU" sz="4800" b="1" kern="1200" dirty="0">
            <a:solidFill>
              <a:schemeClr val="tx1"/>
            </a:solidFill>
          </a:endParaRPr>
        </a:p>
      </dsp:txBody>
      <dsp:txXfrm rot="5400000">
        <a:off x="702" y="1262409"/>
        <a:ext cx="3301885" cy="2001143"/>
      </dsp:txXfrm>
    </dsp:sp>
    <dsp:sp modelId="{83E91C2D-F84A-467C-B86A-594B76592938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solidFill>
                <a:schemeClr val="tx1"/>
              </a:solidFill>
            </a:rPr>
            <a:t>тело</a:t>
          </a:r>
          <a:endParaRPr lang="ru-RU" sz="4800" b="1" kern="1200" dirty="0">
            <a:solidFill>
              <a:schemeClr val="tx1"/>
            </a:solidFill>
          </a:endParaRPr>
        </a:p>
      </dsp:txBody>
      <dsp:txXfrm rot="-5400000">
        <a:off x="4927011" y="1262409"/>
        <a:ext cx="3301885" cy="2001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1534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5882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88842"/>
            <a:ext cx="9144000" cy="4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3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ru-RU" sz="3600" b="1" dirty="0" smtClean="0"/>
              <a:t>Психологические приёмы помощи и профилактики стресса в период подготовки к экзаменам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1494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Когнитивные эффекты слишком сильного стресса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i="1" dirty="0" smtClean="0"/>
              <a:t>Уменьшается: концентрированность и объем внимания, скорость ответов.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i="1" dirty="0" smtClean="0"/>
              <a:t>Ухудшается память.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i="1" dirty="0" smtClean="0"/>
              <a:t>Увеличиваются частота ошибок, нарушения мышления.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i="1" dirty="0" smtClean="0"/>
              <a:t>Ослабевает планирование.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03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Эмоциональные эффекты слишком сильного </a:t>
            </a:r>
            <a:r>
              <a:rPr lang="ru-RU" dirty="0" smtClean="0"/>
              <a:t>стресса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i="1" dirty="0" smtClean="0"/>
              <a:t>Возрастает физиологическое и психологическое напряжение.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i="1" dirty="0" smtClean="0"/>
              <a:t>Ослабевают моральные и эмоциональные ограничения.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i="1" dirty="0" smtClean="0"/>
              <a:t>Падает самооценка.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i="1" dirty="0" smtClean="0"/>
              <a:t>Появляются: чувство беспомощности, болезненная мнительность.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i="1" dirty="0" smtClean="0"/>
              <a:t>Присущие человеку тревожность, повышенная чувствительность, агрессивность возрастают.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5476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Поведение в состоянии слишком сильного </a:t>
            </a:r>
            <a:r>
              <a:rPr lang="ru-RU" dirty="0" smtClean="0"/>
              <a:t>стресса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	</a:t>
            </a:r>
            <a:r>
              <a:rPr lang="ru-RU" i="1" dirty="0" smtClean="0"/>
              <a:t>Ослабевает заинтересованность и энтузиазм,</a:t>
            </a:r>
          </a:p>
          <a:p>
            <a:r>
              <a:rPr lang="ru-RU" i="1" dirty="0" smtClean="0"/>
              <a:t> заброшены увлечения, нарушается сон, появляется</a:t>
            </a:r>
          </a:p>
          <a:p>
            <a:r>
              <a:rPr lang="ru-RU" i="1" dirty="0" smtClean="0"/>
              <a:t> цинизм, непредсказуемость поступков, переносится</a:t>
            </a:r>
          </a:p>
          <a:p>
            <a:r>
              <a:rPr lang="ru-RU" i="1" dirty="0" smtClean="0"/>
              <a:t> на других ответственность, может появиться</a:t>
            </a:r>
          </a:p>
          <a:p>
            <a:r>
              <a:rPr lang="ru-RU" i="1" dirty="0" smtClean="0"/>
              <a:t> злоупотребление алкоголем, наркотиками, </a:t>
            </a:r>
          </a:p>
          <a:p>
            <a:r>
              <a:rPr lang="ru-RU" i="1" dirty="0" smtClean="0"/>
              <a:t>лекарствами.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0227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Единая система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0596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359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Вода внутрь и снаружи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	Стресс обезвоживает организм (так же как чай, кофе), что приводит к повышению плотности крови, недостаточному питанию кожи, расстройству пищеварения, нарушению обмена веществ.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Необходимо увеличить потребление чистой воды или натуральных несладких фруктовых соков.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Водные процедуры – душ, прием ванны, - помогают расслабиться, успокоиться.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2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Дыхание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457200" indent="-457200">
              <a:buFontTx/>
              <a:buChar char="-"/>
            </a:pPr>
            <a:endParaRPr lang="ru-RU" b="1" dirty="0" smtClean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Три типа дыхания: грудное, диафрагмальное, брюшное.</a:t>
            </a:r>
          </a:p>
          <a:p>
            <a:pPr marL="457200" indent="-457200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Глубокое дыхание приводит организм в состояние расслабления.</a:t>
            </a:r>
          </a:p>
          <a:p>
            <a:pPr marL="457200" indent="-457200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Вдыхаем через нос, выдыхаем через рот.</a:t>
            </a:r>
          </a:p>
          <a:p>
            <a:pPr marL="457200" indent="-457200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Научить учеников обращать внимание на дыхание и регулировать его.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21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сна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Во сне организм восстанавливает работу различных систем.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Достаточный сон снимает психическое напряжение.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Лучше раньше </a:t>
            </a:r>
            <a:r>
              <a:rPr lang="ru-RU" dirty="0" smtClean="0">
                <a:solidFill>
                  <a:schemeClr val="tx1"/>
                </a:solidFill>
              </a:rPr>
              <a:t>ложиться </a:t>
            </a:r>
            <a:r>
              <a:rPr lang="ru-RU" dirty="0">
                <a:solidFill>
                  <a:schemeClr val="tx1"/>
                </a:solidFill>
              </a:rPr>
              <a:t>и раньше вставать, чем сидеть допоздна, доделывая дела.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Мелатонин – гормон суточных ритмов. Максимальные значения концентрации мелатонина в крови человека наблюдаются между полуночью и 5 часами утра по местному солнечному времени.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28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</a:t>
            </a:r>
            <a:r>
              <a:rPr lang="ru-RU" dirty="0" smtClean="0"/>
              <a:t>изические нагрузки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Дофамин – «гормон счастья</a:t>
            </a:r>
            <a:r>
              <a:rPr lang="ru-RU" dirty="0" smtClean="0">
                <a:solidFill>
                  <a:schemeClr val="tx1"/>
                </a:solidFill>
              </a:rPr>
              <a:t>», вырабатывается вследствие любых физических нагрузок.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Серотонин – «гормон хорошего настроения</a:t>
            </a:r>
            <a:r>
              <a:rPr lang="ru-RU" dirty="0" smtClean="0">
                <a:solidFill>
                  <a:schemeClr val="tx1"/>
                </a:solidFill>
              </a:rPr>
              <a:t>», вырабатывается при попадании яркого света на сетчатку глаза. Чаще отправляйте детей на прогулку в солнечные дни.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tx1"/>
                </a:solidFill>
              </a:rPr>
              <a:t>Ходьба</a:t>
            </a:r>
            <a:r>
              <a:rPr lang="ru-RU" dirty="0">
                <a:solidFill>
                  <a:schemeClr val="tx1"/>
                </a:solidFill>
              </a:rPr>
              <a:t> - щадящая нагрузка на </a:t>
            </a:r>
            <a:r>
              <a:rPr lang="ru-RU" dirty="0" smtClean="0">
                <a:solidFill>
                  <a:schemeClr val="tx1"/>
                </a:solidFill>
              </a:rPr>
              <a:t>сердце. Задействовано </a:t>
            </a:r>
            <a:r>
              <a:rPr lang="ru-RU" dirty="0">
                <a:solidFill>
                  <a:schemeClr val="tx1"/>
                </a:solidFill>
              </a:rPr>
              <a:t>более 60% мышц </a:t>
            </a:r>
            <a:r>
              <a:rPr lang="ru-RU" dirty="0" smtClean="0">
                <a:solidFill>
                  <a:schemeClr val="tx1"/>
                </a:solidFill>
              </a:rPr>
              <a:t>тела.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Любой самомассаж (лица, например, помогает сбросить негативные эмоции), растяжки.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Активность </a:t>
            </a:r>
            <a:r>
              <a:rPr lang="ru-RU" dirty="0">
                <a:solidFill>
                  <a:schemeClr val="tx1"/>
                </a:solidFill>
              </a:rPr>
              <a:t>мышц улучшает ток крови по венам. Следствие –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вывод шлаков из </a:t>
            </a:r>
            <a:r>
              <a:rPr lang="ru-RU" dirty="0" smtClean="0">
                <a:solidFill>
                  <a:schemeClr val="tx1"/>
                </a:solidFill>
              </a:rPr>
              <a:t>организма, что повышает уровень жизненной энергии, такой необходимой перед экзаменами.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Чередование умственной и физической нагрузки помогает сохранять концентрацию, восстанавливает силы, сохраняет ясность памяти.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69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/>
          <a:lstStyle/>
          <a:p>
            <a:r>
              <a:rPr lang="ru-RU" dirty="0" smtClean="0"/>
              <a:t>Сбалансированное 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49736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	В стрессе человеческое тело тратит энергию значительно быстрее, сердечно-сосудистая система крайне напряжена.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Сократить потребление жиров, меньше сахара и соли. Сахар </a:t>
            </a:r>
            <a:r>
              <a:rPr lang="ru-RU" b="1" dirty="0">
                <a:solidFill>
                  <a:schemeClr val="tx1"/>
                </a:solidFill>
              </a:rPr>
              <a:t>- одна из форм углеродов, которая обеспечивает лишь иллюзию энергии, благодаря которой за первоначальным всплеском следует немедленный спад. Симптомы неврастении являются результатом избытка </a:t>
            </a:r>
            <a:r>
              <a:rPr lang="ru-RU" b="1" dirty="0" smtClean="0">
                <a:solidFill>
                  <a:schemeClr val="tx1"/>
                </a:solidFill>
              </a:rPr>
              <a:t>сахара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Еда, далекая от натуральной, с повышенным содержанием крахмала, белый хлеб - все это ухудшает состояние нервной системы. Это может привести к вспышкам ярости, а затем - к депрессии. Ешьте </a:t>
            </a:r>
            <a:r>
              <a:rPr lang="ru-RU" b="1" dirty="0" smtClean="0">
                <a:solidFill>
                  <a:schemeClr val="tx1"/>
                </a:solidFill>
              </a:rPr>
              <a:t>сырые </a:t>
            </a:r>
            <a:r>
              <a:rPr lang="ru-RU" b="1" dirty="0">
                <a:solidFill>
                  <a:schemeClr val="tx1"/>
                </a:solidFill>
              </a:rPr>
              <a:t>овощи и фрукты, </a:t>
            </a:r>
            <a:r>
              <a:rPr lang="ru-RU" b="1" dirty="0" smtClean="0">
                <a:solidFill>
                  <a:schemeClr val="tx1"/>
                </a:solidFill>
              </a:rPr>
              <a:t>клетчатку </a:t>
            </a:r>
            <a:r>
              <a:rPr lang="ru-RU" b="1" dirty="0">
                <a:solidFill>
                  <a:schemeClr val="tx1"/>
                </a:solidFill>
              </a:rPr>
              <a:t>(хлеб с отрубями, кожица овощей и фруктов</a:t>
            </a:r>
            <a:r>
              <a:rPr lang="ru-RU" b="1" dirty="0" smtClean="0">
                <a:solidFill>
                  <a:schemeClr val="tx1"/>
                </a:solidFill>
              </a:rPr>
              <a:t>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Миндаль, яблочный сок – помогает улучшить память.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Сыр, бананы, темный шоколад </a:t>
            </a:r>
            <a:r>
              <a:rPr lang="ru-RU" b="1" dirty="0" smtClean="0">
                <a:solidFill>
                  <a:schemeClr val="tx1"/>
                </a:solidFill>
              </a:rPr>
              <a:t>стимулирует выработку серотонина.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Стресс сильно сокращает содержание в организме витамина В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46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Психологический «островок покоя»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	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	</a:t>
            </a:r>
            <a:r>
              <a:rPr lang="ru-RU" i="1" dirty="0" smtClean="0">
                <a:solidFill>
                  <a:schemeClr val="tx1"/>
                </a:solidFill>
              </a:rPr>
              <a:t>Обеспечить ребенку «островок покоя» - каждый день полчаса-час.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	Подойдет что угодно – совместные с родителями настольные игры,  общение на темы, отвлеченные от экзаменов, возможность побыть ребенку одному и пр., что ребенка успокаивает и/или привлекает его внимание. </a:t>
            </a:r>
          </a:p>
          <a:p>
            <a:r>
              <a:rPr lang="ru-RU" i="1" dirty="0">
                <a:solidFill>
                  <a:schemeClr val="tx1"/>
                </a:solidFill>
              </a:rPr>
              <a:t>	</a:t>
            </a:r>
            <a:r>
              <a:rPr lang="ru-RU" i="1" dirty="0" smtClean="0">
                <a:solidFill>
                  <a:schemeClr val="tx1"/>
                </a:solidFill>
              </a:rPr>
              <a:t>Но строго без гаджетов, ТВ. 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	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Стресс </a:t>
            </a:r>
            <a:r>
              <a:rPr lang="ru-RU" dirty="0"/>
              <a:t>(от англ. </a:t>
            </a:r>
            <a:r>
              <a:rPr lang="ru-RU" dirty="0" err="1"/>
              <a:t>stress</a:t>
            </a:r>
            <a:r>
              <a:rPr lang="ru-RU" dirty="0"/>
              <a:t> – давление, напряжение) – физиологическая реакция организма на внешнее воздействие, необходимая для адаптации к изменившимся условиям </a:t>
            </a:r>
            <a:r>
              <a:rPr lang="ru-RU" dirty="0" smtClean="0"/>
              <a:t>жизни (</a:t>
            </a:r>
            <a:r>
              <a:rPr lang="ru-RU" sz="2400" i="1" dirty="0" smtClean="0"/>
              <a:t>Психологический словарь</a:t>
            </a:r>
            <a:r>
              <a:rPr lang="ru-RU" dirty="0" smtClean="0"/>
              <a:t>)</a:t>
            </a:r>
            <a:endParaRPr lang="ru-RU" sz="1800" dirty="0" smtClean="0"/>
          </a:p>
          <a:p>
            <a:pPr algn="ctr"/>
            <a:endParaRPr lang="ru-RU" dirty="0" smtClean="0"/>
          </a:p>
          <a:p>
            <a:r>
              <a:rPr lang="ru-RU" sz="2000" b="1" dirty="0" smtClean="0"/>
              <a:t>	В </a:t>
            </a:r>
            <a:r>
              <a:rPr lang="ru-RU" sz="2000" b="1" dirty="0"/>
              <a:t>1936 году физиолог Ганс </a:t>
            </a:r>
            <a:r>
              <a:rPr lang="ru-RU" sz="2000" b="1" dirty="0" err="1"/>
              <a:t>Селье</a:t>
            </a:r>
            <a:r>
              <a:rPr lang="ru-RU" sz="2000" b="1" dirty="0"/>
              <a:t> обратил внимание на то, </a:t>
            </a:r>
            <a:r>
              <a:rPr lang="ru-RU" sz="2000" b="1" dirty="0" smtClean="0"/>
              <a:t>что</a:t>
            </a:r>
          </a:p>
          <a:p>
            <a:r>
              <a:rPr lang="ru-RU" sz="2000" b="1" dirty="0" smtClean="0"/>
              <a:t> </a:t>
            </a:r>
            <a:r>
              <a:rPr lang="ru-RU" sz="2000" b="1" dirty="0"/>
              <a:t>наш организм одинаковым образом реагирует на разные </a:t>
            </a:r>
            <a:r>
              <a:rPr lang="ru-RU" sz="2000" b="1" dirty="0" smtClean="0"/>
              <a:t>внешние</a:t>
            </a:r>
          </a:p>
          <a:p>
            <a:r>
              <a:rPr lang="ru-RU" sz="2000" b="1" dirty="0" smtClean="0"/>
              <a:t> воздействия: резкое </a:t>
            </a:r>
            <a:r>
              <a:rPr lang="ru-RU" sz="2000" b="1" dirty="0"/>
              <a:t>изменение температуры, </a:t>
            </a:r>
            <a:r>
              <a:rPr lang="ru-RU" sz="2000" b="1" dirty="0" smtClean="0"/>
              <a:t>химическое отравление, 	физическая травма, эмоциональное напряжение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9412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Психологическая поддержка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	</a:t>
            </a:r>
            <a:r>
              <a:rPr lang="ru-RU" i="1" dirty="0" smtClean="0"/>
              <a:t>Оказывать </a:t>
            </a:r>
            <a:r>
              <a:rPr lang="ru-RU" i="1" dirty="0"/>
              <a:t>психологическую </a:t>
            </a:r>
            <a:r>
              <a:rPr lang="ru-RU" i="1" dirty="0" smtClean="0"/>
              <a:t>поддержку: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i="1" dirty="0" smtClean="0"/>
              <a:t> </a:t>
            </a:r>
            <a:r>
              <a:rPr lang="ru-RU" i="1" dirty="0"/>
              <a:t>опираться на сильные стороны личности ребенка, </a:t>
            </a:r>
            <a:r>
              <a:rPr lang="ru-RU" i="1" dirty="0" smtClean="0"/>
              <a:t>говорить с ним об успехах, которые у него в жизни были, вспоминать позитивные моменты, когда ребенок был доволен собой;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i="1" dirty="0" smtClean="0"/>
              <a:t>сравнивать ребенка только </a:t>
            </a:r>
            <a:r>
              <a:rPr lang="ru-RU" i="1" dirty="0"/>
              <a:t>с самим </a:t>
            </a:r>
            <a:r>
              <a:rPr lang="ru-RU" i="1" dirty="0" smtClean="0"/>
              <a:t>собой</a:t>
            </a:r>
            <a:r>
              <a:rPr lang="ru-RU" i="1" dirty="0"/>
              <a:t> </a:t>
            </a:r>
            <a:r>
              <a:rPr lang="ru-RU" i="1" dirty="0" smtClean="0"/>
              <a:t>– «Помнишь, как ты писал контрольные в прошлом году и как сейчас», например.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35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Выражение эмоций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	Большое значение для учащегося имеет возможность проговорить свои страхи, опасения, неуверенность и пр. эмоции.</a:t>
            </a:r>
          </a:p>
          <a:p>
            <a:r>
              <a:rPr lang="ru-RU" dirty="0" smtClean="0"/>
              <a:t>	Когда педагог или родитель признают такие эмоции у ребенка перед экзаменами, разговаривают с ним об ожиданиях, о праве на ошибку, о </a:t>
            </a:r>
            <a:r>
              <a:rPr lang="ru-RU" dirty="0" err="1" smtClean="0"/>
              <a:t>перфекционизме</a:t>
            </a:r>
            <a:r>
              <a:rPr lang="ru-RU" dirty="0" smtClean="0"/>
              <a:t>, плюсах и минусах этого явления в жизни - всё это приносит ученику облегчение, снимает лишнее напряжение, позволяет почувствовать себя увереннее.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11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Тревожность родителей и педагогов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	Часто родители испытывают огромнейшее напряжение, которое не могут контролировать и «выливают» его на ребенка. Педагоги так же бывают нагнетают эмоции, которые негативным образом сказываются на состоянии ребенка.</a:t>
            </a:r>
          </a:p>
          <a:p>
            <a:r>
              <a:rPr lang="ru-RU" u="sng" dirty="0" smtClean="0"/>
              <a:t>Важно: </a:t>
            </a:r>
            <a:r>
              <a:rPr lang="ru-RU" dirty="0" smtClean="0"/>
              <a:t>не драматизировать предстоящие экзамены.</a:t>
            </a:r>
          </a:p>
          <a:p>
            <a:r>
              <a:rPr lang="ru-RU" dirty="0" smtClean="0"/>
              <a:t>	Уметь поместить события во </a:t>
            </a:r>
            <a:r>
              <a:rPr lang="ru-RU" dirty="0" err="1" smtClean="0"/>
              <a:t>временнОй</a:t>
            </a:r>
            <a:r>
              <a:rPr lang="ru-RU" dirty="0" smtClean="0"/>
              <a:t> контекст. «Как я буду думать об этом через год? А через 5 лет?» Взрослым так же необходимы навыки саморегуляции, как и учащимся.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01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i="1" dirty="0" smtClean="0"/>
          </a:p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Навыки саморегуляции, полученные учениками в ситуации подготовки и сдачи экзаменов, пригодятся не только в образовательной организации, но и во внешкольной жизни, и во взрослом возрасте.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1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 err="1"/>
              <a:t>Камаровская</a:t>
            </a:r>
            <a:r>
              <a:rPr lang="ru-RU" sz="2600" dirty="0"/>
              <a:t> Елена. «Помогите, у ребенка стресс!». – СПб: изд-во Питер, 2014.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/>
              <a:t>Левис</a:t>
            </a:r>
            <a:r>
              <a:rPr lang="ru-RU" sz="2600" dirty="0"/>
              <a:t> </a:t>
            </a:r>
            <a:r>
              <a:rPr lang="ru-RU" sz="2600" dirty="0" err="1"/>
              <a:t>Шелдон</a:t>
            </a:r>
            <a:r>
              <a:rPr lang="ru-RU" sz="2600" dirty="0"/>
              <a:t>, </a:t>
            </a:r>
            <a:r>
              <a:rPr lang="ru-RU" sz="2600" dirty="0" err="1"/>
              <a:t>Левис</a:t>
            </a:r>
            <a:r>
              <a:rPr lang="ru-RU" sz="2600" dirty="0"/>
              <a:t> </a:t>
            </a:r>
            <a:r>
              <a:rPr lang="ru-RU" sz="2600" dirty="0" err="1"/>
              <a:t>Шейла</a:t>
            </a:r>
            <a:r>
              <a:rPr lang="ru-RU" sz="2600" dirty="0"/>
              <a:t>. Ребенок и стресс. – СПб: Питер Пресс, 1996.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/>
              <a:t>Сандомирский</a:t>
            </a:r>
            <a:r>
              <a:rPr lang="ru-RU" sz="2600" dirty="0"/>
              <a:t> М.Е. Как справиться со стрессом. Простые рецепты или дорога в детство. – Воронеж: изд-во МОДЭК, 2000.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/>
              <a:t>Скорая помощь при остром стрессе (Бойко Ю.П., Петрушин В.И.), ж. Классный руководитель, 2004, № 4.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/>
              <a:t>Фонтана, Дэвид. Как справиться со стрессом : [Пер. с англ.] / Дэвид Фонтана. - М. : Педагогика-пресс, 1995.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04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3 стадии стресса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0" dirty="0" smtClean="0"/>
              <a:t>(</a:t>
            </a:r>
            <a:r>
              <a:rPr lang="ru-RU" sz="2400" b="0" i="1" dirty="0" smtClean="0"/>
              <a:t>выделены физиологом Г. </a:t>
            </a:r>
            <a:r>
              <a:rPr lang="ru-RU" sz="2400" b="0" i="1" dirty="0" err="1" smtClean="0"/>
              <a:t>Селье</a:t>
            </a:r>
            <a:r>
              <a:rPr lang="ru-RU" sz="2400" b="0" dirty="0" smtClean="0"/>
              <a:t>)</a:t>
            </a:r>
            <a:endParaRPr lang="ru-RU" b="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042558"/>
              </p:ext>
            </p:extLst>
          </p:nvPr>
        </p:nvGraphicFramePr>
        <p:xfrm>
          <a:off x="457200" y="1773238"/>
          <a:ext cx="82296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18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2 типа стресса</a:t>
            </a:r>
            <a:endParaRPr lang="ru-RU" sz="4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6282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485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/>
          <a:lstStyle/>
          <a:p>
            <a:r>
              <a:rPr lang="ru-RU" dirty="0" smtClean="0"/>
              <a:t>Физиология сильного стресса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Автономная нервная система: борьба или бегство.</a:t>
            </a:r>
          </a:p>
          <a:p>
            <a:endParaRPr lang="ru-RU" b="1" dirty="0" smtClean="0"/>
          </a:p>
          <a:p>
            <a:r>
              <a:rPr lang="ru-RU" b="1" u="sng" dirty="0" smtClean="0"/>
              <a:t>4 типа телесных реакций</a:t>
            </a:r>
            <a:r>
              <a:rPr lang="ru-RU" b="1" dirty="0" smtClean="0"/>
              <a:t> </a:t>
            </a:r>
            <a:r>
              <a:rPr lang="ru-RU" sz="2400" b="1" dirty="0" smtClean="0"/>
              <a:t>(</a:t>
            </a:r>
            <a:r>
              <a:rPr lang="ru-RU" sz="2400" b="1" i="1" dirty="0" err="1" smtClean="0"/>
              <a:t>Д.Фонтана</a:t>
            </a:r>
            <a:r>
              <a:rPr lang="ru-RU" sz="2400" b="1" dirty="0" smtClean="0"/>
              <a:t>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Мобилизация энергии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Поддержание энергии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Обеспечение сосредоточения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Защитные реакции</a:t>
            </a:r>
          </a:p>
        </p:txBody>
      </p:sp>
    </p:spTree>
    <p:extLst>
      <p:ext uri="{BB962C8B-B14F-4D97-AF65-F5344CB8AC3E}">
        <p14:creationId xmlns:p14="http://schemas.microsoft.com/office/powerpoint/2010/main" val="336754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Средства мобилизации энергии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4329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393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поддержания энергии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 smtClean="0"/>
              <a:t>Снижение активности </a:t>
            </a:r>
            <a:r>
              <a:rPr lang="ru-RU" b="1" dirty="0" smtClean="0"/>
              <a:t>пищеварительной системы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Кожные реакции</a:t>
            </a:r>
            <a:r>
              <a:rPr lang="ru-RU" dirty="0" smtClean="0"/>
              <a:t>: кровь от кожи направляется к внутренним органам, бледность, активное потоотделение, чтобы охладить мышцы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Вентиляционные каналы в лёгких </a:t>
            </a:r>
            <a:r>
              <a:rPr lang="ru-RU" dirty="0" smtClean="0"/>
              <a:t>расширяются, что позволяет большему количеству кислорода поступать в кровь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35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Обеспечение сосредоточения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В кровь поступают </a:t>
            </a:r>
            <a:r>
              <a:rPr lang="ru-RU" b="1" dirty="0" err="1" smtClean="0"/>
              <a:t>эндорфины</a:t>
            </a:r>
            <a:r>
              <a:rPr lang="ru-RU" b="1" dirty="0" smtClean="0"/>
              <a:t>, снижая чувствительность к боли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Кортизол ослабляет аллергические реакции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Улучшается психическая деятельность, ощущения становятся более острыми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1" dirty="0" smtClean="0"/>
              <a:t>Уменьшается производство половых гормонов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1731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Защитные реакции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7365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716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Презентация5</Template>
  <TotalTime>511</TotalTime>
  <Words>702</Words>
  <Application>Microsoft Office PowerPoint</Application>
  <PresentationFormat>Экран (4:3)</PresentationFormat>
  <Paragraphs>130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Презентация5</vt:lpstr>
      <vt:lpstr>Презентация PowerPoint</vt:lpstr>
      <vt:lpstr>Определение</vt:lpstr>
      <vt:lpstr>3 стадии стресса  (выделены физиологом Г. Селье)</vt:lpstr>
      <vt:lpstr>2 типа стресса</vt:lpstr>
      <vt:lpstr>Физиология сильного стресса</vt:lpstr>
      <vt:lpstr>Средства мобилизации энергии</vt:lpstr>
      <vt:lpstr>Системы поддержания энергии</vt:lpstr>
      <vt:lpstr>Обеспечение сосредоточения</vt:lpstr>
      <vt:lpstr>Защитные реакции</vt:lpstr>
      <vt:lpstr>Когнитивные эффекты слишком сильного стресса</vt:lpstr>
      <vt:lpstr>Эмоциональные эффекты слишком сильного стресса</vt:lpstr>
      <vt:lpstr>Поведение в состоянии слишком сильного стресса</vt:lpstr>
      <vt:lpstr>Единая система</vt:lpstr>
      <vt:lpstr>Вода внутрь и снаружи</vt:lpstr>
      <vt:lpstr>Дыхание</vt:lpstr>
      <vt:lpstr>Режим сна</vt:lpstr>
      <vt:lpstr>Физические нагрузки</vt:lpstr>
      <vt:lpstr>Сбалансированное питание</vt:lpstr>
      <vt:lpstr>Психологический «островок покоя»</vt:lpstr>
      <vt:lpstr>Психологическая поддержка</vt:lpstr>
      <vt:lpstr>Выражение эмоций</vt:lpstr>
      <vt:lpstr>Тревожность родителей и педагогов</vt:lpstr>
      <vt:lpstr>Презентация PowerPoint</vt:lpstr>
      <vt:lpstr>Литература</vt:lpstr>
    </vt:vector>
  </TitlesOfParts>
  <Company>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Naum Soloveychik</dc:creator>
  <cp:lastModifiedBy>Виктория Калядина</cp:lastModifiedBy>
  <cp:revision>38</cp:revision>
  <dcterms:created xsi:type="dcterms:W3CDTF">2016-05-25T17:40:02Z</dcterms:created>
  <dcterms:modified xsi:type="dcterms:W3CDTF">2019-05-16T08:57:05Z</dcterms:modified>
</cp:coreProperties>
</file>