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57" r:id="rId23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2050" y="48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359806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1490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200400"/>
            <a:ext cx="4038600" cy="3394473"/>
          </a:xfrm>
          <a:prstGeom prst="rect">
            <a:avLst/>
          </a:prstGeom>
        </p:spPr>
        <p:txBody>
          <a:bodyPr/>
          <a:lstStyle>
            <a:lvl1pPr marL="587828" indent="-587828">
              <a:spcBef>
                <a:spcPts val="1100"/>
              </a:spcBef>
              <a:defRPr sz="4800"/>
            </a:lvl1pPr>
            <a:lvl2pPr>
              <a:spcBef>
                <a:spcPts val="1100"/>
              </a:spcBef>
              <a:defRPr sz="4800"/>
            </a:lvl2pPr>
            <a:lvl3pPr marL="1463039" indent="-548639">
              <a:spcBef>
                <a:spcPts val="1100"/>
              </a:spcBef>
              <a:defRPr sz="4800"/>
            </a:lvl3pPr>
            <a:lvl4pPr marL="1981200" indent="-609600">
              <a:spcBef>
                <a:spcPts val="1100"/>
              </a:spcBef>
              <a:defRPr sz="4800"/>
            </a:lvl4pPr>
            <a:lvl5pPr marL="2438400" indent="-609600">
              <a:spcBef>
                <a:spcPts val="1100"/>
              </a:spcBef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15158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4200" b="1"/>
            </a:lvl1pPr>
            <a:lvl2pPr marL="0" indent="457200">
              <a:spcBef>
                <a:spcPts val="1000"/>
              </a:spcBef>
              <a:buSzTx/>
              <a:buFontTx/>
              <a:buNone/>
              <a:defRPr sz="4200" b="1"/>
            </a:lvl2pPr>
            <a:lvl3pPr marL="0" indent="914400">
              <a:spcBef>
                <a:spcPts val="1000"/>
              </a:spcBef>
              <a:buSzTx/>
              <a:buFontTx/>
              <a:buNone/>
              <a:defRPr sz="4200" b="1"/>
            </a:lvl3pPr>
            <a:lvl4pPr marL="0" indent="1371600">
              <a:spcBef>
                <a:spcPts val="1000"/>
              </a:spcBef>
              <a:buSzTx/>
              <a:buFontTx/>
              <a:buNone/>
              <a:defRPr sz="4200" b="1"/>
            </a:lvl4pPr>
            <a:lvl5pPr marL="0" indent="1828800">
              <a:spcBef>
                <a:spcPts val="1000"/>
              </a:spcBef>
              <a:buSzTx/>
              <a:buFontTx/>
              <a:buNone/>
              <a:defRPr sz="4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6" y="315158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4200" b="1"/>
            </a:pPr>
            <a:endParaRPr/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1" y="220503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575050" y="220503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Текст 3"/>
          <p:cNvSpPr>
            <a:spLocks noGrp="1"/>
          </p:cNvSpPr>
          <p:nvPr>
            <p:ph type="body" sz="quarter" idx="21"/>
          </p:nvPr>
        </p:nvSpPr>
        <p:spPr>
          <a:xfrm>
            <a:off x="457200" y="3076575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560070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89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245983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602575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Рисунок 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20622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320040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25187" y="6734344"/>
            <a:ext cx="361614" cy="3401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00075" marR="0" indent="-600075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28700" marR="0" indent="-5715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447800" marR="0" indent="-5334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11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688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»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260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3832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8404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297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C85BE2-EAD2-4C58-A298-F42049922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5910"/>
            <a:ext cx="9144000" cy="513217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735AA-34B3-482D-BFFA-80B8FD968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4672"/>
            <a:ext cx="9144000" cy="51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7420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FE0D69-E8F8-4245-B1B6-AD6C88061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6562"/>
            <a:ext cx="9144000" cy="51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1009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85F1D-9E35-4D76-A5BF-A6BB84069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9729"/>
            <a:ext cx="9144000" cy="51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7017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6F0ED4-92D9-4DA8-A70A-153143A3F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4672"/>
            <a:ext cx="9144000" cy="51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6223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A050AF-C309-4B15-8509-5F4861BA0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1303"/>
            <a:ext cx="9144000" cy="51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7374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3B947-917A-468A-BF7C-CB5920271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4672"/>
            <a:ext cx="9144000" cy="51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99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143B02-78E2-4749-9E1F-C81E6631A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1303"/>
            <a:ext cx="9144000" cy="51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7194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36E07E-62E9-47E4-A39C-F2A0402E7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3697"/>
            <a:ext cx="9144000" cy="511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003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CF521B-DBFA-4F3C-8570-0246EBDBF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4672"/>
            <a:ext cx="9144000" cy="51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3727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2801E8-BC66-461E-B67F-7A62C42BC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2663"/>
            <a:ext cx="9144000" cy="51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9404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03F722-733B-4987-938D-E2ECA5C57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3095"/>
            <a:ext cx="9144000" cy="51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3140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3DEF19-D751-4766-AB65-97779A1A4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1303"/>
            <a:ext cx="9144000" cy="51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9615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A1F1E0-451B-46D2-9855-83259DF6B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0883"/>
            <a:ext cx="9144000" cy="51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965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CFBB22-AE2B-4839-985A-071C2E894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1195"/>
            <a:ext cx="9144000" cy="51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5820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0A5611-20F0-41B4-B8DC-CD6E81BA5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5973"/>
            <a:ext cx="9144000" cy="511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1503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0C8AC3-01DE-41F9-98C8-91EC12F2E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1518"/>
            <a:ext cx="9144000" cy="510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5672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4FF7AB-2E72-47BD-9D80-8F5B908F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2778"/>
            <a:ext cx="9144000" cy="513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514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1C44AE-D89D-4E55-88E1-2AA4422A8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6562"/>
            <a:ext cx="9144000" cy="51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021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1C8ABE-51D9-4F5B-907E-959F7B98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4672"/>
            <a:ext cx="9144000" cy="51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250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7AC3DD-4A63-42F2-A8AD-293F2E5E9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4097"/>
            <a:ext cx="9144000" cy="511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693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Custom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Nikolay Milovanov</cp:lastModifiedBy>
  <cp:revision>4</cp:revision>
  <dcterms:modified xsi:type="dcterms:W3CDTF">2024-08-06T08:34:38Z</dcterms:modified>
</cp:coreProperties>
</file>