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c69b75e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1bc69b75e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128476fdc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c128476fdc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c128476fdc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c128476fdc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c128476fdc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1c128476fdc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128476fdc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c128476fdc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128476fdc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c128476fdc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128476fdc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c128476fdc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c128476f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c128476f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128476fd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c128476fd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bc69b75ec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bc69b75ec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128476fdc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c128476fdc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26638002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b26638002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128476fdc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1c128476fdc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128476fdc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c128476fdc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128476fdc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c128476fd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0a3338ab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1c0a3338ab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f0f7077c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11f0f7077cb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dfdf6e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45dfdf6e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5dfdf6eb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45dfdf6e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f0f70779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g11f0f707798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128476fdc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c128476fdc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128476fdc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c128476fdc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128476fd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c128476fd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128476fd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c128476fd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421c6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37421c6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128476fd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c128476fd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128476fdc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c128476fdc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A_mDA86_zC8" TargetMode="External"/><Relationship Id="rId10" Type="http://schemas.openxmlformats.org/officeDocument/2006/relationships/hyperlink" Target="https://www.youtube.com/watch?v=aLz00rjaGsE" TargetMode="External"/><Relationship Id="rId12" Type="http://schemas.openxmlformats.org/officeDocument/2006/relationships/hyperlink" Target="https://www.youtube.com/watch?v=A_mDA86_zC8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youtube.com/watch?v=ND2Y3nexXng&amp;t=257s" TargetMode="External"/><Relationship Id="rId4" Type="http://schemas.openxmlformats.org/officeDocument/2006/relationships/hyperlink" Target="https://www.youtube.com/watch?v=ND2Y3nexXng&amp;t=257s" TargetMode="External"/><Relationship Id="rId9" Type="http://schemas.openxmlformats.org/officeDocument/2006/relationships/hyperlink" Target="https://www.youtube.com/watch?v=aLz00rjaGsE" TargetMode="External"/><Relationship Id="rId5" Type="http://schemas.openxmlformats.org/officeDocument/2006/relationships/hyperlink" Target="https://www.youtube.com/watch?v=ND2Y3nexXng&amp;t=257s" TargetMode="External"/><Relationship Id="rId6" Type="http://schemas.openxmlformats.org/officeDocument/2006/relationships/hyperlink" Target="https://www.youtube.com/watch?v=ND2Y3nexXng&amp;t=257s" TargetMode="External"/><Relationship Id="rId7" Type="http://schemas.openxmlformats.org/officeDocument/2006/relationships/hyperlink" Target="https://www.youtube.com/watch?v=aLz00rjaGsE" TargetMode="External"/><Relationship Id="rId8" Type="http://schemas.openxmlformats.org/officeDocument/2006/relationships/hyperlink" Target="https://www.youtube.com/watch?v=aLz00rjaGs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ds.1sept.ru/" TargetMode="External"/><Relationship Id="rId10" Type="http://schemas.openxmlformats.org/officeDocument/2006/relationships/image" Target="../media/image14.png"/><Relationship Id="rId13" Type="http://schemas.openxmlformats.org/officeDocument/2006/relationships/hyperlink" Target="https://ok.ru/digital.september" TargetMode="External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edu.1sept.ru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urok.1sept.ru/" TargetMode="External"/><Relationship Id="rId15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20.png"/><Relationship Id="rId17" Type="http://schemas.openxmlformats.org/officeDocument/2006/relationships/hyperlink" Target="https://www.youtube.com/user/PervoeSentyabrya" TargetMode="External"/><Relationship Id="rId16" Type="http://schemas.openxmlformats.org/officeDocument/2006/relationships/image" Target="../media/image25.png"/><Relationship Id="rId5" Type="http://schemas.openxmlformats.org/officeDocument/2006/relationships/hyperlink" Target="https://video.1sept.ru/" TargetMode="External"/><Relationship Id="rId19" Type="http://schemas.openxmlformats.org/officeDocument/2006/relationships/image" Target="../media/image18.png"/><Relationship Id="rId6" Type="http://schemas.openxmlformats.org/officeDocument/2006/relationships/image" Target="../media/image16.png"/><Relationship Id="rId18" Type="http://schemas.openxmlformats.org/officeDocument/2006/relationships/image" Target="../media/image24.png"/><Relationship Id="rId7" Type="http://schemas.openxmlformats.org/officeDocument/2006/relationships/hyperlink" Target="https://1sept.ru/" TargetMode="External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5637544" y="2493769"/>
            <a:ext cx="34260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2247"/>
              <a:buFont typeface="Arial"/>
              <a:buNone/>
            </a:pPr>
            <a:r>
              <a:t/>
            </a:r>
            <a:endParaRPr b="1" sz="341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b="1" lang="ru-RU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Мой психотерапевт </a:t>
            </a:r>
            <a:endParaRPr b="1"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b="1" lang="ru-RU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Дарья Донцова</a:t>
            </a:r>
            <a:endParaRPr b="1" sz="2377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666"/>
              <a:buFont typeface="Arial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0768"/>
              <a:buFont typeface="Arial"/>
              <a:buNone/>
            </a:pPr>
            <a:r>
              <a:t/>
            </a:r>
            <a:endParaRPr b="1" sz="2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5598459" y="3563170"/>
            <a:ext cx="3065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t/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b="1" lang="ru-RU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0" y="548450"/>
            <a:ext cx="4504775" cy="416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Герои и типажи </a:t>
            </a:r>
            <a:endParaRPr b="1"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84825" y="2199175"/>
            <a:ext cx="44505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Любительница частного сыска </a:t>
            </a:r>
            <a:endParaRPr sz="205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5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Даша Васильева (Лариса Удовиченко)</a:t>
            </a:r>
            <a:endParaRPr sz="205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38709" r="359" t="754"/>
          <a:stretch/>
        </p:blipFill>
        <p:spPr>
          <a:xfrm>
            <a:off x="4614425" y="460750"/>
            <a:ext cx="4529574" cy="43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4580625" y="2199175"/>
            <a:ext cx="44505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Евлампия Романова. Следствие ведёт дилетант</a:t>
            </a:r>
            <a:r>
              <a:rPr lang="ru-RU" sz="205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(Алла Клюка)</a:t>
            </a:r>
            <a:endParaRPr sz="205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6177" r="19212" t="0"/>
          <a:stretch/>
        </p:blipFill>
        <p:spPr>
          <a:xfrm>
            <a:off x="0" y="460750"/>
            <a:ext cx="4450500" cy="43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2350" y="2199175"/>
            <a:ext cx="45297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Виола Тараканова. В мире преступных страстей</a:t>
            </a:r>
            <a:r>
              <a:rPr b="1" lang="ru-RU" sz="1700">
                <a:solidFill>
                  <a:srgbClr val="48001E"/>
                </a:solidFill>
                <a:highlight>
                  <a:srgbClr val="FFFFFF"/>
                </a:highlight>
              </a:rPr>
              <a:t> </a:t>
            </a:r>
            <a:r>
              <a:rPr lang="ru-RU" sz="205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(Ирина Рахманова)</a:t>
            </a:r>
            <a:endParaRPr sz="205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300" y="460750"/>
            <a:ext cx="4529700" cy="435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891375" y="2199175"/>
            <a:ext cx="42159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Джентльмен сыска Иван Подушкин</a:t>
            </a:r>
            <a:endParaRPr sz="20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5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(Дмитрий Харатьян)</a:t>
            </a:r>
            <a:endParaRPr sz="205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25035" r="13132" t="0"/>
          <a:stretch/>
        </p:blipFill>
        <p:spPr>
          <a:xfrm>
            <a:off x="0" y="460750"/>
            <a:ext cx="4814214" cy="43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там терапия?  </a:t>
            </a:r>
            <a:endParaRPr b="1"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0" y="460750"/>
            <a:ext cx="50673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180700" y="468325"/>
            <a:ext cx="5292000" cy="46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Посмотрите, какие названия:</a:t>
            </a:r>
            <a:endParaRPr sz="12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Дьявол носит лапти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Коронная роль Козы-дерезы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Годовой абонемент на тот свет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Лягушка Баскервилей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Царевич с плохим резюме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Шуры-муры с призраком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Королева без башни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Край непуганых Буратино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Горячая любовь снеговика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Венец безбрачия белого кролика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Золотое правило Трехпудовочки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625" y="729775"/>
            <a:ext cx="3458450" cy="3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0" y="460750"/>
            <a:ext cx="50673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3889050" y="1382725"/>
            <a:ext cx="5254800" cy="28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Эффект</a:t>
            </a: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от книг </a:t>
            </a: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Дарьи</a:t>
            </a: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Донцовой</a:t>
            </a:r>
            <a:r>
              <a:rPr b="1" lang="ru-RU" sz="2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2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Успокаивает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Смешит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Отвлекает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Можно отдохнуть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Нет напряжений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11592" l="20478" r="20061" t="32321"/>
          <a:stretch/>
        </p:blipFill>
        <p:spPr>
          <a:xfrm>
            <a:off x="255625" y="1006550"/>
            <a:ext cx="3448776" cy="32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0" y="2289550"/>
            <a:ext cx="4965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6666"/>
              </a:lnSpc>
              <a:spcBef>
                <a:spcPts val="2600"/>
              </a:spcBef>
              <a:spcAft>
                <a:spcPts val="500"/>
              </a:spcAft>
              <a:buNone/>
            </a:pPr>
            <a:r>
              <a:rPr lang="ru-RU" sz="25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История одной полки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375" y="804400"/>
            <a:ext cx="4089774" cy="36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750" y="932525"/>
            <a:ext cx="7298250" cy="34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-RU" sz="3559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</a:t>
            </a:r>
            <a:endParaRPr b="1" sz="3559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1700" y="1381075"/>
            <a:ext cx="8520600" cy="29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Жизненный путь.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Книги/Типажи/Герои.</a:t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550"/>
              <a:buFont typeface="Times New Roman"/>
              <a:buChar char="-"/>
            </a:pPr>
            <a:r>
              <a:rPr lang="ru-RU" sz="25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Где там терапия? (личный опыт, как библиотекаря).</a:t>
            </a:r>
            <a:endParaRPr sz="39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50" y="665075"/>
            <a:ext cx="56388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700" y="2119450"/>
            <a:ext cx="56388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375" y="3511575"/>
            <a:ext cx="560070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75" y="833575"/>
            <a:ext cx="7281525" cy="16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000" y="2913675"/>
            <a:ext cx="7122400" cy="16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0" y="451350"/>
            <a:ext cx="9144000" cy="43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575"/>
              <a:buFont typeface="Arial"/>
              <a:buNone/>
            </a:pPr>
            <a:r>
              <a:rPr lang="ru-RU" sz="3181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181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Главное, чтобы беды приходили к вам парами. Вот тогда вставайте между двумя неприятностями </a:t>
            </a:r>
            <a:r>
              <a:rPr lang="ru-RU" sz="3181">
                <a:solidFill>
                  <a:srgbClr val="0C343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-RU" sz="3181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 загадывайте желание</a:t>
            </a:r>
            <a:r>
              <a:rPr lang="ru-RU" sz="3181">
                <a:solidFill>
                  <a:srgbClr val="0C343D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r>
              <a:rPr lang="ru-RU" sz="3900">
                <a:solidFill>
                  <a:srgbClr val="07376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9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8543"/>
              <a:buFont typeface="Arial"/>
              <a:buNone/>
            </a:pPr>
            <a:r>
              <a:rPr lang="ru-RU" sz="2853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Дарья Донцова</a:t>
            </a:r>
            <a:endParaRPr sz="2853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t/>
            </a:r>
            <a:endParaRPr sz="39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/>
        </p:nvSpPr>
        <p:spPr>
          <a:xfrm>
            <a:off x="31800" y="486375"/>
            <a:ext cx="9144000" cy="4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-RU" sz="3000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Рекомендую для просмотра</a:t>
            </a:r>
            <a:endParaRPr b="1" i="0" sz="3000" u="none" cap="none" strike="noStrik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Ютуб-канал: </a:t>
            </a: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«</a:t>
            </a: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Белый шум</a:t>
            </a:r>
            <a:r>
              <a:rPr lang="ru-RU" sz="22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»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(интервью)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Ютуб-канал: </a:t>
            </a:r>
            <a:r>
              <a:rPr lang="ru-RU" sz="22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«</a:t>
            </a: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Елена Ханга</a:t>
            </a:r>
            <a:r>
              <a:rPr lang="ru-RU" sz="22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»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(беседа)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Ютуб-канал: </a:t>
            </a:r>
            <a:r>
              <a:rPr lang="ru-RU" sz="220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«Комсомольская правда»</a:t>
            </a:r>
            <a:r>
              <a:rPr lang="ru-RU" sz="2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(беседа)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/>
        </p:nvSpPr>
        <p:spPr>
          <a:xfrm>
            <a:off x="4550" y="479550"/>
            <a:ext cx="9144000" cy="4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b="1" i="0" sz="3000" u="none" cap="none" strike="noStrik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200">
                <a:solidFill>
                  <a:srgbClr val="1A1A1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 очень хочу жить. Мой личный опыт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-- Дарья Донцова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200">
                <a:solidFill>
                  <a:srgbClr val="11111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Тридцать серебряных монеток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-- </a:t>
            </a:r>
            <a:r>
              <a:rPr lang="ru-RU" sz="2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Дарья Донцова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«Фуа-гра из топора» -- Дарья Донцова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ru-RU" sz="3900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39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b="0" i="0" lang="ru-RU" sz="3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300" u="sng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b="0" i="0" sz="3300" u="sng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idx="1" type="subTitle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261" name="Google Shape;261;p41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262" name="Google Shape;262;p4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4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4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4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4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4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Почему именно Дарья Донцова или жизненный путь?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4301" l="0" r="0" t="2787"/>
          <a:stretch/>
        </p:blipFill>
        <p:spPr>
          <a:xfrm>
            <a:off x="0" y="460425"/>
            <a:ext cx="9144000" cy="436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0" y="588175"/>
            <a:ext cx="91440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-RU" sz="5612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7376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b="1" sz="5612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b="1" lang="ru-RU" sz="5612">
                <a:solidFill>
                  <a:srgbClr val="33333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Невероятно, но факт!</a:t>
            </a:r>
            <a:endParaRPr sz="5612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b="1" sz="25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Долгое время занимает первые позиции 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России по тиражам, продажам и изданным книгам. 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66625" y="468325"/>
            <a:ext cx="86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 первый -- Дарья Донцова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Её читают и мужчины. 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66625" y="468325"/>
            <a:ext cx="86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 второй -- Дарья Донцова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Покоряет читающий Китай.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66625" y="468325"/>
            <a:ext cx="86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 третий -- Дарья Донцова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 лет является писателем года, 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лауреат многочисленных премий и званий</a:t>
            </a:r>
            <a:r>
              <a:rPr lang="ru-RU" sz="250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r>
              <a:t/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66625" y="468325"/>
            <a:ext cx="867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 четвёртый -- Дарья Донцова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