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www.infraware.co.kr/2012/infrawarePen" Target="docProps/infrawarePe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3"/>
  </p:notesMasterIdLst>
  <p:sldIdLst>
    <p:sldId id="510" r:id="rId2"/>
    <p:sldId id="906" r:id="rId3"/>
    <p:sldId id="907" r:id="rId4"/>
    <p:sldId id="908" r:id="rId5"/>
    <p:sldId id="909" r:id="rId6"/>
    <p:sldId id="910" r:id="rId7"/>
    <p:sldId id="911" r:id="rId8"/>
    <p:sldId id="913" r:id="rId9"/>
    <p:sldId id="918" r:id="rId10"/>
    <p:sldId id="923" r:id="rId11"/>
    <p:sldId id="894" r:id="rId12"/>
    <p:sldId id="848" r:id="rId13"/>
    <p:sldId id="849" r:id="rId14"/>
    <p:sldId id="850" r:id="rId15"/>
    <p:sldId id="851" r:id="rId16"/>
    <p:sldId id="901" r:id="rId17"/>
    <p:sldId id="866" r:id="rId18"/>
    <p:sldId id="867" r:id="rId19"/>
    <p:sldId id="853" r:id="rId20"/>
    <p:sldId id="868" r:id="rId21"/>
    <p:sldId id="879" r:id="rId22"/>
    <p:sldId id="854" r:id="rId23"/>
    <p:sldId id="855" r:id="rId24"/>
    <p:sldId id="883" r:id="rId25"/>
    <p:sldId id="856" r:id="rId26"/>
    <p:sldId id="863" r:id="rId27"/>
    <p:sldId id="865" r:id="rId28"/>
    <p:sldId id="885" r:id="rId29"/>
    <p:sldId id="857" r:id="rId30"/>
    <p:sldId id="858" r:id="rId31"/>
    <p:sldId id="859" r:id="rId32"/>
    <p:sldId id="860" r:id="rId33"/>
    <p:sldId id="861" r:id="rId34"/>
    <p:sldId id="862" r:id="rId35"/>
    <p:sldId id="869" r:id="rId36"/>
    <p:sldId id="870" r:id="rId37"/>
    <p:sldId id="871" r:id="rId38"/>
    <p:sldId id="872" r:id="rId39"/>
    <p:sldId id="873" r:id="rId40"/>
    <p:sldId id="875" r:id="rId41"/>
    <p:sldId id="874" r:id="rId42"/>
    <p:sldId id="772" r:id="rId43"/>
    <p:sldId id="773" r:id="rId44"/>
    <p:sldId id="774" r:id="rId45"/>
    <p:sldId id="775" r:id="rId46"/>
    <p:sldId id="886" r:id="rId47"/>
    <p:sldId id="888" r:id="rId48"/>
    <p:sldId id="902" r:id="rId49"/>
    <p:sldId id="903" r:id="rId50"/>
    <p:sldId id="904" r:id="rId51"/>
    <p:sldId id="797" r:id="rId52"/>
  </p:sldIdLst>
  <p:sldSz cx="9144000" cy="6858000" type="screen4x3"/>
  <p:notesSz cx="6805613" cy="99441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6906" autoAdjust="0"/>
  </p:normalViewPr>
  <p:slideViewPr>
    <p:cSldViewPr>
      <p:cViewPr>
        <p:scale>
          <a:sx n="80" d="100"/>
          <a:sy n="80" d="100"/>
        </p:scale>
        <p:origin x="-2514" y="-1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45" name="Shape 445"/>
          <p:cNvSpPr>
            <a:spLocks noGrp="1" noRot="1" noChangeAspect="1"/>
          </p:cNvSpPr>
          <p:nvPr>
            <p:ph type="sldImg"/>
          </p:nvPr>
        </p:nvSpPr>
        <p:spPr>
          <a:xfrm>
            <a:off x="917575" y="746125"/>
            <a:ext cx="4972050" cy="3729038"/>
          </a:xfrm>
          <a:prstGeom prst="rect">
            <a:avLst/>
          </a:prstGeom>
        </p:spPr>
        <p:txBody>
          <a:bodyPr/>
          <a:lstStyle/>
          <a:p>
            <a:endParaRPr/>
          </a:p>
        </p:txBody>
      </p:sp>
      <p:sp>
        <p:nvSpPr>
          <p:cNvPr id="446" name="Shape 446"/>
          <p:cNvSpPr>
            <a:spLocks noGrp="1"/>
          </p:cNvSpPr>
          <p:nvPr>
            <p:ph type="body" sz="quarter" idx="1"/>
          </p:nvPr>
        </p:nvSpPr>
        <p:spPr>
          <a:xfrm>
            <a:off x="907415" y="4723448"/>
            <a:ext cx="4990783" cy="4474845"/>
          </a:xfrm>
          <a:prstGeom prst="rect">
            <a:avLst/>
          </a:prstGeom>
        </p:spPr>
        <p:txBody>
          <a:bodyPr/>
          <a:lstStyle/>
          <a:p>
            <a:endParaRPr/>
          </a:p>
        </p:txBody>
      </p:sp>
    </p:spTree>
    <p:extLst>
      <p:ext uri="{BB962C8B-B14F-4D97-AF65-F5344CB8AC3E}">
        <p14:creationId xmlns:p14="http://schemas.microsoft.com/office/powerpoint/2010/main" val="194069050"/>
      </p:ext>
    </p:extLst>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17575" y="746125"/>
            <a:ext cx="4972050" cy="3729038"/>
          </a:xfrm>
        </p:spPr>
      </p:sp>
      <p:sp>
        <p:nvSpPr>
          <p:cNvPr id="3" name="Заметки 2"/>
          <p:cNvSpPr>
            <a:spLocks noGrp="1"/>
          </p:cNvSpPr>
          <p:nvPr>
            <p:ph type="body" idx="1"/>
          </p:nvPr>
        </p:nvSpPr>
        <p:spPr/>
        <p:txBody>
          <a:bodyPr/>
          <a:lstStyle/>
          <a:p>
            <a:endParaRPr lang="ru-RU" baseline="0" dirty="0" smtClean="0"/>
          </a:p>
        </p:txBody>
      </p:sp>
      <p:sp>
        <p:nvSpPr>
          <p:cNvPr id="4" name="Номер слайда 3"/>
          <p:cNvSpPr>
            <a:spLocks noGrp="1"/>
          </p:cNvSpPr>
          <p:nvPr>
            <p:ph type="sldNum" sz="quarter" idx="10"/>
          </p:nvPr>
        </p:nvSpPr>
        <p:spPr>
          <a:xfrm>
            <a:off x="3854450" y="9445625"/>
            <a:ext cx="2949575" cy="496889"/>
          </a:xfrm>
          <a:prstGeom prst="rect">
            <a:avLst/>
          </a:prstGeom>
        </p:spPr>
        <p:txBody>
          <a:bodyPr/>
          <a:lstStyle/>
          <a:p>
            <a:fld id="{A573135F-DFD3-44D4-BC51-3AF0C8B69AB4}" type="slidenum">
              <a:rPr lang="ru-RU" smtClean="0"/>
              <a:pPr/>
              <a:t>1</a:t>
            </a:fld>
            <a:endParaRPr lang="ru-RU"/>
          </a:p>
        </p:txBody>
      </p:sp>
    </p:spTree>
    <p:extLst>
      <p:ext uri="{BB962C8B-B14F-4D97-AF65-F5344CB8AC3E}">
        <p14:creationId xmlns:p14="http://schemas.microsoft.com/office/powerpoint/2010/main" val="122806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2144742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dirty="0" smtClean="0">
                <a:effectLst/>
                <a:latin typeface="+mn-lt"/>
                <a:ea typeface="+mn-ea"/>
                <a:cs typeface="+mn-cs"/>
                <a:sym typeface="Calibri"/>
              </a:rPr>
              <a:t> </a:t>
            </a:r>
            <a:endParaRPr lang="ru-RU" dirty="0"/>
          </a:p>
        </p:txBody>
      </p:sp>
    </p:spTree>
    <p:extLst>
      <p:ext uri="{BB962C8B-B14F-4D97-AF65-F5344CB8AC3E}">
        <p14:creationId xmlns:p14="http://schemas.microsoft.com/office/powerpoint/2010/main" val="6303997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32985725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Tree>
    <p:extLst>
      <p:ext uri="{BB962C8B-B14F-4D97-AF65-F5344CB8AC3E}">
        <p14:creationId xmlns:p14="http://schemas.microsoft.com/office/powerpoint/2010/main" val="8002092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Tree>
    <p:extLst>
      <p:ext uri="{BB962C8B-B14F-4D97-AF65-F5344CB8AC3E}">
        <p14:creationId xmlns:p14="http://schemas.microsoft.com/office/powerpoint/2010/main" val="8992678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Tree>
    <p:extLst>
      <p:ext uri="{BB962C8B-B14F-4D97-AF65-F5344CB8AC3E}">
        <p14:creationId xmlns:p14="http://schemas.microsoft.com/office/powerpoint/2010/main" val="13512761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Образ слайда 1"/>
          <p:cNvSpPr>
            <a:spLocks noGrp="1" noRot="1" noChangeAspect="1" noTextEdit="1"/>
          </p:cNvSpPr>
          <p:nvPr>
            <p:ph type="sldImg"/>
          </p:nvPr>
        </p:nvSpPr>
        <p:spPr/>
      </p:sp>
      <p:sp>
        <p:nvSpPr>
          <p:cNvPr id="71683" name="Заметки 2"/>
          <p:cNvSpPr>
            <a:spLocks noGrp="1"/>
          </p:cNvSpPr>
          <p:nvPr>
            <p:ph type="body" idx="1"/>
          </p:nvPr>
        </p:nvSpPr>
        <p:spPr bwMode="auto">
          <a:xfrm>
            <a:off x="992787" y="3232232"/>
            <a:ext cx="7958528" cy="306274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 typeface="Wingdings" pitchFamily="2" charset="2"/>
              <a:buNone/>
            </a:pPr>
            <a:endParaRPr lang="en-US" altLang="ru-RU" dirty="0" smtClean="0">
              <a:ea typeface="等线"/>
            </a:endParaRPr>
          </a:p>
        </p:txBody>
      </p:sp>
      <p:sp>
        <p:nvSpPr>
          <p:cNvPr id="71684" name="Номер слайда 3"/>
          <p:cNvSpPr>
            <a:spLocks noGrp="1"/>
          </p:cNvSpPr>
          <p:nvPr>
            <p:ph type="sldNum" sz="quarter" idx="5"/>
          </p:nvPr>
        </p:nvSpPr>
        <p:spPr>
          <a:noFill/>
        </p:spPr>
        <p:txBody>
          <a:bodyPr/>
          <a:lstStyle>
            <a:lvl1pPr>
              <a:defRPr>
                <a:solidFill>
                  <a:schemeClr val="tx1"/>
                </a:solidFill>
                <a:latin typeface="Arial" pitchFamily="34" charset="0"/>
                <a:ea typeface="SimSun" pitchFamily="2" charset="-122"/>
              </a:defRPr>
            </a:lvl1pPr>
            <a:lvl2pPr marL="742950" indent="-285750">
              <a:defRPr>
                <a:solidFill>
                  <a:schemeClr val="tx1"/>
                </a:solidFill>
                <a:latin typeface="Arial" pitchFamily="34" charset="0"/>
                <a:ea typeface="SimSun" pitchFamily="2" charset="-122"/>
              </a:defRPr>
            </a:lvl2pPr>
            <a:lvl3pPr marL="1143000" indent="-228600">
              <a:defRPr>
                <a:solidFill>
                  <a:schemeClr val="tx1"/>
                </a:solidFill>
                <a:latin typeface="Arial" pitchFamily="34" charset="0"/>
                <a:ea typeface="SimSun" pitchFamily="2" charset="-122"/>
              </a:defRPr>
            </a:lvl3pPr>
            <a:lvl4pPr marL="1600200" indent="-228600">
              <a:defRPr>
                <a:solidFill>
                  <a:schemeClr val="tx1"/>
                </a:solidFill>
                <a:latin typeface="Arial" pitchFamily="34" charset="0"/>
                <a:ea typeface="SimSun" pitchFamily="2" charset="-122"/>
              </a:defRPr>
            </a:lvl4pPr>
            <a:lvl5pPr marL="2057400" indent="-228600">
              <a:defRPr>
                <a:solidFill>
                  <a:schemeClr val="tx1"/>
                </a:solidFill>
                <a:latin typeface="Arial" pitchFamily="34" charset="0"/>
                <a:ea typeface="SimSun" pitchFamily="2" charset="-122"/>
              </a:defRPr>
            </a:lvl5pPr>
            <a:lvl6pPr marL="2514600" indent="-22860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eaLnBrk="0" fontAlgn="base" hangingPunct="0">
              <a:spcBef>
                <a:spcPct val="0"/>
              </a:spcBef>
              <a:spcAft>
                <a:spcPct val="0"/>
              </a:spcAft>
              <a:defRPr>
                <a:solidFill>
                  <a:schemeClr val="tx1"/>
                </a:solidFill>
                <a:latin typeface="Arial" pitchFamily="34" charset="0"/>
                <a:ea typeface="SimSun" pitchFamily="2" charset="-122"/>
              </a:defRPr>
            </a:lvl9pPr>
          </a:lstStyle>
          <a:p>
            <a:fld id="{DA53247E-2F89-4959-9B86-76A4F7782E6D}" type="slidenum">
              <a:rPr lang="ru-RU" altLang="ru-RU" smtClean="0"/>
              <a:pPr/>
              <a:t>16</a:t>
            </a:fld>
            <a:endParaRPr lang="ru-RU" altLang="ru-RU" smtClean="0"/>
          </a:p>
        </p:txBody>
      </p:sp>
    </p:spTree>
    <p:extLst>
      <p:ext uri="{BB962C8B-B14F-4D97-AF65-F5344CB8AC3E}">
        <p14:creationId xmlns:p14="http://schemas.microsoft.com/office/powerpoint/2010/main" val="5458394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2709620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12566299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4233299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Tree>
    <p:extLst>
      <p:ext uri="{BB962C8B-B14F-4D97-AF65-F5344CB8AC3E}">
        <p14:creationId xmlns:p14="http://schemas.microsoft.com/office/powerpoint/2010/main" val="14845211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20479786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30961960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19929204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Tree>
    <p:extLst>
      <p:ext uri="{BB962C8B-B14F-4D97-AF65-F5344CB8AC3E}">
        <p14:creationId xmlns:p14="http://schemas.microsoft.com/office/powerpoint/2010/main" val="34409929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3313464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Tree>
    <p:extLst>
      <p:ext uri="{BB962C8B-B14F-4D97-AF65-F5344CB8AC3E}">
        <p14:creationId xmlns:p14="http://schemas.microsoft.com/office/powerpoint/2010/main" val="30998031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35714772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2199979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4078807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Tree>
    <p:extLst>
      <p:ext uri="{BB962C8B-B14F-4D97-AF65-F5344CB8AC3E}">
        <p14:creationId xmlns:p14="http://schemas.microsoft.com/office/powerpoint/2010/main" val="7657320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Tree>
    <p:extLst>
      <p:ext uri="{BB962C8B-B14F-4D97-AF65-F5344CB8AC3E}">
        <p14:creationId xmlns:p14="http://schemas.microsoft.com/office/powerpoint/2010/main" val="35542988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Tree>
    <p:extLst>
      <p:ext uri="{BB962C8B-B14F-4D97-AF65-F5344CB8AC3E}">
        <p14:creationId xmlns:p14="http://schemas.microsoft.com/office/powerpoint/2010/main" val="24706344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37614625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Tree>
    <p:extLst>
      <p:ext uri="{BB962C8B-B14F-4D97-AF65-F5344CB8AC3E}">
        <p14:creationId xmlns:p14="http://schemas.microsoft.com/office/powerpoint/2010/main" val="13469316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Tree>
    <p:extLst>
      <p:ext uri="{BB962C8B-B14F-4D97-AF65-F5344CB8AC3E}">
        <p14:creationId xmlns:p14="http://schemas.microsoft.com/office/powerpoint/2010/main" val="6028557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37098488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26111984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smtClean="0"/>
          </a:p>
        </p:txBody>
      </p:sp>
    </p:spTree>
    <p:extLst>
      <p:ext uri="{BB962C8B-B14F-4D97-AF65-F5344CB8AC3E}">
        <p14:creationId xmlns:p14="http://schemas.microsoft.com/office/powerpoint/2010/main" val="29514546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27283671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8662604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defTabSz="914400" eaLnBrk="1" fontAlgn="auto" latinLnBrk="0" hangingPunct="1">
              <a:lnSpc>
                <a:spcPct val="100000"/>
              </a:lnSpc>
              <a:spcBef>
                <a:spcPts val="0"/>
              </a:spcBef>
              <a:spcAft>
                <a:spcPts val="0"/>
              </a:spcAft>
              <a:buClrTx/>
              <a:buSzTx/>
              <a:buFontTx/>
              <a:buNone/>
              <a:tabLst/>
              <a:defRPr/>
            </a:pPr>
            <a:endParaRPr lang="ru-RU" dirty="0"/>
          </a:p>
        </p:txBody>
      </p:sp>
    </p:spTree>
    <p:extLst>
      <p:ext uri="{BB962C8B-B14F-4D97-AF65-F5344CB8AC3E}">
        <p14:creationId xmlns:p14="http://schemas.microsoft.com/office/powerpoint/2010/main" val="28996187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Tree>
    <p:extLst>
      <p:ext uri="{BB962C8B-B14F-4D97-AF65-F5344CB8AC3E}">
        <p14:creationId xmlns:p14="http://schemas.microsoft.com/office/powerpoint/2010/main" val="2342318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defTabSz="914400" eaLnBrk="1" fontAlgn="auto" latinLnBrk="0" hangingPunct="1">
              <a:lnSpc>
                <a:spcPct val="100000"/>
              </a:lnSpc>
              <a:spcBef>
                <a:spcPts val="0"/>
              </a:spcBef>
              <a:spcAft>
                <a:spcPts val="0"/>
              </a:spcAft>
              <a:buClrTx/>
              <a:buSzTx/>
              <a:buFontTx/>
              <a:buNone/>
              <a:tabLst/>
              <a:defRPr/>
            </a:pPr>
            <a:endParaRPr lang="ru-RU" dirty="0"/>
          </a:p>
        </p:txBody>
      </p:sp>
    </p:spTree>
    <p:extLst>
      <p:ext uri="{BB962C8B-B14F-4D97-AF65-F5344CB8AC3E}">
        <p14:creationId xmlns:p14="http://schemas.microsoft.com/office/powerpoint/2010/main" val="32132784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После каждого параграфа идут выводы-краткое резюме, о чём шла речь в этом параграфе. А далее представлены разнообразные</a:t>
            </a:r>
            <a:r>
              <a:rPr lang="ru-RU" baseline="0" dirty="0" smtClean="0"/>
              <a:t> вопросы и задания. В том числе и творческого характера. На этом слайде вы видите..</a:t>
            </a:r>
          </a:p>
          <a:p>
            <a:r>
              <a:rPr lang="ru-RU" dirty="0" smtClean="0"/>
              <a:t>Возьмите интервью у школьной медицинской сестры или врача. Подготовьте устный доклад на основе взятого интервью. Примерные вопросы: — В какие месяцы наибольшее число детей отсутствует в школе по болезни? — В какие месяцы школьники болеют меньше всего? — В каких параллелях наблюдается наибольшее число болевших в этом году учеников? — В каких параллелях меньше всего бывает заболевших? — Какие диагнозы чаще всего встречаются в справках? 2. Изучите таблицу «Заболеваемость населения России отдельными инфекционными заболеваниями (число зарегистрированных случаев заболеваний у пациентов, тыс. человек)». На основе приведённых статистических данных проследите изменение показателей по годам. Выявите заболевания, по которым произошло снижение показателей. Постройте по разным показателям гистограммы. 3. Работая в группе, создайте плакат на тему «Профилактика инфекционных заболеваний». В работе используйте данные таблицы из предыдущего задания. Плакат может быть выполнен на бумажной основе или в электронном виде.</a:t>
            </a:r>
          </a:p>
          <a:p>
            <a:r>
              <a:rPr lang="ru-RU" b="1" dirty="0" smtClean="0"/>
              <a:t>После параграфа </a:t>
            </a:r>
            <a:r>
              <a:rPr lang="ru-RU" dirty="0" smtClean="0"/>
              <a:t>«Рациональное питание как профилактика нарушений физического развития» идёт  </a:t>
            </a:r>
            <a:r>
              <a:rPr lang="ru-RU" b="1" dirty="0" smtClean="0"/>
              <a:t>творческое задание: </a:t>
            </a:r>
            <a:r>
              <a:rPr lang="ru-RU" dirty="0" smtClean="0"/>
              <a:t>Создайте социальные плакаты по профилактике заболеваний (в том числе и связанных с питанием) в стиле «вредных советов». Для выполнения задания объединитесь в группы по 2—3 человека. Распределите роли, например художник, статистик, копирайтер (специалист в области написания текстов). Подумайте, какой совет ваша команда может дать по профилактике какого-либо заболевания. Подберите статистические данные, подтверждающие вашу идею. Сформулируйте этот совет наоборот, т. е. как совет «как заболеть». Постарайтесь придумать звучный (запоминающийся) слоган для своего «вредного совета». Оформите плакат на бумаге или в электронном виде. Дополните плакат статистическими данными, подтверждающими выбранную вами идею. Оформите выставку плакатов около</a:t>
            </a:r>
            <a:endParaRPr lang="ru-RU" dirty="0"/>
          </a:p>
        </p:txBody>
      </p:sp>
    </p:spTree>
    <p:extLst>
      <p:ext uri="{BB962C8B-B14F-4D97-AF65-F5344CB8AC3E}">
        <p14:creationId xmlns:p14="http://schemas.microsoft.com/office/powerpoint/2010/main" val="24181761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Tree>
    <p:extLst>
      <p:ext uri="{BB962C8B-B14F-4D97-AF65-F5344CB8AC3E}">
        <p14:creationId xmlns:p14="http://schemas.microsoft.com/office/powerpoint/2010/main" val="39595557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Tree>
    <p:extLst>
      <p:ext uri="{BB962C8B-B14F-4D97-AF65-F5344CB8AC3E}">
        <p14:creationId xmlns:p14="http://schemas.microsoft.com/office/powerpoint/2010/main" val="10941584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16714775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Tree>
    <p:extLst>
      <p:ext uri="{BB962C8B-B14F-4D97-AF65-F5344CB8AC3E}">
        <p14:creationId xmlns:p14="http://schemas.microsoft.com/office/powerpoint/2010/main" val="13092190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404240972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17575" y="746125"/>
            <a:ext cx="4970463" cy="3729038"/>
          </a:xfrm>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a:xfrm>
            <a:off x="3854450" y="9445625"/>
            <a:ext cx="2949575" cy="496889"/>
          </a:xfrm>
          <a:prstGeom prst="rect">
            <a:avLst/>
          </a:prstGeom>
        </p:spPr>
        <p:txBody>
          <a:bodyPr/>
          <a:lstStyle/>
          <a:p>
            <a:fld id="{A573135F-DFD3-44D4-BC51-3AF0C8B69AB4}" type="slidenum">
              <a:rPr lang="ru-RU" smtClean="0"/>
              <a:pPr/>
              <a:t>47</a:t>
            </a:fld>
            <a:endParaRPr lang="ru-RU"/>
          </a:p>
        </p:txBody>
      </p:sp>
    </p:spTree>
    <p:extLst>
      <p:ext uri="{BB962C8B-B14F-4D97-AF65-F5344CB8AC3E}">
        <p14:creationId xmlns:p14="http://schemas.microsoft.com/office/powerpoint/2010/main" val="15148024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13824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EE87D38B-CE6F-48F9-9CEC-02510D85AD26}" type="slidenum">
              <a:rPr lang="ru-RU" altLang="ru-RU" smtClean="0"/>
              <a:pPr/>
              <a:t>48</a:t>
            </a:fld>
            <a:endParaRPr lang="ru-RU" altLang="ru-RU" smtClean="0"/>
          </a:p>
        </p:txBody>
      </p:sp>
    </p:spTree>
    <p:extLst>
      <p:ext uri="{BB962C8B-B14F-4D97-AF65-F5344CB8AC3E}">
        <p14:creationId xmlns:p14="http://schemas.microsoft.com/office/powerpoint/2010/main" val="27882389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7"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580" tIns="45290" rIns="90580" bIns="45290" numCol="1" anchor="t" anchorCtr="0" compatLnSpc="1">
            <a:prstTxWarp prst="textNoShape">
              <a:avLst/>
            </a:prstTxWarp>
          </a:bodyPr>
          <a:lstStyle/>
          <a:p>
            <a:endParaRPr lang="ru-RU" altLang="ru-RU" dirty="0" smtClean="0"/>
          </a:p>
        </p:txBody>
      </p:sp>
      <p:sp>
        <p:nvSpPr>
          <p:cNvPr id="144388" name="Номер слайда 3"/>
          <p:cNvSpPr>
            <a:spLocks noGrp="1"/>
          </p:cNvSpPr>
          <p:nvPr>
            <p:ph type="sldNum" sz="quarter" idx="5"/>
          </p:nvPr>
        </p:nvSpPr>
        <p:spPr bwMode="auto">
          <a:xfrm>
            <a:off x="3884613" y="8685213"/>
            <a:ext cx="29718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80" tIns="45290" rIns="90580" bIns="45290"/>
          <a:lstStyle>
            <a:lvl1pPr>
              <a:defRPr sz="2100">
                <a:solidFill>
                  <a:schemeClr val="tx1"/>
                </a:solidFill>
                <a:latin typeface="Arial" panose="020B0604020202020204" pitchFamily="34" charset="0"/>
                <a:cs typeface="Arial" panose="020B0604020202020204" pitchFamily="34" charset="0"/>
              </a:defRPr>
            </a:lvl1pPr>
            <a:lvl2pPr marL="735013" indent="-282575">
              <a:defRPr sz="2100">
                <a:solidFill>
                  <a:schemeClr val="tx1"/>
                </a:solidFill>
                <a:latin typeface="Arial" panose="020B0604020202020204" pitchFamily="34" charset="0"/>
                <a:cs typeface="Arial" panose="020B0604020202020204" pitchFamily="34" charset="0"/>
              </a:defRPr>
            </a:lvl2pPr>
            <a:lvl3pPr marL="1131888" indent="-225425">
              <a:defRPr sz="2100">
                <a:solidFill>
                  <a:schemeClr val="tx1"/>
                </a:solidFill>
                <a:latin typeface="Arial" panose="020B0604020202020204" pitchFamily="34" charset="0"/>
                <a:cs typeface="Arial" panose="020B0604020202020204" pitchFamily="34" charset="0"/>
              </a:defRPr>
            </a:lvl3pPr>
            <a:lvl4pPr marL="1584325" indent="-225425">
              <a:defRPr sz="2100">
                <a:solidFill>
                  <a:schemeClr val="tx1"/>
                </a:solidFill>
                <a:latin typeface="Arial" panose="020B0604020202020204" pitchFamily="34" charset="0"/>
                <a:cs typeface="Arial" panose="020B0604020202020204" pitchFamily="34" charset="0"/>
              </a:defRPr>
            </a:lvl4pPr>
            <a:lvl5pPr marL="2036763" indent="-225425">
              <a:defRPr sz="2100">
                <a:solidFill>
                  <a:schemeClr val="tx1"/>
                </a:solidFill>
                <a:latin typeface="Arial" panose="020B0604020202020204" pitchFamily="34" charset="0"/>
                <a:cs typeface="Arial" panose="020B0604020202020204" pitchFamily="34" charset="0"/>
              </a:defRPr>
            </a:lvl5pPr>
            <a:lvl6pPr marL="2493963" indent="-225425" defTabSz="103822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2951163" indent="-225425" defTabSz="103822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3408363" indent="-225425" defTabSz="103822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3865563" indent="-225425" defTabSz="103822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fld id="{E53F0EB6-1900-450D-A643-81F7194F4F2A}" type="slidenum">
              <a:rPr lang="ru-RU" altLang="ru-RU" sz="1200" smtClean="0">
                <a:solidFill>
                  <a:srgbClr val="000000"/>
                </a:solidFill>
              </a:rPr>
              <a:pPr/>
              <a:t>49</a:t>
            </a:fld>
            <a:endParaRPr lang="ru-RU" altLang="ru-RU" sz="1200" smtClean="0">
              <a:solidFill>
                <a:srgbClr val="000000"/>
              </a:solidFill>
            </a:endParaRPr>
          </a:p>
        </p:txBody>
      </p:sp>
    </p:spTree>
    <p:extLst>
      <p:ext uri="{BB962C8B-B14F-4D97-AF65-F5344CB8AC3E}">
        <p14:creationId xmlns:p14="http://schemas.microsoft.com/office/powerpoint/2010/main" val="13424513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smtClean="0"/>
          </a:p>
        </p:txBody>
      </p:sp>
    </p:spTree>
    <p:extLst>
      <p:ext uri="{BB962C8B-B14F-4D97-AF65-F5344CB8AC3E}">
        <p14:creationId xmlns:p14="http://schemas.microsoft.com/office/powerpoint/2010/main" val="237743602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248973397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17575" y="746125"/>
            <a:ext cx="4970463" cy="3729038"/>
          </a:xfrm>
        </p:spPr>
      </p:sp>
      <p:sp>
        <p:nvSpPr>
          <p:cNvPr id="3" name="Заметки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9501711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 </a:t>
            </a:r>
            <a:endParaRPr lang="ru-RU" dirty="0"/>
          </a:p>
        </p:txBody>
      </p:sp>
    </p:spTree>
    <p:extLst>
      <p:ext uri="{BB962C8B-B14F-4D97-AF65-F5344CB8AC3E}">
        <p14:creationId xmlns:p14="http://schemas.microsoft.com/office/powerpoint/2010/main" val="11593623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Заметки 2"/>
          <p:cNvSpPr>
            <a:spLocks noGrp="1"/>
          </p:cNvSpPr>
          <p:nvPr>
            <p:ph type="body" idx="1"/>
          </p:nvPr>
        </p:nvSpPr>
        <p:spPr/>
        <p:txBody>
          <a:bodyPr>
            <a:normAutofit/>
          </a:bodyPr>
          <a:lstStyle/>
          <a:p>
            <a:pPr>
              <a:defRPr/>
            </a:pPr>
            <a:endParaRPr lang="ru-RU" dirty="0" smtClean="0"/>
          </a:p>
        </p:txBody>
      </p:sp>
    </p:spTree>
    <p:extLst>
      <p:ext uri="{BB962C8B-B14F-4D97-AF65-F5344CB8AC3E}">
        <p14:creationId xmlns:p14="http://schemas.microsoft.com/office/powerpoint/2010/main" val="12191499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4400" eaLnBrk="1" hangingPunct="1">
              <a:spcBef>
                <a:spcPct val="0"/>
              </a:spcBef>
            </a:pPr>
            <a:r>
              <a:rPr lang="ru-RU" altLang="ru-RU" dirty="0" smtClean="0"/>
              <a:t> </a:t>
            </a:r>
          </a:p>
        </p:txBody>
      </p:sp>
    </p:spTree>
    <p:extLst>
      <p:ext uri="{BB962C8B-B14F-4D97-AF65-F5344CB8AC3E}">
        <p14:creationId xmlns:p14="http://schemas.microsoft.com/office/powerpoint/2010/main" val="19990556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94212"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942EBF7B-9CF0-4EA1-9EA2-5AF4BEBF234A}" type="slidenum">
              <a:rPr lang="ru-RU" altLang="ru-RU" smtClean="0"/>
              <a:pPr/>
              <a:t>9</a:t>
            </a:fld>
            <a:endParaRPr lang="ru-RU" altLang="ru-RU" smtClean="0"/>
          </a:p>
        </p:txBody>
      </p:sp>
    </p:spTree>
    <p:extLst>
      <p:ext uri="{BB962C8B-B14F-4D97-AF65-F5344CB8AC3E}">
        <p14:creationId xmlns:p14="http://schemas.microsoft.com/office/powerpoint/2010/main" val="38046078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Заголовок и объект">
    <p:spTree>
      <p:nvGrpSpPr>
        <p:cNvPr id="1" name=""/>
        <p:cNvGrpSpPr/>
        <p:nvPr/>
      </p:nvGrpSpPr>
      <p:grpSpPr>
        <a:xfrm>
          <a:off x="0" y="0"/>
          <a:ext cx="0" cy="0"/>
          <a:chOff x="0" y="0"/>
          <a:chExt cx="0" cy="0"/>
        </a:xfrm>
      </p:grpSpPr>
      <p:sp>
        <p:nvSpPr>
          <p:cNvPr id="22" name="Shape 22"/>
          <p:cNvSpPr>
            <a:spLocks noGrp="1"/>
          </p:cNvSpPr>
          <p:nvPr>
            <p:ph type="title"/>
          </p:nvPr>
        </p:nvSpPr>
        <p:spPr>
          <a:prstGeom prst="rect">
            <a:avLst/>
          </a:prstGeom>
        </p:spPr>
        <p:txBody>
          <a:bodyPr/>
          <a:lstStyle/>
          <a:p>
            <a:r>
              <a:t>Текст заголовка</a:t>
            </a:r>
          </a:p>
        </p:txBody>
      </p:sp>
      <p:sp>
        <p:nvSpPr>
          <p:cNvPr id="23" name="Shape 23"/>
          <p:cNvSpPr>
            <a:spLocks noGrp="1"/>
          </p:cNvSpPr>
          <p:nvPr>
            <p:ph type="body" idx="1"/>
          </p:nvPr>
        </p:nvSpPr>
        <p:spPr>
          <a:prstGeom prst="rect">
            <a:avLst/>
          </a:prstGeom>
        </p:spPr>
        <p:txBody>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24" name="Shape 24"/>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Заголовок и объект">
    <p:spTree>
      <p:nvGrpSpPr>
        <p:cNvPr id="1" name=""/>
        <p:cNvGrpSpPr/>
        <p:nvPr/>
      </p:nvGrpSpPr>
      <p:grpSpPr>
        <a:xfrm>
          <a:off x="0" y="0"/>
          <a:ext cx="0" cy="0"/>
          <a:chOff x="0" y="0"/>
          <a:chExt cx="0" cy="0"/>
        </a:xfrm>
      </p:grpSpPr>
      <p:sp>
        <p:nvSpPr>
          <p:cNvPr id="188" name="Shape 188"/>
          <p:cNvSpPr>
            <a:spLocks noGrp="1"/>
          </p:cNvSpPr>
          <p:nvPr>
            <p:ph type="title"/>
          </p:nvPr>
        </p:nvSpPr>
        <p:spPr>
          <a:xfrm>
            <a:off x="457200" y="274639"/>
            <a:ext cx="8229600" cy="1143001"/>
          </a:xfrm>
          <a:prstGeom prst="rect">
            <a:avLst/>
          </a:prstGeom>
        </p:spPr>
        <p:txBody>
          <a:bodyPr lIns="45664" tIns="45664" rIns="45664" bIns="45664"/>
          <a:lstStyle>
            <a:lvl1pPr defTabSz="913270"/>
          </a:lstStyle>
          <a:p>
            <a:r>
              <a:t>Текст заголовка</a:t>
            </a:r>
          </a:p>
        </p:txBody>
      </p:sp>
      <p:sp>
        <p:nvSpPr>
          <p:cNvPr id="189" name="Shape 189"/>
          <p:cNvSpPr>
            <a:spLocks noGrp="1"/>
          </p:cNvSpPr>
          <p:nvPr>
            <p:ph type="body" idx="1"/>
          </p:nvPr>
        </p:nvSpPr>
        <p:spPr>
          <a:prstGeom prst="rect">
            <a:avLst/>
          </a:prstGeom>
        </p:spPr>
        <p:txBody>
          <a:bodyPr lIns="45664" tIns="45664" rIns="45664" bIns="45664"/>
          <a:lstStyle>
            <a:lvl1pPr marL="342475" indent="-342475" defTabSz="913270"/>
            <a:lvl2pPr marL="782804" indent="-326171" defTabSz="913270"/>
            <a:lvl3pPr marL="1217694" indent="-304423" defTabSz="913270"/>
            <a:lvl4pPr marL="1735215" indent="-365308" defTabSz="913270"/>
            <a:lvl5pPr marL="2191849" indent="-365307" defTabSz="913270"/>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90" name="Shape 190"/>
          <p:cNvSpPr>
            <a:spLocks noGrp="1"/>
          </p:cNvSpPr>
          <p:nvPr>
            <p:ph type="sldNum" sz="quarter" idx="2"/>
          </p:nvPr>
        </p:nvSpPr>
        <p:spPr>
          <a:xfrm>
            <a:off x="8422931" y="6404355"/>
            <a:ext cx="263871" cy="269129"/>
          </a:xfrm>
          <a:prstGeom prst="rect">
            <a:avLst/>
          </a:prstGeom>
        </p:spPr>
        <p:txBody>
          <a:bodyPr lIns="45664" tIns="45664" rIns="45664" bIns="45664"/>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Заголовок раздела">
    <p:spTree>
      <p:nvGrpSpPr>
        <p:cNvPr id="1" name=""/>
        <p:cNvGrpSpPr/>
        <p:nvPr/>
      </p:nvGrpSpPr>
      <p:grpSpPr>
        <a:xfrm>
          <a:off x="0" y="0"/>
          <a:ext cx="0" cy="0"/>
          <a:chOff x="0" y="0"/>
          <a:chExt cx="0" cy="0"/>
        </a:xfrm>
      </p:grpSpPr>
      <p:sp>
        <p:nvSpPr>
          <p:cNvPr id="197" name="Shape 197"/>
          <p:cNvSpPr>
            <a:spLocks noGrp="1"/>
          </p:cNvSpPr>
          <p:nvPr>
            <p:ph type="title"/>
          </p:nvPr>
        </p:nvSpPr>
        <p:spPr>
          <a:xfrm>
            <a:off x="722312" y="4406905"/>
            <a:ext cx="7772401" cy="1362077"/>
          </a:xfrm>
          <a:prstGeom prst="rect">
            <a:avLst/>
          </a:prstGeom>
        </p:spPr>
        <p:txBody>
          <a:bodyPr lIns="45664" tIns="45664" rIns="45664" bIns="45664" anchor="t"/>
          <a:lstStyle>
            <a:lvl1pPr algn="l" defTabSz="913270">
              <a:defRPr sz="4000" b="1" cap="all"/>
            </a:lvl1pPr>
          </a:lstStyle>
          <a:p>
            <a:r>
              <a:t>Текст заголовка</a:t>
            </a:r>
          </a:p>
        </p:txBody>
      </p:sp>
      <p:sp>
        <p:nvSpPr>
          <p:cNvPr id="198" name="Shape 198"/>
          <p:cNvSpPr>
            <a:spLocks noGrp="1"/>
          </p:cNvSpPr>
          <p:nvPr>
            <p:ph type="body" sz="quarter" idx="1"/>
          </p:nvPr>
        </p:nvSpPr>
        <p:spPr>
          <a:xfrm>
            <a:off x="722312" y="2906713"/>
            <a:ext cx="7772401" cy="1500189"/>
          </a:xfrm>
          <a:prstGeom prst="rect">
            <a:avLst/>
          </a:prstGeom>
        </p:spPr>
        <p:txBody>
          <a:bodyPr lIns="45664" tIns="45664" rIns="45664" bIns="45664" anchor="b"/>
          <a:lstStyle>
            <a:lvl1pPr marL="0" indent="0" defTabSz="913270">
              <a:spcBef>
                <a:spcPts val="400"/>
              </a:spcBef>
              <a:buSzTx/>
              <a:buFontTx/>
              <a:buNone/>
              <a:defRPr sz="2000">
                <a:solidFill>
                  <a:srgbClr val="888888"/>
                </a:solidFill>
              </a:defRPr>
            </a:lvl1pPr>
            <a:lvl2pPr marL="0" indent="0" defTabSz="913270">
              <a:spcBef>
                <a:spcPts val="400"/>
              </a:spcBef>
              <a:buSzTx/>
              <a:buFontTx/>
              <a:buNone/>
              <a:defRPr sz="2000">
                <a:solidFill>
                  <a:srgbClr val="888888"/>
                </a:solidFill>
              </a:defRPr>
            </a:lvl2pPr>
            <a:lvl3pPr marL="0" indent="0" defTabSz="913270">
              <a:spcBef>
                <a:spcPts val="400"/>
              </a:spcBef>
              <a:buSzTx/>
              <a:buFontTx/>
              <a:buNone/>
              <a:defRPr sz="2000">
                <a:solidFill>
                  <a:srgbClr val="888888"/>
                </a:solidFill>
              </a:defRPr>
            </a:lvl3pPr>
            <a:lvl4pPr marL="0" indent="0" defTabSz="913270">
              <a:spcBef>
                <a:spcPts val="400"/>
              </a:spcBef>
              <a:buSzTx/>
              <a:buFontTx/>
              <a:buNone/>
              <a:defRPr sz="2000">
                <a:solidFill>
                  <a:srgbClr val="888888"/>
                </a:solidFill>
              </a:defRPr>
            </a:lvl4pPr>
            <a:lvl5pPr marL="0" indent="0" defTabSz="913270">
              <a:spcBef>
                <a:spcPts val="400"/>
              </a:spcBef>
              <a:buSzTx/>
              <a:buFontTx/>
              <a:buNone/>
              <a:defRPr sz="2000">
                <a:solidFill>
                  <a:srgbClr val="888888"/>
                </a:solidFill>
              </a:defRPr>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99" name="Shape 199"/>
          <p:cNvSpPr>
            <a:spLocks noGrp="1"/>
          </p:cNvSpPr>
          <p:nvPr>
            <p:ph type="sldNum" sz="quarter" idx="2"/>
          </p:nvPr>
        </p:nvSpPr>
        <p:spPr>
          <a:xfrm>
            <a:off x="8422931" y="6404355"/>
            <a:ext cx="263871" cy="269129"/>
          </a:xfrm>
          <a:prstGeom prst="rect">
            <a:avLst/>
          </a:prstGeom>
        </p:spPr>
        <p:txBody>
          <a:bodyPr lIns="45664" tIns="45664" rIns="45664" bIns="45664"/>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Два объекта">
    <p:spTree>
      <p:nvGrpSpPr>
        <p:cNvPr id="1" name=""/>
        <p:cNvGrpSpPr/>
        <p:nvPr/>
      </p:nvGrpSpPr>
      <p:grpSpPr>
        <a:xfrm>
          <a:off x="0" y="0"/>
          <a:ext cx="0" cy="0"/>
          <a:chOff x="0" y="0"/>
          <a:chExt cx="0" cy="0"/>
        </a:xfrm>
      </p:grpSpPr>
      <p:sp>
        <p:nvSpPr>
          <p:cNvPr id="206" name="Shape 206"/>
          <p:cNvSpPr>
            <a:spLocks noGrp="1"/>
          </p:cNvSpPr>
          <p:nvPr>
            <p:ph type="title"/>
          </p:nvPr>
        </p:nvSpPr>
        <p:spPr>
          <a:xfrm>
            <a:off x="457200" y="274639"/>
            <a:ext cx="8229600" cy="1143001"/>
          </a:xfrm>
          <a:prstGeom prst="rect">
            <a:avLst/>
          </a:prstGeom>
        </p:spPr>
        <p:txBody>
          <a:bodyPr lIns="45664" tIns="45664" rIns="45664" bIns="45664"/>
          <a:lstStyle>
            <a:lvl1pPr defTabSz="913270"/>
          </a:lstStyle>
          <a:p>
            <a:r>
              <a:t>Текст заголовка</a:t>
            </a:r>
          </a:p>
        </p:txBody>
      </p:sp>
      <p:sp>
        <p:nvSpPr>
          <p:cNvPr id="207" name="Shape 207"/>
          <p:cNvSpPr>
            <a:spLocks noGrp="1"/>
          </p:cNvSpPr>
          <p:nvPr>
            <p:ph type="body" sz="half" idx="1"/>
          </p:nvPr>
        </p:nvSpPr>
        <p:spPr>
          <a:xfrm>
            <a:off x="457200" y="1600200"/>
            <a:ext cx="4038600" cy="4525963"/>
          </a:xfrm>
          <a:prstGeom prst="rect">
            <a:avLst/>
          </a:prstGeom>
        </p:spPr>
        <p:txBody>
          <a:bodyPr lIns="45664" tIns="45664" rIns="45664" bIns="45664"/>
          <a:lstStyle>
            <a:lvl1pPr marL="342475" indent="-342475" defTabSz="913270">
              <a:spcBef>
                <a:spcPts val="600"/>
              </a:spcBef>
              <a:defRPr sz="2800"/>
            </a:lvl1pPr>
            <a:lvl2pPr marL="789598" indent="-332966" defTabSz="913270">
              <a:spcBef>
                <a:spcPts val="600"/>
              </a:spcBef>
              <a:defRPr sz="2800"/>
            </a:lvl2pPr>
            <a:lvl3pPr marL="1232916" indent="-319645" defTabSz="913270">
              <a:spcBef>
                <a:spcPts val="600"/>
              </a:spcBef>
              <a:defRPr sz="2800"/>
            </a:lvl3pPr>
            <a:lvl4pPr marL="1725067" indent="-355160" defTabSz="913270">
              <a:spcBef>
                <a:spcPts val="600"/>
              </a:spcBef>
              <a:defRPr sz="2800"/>
            </a:lvl4pPr>
            <a:lvl5pPr marL="2181703" indent="-355161" defTabSz="913270">
              <a:spcBef>
                <a:spcPts val="600"/>
              </a:spcBef>
              <a:defRPr sz="280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208" name="Shape 208"/>
          <p:cNvSpPr>
            <a:spLocks noGrp="1"/>
          </p:cNvSpPr>
          <p:nvPr>
            <p:ph type="sldNum" sz="quarter" idx="2"/>
          </p:nvPr>
        </p:nvSpPr>
        <p:spPr>
          <a:xfrm>
            <a:off x="8422931" y="6404355"/>
            <a:ext cx="263871" cy="269129"/>
          </a:xfrm>
          <a:prstGeom prst="rect">
            <a:avLst/>
          </a:prstGeom>
        </p:spPr>
        <p:txBody>
          <a:bodyPr lIns="45664" tIns="45664" rIns="45664" bIns="45664"/>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Сравнение">
    <p:spTree>
      <p:nvGrpSpPr>
        <p:cNvPr id="1" name=""/>
        <p:cNvGrpSpPr/>
        <p:nvPr/>
      </p:nvGrpSpPr>
      <p:grpSpPr>
        <a:xfrm>
          <a:off x="0" y="0"/>
          <a:ext cx="0" cy="0"/>
          <a:chOff x="0" y="0"/>
          <a:chExt cx="0" cy="0"/>
        </a:xfrm>
      </p:grpSpPr>
      <p:sp>
        <p:nvSpPr>
          <p:cNvPr id="215" name="Shape 215"/>
          <p:cNvSpPr>
            <a:spLocks noGrp="1"/>
          </p:cNvSpPr>
          <p:nvPr>
            <p:ph type="title"/>
          </p:nvPr>
        </p:nvSpPr>
        <p:spPr>
          <a:xfrm>
            <a:off x="457200" y="274639"/>
            <a:ext cx="8229600" cy="1143001"/>
          </a:xfrm>
          <a:prstGeom prst="rect">
            <a:avLst/>
          </a:prstGeom>
        </p:spPr>
        <p:txBody>
          <a:bodyPr lIns="45664" tIns="45664" rIns="45664" bIns="45664"/>
          <a:lstStyle>
            <a:lvl1pPr defTabSz="913270"/>
          </a:lstStyle>
          <a:p>
            <a:r>
              <a:t>Текст заголовка</a:t>
            </a:r>
          </a:p>
        </p:txBody>
      </p:sp>
      <p:sp>
        <p:nvSpPr>
          <p:cNvPr id="216" name="Shape 216"/>
          <p:cNvSpPr>
            <a:spLocks noGrp="1"/>
          </p:cNvSpPr>
          <p:nvPr>
            <p:ph type="body" sz="quarter" idx="1"/>
          </p:nvPr>
        </p:nvSpPr>
        <p:spPr>
          <a:xfrm>
            <a:off x="457200" y="1535112"/>
            <a:ext cx="4040188" cy="639763"/>
          </a:xfrm>
          <a:prstGeom prst="rect">
            <a:avLst/>
          </a:prstGeom>
        </p:spPr>
        <p:txBody>
          <a:bodyPr lIns="45664" tIns="45664" rIns="45664" bIns="45664" anchor="b"/>
          <a:lstStyle>
            <a:lvl1pPr marL="0" indent="0" defTabSz="913270">
              <a:spcBef>
                <a:spcPts val="500"/>
              </a:spcBef>
              <a:buSzTx/>
              <a:buFontTx/>
              <a:buNone/>
              <a:defRPr sz="2400" b="1"/>
            </a:lvl1pPr>
            <a:lvl2pPr marL="0" indent="0" defTabSz="913270">
              <a:spcBef>
                <a:spcPts val="500"/>
              </a:spcBef>
              <a:buSzTx/>
              <a:buFontTx/>
              <a:buNone/>
              <a:defRPr sz="2400" b="1"/>
            </a:lvl2pPr>
            <a:lvl3pPr marL="0" indent="0" defTabSz="913270">
              <a:spcBef>
                <a:spcPts val="500"/>
              </a:spcBef>
              <a:buSzTx/>
              <a:buFontTx/>
              <a:buNone/>
              <a:defRPr sz="2400" b="1"/>
            </a:lvl3pPr>
            <a:lvl4pPr marL="0" indent="0" defTabSz="913270">
              <a:spcBef>
                <a:spcPts val="500"/>
              </a:spcBef>
              <a:buSzTx/>
              <a:buFontTx/>
              <a:buNone/>
              <a:defRPr sz="2400" b="1"/>
            </a:lvl4pPr>
            <a:lvl5pPr marL="0" indent="0" defTabSz="913270">
              <a:spcBef>
                <a:spcPts val="500"/>
              </a:spcBef>
              <a:buSzTx/>
              <a:buFontTx/>
              <a:buNone/>
              <a:defRPr sz="2400" b="1"/>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217" name="Shape 217"/>
          <p:cNvSpPr>
            <a:spLocks noGrp="1"/>
          </p:cNvSpPr>
          <p:nvPr>
            <p:ph type="body" sz="quarter" idx="13"/>
          </p:nvPr>
        </p:nvSpPr>
        <p:spPr>
          <a:xfrm>
            <a:off x="4645030" y="1535111"/>
            <a:ext cx="4041777" cy="639765"/>
          </a:xfrm>
          <a:prstGeom prst="rect">
            <a:avLst/>
          </a:prstGeom>
        </p:spPr>
        <p:txBody>
          <a:bodyPr anchor="b"/>
          <a:lstStyle/>
          <a:p>
            <a:endParaRPr/>
          </a:p>
        </p:txBody>
      </p:sp>
      <p:sp>
        <p:nvSpPr>
          <p:cNvPr id="218" name="Shape 218"/>
          <p:cNvSpPr>
            <a:spLocks noGrp="1"/>
          </p:cNvSpPr>
          <p:nvPr>
            <p:ph type="sldNum" sz="quarter" idx="2"/>
          </p:nvPr>
        </p:nvSpPr>
        <p:spPr>
          <a:xfrm>
            <a:off x="8422931" y="6404355"/>
            <a:ext cx="263871" cy="269129"/>
          </a:xfrm>
          <a:prstGeom prst="rect">
            <a:avLst/>
          </a:prstGeom>
        </p:spPr>
        <p:txBody>
          <a:bodyPr lIns="45664" tIns="45664" rIns="45664" bIns="45664"/>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Рисунок с подписью">
    <p:spTree>
      <p:nvGrpSpPr>
        <p:cNvPr id="1" name=""/>
        <p:cNvGrpSpPr/>
        <p:nvPr/>
      </p:nvGrpSpPr>
      <p:grpSpPr>
        <a:xfrm>
          <a:off x="0" y="0"/>
          <a:ext cx="0" cy="0"/>
          <a:chOff x="0" y="0"/>
          <a:chExt cx="0" cy="0"/>
        </a:xfrm>
      </p:grpSpPr>
      <p:sp>
        <p:nvSpPr>
          <p:cNvPr id="250" name="Shape 250"/>
          <p:cNvSpPr>
            <a:spLocks noGrp="1"/>
          </p:cNvSpPr>
          <p:nvPr>
            <p:ph type="title"/>
          </p:nvPr>
        </p:nvSpPr>
        <p:spPr>
          <a:xfrm>
            <a:off x="1792288" y="4800600"/>
            <a:ext cx="5486402" cy="566738"/>
          </a:xfrm>
          <a:prstGeom prst="rect">
            <a:avLst/>
          </a:prstGeom>
        </p:spPr>
        <p:txBody>
          <a:bodyPr lIns="45664" tIns="45664" rIns="45664" bIns="45664" anchor="b"/>
          <a:lstStyle>
            <a:lvl1pPr algn="l" defTabSz="913270">
              <a:defRPr sz="2000" b="1"/>
            </a:lvl1pPr>
          </a:lstStyle>
          <a:p>
            <a:r>
              <a:t>Текст заголовка</a:t>
            </a:r>
          </a:p>
        </p:txBody>
      </p:sp>
      <p:sp>
        <p:nvSpPr>
          <p:cNvPr id="251" name="Shape 251"/>
          <p:cNvSpPr>
            <a:spLocks noGrp="1"/>
          </p:cNvSpPr>
          <p:nvPr>
            <p:ph type="pic" sz="half" idx="13"/>
          </p:nvPr>
        </p:nvSpPr>
        <p:spPr>
          <a:xfrm>
            <a:off x="1792288" y="612775"/>
            <a:ext cx="5486402" cy="4114800"/>
          </a:xfrm>
          <a:prstGeom prst="rect">
            <a:avLst/>
          </a:prstGeom>
        </p:spPr>
        <p:txBody>
          <a:bodyPr lIns="91439" tIns="45719" rIns="91439" bIns="45719">
            <a:noAutofit/>
          </a:bodyPr>
          <a:lstStyle/>
          <a:p>
            <a:endParaRPr/>
          </a:p>
        </p:txBody>
      </p:sp>
      <p:sp>
        <p:nvSpPr>
          <p:cNvPr id="252" name="Shape 252"/>
          <p:cNvSpPr>
            <a:spLocks noGrp="1"/>
          </p:cNvSpPr>
          <p:nvPr>
            <p:ph type="body" sz="quarter" idx="1"/>
          </p:nvPr>
        </p:nvSpPr>
        <p:spPr>
          <a:xfrm>
            <a:off x="1792288" y="5367337"/>
            <a:ext cx="5486402" cy="804864"/>
          </a:xfrm>
          <a:prstGeom prst="rect">
            <a:avLst/>
          </a:prstGeom>
        </p:spPr>
        <p:txBody>
          <a:bodyPr lIns="45664" tIns="45664" rIns="45664" bIns="45664"/>
          <a:lstStyle>
            <a:lvl1pPr marL="0" indent="0" defTabSz="913270">
              <a:spcBef>
                <a:spcPts val="300"/>
              </a:spcBef>
              <a:buSzTx/>
              <a:buFontTx/>
              <a:buNone/>
              <a:defRPr sz="1400"/>
            </a:lvl1pPr>
            <a:lvl2pPr marL="0" indent="0" defTabSz="913270">
              <a:spcBef>
                <a:spcPts val="300"/>
              </a:spcBef>
              <a:buSzTx/>
              <a:buFontTx/>
              <a:buNone/>
              <a:defRPr sz="1400"/>
            </a:lvl2pPr>
            <a:lvl3pPr marL="0" indent="0" defTabSz="913270">
              <a:spcBef>
                <a:spcPts val="300"/>
              </a:spcBef>
              <a:buSzTx/>
              <a:buFontTx/>
              <a:buNone/>
              <a:defRPr sz="1400"/>
            </a:lvl3pPr>
            <a:lvl4pPr marL="0" indent="0" defTabSz="913270">
              <a:spcBef>
                <a:spcPts val="300"/>
              </a:spcBef>
              <a:buSzTx/>
              <a:buFontTx/>
              <a:buNone/>
              <a:defRPr sz="1400"/>
            </a:lvl4pPr>
            <a:lvl5pPr marL="0" indent="0" defTabSz="913270">
              <a:spcBef>
                <a:spcPts val="300"/>
              </a:spcBef>
              <a:buSzTx/>
              <a:buFontTx/>
              <a:buNone/>
              <a:defRPr sz="140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253" name="Shape 253"/>
          <p:cNvSpPr>
            <a:spLocks noGrp="1"/>
          </p:cNvSpPr>
          <p:nvPr>
            <p:ph type="sldNum" sz="quarter" idx="2"/>
          </p:nvPr>
        </p:nvSpPr>
        <p:spPr>
          <a:xfrm>
            <a:off x="8422931" y="6404355"/>
            <a:ext cx="263871" cy="269129"/>
          </a:xfrm>
          <a:prstGeom prst="rect">
            <a:avLst/>
          </a:prstGeom>
        </p:spPr>
        <p:txBody>
          <a:bodyPr lIns="45664" tIns="45664" rIns="45664" bIns="45664"/>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Заголовок и вертикальный текст">
    <p:spTree>
      <p:nvGrpSpPr>
        <p:cNvPr id="1" name=""/>
        <p:cNvGrpSpPr/>
        <p:nvPr/>
      </p:nvGrpSpPr>
      <p:grpSpPr>
        <a:xfrm>
          <a:off x="0" y="0"/>
          <a:ext cx="0" cy="0"/>
          <a:chOff x="0" y="0"/>
          <a:chExt cx="0" cy="0"/>
        </a:xfrm>
      </p:grpSpPr>
      <p:sp>
        <p:nvSpPr>
          <p:cNvPr id="260" name="Shape 260"/>
          <p:cNvSpPr>
            <a:spLocks noGrp="1"/>
          </p:cNvSpPr>
          <p:nvPr>
            <p:ph type="title"/>
          </p:nvPr>
        </p:nvSpPr>
        <p:spPr>
          <a:xfrm>
            <a:off x="457200" y="274639"/>
            <a:ext cx="8229600" cy="1143001"/>
          </a:xfrm>
          <a:prstGeom prst="rect">
            <a:avLst/>
          </a:prstGeom>
        </p:spPr>
        <p:txBody>
          <a:bodyPr lIns="45664" tIns="45664" rIns="45664" bIns="45664"/>
          <a:lstStyle>
            <a:lvl1pPr defTabSz="913270"/>
          </a:lstStyle>
          <a:p>
            <a:r>
              <a:t>Текст заголовка</a:t>
            </a:r>
          </a:p>
        </p:txBody>
      </p:sp>
      <p:sp>
        <p:nvSpPr>
          <p:cNvPr id="261" name="Shape 261"/>
          <p:cNvSpPr>
            <a:spLocks noGrp="1"/>
          </p:cNvSpPr>
          <p:nvPr>
            <p:ph type="body" idx="1"/>
          </p:nvPr>
        </p:nvSpPr>
        <p:spPr>
          <a:prstGeom prst="rect">
            <a:avLst/>
          </a:prstGeom>
        </p:spPr>
        <p:txBody>
          <a:bodyPr lIns="45664" tIns="45664" rIns="45664" bIns="45664"/>
          <a:lstStyle>
            <a:lvl1pPr marL="342475" indent="-342475" defTabSz="913270"/>
            <a:lvl2pPr marL="782804" indent="-326171" defTabSz="913270"/>
            <a:lvl3pPr marL="1217694" indent="-304423" defTabSz="913270"/>
            <a:lvl4pPr marL="1735215" indent="-365308" defTabSz="913270"/>
            <a:lvl5pPr marL="2191849" indent="-365307" defTabSz="913270"/>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262" name="Shape 262"/>
          <p:cNvSpPr>
            <a:spLocks noGrp="1"/>
          </p:cNvSpPr>
          <p:nvPr>
            <p:ph type="sldNum" sz="quarter" idx="2"/>
          </p:nvPr>
        </p:nvSpPr>
        <p:spPr>
          <a:xfrm>
            <a:off x="8422931" y="6404355"/>
            <a:ext cx="263871" cy="269129"/>
          </a:xfrm>
          <a:prstGeom prst="rect">
            <a:avLst/>
          </a:prstGeom>
        </p:spPr>
        <p:txBody>
          <a:bodyPr lIns="45664" tIns="45664" rIns="45664" bIns="45664"/>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Вертикальный заголовок и текст">
    <p:spTree>
      <p:nvGrpSpPr>
        <p:cNvPr id="1" name=""/>
        <p:cNvGrpSpPr/>
        <p:nvPr/>
      </p:nvGrpSpPr>
      <p:grpSpPr>
        <a:xfrm>
          <a:off x="0" y="0"/>
          <a:ext cx="0" cy="0"/>
          <a:chOff x="0" y="0"/>
          <a:chExt cx="0" cy="0"/>
        </a:xfrm>
      </p:grpSpPr>
      <p:sp>
        <p:nvSpPr>
          <p:cNvPr id="269" name="Shape 269"/>
          <p:cNvSpPr>
            <a:spLocks noGrp="1"/>
          </p:cNvSpPr>
          <p:nvPr>
            <p:ph type="title"/>
          </p:nvPr>
        </p:nvSpPr>
        <p:spPr>
          <a:xfrm>
            <a:off x="6629400" y="274642"/>
            <a:ext cx="2057400" cy="5851527"/>
          </a:xfrm>
          <a:prstGeom prst="rect">
            <a:avLst/>
          </a:prstGeom>
        </p:spPr>
        <p:txBody>
          <a:bodyPr lIns="45664" tIns="45664" rIns="45664" bIns="45664"/>
          <a:lstStyle>
            <a:lvl1pPr defTabSz="913270"/>
          </a:lstStyle>
          <a:p>
            <a:r>
              <a:t>Текст заголовка</a:t>
            </a:r>
          </a:p>
        </p:txBody>
      </p:sp>
      <p:sp>
        <p:nvSpPr>
          <p:cNvPr id="270" name="Shape 270"/>
          <p:cNvSpPr>
            <a:spLocks noGrp="1"/>
          </p:cNvSpPr>
          <p:nvPr>
            <p:ph type="body" idx="1"/>
          </p:nvPr>
        </p:nvSpPr>
        <p:spPr>
          <a:xfrm>
            <a:off x="457200" y="274642"/>
            <a:ext cx="6019800" cy="5851527"/>
          </a:xfrm>
          <a:prstGeom prst="rect">
            <a:avLst/>
          </a:prstGeom>
        </p:spPr>
        <p:txBody>
          <a:bodyPr lIns="45664" tIns="45664" rIns="45664" bIns="45664"/>
          <a:lstStyle>
            <a:lvl1pPr marL="342475" indent="-342475" defTabSz="913270"/>
            <a:lvl2pPr marL="782804" indent="-326171" defTabSz="913270"/>
            <a:lvl3pPr marL="1217694" indent="-304423" defTabSz="913270"/>
            <a:lvl4pPr marL="1735215" indent="-365308" defTabSz="913270"/>
            <a:lvl5pPr marL="2191849" indent="-365307" defTabSz="913270"/>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271" name="Shape 271"/>
          <p:cNvSpPr>
            <a:spLocks noGrp="1"/>
          </p:cNvSpPr>
          <p:nvPr>
            <p:ph type="sldNum" sz="quarter" idx="2"/>
          </p:nvPr>
        </p:nvSpPr>
        <p:spPr>
          <a:xfrm>
            <a:off x="8422931" y="6404355"/>
            <a:ext cx="263871" cy="269129"/>
          </a:xfrm>
          <a:prstGeom prst="rect">
            <a:avLst/>
          </a:prstGeom>
        </p:spPr>
        <p:txBody>
          <a:bodyPr lIns="45664" tIns="45664" rIns="45664" bIns="45664"/>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1_Титульный слайд">
    <p:spTree>
      <p:nvGrpSpPr>
        <p:cNvPr id="1" name=""/>
        <p:cNvGrpSpPr/>
        <p:nvPr/>
      </p:nvGrpSpPr>
      <p:grpSpPr>
        <a:xfrm>
          <a:off x="0" y="0"/>
          <a:ext cx="0" cy="0"/>
          <a:chOff x="0" y="0"/>
          <a:chExt cx="0" cy="0"/>
        </a:xfrm>
      </p:grpSpPr>
      <p:sp>
        <p:nvSpPr>
          <p:cNvPr id="285" name="Shape 285"/>
          <p:cNvSpPr/>
          <p:nvPr/>
        </p:nvSpPr>
        <p:spPr>
          <a:xfrm>
            <a:off x="877528" y="277760"/>
            <a:ext cx="985193" cy="620034"/>
          </a:xfrm>
          <a:prstGeom prst="rect">
            <a:avLst/>
          </a:prstGeom>
          <a:ln w="12700">
            <a:miter lim="400000"/>
          </a:ln>
          <a:extLst>
            <a:ext uri="{C572A759-6A51-4108-AA02-DFA0A04FC94B}">
              <ma14:wrappingTextBoxFlag xmlns="" xmlns:ma14="http://schemas.microsoft.com/office/mac/drawingml/2011/main" val="1"/>
            </a:ext>
          </a:extLst>
        </p:spPr>
        <p:txBody>
          <a:bodyPr lIns="31519" tIns="31519" rIns="31519" bIns="31519" anchor="ctr">
            <a:spAutoFit/>
          </a:bodyPr>
          <a:lstStyle/>
          <a:p>
            <a:pPr defTabSz="912652">
              <a:defRPr cap="all">
                <a:solidFill>
                  <a:srgbClr val="A6A6A6"/>
                </a:solidFill>
                <a:latin typeface="PT Sans Narrow"/>
                <a:ea typeface="PT Sans Narrow"/>
                <a:cs typeface="PT Sans Narrow"/>
                <a:sym typeface="PT Sans Narrow"/>
              </a:defRPr>
            </a:pPr>
            <a:r>
              <a:t>Портал </a:t>
            </a:r>
            <a:endParaRPr sz="4800">
              <a:solidFill>
                <a:srgbClr val="FFFFFF"/>
              </a:solidFill>
            </a:endParaRPr>
          </a:p>
          <a:p>
            <a:pPr defTabSz="912652">
              <a:defRPr cap="all">
                <a:solidFill>
                  <a:srgbClr val="A6A6A6"/>
                </a:solidFill>
                <a:latin typeface="PT Sans Narrow"/>
                <a:ea typeface="PT Sans Narrow"/>
                <a:cs typeface="PT Sans Narrow"/>
                <a:sym typeface="PT Sans Narrow"/>
              </a:defRPr>
            </a:pPr>
            <a:r>
              <a:t>фермера</a:t>
            </a:r>
          </a:p>
        </p:txBody>
      </p:sp>
      <p:sp>
        <p:nvSpPr>
          <p:cNvPr id="286" name="Shape 286"/>
          <p:cNvSpPr/>
          <p:nvPr/>
        </p:nvSpPr>
        <p:spPr>
          <a:xfrm>
            <a:off x="200725" y="228779"/>
            <a:ext cx="659934" cy="699975"/>
          </a:xfrm>
          <a:prstGeom prst="ellipse">
            <a:avLst/>
          </a:prstGeom>
          <a:solidFill>
            <a:schemeClr val="accent3"/>
          </a:solidFill>
          <a:ln w="12700">
            <a:miter lim="400000"/>
          </a:ln>
        </p:spPr>
        <p:txBody>
          <a:bodyPr lIns="45718" tIns="45718" rIns="45718" bIns="45718" anchor="ctr"/>
          <a:lstStyle/>
          <a:p>
            <a:pPr algn="ctr" defTabSz="913754">
              <a:defRPr>
                <a:solidFill>
                  <a:srgbClr val="FFFFFF"/>
                </a:solidFill>
                <a:latin typeface="+mn-lt"/>
                <a:ea typeface="+mn-ea"/>
                <a:cs typeface="+mn-cs"/>
                <a:sym typeface="Calibri"/>
              </a:defRPr>
            </a:pPr>
            <a:endParaRPr/>
          </a:p>
        </p:txBody>
      </p:sp>
      <p:sp>
        <p:nvSpPr>
          <p:cNvPr id="287" name="Shape 287"/>
          <p:cNvSpPr/>
          <p:nvPr/>
        </p:nvSpPr>
        <p:spPr>
          <a:xfrm>
            <a:off x="344093" y="380124"/>
            <a:ext cx="373197" cy="362084"/>
          </a:xfrm>
          <a:custGeom>
            <a:avLst/>
            <a:gdLst/>
            <a:ahLst/>
            <a:cxnLst>
              <a:cxn ang="0">
                <a:pos x="wd2" y="hd2"/>
              </a:cxn>
              <a:cxn ang="5400000">
                <a:pos x="wd2" y="hd2"/>
              </a:cxn>
              <a:cxn ang="10800000">
                <a:pos x="wd2" y="hd2"/>
              </a:cxn>
              <a:cxn ang="16200000">
                <a:pos x="wd2" y="hd2"/>
              </a:cxn>
            </a:cxnLst>
            <a:rect l="0" t="0" r="r" b="b"/>
            <a:pathLst>
              <a:path w="21600" h="21600" extrusionOk="0">
                <a:moveTo>
                  <a:pt x="20981" y="17788"/>
                </a:moveTo>
                <a:cubicBezTo>
                  <a:pt x="20981" y="18424"/>
                  <a:pt x="20787" y="19016"/>
                  <a:pt x="20361" y="19440"/>
                </a:cubicBezTo>
                <a:cubicBezTo>
                  <a:pt x="19626" y="20245"/>
                  <a:pt x="19626" y="20245"/>
                  <a:pt x="19626" y="20245"/>
                </a:cubicBezTo>
                <a:cubicBezTo>
                  <a:pt x="19239" y="20668"/>
                  <a:pt x="18697" y="20922"/>
                  <a:pt x="18155" y="20880"/>
                </a:cubicBezTo>
                <a:cubicBezTo>
                  <a:pt x="17768" y="21346"/>
                  <a:pt x="17226" y="21600"/>
                  <a:pt x="16645" y="21600"/>
                </a:cubicBezTo>
                <a:cubicBezTo>
                  <a:pt x="15639" y="21600"/>
                  <a:pt x="15639" y="21600"/>
                  <a:pt x="15639" y="21600"/>
                </a:cubicBezTo>
                <a:cubicBezTo>
                  <a:pt x="15058" y="21600"/>
                  <a:pt x="14516" y="21346"/>
                  <a:pt x="14168" y="20880"/>
                </a:cubicBezTo>
                <a:cubicBezTo>
                  <a:pt x="13587" y="20922"/>
                  <a:pt x="13045" y="20668"/>
                  <a:pt x="12658" y="20245"/>
                </a:cubicBezTo>
                <a:cubicBezTo>
                  <a:pt x="11923" y="19440"/>
                  <a:pt x="11923" y="19440"/>
                  <a:pt x="11923" y="19440"/>
                </a:cubicBezTo>
                <a:cubicBezTo>
                  <a:pt x="11535" y="19016"/>
                  <a:pt x="11342" y="18424"/>
                  <a:pt x="11342" y="17831"/>
                </a:cubicBezTo>
                <a:cubicBezTo>
                  <a:pt x="10955" y="17407"/>
                  <a:pt x="10684" y="16814"/>
                  <a:pt x="10684" y="16179"/>
                </a:cubicBezTo>
                <a:cubicBezTo>
                  <a:pt x="10684" y="15078"/>
                  <a:pt x="10684" y="15078"/>
                  <a:pt x="10684" y="15078"/>
                </a:cubicBezTo>
                <a:cubicBezTo>
                  <a:pt x="10684" y="14442"/>
                  <a:pt x="10955" y="13849"/>
                  <a:pt x="11342" y="13426"/>
                </a:cubicBezTo>
                <a:cubicBezTo>
                  <a:pt x="11342" y="12833"/>
                  <a:pt x="11535" y="12240"/>
                  <a:pt x="11923" y="11816"/>
                </a:cubicBezTo>
                <a:cubicBezTo>
                  <a:pt x="12658" y="11012"/>
                  <a:pt x="12658" y="11012"/>
                  <a:pt x="12658" y="11012"/>
                </a:cubicBezTo>
                <a:cubicBezTo>
                  <a:pt x="13045" y="10588"/>
                  <a:pt x="13587" y="10334"/>
                  <a:pt x="14168" y="10334"/>
                </a:cubicBezTo>
                <a:cubicBezTo>
                  <a:pt x="14516" y="9911"/>
                  <a:pt x="15058" y="9656"/>
                  <a:pt x="15639" y="9656"/>
                </a:cubicBezTo>
                <a:cubicBezTo>
                  <a:pt x="16645" y="9656"/>
                  <a:pt x="16645" y="9656"/>
                  <a:pt x="16645" y="9656"/>
                </a:cubicBezTo>
                <a:cubicBezTo>
                  <a:pt x="17226" y="9656"/>
                  <a:pt x="17768" y="9911"/>
                  <a:pt x="18155" y="10334"/>
                </a:cubicBezTo>
                <a:cubicBezTo>
                  <a:pt x="18697" y="10334"/>
                  <a:pt x="19239" y="10588"/>
                  <a:pt x="19626" y="11012"/>
                </a:cubicBezTo>
                <a:cubicBezTo>
                  <a:pt x="20361" y="11816"/>
                  <a:pt x="20361" y="11816"/>
                  <a:pt x="20361" y="11816"/>
                </a:cubicBezTo>
                <a:cubicBezTo>
                  <a:pt x="20787" y="12240"/>
                  <a:pt x="20981" y="12833"/>
                  <a:pt x="20981" y="13468"/>
                </a:cubicBezTo>
                <a:cubicBezTo>
                  <a:pt x="21368" y="13849"/>
                  <a:pt x="21600" y="14442"/>
                  <a:pt x="21600" y="15078"/>
                </a:cubicBezTo>
                <a:cubicBezTo>
                  <a:pt x="21600" y="16179"/>
                  <a:pt x="21600" y="16179"/>
                  <a:pt x="21600" y="16179"/>
                </a:cubicBezTo>
                <a:cubicBezTo>
                  <a:pt x="21600" y="16814"/>
                  <a:pt x="21368" y="17407"/>
                  <a:pt x="20981" y="17788"/>
                </a:cubicBezTo>
                <a:close/>
                <a:moveTo>
                  <a:pt x="16142" y="11901"/>
                </a:moveTo>
                <a:cubicBezTo>
                  <a:pt x="14284" y="11901"/>
                  <a:pt x="12735" y="13553"/>
                  <a:pt x="12735" y="15628"/>
                </a:cubicBezTo>
                <a:cubicBezTo>
                  <a:pt x="12735" y="17704"/>
                  <a:pt x="14284" y="19355"/>
                  <a:pt x="16142" y="19355"/>
                </a:cubicBezTo>
                <a:cubicBezTo>
                  <a:pt x="18039" y="19355"/>
                  <a:pt x="19548" y="17704"/>
                  <a:pt x="19548" y="15628"/>
                </a:cubicBezTo>
                <a:cubicBezTo>
                  <a:pt x="19548" y="13553"/>
                  <a:pt x="18039" y="11901"/>
                  <a:pt x="16142" y="11901"/>
                </a:cubicBezTo>
                <a:close/>
                <a:moveTo>
                  <a:pt x="16142" y="17704"/>
                </a:moveTo>
                <a:cubicBezTo>
                  <a:pt x="15097" y="17704"/>
                  <a:pt x="14284" y="16772"/>
                  <a:pt x="14284" y="15628"/>
                </a:cubicBezTo>
                <a:cubicBezTo>
                  <a:pt x="14284" y="14485"/>
                  <a:pt x="15097" y="13553"/>
                  <a:pt x="16142" y="13553"/>
                </a:cubicBezTo>
                <a:cubicBezTo>
                  <a:pt x="17187" y="13553"/>
                  <a:pt x="18039" y="14485"/>
                  <a:pt x="18039" y="15628"/>
                </a:cubicBezTo>
                <a:cubicBezTo>
                  <a:pt x="18039" y="16772"/>
                  <a:pt x="17187" y="17704"/>
                  <a:pt x="16142" y="17704"/>
                </a:cubicBezTo>
                <a:close/>
                <a:moveTo>
                  <a:pt x="18232" y="9191"/>
                </a:moveTo>
                <a:cubicBezTo>
                  <a:pt x="17845" y="8682"/>
                  <a:pt x="17226" y="8386"/>
                  <a:pt x="16568" y="8386"/>
                </a:cubicBezTo>
                <a:cubicBezTo>
                  <a:pt x="15445" y="8386"/>
                  <a:pt x="15445" y="8386"/>
                  <a:pt x="15445" y="8386"/>
                </a:cubicBezTo>
                <a:cubicBezTo>
                  <a:pt x="14787" y="8386"/>
                  <a:pt x="14168" y="8682"/>
                  <a:pt x="13781" y="9191"/>
                </a:cubicBezTo>
                <a:cubicBezTo>
                  <a:pt x="13123" y="9191"/>
                  <a:pt x="12542" y="9445"/>
                  <a:pt x="12077" y="9911"/>
                </a:cubicBezTo>
                <a:cubicBezTo>
                  <a:pt x="11265" y="10800"/>
                  <a:pt x="11265" y="10800"/>
                  <a:pt x="11265" y="10800"/>
                </a:cubicBezTo>
                <a:cubicBezTo>
                  <a:pt x="10839" y="11308"/>
                  <a:pt x="10606" y="11986"/>
                  <a:pt x="10606" y="12664"/>
                </a:cubicBezTo>
                <a:cubicBezTo>
                  <a:pt x="10142" y="13129"/>
                  <a:pt x="9871" y="13765"/>
                  <a:pt x="9871" y="14485"/>
                </a:cubicBezTo>
                <a:cubicBezTo>
                  <a:pt x="9871" y="15628"/>
                  <a:pt x="9871" y="15628"/>
                  <a:pt x="9871" y="15628"/>
                </a:cubicBezTo>
                <a:cubicBezTo>
                  <a:pt x="6929" y="15628"/>
                  <a:pt x="6929" y="15628"/>
                  <a:pt x="6929" y="15628"/>
                </a:cubicBezTo>
                <a:cubicBezTo>
                  <a:pt x="6271" y="14612"/>
                  <a:pt x="5187" y="13976"/>
                  <a:pt x="3948" y="13976"/>
                </a:cubicBezTo>
                <a:cubicBezTo>
                  <a:pt x="2787" y="13976"/>
                  <a:pt x="1742" y="14569"/>
                  <a:pt x="1045" y="15501"/>
                </a:cubicBezTo>
                <a:cubicBezTo>
                  <a:pt x="503" y="15289"/>
                  <a:pt x="0" y="14866"/>
                  <a:pt x="0" y="14358"/>
                </a:cubicBezTo>
                <a:cubicBezTo>
                  <a:pt x="0" y="10122"/>
                  <a:pt x="0" y="10122"/>
                  <a:pt x="0" y="10122"/>
                </a:cubicBezTo>
                <a:cubicBezTo>
                  <a:pt x="0" y="9445"/>
                  <a:pt x="503" y="8852"/>
                  <a:pt x="1161" y="8852"/>
                </a:cubicBezTo>
                <a:cubicBezTo>
                  <a:pt x="7819" y="8852"/>
                  <a:pt x="7819" y="8852"/>
                  <a:pt x="7819" y="8852"/>
                </a:cubicBezTo>
                <a:cubicBezTo>
                  <a:pt x="10374" y="2202"/>
                  <a:pt x="10374" y="2202"/>
                  <a:pt x="10374" y="2202"/>
                </a:cubicBezTo>
                <a:cubicBezTo>
                  <a:pt x="10877" y="932"/>
                  <a:pt x="11574" y="0"/>
                  <a:pt x="12697" y="0"/>
                </a:cubicBezTo>
                <a:cubicBezTo>
                  <a:pt x="18271" y="0"/>
                  <a:pt x="18271" y="0"/>
                  <a:pt x="18271" y="0"/>
                </a:cubicBezTo>
                <a:cubicBezTo>
                  <a:pt x="19355" y="0"/>
                  <a:pt x="20284" y="974"/>
                  <a:pt x="20284" y="2202"/>
                </a:cubicBezTo>
                <a:cubicBezTo>
                  <a:pt x="20284" y="10292"/>
                  <a:pt x="20284" y="10292"/>
                  <a:pt x="20284" y="10292"/>
                </a:cubicBezTo>
                <a:cubicBezTo>
                  <a:pt x="19935" y="9911"/>
                  <a:pt x="19935" y="9911"/>
                  <a:pt x="19935" y="9911"/>
                </a:cubicBezTo>
                <a:cubicBezTo>
                  <a:pt x="19471" y="9445"/>
                  <a:pt x="18890" y="9191"/>
                  <a:pt x="18232" y="9191"/>
                </a:cubicBezTo>
                <a:close/>
                <a:moveTo>
                  <a:pt x="18542" y="2922"/>
                </a:moveTo>
                <a:cubicBezTo>
                  <a:pt x="18542" y="2118"/>
                  <a:pt x="17923" y="1440"/>
                  <a:pt x="17187" y="1440"/>
                </a:cubicBezTo>
                <a:cubicBezTo>
                  <a:pt x="13510" y="1440"/>
                  <a:pt x="13510" y="1440"/>
                  <a:pt x="13510" y="1440"/>
                </a:cubicBezTo>
                <a:cubicBezTo>
                  <a:pt x="12774" y="1440"/>
                  <a:pt x="12310" y="2075"/>
                  <a:pt x="11961" y="2922"/>
                </a:cubicBezTo>
                <a:cubicBezTo>
                  <a:pt x="10258" y="7369"/>
                  <a:pt x="10258" y="7369"/>
                  <a:pt x="10258" y="7369"/>
                </a:cubicBezTo>
                <a:cubicBezTo>
                  <a:pt x="18542" y="7327"/>
                  <a:pt x="18542" y="7327"/>
                  <a:pt x="18542" y="7327"/>
                </a:cubicBezTo>
                <a:lnTo>
                  <a:pt x="18542" y="2922"/>
                </a:lnTo>
                <a:close/>
                <a:moveTo>
                  <a:pt x="4026" y="14612"/>
                </a:moveTo>
                <a:cubicBezTo>
                  <a:pt x="5768" y="14612"/>
                  <a:pt x="7200" y="16179"/>
                  <a:pt x="7200" y="18127"/>
                </a:cubicBezTo>
                <a:cubicBezTo>
                  <a:pt x="7200" y="20033"/>
                  <a:pt x="5768" y="21600"/>
                  <a:pt x="4026" y="21600"/>
                </a:cubicBezTo>
                <a:cubicBezTo>
                  <a:pt x="2245" y="21600"/>
                  <a:pt x="813" y="20033"/>
                  <a:pt x="813" y="18127"/>
                </a:cubicBezTo>
                <a:cubicBezTo>
                  <a:pt x="813" y="16179"/>
                  <a:pt x="2245" y="14612"/>
                  <a:pt x="4026" y="14612"/>
                </a:cubicBezTo>
                <a:close/>
                <a:moveTo>
                  <a:pt x="4026" y="19779"/>
                </a:moveTo>
                <a:cubicBezTo>
                  <a:pt x="4839" y="19779"/>
                  <a:pt x="5535" y="19016"/>
                  <a:pt x="5535" y="18127"/>
                </a:cubicBezTo>
                <a:cubicBezTo>
                  <a:pt x="5535" y="17195"/>
                  <a:pt x="4839" y="16475"/>
                  <a:pt x="4026" y="16475"/>
                </a:cubicBezTo>
                <a:cubicBezTo>
                  <a:pt x="3174" y="16475"/>
                  <a:pt x="2516" y="17195"/>
                  <a:pt x="2516" y="18127"/>
                </a:cubicBezTo>
                <a:cubicBezTo>
                  <a:pt x="2516" y="19016"/>
                  <a:pt x="3174" y="19779"/>
                  <a:pt x="4026" y="19779"/>
                </a:cubicBezTo>
                <a:close/>
              </a:path>
            </a:pathLst>
          </a:custGeom>
          <a:solidFill>
            <a:srgbClr val="FFFFFF"/>
          </a:solidFill>
          <a:ln w="12700">
            <a:miter lim="400000"/>
          </a:ln>
        </p:spPr>
        <p:txBody>
          <a:bodyPr lIns="45718" tIns="45718" rIns="45718" bIns="45718"/>
          <a:lstStyle/>
          <a:p>
            <a:pPr defTabSz="913754">
              <a:defRPr>
                <a:latin typeface="+mn-lt"/>
                <a:ea typeface="+mn-ea"/>
                <a:cs typeface="+mn-cs"/>
                <a:sym typeface="Calibri"/>
              </a:defRPr>
            </a:pPr>
            <a:endParaRPr/>
          </a:p>
        </p:txBody>
      </p:sp>
      <p:sp>
        <p:nvSpPr>
          <p:cNvPr id="288" name="Shape 288"/>
          <p:cNvSpPr/>
          <p:nvPr/>
        </p:nvSpPr>
        <p:spPr>
          <a:xfrm>
            <a:off x="0" y="6629224"/>
            <a:ext cx="9144000" cy="228781"/>
          </a:xfrm>
          <a:prstGeom prst="rect">
            <a:avLst/>
          </a:prstGeom>
          <a:solidFill>
            <a:schemeClr val="accent3"/>
          </a:solidFill>
          <a:ln w="12700">
            <a:miter lim="400000"/>
          </a:ln>
        </p:spPr>
        <p:txBody>
          <a:bodyPr lIns="45718" tIns="45718" rIns="45718" bIns="45718" anchor="ctr"/>
          <a:lstStyle/>
          <a:p>
            <a:pPr algn="ctr" defTabSz="913754">
              <a:defRPr>
                <a:solidFill>
                  <a:srgbClr val="FFFFFF"/>
                </a:solidFill>
                <a:latin typeface="+mn-lt"/>
                <a:ea typeface="+mn-ea"/>
                <a:cs typeface="+mn-cs"/>
                <a:sym typeface="Calibri"/>
              </a:defRPr>
            </a:pPr>
            <a:endParaRPr/>
          </a:p>
        </p:txBody>
      </p:sp>
      <p:sp>
        <p:nvSpPr>
          <p:cNvPr id="289" name="Shape 289"/>
          <p:cNvSpPr>
            <a:spLocks noGrp="1"/>
          </p:cNvSpPr>
          <p:nvPr>
            <p:ph type="sldNum" sz="quarter" idx="2"/>
          </p:nvPr>
        </p:nvSpPr>
        <p:spPr>
          <a:xfrm>
            <a:off x="6289220" y="6221731"/>
            <a:ext cx="263980" cy="269239"/>
          </a:xfrm>
          <a:prstGeom prst="rect">
            <a:avLst/>
          </a:prstGeom>
        </p:spPr>
        <p:txBody>
          <a:bodyPr/>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6_Титульный слайд">
    <p:spTree>
      <p:nvGrpSpPr>
        <p:cNvPr id="1" name=""/>
        <p:cNvGrpSpPr/>
        <p:nvPr/>
      </p:nvGrpSpPr>
      <p:grpSpPr>
        <a:xfrm>
          <a:off x="0" y="0"/>
          <a:ext cx="0" cy="0"/>
          <a:chOff x="0" y="0"/>
          <a:chExt cx="0" cy="0"/>
        </a:xfrm>
      </p:grpSpPr>
      <p:sp>
        <p:nvSpPr>
          <p:cNvPr id="306" name="Shape 306"/>
          <p:cNvSpPr/>
          <p:nvPr/>
        </p:nvSpPr>
        <p:spPr>
          <a:xfrm>
            <a:off x="877528" y="277760"/>
            <a:ext cx="985193" cy="620034"/>
          </a:xfrm>
          <a:prstGeom prst="rect">
            <a:avLst/>
          </a:prstGeom>
          <a:ln w="12700">
            <a:miter lim="400000"/>
          </a:ln>
          <a:extLst>
            <a:ext uri="{C572A759-6A51-4108-AA02-DFA0A04FC94B}">
              <ma14:wrappingTextBoxFlag xmlns="" xmlns:ma14="http://schemas.microsoft.com/office/mac/drawingml/2011/main" val="1"/>
            </a:ext>
          </a:extLst>
        </p:spPr>
        <p:txBody>
          <a:bodyPr lIns="31519" tIns="31519" rIns="31519" bIns="31519" anchor="ctr">
            <a:spAutoFit/>
          </a:bodyPr>
          <a:lstStyle/>
          <a:p>
            <a:pPr defTabSz="912652">
              <a:defRPr cap="all">
                <a:solidFill>
                  <a:srgbClr val="F2F2F2"/>
                </a:solidFill>
                <a:latin typeface="PT Sans Narrow"/>
                <a:ea typeface="PT Sans Narrow"/>
                <a:cs typeface="PT Sans Narrow"/>
                <a:sym typeface="PT Sans Narrow"/>
              </a:defRPr>
            </a:pPr>
            <a:r>
              <a:t>Портал </a:t>
            </a:r>
            <a:endParaRPr sz="4800">
              <a:solidFill>
                <a:srgbClr val="FFFFFF"/>
              </a:solidFill>
            </a:endParaRPr>
          </a:p>
          <a:p>
            <a:pPr defTabSz="912652">
              <a:defRPr cap="all">
                <a:solidFill>
                  <a:srgbClr val="F2F2F2"/>
                </a:solidFill>
                <a:latin typeface="PT Sans Narrow"/>
                <a:ea typeface="PT Sans Narrow"/>
                <a:cs typeface="PT Sans Narrow"/>
                <a:sym typeface="PT Sans Narrow"/>
              </a:defRPr>
            </a:pPr>
            <a:r>
              <a:t>фермера</a:t>
            </a:r>
          </a:p>
        </p:txBody>
      </p:sp>
      <p:sp>
        <p:nvSpPr>
          <p:cNvPr id="307" name="Shape 307"/>
          <p:cNvSpPr/>
          <p:nvPr/>
        </p:nvSpPr>
        <p:spPr>
          <a:xfrm>
            <a:off x="200725" y="228779"/>
            <a:ext cx="659934" cy="699975"/>
          </a:xfrm>
          <a:prstGeom prst="ellipse">
            <a:avLst/>
          </a:prstGeom>
          <a:solidFill>
            <a:srgbClr val="F2F2F2"/>
          </a:solidFill>
          <a:ln w="12700">
            <a:miter lim="400000"/>
          </a:ln>
        </p:spPr>
        <p:txBody>
          <a:bodyPr lIns="45718" tIns="45718" rIns="45718" bIns="45718" anchor="ctr"/>
          <a:lstStyle/>
          <a:p>
            <a:pPr algn="ctr" defTabSz="913754">
              <a:defRPr>
                <a:solidFill>
                  <a:srgbClr val="FFFFFF"/>
                </a:solidFill>
                <a:latin typeface="+mn-lt"/>
                <a:ea typeface="+mn-ea"/>
                <a:cs typeface="+mn-cs"/>
                <a:sym typeface="Calibri"/>
              </a:defRPr>
            </a:pPr>
            <a:endParaRPr/>
          </a:p>
        </p:txBody>
      </p:sp>
      <p:sp>
        <p:nvSpPr>
          <p:cNvPr id="308" name="Shape 308"/>
          <p:cNvSpPr/>
          <p:nvPr/>
        </p:nvSpPr>
        <p:spPr>
          <a:xfrm>
            <a:off x="344093" y="380124"/>
            <a:ext cx="373197" cy="362084"/>
          </a:xfrm>
          <a:custGeom>
            <a:avLst/>
            <a:gdLst/>
            <a:ahLst/>
            <a:cxnLst>
              <a:cxn ang="0">
                <a:pos x="wd2" y="hd2"/>
              </a:cxn>
              <a:cxn ang="5400000">
                <a:pos x="wd2" y="hd2"/>
              </a:cxn>
              <a:cxn ang="10800000">
                <a:pos x="wd2" y="hd2"/>
              </a:cxn>
              <a:cxn ang="16200000">
                <a:pos x="wd2" y="hd2"/>
              </a:cxn>
            </a:cxnLst>
            <a:rect l="0" t="0" r="r" b="b"/>
            <a:pathLst>
              <a:path w="21600" h="21600" extrusionOk="0">
                <a:moveTo>
                  <a:pt x="20981" y="17788"/>
                </a:moveTo>
                <a:cubicBezTo>
                  <a:pt x="20981" y="18424"/>
                  <a:pt x="20787" y="19016"/>
                  <a:pt x="20361" y="19440"/>
                </a:cubicBezTo>
                <a:cubicBezTo>
                  <a:pt x="19626" y="20245"/>
                  <a:pt x="19626" y="20245"/>
                  <a:pt x="19626" y="20245"/>
                </a:cubicBezTo>
                <a:cubicBezTo>
                  <a:pt x="19239" y="20668"/>
                  <a:pt x="18697" y="20922"/>
                  <a:pt x="18155" y="20880"/>
                </a:cubicBezTo>
                <a:cubicBezTo>
                  <a:pt x="17768" y="21346"/>
                  <a:pt x="17226" y="21600"/>
                  <a:pt x="16645" y="21600"/>
                </a:cubicBezTo>
                <a:cubicBezTo>
                  <a:pt x="15639" y="21600"/>
                  <a:pt x="15639" y="21600"/>
                  <a:pt x="15639" y="21600"/>
                </a:cubicBezTo>
                <a:cubicBezTo>
                  <a:pt x="15058" y="21600"/>
                  <a:pt x="14516" y="21346"/>
                  <a:pt x="14168" y="20880"/>
                </a:cubicBezTo>
                <a:cubicBezTo>
                  <a:pt x="13587" y="20922"/>
                  <a:pt x="13045" y="20668"/>
                  <a:pt x="12658" y="20245"/>
                </a:cubicBezTo>
                <a:cubicBezTo>
                  <a:pt x="11923" y="19440"/>
                  <a:pt x="11923" y="19440"/>
                  <a:pt x="11923" y="19440"/>
                </a:cubicBezTo>
                <a:cubicBezTo>
                  <a:pt x="11535" y="19016"/>
                  <a:pt x="11342" y="18424"/>
                  <a:pt x="11342" y="17831"/>
                </a:cubicBezTo>
                <a:cubicBezTo>
                  <a:pt x="10955" y="17407"/>
                  <a:pt x="10684" y="16814"/>
                  <a:pt x="10684" y="16179"/>
                </a:cubicBezTo>
                <a:cubicBezTo>
                  <a:pt x="10684" y="15078"/>
                  <a:pt x="10684" y="15078"/>
                  <a:pt x="10684" y="15078"/>
                </a:cubicBezTo>
                <a:cubicBezTo>
                  <a:pt x="10684" y="14442"/>
                  <a:pt x="10955" y="13849"/>
                  <a:pt x="11342" y="13426"/>
                </a:cubicBezTo>
                <a:cubicBezTo>
                  <a:pt x="11342" y="12833"/>
                  <a:pt x="11535" y="12240"/>
                  <a:pt x="11923" y="11816"/>
                </a:cubicBezTo>
                <a:cubicBezTo>
                  <a:pt x="12658" y="11012"/>
                  <a:pt x="12658" y="11012"/>
                  <a:pt x="12658" y="11012"/>
                </a:cubicBezTo>
                <a:cubicBezTo>
                  <a:pt x="13045" y="10588"/>
                  <a:pt x="13587" y="10334"/>
                  <a:pt x="14168" y="10334"/>
                </a:cubicBezTo>
                <a:cubicBezTo>
                  <a:pt x="14516" y="9911"/>
                  <a:pt x="15058" y="9656"/>
                  <a:pt x="15639" y="9656"/>
                </a:cubicBezTo>
                <a:cubicBezTo>
                  <a:pt x="16645" y="9656"/>
                  <a:pt x="16645" y="9656"/>
                  <a:pt x="16645" y="9656"/>
                </a:cubicBezTo>
                <a:cubicBezTo>
                  <a:pt x="17226" y="9656"/>
                  <a:pt x="17768" y="9911"/>
                  <a:pt x="18155" y="10334"/>
                </a:cubicBezTo>
                <a:cubicBezTo>
                  <a:pt x="18697" y="10334"/>
                  <a:pt x="19239" y="10588"/>
                  <a:pt x="19626" y="11012"/>
                </a:cubicBezTo>
                <a:cubicBezTo>
                  <a:pt x="20361" y="11816"/>
                  <a:pt x="20361" y="11816"/>
                  <a:pt x="20361" y="11816"/>
                </a:cubicBezTo>
                <a:cubicBezTo>
                  <a:pt x="20787" y="12240"/>
                  <a:pt x="20981" y="12833"/>
                  <a:pt x="20981" y="13468"/>
                </a:cubicBezTo>
                <a:cubicBezTo>
                  <a:pt x="21368" y="13849"/>
                  <a:pt x="21600" y="14442"/>
                  <a:pt x="21600" y="15078"/>
                </a:cubicBezTo>
                <a:cubicBezTo>
                  <a:pt x="21600" y="16179"/>
                  <a:pt x="21600" y="16179"/>
                  <a:pt x="21600" y="16179"/>
                </a:cubicBezTo>
                <a:cubicBezTo>
                  <a:pt x="21600" y="16814"/>
                  <a:pt x="21368" y="17407"/>
                  <a:pt x="20981" y="17788"/>
                </a:cubicBezTo>
                <a:close/>
                <a:moveTo>
                  <a:pt x="16142" y="11901"/>
                </a:moveTo>
                <a:cubicBezTo>
                  <a:pt x="14284" y="11901"/>
                  <a:pt x="12735" y="13553"/>
                  <a:pt x="12735" y="15628"/>
                </a:cubicBezTo>
                <a:cubicBezTo>
                  <a:pt x="12735" y="17704"/>
                  <a:pt x="14284" y="19355"/>
                  <a:pt x="16142" y="19355"/>
                </a:cubicBezTo>
                <a:cubicBezTo>
                  <a:pt x="18039" y="19355"/>
                  <a:pt x="19548" y="17704"/>
                  <a:pt x="19548" y="15628"/>
                </a:cubicBezTo>
                <a:cubicBezTo>
                  <a:pt x="19548" y="13553"/>
                  <a:pt x="18039" y="11901"/>
                  <a:pt x="16142" y="11901"/>
                </a:cubicBezTo>
                <a:close/>
                <a:moveTo>
                  <a:pt x="16142" y="17704"/>
                </a:moveTo>
                <a:cubicBezTo>
                  <a:pt x="15097" y="17704"/>
                  <a:pt x="14284" y="16772"/>
                  <a:pt x="14284" y="15628"/>
                </a:cubicBezTo>
                <a:cubicBezTo>
                  <a:pt x="14284" y="14485"/>
                  <a:pt x="15097" y="13553"/>
                  <a:pt x="16142" y="13553"/>
                </a:cubicBezTo>
                <a:cubicBezTo>
                  <a:pt x="17187" y="13553"/>
                  <a:pt x="18039" y="14485"/>
                  <a:pt x="18039" y="15628"/>
                </a:cubicBezTo>
                <a:cubicBezTo>
                  <a:pt x="18039" y="16772"/>
                  <a:pt x="17187" y="17704"/>
                  <a:pt x="16142" y="17704"/>
                </a:cubicBezTo>
                <a:close/>
                <a:moveTo>
                  <a:pt x="18232" y="9191"/>
                </a:moveTo>
                <a:cubicBezTo>
                  <a:pt x="17845" y="8682"/>
                  <a:pt x="17226" y="8386"/>
                  <a:pt x="16568" y="8386"/>
                </a:cubicBezTo>
                <a:cubicBezTo>
                  <a:pt x="15445" y="8386"/>
                  <a:pt x="15445" y="8386"/>
                  <a:pt x="15445" y="8386"/>
                </a:cubicBezTo>
                <a:cubicBezTo>
                  <a:pt x="14787" y="8386"/>
                  <a:pt x="14168" y="8682"/>
                  <a:pt x="13781" y="9191"/>
                </a:cubicBezTo>
                <a:cubicBezTo>
                  <a:pt x="13123" y="9191"/>
                  <a:pt x="12542" y="9445"/>
                  <a:pt x="12077" y="9911"/>
                </a:cubicBezTo>
                <a:cubicBezTo>
                  <a:pt x="11265" y="10800"/>
                  <a:pt x="11265" y="10800"/>
                  <a:pt x="11265" y="10800"/>
                </a:cubicBezTo>
                <a:cubicBezTo>
                  <a:pt x="10839" y="11308"/>
                  <a:pt x="10606" y="11986"/>
                  <a:pt x="10606" y="12664"/>
                </a:cubicBezTo>
                <a:cubicBezTo>
                  <a:pt x="10142" y="13129"/>
                  <a:pt x="9871" y="13765"/>
                  <a:pt x="9871" y="14485"/>
                </a:cubicBezTo>
                <a:cubicBezTo>
                  <a:pt x="9871" y="15628"/>
                  <a:pt x="9871" y="15628"/>
                  <a:pt x="9871" y="15628"/>
                </a:cubicBezTo>
                <a:cubicBezTo>
                  <a:pt x="6929" y="15628"/>
                  <a:pt x="6929" y="15628"/>
                  <a:pt x="6929" y="15628"/>
                </a:cubicBezTo>
                <a:cubicBezTo>
                  <a:pt x="6271" y="14612"/>
                  <a:pt x="5187" y="13976"/>
                  <a:pt x="3948" y="13976"/>
                </a:cubicBezTo>
                <a:cubicBezTo>
                  <a:pt x="2787" y="13976"/>
                  <a:pt x="1742" y="14569"/>
                  <a:pt x="1045" y="15501"/>
                </a:cubicBezTo>
                <a:cubicBezTo>
                  <a:pt x="503" y="15289"/>
                  <a:pt x="0" y="14866"/>
                  <a:pt x="0" y="14358"/>
                </a:cubicBezTo>
                <a:cubicBezTo>
                  <a:pt x="0" y="10122"/>
                  <a:pt x="0" y="10122"/>
                  <a:pt x="0" y="10122"/>
                </a:cubicBezTo>
                <a:cubicBezTo>
                  <a:pt x="0" y="9445"/>
                  <a:pt x="503" y="8852"/>
                  <a:pt x="1161" y="8852"/>
                </a:cubicBezTo>
                <a:cubicBezTo>
                  <a:pt x="7819" y="8852"/>
                  <a:pt x="7819" y="8852"/>
                  <a:pt x="7819" y="8852"/>
                </a:cubicBezTo>
                <a:cubicBezTo>
                  <a:pt x="10374" y="2202"/>
                  <a:pt x="10374" y="2202"/>
                  <a:pt x="10374" y="2202"/>
                </a:cubicBezTo>
                <a:cubicBezTo>
                  <a:pt x="10877" y="932"/>
                  <a:pt x="11574" y="0"/>
                  <a:pt x="12697" y="0"/>
                </a:cubicBezTo>
                <a:cubicBezTo>
                  <a:pt x="18271" y="0"/>
                  <a:pt x="18271" y="0"/>
                  <a:pt x="18271" y="0"/>
                </a:cubicBezTo>
                <a:cubicBezTo>
                  <a:pt x="19355" y="0"/>
                  <a:pt x="20284" y="974"/>
                  <a:pt x="20284" y="2202"/>
                </a:cubicBezTo>
                <a:cubicBezTo>
                  <a:pt x="20284" y="10292"/>
                  <a:pt x="20284" y="10292"/>
                  <a:pt x="20284" y="10292"/>
                </a:cubicBezTo>
                <a:cubicBezTo>
                  <a:pt x="19935" y="9911"/>
                  <a:pt x="19935" y="9911"/>
                  <a:pt x="19935" y="9911"/>
                </a:cubicBezTo>
                <a:cubicBezTo>
                  <a:pt x="19471" y="9445"/>
                  <a:pt x="18890" y="9191"/>
                  <a:pt x="18232" y="9191"/>
                </a:cubicBezTo>
                <a:close/>
                <a:moveTo>
                  <a:pt x="18542" y="2922"/>
                </a:moveTo>
                <a:cubicBezTo>
                  <a:pt x="18542" y="2118"/>
                  <a:pt x="17923" y="1440"/>
                  <a:pt x="17187" y="1440"/>
                </a:cubicBezTo>
                <a:cubicBezTo>
                  <a:pt x="13510" y="1440"/>
                  <a:pt x="13510" y="1440"/>
                  <a:pt x="13510" y="1440"/>
                </a:cubicBezTo>
                <a:cubicBezTo>
                  <a:pt x="12774" y="1440"/>
                  <a:pt x="12310" y="2075"/>
                  <a:pt x="11961" y="2922"/>
                </a:cubicBezTo>
                <a:cubicBezTo>
                  <a:pt x="10258" y="7369"/>
                  <a:pt x="10258" y="7369"/>
                  <a:pt x="10258" y="7369"/>
                </a:cubicBezTo>
                <a:cubicBezTo>
                  <a:pt x="18542" y="7327"/>
                  <a:pt x="18542" y="7327"/>
                  <a:pt x="18542" y="7327"/>
                </a:cubicBezTo>
                <a:lnTo>
                  <a:pt x="18542" y="2922"/>
                </a:lnTo>
                <a:close/>
                <a:moveTo>
                  <a:pt x="4026" y="14612"/>
                </a:moveTo>
                <a:cubicBezTo>
                  <a:pt x="5768" y="14612"/>
                  <a:pt x="7200" y="16179"/>
                  <a:pt x="7200" y="18127"/>
                </a:cubicBezTo>
                <a:cubicBezTo>
                  <a:pt x="7200" y="20033"/>
                  <a:pt x="5768" y="21600"/>
                  <a:pt x="4026" y="21600"/>
                </a:cubicBezTo>
                <a:cubicBezTo>
                  <a:pt x="2245" y="21600"/>
                  <a:pt x="813" y="20033"/>
                  <a:pt x="813" y="18127"/>
                </a:cubicBezTo>
                <a:cubicBezTo>
                  <a:pt x="813" y="16179"/>
                  <a:pt x="2245" y="14612"/>
                  <a:pt x="4026" y="14612"/>
                </a:cubicBezTo>
                <a:close/>
                <a:moveTo>
                  <a:pt x="4026" y="19779"/>
                </a:moveTo>
                <a:cubicBezTo>
                  <a:pt x="4839" y="19779"/>
                  <a:pt x="5535" y="19016"/>
                  <a:pt x="5535" y="18127"/>
                </a:cubicBezTo>
                <a:cubicBezTo>
                  <a:pt x="5535" y="17195"/>
                  <a:pt x="4839" y="16475"/>
                  <a:pt x="4026" y="16475"/>
                </a:cubicBezTo>
                <a:cubicBezTo>
                  <a:pt x="3174" y="16475"/>
                  <a:pt x="2516" y="17195"/>
                  <a:pt x="2516" y="18127"/>
                </a:cubicBezTo>
                <a:cubicBezTo>
                  <a:pt x="2516" y="19016"/>
                  <a:pt x="3174" y="19779"/>
                  <a:pt x="4026" y="19779"/>
                </a:cubicBezTo>
                <a:close/>
              </a:path>
            </a:pathLst>
          </a:custGeom>
          <a:solidFill>
            <a:srgbClr val="FFFFFF"/>
          </a:solidFill>
          <a:ln w="12700">
            <a:miter lim="400000"/>
          </a:ln>
        </p:spPr>
        <p:txBody>
          <a:bodyPr lIns="45718" tIns="45718" rIns="45718" bIns="45718"/>
          <a:lstStyle/>
          <a:p>
            <a:pPr defTabSz="913754">
              <a:defRPr>
                <a:latin typeface="+mn-lt"/>
                <a:ea typeface="+mn-ea"/>
                <a:cs typeface="+mn-cs"/>
                <a:sym typeface="Calibri"/>
              </a:defRPr>
            </a:pPr>
            <a:endParaRPr/>
          </a:p>
        </p:txBody>
      </p:sp>
      <p:sp>
        <p:nvSpPr>
          <p:cNvPr id="309" name="Shape 309"/>
          <p:cNvSpPr>
            <a:spLocks noGrp="1"/>
          </p:cNvSpPr>
          <p:nvPr>
            <p:ph type="sldNum" sz="quarter" idx="2"/>
          </p:nvPr>
        </p:nvSpPr>
        <p:spPr>
          <a:xfrm>
            <a:off x="6289220" y="6221731"/>
            <a:ext cx="263980" cy="269239"/>
          </a:xfrm>
          <a:prstGeom prst="rect">
            <a:avLst/>
          </a:prstGeom>
        </p:spPr>
        <p:txBody>
          <a:bodyPr/>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4_Титульный слайд">
    <p:spTree>
      <p:nvGrpSpPr>
        <p:cNvPr id="1" name=""/>
        <p:cNvGrpSpPr/>
        <p:nvPr/>
      </p:nvGrpSpPr>
      <p:grpSpPr>
        <a:xfrm>
          <a:off x="0" y="0"/>
          <a:ext cx="0" cy="0"/>
          <a:chOff x="0" y="0"/>
          <a:chExt cx="0" cy="0"/>
        </a:xfrm>
      </p:grpSpPr>
      <p:sp>
        <p:nvSpPr>
          <p:cNvPr id="316" name="Shape 316"/>
          <p:cNvSpPr/>
          <p:nvPr/>
        </p:nvSpPr>
        <p:spPr>
          <a:xfrm>
            <a:off x="877527" y="325535"/>
            <a:ext cx="3263453" cy="524480"/>
          </a:xfrm>
          <a:prstGeom prst="rect">
            <a:avLst/>
          </a:prstGeom>
          <a:ln w="12700">
            <a:miter lim="400000"/>
          </a:ln>
          <a:extLst>
            <a:ext uri="{C572A759-6A51-4108-AA02-DFA0A04FC94B}">
              <ma14:wrappingTextBoxFlag xmlns="" xmlns:ma14="http://schemas.microsoft.com/office/mac/drawingml/2011/main" val="1"/>
            </a:ext>
          </a:extLst>
        </p:spPr>
        <p:txBody>
          <a:bodyPr lIns="31519" tIns="31519" rIns="31519" bIns="31519" anchor="ctr">
            <a:spAutoFit/>
          </a:bodyPr>
          <a:lstStyle>
            <a:lvl1pPr defTabSz="912652">
              <a:defRPr sz="1400" cap="all">
                <a:solidFill>
                  <a:srgbClr val="A6A6A6"/>
                </a:solidFill>
                <a:latin typeface="PT Sans Narrow"/>
                <a:ea typeface="PT Sans Narrow"/>
                <a:cs typeface="PT Sans Narrow"/>
                <a:sym typeface="PT Sans Narrow"/>
              </a:defRPr>
            </a:lvl1pPr>
          </a:lstStyle>
          <a:p>
            <a:r>
              <a:t>Магазин социального питания и адресной продовольственной поддержки</a:t>
            </a:r>
          </a:p>
        </p:txBody>
      </p:sp>
      <p:sp>
        <p:nvSpPr>
          <p:cNvPr id="317" name="Shape 317"/>
          <p:cNvSpPr/>
          <p:nvPr/>
        </p:nvSpPr>
        <p:spPr>
          <a:xfrm>
            <a:off x="200725" y="228779"/>
            <a:ext cx="659934" cy="699975"/>
          </a:xfrm>
          <a:prstGeom prst="ellipse">
            <a:avLst/>
          </a:prstGeom>
          <a:solidFill>
            <a:srgbClr val="31859C"/>
          </a:solidFill>
          <a:ln w="12700">
            <a:miter lim="400000"/>
          </a:ln>
        </p:spPr>
        <p:txBody>
          <a:bodyPr lIns="45718" tIns="45718" rIns="45718" bIns="45718" anchor="ctr"/>
          <a:lstStyle/>
          <a:p>
            <a:pPr algn="ctr" defTabSz="913754">
              <a:defRPr>
                <a:solidFill>
                  <a:srgbClr val="FFFFFF"/>
                </a:solidFill>
                <a:latin typeface="+mn-lt"/>
                <a:ea typeface="+mn-ea"/>
                <a:cs typeface="+mn-cs"/>
                <a:sym typeface="Calibri"/>
              </a:defRPr>
            </a:pPr>
            <a:endParaRPr/>
          </a:p>
        </p:txBody>
      </p:sp>
      <p:sp>
        <p:nvSpPr>
          <p:cNvPr id="318" name="Shape 318"/>
          <p:cNvSpPr/>
          <p:nvPr/>
        </p:nvSpPr>
        <p:spPr>
          <a:xfrm>
            <a:off x="346183" y="377795"/>
            <a:ext cx="369018" cy="401949"/>
          </a:xfrm>
          <a:custGeom>
            <a:avLst/>
            <a:gdLst/>
            <a:ahLst/>
            <a:cxnLst>
              <a:cxn ang="0">
                <a:pos x="wd2" y="hd2"/>
              </a:cxn>
              <a:cxn ang="5400000">
                <a:pos x="wd2" y="hd2"/>
              </a:cxn>
              <a:cxn ang="10800000">
                <a:pos x="wd2" y="hd2"/>
              </a:cxn>
              <a:cxn ang="16200000">
                <a:pos x="wd2" y="hd2"/>
              </a:cxn>
            </a:cxnLst>
            <a:rect l="0" t="0" r="r" b="b"/>
            <a:pathLst>
              <a:path w="21600" h="21600" extrusionOk="0">
                <a:moveTo>
                  <a:pt x="0" y="21018"/>
                </a:moveTo>
                <a:cubicBezTo>
                  <a:pt x="7387" y="21600"/>
                  <a:pt x="7387" y="21600"/>
                  <a:pt x="7387" y="21600"/>
                </a:cubicBezTo>
                <a:cubicBezTo>
                  <a:pt x="7387" y="5164"/>
                  <a:pt x="7387" y="5164"/>
                  <a:pt x="7387" y="5164"/>
                </a:cubicBezTo>
                <a:cubicBezTo>
                  <a:pt x="0" y="5164"/>
                  <a:pt x="0" y="5164"/>
                  <a:pt x="0" y="5164"/>
                </a:cubicBezTo>
                <a:lnTo>
                  <a:pt x="0" y="21018"/>
                </a:lnTo>
                <a:close/>
                <a:moveTo>
                  <a:pt x="7536" y="21600"/>
                </a:moveTo>
                <a:cubicBezTo>
                  <a:pt x="10856" y="20327"/>
                  <a:pt x="10856" y="20327"/>
                  <a:pt x="10856" y="20327"/>
                </a:cubicBezTo>
                <a:cubicBezTo>
                  <a:pt x="10856" y="5164"/>
                  <a:pt x="10856" y="5164"/>
                  <a:pt x="10856" y="5164"/>
                </a:cubicBezTo>
                <a:cubicBezTo>
                  <a:pt x="7536" y="5164"/>
                  <a:pt x="7536" y="5164"/>
                  <a:pt x="7536" y="5164"/>
                </a:cubicBezTo>
                <a:lnTo>
                  <a:pt x="7536" y="21600"/>
                </a:lnTo>
                <a:close/>
                <a:moveTo>
                  <a:pt x="1753" y="1745"/>
                </a:moveTo>
                <a:cubicBezTo>
                  <a:pt x="0" y="4982"/>
                  <a:pt x="0" y="4982"/>
                  <a:pt x="0" y="4982"/>
                </a:cubicBezTo>
                <a:cubicBezTo>
                  <a:pt x="7387" y="4982"/>
                  <a:pt x="7387" y="4982"/>
                  <a:pt x="7387" y="4982"/>
                </a:cubicBezTo>
                <a:cubicBezTo>
                  <a:pt x="8991" y="1745"/>
                  <a:pt x="8991" y="1745"/>
                  <a:pt x="8991" y="1745"/>
                </a:cubicBezTo>
                <a:lnTo>
                  <a:pt x="1753" y="1745"/>
                </a:lnTo>
                <a:close/>
                <a:moveTo>
                  <a:pt x="8991" y="764"/>
                </a:moveTo>
                <a:cubicBezTo>
                  <a:pt x="8991" y="364"/>
                  <a:pt x="8730" y="0"/>
                  <a:pt x="8431" y="0"/>
                </a:cubicBezTo>
                <a:cubicBezTo>
                  <a:pt x="2313" y="0"/>
                  <a:pt x="2313" y="0"/>
                  <a:pt x="2313" y="0"/>
                </a:cubicBezTo>
                <a:cubicBezTo>
                  <a:pt x="2015" y="0"/>
                  <a:pt x="1753" y="364"/>
                  <a:pt x="1753" y="764"/>
                </a:cubicBezTo>
                <a:cubicBezTo>
                  <a:pt x="1753" y="1564"/>
                  <a:pt x="1753" y="1564"/>
                  <a:pt x="1753" y="1564"/>
                </a:cubicBezTo>
                <a:cubicBezTo>
                  <a:pt x="8991" y="1564"/>
                  <a:pt x="8991" y="1564"/>
                  <a:pt x="8991" y="1564"/>
                </a:cubicBezTo>
                <a:lnTo>
                  <a:pt x="8991" y="764"/>
                </a:lnTo>
                <a:close/>
                <a:moveTo>
                  <a:pt x="7498" y="4982"/>
                </a:moveTo>
                <a:cubicBezTo>
                  <a:pt x="10856" y="4982"/>
                  <a:pt x="10856" y="4982"/>
                  <a:pt x="10856" y="4982"/>
                </a:cubicBezTo>
                <a:cubicBezTo>
                  <a:pt x="9065" y="1745"/>
                  <a:pt x="9065" y="1745"/>
                  <a:pt x="9065" y="1745"/>
                </a:cubicBezTo>
                <a:lnTo>
                  <a:pt x="7498" y="4982"/>
                </a:lnTo>
                <a:close/>
                <a:moveTo>
                  <a:pt x="21040" y="14873"/>
                </a:moveTo>
                <a:cubicBezTo>
                  <a:pt x="21600" y="14618"/>
                  <a:pt x="21600" y="14618"/>
                  <a:pt x="21600" y="14618"/>
                </a:cubicBezTo>
                <a:cubicBezTo>
                  <a:pt x="21600" y="14436"/>
                  <a:pt x="21600" y="14218"/>
                  <a:pt x="21563" y="14036"/>
                </a:cubicBezTo>
                <a:cubicBezTo>
                  <a:pt x="21525" y="13855"/>
                  <a:pt x="21488" y="13673"/>
                  <a:pt x="21413" y="13491"/>
                </a:cubicBezTo>
                <a:cubicBezTo>
                  <a:pt x="21339" y="13273"/>
                  <a:pt x="21339" y="13273"/>
                  <a:pt x="21339" y="13273"/>
                </a:cubicBezTo>
                <a:cubicBezTo>
                  <a:pt x="20593" y="13455"/>
                  <a:pt x="19847" y="13455"/>
                  <a:pt x="19138" y="13309"/>
                </a:cubicBezTo>
                <a:cubicBezTo>
                  <a:pt x="18392" y="13127"/>
                  <a:pt x="17832" y="12909"/>
                  <a:pt x="17459" y="12582"/>
                </a:cubicBezTo>
                <a:cubicBezTo>
                  <a:pt x="18093" y="12545"/>
                  <a:pt x="18653" y="12473"/>
                  <a:pt x="19138" y="12364"/>
                </a:cubicBezTo>
                <a:cubicBezTo>
                  <a:pt x="19585" y="12291"/>
                  <a:pt x="19996" y="12145"/>
                  <a:pt x="20257" y="12036"/>
                </a:cubicBezTo>
                <a:cubicBezTo>
                  <a:pt x="20667" y="11855"/>
                  <a:pt x="20667" y="11855"/>
                  <a:pt x="20667" y="11855"/>
                </a:cubicBezTo>
                <a:cubicBezTo>
                  <a:pt x="20705" y="11600"/>
                  <a:pt x="20705" y="11309"/>
                  <a:pt x="20630" y="10982"/>
                </a:cubicBezTo>
                <a:cubicBezTo>
                  <a:pt x="20593" y="10655"/>
                  <a:pt x="20555" y="10364"/>
                  <a:pt x="20481" y="10145"/>
                </a:cubicBezTo>
                <a:cubicBezTo>
                  <a:pt x="20406" y="9818"/>
                  <a:pt x="20406" y="9818"/>
                  <a:pt x="20406" y="9818"/>
                </a:cubicBezTo>
                <a:cubicBezTo>
                  <a:pt x="19809" y="10000"/>
                  <a:pt x="19250" y="10073"/>
                  <a:pt x="18653" y="10036"/>
                </a:cubicBezTo>
                <a:cubicBezTo>
                  <a:pt x="18056" y="10000"/>
                  <a:pt x="17608" y="9927"/>
                  <a:pt x="17310" y="9782"/>
                </a:cubicBezTo>
                <a:cubicBezTo>
                  <a:pt x="16825" y="9600"/>
                  <a:pt x="16825" y="9600"/>
                  <a:pt x="16825" y="9600"/>
                </a:cubicBezTo>
                <a:cubicBezTo>
                  <a:pt x="17235" y="9600"/>
                  <a:pt x="17720" y="9527"/>
                  <a:pt x="18242" y="9345"/>
                </a:cubicBezTo>
                <a:cubicBezTo>
                  <a:pt x="18727" y="9164"/>
                  <a:pt x="19138" y="8982"/>
                  <a:pt x="19436" y="8836"/>
                </a:cubicBezTo>
                <a:cubicBezTo>
                  <a:pt x="19884" y="8582"/>
                  <a:pt x="19884" y="8582"/>
                  <a:pt x="19884" y="8582"/>
                </a:cubicBezTo>
                <a:cubicBezTo>
                  <a:pt x="19847" y="8364"/>
                  <a:pt x="19809" y="8145"/>
                  <a:pt x="19735" y="7891"/>
                </a:cubicBezTo>
                <a:cubicBezTo>
                  <a:pt x="19660" y="7636"/>
                  <a:pt x="19585" y="7455"/>
                  <a:pt x="19511" y="7273"/>
                </a:cubicBezTo>
                <a:cubicBezTo>
                  <a:pt x="19436" y="7018"/>
                  <a:pt x="19436" y="7018"/>
                  <a:pt x="19436" y="7018"/>
                </a:cubicBezTo>
                <a:cubicBezTo>
                  <a:pt x="19212" y="7236"/>
                  <a:pt x="18802" y="7382"/>
                  <a:pt x="18317" y="7491"/>
                </a:cubicBezTo>
                <a:cubicBezTo>
                  <a:pt x="17832" y="7600"/>
                  <a:pt x="17384" y="7636"/>
                  <a:pt x="17011" y="7636"/>
                </a:cubicBezTo>
                <a:cubicBezTo>
                  <a:pt x="16452" y="7636"/>
                  <a:pt x="16452" y="7636"/>
                  <a:pt x="16452" y="7636"/>
                </a:cubicBezTo>
                <a:cubicBezTo>
                  <a:pt x="16937" y="7455"/>
                  <a:pt x="17384" y="7236"/>
                  <a:pt x="17795" y="6982"/>
                </a:cubicBezTo>
                <a:cubicBezTo>
                  <a:pt x="18205" y="6691"/>
                  <a:pt x="18504" y="6473"/>
                  <a:pt x="18653" y="6255"/>
                </a:cubicBezTo>
                <a:cubicBezTo>
                  <a:pt x="18914" y="6000"/>
                  <a:pt x="18914" y="6000"/>
                  <a:pt x="18914" y="6000"/>
                </a:cubicBezTo>
                <a:cubicBezTo>
                  <a:pt x="18131" y="4836"/>
                  <a:pt x="17347" y="4000"/>
                  <a:pt x="16526" y="3491"/>
                </a:cubicBezTo>
                <a:cubicBezTo>
                  <a:pt x="15743" y="3018"/>
                  <a:pt x="15034" y="2836"/>
                  <a:pt x="14437" y="2982"/>
                </a:cubicBezTo>
                <a:cubicBezTo>
                  <a:pt x="13878" y="3127"/>
                  <a:pt x="13355" y="3455"/>
                  <a:pt x="12945" y="3964"/>
                </a:cubicBezTo>
                <a:cubicBezTo>
                  <a:pt x="12535" y="4436"/>
                  <a:pt x="12274" y="5055"/>
                  <a:pt x="12124" y="5782"/>
                </a:cubicBezTo>
                <a:cubicBezTo>
                  <a:pt x="11863" y="7236"/>
                  <a:pt x="11975" y="9455"/>
                  <a:pt x="12497" y="12436"/>
                </a:cubicBezTo>
                <a:cubicBezTo>
                  <a:pt x="12982" y="15418"/>
                  <a:pt x="13766" y="17818"/>
                  <a:pt x="14848" y="19636"/>
                </a:cubicBezTo>
                <a:cubicBezTo>
                  <a:pt x="15295" y="20255"/>
                  <a:pt x="15780" y="20655"/>
                  <a:pt x="16377" y="20873"/>
                </a:cubicBezTo>
                <a:cubicBezTo>
                  <a:pt x="16937" y="21055"/>
                  <a:pt x="17496" y="21018"/>
                  <a:pt x="18056" y="20800"/>
                </a:cubicBezTo>
                <a:cubicBezTo>
                  <a:pt x="18616" y="20582"/>
                  <a:pt x="19138" y="20218"/>
                  <a:pt x="19660" y="19782"/>
                </a:cubicBezTo>
                <a:cubicBezTo>
                  <a:pt x="20145" y="19345"/>
                  <a:pt x="20593" y="18764"/>
                  <a:pt x="20928" y="18073"/>
                </a:cubicBezTo>
                <a:cubicBezTo>
                  <a:pt x="21264" y="17418"/>
                  <a:pt x="21488" y="16691"/>
                  <a:pt x="21563" y="15964"/>
                </a:cubicBezTo>
                <a:cubicBezTo>
                  <a:pt x="21003" y="16109"/>
                  <a:pt x="20406" y="16145"/>
                  <a:pt x="19809" y="16109"/>
                </a:cubicBezTo>
                <a:cubicBezTo>
                  <a:pt x="19175" y="16073"/>
                  <a:pt x="18727" y="16000"/>
                  <a:pt x="18429" y="15891"/>
                </a:cubicBezTo>
                <a:cubicBezTo>
                  <a:pt x="18019" y="15709"/>
                  <a:pt x="18019" y="15709"/>
                  <a:pt x="18019" y="15709"/>
                </a:cubicBezTo>
                <a:cubicBezTo>
                  <a:pt x="18466" y="15673"/>
                  <a:pt x="18989" y="15564"/>
                  <a:pt x="19585" y="15382"/>
                </a:cubicBezTo>
                <a:cubicBezTo>
                  <a:pt x="20220" y="15200"/>
                  <a:pt x="20705" y="15018"/>
                  <a:pt x="21040" y="14873"/>
                </a:cubicBezTo>
                <a:close/>
              </a:path>
            </a:pathLst>
          </a:custGeom>
          <a:solidFill>
            <a:srgbClr val="FFFFFF"/>
          </a:solidFill>
          <a:ln w="12700">
            <a:miter lim="400000"/>
          </a:ln>
        </p:spPr>
        <p:txBody>
          <a:bodyPr lIns="45718" tIns="45718" rIns="45718" bIns="45718"/>
          <a:lstStyle/>
          <a:p>
            <a:pPr defTabSz="913754">
              <a:defRPr>
                <a:latin typeface="+mn-lt"/>
                <a:ea typeface="+mn-ea"/>
                <a:cs typeface="+mn-cs"/>
                <a:sym typeface="Calibri"/>
              </a:defRPr>
            </a:pPr>
            <a:endParaRPr/>
          </a:p>
        </p:txBody>
      </p:sp>
      <p:sp>
        <p:nvSpPr>
          <p:cNvPr id="319" name="Shape 319"/>
          <p:cNvSpPr/>
          <p:nvPr/>
        </p:nvSpPr>
        <p:spPr>
          <a:xfrm>
            <a:off x="0" y="6629224"/>
            <a:ext cx="9144000" cy="228781"/>
          </a:xfrm>
          <a:prstGeom prst="rect">
            <a:avLst/>
          </a:prstGeom>
          <a:solidFill>
            <a:srgbClr val="31859C"/>
          </a:solidFill>
          <a:ln w="12700">
            <a:miter lim="400000"/>
          </a:ln>
        </p:spPr>
        <p:txBody>
          <a:bodyPr lIns="45718" tIns="45718" rIns="45718" bIns="45718" anchor="ctr"/>
          <a:lstStyle/>
          <a:p>
            <a:pPr algn="ctr" defTabSz="913754">
              <a:defRPr>
                <a:solidFill>
                  <a:srgbClr val="FFFFFF"/>
                </a:solidFill>
                <a:latin typeface="+mn-lt"/>
                <a:ea typeface="+mn-ea"/>
                <a:cs typeface="+mn-cs"/>
                <a:sym typeface="Calibri"/>
              </a:defRPr>
            </a:pPr>
            <a:endParaRPr/>
          </a:p>
        </p:txBody>
      </p:sp>
      <p:sp>
        <p:nvSpPr>
          <p:cNvPr id="320" name="Shape 320"/>
          <p:cNvSpPr>
            <a:spLocks noGrp="1"/>
          </p:cNvSpPr>
          <p:nvPr>
            <p:ph type="sldNum" sz="quarter" idx="2"/>
          </p:nvPr>
        </p:nvSpPr>
        <p:spPr>
          <a:xfrm>
            <a:off x="6289220" y="6221731"/>
            <a:ext cx="263980" cy="269239"/>
          </a:xfrm>
          <a:prstGeom prst="rect">
            <a:avLst/>
          </a:prstGeom>
        </p:spPr>
        <p:txBody>
          <a:bodyPr/>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Два объекта">
    <p:spTree>
      <p:nvGrpSpPr>
        <p:cNvPr id="1" name=""/>
        <p:cNvGrpSpPr/>
        <p:nvPr/>
      </p:nvGrpSpPr>
      <p:grpSpPr>
        <a:xfrm>
          <a:off x="0" y="0"/>
          <a:ext cx="0" cy="0"/>
          <a:chOff x="0" y="0"/>
          <a:chExt cx="0" cy="0"/>
        </a:xfrm>
      </p:grpSpPr>
      <p:sp>
        <p:nvSpPr>
          <p:cNvPr id="40" name="Shape 40"/>
          <p:cNvSpPr>
            <a:spLocks noGrp="1"/>
          </p:cNvSpPr>
          <p:nvPr>
            <p:ph type="title"/>
          </p:nvPr>
        </p:nvSpPr>
        <p:spPr>
          <a:prstGeom prst="rect">
            <a:avLst/>
          </a:prstGeom>
        </p:spPr>
        <p:txBody>
          <a:bodyPr/>
          <a:lstStyle/>
          <a:p>
            <a:r>
              <a:t>Текст заголовка</a:t>
            </a:r>
          </a:p>
        </p:txBody>
      </p:sp>
      <p:sp>
        <p:nvSpPr>
          <p:cNvPr id="41" name="Shape 41"/>
          <p:cNvSpPr>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8" indent="-320038">
              <a:spcBef>
                <a:spcPts val="600"/>
              </a:spcBef>
              <a:defRPr sz="2800"/>
            </a:lvl3pPr>
            <a:lvl4pPr marL="1727200" indent="-355600">
              <a:spcBef>
                <a:spcPts val="600"/>
              </a:spcBef>
              <a:defRPr sz="2800"/>
            </a:lvl4pPr>
            <a:lvl5pPr marL="2184400" indent="-355600">
              <a:spcBef>
                <a:spcPts val="600"/>
              </a:spcBef>
              <a:defRPr sz="280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42" name="Shape 42"/>
          <p:cNvSpPr>
            <a:spLocks noGrp="1"/>
          </p:cNvSpPr>
          <p:nvPr>
            <p:ph type="sldNum" sz="quarter" idx="2"/>
          </p:nvPr>
        </p:nvSpPr>
        <p:spPr>
          <a:xfrm>
            <a:off x="8343823" y="6307312"/>
            <a:ext cx="290620" cy="294639"/>
          </a:xfrm>
          <a:prstGeom prst="rect">
            <a:avLst/>
          </a:prstGeom>
        </p:spPr>
        <p:txBody>
          <a:bodyPr/>
          <a:lstStyle>
            <a:lvl1pPr>
              <a:defRPr sz="1400"/>
            </a:lvl1pPr>
          </a:lstStyle>
          <a:p>
            <a:fld id="{86CB4B4D-7CA3-9044-876B-883B54F8677D}" type="slidenum">
              <a:rPr/>
              <a:pPr/>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7_Титульный слайд">
    <p:spTree>
      <p:nvGrpSpPr>
        <p:cNvPr id="1" name=""/>
        <p:cNvGrpSpPr/>
        <p:nvPr/>
      </p:nvGrpSpPr>
      <p:grpSpPr>
        <a:xfrm>
          <a:off x="0" y="0"/>
          <a:ext cx="0" cy="0"/>
          <a:chOff x="0" y="0"/>
          <a:chExt cx="0" cy="0"/>
        </a:xfrm>
      </p:grpSpPr>
      <p:sp>
        <p:nvSpPr>
          <p:cNvPr id="337" name="Shape 337"/>
          <p:cNvSpPr/>
          <p:nvPr/>
        </p:nvSpPr>
        <p:spPr>
          <a:xfrm>
            <a:off x="877527" y="325535"/>
            <a:ext cx="3263453" cy="524480"/>
          </a:xfrm>
          <a:prstGeom prst="rect">
            <a:avLst/>
          </a:prstGeom>
          <a:ln w="12700">
            <a:miter lim="400000"/>
          </a:ln>
          <a:extLst>
            <a:ext uri="{C572A759-6A51-4108-AA02-DFA0A04FC94B}">
              <ma14:wrappingTextBoxFlag xmlns="" xmlns:ma14="http://schemas.microsoft.com/office/mac/drawingml/2011/main" val="1"/>
            </a:ext>
          </a:extLst>
        </p:spPr>
        <p:txBody>
          <a:bodyPr lIns="31519" tIns="31519" rIns="31519" bIns="31519" anchor="ctr">
            <a:spAutoFit/>
          </a:bodyPr>
          <a:lstStyle>
            <a:lvl1pPr defTabSz="912652">
              <a:defRPr sz="1400" cap="all">
                <a:solidFill>
                  <a:srgbClr val="F2F2F2"/>
                </a:solidFill>
                <a:latin typeface="PT Sans Narrow"/>
                <a:ea typeface="PT Sans Narrow"/>
                <a:cs typeface="PT Sans Narrow"/>
                <a:sym typeface="PT Sans Narrow"/>
              </a:defRPr>
            </a:lvl1pPr>
          </a:lstStyle>
          <a:p>
            <a:r>
              <a:t>Магазин социального питания и адресной продовольственной поддержки</a:t>
            </a:r>
          </a:p>
        </p:txBody>
      </p:sp>
      <p:sp>
        <p:nvSpPr>
          <p:cNvPr id="338" name="Shape 338"/>
          <p:cNvSpPr/>
          <p:nvPr/>
        </p:nvSpPr>
        <p:spPr>
          <a:xfrm>
            <a:off x="200725" y="228779"/>
            <a:ext cx="659934" cy="699975"/>
          </a:xfrm>
          <a:prstGeom prst="ellipse">
            <a:avLst/>
          </a:prstGeom>
          <a:solidFill>
            <a:srgbClr val="F2F2F2"/>
          </a:solidFill>
          <a:ln w="12700">
            <a:miter lim="400000"/>
          </a:ln>
        </p:spPr>
        <p:txBody>
          <a:bodyPr lIns="45718" tIns="45718" rIns="45718" bIns="45718" anchor="ctr"/>
          <a:lstStyle/>
          <a:p>
            <a:pPr algn="ctr" defTabSz="913754">
              <a:defRPr>
                <a:solidFill>
                  <a:srgbClr val="FFFFFF"/>
                </a:solidFill>
                <a:latin typeface="+mn-lt"/>
                <a:ea typeface="+mn-ea"/>
                <a:cs typeface="+mn-cs"/>
                <a:sym typeface="Calibri"/>
              </a:defRPr>
            </a:pPr>
            <a:endParaRPr/>
          </a:p>
        </p:txBody>
      </p:sp>
      <p:sp>
        <p:nvSpPr>
          <p:cNvPr id="339" name="Shape 339"/>
          <p:cNvSpPr/>
          <p:nvPr/>
        </p:nvSpPr>
        <p:spPr>
          <a:xfrm>
            <a:off x="346183" y="377795"/>
            <a:ext cx="369018" cy="401949"/>
          </a:xfrm>
          <a:custGeom>
            <a:avLst/>
            <a:gdLst/>
            <a:ahLst/>
            <a:cxnLst>
              <a:cxn ang="0">
                <a:pos x="wd2" y="hd2"/>
              </a:cxn>
              <a:cxn ang="5400000">
                <a:pos x="wd2" y="hd2"/>
              </a:cxn>
              <a:cxn ang="10800000">
                <a:pos x="wd2" y="hd2"/>
              </a:cxn>
              <a:cxn ang="16200000">
                <a:pos x="wd2" y="hd2"/>
              </a:cxn>
            </a:cxnLst>
            <a:rect l="0" t="0" r="r" b="b"/>
            <a:pathLst>
              <a:path w="21600" h="21600" extrusionOk="0">
                <a:moveTo>
                  <a:pt x="0" y="21018"/>
                </a:moveTo>
                <a:cubicBezTo>
                  <a:pt x="7387" y="21600"/>
                  <a:pt x="7387" y="21600"/>
                  <a:pt x="7387" y="21600"/>
                </a:cubicBezTo>
                <a:cubicBezTo>
                  <a:pt x="7387" y="5164"/>
                  <a:pt x="7387" y="5164"/>
                  <a:pt x="7387" y="5164"/>
                </a:cubicBezTo>
                <a:cubicBezTo>
                  <a:pt x="0" y="5164"/>
                  <a:pt x="0" y="5164"/>
                  <a:pt x="0" y="5164"/>
                </a:cubicBezTo>
                <a:lnTo>
                  <a:pt x="0" y="21018"/>
                </a:lnTo>
                <a:close/>
                <a:moveTo>
                  <a:pt x="7536" y="21600"/>
                </a:moveTo>
                <a:cubicBezTo>
                  <a:pt x="10856" y="20327"/>
                  <a:pt x="10856" y="20327"/>
                  <a:pt x="10856" y="20327"/>
                </a:cubicBezTo>
                <a:cubicBezTo>
                  <a:pt x="10856" y="5164"/>
                  <a:pt x="10856" y="5164"/>
                  <a:pt x="10856" y="5164"/>
                </a:cubicBezTo>
                <a:cubicBezTo>
                  <a:pt x="7536" y="5164"/>
                  <a:pt x="7536" y="5164"/>
                  <a:pt x="7536" y="5164"/>
                </a:cubicBezTo>
                <a:lnTo>
                  <a:pt x="7536" y="21600"/>
                </a:lnTo>
                <a:close/>
                <a:moveTo>
                  <a:pt x="1753" y="1745"/>
                </a:moveTo>
                <a:cubicBezTo>
                  <a:pt x="0" y="4982"/>
                  <a:pt x="0" y="4982"/>
                  <a:pt x="0" y="4982"/>
                </a:cubicBezTo>
                <a:cubicBezTo>
                  <a:pt x="7387" y="4982"/>
                  <a:pt x="7387" y="4982"/>
                  <a:pt x="7387" y="4982"/>
                </a:cubicBezTo>
                <a:cubicBezTo>
                  <a:pt x="8991" y="1745"/>
                  <a:pt x="8991" y="1745"/>
                  <a:pt x="8991" y="1745"/>
                </a:cubicBezTo>
                <a:lnTo>
                  <a:pt x="1753" y="1745"/>
                </a:lnTo>
                <a:close/>
                <a:moveTo>
                  <a:pt x="8991" y="764"/>
                </a:moveTo>
                <a:cubicBezTo>
                  <a:pt x="8991" y="364"/>
                  <a:pt x="8730" y="0"/>
                  <a:pt x="8431" y="0"/>
                </a:cubicBezTo>
                <a:cubicBezTo>
                  <a:pt x="2313" y="0"/>
                  <a:pt x="2313" y="0"/>
                  <a:pt x="2313" y="0"/>
                </a:cubicBezTo>
                <a:cubicBezTo>
                  <a:pt x="2015" y="0"/>
                  <a:pt x="1753" y="364"/>
                  <a:pt x="1753" y="764"/>
                </a:cubicBezTo>
                <a:cubicBezTo>
                  <a:pt x="1753" y="1564"/>
                  <a:pt x="1753" y="1564"/>
                  <a:pt x="1753" y="1564"/>
                </a:cubicBezTo>
                <a:cubicBezTo>
                  <a:pt x="8991" y="1564"/>
                  <a:pt x="8991" y="1564"/>
                  <a:pt x="8991" y="1564"/>
                </a:cubicBezTo>
                <a:lnTo>
                  <a:pt x="8991" y="764"/>
                </a:lnTo>
                <a:close/>
                <a:moveTo>
                  <a:pt x="7498" y="4982"/>
                </a:moveTo>
                <a:cubicBezTo>
                  <a:pt x="10856" y="4982"/>
                  <a:pt x="10856" y="4982"/>
                  <a:pt x="10856" y="4982"/>
                </a:cubicBezTo>
                <a:cubicBezTo>
                  <a:pt x="9065" y="1745"/>
                  <a:pt x="9065" y="1745"/>
                  <a:pt x="9065" y="1745"/>
                </a:cubicBezTo>
                <a:lnTo>
                  <a:pt x="7498" y="4982"/>
                </a:lnTo>
                <a:close/>
                <a:moveTo>
                  <a:pt x="21040" y="14873"/>
                </a:moveTo>
                <a:cubicBezTo>
                  <a:pt x="21600" y="14618"/>
                  <a:pt x="21600" y="14618"/>
                  <a:pt x="21600" y="14618"/>
                </a:cubicBezTo>
                <a:cubicBezTo>
                  <a:pt x="21600" y="14436"/>
                  <a:pt x="21600" y="14218"/>
                  <a:pt x="21563" y="14036"/>
                </a:cubicBezTo>
                <a:cubicBezTo>
                  <a:pt x="21525" y="13855"/>
                  <a:pt x="21488" y="13673"/>
                  <a:pt x="21413" y="13491"/>
                </a:cubicBezTo>
                <a:cubicBezTo>
                  <a:pt x="21339" y="13273"/>
                  <a:pt x="21339" y="13273"/>
                  <a:pt x="21339" y="13273"/>
                </a:cubicBezTo>
                <a:cubicBezTo>
                  <a:pt x="20593" y="13455"/>
                  <a:pt x="19847" y="13455"/>
                  <a:pt x="19138" y="13309"/>
                </a:cubicBezTo>
                <a:cubicBezTo>
                  <a:pt x="18392" y="13127"/>
                  <a:pt x="17832" y="12909"/>
                  <a:pt x="17459" y="12582"/>
                </a:cubicBezTo>
                <a:cubicBezTo>
                  <a:pt x="18093" y="12545"/>
                  <a:pt x="18653" y="12473"/>
                  <a:pt x="19138" y="12364"/>
                </a:cubicBezTo>
                <a:cubicBezTo>
                  <a:pt x="19585" y="12291"/>
                  <a:pt x="19996" y="12145"/>
                  <a:pt x="20257" y="12036"/>
                </a:cubicBezTo>
                <a:cubicBezTo>
                  <a:pt x="20667" y="11855"/>
                  <a:pt x="20667" y="11855"/>
                  <a:pt x="20667" y="11855"/>
                </a:cubicBezTo>
                <a:cubicBezTo>
                  <a:pt x="20705" y="11600"/>
                  <a:pt x="20705" y="11309"/>
                  <a:pt x="20630" y="10982"/>
                </a:cubicBezTo>
                <a:cubicBezTo>
                  <a:pt x="20593" y="10655"/>
                  <a:pt x="20555" y="10364"/>
                  <a:pt x="20481" y="10145"/>
                </a:cubicBezTo>
                <a:cubicBezTo>
                  <a:pt x="20406" y="9818"/>
                  <a:pt x="20406" y="9818"/>
                  <a:pt x="20406" y="9818"/>
                </a:cubicBezTo>
                <a:cubicBezTo>
                  <a:pt x="19809" y="10000"/>
                  <a:pt x="19250" y="10073"/>
                  <a:pt x="18653" y="10036"/>
                </a:cubicBezTo>
                <a:cubicBezTo>
                  <a:pt x="18056" y="10000"/>
                  <a:pt x="17608" y="9927"/>
                  <a:pt x="17310" y="9782"/>
                </a:cubicBezTo>
                <a:cubicBezTo>
                  <a:pt x="16825" y="9600"/>
                  <a:pt x="16825" y="9600"/>
                  <a:pt x="16825" y="9600"/>
                </a:cubicBezTo>
                <a:cubicBezTo>
                  <a:pt x="17235" y="9600"/>
                  <a:pt x="17720" y="9527"/>
                  <a:pt x="18242" y="9345"/>
                </a:cubicBezTo>
                <a:cubicBezTo>
                  <a:pt x="18727" y="9164"/>
                  <a:pt x="19138" y="8982"/>
                  <a:pt x="19436" y="8836"/>
                </a:cubicBezTo>
                <a:cubicBezTo>
                  <a:pt x="19884" y="8582"/>
                  <a:pt x="19884" y="8582"/>
                  <a:pt x="19884" y="8582"/>
                </a:cubicBezTo>
                <a:cubicBezTo>
                  <a:pt x="19847" y="8364"/>
                  <a:pt x="19809" y="8145"/>
                  <a:pt x="19735" y="7891"/>
                </a:cubicBezTo>
                <a:cubicBezTo>
                  <a:pt x="19660" y="7636"/>
                  <a:pt x="19585" y="7455"/>
                  <a:pt x="19511" y="7273"/>
                </a:cubicBezTo>
                <a:cubicBezTo>
                  <a:pt x="19436" y="7018"/>
                  <a:pt x="19436" y="7018"/>
                  <a:pt x="19436" y="7018"/>
                </a:cubicBezTo>
                <a:cubicBezTo>
                  <a:pt x="19212" y="7236"/>
                  <a:pt x="18802" y="7382"/>
                  <a:pt x="18317" y="7491"/>
                </a:cubicBezTo>
                <a:cubicBezTo>
                  <a:pt x="17832" y="7600"/>
                  <a:pt x="17384" y="7636"/>
                  <a:pt x="17011" y="7636"/>
                </a:cubicBezTo>
                <a:cubicBezTo>
                  <a:pt x="16452" y="7636"/>
                  <a:pt x="16452" y="7636"/>
                  <a:pt x="16452" y="7636"/>
                </a:cubicBezTo>
                <a:cubicBezTo>
                  <a:pt x="16937" y="7455"/>
                  <a:pt x="17384" y="7236"/>
                  <a:pt x="17795" y="6982"/>
                </a:cubicBezTo>
                <a:cubicBezTo>
                  <a:pt x="18205" y="6691"/>
                  <a:pt x="18504" y="6473"/>
                  <a:pt x="18653" y="6255"/>
                </a:cubicBezTo>
                <a:cubicBezTo>
                  <a:pt x="18914" y="6000"/>
                  <a:pt x="18914" y="6000"/>
                  <a:pt x="18914" y="6000"/>
                </a:cubicBezTo>
                <a:cubicBezTo>
                  <a:pt x="18131" y="4836"/>
                  <a:pt x="17347" y="4000"/>
                  <a:pt x="16526" y="3491"/>
                </a:cubicBezTo>
                <a:cubicBezTo>
                  <a:pt x="15743" y="3018"/>
                  <a:pt x="15034" y="2836"/>
                  <a:pt x="14437" y="2982"/>
                </a:cubicBezTo>
                <a:cubicBezTo>
                  <a:pt x="13878" y="3127"/>
                  <a:pt x="13355" y="3455"/>
                  <a:pt x="12945" y="3964"/>
                </a:cubicBezTo>
                <a:cubicBezTo>
                  <a:pt x="12535" y="4436"/>
                  <a:pt x="12274" y="5055"/>
                  <a:pt x="12124" y="5782"/>
                </a:cubicBezTo>
                <a:cubicBezTo>
                  <a:pt x="11863" y="7236"/>
                  <a:pt x="11975" y="9455"/>
                  <a:pt x="12497" y="12436"/>
                </a:cubicBezTo>
                <a:cubicBezTo>
                  <a:pt x="12982" y="15418"/>
                  <a:pt x="13766" y="17818"/>
                  <a:pt x="14848" y="19636"/>
                </a:cubicBezTo>
                <a:cubicBezTo>
                  <a:pt x="15295" y="20255"/>
                  <a:pt x="15780" y="20655"/>
                  <a:pt x="16377" y="20873"/>
                </a:cubicBezTo>
                <a:cubicBezTo>
                  <a:pt x="16937" y="21055"/>
                  <a:pt x="17496" y="21018"/>
                  <a:pt x="18056" y="20800"/>
                </a:cubicBezTo>
                <a:cubicBezTo>
                  <a:pt x="18616" y="20582"/>
                  <a:pt x="19138" y="20218"/>
                  <a:pt x="19660" y="19782"/>
                </a:cubicBezTo>
                <a:cubicBezTo>
                  <a:pt x="20145" y="19345"/>
                  <a:pt x="20593" y="18764"/>
                  <a:pt x="20928" y="18073"/>
                </a:cubicBezTo>
                <a:cubicBezTo>
                  <a:pt x="21264" y="17418"/>
                  <a:pt x="21488" y="16691"/>
                  <a:pt x="21563" y="15964"/>
                </a:cubicBezTo>
                <a:cubicBezTo>
                  <a:pt x="21003" y="16109"/>
                  <a:pt x="20406" y="16145"/>
                  <a:pt x="19809" y="16109"/>
                </a:cubicBezTo>
                <a:cubicBezTo>
                  <a:pt x="19175" y="16073"/>
                  <a:pt x="18727" y="16000"/>
                  <a:pt x="18429" y="15891"/>
                </a:cubicBezTo>
                <a:cubicBezTo>
                  <a:pt x="18019" y="15709"/>
                  <a:pt x="18019" y="15709"/>
                  <a:pt x="18019" y="15709"/>
                </a:cubicBezTo>
                <a:cubicBezTo>
                  <a:pt x="18466" y="15673"/>
                  <a:pt x="18989" y="15564"/>
                  <a:pt x="19585" y="15382"/>
                </a:cubicBezTo>
                <a:cubicBezTo>
                  <a:pt x="20220" y="15200"/>
                  <a:pt x="20705" y="15018"/>
                  <a:pt x="21040" y="14873"/>
                </a:cubicBezTo>
                <a:close/>
              </a:path>
            </a:pathLst>
          </a:custGeom>
          <a:solidFill>
            <a:srgbClr val="FFFFFF"/>
          </a:solidFill>
          <a:ln w="12700">
            <a:miter lim="400000"/>
          </a:ln>
        </p:spPr>
        <p:txBody>
          <a:bodyPr lIns="45718" tIns="45718" rIns="45718" bIns="45718"/>
          <a:lstStyle/>
          <a:p>
            <a:pPr defTabSz="913754">
              <a:defRPr>
                <a:latin typeface="+mn-lt"/>
                <a:ea typeface="+mn-ea"/>
                <a:cs typeface="+mn-cs"/>
                <a:sym typeface="Calibri"/>
              </a:defRPr>
            </a:pPr>
            <a:endParaRPr/>
          </a:p>
        </p:txBody>
      </p:sp>
      <p:sp>
        <p:nvSpPr>
          <p:cNvPr id="340" name="Shape 340"/>
          <p:cNvSpPr>
            <a:spLocks noGrp="1"/>
          </p:cNvSpPr>
          <p:nvPr>
            <p:ph type="sldNum" sz="quarter" idx="2"/>
          </p:nvPr>
        </p:nvSpPr>
        <p:spPr>
          <a:xfrm>
            <a:off x="6289220" y="6221731"/>
            <a:ext cx="263980" cy="269239"/>
          </a:xfrm>
          <a:prstGeom prst="rect">
            <a:avLst/>
          </a:prstGeom>
        </p:spPr>
        <p:txBody>
          <a:bodyPr/>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Заголовок и объект">
    <p:spTree>
      <p:nvGrpSpPr>
        <p:cNvPr id="1" name=""/>
        <p:cNvGrpSpPr/>
        <p:nvPr/>
      </p:nvGrpSpPr>
      <p:grpSpPr>
        <a:xfrm>
          <a:off x="0" y="0"/>
          <a:ext cx="0" cy="0"/>
          <a:chOff x="0" y="0"/>
          <a:chExt cx="0" cy="0"/>
        </a:xfrm>
      </p:grpSpPr>
      <p:sp>
        <p:nvSpPr>
          <p:cNvPr id="347" name="Shape 347"/>
          <p:cNvSpPr>
            <a:spLocks noGrp="1"/>
          </p:cNvSpPr>
          <p:nvPr>
            <p:ph type="title"/>
          </p:nvPr>
        </p:nvSpPr>
        <p:spPr>
          <a:xfrm>
            <a:off x="457200" y="274639"/>
            <a:ext cx="8229600" cy="1143001"/>
          </a:xfrm>
          <a:prstGeom prst="rect">
            <a:avLst/>
          </a:prstGeom>
        </p:spPr>
        <p:txBody>
          <a:bodyPr lIns="45687" tIns="45687" rIns="45687" bIns="45687"/>
          <a:lstStyle>
            <a:lvl1pPr defTabSz="913754"/>
          </a:lstStyle>
          <a:p>
            <a:r>
              <a:t>Текст заголовка</a:t>
            </a:r>
          </a:p>
        </p:txBody>
      </p:sp>
      <p:sp>
        <p:nvSpPr>
          <p:cNvPr id="348" name="Shape 348"/>
          <p:cNvSpPr>
            <a:spLocks noGrp="1"/>
          </p:cNvSpPr>
          <p:nvPr>
            <p:ph type="body" idx="1"/>
          </p:nvPr>
        </p:nvSpPr>
        <p:spPr>
          <a:prstGeom prst="rect">
            <a:avLst/>
          </a:prstGeom>
        </p:spPr>
        <p:txBody>
          <a:bodyPr lIns="45687" tIns="45687" rIns="45687" bIns="45687"/>
          <a:lstStyle>
            <a:lvl1pPr marL="342655" indent="-342655" defTabSz="913754"/>
            <a:lvl2pPr marL="783217" indent="-326341" defTabSz="913754"/>
            <a:lvl3pPr marL="1218339" indent="-304584" defTabSz="913754"/>
            <a:lvl4pPr marL="1736133" indent="-365502" defTabSz="913754"/>
            <a:lvl5pPr marL="2193010" indent="-365501" defTabSz="913754"/>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349" name="Shape 349"/>
          <p:cNvSpPr>
            <a:spLocks noGrp="1"/>
          </p:cNvSpPr>
          <p:nvPr>
            <p:ph type="sldNum" sz="quarter" idx="2"/>
          </p:nvPr>
        </p:nvSpPr>
        <p:spPr>
          <a:xfrm>
            <a:off x="8422884" y="6404329"/>
            <a:ext cx="263917" cy="269175"/>
          </a:xfrm>
          <a:prstGeom prst="rect">
            <a:avLst/>
          </a:prstGeom>
        </p:spPr>
        <p:txBody>
          <a:bodyPr lIns="45687" tIns="45687" rIns="45687" bIns="45687"/>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Заголовок раздела">
    <p:spTree>
      <p:nvGrpSpPr>
        <p:cNvPr id="1" name=""/>
        <p:cNvGrpSpPr/>
        <p:nvPr/>
      </p:nvGrpSpPr>
      <p:grpSpPr>
        <a:xfrm>
          <a:off x="0" y="0"/>
          <a:ext cx="0" cy="0"/>
          <a:chOff x="0" y="0"/>
          <a:chExt cx="0" cy="0"/>
        </a:xfrm>
      </p:grpSpPr>
      <p:sp>
        <p:nvSpPr>
          <p:cNvPr id="356" name="Shape 356"/>
          <p:cNvSpPr>
            <a:spLocks noGrp="1"/>
          </p:cNvSpPr>
          <p:nvPr>
            <p:ph type="title"/>
          </p:nvPr>
        </p:nvSpPr>
        <p:spPr>
          <a:xfrm>
            <a:off x="722312" y="4406903"/>
            <a:ext cx="7772401" cy="1362077"/>
          </a:xfrm>
          <a:prstGeom prst="rect">
            <a:avLst/>
          </a:prstGeom>
        </p:spPr>
        <p:txBody>
          <a:bodyPr lIns="45687" tIns="45687" rIns="45687" bIns="45687" anchor="t"/>
          <a:lstStyle>
            <a:lvl1pPr algn="l" defTabSz="913754">
              <a:defRPr sz="4000" b="1" cap="all"/>
            </a:lvl1pPr>
          </a:lstStyle>
          <a:p>
            <a:r>
              <a:t>Текст заголовка</a:t>
            </a:r>
          </a:p>
        </p:txBody>
      </p:sp>
      <p:sp>
        <p:nvSpPr>
          <p:cNvPr id="357" name="Shape 357"/>
          <p:cNvSpPr>
            <a:spLocks noGrp="1"/>
          </p:cNvSpPr>
          <p:nvPr>
            <p:ph type="body" sz="quarter" idx="1"/>
          </p:nvPr>
        </p:nvSpPr>
        <p:spPr>
          <a:xfrm>
            <a:off x="722312" y="2906713"/>
            <a:ext cx="7772401" cy="1500189"/>
          </a:xfrm>
          <a:prstGeom prst="rect">
            <a:avLst/>
          </a:prstGeom>
        </p:spPr>
        <p:txBody>
          <a:bodyPr lIns="45687" tIns="45687" rIns="45687" bIns="45687" anchor="b"/>
          <a:lstStyle>
            <a:lvl1pPr marL="0" indent="0" defTabSz="913754">
              <a:spcBef>
                <a:spcPts val="400"/>
              </a:spcBef>
              <a:buSzTx/>
              <a:buFontTx/>
              <a:buNone/>
              <a:defRPr sz="2000">
                <a:solidFill>
                  <a:srgbClr val="888888"/>
                </a:solidFill>
              </a:defRPr>
            </a:lvl1pPr>
            <a:lvl2pPr marL="0" indent="0" defTabSz="913754">
              <a:spcBef>
                <a:spcPts val="400"/>
              </a:spcBef>
              <a:buSzTx/>
              <a:buFontTx/>
              <a:buNone/>
              <a:defRPr sz="2000">
                <a:solidFill>
                  <a:srgbClr val="888888"/>
                </a:solidFill>
              </a:defRPr>
            </a:lvl2pPr>
            <a:lvl3pPr marL="0" indent="0" defTabSz="913754">
              <a:spcBef>
                <a:spcPts val="400"/>
              </a:spcBef>
              <a:buSzTx/>
              <a:buFontTx/>
              <a:buNone/>
              <a:defRPr sz="2000">
                <a:solidFill>
                  <a:srgbClr val="888888"/>
                </a:solidFill>
              </a:defRPr>
            </a:lvl3pPr>
            <a:lvl4pPr marL="0" indent="0" defTabSz="913754">
              <a:spcBef>
                <a:spcPts val="400"/>
              </a:spcBef>
              <a:buSzTx/>
              <a:buFontTx/>
              <a:buNone/>
              <a:defRPr sz="2000">
                <a:solidFill>
                  <a:srgbClr val="888888"/>
                </a:solidFill>
              </a:defRPr>
            </a:lvl4pPr>
            <a:lvl5pPr marL="0" indent="0" defTabSz="913754">
              <a:spcBef>
                <a:spcPts val="400"/>
              </a:spcBef>
              <a:buSzTx/>
              <a:buFontTx/>
              <a:buNone/>
              <a:defRPr sz="2000">
                <a:solidFill>
                  <a:srgbClr val="888888"/>
                </a:solidFill>
              </a:defRPr>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358" name="Shape 358"/>
          <p:cNvSpPr>
            <a:spLocks noGrp="1"/>
          </p:cNvSpPr>
          <p:nvPr>
            <p:ph type="sldNum" sz="quarter" idx="2"/>
          </p:nvPr>
        </p:nvSpPr>
        <p:spPr>
          <a:xfrm>
            <a:off x="8422884" y="6404329"/>
            <a:ext cx="263917" cy="269175"/>
          </a:xfrm>
          <a:prstGeom prst="rect">
            <a:avLst/>
          </a:prstGeom>
        </p:spPr>
        <p:txBody>
          <a:bodyPr lIns="45687" tIns="45687" rIns="45687" bIns="45687"/>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Два объекта">
    <p:spTree>
      <p:nvGrpSpPr>
        <p:cNvPr id="1" name=""/>
        <p:cNvGrpSpPr/>
        <p:nvPr/>
      </p:nvGrpSpPr>
      <p:grpSpPr>
        <a:xfrm>
          <a:off x="0" y="0"/>
          <a:ext cx="0" cy="0"/>
          <a:chOff x="0" y="0"/>
          <a:chExt cx="0" cy="0"/>
        </a:xfrm>
      </p:grpSpPr>
      <p:sp>
        <p:nvSpPr>
          <p:cNvPr id="365" name="Shape 365"/>
          <p:cNvSpPr>
            <a:spLocks noGrp="1"/>
          </p:cNvSpPr>
          <p:nvPr>
            <p:ph type="title"/>
          </p:nvPr>
        </p:nvSpPr>
        <p:spPr>
          <a:xfrm>
            <a:off x="457200" y="274639"/>
            <a:ext cx="8229600" cy="1143001"/>
          </a:xfrm>
          <a:prstGeom prst="rect">
            <a:avLst/>
          </a:prstGeom>
        </p:spPr>
        <p:txBody>
          <a:bodyPr lIns="45687" tIns="45687" rIns="45687" bIns="45687"/>
          <a:lstStyle>
            <a:lvl1pPr defTabSz="913754"/>
          </a:lstStyle>
          <a:p>
            <a:r>
              <a:t>Текст заголовка</a:t>
            </a:r>
          </a:p>
        </p:txBody>
      </p:sp>
      <p:sp>
        <p:nvSpPr>
          <p:cNvPr id="366" name="Shape 366"/>
          <p:cNvSpPr>
            <a:spLocks noGrp="1"/>
          </p:cNvSpPr>
          <p:nvPr>
            <p:ph type="body" sz="half" idx="1"/>
          </p:nvPr>
        </p:nvSpPr>
        <p:spPr>
          <a:xfrm>
            <a:off x="457200" y="1600200"/>
            <a:ext cx="4038600" cy="4525963"/>
          </a:xfrm>
          <a:prstGeom prst="rect">
            <a:avLst/>
          </a:prstGeom>
        </p:spPr>
        <p:txBody>
          <a:bodyPr lIns="45687" tIns="45687" rIns="45687" bIns="45687"/>
          <a:lstStyle>
            <a:lvl1pPr marL="342655" indent="-342655" defTabSz="913754">
              <a:spcBef>
                <a:spcPts val="600"/>
              </a:spcBef>
              <a:defRPr sz="2800"/>
            </a:lvl1pPr>
            <a:lvl2pPr marL="790016" indent="-333141" defTabSz="913754">
              <a:spcBef>
                <a:spcPts val="600"/>
              </a:spcBef>
              <a:defRPr sz="2800"/>
            </a:lvl2pPr>
            <a:lvl3pPr marL="1233568" indent="-319814" defTabSz="913754">
              <a:spcBef>
                <a:spcPts val="600"/>
              </a:spcBef>
              <a:defRPr sz="2800"/>
            </a:lvl3pPr>
            <a:lvl4pPr marL="1725981" indent="-355349" defTabSz="913754">
              <a:spcBef>
                <a:spcPts val="600"/>
              </a:spcBef>
              <a:defRPr sz="2800"/>
            </a:lvl4pPr>
            <a:lvl5pPr marL="2182858" indent="-355349" defTabSz="913754">
              <a:spcBef>
                <a:spcPts val="600"/>
              </a:spcBef>
              <a:defRPr sz="280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367" name="Shape 367"/>
          <p:cNvSpPr>
            <a:spLocks noGrp="1"/>
          </p:cNvSpPr>
          <p:nvPr>
            <p:ph type="sldNum" sz="quarter" idx="2"/>
          </p:nvPr>
        </p:nvSpPr>
        <p:spPr>
          <a:xfrm>
            <a:off x="8422884" y="6404329"/>
            <a:ext cx="263917" cy="269175"/>
          </a:xfrm>
          <a:prstGeom prst="rect">
            <a:avLst/>
          </a:prstGeom>
        </p:spPr>
        <p:txBody>
          <a:bodyPr lIns="45687" tIns="45687" rIns="45687" bIns="45687"/>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Сравнение">
    <p:spTree>
      <p:nvGrpSpPr>
        <p:cNvPr id="1" name=""/>
        <p:cNvGrpSpPr/>
        <p:nvPr/>
      </p:nvGrpSpPr>
      <p:grpSpPr>
        <a:xfrm>
          <a:off x="0" y="0"/>
          <a:ext cx="0" cy="0"/>
          <a:chOff x="0" y="0"/>
          <a:chExt cx="0" cy="0"/>
        </a:xfrm>
      </p:grpSpPr>
      <p:sp>
        <p:nvSpPr>
          <p:cNvPr id="374" name="Shape 374"/>
          <p:cNvSpPr>
            <a:spLocks noGrp="1"/>
          </p:cNvSpPr>
          <p:nvPr>
            <p:ph type="title"/>
          </p:nvPr>
        </p:nvSpPr>
        <p:spPr>
          <a:xfrm>
            <a:off x="457200" y="274639"/>
            <a:ext cx="8229600" cy="1143001"/>
          </a:xfrm>
          <a:prstGeom prst="rect">
            <a:avLst/>
          </a:prstGeom>
        </p:spPr>
        <p:txBody>
          <a:bodyPr lIns="45687" tIns="45687" rIns="45687" bIns="45687"/>
          <a:lstStyle>
            <a:lvl1pPr defTabSz="913754"/>
          </a:lstStyle>
          <a:p>
            <a:r>
              <a:t>Текст заголовка</a:t>
            </a:r>
          </a:p>
        </p:txBody>
      </p:sp>
      <p:sp>
        <p:nvSpPr>
          <p:cNvPr id="375" name="Shape 375"/>
          <p:cNvSpPr>
            <a:spLocks noGrp="1"/>
          </p:cNvSpPr>
          <p:nvPr>
            <p:ph type="body" sz="quarter" idx="1"/>
          </p:nvPr>
        </p:nvSpPr>
        <p:spPr>
          <a:xfrm>
            <a:off x="457200" y="1535112"/>
            <a:ext cx="4040188" cy="639763"/>
          </a:xfrm>
          <a:prstGeom prst="rect">
            <a:avLst/>
          </a:prstGeom>
        </p:spPr>
        <p:txBody>
          <a:bodyPr lIns="45687" tIns="45687" rIns="45687" bIns="45687" anchor="b"/>
          <a:lstStyle>
            <a:lvl1pPr marL="0" indent="0" defTabSz="913754">
              <a:spcBef>
                <a:spcPts val="500"/>
              </a:spcBef>
              <a:buSzTx/>
              <a:buFontTx/>
              <a:buNone/>
              <a:defRPr sz="2400" b="1"/>
            </a:lvl1pPr>
            <a:lvl2pPr marL="0" indent="0" defTabSz="913754">
              <a:spcBef>
                <a:spcPts val="500"/>
              </a:spcBef>
              <a:buSzTx/>
              <a:buFontTx/>
              <a:buNone/>
              <a:defRPr sz="2400" b="1"/>
            </a:lvl2pPr>
            <a:lvl3pPr marL="0" indent="0" defTabSz="913754">
              <a:spcBef>
                <a:spcPts val="500"/>
              </a:spcBef>
              <a:buSzTx/>
              <a:buFontTx/>
              <a:buNone/>
              <a:defRPr sz="2400" b="1"/>
            </a:lvl3pPr>
            <a:lvl4pPr marL="0" indent="0" defTabSz="913754">
              <a:spcBef>
                <a:spcPts val="500"/>
              </a:spcBef>
              <a:buSzTx/>
              <a:buFontTx/>
              <a:buNone/>
              <a:defRPr sz="2400" b="1"/>
            </a:lvl4pPr>
            <a:lvl5pPr marL="0" indent="0" defTabSz="913754">
              <a:spcBef>
                <a:spcPts val="500"/>
              </a:spcBef>
              <a:buSzTx/>
              <a:buFontTx/>
              <a:buNone/>
              <a:defRPr sz="2400" b="1"/>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376" name="Shape 376"/>
          <p:cNvSpPr>
            <a:spLocks noGrp="1"/>
          </p:cNvSpPr>
          <p:nvPr>
            <p:ph type="body" sz="quarter" idx="13"/>
          </p:nvPr>
        </p:nvSpPr>
        <p:spPr>
          <a:xfrm>
            <a:off x="4645028" y="1535111"/>
            <a:ext cx="4041777" cy="639765"/>
          </a:xfrm>
          <a:prstGeom prst="rect">
            <a:avLst/>
          </a:prstGeom>
        </p:spPr>
        <p:txBody>
          <a:bodyPr anchor="b"/>
          <a:lstStyle/>
          <a:p>
            <a:endParaRPr/>
          </a:p>
        </p:txBody>
      </p:sp>
      <p:sp>
        <p:nvSpPr>
          <p:cNvPr id="377" name="Shape 377"/>
          <p:cNvSpPr>
            <a:spLocks noGrp="1"/>
          </p:cNvSpPr>
          <p:nvPr>
            <p:ph type="sldNum" sz="quarter" idx="2"/>
          </p:nvPr>
        </p:nvSpPr>
        <p:spPr>
          <a:xfrm>
            <a:off x="8422884" y="6404329"/>
            <a:ext cx="263917" cy="269175"/>
          </a:xfrm>
          <a:prstGeom prst="rect">
            <a:avLst/>
          </a:prstGeom>
        </p:spPr>
        <p:txBody>
          <a:bodyPr lIns="45687" tIns="45687" rIns="45687" bIns="45687"/>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Пустой слайд">
    <p:spTree>
      <p:nvGrpSpPr>
        <p:cNvPr id="1" name=""/>
        <p:cNvGrpSpPr/>
        <p:nvPr/>
      </p:nvGrpSpPr>
      <p:grpSpPr>
        <a:xfrm>
          <a:off x="0" y="0"/>
          <a:ext cx="0" cy="0"/>
          <a:chOff x="0" y="0"/>
          <a:chExt cx="0" cy="0"/>
        </a:xfrm>
      </p:grpSpPr>
      <p:sp>
        <p:nvSpPr>
          <p:cNvPr id="392" name="Shape 392"/>
          <p:cNvSpPr>
            <a:spLocks noGrp="1"/>
          </p:cNvSpPr>
          <p:nvPr>
            <p:ph type="sldNum" sz="quarter" idx="2"/>
          </p:nvPr>
        </p:nvSpPr>
        <p:spPr>
          <a:xfrm>
            <a:off x="8422884" y="6404329"/>
            <a:ext cx="263917" cy="269175"/>
          </a:xfrm>
          <a:prstGeom prst="rect">
            <a:avLst/>
          </a:prstGeom>
        </p:spPr>
        <p:txBody>
          <a:bodyPr lIns="45687" tIns="45687" rIns="45687" bIns="45687"/>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Объект с подписью">
    <p:spTree>
      <p:nvGrpSpPr>
        <p:cNvPr id="1" name=""/>
        <p:cNvGrpSpPr/>
        <p:nvPr/>
      </p:nvGrpSpPr>
      <p:grpSpPr>
        <a:xfrm>
          <a:off x="0" y="0"/>
          <a:ext cx="0" cy="0"/>
          <a:chOff x="0" y="0"/>
          <a:chExt cx="0" cy="0"/>
        </a:xfrm>
      </p:grpSpPr>
      <p:sp>
        <p:nvSpPr>
          <p:cNvPr id="399" name="Shape 399"/>
          <p:cNvSpPr>
            <a:spLocks noGrp="1"/>
          </p:cNvSpPr>
          <p:nvPr>
            <p:ph type="title"/>
          </p:nvPr>
        </p:nvSpPr>
        <p:spPr>
          <a:xfrm>
            <a:off x="457204" y="273050"/>
            <a:ext cx="3008315" cy="1162050"/>
          </a:xfrm>
          <a:prstGeom prst="rect">
            <a:avLst/>
          </a:prstGeom>
        </p:spPr>
        <p:txBody>
          <a:bodyPr lIns="45687" tIns="45687" rIns="45687" bIns="45687" anchor="b"/>
          <a:lstStyle>
            <a:lvl1pPr algn="l" defTabSz="913754">
              <a:defRPr sz="2000" b="1"/>
            </a:lvl1pPr>
          </a:lstStyle>
          <a:p>
            <a:r>
              <a:t>Текст заголовка</a:t>
            </a:r>
          </a:p>
        </p:txBody>
      </p:sp>
      <p:sp>
        <p:nvSpPr>
          <p:cNvPr id="400" name="Shape 400"/>
          <p:cNvSpPr>
            <a:spLocks noGrp="1"/>
          </p:cNvSpPr>
          <p:nvPr>
            <p:ph type="body" idx="1"/>
          </p:nvPr>
        </p:nvSpPr>
        <p:spPr>
          <a:xfrm>
            <a:off x="3575050" y="273050"/>
            <a:ext cx="5111750" cy="5853113"/>
          </a:xfrm>
          <a:prstGeom prst="rect">
            <a:avLst/>
          </a:prstGeom>
        </p:spPr>
        <p:txBody>
          <a:bodyPr lIns="45687" tIns="45687" rIns="45687" bIns="45687"/>
          <a:lstStyle>
            <a:lvl1pPr marL="342655" indent="-342655" defTabSz="913754"/>
            <a:lvl2pPr marL="783217" indent="-326341" defTabSz="913754"/>
            <a:lvl3pPr marL="1218339" indent="-304584" defTabSz="913754"/>
            <a:lvl4pPr marL="1736133" indent="-365502" defTabSz="913754"/>
            <a:lvl5pPr marL="2193010" indent="-365501" defTabSz="913754"/>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401" name="Shape 401"/>
          <p:cNvSpPr>
            <a:spLocks noGrp="1"/>
          </p:cNvSpPr>
          <p:nvPr>
            <p:ph type="body" sz="half" idx="13"/>
          </p:nvPr>
        </p:nvSpPr>
        <p:spPr>
          <a:xfrm>
            <a:off x="457202" y="1435100"/>
            <a:ext cx="3008317" cy="4691063"/>
          </a:xfrm>
          <a:prstGeom prst="rect">
            <a:avLst/>
          </a:prstGeom>
        </p:spPr>
        <p:txBody>
          <a:bodyPr/>
          <a:lstStyle/>
          <a:p>
            <a:endParaRPr/>
          </a:p>
        </p:txBody>
      </p:sp>
      <p:sp>
        <p:nvSpPr>
          <p:cNvPr id="402" name="Shape 402"/>
          <p:cNvSpPr>
            <a:spLocks noGrp="1"/>
          </p:cNvSpPr>
          <p:nvPr>
            <p:ph type="sldNum" sz="quarter" idx="2"/>
          </p:nvPr>
        </p:nvSpPr>
        <p:spPr>
          <a:xfrm>
            <a:off x="8422884" y="6404329"/>
            <a:ext cx="263917" cy="269175"/>
          </a:xfrm>
          <a:prstGeom prst="rect">
            <a:avLst/>
          </a:prstGeom>
        </p:spPr>
        <p:txBody>
          <a:bodyPr lIns="45687" tIns="45687" rIns="45687" bIns="45687"/>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Рисунок с подписью">
    <p:spTree>
      <p:nvGrpSpPr>
        <p:cNvPr id="1" name=""/>
        <p:cNvGrpSpPr/>
        <p:nvPr/>
      </p:nvGrpSpPr>
      <p:grpSpPr>
        <a:xfrm>
          <a:off x="0" y="0"/>
          <a:ext cx="0" cy="0"/>
          <a:chOff x="0" y="0"/>
          <a:chExt cx="0" cy="0"/>
        </a:xfrm>
      </p:grpSpPr>
      <p:sp>
        <p:nvSpPr>
          <p:cNvPr id="409" name="Shape 409"/>
          <p:cNvSpPr>
            <a:spLocks noGrp="1"/>
          </p:cNvSpPr>
          <p:nvPr>
            <p:ph type="title"/>
          </p:nvPr>
        </p:nvSpPr>
        <p:spPr>
          <a:xfrm>
            <a:off x="1792288" y="4800600"/>
            <a:ext cx="5486402" cy="566738"/>
          </a:xfrm>
          <a:prstGeom prst="rect">
            <a:avLst/>
          </a:prstGeom>
        </p:spPr>
        <p:txBody>
          <a:bodyPr lIns="45687" tIns="45687" rIns="45687" bIns="45687" anchor="b"/>
          <a:lstStyle>
            <a:lvl1pPr algn="l" defTabSz="913754">
              <a:defRPr sz="2000" b="1"/>
            </a:lvl1pPr>
          </a:lstStyle>
          <a:p>
            <a:r>
              <a:t>Текст заголовка</a:t>
            </a:r>
          </a:p>
        </p:txBody>
      </p:sp>
      <p:sp>
        <p:nvSpPr>
          <p:cNvPr id="410" name="Shape 410"/>
          <p:cNvSpPr>
            <a:spLocks noGrp="1"/>
          </p:cNvSpPr>
          <p:nvPr>
            <p:ph type="pic" sz="half" idx="13"/>
          </p:nvPr>
        </p:nvSpPr>
        <p:spPr>
          <a:xfrm>
            <a:off x="1792288" y="612775"/>
            <a:ext cx="5486402" cy="4114800"/>
          </a:xfrm>
          <a:prstGeom prst="rect">
            <a:avLst/>
          </a:prstGeom>
        </p:spPr>
        <p:txBody>
          <a:bodyPr lIns="91439" tIns="45719" rIns="91439" bIns="45719">
            <a:noAutofit/>
          </a:bodyPr>
          <a:lstStyle/>
          <a:p>
            <a:endParaRPr/>
          </a:p>
        </p:txBody>
      </p:sp>
      <p:sp>
        <p:nvSpPr>
          <p:cNvPr id="411" name="Shape 411"/>
          <p:cNvSpPr>
            <a:spLocks noGrp="1"/>
          </p:cNvSpPr>
          <p:nvPr>
            <p:ph type="body" sz="quarter" idx="1"/>
          </p:nvPr>
        </p:nvSpPr>
        <p:spPr>
          <a:xfrm>
            <a:off x="1792288" y="5367337"/>
            <a:ext cx="5486402" cy="804864"/>
          </a:xfrm>
          <a:prstGeom prst="rect">
            <a:avLst/>
          </a:prstGeom>
        </p:spPr>
        <p:txBody>
          <a:bodyPr lIns="45687" tIns="45687" rIns="45687" bIns="45687"/>
          <a:lstStyle>
            <a:lvl1pPr marL="0" indent="0" defTabSz="913754">
              <a:spcBef>
                <a:spcPts val="300"/>
              </a:spcBef>
              <a:buSzTx/>
              <a:buFontTx/>
              <a:buNone/>
              <a:defRPr sz="1400"/>
            </a:lvl1pPr>
            <a:lvl2pPr marL="0" indent="0" defTabSz="913754">
              <a:spcBef>
                <a:spcPts val="300"/>
              </a:spcBef>
              <a:buSzTx/>
              <a:buFontTx/>
              <a:buNone/>
              <a:defRPr sz="1400"/>
            </a:lvl2pPr>
            <a:lvl3pPr marL="0" indent="0" defTabSz="913754">
              <a:spcBef>
                <a:spcPts val="300"/>
              </a:spcBef>
              <a:buSzTx/>
              <a:buFontTx/>
              <a:buNone/>
              <a:defRPr sz="1400"/>
            </a:lvl3pPr>
            <a:lvl4pPr marL="0" indent="0" defTabSz="913754">
              <a:spcBef>
                <a:spcPts val="300"/>
              </a:spcBef>
              <a:buSzTx/>
              <a:buFontTx/>
              <a:buNone/>
              <a:defRPr sz="1400"/>
            </a:lvl4pPr>
            <a:lvl5pPr marL="0" indent="0" defTabSz="913754">
              <a:spcBef>
                <a:spcPts val="300"/>
              </a:spcBef>
              <a:buSzTx/>
              <a:buFontTx/>
              <a:buNone/>
              <a:defRPr sz="140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412" name="Shape 412"/>
          <p:cNvSpPr>
            <a:spLocks noGrp="1"/>
          </p:cNvSpPr>
          <p:nvPr>
            <p:ph type="sldNum" sz="quarter" idx="2"/>
          </p:nvPr>
        </p:nvSpPr>
        <p:spPr>
          <a:xfrm>
            <a:off x="8422884" y="6404329"/>
            <a:ext cx="263917" cy="269175"/>
          </a:xfrm>
          <a:prstGeom prst="rect">
            <a:avLst/>
          </a:prstGeom>
        </p:spPr>
        <p:txBody>
          <a:bodyPr lIns="45687" tIns="45687" rIns="45687" bIns="45687"/>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Заголовок и вертикальный текст">
    <p:spTree>
      <p:nvGrpSpPr>
        <p:cNvPr id="1" name=""/>
        <p:cNvGrpSpPr/>
        <p:nvPr/>
      </p:nvGrpSpPr>
      <p:grpSpPr>
        <a:xfrm>
          <a:off x="0" y="0"/>
          <a:ext cx="0" cy="0"/>
          <a:chOff x="0" y="0"/>
          <a:chExt cx="0" cy="0"/>
        </a:xfrm>
      </p:grpSpPr>
      <p:sp>
        <p:nvSpPr>
          <p:cNvPr id="419" name="Shape 419"/>
          <p:cNvSpPr>
            <a:spLocks noGrp="1"/>
          </p:cNvSpPr>
          <p:nvPr>
            <p:ph type="title"/>
          </p:nvPr>
        </p:nvSpPr>
        <p:spPr>
          <a:xfrm>
            <a:off x="457200" y="274639"/>
            <a:ext cx="8229600" cy="1143001"/>
          </a:xfrm>
          <a:prstGeom prst="rect">
            <a:avLst/>
          </a:prstGeom>
        </p:spPr>
        <p:txBody>
          <a:bodyPr lIns="45687" tIns="45687" rIns="45687" bIns="45687"/>
          <a:lstStyle>
            <a:lvl1pPr defTabSz="913754"/>
          </a:lstStyle>
          <a:p>
            <a:r>
              <a:t>Текст заголовка</a:t>
            </a:r>
          </a:p>
        </p:txBody>
      </p:sp>
      <p:sp>
        <p:nvSpPr>
          <p:cNvPr id="420" name="Shape 420"/>
          <p:cNvSpPr>
            <a:spLocks noGrp="1"/>
          </p:cNvSpPr>
          <p:nvPr>
            <p:ph type="body" idx="1"/>
          </p:nvPr>
        </p:nvSpPr>
        <p:spPr>
          <a:prstGeom prst="rect">
            <a:avLst/>
          </a:prstGeom>
        </p:spPr>
        <p:txBody>
          <a:bodyPr lIns="45687" tIns="45687" rIns="45687" bIns="45687"/>
          <a:lstStyle>
            <a:lvl1pPr marL="342655" indent="-342655" defTabSz="913754"/>
            <a:lvl2pPr marL="783217" indent="-326341" defTabSz="913754"/>
            <a:lvl3pPr marL="1218339" indent="-304584" defTabSz="913754"/>
            <a:lvl4pPr marL="1736133" indent="-365502" defTabSz="913754"/>
            <a:lvl5pPr marL="2193010" indent="-365501" defTabSz="913754"/>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421" name="Shape 421"/>
          <p:cNvSpPr>
            <a:spLocks noGrp="1"/>
          </p:cNvSpPr>
          <p:nvPr>
            <p:ph type="sldNum" sz="quarter" idx="2"/>
          </p:nvPr>
        </p:nvSpPr>
        <p:spPr>
          <a:xfrm>
            <a:off x="8422884" y="6404329"/>
            <a:ext cx="263917" cy="269175"/>
          </a:xfrm>
          <a:prstGeom prst="rect">
            <a:avLst/>
          </a:prstGeom>
        </p:spPr>
        <p:txBody>
          <a:bodyPr lIns="45687" tIns="45687" rIns="45687" bIns="45687"/>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Вертикальный заголовок и текст">
    <p:spTree>
      <p:nvGrpSpPr>
        <p:cNvPr id="1" name=""/>
        <p:cNvGrpSpPr/>
        <p:nvPr/>
      </p:nvGrpSpPr>
      <p:grpSpPr>
        <a:xfrm>
          <a:off x="0" y="0"/>
          <a:ext cx="0" cy="0"/>
          <a:chOff x="0" y="0"/>
          <a:chExt cx="0" cy="0"/>
        </a:xfrm>
      </p:grpSpPr>
      <p:sp>
        <p:nvSpPr>
          <p:cNvPr id="428" name="Shape 428"/>
          <p:cNvSpPr>
            <a:spLocks noGrp="1"/>
          </p:cNvSpPr>
          <p:nvPr>
            <p:ph type="title"/>
          </p:nvPr>
        </p:nvSpPr>
        <p:spPr>
          <a:xfrm>
            <a:off x="6629400" y="274642"/>
            <a:ext cx="2057400" cy="5851527"/>
          </a:xfrm>
          <a:prstGeom prst="rect">
            <a:avLst/>
          </a:prstGeom>
        </p:spPr>
        <p:txBody>
          <a:bodyPr lIns="45687" tIns="45687" rIns="45687" bIns="45687"/>
          <a:lstStyle>
            <a:lvl1pPr defTabSz="913754"/>
          </a:lstStyle>
          <a:p>
            <a:r>
              <a:t>Текст заголовка</a:t>
            </a:r>
          </a:p>
        </p:txBody>
      </p:sp>
      <p:sp>
        <p:nvSpPr>
          <p:cNvPr id="429" name="Shape 429"/>
          <p:cNvSpPr>
            <a:spLocks noGrp="1"/>
          </p:cNvSpPr>
          <p:nvPr>
            <p:ph type="body" idx="1"/>
          </p:nvPr>
        </p:nvSpPr>
        <p:spPr>
          <a:xfrm>
            <a:off x="457200" y="274642"/>
            <a:ext cx="6019800" cy="5851527"/>
          </a:xfrm>
          <a:prstGeom prst="rect">
            <a:avLst/>
          </a:prstGeom>
        </p:spPr>
        <p:txBody>
          <a:bodyPr lIns="45687" tIns="45687" rIns="45687" bIns="45687"/>
          <a:lstStyle>
            <a:lvl1pPr marL="342655" indent="-342655" defTabSz="913754"/>
            <a:lvl2pPr marL="783217" indent="-326341" defTabSz="913754"/>
            <a:lvl3pPr marL="1218339" indent="-304584" defTabSz="913754"/>
            <a:lvl4pPr marL="1736133" indent="-365502" defTabSz="913754"/>
            <a:lvl5pPr marL="2193010" indent="-365501" defTabSz="913754"/>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430" name="Shape 430"/>
          <p:cNvSpPr>
            <a:spLocks noGrp="1"/>
          </p:cNvSpPr>
          <p:nvPr>
            <p:ph type="sldNum" sz="quarter" idx="2"/>
          </p:nvPr>
        </p:nvSpPr>
        <p:spPr>
          <a:xfrm>
            <a:off x="8422884" y="6404329"/>
            <a:ext cx="263917" cy="269175"/>
          </a:xfrm>
          <a:prstGeom prst="rect">
            <a:avLst/>
          </a:prstGeom>
        </p:spPr>
        <p:txBody>
          <a:bodyPr lIns="45687" tIns="45687" rIns="45687" bIns="45687"/>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Сравнение">
    <p:spTree>
      <p:nvGrpSpPr>
        <p:cNvPr id="1" name=""/>
        <p:cNvGrpSpPr/>
        <p:nvPr/>
      </p:nvGrpSpPr>
      <p:grpSpPr>
        <a:xfrm>
          <a:off x="0" y="0"/>
          <a:ext cx="0" cy="0"/>
          <a:chOff x="0" y="0"/>
          <a:chExt cx="0" cy="0"/>
        </a:xfrm>
      </p:grpSpPr>
      <p:sp>
        <p:nvSpPr>
          <p:cNvPr id="49" name="Shape 49"/>
          <p:cNvSpPr>
            <a:spLocks noGrp="1"/>
          </p:cNvSpPr>
          <p:nvPr>
            <p:ph type="title"/>
          </p:nvPr>
        </p:nvSpPr>
        <p:spPr>
          <a:prstGeom prst="rect">
            <a:avLst/>
          </a:prstGeom>
        </p:spPr>
        <p:txBody>
          <a:bodyPr/>
          <a:lstStyle/>
          <a:p>
            <a:r>
              <a:t>Текст заголовка</a:t>
            </a:r>
          </a:p>
        </p:txBody>
      </p:sp>
      <p:sp>
        <p:nvSpPr>
          <p:cNvPr id="50" name="Shape 50"/>
          <p:cNvSpPr>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0">
              <a:spcBef>
                <a:spcPts val="500"/>
              </a:spcBef>
              <a:buSzTx/>
              <a:buFontTx/>
              <a:buNone/>
              <a:defRPr sz="2400" b="1"/>
            </a:lvl2pPr>
            <a:lvl3pPr marL="0" indent="0">
              <a:spcBef>
                <a:spcPts val="500"/>
              </a:spcBef>
              <a:buSzTx/>
              <a:buFontTx/>
              <a:buNone/>
              <a:defRPr sz="2400" b="1"/>
            </a:lvl3pPr>
            <a:lvl4pPr marL="0" indent="0">
              <a:spcBef>
                <a:spcPts val="500"/>
              </a:spcBef>
              <a:buSzTx/>
              <a:buFontTx/>
              <a:buNone/>
              <a:defRPr sz="2400" b="1"/>
            </a:lvl4pPr>
            <a:lvl5pPr marL="0" indent="0">
              <a:spcBef>
                <a:spcPts val="500"/>
              </a:spcBef>
              <a:buSzTx/>
              <a:buFontTx/>
              <a:buNone/>
              <a:defRPr sz="2400" b="1"/>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51" name="Shape 51"/>
          <p:cNvSpPr>
            <a:spLocks noGrp="1"/>
          </p:cNvSpPr>
          <p:nvPr>
            <p:ph type="body" sz="quarter" idx="13"/>
          </p:nvPr>
        </p:nvSpPr>
        <p:spPr>
          <a:xfrm>
            <a:off x="4645025" y="1535111"/>
            <a:ext cx="4041775" cy="639765"/>
          </a:xfrm>
          <a:prstGeom prst="rect">
            <a:avLst/>
          </a:prstGeom>
        </p:spPr>
        <p:txBody>
          <a:bodyPr anchor="b"/>
          <a:lstStyle/>
          <a:p>
            <a:endParaRPr/>
          </a:p>
        </p:txBody>
      </p:sp>
      <p:sp>
        <p:nvSpPr>
          <p:cNvPr id="52" name="Shape 52"/>
          <p:cNvSpPr>
            <a:spLocks noGrp="1"/>
          </p:cNvSpPr>
          <p:nvPr>
            <p:ph type="sldNum" sz="quarter" idx="2"/>
          </p:nvPr>
        </p:nvSpPr>
        <p:spPr>
          <a:xfrm>
            <a:off x="8343823" y="6288262"/>
            <a:ext cx="317260" cy="332739"/>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Заголовок и объект">
    <p:spTree>
      <p:nvGrpSpPr>
        <p:cNvPr id="1" name=""/>
        <p:cNvGrpSpPr/>
        <p:nvPr/>
      </p:nvGrpSpPr>
      <p:grpSpPr>
        <a:xfrm>
          <a:off x="0" y="0"/>
          <a:ext cx="0" cy="0"/>
          <a:chOff x="0" y="0"/>
          <a:chExt cx="0" cy="0"/>
        </a:xfrm>
      </p:grpSpPr>
      <p:sp>
        <p:nvSpPr>
          <p:cNvPr id="437" name="Shape 437"/>
          <p:cNvSpPr>
            <a:spLocks noGrp="1"/>
          </p:cNvSpPr>
          <p:nvPr>
            <p:ph type="title"/>
          </p:nvPr>
        </p:nvSpPr>
        <p:spPr>
          <a:prstGeom prst="rect">
            <a:avLst/>
          </a:prstGeom>
        </p:spPr>
        <p:txBody>
          <a:bodyPr/>
          <a:lstStyle/>
          <a:p>
            <a:r>
              <a:t>Текст заголовка</a:t>
            </a:r>
          </a:p>
        </p:txBody>
      </p:sp>
      <p:sp>
        <p:nvSpPr>
          <p:cNvPr id="438" name="Shape 438"/>
          <p:cNvSpPr>
            <a:spLocks noGrp="1"/>
          </p:cNvSpPr>
          <p:nvPr>
            <p:ph type="body" idx="1"/>
          </p:nvPr>
        </p:nvSpPr>
        <p:spPr>
          <a:prstGeom prst="rect">
            <a:avLst/>
          </a:prstGeom>
        </p:spPr>
        <p:txBody>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439" name="Shape 439"/>
          <p:cNvSpPr>
            <a:spLocks noGrp="1"/>
          </p:cNvSpPr>
          <p:nvPr>
            <p:ph type="sldNum" sz="quarter" idx="2"/>
          </p:nvPr>
        </p:nvSpPr>
        <p:spPr>
          <a:xfrm>
            <a:off x="8422821" y="6404293"/>
            <a:ext cx="263980" cy="269239"/>
          </a:xfrm>
          <a:prstGeom prst="rect">
            <a:avLst/>
          </a:prstGeom>
        </p:spPr>
        <p:txBody>
          <a:bodyPr/>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0_Титульный слайд">
    <p:spTree>
      <p:nvGrpSpPr>
        <p:cNvPr id="1" name=""/>
        <p:cNvGrpSpPr/>
        <p:nvPr/>
      </p:nvGrpSpPr>
      <p:grpSpPr>
        <a:xfrm>
          <a:off x="0" y="0"/>
          <a:ext cx="0" cy="0"/>
          <a:chOff x="0" y="0"/>
          <a:chExt cx="0" cy="0"/>
        </a:xfrm>
      </p:grpSpPr>
      <p:sp>
        <p:nvSpPr>
          <p:cNvPr id="2" name="Shape 455"/>
          <p:cNvSpPr txBox="1">
            <a:spLocks/>
          </p:cNvSpPr>
          <p:nvPr userDrawn="1"/>
        </p:nvSpPr>
        <p:spPr bwMode="auto">
          <a:xfrm>
            <a:off x="168328" y="33118"/>
            <a:ext cx="8807344" cy="914303"/>
          </a:xfrm>
          <a:prstGeom prst="rect">
            <a:avLst/>
          </a:prstGeom>
          <a:noFill/>
          <a:ln>
            <a:noFill/>
          </a:ln>
          <a:extLst/>
        </p:spPr>
        <p:txBody>
          <a:bodyPr lIns="91312" tIns="45656" rIns="91312" bIns="45656"/>
          <a:lstStyle>
            <a:lvl1pPr eaLnBrk="0" hangingPunct="0">
              <a:spcBef>
                <a:spcPct val="20000"/>
              </a:spcBef>
              <a:buFont typeface="Arial" pitchFamily="34" charset="0"/>
              <a:buChar char="•"/>
              <a:defRPr sz="3700">
                <a:solidFill>
                  <a:schemeClr val="tx1"/>
                </a:solidFill>
                <a:latin typeface="Calibri" pitchFamily="34" charset="0"/>
              </a:defRPr>
            </a:lvl1pPr>
            <a:lvl2pPr marL="842963" indent="-323850" eaLnBrk="0" hangingPunct="0">
              <a:spcBef>
                <a:spcPct val="20000"/>
              </a:spcBef>
              <a:buFont typeface="Arial" pitchFamily="34" charset="0"/>
              <a:buChar char="–"/>
              <a:defRPr sz="3200">
                <a:solidFill>
                  <a:schemeClr val="tx1"/>
                </a:solidFill>
                <a:latin typeface="Calibri" pitchFamily="34" charset="0"/>
              </a:defRPr>
            </a:lvl2pPr>
            <a:lvl3pPr marL="1296988" indent="-258763" eaLnBrk="0" hangingPunct="0">
              <a:spcBef>
                <a:spcPct val="20000"/>
              </a:spcBef>
              <a:buFont typeface="Arial" pitchFamily="34" charset="0"/>
              <a:buChar char="•"/>
              <a:defRPr sz="2700">
                <a:solidFill>
                  <a:schemeClr val="tx1"/>
                </a:solidFill>
                <a:latin typeface="Calibri" pitchFamily="34" charset="0"/>
              </a:defRPr>
            </a:lvl3pPr>
            <a:lvl4pPr marL="1816100" indent="-258763" eaLnBrk="0" hangingPunct="0">
              <a:spcBef>
                <a:spcPct val="20000"/>
              </a:spcBef>
              <a:buFont typeface="Arial" pitchFamily="34" charset="0"/>
              <a:buChar char="–"/>
              <a:defRPr sz="2300">
                <a:solidFill>
                  <a:schemeClr val="tx1"/>
                </a:solidFill>
                <a:latin typeface="Calibri" pitchFamily="34" charset="0"/>
              </a:defRPr>
            </a:lvl4pPr>
            <a:lvl5pPr marL="2336800" indent="-258763" eaLnBrk="0" hangingPunct="0">
              <a:spcBef>
                <a:spcPct val="20000"/>
              </a:spcBef>
              <a:buFont typeface="Arial" pitchFamily="34" charset="0"/>
              <a:buChar char="»"/>
              <a:defRPr sz="2300">
                <a:solidFill>
                  <a:schemeClr val="tx1"/>
                </a:solidFill>
                <a:latin typeface="Calibri" pitchFamily="34" charset="0"/>
              </a:defRPr>
            </a:lvl5pPr>
            <a:lvl6pPr marL="2794000" indent="-258763" eaLnBrk="0" fontAlgn="base" hangingPunct="0">
              <a:spcBef>
                <a:spcPct val="20000"/>
              </a:spcBef>
              <a:spcAft>
                <a:spcPct val="0"/>
              </a:spcAft>
              <a:buFont typeface="Arial" pitchFamily="34" charset="0"/>
              <a:buChar char="»"/>
              <a:defRPr sz="2300">
                <a:solidFill>
                  <a:schemeClr val="tx1"/>
                </a:solidFill>
                <a:latin typeface="Calibri" pitchFamily="34" charset="0"/>
              </a:defRPr>
            </a:lvl6pPr>
            <a:lvl7pPr marL="3251200" indent="-258763" eaLnBrk="0" fontAlgn="base" hangingPunct="0">
              <a:spcBef>
                <a:spcPct val="20000"/>
              </a:spcBef>
              <a:spcAft>
                <a:spcPct val="0"/>
              </a:spcAft>
              <a:buFont typeface="Arial" pitchFamily="34" charset="0"/>
              <a:buChar char="»"/>
              <a:defRPr sz="2300">
                <a:solidFill>
                  <a:schemeClr val="tx1"/>
                </a:solidFill>
                <a:latin typeface="Calibri" pitchFamily="34" charset="0"/>
              </a:defRPr>
            </a:lvl7pPr>
            <a:lvl8pPr marL="3708400" indent="-258763" eaLnBrk="0" fontAlgn="base" hangingPunct="0">
              <a:spcBef>
                <a:spcPct val="20000"/>
              </a:spcBef>
              <a:spcAft>
                <a:spcPct val="0"/>
              </a:spcAft>
              <a:buFont typeface="Arial" pitchFamily="34" charset="0"/>
              <a:buChar char="»"/>
              <a:defRPr sz="2300">
                <a:solidFill>
                  <a:schemeClr val="tx1"/>
                </a:solidFill>
                <a:latin typeface="Calibri" pitchFamily="34" charset="0"/>
              </a:defRPr>
            </a:lvl8pPr>
            <a:lvl9pPr marL="4165600" indent="-258763" eaLnBrk="0" fontAlgn="base" hangingPunct="0">
              <a:spcBef>
                <a:spcPct val="20000"/>
              </a:spcBef>
              <a:spcAft>
                <a:spcPct val="0"/>
              </a:spcAft>
              <a:buFont typeface="Arial" pitchFamily="34" charset="0"/>
              <a:buChar char="»"/>
              <a:defRPr sz="2300">
                <a:solidFill>
                  <a:schemeClr val="tx1"/>
                </a:solidFill>
                <a:latin typeface="Calibri" pitchFamily="34" charset="0"/>
              </a:defRPr>
            </a:lvl9pPr>
          </a:lstStyle>
          <a:p>
            <a:pPr algn="ctr" defTabSz="800479" eaLnBrk="1" hangingPunct="1">
              <a:spcBef>
                <a:spcPct val="0"/>
              </a:spcBef>
              <a:buFontTx/>
              <a:buNone/>
              <a:defRPr/>
            </a:pPr>
            <a:endParaRPr lang="ru-RU" altLang="ru-RU" sz="2500" dirty="0" smtClean="0">
              <a:solidFill>
                <a:srgbClr val="FFFFFF"/>
              </a:solidFill>
              <a:latin typeface="Impact" pitchFamily="34" charset="0"/>
              <a:ea typeface="Helvetica Neue Black Condensed"/>
              <a:cs typeface="Helvetica Neue Black Condensed"/>
              <a:sym typeface="Helvetica Neue Black Condensed"/>
            </a:endParaRPr>
          </a:p>
        </p:txBody>
      </p:sp>
      <p:grpSp>
        <p:nvGrpSpPr>
          <p:cNvPr id="5" name="Группа 4"/>
          <p:cNvGrpSpPr/>
          <p:nvPr userDrawn="1"/>
        </p:nvGrpSpPr>
        <p:grpSpPr>
          <a:xfrm>
            <a:off x="1" y="0"/>
            <a:ext cx="9158933" cy="6858000"/>
            <a:chOff x="1" y="0"/>
            <a:chExt cx="10710863" cy="7561263"/>
          </a:xfrm>
        </p:grpSpPr>
        <p:pic>
          <p:nvPicPr>
            <p:cNvPr id="3" name="Рисунок 3"/>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 y="0"/>
              <a:ext cx="10710863" cy="756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userDrawn="1"/>
          </p:nvSpPr>
          <p:spPr>
            <a:xfrm>
              <a:off x="772567" y="6732959"/>
              <a:ext cx="1189757" cy="369332"/>
            </a:xfrm>
            <a:prstGeom prst="rect">
              <a:avLst/>
            </a:prstGeom>
            <a:solidFill>
              <a:srgbClr val="A4DAF2"/>
            </a:solidFill>
          </p:spPr>
          <p:txBody>
            <a:bodyPr wrap="square" lIns="0" tIns="0" rIns="0" bIns="0" rtlCol="0">
              <a:spAutoFit/>
            </a:bodyPr>
            <a:lstStyle>
              <a:defPPr>
                <a:defRPr lang="ru-RU"/>
              </a:defPPr>
              <a:lvl1pPr marL="0" algn="l" defTabSz="1041585" rtl="0" eaLnBrk="1" latinLnBrk="0" hangingPunct="1">
                <a:defRPr sz="2100" kern="1200">
                  <a:solidFill>
                    <a:schemeClr val="tx1"/>
                  </a:solidFill>
                  <a:latin typeface="+mn-lt"/>
                  <a:ea typeface="+mn-ea"/>
                  <a:cs typeface="+mn-cs"/>
                </a:defRPr>
              </a:lvl1pPr>
              <a:lvl2pPr marL="520792" algn="l" defTabSz="1041585" rtl="0" eaLnBrk="1" latinLnBrk="0" hangingPunct="1">
                <a:defRPr sz="2100" kern="1200">
                  <a:solidFill>
                    <a:schemeClr val="tx1"/>
                  </a:solidFill>
                  <a:latin typeface="+mn-lt"/>
                  <a:ea typeface="+mn-ea"/>
                  <a:cs typeface="+mn-cs"/>
                </a:defRPr>
              </a:lvl2pPr>
              <a:lvl3pPr marL="1041585" algn="l" defTabSz="1041585" rtl="0" eaLnBrk="1" latinLnBrk="0" hangingPunct="1">
                <a:defRPr sz="2100" kern="1200">
                  <a:solidFill>
                    <a:schemeClr val="tx1"/>
                  </a:solidFill>
                  <a:latin typeface="+mn-lt"/>
                  <a:ea typeface="+mn-ea"/>
                  <a:cs typeface="+mn-cs"/>
                </a:defRPr>
              </a:lvl3pPr>
              <a:lvl4pPr marL="1562376" algn="l" defTabSz="1041585" rtl="0" eaLnBrk="1" latinLnBrk="0" hangingPunct="1">
                <a:defRPr sz="2100" kern="1200">
                  <a:solidFill>
                    <a:schemeClr val="tx1"/>
                  </a:solidFill>
                  <a:latin typeface="+mn-lt"/>
                  <a:ea typeface="+mn-ea"/>
                  <a:cs typeface="+mn-cs"/>
                </a:defRPr>
              </a:lvl4pPr>
              <a:lvl5pPr marL="2083170" algn="l" defTabSz="1041585" rtl="0" eaLnBrk="1" latinLnBrk="0" hangingPunct="1">
                <a:defRPr sz="2100" kern="1200">
                  <a:solidFill>
                    <a:schemeClr val="tx1"/>
                  </a:solidFill>
                  <a:latin typeface="+mn-lt"/>
                  <a:ea typeface="+mn-ea"/>
                  <a:cs typeface="+mn-cs"/>
                </a:defRPr>
              </a:lvl5pPr>
              <a:lvl6pPr marL="2603960" algn="l" defTabSz="1041585" rtl="0" eaLnBrk="1" latinLnBrk="0" hangingPunct="1">
                <a:defRPr sz="2100" kern="1200">
                  <a:solidFill>
                    <a:schemeClr val="tx1"/>
                  </a:solidFill>
                  <a:latin typeface="+mn-lt"/>
                  <a:ea typeface="+mn-ea"/>
                  <a:cs typeface="+mn-cs"/>
                </a:defRPr>
              </a:lvl6pPr>
              <a:lvl7pPr marL="3124755" algn="l" defTabSz="1041585" rtl="0" eaLnBrk="1" latinLnBrk="0" hangingPunct="1">
                <a:defRPr sz="2100" kern="1200">
                  <a:solidFill>
                    <a:schemeClr val="tx1"/>
                  </a:solidFill>
                  <a:latin typeface="+mn-lt"/>
                  <a:ea typeface="+mn-ea"/>
                  <a:cs typeface="+mn-cs"/>
                </a:defRPr>
              </a:lvl7pPr>
              <a:lvl8pPr marL="3645547" algn="l" defTabSz="1041585" rtl="0" eaLnBrk="1" latinLnBrk="0" hangingPunct="1">
                <a:defRPr sz="2100" kern="1200">
                  <a:solidFill>
                    <a:schemeClr val="tx1"/>
                  </a:solidFill>
                  <a:latin typeface="+mn-lt"/>
                  <a:ea typeface="+mn-ea"/>
                  <a:cs typeface="+mn-cs"/>
                </a:defRPr>
              </a:lvl8pPr>
              <a:lvl9pPr marL="4166337" algn="l" defTabSz="1041585" rtl="0" eaLnBrk="1" latinLnBrk="0" hangingPunct="1">
                <a:defRPr sz="2100" kern="1200">
                  <a:solidFill>
                    <a:schemeClr val="tx1"/>
                  </a:solidFill>
                  <a:latin typeface="+mn-lt"/>
                  <a:ea typeface="+mn-ea"/>
                  <a:cs typeface="+mn-cs"/>
                </a:defRPr>
              </a:lvl9pPr>
            </a:lstStyle>
            <a:p>
              <a:pPr algn="ctr"/>
              <a:r>
                <a:rPr lang="en-US" sz="2100" b="1" dirty="0" smtClean="0">
                  <a:solidFill>
                    <a:schemeClr val="accent1">
                      <a:lumMod val="75000"/>
                    </a:schemeClr>
                  </a:solidFill>
                </a:rPr>
                <a:t>2017</a:t>
              </a:r>
              <a:endParaRPr lang="ru-RU" sz="2100" b="1" dirty="0">
                <a:solidFill>
                  <a:schemeClr val="accent1">
                    <a:lumMod val="75000"/>
                  </a:schemeClr>
                </a:solidFill>
                <a:latin typeface="Textbook New Bold"/>
              </a:endParaRPr>
            </a:p>
          </p:txBody>
        </p:sp>
      </p:grpSp>
    </p:spTree>
    <p:extLst>
      <p:ext uri="{BB962C8B-B14F-4D97-AF65-F5344CB8AC3E}">
        <p14:creationId xmlns:p14="http://schemas.microsoft.com/office/powerpoint/2010/main" val="31203325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_Титульный слайд">
    <p:spTree>
      <p:nvGrpSpPr>
        <p:cNvPr id="1" name=""/>
        <p:cNvGrpSpPr/>
        <p:nvPr/>
      </p:nvGrpSpPr>
      <p:grpSpPr>
        <a:xfrm>
          <a:off x="0" y="0"/>
          <a:ext cx="0" cy="0"/>
          <a:chOff x="0" y="0"/>
          <a:chExt cx="0" cy="0"/>
        </a:xfrm>
      </p:grpSpPr>
      <p:sp>
        <p:nvSpPr>
          <p:cNvPr id="3" name="Shape 453"/>
          <p:cNvSpPr/>
          <p:nvPr userDrawn="1"/>
        </p:nvSpPr>
        <p:spPr>
          <a:xfrm>
            <a:off x="2" y="2"/>
            <a:ext cx="9137213" cy="980537"/>
          </a:xfrm>
          <a:prstGeom prst="rect">
            <a:avLst/>
          </a:prstGeom>
          <a:solidFill>
            <a:srgbClr val="1682C6"/>
          </a:solidFill>
          <a:ln w="38100">
            <a:solidFill>
              <a:srgbClr val="FFFFFF"/>
            </a:solidFill>
          </a:ln>
          <a:effectLst>
            <a:outerShdw blurRad="38100" dist="20000" dir="5400000" rotWithShape="0">
              <a:srgbClr val="000000">
                <a:alpha val="38000"/>
              </a:srgbClr>
            </a:outerShdw>
          </a:effectLst>
        </p:spPr>
        <p:txBody>
          <a:bodyPr lIns="33405" tIns="33405" rIns="33405" bIns="33405" anchor="ctr"/>
          <a:lstStyle/>
          <a:p>
            <a:pPr defTabSz="665018" eaLnBrk="1" hangingPunct="1">
              <a:defRPr>
                <a:solidFill>
                  <a:srgbClr val="FFFFFF"/>
                </a:solidFill>
                <a:latin typeface="+mn-lt"/>
                <a:ea typeface="+mn-ea"/>
                <a:cs typeface="+mn-cs"/>
                <a:sym typeface="Calibri"/>
              </a:defRPr>
            </a:pPr>
            <a:endParaRPr sz="1154">
              <a:solidFill>
                <a:srgbClr val="FFFFFF"/>
              </a:solidFill>
              <a:latin typeface="+mn-lt"/>
              <a:cs typeface="+mn-cs"/>
              <a:sym typeface="Calibri"/>
            </a:endParaRPr>
          </a:p>
        </p:txBody>
      </p:sp>
      <p:sp>
        <p:nvSpPr>
          <p:cNvPr id="4" name="Shape 455"/>
          <p:cNvSpPr txBox="1">
            <a:spLocks/>
          </p:cNvSpPr>
          <p:nvPr userDrawn="1"/>
        </p:nvSpPr>
        <p:spPr bwMode="auto">
          <a:xfrm>
            <a:off x="168329" y="33120"/>
            <a:ext cx="8807344" cy="914303"/>
          </a:xfrm>
          <a:prstGeom prst="rect">
            <a:avLst/>
          </a:prstGeom>
          <a:noFill/>
          <a:ln>
            <a:noFill/>
          </a:ln>
          <a:extLst/>
        </p:spPr>
        <p:txBody>
          <a:bodyPr lIns="66812" tIns="33407" rIns="66812" bIns="33407"/>
          <a:lstStyle>
            <a:lvl1pPr eaLnBrk="0" hangingPunct="0">
              <a:spcBef>
                <a:spcPct val="20000"/>
              </a:spcBef>
              <a:buFont typeface="Arial" pitchFamily="34" charset="0"/>
              <a:buChar char="•"/>
              <a:defRPr sz="3700">
                <a:solidFill>
                  <a:schemeClr val="tx1"/>
                </a:solidFill>
                <a:latin typeface="Calibri" pitchFamily="34" charset="0"/>
              </a:defRPr>
            </a:lvl1pPr>
            <a:lvl2pPr marL="842963" indent="-323850" eaLnBrk="0" hangingPunct="0">
              <a:spcBef>
                <a:spcPct val="20000"/>
              </a:spcBef>
              <a:buFont typeface="Arial" pitchFamily="34" charset="0"/>
              <a:buChar char="–"/>
              <a:defRPr sz="3200">
                <a:solidFill>
                  <a:schemeClr val="tx1"/>
                </a:solidFill>
                <a:latin typeface="Calibri" pitchFamily="34" charset="0"/>
              </a:defRPr>
            </a:lvl2pPr>
            <a:lvl3pPr marL="1296988" indent="-258763" eaLnBrk="0" hangingPunct="0">
              <a:spcBef>
                <a:spcPct val="20000"/>
              </a:spcBef>
              <a:buFont typeface="Arial" pitchFamily="34" charset="0"/>
              <a:buChar char="•"/>
              <a:defRPr sz="2700">
                <a:solidFill>
                  <a:schemeClr val="tx1"/>
                </a:solidFill>
                <a:latin typeface="Calibri" pitchFamily="34" charset="0"/>
              </a:defRPr>
            </a:lvl3pPr>
            <a:lvl4pPr marL="1816100" indent="-258763" eaLnBrk="0" hangingPunct="0">
              <a:spcBef>
                <a:spcPct val="20000"/>
              </a:spcBef>
              <a:buFont typeface="Arial" pitchFamily="34" charset="0"/>
              <a:buChar char="–"/>
              <a:defRPr sz="2300">
                <a:solidFill>
                  <a:schemeClr val="tx1"/>
                </a:solidFill>
                <a:latin typeface="Calibri" pitchFamily="34" charset="0"/>
              </a:defRPr>
            </a:lvl4pPr>
            <a:lvl5pPr marL="2336800" indent="-258763" eaLnBrk="0" hangingPunct="0">
              <a:spcBef>
                <a:spcPct val="20000"/>
              </a:spcBef>
              <a:buFont typeface="Arial" pitchFamily="34" charset="0"/>
              <a:buChar char="»"/>
              <a:defRPr sz="2300">
                <a:solidFill>
                  <a:schemeClr val="tx1"/>
                </a:solidFill>
                <a:latin typeface="Calibri" pitchFamily="34" charset="0"/>
              </a:defRPr>
            </a:lvl5pPr>
            <a:lvl6pPr marL="2794000" indent="-258763" eaLnBrk="0" fontAlgn="base" hangingPunct="0">
              <a:spcBef>
                <a:spcPct val="20000"/>
              </a:spcBef>
              <a:spcAft>
                <a:spcPct val="0"/>
              </a:spcAft>
              <a:buFont typeface="Arial" pitchFamily="34" charset="0"/>
              <a:buChar char="»"/>
              <a:defRPr sz="2300">
                <a:solidFill>
                  <a:schemeClr val="tx1"/>
                </a:solidFill>
                <a:latin typeface="Calibri" pitchFamily="34" charset="0"/>
              </a:defRPr>
            </a:lvl6pPr>
            <a:lvl7pPr marL="3251200" indent="-258763" eaLnBrk="0" fontAlgn="base" hangingPunct="0">
              <a:spcBef>
                <a:spcPct val="20000"/>
              </a:spcBef>
              <a:spcAft>
                <a:spcPct val="0"/>
              </a:spcAft>
              <a:buFont typeface="Arial" pitchFamily="34" charset="0"/>
              <a:buChar char="»"/>
              <a:defRPr sz="2300">
                <a:solidFill>
                  <a:schemeClr val="tx1"/>
                </a:solidFill>
                <a:latin typeface="Calibri" pitchFamily="34" charset="0"/>
              </a:defRPr>
            </a:lvl7pPr>
            <a:lvl8pPr marL="3708400" indent="-258763" eaLnBrk="0" fontAlgn="base" hangingPunct="0">
              <a:spcBef>
                <a:spcPct val="20000"/>
              </a:spcBef>
              <a:spcAft>
                <a:spcPct val="0"/>
              </a:spcAft>
              <a:buFont typeface="Arial" pitchFamily="34" charset="0"/>
              <a:buChar char="»"/>
              <a:defRPr sz="2300">
                <a:solidFill>
                  <a:schemeClr val="tx1"/>
                </a:solidFill>
                <a:latin typeface="Calibri" pitchFamily="34" charset="0"/>
              </a:defRPr>
            </a:lvl8pPr>
            <a:lvl9pPr marL="4165600" indent="-258763" eaLnBrk="0" fontAlgn="base" hangingPunct="0">
              <a:spcBef>
                <a:spcPct val="20000"/>
              </a:spcBef>
              <a:spcAft>
                <a:spcPct val="0"/>
              </a:spcAft>
              <a:buFont typeface="Arial" pitchFamily="34" charset="0"/>
              <a:buChar char="»"/>
              <a:defRPr sz="2300">
                <a:solidFill>
                  <a:schemeClr val="tx1"/>
                </a:solidFill>
                <a:latin typeface="Calibri" pitchFamily="34" charset="0"/>
              </a:defRPr>
            </a:lvl9pPr>
          </a:lstStyle>
          <a:p>
            <a:pPr algn="ctr" defTabSz="585701" eaLnBrk="1" hangingPunct="1">
              <a:spcBef>
                <a:spcPct val="0"/>
              </a:spcBef>
              <a:buFontTx/>
              <a:buNone/>
              <a:defRPr/>
            </a:pPr>
            <a:endParaRPr lang="ru-RU" altLang="ru-RU" sz="1860" dirty="0" smtClean="0">
              <a:solidFill>
                <a:srgbClr val="FFFFFF"/>
              </a:solidFill>
              <a:latin typeface="Impact" pitchFamily="34" charset="0"/>
              <a:ea typeface="Helvetica Neue Black Condensed"/>
              <a:cs typeface="Helvetica Neue Black Condensed"/>
              <a:sym typeface="Helvetica Neue Black Condensed"/>
            </a:endParaRPr>
          </a:p>
        </p:txBody>
      </p:sp>
      <p:pic>
        <p:nvPicPr>
          <p:cNvPr id="5" name="image1.png"/>
          <p:cNvPicPr>
            <a:picLocks noChangeAspect="1"/>
          </p:cNvPicPr>
          <p:nvPr userDrawn="1"/>
        </p:nvPicPr>
        <p:blipFill>
          <a:blip r:embed="rId2" cstate="print">
            <a:extLst/>
          </a:blip>
          <a:stretch>
            <a:fillRect/>
          </a:stretch>
        </p:blipFill>
        <p:spPr>
          <a:xfrm>
            <a:off x="2" y="6302668"/>
            <a:ext cx="9143999" cy="457174"/>
          </a:xfrm>
          <a:prstGeom prst="rect">
            <a:avLst/>
          </a:prstGeom>
          <a:ln w="12700">
            <a:miter lim="400000"/>
          </a:ln>
        </p:spPr>
      </p:pic>
    </p:spTree>
    <p:extLst>
      <p:ext uri="{BB962C8B-B14F-4D97-AF65-F5344CB8AC3E}">
        <p14:creationId xmlns:p14="http://schemas.microsoft.com/office/powerpoint/2010/main" val="27232639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4_Пользовательский макет">
    <p:spTree>
      <p:nvGrpSpPr>
        <p:cNvPr id="1" name=""/>
        <p:cNvGrpSpPr/>
        <p:nvPr/>
      </p:nvGrpSpPr>
      <p:grpSpPr>
        <a:xfrm>
          <a:off x="0" y="0"/>
          <a:ext cx="0" cy="0"/>
          <a:chOff x="0" y="0"/>
          <a:chExt cx="0" cy="0"/>
        </a:xfrm>
      </p:grpSpPr>
      <p:pic>
        <p:nvPicPr>
          <p:cNvPr id="6" name="Рисунок 24"/>
          <p:cNvPicPr>
            <a:picLocks noChangeAspect="1"/>
          </p:cNvPicPr>
          <p:nvPr userDrawn="1"/>
        </p:nvPicPr>
        <p:blipFill>
          <a:blip r:embed="rId2" cstate="print"/>
          <a:srcRect l="-5" r="14490"/>
          <a:stretch>
            <a:fillRect/>
          </a:stretch>
        </p:blipFill>
        <p:spPr bwMode="auto">
          <a:xfrm>
            <a:off x="-6777" y="6063213"/>
            <a:ext cx="9144001" cy="794797"/>
          </a:xfrm>
          <a:prstGeom prst="rect">
            <a:avLst/>
          </a:prstGeom>
          <a:noFill/>
          <a:ln w="9525">
            <a:noFill/>
            <a:miter lim="800000"/>
            <a:headEnd/>
            <a:tailEnd/>
          </a:ln>
        </p:spPr>
      </p:pic>
      <p:pic>
        <p:nvPicPr>
          <p:cNvPr id="7" name="Рисунок 28"/>
          <p:cNvPicPr>
            <a:picLocks noChangeAspect="1"/>
          </p:cNvPicPr>
          <p:nvPr userDrawn="1"/>
        </p:nvPicPr>
        <p:blipFill>
          <a:blip r:embed="rId3" cstate="print"/>
          <a:srcRect/>
          <a:stretch>
            <a:fillRect/>
          </a:stretch>
        </p:blipFill>
        <p:spPr bwMode="auto">
          <a:xfrm>
            <a:off x="14943" y="54714"/>
            <a:ext cx="1662915" cy="696887"/>
          </a:xfrm>
          <a:prstGeom prst="rect">
            <a:avLst/>
          </a:prstGeom>
          <a:noFill/>
          <a:ln w="9525">
            <a:noFill/>
            <a:miter lim="800000"/>
            <a:headEnd/>
            <a:tailEnd/>
          </a:ln>
        </p:spPr>
      </p:pic>
      <p:sp>
        <p:nvSpPr>
          <p:cNvPr id="9" name="Заголовок 1"/>
          <p:cNvSpPr txBox="1">
            <a:spLocks/>
          </p:cNvSpPr>
          <p:nvPr userDrawn="1"/>
        </p:nvSpPr>
        <p:spPr>
          <a:xfrm>
            <a:off x="199561" y="751601"/>
            <a:ext cx="1725359" cy="260613"/>
          </a:xfrm>
          <a:prstGeom prst="rect">
            <a:avLst/>
          </a:prstGeom>
        </p:spPr>
        <p:txBody>
          <a:bodyPr lIns="80007" tIns="40004" rIns="80007" bIns="40004"/>
          <a:lstStyle>
            <a:lvl1pPr algn="ctr" defTabSz="1043056" rtl="0" eaLnBrk="1" latinLnBrk="0" hangingPunct="1">
              <a:spcBef>
                <a:spcPct val="0"/>
              </a:spcBef>
              <a:buNone/>
              <a:defRPr sz="5000" kern="1200">
                <a:solidFill>
                  <a:schemeClr val="tx1"/>
                </a:solidFill>
                <a:latin typeface="+mj-lt"/>
                <a:ea typeface="+mj-ea"/>
                <a:cs typeface="+mj-cs"/>
              </a:defRPr>
            </a:lvl1pPr>
          </a:lstStyle>
          <a:p>
            <a:pPr algn="l">
              <a:defRPr/>
            </a:pPr>
            <a:r>
              <a:rPr lang="ru-RU" sz="1000" dirty="0" smtClean="0">
                <a:solidFill>
                  <a:schemeClr val="bg1">
                    <a:lumMod val="50000"/>
                  </a:schemeClr>
                </a:solidFill>
                <a:latin typeface="Trebuchet MS" pitchFamily="34" charset="0"/>
              </a:rPr>
              <a:t>Начальное образование</a:t>
            </a:r>
            <a:endParaRPr lang="ru-RU" sz="1000" dirty="0">
              <a:solidFill>
                <a:schemeClr val="bg1">
                  <a:lumMod val="50000"/>
                </a:schemeClr>
              </a:solidFill>
              <a:latin typeface="Trebuchet MS" pitchFamily="34" charset="0"/>
            </a:endParaRPr>
          </a:p>
        </p:txBody>
      </p:sp>
      <p:pic>
        <p:nvPicPr>
          <p:cNvPr id="10" name="Рисунок 27"/>
          <p:cNvPicPr>
            <a:picLocks noChangeAspect="1"/>
          </p:cNvPicPr>
          <p:nvPr userDrawn="1"/>
        </p:nvPicPr>
        <p:blipFill>
          <a:blip r:embed="rId4" cstate="print"/>
          <a:srcRect/>
          <a:stretch>
            <a:fillRect/>
          </a:stretch>
        </p:blipFill>
        <p:spPr bwMode="auto">
          <a:xfrm>
            <a:off x="692316" y="228947"/>
            <a:ext cx="409960" cy="228935"/>
          </a:xfrm>
          <a:prstGeom prst="rect">
            <a:avLst/>
          </a:prstGeom>
          <a:noFill/>
          <a:ln w="9525">
            <a:noFill/>
            <a:miter lim="800000"/>
            <a:headEnd/>
            <a:tailEnd/>
          </a:ln>
        </p:spPr>
      </p:pic>
      <p:grpSp>
        <p:nvGrpSpPr>
          <p:cNvPr id="17" name="Группа 16"/>
          <p:cNvGrpSpPr/>
          <p:nvPr userDrawn="1"/>
        </p:nvGrpSpPr>
        <p:grpSpPr>
          <a:xfrm>
            <a:off x="8197846" y="200431"/>
            <a:ext cx="946165" cy="485522"/>
            <a:chOff x="9586913" y="190004"/>
            <a:chExt cx="1106487" cy="535310"/>
          </a:xfrm>
        </p:grpSpPr>
        <p:pic>
          <p:nvPicPr>
            <p:cNvPr id="18" name="Рисунок 48"/>
            <p:cNvPicPr>
              <a:picLocks noChangeAspect="1"/>
            </p:cNvPicPr>
            <p:nvPr userDrawn="1"/>
          </p:nvPicPr>
          <p:blipFill>
            <a:blip r:embed="rId5" cstate="print"/>
            <a:srcRect/>
            <a:stretch>
              <a:fillRect/>
            </a:stretch>
          </p:blipFill>
          <p:spPr bwMode="auto">
            <a:xfrm>
              <a:off x="9756775" y="190004"/>
              <a:ext cx="342900" cy="422275"/>
            </a:xfrm>
            <a:prstGeom prst="rect">
              <a:avLst/>
            </a:prstGeom>
            <a:noFill/>
            <a:ln w="9525">
              <a:noFill/>
              <a:miter lim="800000"/>
              <a:headEnd/>
              <a:tailEnd/>
            </a:ln>
          </p:spPr>
        </p:pic>
        <p:pic>
          <p:nvPicPr>
            <p:cNvPr id="19" name="Рисунок 46"/>
            <p:cNvPicPr>
              <a:picLocks noChangeAspect="1"/>
            </p:cNvPicPr>
            <p:nvPr userDrawn="1"/>
          </p:nvPicPr>
          <p:blipFill>
            <a:blip r:embed="rId6" cstate="print"/>
            <a:srcRect/>
            <a:stretch>
              <a:fillRect/>
            </a:stretch>
          </p:blipFill>
          <p:spPr bwMode="auto">
            <a:xfrm>
              <a:off x="9586913" y="252239"/>
              <a:ext cx="1106487" cy="473075"/>
            </a:xfrm>
            <a:prstGeom prst="rect">
              <a:avLst/>
            </a:prstGeom>
            <a:noFill/>
            <a:ln w="9525">
              <a:noFill/>
              <a:miter lim="800000"/>
              <a:headEnd/>
              <a:tailEnd/>
            </a:ln>
          </p:spPr>
        </p:pic>
      </p:grpSp>
    </p:spTree>
    <p:extLst>
      <p:ext uri="{BB962C8B-B14F-4D97-AF65-F5344CB8AC3E}">
        <p14:creationId xmlns:p14="http://schemas.microsoft.com/office/powerpoint/2010/main" val="22470960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ru-RU" smtClean="0"/>
              <a:t>Образец заголовка</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4E7BB1E9-88C8-4A2D-9541-CC86CE44517E}" type="datetimeFigureOut">
              <a:rPr lang="ru-RU" smtClean="0"/>
              <a:t>06.12.2019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30BD446-C5CF-41E7-A9B4-707F0B320C0F}" type="slidenum">
              <a:rPr lang="ru-RU" smtClean="0"/>
              <a:t>‹#›</a:t>
            </a:fld>
            <a:endParaRPr lang="ru-RU"/>
          </a:p>
        </p:txBody>
      </p:sp>
    </p:spTree>
    <p:extLst>
      <p:ext uri="{BB962C8B-B14F-4D97-AF65-F5344CB8AC3E}">
        <p14:creationId xmlns:p14="http://schemas.microsoft.com/office/powerpoint/2010/main" val="222657655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8_Титульный слайд">
    <p:spTree>
      <p:nvGrpSpPr>
        <p:cNvPr id="1" name=""/>
        <p:cNvGrpSpPr/>
        <p:nvPr/>
      </p:nvGrpSpPr>
      <p:grpSpPr>
        <a:xfrm>
          <a:off x="0" y="0"/>
          <a:ext cx="0" cy="0"/>
          <a:chOff x="0" y="0"/>
          <a:chExt cx="0" cy="0"/>
        </a:xfrm>
      </p:grpSpPr>
      <p:sp>
        <p:nvSpPr>
          <p:cNvPr id="2" name="Shape 453"/>
          <p:cNvSpPr/>
          <p:nvPr userDrawn="1"/>
        </p:nvSpPr>
        <p:spPr>
          <a:xfrm>
            <a:off x="0" y="0"/>
            <a:ext cx="9137213" cy="980537"/>
          </a:xfrm>
          <a:prstGeom prst="rect">
            <a:avLst/>
          </a:prstGeom>
          <a:solidFill>
            <a:srgbClr val="1682C6"/>
          </a:solidFill>
          <a:ln w="38100">
            <a:solidFill>
              <a:srgbClr val="FFFFFF"/>
            </a:solidFill>
          </a:ln>
          <a:effectLst>
            <a:outerShdw blurRad="38100" dist="20000" dir="5400000" rotWithShape="0">
              <a:srgbClr val="000000">
                <a:alpha val="38000"/>
              </a:srgbClr>
            </a:outerShdw>
          </a:effectLst>
        </p:spPr>
        <p:txBody>
          <a:bodyPr lIns="43445" tIns="43445" rIns="43445" bIns="43445" anchor="ctr"/>
          <a:lstStyle/>
          <a:p>
            <a:pPr defTabSz="864888" eaLnBrk="1" hangingPunct="1">
              <a:defRPr>
                <a:solidFill>
                  <a:srgbClr val="FFFFFF"/>
                </a:solidFill>
                <a:latin typeface="+mn-lt"/>
                <a:ea typeface="+mn-ea"/>
                <a:cs typeface="+mn-cs"/>
                <a:sym typeface="Calibri"/>
              </a:defRPr>
            </a:pPr>
            <a:endParaRPr sz="1539">
              <a:solidFill>
                <a:srgbClr val="FFFFFF"/>
              </a:solidFill>
              <a:latin typeface="+mn-lt"/>
              <a:cs typeface="+mn-cs"/>
              <a:sym typeface="Calibri"/>
            </a:endParaRPr>
          </a:p>
        </p:txBody>
      </p:sp>
      <p:sp>
        <p:nvSpPr>
          <p:cNvPr id="3" name="Shape 455"/>
          <p:cNvSpPr txBox="1">
            <a:spLocks/>
          </p:cNvSpPr>
          <p:nvPr userDrawn="1"/>
        </p:nvSpPr>
        <p:spPr bwMode="auto">
          <a:xfrm>
            <a:off x="168328" y="33117"/>
            <a:ext cx="8807344" cy="914303"/>
          </a:xfrm>
          <a:prstGeom prst="rect">
            <a:avLst/>
          </a:prstGeom>
          <a:noFill/>
          <a:ln>
            <a:noFill/>
          </a:ln>
          <a:extLst/>
        </p:spPr>
        <p:txBody>
          <a:bodyPr lIns="86893" tIns="43447" rIns="86893" bIns="43447"/>
          <a:lstStyle>
            <a:lvl1pPr eaLnBrk="0" hangingPunct="0">
              <a:spcBef>
                <a:spcPct val="20000"/>
              </a:spcBef>
              <a:buFont typeface="Arial" pitchFamily="34" charset="0"/>
              <a:buChar char="•"/>
              <a:defRPr sz="3700">
                <a:solidFill>
                  <a:schemeClr val="tx1"/>
                </a:solidFill>
                <a:latin typeface="Calibri" pitchFamily="34" charset="0"/>
              </a:defRPr>
            </a:lvl1pPr>
            <a:lvl2pPr marL="842963" indent="-323850" eaLnBrk="0" hangingPunct="0">
              <a:spcBef>
                <a:spcPct val="20000"/>
              </a:spcBef>
              <a:buFont typeface="Arial" pitchFamily="34" charset="0"/>
              <a:buChar char="–"/>
              <a:defRPr sz="3200">
                <a:solidFill>
                  <a:schemeClr val="tx1"/>
                </a:solidFill>
                <a:latin typeface="Calibri" pitchFamily="34" charset="0"/>
              </a:defRPr>
            </a:lvl2pPr>
            <a:lvl3pPr marL="1296988" indent="-258763" eaLnBrk="0" hangingPunct="0">
              <a:spcBef>
                <a:spcPct val="20000"/>
              </a:spcBef>
              <a:buFont typeface="Arial" pitchFamily="34" charset="0"/>
              <a:buChar char="•"/>
              <a:defRPr sz="2700">
                <a:solidFill>
                  <a:schemeClr val="tx1"/>
                </a:solidFill>
                <a:latin typeface="Calibri" pitchFamily="34" charset="0"/>
              </a:defRPr>
            </a:lvl3pPr>
            <a:lvl4pPr marL="1816100" indent="-258763" eaLnBrk="0" hangingPunct="0">
              <a:spcBef>
                <a:spcPct val="20000"/>
              </a:spcBef>
              <a:buFont typeface="Arial" pitchFamily="34" charset="0"/>
              <a:buChar char="–"/>
              <a:defRPr sz="2300">
                <a:solidFill>
                  <a:schemeClr val="tx1"/>
                </a:solidFill>
                <a:latin typeface="Calibri" pitchFamily="34" charset="0"/>
              </a:defRPr>
            </a:lvl4pPr>
            <a:lvl5pPr marL="2336800" indent="-258763" eaLnBrk="0" hangingPunct="0">
              <a:spcBef>
                <a:spcPct val="20000"/>
              </a:spcBef>
              <a:buFont typeface="Arial" pitchFamily="34" charset="0"/>
              <a:buChar char="»"/>
              <a:defRPr sz="2300">
                <a:solidFill>
                  <a:schemeClr val="tx1"/>
                </a:solidFill>
                <a:latin typeface="Calibri" pitchFamily="34" charset="0"/>
              </a:defRPr>
            </a:lvl5pPr>
            <a:lvl6pPr marL="2794000" indent="-258763" eaLnBrk="0" fontAlgn="base" hangingPunct="0">
              <a:spcBef>
                <a:spcPct val="20000"/>
              </a:spcBef>
              <a:spcAft>
                <a:spcPct val="0"/>
              </a:spcAft>
              <a:buFont typeface="Arial" pitchFamily="34" charset="0"/>
              <a:buChar char="»"/>
              <a:defRPr sz="2300">
                <a:solidFill>
                  <a:schemeClr val="tx1"/>
                </a:solidFill>
                <a:latin typeface="Calibri" pitchFamily="34" charset="0"/>
              </a:defRPr>
            </a:lvl6pPr>
            <a:lvl7pPr marL="3251200" indent="-258763" eaLnBrk="0" fontAlgn="base" hangingPunct="0">
              <a:spcBef>
                <a:spcPct val="20000"/>
              </a:spcBef>
              <a:spcAft>
                <a:spcPct val="0"/>
              </a:spcAft>
              <a:buFont typeface="Arial" pitchFamily="34" charset="0"/>
              <a:buChar char="»"/>
              <a:defRPr sz="2300">
                <a:solidFill>
                  <a:schemeClr val="tx1"/>
                </a:solidFill>
                <a:latin typeface="Calibri" pitchFamily="34" charset="0"/>
              </a:defRPr>
            </a:lvl7pPr>
            <a:lvl8pPr marL="3708400" indent="-258763" eaLnBrk="0" fontAlgn="base" hangingPunct="0">
              <a:spcBef>
                <a:spcPct val="20000"/>
              </a:spcBef>
              <a:spcAft>
                <a:spcPct val="0"/>
              </a:spcAft>
              <a:buFont typeface="Arial" pitchFamily="34" charset="0"/>
              <a:buChar char="»"/>
              <a:defRPr sz="2300">
                <a:solidFill>
                  <a:schemeClr val="tx1"/>
                </a:solidFill>
                <a:latin typeface="Calibri" pitchFamily="34" charset="0"/>
              </a:defRPr>
            </a:lvl8pPr>
            <a:lvl9pPr marL="4165600" indent="-258763" eaLnBrk="0" fontAlgn="base" hangingPunct="0">
              <a:spcBef>
                <a:spcPct val="20000"/>
              </a:spcBef>
              <a:spcAft>
                <a:spcPct val="0"/>
              </a:spcAft>
              <a:buFont typeface="Arial" pitchFamily="34" charset="0"/>
              <a:buChar char="»"/>
              <a:defRPr sz="2300">
                <a:solidFill>
                  <a:schemeClr val="tx1"/>
                </a:solidFill>
                <a:latin typeface="Calibri" pitchFamily="34" charset="0"/>
              </a:defRPr>
            </a:lvl9pPr>
          </a:lstStyle>
          <a:p>
            <a:pPr algn="ctr" defTabSz="761734" eaLnBrk="1" hangingPunct="1">
              <a:spcBef>
                <a:spcPct val="0"/>
              </a:spcBef>
              <a:buFontTx/>
              <a:buNone/>
              <a:defRPr/>
            </a:pPr>
            <a:endParaRPr lang="ru-RU" altLang="ru-RU" sz="2394" dirty="0" smtClean="0">
              <a:solidFill>
                <a:srgbClr val="FFFFFF"/>
              </a:solidFill>
              <a:latin typeface="Impact" pitchFamily="34" charset="0"/>
              <a:ea typeface="Helvetica Neue Black Condensed"/>
              <a:cs typeface="Helvetica Neue Black Condensed"/>
              <a:sym typeface="Helvetica Neue Black Condensed"/>
            </a:endParaRPr>
          </a:p>
        </p:txBody>
      </p:sp>
      <p:pic>
        <p:nvPicPr>
          <p:cNvPr id="4" name="image1.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302219"/>
            <a:ext cx="9144000" cy="457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extLst>
      <p:ext uri="{BB962C8B-B14F-4D97-AF65-F5344CB8AC3E}">
        <p14:creationId xmlns:p14="http://schemas.microsoft.com/office/powerpoint/2010/main" val="26879049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Пустой слайд">
    <p:spTree>
      <p:nvGrpSpPr>
        <p:cNvPr id="1" name=""/>
        <p:cNvGrpSpPr/>
        <p:nvPr/>
      </p:nvGrpSpPr>
      <p:grpSpPr>
        <a:xfrm>
          <a:off x="0" y="0"/>
          <a:ext cx="0" cy="0"/>
          <a:chOff x="0" y="0"/>
          <a:chExt cx="0" cy="0"/>
        </a:xfrm>
      </p:grpSpPr>
      <p:sp>
        <p:nvSpPr>
          <p:cNvPr id="67" name="Shape 67"/>
          <p:cNvSpPr>
            <a:spLocks noGrp="1"/>
          </p:cNvSpPr>
          <p:nvPr>
            <p:ph type="sldNum" sz="quarter" idx="2"/>
          </p:nvPr>
        </p:nvSpPr>
        <p:spPr>
          <a:xfrm>
            <a:off x="8343823" y="6288262"/>
            <a:ext cx="317260" cy="332739"/>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Рисунок с подписью">
    <p:spTree>
      <p:nvGrpSpPr>
        <p:cNvPr id="1" name=""/>
        <p:cNvGrpSpPr/>
        <p:nvPr/>
      </p:nvGrpSpPr>
      <p:grpSpPr>
        <a:xfrm>
          <a:off x="0" y="0"/>
          <a:ext cx="0" cy="0"/>
          <a:chOff x="0" y="0"/>
          <a:chExt cx="0" cy="0"/>
        </a:xfrm>
      </p:grpSpPr>
      <p:sp>
        <p:nvSpPr>
          <p:cNvPr id="84" name="Shape 84"/>
          <p:cNvSpPr>
            <a:spLocks noGrp="1"/>
          </p:cNvSpPr>
          <p:nvPr>
            <p:ph type="title"/>
          </p:nvPr>
        </p:nvSpPr>
        <p:spPr>
          <a:xfrm>
            <a:off x="1792288" y="4800600"/>
            <a:ext cx="5486402" cy="566738"/>
          </a:xfrm>
          <a:prstGeom prst="rect">
            <a:avLst/>
          </a:prstGeom>
        </p:spPr>
        <p:txBody>
          <a:bodyPr anchor="b"/>
          <a:lstStyle>
            <a:lvl1pPr algn="l">
              <a:defRPr sz="2000" b="1"/>
            </a:lvl1pPr>
          </a:lstStyle>
          <a:p>
            <a:r>
              <a:t>Текст заголовка</a:t>
            </a:r>
          </a:p>
        </p:txBody>
      </p:sp>
      <p:sp>
        <p:nvSpPr>
          <p:cNvPr id="85" name="Shape 85"/>
          <p:cNvSpPr>
            <a:spLocks noGrp="1"/>
          </p:cNvSpPr>
          <p:nvPr>
            <p:ph type="pic" sz="half" idx="13"/>
          </p:nvPr>
        </p:nvSpPr>
        <p:spPr>
          <a:xfrm>
            <a:off x="1792288" y="612775"/>
            <a:ext cx="5486402" cy="4114800"/>
          </a:xfrm>
          <a:prstGeom prst="rect">
            <a:avLst/>
          </a:prstGeom>
        </p:spPr>
        <p:txBody>
          <a:bodyPr lIns="91439" tIns="45719" rIns="91439" bIns="45719">
            <a:noAutofit/>
          </a:bodyPr>
          <a:lstStyle/>
          <a:p>
            <a:endParaRPr/>
          </a:p>
        </p:txBody>
      </p:sp>
      <p:sp>
        <p:nvSpPr>
          <p:cNvPr id="86" name="Shape 86"/>
          <p:cNvSpPr>
            <a:spLocks noGrp="1"/>
          </p:cNvSpPr>
          <p:nvPr>
            <p:ph type="body" sz="quarter" idx="1"/>
          </p:nvPr>
        </p:nvSpPr>
        <p:spPr>
          <a:xfrm>
            <a:off x="1792288" y="5367337"/>
            <a:ext cx="5486402" cy="804864"/>
          </a:xfrm>
          <a:prstGeom prst="rect">
            <a:avLst/>
          </a:prstGeom>
        </p:spPr>
        <p:txBody>
          <a:bodyPr/>
          <a:lstStyle>
            <a:lvl1pPr marL="0" indent="0">
              <a:spcBef>
                <a:spcPts val="300"/>
              </a:spcBef>
              <a:buSzTx/>
              <a:buFontTx/>
              <a:buNone/>
              <a:defRPr sz="1400"/>
            </a:lvl1pPr>
            <a:lvl2pPr marL="0" indent="0">
              <a:spcBef>
                <a:spcPts val="300"/>
              </a:spcBef>
              <a:buSzTx/>
              <a:buFontTx/>
              <a:buNone/>
              <a:defRPr sz="1400"/>
            </a:lvl2pPr>
            <a:lvl3pPr marL="0" indent="0">
              <a:spcBef>
                <a:spcPts val="300"/>
              </a:spcBef>
              <a:buSzTx/>
              <a:buFontTx/>
              <a:buNone/>
              <a:defRPr sz="1400"/>
            </a:lvl3pPr>
            <a:lvl4pPr marL="0" indent="0">
              <a:spcBef>
                <a:spcPts val="300"/>
              </a:spcBef>
              <a:buSzTx/>
              <a:buFontTx/>
              <a:buNone/>
              <a:defRPr sz="1400"/>
            </a:lvl4pPr>
            <a:lvl5pPr marL="0" indent="0">
              <a:spcBef>
                <a:spcPts val="300"/>
              </a:spcBef>
              <a:buSzTx/>
              <a:buFontTx/>
              <a:buNone/>
              <a:defRPr sz="140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87" name="Shape 87"/>
          <p:cNvSpPr>
            <a:spLocks noGrp="1"/>
          </p:cNvSpPr>
          <p:nvPr>
            <p:ph type="sldNum" sz="quarter" idx="2"/>
          </p:nvPr>
        </p:nvSpPr>
        <p:spPr>
          <a:xfrm>
            <a:off x="8317183" y="6288262"/>
            <a:ext cx="317260" cy="332739"/>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Заголовок и вертикальный текст">
    <p:spTree>
      <p:nvGrpSpPr>
        <p:cNvPr id="1" name=""/>
        <p:cNvGrpSpPr/>
        <p:nvPr/>
      </p:nvGrpSpPr>
      <p:grpSpPr>
        <a:xfrm>
          <a:off x="0" y="0"/>
          <a:ext cx="0" cy="0"/>
          <a:chOff x="0" y="0"/>
          <a:chExt cx="0" cy="0"/>
        </a:xfrm>
      </p:grpSpPr>
      <p:sp>
        <p:nvSpPr>
          <p:cNvPr id="94" name="Shape 94"/>
          <p:cNvSpPr>
            <a:spLocks noGrp="1"/>
          </p:cNvSpPr>
          <p:nvPr>
            <p:ph type="title"/>
          </p:nvPr>
        </p:nvSpPr>
        <p:spPr>
          <a:prstGeom prst="rect">
            <a:avLst/>
          </a:prstGeom>
        </p:spPr>
        <p:txBody>
          <a:bodyPr/>
          <a:lstStyle/>
          <a:p>
            <a:r>
              <a:t>Текст заголовка</a:t>
            </a:r>
          </a:p>
        </p:txBody>
      </p:sp>
      <p:sp>
        <p:nvSpPr>
          <p:cNvPr id="95" name="Shape 95"/>
          <p:cNvSpPr>
            <a:spLocks noGrp="1"/>
          </p:cNvSpPr>
          <p:nvPr>
            <p:ph type="body" idx="1"/>
          </p:nvPr>
        </p:nvSpPr>
        <p:spPr>
          <a:prstGeom prst="rect">
            <a:avLst/>
          </a:prstGeom>
        </p:spPr>
        <p:txBody>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96" name="Shape 96"/>
          <p:cNvSpPr>
            <a:spLocks noGrp="1"/>
          </p:cNvSpPr>
          <p:nvPr>
            <p:ph type="sldNum" sz="quarter" idx="2"/>
          </p:nvPr>
        </p:nvSpPr>
        <p:spPr>
          <a:xfrm>
            <a:off x="8317183" y="6288262"/>
            <a:ext cx="317260" cy="332739"/>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Вертикальный заголовок и текст">
    <p:spTree>
      <p:nvGrpSpPr>
        <p:cNvPr id="1" name=""/>
        <p:cNvGrpSpPr/>
        <p:nvPr/>
      </p:nvGrpSpPr>
      <p:grpSpPr>
        <a:xfrm>
          <a:off x="0" y="0"/>
          <a:ext cx="0" cy="0"/>
          <a:chOff x="0" y="0"/>
          <a:chExt cx="0" cy="0"/>
        </a:xfrm>
      </p:grpSpPr>
      <p:sp>
        <p:nvSpPr>
          <p:cNvPr id="103" name="Shape 103"/>
          <p:cNvSpPr>
            <a:spLocks noGrp="1"/>
          </p:cNvSpPr>
          <p:nvPr>
            <p:ph type="title"/>
          </p:nvPr>
        </p:nvSpPr>
        <p:spPr>
          <a:xfrm>
            <a:off x="6629400" y="274638"/>
            <a:ext cx="2057400" cy="5851527"/>
          </a:xfrm>
          <a:prstGeom prst="rect">
            <a:avLst/>
          </a:prstGeom>
        </p:spPr>
        <p:txBody>
          <a:bodyPr/>
          <a:lstStyle/>
          <a:p>
            <a:r>
              <a:t>Текст заголовка</a:t>
            </a:r>
          </a:p>
        </p:txBody>
      </p:sp>
      <p:sp>
        <p:nvSpPr>
          <p:cNvPr id="104" name="Shape 104"/>
          <p:cNvSpPr>
            <a:spLocks noGrp="1"/>
          </p:cNvSpPr>
          <p:nvPr>
            <p:ph type="body" idx="1"/>
          </p:nvPr>
        </p:nvSpPr>
        <p:spPr>
          <a:xfrm>
            <a:off x="457200" y="274638"/>
            <a:ext cx="6019800" cy="5851527"/>
          </a:xfrm>
          <a:prstGeom prst="rect">
            <a:avLst/>
          </a:prstGeom>
        </p:spPr>
        <p:txBody>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05" name="Shape 105"/>
          <p:cNvSpPr>
            <a:spLocks noGrp="1"/>
          </p:cNvSpPr>
          <p:nvPr>
            <p:ph type="sldNum" sz="quarter" idx="2"/>
          </p:nvPr>
        </p:nvSpPr>
        <p:spPr>
          <a:xfrm>
            <a:off x="8317183" y="6288262"/>
            <a:ext cx="317260" cy="332739"/>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4_Титульный слайд">
    <p:spTree>
      <p:nvGrpSpPr>
        <p:cNvPr id="1" name=""/>
        <p:cNvGrpSpPr/>
        <p:nvPr/>
      </p:nvGrpSpPr>
      <p:grpSpPr>
        <a:xfrm>
          <a:off x="0" y="0"/>
          <a:ext cx="0" cy="0"/>
          <a:chOff x="0" y="0"/>
          <a:chExt cx="0" cy="0"/>
        </a:xfrm>
      </p:grpSpPr>
      <p:sp>
        <p:nvSpPr>
          <p:cNvPr id="157" name="Shape 157"/>
          <p:cNvSpPr/>
          <p:nvPr/>
        </p:nvSpPr>
        <p:spPr>
          <a:xfrm>
            <a:off x="877527" y="325535"/>
            <a:ext cx="3263453" cy="524480"/>
          </a:xfrm>
          <a:prstGeom prst="rect">
            <a:avLst/>
          </a:prstGeom>
          <a:ln w="12700">
            <a:miter lim="400000"/>
          </a:ln>
          <a:extLst>
            <a:ext uri="{C572A759-6A51-4108-AA02-DFA0A04FC94B}">
              <ma14:wrappingTextBoxFlag xmlns="" xmlns:ma14="http://schemas.microsoft.com/office/mac/drawingml/2011/main" val="1"/>
            </a:ext>
          </a:extLst>
        </p:spPr>
        <p:txBody>
          <a:bodyPr lIns="31519" tIns="31519" rIns="31519" bIns="31519" anchor="ctr">
            <a:spAutoFit/>
          </a:bodyPr>
          <a:lstStyle>
            <a:lvl1pPr defTabSz="912652">
              <a:defRPr sz="1400" cap="all">
                <a:solidFill>
                  <a:srgbClr val="A6A6A6"/>
                </a:solidFill>
                <a:latin typeface="PT Sans Narrow"/>
                <a:ea typeface="PT Sans Narrow"/>
                <a:cs typeface="PT Sans Narrow"/>
                <a:sym typeface="PT Sans Narrow"/>
              </a:defRPr>
            </a:lvl1pPr>
          </a:lstStyle>
          <a:p>
            <a:r>
              <a:t>Магазин социального питания и адресной продовольственной поддержки</a:t>
            </a:r>
          </a:p>
        </p:txBody>
      </p:sp>
      <p:sp>
        <p:nvSpPr>
          <p:cNvPr id="158" name="Shape 158"/>
          <p:cNvSpPr/>
          <p:nvPr/>
        </p:nvSpPr>
        <p:spPr>
          <a:xfrm>
            <a:off x="200725" y="228779"/>
            <a:ext cx="659934" cy="699975"/>
          </a:xfrm>
          <a:prstGeom prst="ellipse">
            <a:avLst/>
          </a:prstGeom>
          <a:solidFill>
            <a:srgbClr val="31859C"/>
          </a:solidFill>
          <a:ln w="12700">
            <a:miter lim="400000"/>
          </a:ln>
        </p:spPr>
        <p:txBody>
          <a:bodyPr lIns="45718" tIns="45718" rIns="45718" bIns="45718" anchor="ctr"/>
          <a:lstStyle/>
          <a:p>
            <a:pPr algn="ctr" defTabSz="913270">
              <a:defRPr>
                <a:solidFill>
                  <a:srgbClr val="FFFFFF"/>
                </a:solidFill>
                <a:latin typeface="+mn-lt"/>
                <a:ea typeface="+mn-ea"/>
                <a:cs typeface="+mn-cs"/>
                <a:sym typeface="Calibri"/>
              </a:defRPr>
            </a:pPr>
            <a:endParaRPr/>
          </a:p>
        </p:txBody>
      </p:sp>
      <p:sp>
        <p:nvSpPr>
          <p:cNvPr id="159" name="Shape 159"/>
          <p:cNvSpPr/>
          <p:nvPr/>
        </p:nvSpPr>
        <p:spPr>
          <a:xfrm>
            <a:off x="346183" y="377796"/>
            <a:ext cx="369018" cy="401951"/>
          </a:xfrm>
          <a:custGeom>
            <a:avLst/>
            <a:gdLst/>
            <a:ahLst/>
            <a:cxnLst>
              <a:cxn ang="0">
                <a:pos x="wd2" y="hd2"/>
              </a:cxn>
              <a:cxn ang="5400000">
                <a:pos x="wd2" y="hd2"/>
              </a:cxn>
              <a:cxn ang="10800000">
                <a:pos x="wd2" y="hd2"/>
              </a:cxn>
              <a:cxn ang="16200000">
                <a:pos x="wd2" y="hd2"/>
              </a:cxn>
            </a:cxnLst>
            <a:rect l="0" t="0" r="r" b="b"/>
            <a:pathLst>
              <a:path w="21600" h="21600" extrusionOk="0">
                <a:moveTo>
                  <a:pt x="0" y="21018"/>
                </a:moveTo>
                <a:cubicBezTo>
                  <a:pt x="7387" y="21600"/>
                  <a:pt x="7387" y="21600"/>
                  <a:pt x="7387" y="21600"/>
                </a:cubicBezTo>
                <a:cubicBezTo>
                  <a:pt x="7387" y="5164"/>
                  <a:pt x="7387" y="5164"/>
                  <a:pt x="7387" y="5164"/>
                </a:cubicBezTo>
                <a:cubicBezTo>
                  <a:pt x="0" y="5164"/>
                  <a:pt x="0" y="5164"/>
                  <a:pt x="0" y="5164"/>
                </a:cubicBezTo>
                <a:lnTo>
                  <a:pt x="0" y="21018"/>
                </a:lnTo>
                <a:close/>
                <a:moveTo>
                  <a:pt x="7536" y="21600"/>
                </a:moveTo>
                <a:cubicBezTo>
                  <a:pt x="10856" y="20327"/>
                  <a:pt x="10856" y="20327"/>
                  <a:pt x="10856" y="20327"/>
                </a:cubicBezTo>
                <a:cubicBezTo>
                  <a:pt x="10856" y="5164"/>
                  <a:pt x="10856" y="5164"/>
                  <a:pt x="10856" y="5164"/>
                </a:cubicBezTo>
                <a:cubicBezTo>
                  <a:pt x="7536" y="5164"/>
                  <a:pt x="7536" y="5164"/>
                  <a:pt x="7536" y="5164"/>
                </a:cubicBezTo>
                <a:lnTo>
                  <a:pt x="7536" y="21600"/>
                </a:lnTo>
                <a:close/>
                <a:moveTo>
                  <a:pt x="1753" y="1745"/>
                </a:moveTo>
                <a:cubicBezTo>
                  <a:pt x="0" y="4982"/>
                  <a:pt x="0" y="4982"/>
                  <a:pt x="0" y="4982"/>
                </a:cubicBezTo>
                <a:cubicBezTo>
                  <a:pt x="7387" y="4982"/>
                  <a:pt x="7387" y="4982"/>
                  <a:pt x="7387" y="4982"/>
                </a:cubicBezTo>
                <a:cubicBezTo>
                  <a:pt x="8991" y="1745"/>
                  <a:pt x="8991" y="1745"/>
                  <a:pt x="8991" y="1745"/>
                </a:cubicBezTo>
                <a:lnTo>
                  <a:pt x="1753" y="1745"/>
                </a:lnTo>
                <a:close/>
                <a:moveTo>
                  <a:pt x="8991" y="764"/>
                </a:moveTo>
                <a:cubicBezTo>
                  <a:pt x="8991" y="364"/>
                  <a:pt x="8730" y="0"/>
                  <a:pt x="8431" y="0"/>
                </a:cubicBezTo>
                <a:cubicBezTo>
                  <a:pt x="2313" y="0"/>
                  <a:pt x="2313" y="0"/>
                  <a:pt x="2313" y="0"/>
                </a:cubicBezTo>
                <a:cubicBezTo>
                  <a:pt x="2015" y="0"/>
                  <a:pt x="1753" y="364"/>
                  <a:pt x="1753" y="764"/>
                </a:cubicBezTo>
                <a:cubicBezTo>
                  <a:pt x="1753" y="1564"/>
                  <a:pt x="1753" y="1564"/>
                  <a:pt x="1753" y="1564"/>
                </a:cubicBezTo>
                <a:cubicBezTo>
                  <a:pt x="8991" y="1564"/>
                  <a:pt x="8991" y="1564"/>
                  <a:pt x="8991" y="1564"/>
                </a:cubicBezTo>
                <a:lnTo>
                  <a:pt x="8991" y="764"/>
                </a:lnTo>
                <a:close/>
                <a:moveTo>
                  <a:pt x="7498" y="4982"/>
                </a:moveTo>
                <a:cubicBezTo>
                  <a:pt x="10856" y="4982"/>
                  <a:pt x="10856" y="4982"/>
                  <a:pt x="10856" y="4982"/>
                </a:cubicBezTo>
                <a:cubicBezTo>
                  <a:pt x="9065" y="1745"/>
                  <a:pt x="9065" y="1745"/>
                  <a:pt x="9065" y="1745"/>
                </a:cubicBezTo>
                <a:lnTo>
                  <a:pt x="7498" y="4982"/>
                </a:lnTo>
                <a:close/>
                <a:moveTo>
                  <a:pt x="21040" y="14873"/>
                </a:moveTo>
                <a:cubicBezTo>
                  <a:pt x="21600" y="14618"/>
                  <a:pt x="21600" y="14618"/>
                  <a:pt x="21600" y="14618"/>
                </a:cubicBezTo>
                <a:cubicBezTo>
                  <a:pt x="21600" y="14436"/>
                  <a:pt x="21600" y="14218"/>
                  <a:pt x="21563" y="14036"/>
                </a:cubicBezTo>
                <a:cubicBezTo>
                  <a:pt x="21525" y="13855"/>
                  <a:pt x="21488" y="13673"/>
                  <a:pt x="21413" y="13491"/>
                </a:cubicBezTo>
                <a:cubicBezTo>
                  <a:pt x="21339" y="13273"/>
                  <a:pt x="21339" y="13273"/>
                  <a:pt x="21339" y="13273"/>
                </a:cubicBezTo>
                <a:cubicBezTo>
                  <a:pt x="20593" y="13455"/>
                  <a:pt x="19847" y="13455"/>
                  <a:pt x="19138" y="13309"/>
                </a:cubicBezTo>
                <a:cubicBezTo>
                  <a:pt x="18392" y="13127"/>
                  <a:pt x="17832" y="12909"/>
                  <a:pt x="17459" y="12582"/>
                </a:cubicBezTo>
                <a:cubicBezTo>
                  <a:pt x="18093" y="12545"/>
                  <a:pt x="18653" y="12473"/>
                  <a:pt x="19138" y="12364"/>
                </a:cubicBezTo>
                <a:cubicBezTo>
                  <a:pt x="19585" y="12291"/>
                  <a:pt x="19996" y="12145"/>
                  <a:pt x="20257" y="12036"/>
                </a:cubicBezTo>
                <a:cubicBezTo>
                  <a:pt x="20667" y="11855"/>
                  <a:pt x="20667" y="11855"/>
                  <a:pt x="20667" y="11855"/>
                </a:cubicBezTo>
                <a:cubicBezTo>
                  <a:pt x="20705" y="11600"/>
                  <a:pt x="20705" y="11309"/>
                  <a:pt x="20630" y="10982"/>
                </a:cubicBezTo>
                <a:cubicBezTo>
                  <a:pt x="20593" y="10655"/>
                  <a:pt x="20555" y="10364"/>
                  <a:pt x="20481" y="10145"/>
                </a:cubicBezTo>
                <a:cubicBezTo>
                  <a:pt x="20406" y="9818"/>
                  <a:pt x="20406" y="9818"/>
                  <a:pt x="20406" y="9818"/>
                </a:cubicBezTo>
                <a:cubicBezTo>
                  <a:pt x="19809" y="10000"/>
                  <a:pt x="19250" y="10073"/>
                  <a:pt x="18653" y="10036"/>
                </a:cubicBezTo>
                <a:cubicBezTo>
                  <a:pt x="18056" y="10000"/>
                  <a:pt x="17608" y="9927"/>
                  <a:pt x="17310" y="9782"/>
                </a:cubicBezTo>
                <a:cubicBezTo>
                  <a:pt x="16825" y="9600"/>
                  <a:pt x="16825" y="9600"/>
                  <a:pt x="16825" y="9600"/>
                </a:cubicBezTo>
                <a:cubicBezTo>
                  <a:pt x="17235" y="9600"/>
                  <a:pt x="17720" y="9527"/>
                  <a:pt x="18242" y="9345"/>
                </a:cubicBezTo>
                <a:cubicBezTo>
                  <a:pt x="18727" y="9164"/>
                  <a:pt x="19138" y="8982"/>
                  <a:pt x="19436" y="8836"/>
                </a:cubicBezTo>
                <a:cubicBezTo>
                  <a:pt x="19884" y="8582"/>
                  <a:pt x="19884" y="8582"/>
                  <a:pt x="19884" y="8582"/>
                </a:cubicBezTo>
                <a:cubicBezTo>
                  <a:pt x="19847" y="8364"/>
                  <a:pt x="19809" y="8145"/>
                  <a:pt x="19735" y="7891"/>
                </a:cubicBezTo>
                <a:cubicBezTo>
                  <a:pt x="19660" y="7636"/>
                  <a:pt x="19585" y="7455"/>
                  <a:pt x="19511" y="7273"/>
                </a:cubicBezTo>
                <a:cubicBezTo>
                  <a:pt x="19436" y="7018"/>
                  <a:pt x="19436" y="7018"/>
                  <a:pt x="19436" y="7018"/>
                </a:cubicBezTo>
                <a:cubicBezTo>
                  <a:pt x="19212" y="7236"/>
                  <a:pt x="18802" y="7382"/>
                  <a:pt x="18317" y="7491"/>
                </a:cubicBezTo>
                <a:cubicBezTo>
                  <a:pt x="17832" y="7600"/>
                  <a:pt x="17384" y="7636"/>
                  <a:pt x="17011" y="7636"/>
                </a:cubicBezTo>
                <a:cubicBezTo>
                  <a:pt x="16452" y="7636"/>
                  <a:pt x="16452" y="7636"/>
                  <a:pt x="16452" y="7636"/>
                </a:cubicBezTo>
                <a:cubicBezTo>
                  <a:pt x="16937" y="7455"/>
                  <a:pt x="17384" y="7236"/>
                  <a:pt x="17795" y="6982"/>
                </a:cubicBezTo>
                <a:cubicBezTo>
                  <a:pt x="18205" y="6691"/>
                  <a:pt x="18504" y="6473"/>
                  <a:pt x="18653" y="6255"/>
                </a:cubicBezTo>
                <a:cubicBezTo>
                  <a:pt x="18914" y="6000"/>
                  <a:pt x="18914" y="6000"/>
                  <a:pt x="18914" y="6000"/>
                </a:cubicBezTo>
                <a:cubicBezTo>
                  <a:pt x="18131" y="4836"/>
                  <a:pt x="17347" y="4000"/>
                  <a:pt x="16526" y="3491"/>
                </a:cubicBezTo>
                <a:cubicBezTo>
                  <a:pt x="15743" y="3018"/>
                  <a:pt x="15034" y="2836"/>
                  <a:pt x="14437" y="2982"/>
                </a:cubicBezTo>
                <a:cubicBezTo>
                  <a:pt x="13878" y="3127"/>
                  <a:pt x="13355" y="3455"/>
                  <a:pt x="12945" y="3964"/>
                </a:cubicBezTo>
                <a:cubicBezTo>
                  <a:pt x="12535" y="4436"/>
                  <a:pt x="12274" y="5055"/>
                  <a:pt x="12124" y="5782"/>
                </a:cubicBezTo>
                <a:cubicBezTo>
                  <a:pt x="11863" y="7236"/>
                  <a:pt x="11975" y="9455"/>
                  <a:pt x="12497" y="12436"/>
                </a:cubicBezTo>
                <a:cubicBezTo>
                  <a:pt x="12982" y="15418"/>
                  <a:pt x="13766" y="17818"/>
                  <a:pt x="14848" y="19636"/>
                </a:cubicBezTo>
                <a:cubicBezTo>
                  <a:pt x="15295" y="20255"/>
                  <a:pt x="15780" y="20655"/>
                  <a:pt x="16377" y="20873"/>
                </a:cubicBezTo>
                <a:cubicBezTo>
                  <a:pt x="16937" y="21055"/>
                  <a:pt x="17496" y="21018"/>
                  <a:pt x="18056" y="20800"/>
                </a:cubicBezTo>
                <a:cubicBezTo>
                  <a:pt x="18616" y="20582"/>
                  <a:pt x="19138" y="20218"/>
                  <a:pt x="19660" y="19782"/>
                </a:cubicBezTo>
                <a:cubicBezTo>
                  <a:pt x="20145" y="19345"/>
                  <a:pt x="20593" y="18764"/>
                  <a:pt x="20928" y="18073"/>
                </a:cubicBezTo>
                <a:cubicBezTo>
                  <a:pt x="21264" y="17418"/>
                  <a:pt x="21488" y="16691"/>
                  <a:pt x="21563" y="15964"/>
                </a:cubicBezTo>
                <a:cubicBezTo>
                  <a:pt x="21003" y="16109"/>
                  <a:pt x="20406" y="16145"/>
                  <a:pt x="19809" y="16109"/>
                </a:cubicBezTo>
                <a:cubicBezTo>
                  <a:pt x="19175" y="16073"/>
                  <a:pt x="18727" y="16000"/>
                  <a:pt x="18429" y="15891"/>
                </a:cubicBezTo>
                <a:cubicBezTo>
                  <a:pt x="18019" y="15709"/>
                  <a:pt x="18019" y="15709"/>
                  <a:pt x="18019" y="15709"/>
                </a:cubicBezTo>
                <a:cubicBezTo>
                  <a:pt x="18466" y="15673"/>
                  <a:pt x="18989" y="15564"/>
                  <a:pt x="19585" y="15382"/>
                </a:cubicBezTo>
                <a:cubicBezTo>
                  <a:pt x="20220" y="15200"/>
                  <a:pt x="20705" y="15018"/>
                  <a:pt x="21040" y="14873"/>
                </a:cubicBezTo>
                <a:close/>
              </a:path>
            </a:pathLst>
          </a:custGeom>
          <a:solidFill>
            <a:srgbClr val="FFFFFF"/>
          </a:solidFill>
          <a:ln w="12700">
            <a:miter lim="400000"/>
          </a:ln>
        </p:spPr>
        <p:txBody>
          <a:bodyPr lIns="45718" tIns="45718" rIns="45718" bIns="45718"/>
          <a:lstStyle/>
          <a:p>
            <a:pPr defTabSz="913270">
              <a:defRPr>
                <a:latin typeface="+mn-lt"/>
                <a:ea typeface="+mn-ea"/>
                <a:cs typeface="+mn-cs"/>
                <a:sym typeface="Calibri"/>
              </a:defRPr>
            </a:pPr>
            <a:endParaRPr/>
          </a:p>
        </p:txBody>
      </p:sp>
      <p:sp>
        <p:nvSpPr>
          <p:cNvPr id="160" name="Shape 160"/>
          <p:cNvSpPr/>
          <p:nvPr/>
        </p:nvSpPr>
        <p:spPr>
          <a:xfrm>
            <a:off x="0" y="6629227"/>
            <a:ext cx="9144000" cy="228781"/>
          </a:xfrm>
          <a:prstGeom prst="rect">
            <a:avLst/>
          </a:prstGeom>
          <a:solidFill>
            <a:srgbClr val="31859C"/>
          </a:solidFill>
          <a:ln w="12700">
            <a:miter lim="400000"/>
          </a:ln>
        </p:spPr>
        <p:txBody>
          <a:bodyPr lIns="45718" tIns="45718" rIns="45718" bIns="45718" anchor="ctr"/>
          <a:lstStyle/>
          <a:p>
            <a:pPr algn="ctr" defTabSz="913270">
              <a:defRPr>
                <a:solidFill>
                  <a:srgbClr val="FFFFFF"/>
                </a:solidFill>
                <a:latin typeface="+mn-lt"/>
                <a:ea typeface="+mn-ea"/>
                <a:cs typeface="+mn-cs"/>
                <a:sym typeface="Calibri"/>
              </a:defRPr>
            </a:pPr>
            <a:endParaRPr/>
          </a:p>
        </p:txBody>
      </p:sp>
      <p:sp>
        <p:nvSpPr>
          <p:cNvPr id="161" name="Shape 161"/>
          <p:cNvSpPr>
            <a:spLocks noGrp="1"/>
          </p:cNvSpPr>
          <p:nvPr>
            <p:ph type="sldNum" sz="quarter" idx="2"/>
          </p:nvPr>
        </p:nvSpPr>
        <p:spPr>
          <a:xfrm>
            <a:off x="6289220" y="6221731"/>
            <a:ext cx="263980" cy="269239"/>
          </a:xfrm>
          <a:prstGeom prst="rect">
            <a:avLst/>
          </a:prstGeom>
        </p:spPr>
        <p:txBody>
          <a:bodyPr/>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7_Титульный слайд">
    <p:spTree>
      <p:nvGrpSpPr>
        <p:cNvPr id="1" name=""/>
        <p:cNvGrpSpPr/>
        <p:nvPr/>
      </p:nvGrpSpPr>
      <p:grpSpPr>
        <a:xfrm>
          <a:off x="0" y="0"/>
          <a:ext cx="0" cy="0"/>
          <a:chOff x="0" y="0"/>
          <a:chExt cx="0" cy="0"/>
        </a:xfrm>
      </p:grpSpPr>
      <p:sp>
        <p:nvSpPr>
          <p:cNvPr id="178" name="Shape 178"/>
          <p:cNvSpPr/>
          <p:nvPr/>
        </p:nvSpPr>
        <p:spPr>
          <a:xfrm>
            <a:off x="877527" y="325535"/>
            <a:ext cx="3263453" cy="524480"/>
          </a:xfrm>
          <a:prstGeom prst="rect">
            <a:avLst/>
          </a:prstGeom>
          <a:ln w="12700">
            <a:miter lim="400000"/>
          </a:ln>
          <a:extLst>
            <a:ext uri="{C572A759-6A51-4108-AA02-DFA0A04FC94B}">
              <ma14:wrappingTextBoxFlag xmlns="" xmlns:ma14="http://schemas.microsoft.com/office/mac/drawingml/2011/main" val="1"/>
            </a:ext>
          </a:extLst>
        </p:spPr>
        <p:txBody>
          <a:bodyPr lIns="31519" tIns="31519" rIns="31519" bIns="31519" anchor="ctr">
            <a:spAutoFit/>
          </a:bodyPr>
          <a:lstStyle>
            <a:lvl1pPr defTabSz="912652">
              <a:defRPr sz="1400" cap="all">
                <a:solidFill>
                  <a:srgbClr val="F2F2F2"/>
                </a:solidFill>
                <a:latin typeface="PT Sans Narrow"/>
                <a:ea typeface="PT Sans Narrow"/>
                <a:cs typeface="PT Sans Narrow"/>
                <a:sym typeface="PT Sans Narrow"/>
              </a:defRPr>
            </a:lvl1pPr>
          </a:lstStyle>
          <a:p>
            <a:r>
              <a:t>Магазин социального питания и адресной продовольственной поддержки</a:t>
            </a:r>
          </a:p>
        </p:txBody>
      </p:sp>
      <p:sp>
        <p:nvSpPr>
          <p:cNvPr id="179" name="Shape 179"/>
          <p:cNvSpPr/>
          <p:nvPr/>
        </p:nvSpPr>
        <p:spPr>
          <a:xfrm>
            <a:off x="200725" y="228779"/>
            <a:ext cx="659934" cy="699975"/>
          </a:xfrm>
          <a:prstGeom prst="ellipse">
            <a:avLst/>
          </a:prstGeom>
          <a:solidFill>
            <a:srgbClr val="F2F2F2"/>
          </a:solidFill>
          <a:ln w="12700">
            <a:miter lim="400000"/>
          </a:ln>
        </p:spPr>
        <p:txBody>
          <a:bodyPr lIns="45718" tIns="45718" rIns="45718" bIns="45718" anchor="ctr"/>
          <a:lstStyle/>
          <a:p>
            <a:pPr algn="ctr" defTabSz="913270">
              <a:defRPr>
                <a:solidFill>
                  <a:srgbClr val="FFFFFF"/>
                </a:solidFill>
                <a:latin typeface="+mn-lt"/>
                <a:ea typeface="+mn-ea"/>
                <a:cs typeface="+mn-cs"/>
                <a:sym typeface="Calibri"/>
              </a:defRPr>
            </a:pPr>
            <a:endParaRPr/>
          </a:p>
        </p:txBody>
      </p:sp>
      <p:sp>
        <p:nvSpPr>
          <p:cNvPr id="180" name="Shape 180"/>
          <p:cNvSpPr/>
          <p:nvPr/>
        </p:nvSpPr>
        <p:spPr>
          <a:xfrm>
            <a:off x="346183" y="377796"/>
            <a:ext cx="369018" cy="401951"/>
          </a:xfrm>
          <a:custGeom>
            <a:avLst/>
            <a:gdLst/>
            <a:ahLst/>
            <a:cxnLst>
              <a:cxn ang="0">
                <a:pos x="wd2" y="hd2"/>
              </a:cxn>
              <a:cxn ang="5400000">
                <a:pos x="wd2" y="hd2"/>
              </a:cxn>
              <a:cxn ang="10800000">
                <a:pos x="wd2" y="hd2"/>
              </a:cxn>
              <a:cxn ang="16200000">
                <a:pos x="wd2" y="hd2"/>
              </a:cxn>
            </a:cxnLst>
            <a:rect l="0" t="0" r="r" b="b"/>
            <a:pathLst>
              <a:path w="21600" h="21600" extrusionOk="0">
                <a:moveTo>
                  <a:pt x="0" y="21018"/>
                </a:moveTo>
                <a:cubicBezTo>
                  <a:pt x="7387" y="21600"/>
                  <a:pt x="7387" y="21600"/>
                  <a:pt x="7387" y="21600"/>
                </a:cubicBezTo>
                <a:cubicBezTo>
                  <a:pt x="7387" y="5164"/>
                  <a:pt x="7387" y="5164"/>
                  <a:pt x="7387" y="5164"/>
                </a:cubicBezTo>
                <a:cubicBezTo>
                  <a:pt x="0" y="5164"/>
                  <a:pt x="0" y="5164"/>
                  <a:pt x="0" y="5164"/>
                </a:cubicBezTo>
                <a:lnTo>
                  <a:pt x="0" y="21018"/>
                </a:lnTo>
                <a:close/>
                <a:moveTo>
                  <a:pt x="7536" y="21600"/>
                </a:moveTo>
                <a:cubicBezTo>
                  <a:pt x="10856" y="20327"/>
                  <a:pt x="10856" y="20327"/>
                  <a:pt x="10856" y="20327"/>
                </a:cubicBezTo>
                <a:cubicBezTo>
                  <a:pt x="10856" y="5164"/>
                  <a:pt x="10856" y="5164"/>
                  <a:pt x="10856" y="5164"/>
                </a:cubicBezTo>
                <a:cubicBezTo>
                  <a:pt x="7536" y="5164"/>
                  <a:pt x="7536" y="5164"/>
                  <a:pt x="7536" y="5164"/>
                </a:cubicBezTo>
                <a:lnTo>
                  <a:pt x="7536" y="21600"/>
                </a:lnTo>
                <a:close/>
                <a:moveTo>
                  <a:pt x="1753" y="1745"/>
                </a:moveTo>
                <a:cubicBezTo>
                  <a:pt x="0" y="4982"/>
                  <a:pt x="0" y="4982"/>
                  <a:pt x="0" y="4982"/>
                </a:cubicBezTo>
                <a:cubicBezTo>
                  <a:pt x="7387" y="4982"/>
                  <a:pt x="7387" y="4982"/>
                  <a:pt x="7387" y="4982"/>
                </a:cubicBezTo>
                <a:cubicBezTo>
                  <a:pt x="8991" y="1745"/>
                  <a:pt x="8991" y="1745"/>
                  <a:pt x="8991" y="1745"/>
                </a:cubicBezTo>
                <a:lnTo>
                  <a:pt x="1753" y="1745"/>
                </a:lnTo>
                <a:close/>
                <a:moveTo>
                  <a:pt x="8991" y="764"/>
                </a:moveTo>
                <a:cubicBezTo>
                  <a:pt x="8991" y="364"/>
                  <a:pt x="8730" y="0"/>
                  <a:pt x="8431" y="0"/>
                </a:cubicBezTo>
                <a:cubicBezTo>
                  <a:pt x="2313" y="0"/>
                  <a:pt x="2313" y="0"/>
                  <a:pt x="2313" y="0"/>
                </a:cubicBezTo>
                <a:cubicBezTo>
                  <a:pt x="2015" y="0"/>
                  <a:pt x="1753" y="364"/>
                  <a:pt x="1753" y="764"/>
                </a:cubicBezTo>
                <a:cubicBezTo>
                  <a:pt x="1753" y="1564"/>
                  <a:pt x="1753" y="1564"/>
                  <a:pt x="1753" y="1564"/>
                </a:cubicBezTo>
                <a:cubicBezTo>
                  <a:pt x="8991" y="1564"/>
                  <a:pt x="8991" y="1564"/>
                  <a:pt x="8991" y="1564"/>
                </a:cubicBezTo>
                <a:lnTo>
                  <a:pt x="8991" y="764"/>
                </a:lnTo>
                <a:close/>
                <a:moveTo>
                  <a:pt x="7498" y="4982"/>
                </a:moveTo>
                <a:cubicBezTo>
                  <a:pt x="10856" y="4982"/>
                  <a:pt x="10856" y="4982"/>
                  <a:pt x="10856" y="4982"/>
                </a:cubicBezTo>
                <a:cubicBezTo>
                  <a:pt x="9065" y="1745"/>
                  <a:pt x="9065" y="1745"/>
                  <a:pt x="9065" y="1745"/>
                </a:cubicBezTo>
                <a:lnTo>
                  <a:pt x="7498" y="4982"/>
                </a:lnTo>
                <a:close/>
                <a:moveTo>
                  <a:pt x="21040" y="14873"/>
                </a:moveTo>
                <a:cubicBezTo>
                  <a:pt x="21600" y="14618"/>
                  <a:pt x="21600" y="14618"/>
                  <a:pt x="21600" y="14618"/>
                </a:cubicBezTo>
                <a:cubicBezTo>
                  <a:pt x="21600" y="14436"/>
                  <a:pt x="21600" y="14218"/>
                  <a:pt x="21563" y="14036"/>
                </a:cubicBezTo>
                <a:cubicBezTo>
                  <a:pt x="21525" y="13855"/>
                  <a:pt x="21488" y="13673"/>
                  <a:pt x="21413" y="13491"/>
                </a:cubicBezTo>
                <a:cubicBezTo>
                  <a:pt x="21339" y="13273"/>
                  <a:pt x="21339" y="13273"/>
                  <a:pt x="21339" y="13273"/>
                </a:cubicBezTo>
                <a:cubicBezTo>
                  <a:pt x="20593" y="13455"/>
                  <a:pt x="19847" y="13455"/>
                  <a:pt x="19138" y="13309"/>
                </a:cubicBezTo>
                <a:cubicBezTo>
                  <a:pt x="18392" y="13127"/>
                  <a:pt x="17832" y="12909"/>
                  <a:pt x="17459" y="12582"/>
                </a:cubicBezTo>
                <a:cubicBezTo>
                  <a:pt x="18093" y="12545"/>
                  <a:pt x="18653" y="12473"/>
                  <a:pt x="19138" y="12364"/>
                </a:cubicBezTo>
                <a:cubicBezTo>
                  <a:pt x="19585" y="12291"/>
                  <a:pt x="19996" y="12145"/>
                  <a:pt x="20257" y="12036"/>
                </a:cubicBezTo>
                <a:cubicBezTo>
                  <a:pt x="20667" y="11855"/>
                  <a:pt x="20667" y="11855"/>
                  <a:pt x="20667" y="11855"/>
                </a:cubicBezTo>
                <a:cubicBezTo>
                  <a:pt x="20705" y="11600"/>
                  <a:pt x="20705" y="11309"/>
                  <a:pt x="20630" y="10982"/>
                </a:cubicBezTo>
                <a:cubicBezTo>
                  <a:pt x="20593" y="10655"/>
                  <a:pt x="20555" y="10364"/>
                  <a:pt x="20481" y="10145"/>
                </a:cubicBezTo>
                <a:cubicBezTo>
                  <a:pt x="20406" y="9818"/>
                  <a:pt x="20406" y="9818"/>
                  <a:pt x="20406" y="9818"/>
                </a:cubicBezTo>
                <a:cubicBezTo>
                  <a:pt x="19809" y="10000"/>
                  <a:pt x="19250" y="10073"/>
                  <a:pt x="18653" y="10036"/>
                </a:cubicBezTo>
                <a:cubicBezTo>
                  <a:pt x="18056" y="10000"/>
                  <a:pt x="17608" y="9927"/>
                  <a:pt x="17310" y="9782"/>
                </a:cubicBezTo>
                <a:cubicBezTo>
                  <a:pt x="16825" y="9600"/>
                  <a:pt x="16825" y="9600"/>
                  <a:pt x="16825" y="9600"/>
                </a:cubicBezTo>
                <a:cubicBezTo>
                  <a:pt x="17235" y="9600"/>
                  <a:pt x="17720" y="9527"/>
                  <a:pt x="18242" y="9345"/>
                </a:cubicBezTo>
                <a:cubicBezTo>
                  <a:pt x="18727" y="9164"/>
                  <a:pt x="19138" y="8982"/>
                  <a:pt x="19436" y="8836"/>
                </a:cubicBezTo>
                <a:cubicBezTo>
                  <a:pt x="19884" y="8582"/>
                  <a:pt x="19884" y="8582"/>
                  <a:pt x="19884" y="8582"/>
                </a:cubicBezTo>
                <a:cubicBezTo>
                  <a:pt x="19847" y="8364"/>
                  <a:pt x="19809" y="8145"/>
                  <a:pt x="19735" y="7891"/>
                </a:cubicBezTo>
                <a:cubicBezTo>
                  <a:pt x="19660" y="7636"/>
                  <a:pt x="19585" y="7455"/>
                  <a:pt x="19511" y="7273"/>
                </a:cubicBezTo>
                <a:cubicBezTo>
                  <a:pt x="19436" y="7018"/>
                  <a:pt x="19436" y="7018"/>
                  <a:pt x="19436" y="7018"/>
                </a:cubicBezTo>
                <a:cubicBezTo>
                  <a:pt x="19212" y="7236"/>
                  <a:pt x="18802" y="7382"/>
                  <a:pt x="18317" y="7491"/>
                </a:cubicBezTo>
                <a:cubicBezTo>
                  <a:pt x="17832" y="7600"/>
                  <a:pt x="17384" y="7636"/>
                  <a:pt x="17011" y="7636"/>
                </a:cubicBezTo>
                <a:cubicBezTo>
                  <a:pt x="16452" y="7636"/>
                  <a:pt x="16452" y="7636"/>
                  <a:pt x="16452" y="7636"/>
                </a:cubicBezTo>
                <a:cubicBezTo>
                  <a:pt x="16937" y="7455"/>
                  <a:pt x="17384" y="7236"/>
                  <a:pt x="17795" y="6982"/>
                </a:cubicBezTo>
                <a:cubicBezTo>
                  <a:pt x="18205" y="6691"/>
                  <a:pt x="18504" y="6473"/>
                  <a:pt x="18653" y="6255"/>
                </a:cubicBezTo>
                <a:cubicBezTo>
                  <a:pt x="18914" y="6000"/>
                  <a:pt x="18914" y="6000"/>
                  <a:pt x="18914" y="6000"/>
                </a:cubicBezTo>
                <a:cubicBezTo>
                  <a:pt x="18131" y="4836"/>
                  <a:pt x="17347" y="4000"/>
                  <a:pt x="16526" y="3491"/>
                </a:cubicBezTo>
                <a:cubicBezTo>
                  <a:pt x="15743" y="3018"/>
                  <a:pt x="15034" y="2836"/>
                  <a:pt x="14437" y="2982"/>
                </a:cubicBezTo>
                <a:cubicBezTo>
                  <a:pt x="13878" y="3127"/>
                  <a:pt x="13355" y="3455"/>
                  <a:pt x="12945" y="3964"/>
                </a:cubicBezTo>
                <a:cubicBezTo>
                  <a:pt x="12535" y="4436"/>
                  <a:pt x="12274" y="5055"/>
                  <a:pt x="12124" y="5782"/>
                </a:cubicBezTo>
                <a:cubicBezTo>
                  <a:pt x="11863" y="7236"/>
                  <a:pt x="11975" y="9455"/>
                  <a:pt x="12497" y="12436"/>
                </a:cubicBezTo>
                <a:cubicBezTo>
                  <a:pt x="12982" y="15418"/>
                  <a:pt x="13766" y="17818"/>
                  <a:pt x="14848" y="19636"/>
                </a:cubicBezTo>
                <a:cubicBezTo>
                  <a:pt x="15295" y="20255"/>
                  <a:pt x="15780" y="20655"/>
                  <a:pt x="16377" y="20873"/>
                </a:cubicBezTo>
                <a:cubicBezTo>
                  <a:pt x="16937" y="21055"/>
                  <a:pt x="17496" y="21018"/>
                  <a:pt x="18056" y="20800"/>
                </a:cubicBezTo>
                <a:cubicBezTo>
                  <a:pt x="18616" y="20582"/>
                  <a:pt x="19138" y="20218"/>
                  <a:pt x="19660" y="19782"/>
                </a:cubicBezTo>
                <a:cubicBezTo>
                  <a:pt x="20145" y="19345"/>
                  <a:pt x="20593" y="18764"/>
                  <a:pt x="20928" y="18073"/>
                </a:cubicBezTo>
                <a:cubicBezTo>
                  <a:pt x="21264" y="17418"/>
                  <a:pt x="21488" y="16691"/>
                  <a:pt x="21563" y="15964"/>
                </a:cubicBezTo>
                <a:cubicBezTo>
                  <a:pt x="21003" y="16109"/>
                  <a:pt x="20406" y="16145"/>
                  <a:pt x="19809" y="16109"/>
                </a:cubicBezTo>
                <a:cubicBezTo>
                  <a:pt x="19175" y="16073"/>
                  <a:pt x="18727" y="16000"/>
                  <a:pt x="18429" y="15891"/>
                </a:cubicBezTo>
                <a:cubicBezTo>
                  <a:pt x="18019" y="15709"/>
                  <a:pt x="18019" y="15709"/>
                  <a:pt x="18019" y="15709"/>
                </a:cubicBezTo>
                <a:cubicBezTo>
                  <a:pt x="18466" y="15673"/>
                  <a:pt x="18989" y="15564"/>
                  <a:pt x="19585" y="15382"/>
                </a:cubicBezTo>
                <a:cubicBezTo>
                  <a:pt x="20220" y="15200"/>
                  <a:pt x="20705" y="15018"/>
                  <a:pt x="21040" y="14873"/>
                </a:cubicBezTo>
                <a:close/>
              </a:path>
            </a:pathLst>
          </a:custGeom>
          <a:solidFill>
            <a:srgbClr val="FFFFFF"/>
          </a:solidFill>
          <a:ln w="12700">
            <a:miter lim="400000"/>
          </a:ln>
        </p:spPr>
        <p:txBody>
          <a:bodyPr lIns="45718" tIns="45718" rIns="45718" bIns="45718"/>
          <a:lstStyle/>
          <a:p>
            <a:pPr defTabSz="913270">
              <a:defRPr>
                <a:latin typeface="+mn-lt"/>
                <a:ea typeface="+mn-ea"/>
                <a:cs typeface="+mn-cs"/>
                <a:sym typeface="Calibri"/>
              </a:defRPr>
            </a:pPr>
            <a:endParaRPr/>
          </a:p>
        </p:txBody>
      </p:sp>
      <p:sp>
        <p:nvSpPr>
          <p:cNvPr id="181" name="Shape 181"/>
          <p:cNvSpPr>
            <a:spLocks noGrp="1"/>
          </p:cNvSpPr>
          <p:nvPr>
            <p:ph type="sldNum" sz="quarter" idx="2"/>
          </p:nvPr>
        </p:nvSpPr>
        <p:spPr>
          <a:xfrm>
            <a:off x="6289220" y="6221731"/>
            <a:ext cx="263980" cy="269239"/>
          </a:xfrm>
          <a:prstGeom prst="rect">
            <a:avLst/>
          </a:prstGeom>
        </p:spPr>
        <p:txBody>
          <a:bodyPr/>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image1.png"/>
          <p:cNvPicPr>
            <a:picLocks noChangeAspect="1"/>
          </p:cNvPicPr>
          <p:nvPr/>
        </p:nvPicPr>
        <p:blipFill>
          <a:blip r:embed="rId37" cstate="print">
            <a:extLst/>
          </a:blip>
          <a:stretch>
            <a:fillRect/>
          </a:stretch>
        </p:blipFill>
        <p:spPr>
          <a:xfrm>
            <a:off x="-3" y="6226797"/>
            <a:ext cx="9144004" cy="455669"/>
          </a:xfrm>
          <a:prstGeom prst="rect">
            <a:avLst/>
          </a:prstGeom>
          <a:ln w="12700">
            <a:miter lim="400000"/>
          </a:ln>
        </p:spPr>
      </p:pic>
      <p:pic>
        <p:nvPicPr>
          <p:cNvPr id="3" name="image2.png"/>
          <p:cNvPicPr>
            <a:picLocks noChangeAspect="1"/>
          </p:cNvPicPr>
          <p:nvPr/>
        </p:nvPicPr>
        <p:blipFill>
          <a:blip r:embed="rId38" cstate="print">
            <a:extLst/>
          </a:blip>
          <a:stretch>
            <a:fillRect/>
          </a:stretch>
        </p:blipFill>
        <p:spPr>
          <a:xfrm>
            <a:off x="8252421" y="6272067"/>
            <a:ext cx="500064" cy="365127"/>
          </a:xfrm>
          <a:prstGeom prst="rect">
            <a:avLst/>
          </a:prstGeom>
          <a:ln w="12700">
            <a:miter lim="400000"/>
          </a:ln>
        </p:spPr>
      </p:pic>
      <p:sp>
        <p:nvSpPr>
          <p:cNvPr id="4" name="Shape 4"/>
          <p:cNvSpPr>
            <a:spLocks noGrp="1"/>
          </p:cNvSpPr>
          <p:nvPr>
            <p:ph type="title"/>
          </p:nvPr>
        </p:nvSpPr>
        <p:spPr>
          <a:xfrm>
            <a:off x="457200" y="274638"/>
            <a:ext cx="8229600" cy="114300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rmAutofit/>
          </a:bodyPr>
          <a:lstStyle/>
          <a:p>
            <a:r>
              <a:t>Текст заголовка</a:t>
            </a:r>
          </a:p>
        </p:txBody>
      </p:sp>
      <p:sp>
        <p:nvSpPr>
          <p:cNvPr id="5" name="Shape 5"/>
          <p:cNvSpPr>
            <a:spLocks noGrp="1"/>
          </p:cNvSpPr>
          <p:nvPr>
            <p:ph type="body" idx="1"/>
          </p:nvPr>
        </p:nvSpPr>
        <p:spPr>
          <a:xfrm>
            <a:off x="457200" y="1600200"/>
            <a:ext cx="8229600" cy="452596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6" name="Shape 6"/>
          <p:cNvSpPr>
            <a:spLocks noGrp="1"/>
          </p:cNvSpPr>
          <p:nvPr>
            <p:ph type="sldNum" sz="quarter" idx="2"/>
          </p:nvPr>
        </p:nvSpPr>
        <p:spPr>
          <a:xfrm>
            <a:off x="8343823" y="6308725"/>
            <a:ext cx="317260" cy="332739"/>
          </a:xfrm>
          <a:prstGeom prst="rect">
            <a:avLst/>
          </a:prstGeom>
          <a:ln w="12700">
            <a:miter lim="400000"/>
          </a:ln>
        </p:spPr>
        <p:txBody>
          <a:bodyPr wrap="none" lIns="45718" tIns="45718" rIns="45718" bIns="45718" anchor="ctr">
            <a:spAutoFit/>
          </a:bodyPr>
          <a:lstStyle>
            <a:lvl1pPr algn="r">
              <a:defRPr sz="1600">
                <a:solidFill>
                  <a:srgbClr val="005493"/>
                </a:solidFill>
                <a:latin typeface="+mn-lt"/>
                <a:ea typeface="+mn-ea"/>
                <a:cs typeface="+mn-cs"/>
                <a:sym typeface="Calibri"/>
              </a:defRPr>
            </a:lvl1pPr>
          </a:lstStyle>
          <a:p>
            <a:fld id="{86CB4B4D-7CA3-9044-876B-883B54F8677D}" type="slidenum">
              <a:rPr/>
              <a:pPr/>
              <a:t>‹#›</a:t>
            </a:fld>
            <a:endParaRPr/>
          </a:p>
        </p:txBody>
      </p:sp>
    </p:spTree>
  </p:cSld>
  <p:clrMap bg1="lt1" tx1="dk1" bg2="lt2" tx2="dk2" accent1="accent1" accent2="accent2" accent3="accent3" accent4="accent4" accent5="accent5" accent6="accent6" hlink="hlink" folHlink="folHlink"/>
  <p:sldLayoutIdLst>
    <p:sldLayoutId id="2147483650" r:id="rId1"/>
    <p:sldLayoutId id="2147483652" r:id="rId2"/>
    <p:sldLayoutId id="2147483653" r:id="rId3"/>
    <p:sldLayoutId id="2147483655" r:id="rId4"/>
    <p:sldLayoutId id="2147483657" r:id="rId5"/>
    <p:sldLayoutId id="2147483658" r:id="rId6"/>
    <p:sldLayoutId id="2147483659" r:id="rId7"/>
    <p:sldLayoutId id="2147483665" r:id="rId8"/>
    <p:sldLayoutId id="2147483667" r:id="rId9"/>
    <p:sldLayoutId id="2147483668" r:id="rId10"/>
    <p:sldLayoutId id="2147483669" r:id="rId11"/>
    <p:sldLayoutId id="2147483670" r:id="rId12"/>
    <p:sldLayoutId id="2147483671" r:id="rId13"/>
    <p:sldLayoutId id="2147483675" r:id="rId14"/>
    <p:sldLayoutId id="2147483676" r:id="rId15"/>
    <p:sldLayoutId id="2147483677" r:id="rId16"/>
    <p:sldLayoutId id="2147483679" r:id="rId17"/>
    <p:sldLayoutId id="2147483681" r:id="rId18"/>
    <p:sldLayoutId id="2147483682" r:id="rId19"/>
    <p:sldLayoutId id="2147483684" r:id="rId20"/>
    <p:sldLayoutId id="2147483685" r:id="rId21"/>
    <p:sldLayoutId id="2147483686" r:id="rId22"/>
    <p:sldLayoutId id="2147483687" r:id="rId23"/>
    <p:sldLayoutId id="2147483688" r:id="rId24"/>
    <p:sldLayoutId id="2147483690" r:id="rId25"/>
    <p:sldLayoutId id="2147483691" r:id="rId26"/>
    <p:sldLayoutId id="2147483692" r:id="rId27"/>
    <p:sldLayoutId id="2147483693" r:id="rId28"/>
    <p:sldLayoutId id="2147483694" r:id="rId29"/>
    <p:sldLayoutId id="2147483695" r:id="rId30"/>
    <p:sldLayoutId id="2147483697" r:id="rId31"/>
    <p:sldLayoutId id="2147483698" r:id="rId32"/>
    <p:sldLayoutId id="2147483700" r:id="rId33"/>
    <p:sldLayoutId id="2147483701" r:id="rId34"/>
    <p:sldLayoutId id="2147483702" r:id="rId35"/>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9pPr>
    </p:titleStyle>
    <p:bodyStyle>
      <a:lvl1pPr marL="342900" marR="0" indent="-3429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4pPr>
      <a:lvl5pPr marL="21945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1.xml"/></Relationships>
</file>

<file path=ppt/slides/_rels/slide10.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1.png"/><Relationship Id="rId7"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png"/><Relationship Id="rId9" Type="http://schemas.openxmlformats.org/officeDocument/2006/relationships/image" Target="../media/image32.jpe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hyperlink" Target="http://legalacts.ru/doc/273_FZ-ob-obrazovanii/glava-2/statja-10/#100194"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hyperlink" Target="http://legalacts.ru/doc/273_FZ-ob-obrazovanii/glava-10/statja-75/#100998"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hyperlink" Target="http://legalacts.ru/doc/273_FZ-ob-obrazovanii/glava-10/statja-75/#100998"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hyperlink" Target="http://legalacts.ru/doc/273_FZ-ob-obrazovanii/glava-10/statja-75/#100999" TargetMode="External"/><Relationship Id="rId4" Type="http://schemas.openxmlformats.org/officeDocument/2006/relationships/hyperlink" Target="http://legalacts.ru/doc/273_FZ-ob-obrazovanii/glava-10/statja-75/#100997"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legalacts.ru/doc/273_FZ-ob-obrazovanii/glava-10/statja-75/#100996"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0.png"/><Relationship Id="rId11" Type="http://schemas.openxmlformats.org/officeDocument/2006/relationships/image" Target="../media/image45.jpeg"/><Relationship Id="rId5" Type="http://schemas.openxmlformats.org/officeDocument/2006/relationships/image" Target="../media/image39.png"/><Relationship Id="rId10" Type="http://schemas.openxmlformats.org/officeDocument/2006/relationships/image" Target="../media/image44.jpeg"/><Relationship Id="rId4" Type="http://schemas.openxmlformats.org/officeDocument/2006/relationships/image" Target="../media/image38.png"/><Relationship Id="rId9"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47.pn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1.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2.png"/><Relationship Id="rId9" Type="http://schemas.openxmlformats.org/officeDocument/2006/relationships/image" Target="../media/image13.jpeg"/></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47.png"/><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55.jpg"/><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59.png"/><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55.jpg"/><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6.xml"/><Relationship Id="rId1" Type="http://schemas.openxmlformats.org/officeDocument/2006/relationships/slideLayout" Target="../slideLayouts/slideLayout34.xml"/><Relationship Id="rId5" Type="http://schemas.openxmlformats.org/officeDocument/2006/relationships/image" Target="../media/image55.jpg"/><Relationship Id="rId4" Type="http://schemas.openxmlformats.org/officeDocument/2006/relationships/image" Target="../media/image63.png"/></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7.xml"/><Relationship Id="rId1" Type="http://schemas.openxmlformats.org/officeDocument/2006/relationships/slideLayout" Target="../slideLayouts/slideLayout34.xml"/><Relationship Id="rId5" Type="http://schemas.openxmlformats.org/officeDocument/2006/relationships/image" Target="../media/image55.jpg"/><Relationship Id="rId4" Type="http://schemas.openxmlformats.org/officeDocument/2006/relationships/image" Target="../media/image65.png"/></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8.xml"/><Relationship Id="rId1" Type="http://schemas.openxmlformats.org/officeDocument/2006/relationships/slideLayout" Target="../slideLayouts/slideLayout34.xml"/><Relationship Id="rId5" Type="http://schemas.openxmlformats.org/officeDocument/2006/relationships/image" Target="../media/image55.jpg"/><Relationship Id="rId4" Type="http://schemas.openxmlformats.org/officeDocument/2006/relationships/image" Target="../media/image67.png"/></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6.jpeg"/><Relationship Id="rId4" Type="http://schemas.openxmlformats.org/officeDocument/2006/relationships/image" Target="../media/image2.png"/><Relationship Id="rId9"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71.jpg"/></Relationships>
</file>

<file path=ppt/slides/_rels/slide3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1.xml"/><Relationship Id="rId1" Type="http://schemas.openxmlformats.org/officeDocument/2006/relationships/slideLayout" Target="../slideLayouts/slideLayout4.xml"/><Relationship Id="rId5" Type="http://schemas.openxmlformats.org/officeDocument/2006/relationships/image" Target="../media/image74.png"/><Relationship Id="rId4" Type="http://schemas.openxmlformats.org/officeDocument/2006/relationships/image" Target="../media/image73.png"/></Relationships>
</file>

<file path=ppt/slides/_rels/slide3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2.xml"/><Relationship Id="rId1" Type="http://schemas.openxmlformats.org/officeDocument/2006/relationships/slideLayout" Target="../slideLayouts/slideLayout4.xml"/><Relationship Id="rId5" Type="http://schemas.openxmlformats.org/officeDocument/2006/relationships/image" Target="../media/image77.png"/><Relationship Id="rId4" Type="http://schemas.openxmlformats.org/officeDocument/2006/relationships/image" Target="../media/image76.png"/></Relationships>
</file>

<file path=ppt/slides/_rels/slide3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79.png"/></Relationships>
</file>

<file path=ppt/slides/_rels/slide3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81.png"/></Relationships>
</file>

<file path=ppt/slides/_rels/slide3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83.png"/></Relationships>
</file>

<file path=ppt/slides/_rels/slide3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6.xml"/><Relationship Id="rId1" Type="http://schemas.openxmlformats.org/officeDocument/2006/relationships/slideLayout" Target="../slideLayouts/slideLayout4.xml"/><Relationship Id="rId5" Type="http://schemas.openxmlformats.org/officeDocument/2006/relationships/image" Target="../media/image86.png"/><Relationship Id="rId4" Type="http://schemas.openxmlformats.org/officeDocument/2006/relationships/image" Target="../media/image85.png"/></Relationships>
</file>

<file path=ppt/slides/_rels/slide3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7.xml"/><Relationship Id="rId1" Type="http://schemas.openxmlformats.org/officeDocument/2006/relationships/slideLayout" Target="../slideLayouts/slideLayout4.xml"/><Relationship Id="rId5" Type="http://schemas.openxmlformats.org/officeDocument/2006/relationships/image" Target="../media/image88.png"/><Relationship Id="rId4" Type="http://schemas.openxmlformats.org/officeDocument/2006/relationships/image" Target="../media/image87.png"/></Relationships>
</file>

<file path=ppt/slides/_rels/slide3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8.xml"/><Relationship Id="rId1" Type="http://schemas.openxmlformats.org/officeDocument/2006/relationships/slideLayout" Target="../slideLayouts/slideLayout4.xml"/><Relationship Id="rId5" Type="http://schemas.openxmlformats.org/officeDocument/2006/relationships/image" Target="../media/image90.png"/><Relationship Id="rId4" Type="http://schemas.openxmlformats.org/officeDocument/2006/relationships/image" Target="../media/image89.png"/></Relationships>
</file>

<file path=ppt/slides/_rels/slide3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9.xml"/><Relationship Id="rId1" Type="http://schemas.openxmlformats.org/officeDocument/2006/relationships/slideLayout" Target="../slideLayouts/slideLayout4.xml"/><Relationship Id="rId5" Type="http://schemas.openxmlformats.org/officeDocument/2006/relationships/image" Target="../media/image92.png"/><Relationship Id="rId4" Type="http://schemas.openxmlformats.org/officeDocument/2006/relationships/image" Target="../media/image91.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2.png"/><Relationship Id="rId9" Type="http://schemas.openxmlformats.org/officeDocument/2006/relationships/image" Target="../media/image18.png"/></Relationships>
</file>

<file path=ppt/slides/_rels/slide4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0.xml"/><Relationship Id="rId1" Type="http://schemas.openxmlformats.org/officeDocument/2006/relationships/slideLayout" Target="../slideLayouts/slideLayout4.xml"/><Relationship Id="rId5" Type="http://schemas.openxmlformats.org/officeDocument/2006/relationships/image" Target="../media/image94.png"/><Relationship Id="rId4" Type="http://schemas.openxmlformats.org/officeDocument/2006/relationships/image" Target="../media/image93.png"/></Relationships>
</file>

<file path=ppt/slides/_rels/slide4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1.xml"/><Relationship Id="rId1" Type="http://schemas.openxmlformats.org/officeDocument/2006/relationships/slideLayout" Target="../slideLayouts/slideLayout4.xml"/><Relationship Id="rId5" Type="http://schemas.openxmlformats.org/officeDocument/2006/relationships/image" Target="../media/image96.png"/><Relationship Id="rId4" Type="http://schemas.openxmlformats.org/officeDocument/2006/relationships/image" Target="../media/image95.png"/></Relationships>
</file>

<file path=ppt/slides/_rels/slide4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2.xml"/><Relationship Id="rId1" Type="http://schemas.openxmlformats.org/officeDocument/2006/relationships/slideLayout" Target="../slideLayouts/slideLayout4.xml"/><Relationship Id="rId5" Type="http://schemas.openxmlformats.org/officeDocument/2006/relationships/image" Target="../media/image68.png"/><Relationship Id="rId4" Type="http://schemas.openxmlformats.org/officeDocument/2006/relationships/image" Target="../media/image98.png"/></Relationships>
</file>

<file path=ppt/slides/_rels/slide4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4.xml"/><Relationship Id="rId1" Type="http://schemas.openxmlformats.org/officeDocument/2006/relationships/slideLayout" Target="../slideLayouts/slideLayout34.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4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6.xml"/><Relationship Id="rId1" Type="http://schemas.openxmlformats.org/officeDocument/2006/relationships/slideLayout" Target="../slideLayouts/slideLayout34.xml"/><Relationship Id="rId4" Type="http://schemas.openxmlformats.org/officeDocument/2006/relationships/image" Target="../media/image104.jpeg"/></Relationships>
</file>

<file path=ppt/slides/_rels/slide4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7.xml"/><Relationship Id="rId1" Type="http://schemas.openxmlformats.org/officeDocument/2006/relationships/slideLayout" Target="../slideLayouts/slideLayout33.xml"/></Relationships>
</file>

<file path=ppt/slides/_rels/slide4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8.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9.xml"/><Relationship Id="rId1" Type="http://schemas.openxmlformats.org/officeDocument/2006/relationships/slideLayout" Target="../slideLayouts/slideLayout32.xml"/><Relationship Id="rId4" Type="http://schemas.openxmlformats.org/officeDocument/2006/relationships/image" Target="../media/image108.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pn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2.png"/><Relationship Id="rId9" Type="http://schemas.openxmlformats.org/officeDocument/2006/relationships/image" Target="../media/image20.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35.xml"/><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Заголовок 1"/>
          <p:cNvSpPr txBox="1">
            <a:spLocks/>
          </p:cNvSpPr>
          <p:nvPr/>
        </p:nvSpPr>
        <p:spPr>
          <a:xfrm>
            <a:off x="3563888" y="1772815"/>
            <a:ext cx="5580112" cy="2808311"/>
          </a:xfrm>
          <a:prstGeom prst="rect">
            <a:avLst/>
          </a:prstGeom>
          <a:effectLst>
            <a:softEdge rad="317500"/>
          </a:effectLst>
          <a:scene3d>
            <a:camera prst="orthographicFront"/>
            <a:lightRig rig="threePt" dir="t"/>
          </a:scene3d>
          <a:sp3d>
            <a:bevelT prst="relaxedInset"/>
          </a:sp3d>
        </p:spPr>
        <p:txBody>
          <a:bodyPr lIns="79951" tIns="39976" rIns="79951" bIns="39976"/>
          <a:lstStyle>
            <a:lvl1pPr defTabSz="1042988">
              <a:defRPr sz="2100">
                <a:solidFill>
                  <a:schemeClr val="tx1"/>
                </a:solidFill>
                <a:latin typeface="Calibri" pitchFamily="34" charset="0"/>
              </a:defRPr>
            </a:lvl1pPr>
            <a:lvl2pPr marL="742950" indent="-285750" defTabSz="1042988">
              <a:defRPr sz="2100">
                <a:solidFill>
                  <a:schemeClr val="tx1"/>
                </a:solidFill>
                <a:latin typeface="Calibri" pitchFamily="34" charset="0"/>
              </a:defRPr>
            </a:lvl2pPr>
            <a:lvl3pPr marL="1143000" indent="-228600" defTabSz="1042988">
              <a:defRPr sz="2100">
                <a:solidFill>
                  <a:schemeClr val="tx1"/>
                </a:solidFill>
                <a:latin typeface="Calibri" pitchFamily="34" charset="0"/>
              </a:defRPr>
            </a:lvl3pPr>
            <a:lvl4pPr marL="1600200" indent="-228600" defTabSz="1042988">
              <a:defRPr sz="2100">
                <a:solidFill>
                  <a:schemeClr val="tx1"/>
                </a:solidFill>
                <a:latin typeface="Calibri" pitchFamily="34" charset="0"/>
              </a:defRPr>
            </a:lvl4pPr>
            <a:lvl5pPr marL="2057400" indent="-228600" defTabSz="1042988">
              <a:defRPr sz="2100">
                <a:solidFill>
                  <a:schemeClr val="tx1"/>
                </a:solidFill>
                <a:latin typeface="Calibri" pitchFamily="34" charset="0"/>
              </a:defRPr>
            </a:lvl5pPr>
            <a:lvl6pPr marL="2514600" indent="-228600" defTabSz="1042988" fontAlgn="base">
              <a:spcBef>
                <a:spcPct val="0"/>
              </a:spcBef>
              <a:spcAft>
                <a:spcPct val="0"/>
              </a:spcAft>
              <a:defRPr sz="2100">
                <a:solidFill>
                  <a:schemeClr val="tx1"/>
                </a:solidFill>
                <a:latin typeface="Calibri" pitchFamily="34" charset="0"/>
              </a:defRPr>
            </a:lvl6pPr>
            <a:lvl7pPr marL="2971800" indent="-228600" defTabSz="1042988" fontAlgn="base">
              <a:spcBef>
                <a:spcPct val="0"/>
              </a:spcBef>
              <a:spcAft>
                <a:spcPct val="0"/>
              </a:spcAft>
              <a:defRPr sz="2100">
                <a:solidFill>
                  <a:schemeClr val="tx1"/>
                </a:solidFill>
                <a:latin typeface="Calibri" pitchFamily="34" charset="0"/>
              </a:defRPr>
            </a:lvl7pPr>
            <a:lvl8pPr marL="3429000" indent="-228600" defTabSz="1042988" fontAlgn="base">
              <a:spcBef>
                <a:spcPct val="0"/>
              </a:spcBef>
              <a:spcAft>
                <a:spcPct val="0"/>
              </a:spcAft>
              <a:defRPr sz="2100">
                <a:solidFill>
                  <a:schemeClr val="tx1"/>
                </a:solidFill>
                <a:latin typeface="Calibri" pitchFamily="34" charset="0"/>
              </a:defRPr>
            </a:lvl8pPr>
            <a:lvl9pPr marL="3886200" indent="-228600" defTabSz="1042988" fontAlgn="base">
              <a:spcBef>
                <a:spcPct val="0"/>
              </a:spcBef>
              <a:spcAft>
                <a:spcPct val="0"/>
              </a:spcAft>
              <a:defRPr sz="2100">
                <a:solidFill>
                  <a:schemeClr val="tx1"/>
                </a:solidFill>
                <a:latin typeface="Calibri" pitchFamily="34" charset="0"/>
              </a:defRPr>
            </a:lvl9pPr>
          </a:lstStyle>
          <a:p>
            <a:pPr algn="ctr" fontAlgn="base">
              <a:spcBef>
                <a:spcPct val="0"/>
              </a:spcBef>
              <a:spcAft>
                <a:spcPct val="0"/>
              </a:spcAft>
              <a:defRPr/>
            </a:pPr>
            <a:r>
              <a:rPr lang="ru-RU" sz="3200" b="1" dirty="0" smtClean="0">
                <a:solidFill>
                  <a:srgbClr val="FF0000"/>
                </a:solidFill>
              </a:rPr>
              <a:t>Организация </a:t>
            </a:r>
            <a:r>
              <a:rPr lang="ru-RU" sz="3200" b="1" dirty="0">
                <a:solidFill>
                  <a:srgbClr val="FF0000"/>
                </a:solidFill>
              </a:rPr>
              <a:t>внеурочной деятельности по предметам естественно-научного </a:t>
            </a:r>
            <a:r>
              <a:rPr lang="ru-RU" sz="3200" b="1" dirty="0" smtClean="0">
                <a:solidFill>
                  <a:srgbClr val="FF0000"/>
                </a:solidFill>
              </a:rPr>
              <a:t>цикла для учащихся 10 - 11 классов. Проблемы и перспективы</a:t>
            </a:r>
            <a:endParaRPr lang="ru-RU" sz="3200" b="1" dirty="0">
              <a:solidFill>
                <a:srgbClr val="FF0000"/>
              </a:solidFill>
            </a:endParaRPr>
          </a:p>
        </p:txBody>
      </p:sp>
      <p:sp>
        <p:nvSpPr>
          <p:cNvPr id="5" name="Прямоугольник 4"/>
          <p:cNvSpPr/>
          <p:nvPr/>
        </p:nvSpPr>
        <p:spPr>
          <a:xfrm>
            <a:off x="3851920" y="4581127"/>
            <a:ext cx="5292080" cy="1188842"/>
          </a:xfrm>
          <a:prstGeom prst="rect">
            <a:avLst/>
          </a:prstGeom>
        </p:spPr>
        <p:txBody>
          <a:bodyPr wrap="square" lIns="80063" tIns="40032" rIns="80063" bIns="40032">
            <a:spAutoFit/>
          </a:bodyPr>
          <a:lstStyle/>
          <a:p>
            <a:endParaRPr lang="ru-RU" b="1" u="sng" dirty="0" smtClean="0">
              <a:solidFill>
                <a:schemeClr val="tx2"/>
              </a:solidFill>
              <a:latin typeface="Textbook New Bold"/>
              <a:cs typeface="Tahoma" pitchFamily="34" charset="0"/>
            </a:endParaRPr>
          </a:p>
          <a:p>
            <a:r>
              <a:rPr lang="ru-RU" b="1" u="sng" dirty="0" smtClean="0">
                <a:solidFill>
                  <a:srgbClr val="002060"/>
                </a:solidFill>
                <a:latin typeface="Textbook New Bold"/>
                <a:cs typeface="Tahoma" pitchFamily="34" charset="0"/>
              </a:rPr>
              <a:t>Токарева Марина Викторовна</a:t>
            </a:r>
            <a:r>
              <a:rPr lang="ru-RU" b="1" dirty="0" smtClean="0">
                <a:solidFill>
                  <a:srgbClr val="002060"/>
                </a:solidFill>
                <a:latin typeface="Textbook New Bold"/>
                <a:cs typeface="Tahoma" pitchFamily="34" charset="0"/>
              </a:rPr>
              <a:t>, </a:t>
            </a:r>
            <a:br>
              <a:rPr lang="ru-RU" b="1" dirty="0" smtClean="0">
                <a:solidFill>
                  <a:srgbClr val="002060"/>
                </a:solidFill>
                <a:latin typeface="Textbook New Bold"/>
                <a:cs typeface="Tahoma" pitchFamily="34" charset="0"/>
              </a:rPr>
            </a:br>
            <a:r>
              <a:rPr lang="ru-RU" b="1" dirty="0" smtClean="0">
                <a:solidFill>
                  <a:srgbClr val="002060"/>
                </a:solidFill>
                <a:latin typeface="Textbook New Bold"/>
                <a:cs typeface="Tahoma" pitchFamily="34" charset="0"/>
              </a:rPr>
              <a:t>ведущий </a:t>
            </a:r>
            <a:r>
              <a:rPr lang="ru-RU" b="1" dirty="0">
                <a:solidFill>
                  <a:srgbClr val="002060"/>
                </a:solidFill>
                <a:latin typeface="Textbook New Bold"/>
                <a:cs typeface="Tahoma" pitchFamily="34" charset="0"/>
              </a:rPr>
              <a:t>методист </a:t>
            </a:r>
            <a:r>
              <a:rPr lang="ru-RU" b="1" dirty="0" smtClean="0">
                <a:solidFill>
                  <a:srgbClr val="002060"/>
                </a:solidFill>
                <a:latin typeface="Textbook New Bold"/>
                <a:cs typeface="Tahoma" pitchFamily="34" charset="0"/>
              </a:rPr>
              <a:t> Центра естественно-математического образования</a:t>
            </a:r>
            <a:endParaRPr lang="ru-RU" dirty="0">
              <a:solidFill>
                <a:srgbClr val="002060"/>
              </a:solidFill>
            </a:endParaRPr>
          </a:p>
        </p:txBody>
      </p:sp>
      <p:sp>
        <p:nvSpPr>
          <p:cNvPr id="7" name="Прямоугольник 6"/>
          <p:cNvSpPr/>
          <p:nvPr/>
        </p:nvSpPr>
        <p:spPr>
          <a:xfrm>
            <a:off x="569655" y="6106735"/>
            <a:ext cx="1046767" cy="391864"/>
          </a:xfrm>
          <a:prstGeom prst="rect">
            <a:avLst/>
          </a:prstGeom>
          <a:solidFill>
            <a:srgbClr val="A2D4E2"/>
          </a:solidFill>
          <a:ln>
            <a:noFill/>
          </a:ln>
        </p:spPr>
        <p:style>
          <a:lnRef idx="2">
            <a:schemeClr val="accent1">
              <a:shade val="50000"/>
            </a:schemeClr>
          </a:lnRef>
          <a:fillRef idx="1">
            <a:schemeClr val="accent1"/>
          </a:fillRef>
          <a:effectRef idx="0">
            <a:schemeClr val="accent1"/>
          </a:effectRef>
          <a:fontRef idx="minor">
            <a:schemeClr val="lt1"/>
          </a:fontRef>
        </p:style>
        <p:txBody>
          <a:bodyPr lIns="80147" tIns="40074" rIns="80147" bIns="40074" rtlCol="0" anchor="ctr"/>
          <a:lstStyle/>
          <a:p>
            <a:pPr algn="ctr"/>
            <a:r>
              <a:rPr lang="en-US" sz="2500" b="1" dirty="0" smtClean="0">
                <a:solidFill>
                  <a:srgbClr val="2C4D76"/>
                </a:solidFill>
                <a:latin typeface="Helvetica Condensed" pitchFamily="34" charset="0"/>
              </a:rPr>
              <a:t>201</a:t>
            </a:r>
            <a:r>
              <a:rPr lang="ru-RU" sz="2500" b="1" dirty="0" smtClean="0">
                <a:solidFill>
                  <a:srgbClr val="2C4D76"/>
                </a:solidFill>
                <a:latin typeface="Helvetica Condensed" pitchFamily="34" charset="0"/>
              </a:rPr>
              <a:t>9</a:t>
            </a:r>
            <a:endParaRPr lang="ru-RU" sz="2500" b="1" dirty="0">
              <a:solidFill>
                <a:srgbClr val="2C4D76"/>
              </a:solidFill>
            </a:endParaRPr>
          </a:p>
        </p:txBody>
      </p:sp>
    </p:spTree>
    <p:extLst>
      <p:ext uri="{BB962C8B-B14F-4D97-AF65-F5344CB8AC3E}">
        <p14:creationId xmlns:p14="http://schemas.microsoft.com/office/powerpoint/2010/main" val="17559874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4" name="image1.png"/>
          <p:cNvPicPr>
            <a:picLocks noChangeAspect="1"/>
          </p:cNvPicPr>
          <p:nvPr/>
        </p:nvPicPr>
        <p:blipFill>
          <a:blip r:embed="rId3" cstate="print">
            <a:extLst/>
          </a:blip>
          <a:stretch>
            <a:fillRect/>
          </a:stretch>
        </p:blipFill>
        <p:spPr>
          <a:xfrm>
            <a:off x="-3" y="6226797"/>
            <a:ext cx="9144004" cy="455669"/>
          </a:xfrm>
          <a:prstGeom prst="rect">
            <a:avLst/>
          </a:prstGeom>
          <a:ln w="12700">
            <a:miter lim="400000"/>
          </a:ln>
        </p:spPr>
      </p:pic>
      <p:pic>
        <p:nvPicPr>
          <p:cNvPr id="456" name="image2.png"/>
          <p:cNvPicPr>
            <a:picLocks noChangeAspect="1"/>
          </p:cNvPicPr>
          <p:nvPr/>
        </p:nvPicPr>
        <p:blipFill>
          <a:blip r:embed="rId4" cstate="print">
            <a:extLst/>
          </a:blip>
          <a:stretch>
            <a:fillRect/>
          </a:stretch>
        </p:blipFill>
        <p:spPr>
          <a:xfrm>
            <a:off x="8252421" y="6272067"/>
            <a:ext cx="500064" cy="365127"/>
          </a:xfrm>
          <a:prstGeom prst="rect">
            <a:avLst/>
          </a:prstGeom>
          <a:ln w="12700">
            <a:miter lim="400000"/>
          </a:ln>
        </p:spPr>
      </p:pic>
      <p:sp>
        <p:nvSpPr>
          <p:cNvPr id="457" name="Shape 457"/>
          <p:cNvSpPr>
            <a:spLocks noGrp="1"/>
          </p:cNvSpPr>
          <p:nvPr>
            <p:ph type="sldNum" sz="quarter" idx="4294967295"/>
          </p:nvPr>
        </p:nvSpPr>
        <p:spPr>
          <a:xfrm>
            <a:off x="8474781" y="6309800"/>
            <a:ext cx="201675" cy="327049"/>
          </a:xfrm>
          <a:prstGeom prst="rect">
            <a:avLst/>
          </a:prstGeom>
          <a:extLst>
            <a:ext uri="{C572A759-6A51-4108-AA02-DFA0A04FC94B}">
              <ma14:wrappingTextBoxFlag xmlns="" xmlns:ma14="http://schemas.microsoft.com/office/mac/drawingml/2011/main" val="1"/>
            </a:ext>
          </a:extLst>
        </p:spPr>
        <p:txBody>
          <a:bodyPr anchor="t"/>
          <a:lstStyle>
            <a:lvl1pPr>
              <a:defRPr>
                <a:latin typeface="Helvetica Neue Bold Condensed"/>
                <a:ea typeface="Helvetica Neue Bold Condensed"/>
                <a:cs typeface="Helvetica Neue Bold Condensed"/>
                <a:sym typeface="Helvetica Neue Bold Condensed"/>
              </a:defRPr>
            </a:lvl1pPr>
          </a:lstStyle>
          <a:p>
            <a:fld id="{86CB4B4D-7CA3-9044-876B-883B54F8677D}" type="slidenum">
              <a:rPr/>
              <a:pPr/>
              <a:t>10</a:t>
            </a:fld>
            <a:endParaRPr dirty="0"/>
          </a:p>
        </p:txBody>
      </p:sp>
      <p:sp>
        <p:nvSpPr>
          <p:cNvPr id="9" name="Shape 453"/>
          <p:cNvSpPr/>
          <p:nvPr/>
        </p:nvSpPr>
        <p:spPr>
          <a:xfrm>
            <a:off x="-3" y="0"/>
            <a:ext cx="9144003" cy="1588495"/>
          </a:xfrm>
          <a:prstGeom prst="rect">
            <a:avLst/>
          </a:prstGeom>
          <a:solidFill>
            <a:srgbClr val="1682C6"/>
          </a:solidFill>
          <a:ln w="38100">
            <a:solidFill>
              <a:srgbClr val="FFFFFF"/>
            </a:solidFill>
          </a:ln>
          <a:effectLst>
            <a:outerShdw blurRad="38100" dist="20000" dir="5400000" rotWithShape="0">
              <a:srgbClr val="000000">
                <a:alpha val="38000"/>
              </a:srgbClr>
            </a:outerShdw>
          </a:effectLst>
        </p:spPr>
        <p:txBody>
          <a:bodyPr lIns="45718" tIns="45718" rIns="45718" bIns="45718" anchor="ctr"/>
          <a:lstStyle/>
          <a:p>
            <a:pPr>
              <a:defRPr>
                <a:solidFill>
                  <a:srgbClr val="FFFFFF"/>
                </a:solidFill>
                <a:latin typeface="+mn-lt"/>
                <a:ea typeface="+mn-ea"/>
                <a:cs typeface="+mn-cs"/>
                <a:sym typeface="Calibri"/>
              </a:defRPr>
            </a:pPr>
            <a:endParaRPr/>
          </a:p>
        </p:txBody>
      </p:sp>
      <p:sp>
        <p:nvSpPr>
          <p:cNvPr id="18" name="Прямоугольник 17"/>
          <p:cNvSpPr/>
          <p:nvPr/>
        </p:nvSpPr>
        <p:spPr>
          <a:xfrm>
            <a:off x="504298" y="27166"/>
            <a:ext cx="8532198" cy="1384995"/>
          </a:xfrm>
          <a:prstGeom prst="rect">
            <a:avLst/>
          </a:prstGeom>
        </p:spPr>
        <p:txBody>
          <a:bodyPr wrap="square">
            <a:spAutoFit/>
          </a:bodyPr>
          <a:lstStyle/>
          <a:p>
            <a:pPr algn="ctr">
              <a:defRPr/>
            </a:pPr>
            <a:r>
              <a:rPr lang="ru-RU" sz="2800" dirty="0" smtClean="0">
                <a:solidFill>
                  <a:schemeClr val="bg1"/>
                </a:solidFill>
                <a:effectLst>
                  <a:outerShdw blurRad="38100" dist="38100" dir="2700000" algn="tl">
                    <a:srgbClr val="000000">
                      <a:alpha val="43137"/>
                    </a:srgbClr>
                  </a:outerShdw>
                </a:effectLst>
                <a:latin typeface="Impact" pitchFamily="34" charset="0"/>
              </a:rPr>
              <a:t>УМК по биологии. 10-11 классы.  </a:t>
            </a:r>
          </a:p>
          <a:p>
            <a:pPr algn="ctr">
              <a:defRPr/>
            </a:pPr>
            <a:r>
              <a:rPr lang="ru-RU" sz="2800" dirty="0" smtClean="0">
                <a:solidFill>
                  <a:schemeClr val="bg1"/>
                </a:solidFill>
                <a:effectLst>
                  <a:outerShdw blurRad="38100" dist="38100" dir="2700000" algn="tl">
                    <a:srgbClr val="000000">
                      <a:alpha val="43137"/>
                    </a:srgbClr>
                  </a:outerShdw>
                </a:effectLst>
                <a:latin typeface="Impact" pitchFamily="34" charset="0"/>
              </a:rPr>
              <a:t>Углублённый уровень </a:t>
            </a:r>
          </a:p>
          <a:p>
            <a:pPr algn="ctr">
              <a:defRPr/>
            </a:pPr>
            <a:r>
              <a:rPr lang="ru-RU" sz="2800" dirty="0" smtClean="0">
                <a:solidFill>
                  <a:schemeClr val="bg1"/>
                </a:solidFill>
                <a:effectLst>
                  <a:outerShdw blurRad="38100" dist="38100" dir="2700000" algn="tl">
                    <a:srgbClr val="000000">
                      <a:alpha val="43137"/>
                    </a:srgbClr>
                  </a:outerShdw>
                </a:effectLst>
                <a:latin typeface="Impact" pitchFamily="34" charset="0"/>
              </a:rPr>
              <a:t>(под ред. В.К. Шумного, Г.М. Дымшица)</a:t>
            </a:r>
            <a:endParaRPr lang="ru-RU" sz="2800" dirty="0">
              <a:solidFill>
                <a:schemeClr val="bg1"/>
              </a:solidFill>
              <a:effectLst>
                <a:outerShdw blurRad="38100" dist="38100" dir="2700000" algn="tl">
                  <a:srgbClr val="000000">
                    <a:alpha val="43137"/>
                  </a:srgbClr>
                </a:outerShdw>
              </a:effectLst>
              <a:latin typeface="Impact" pitchFamily="34" charset="0"/>
            </a:endParaRPr>
          </a:p>
        </p:txBody>
      </p:sp>
      <p:sp>
        <p:nvSpPr>
          <p:cNvPr id="48" name="TextBox 47"/>
          <p:cNvSpPr txBox="1">
            <a:spLocks noChangeAspect="1"/>
          </p:cNvSpPr>
          <p:nvPr/>
        </p:nvSpPr>
        <p:spPr>
          <a:xfrm>
            <a:off x="1907704" y="2183808"/>
            <a:ext cx="1092200" cy="525112"/>
          </a:xfrm>
          <a:prstGeom prst="roundRect">
            <a:avLst/>
          </a:prstGeom>
          <a:solidFill>
            <a:srgbClr val="EEF1F2"/>
          </a:solidFill>
          <a:ln>
            <a:solidFill>
              <a:srgbClr val="EEF1F2"/>
            </a:solidFill>
          </a:ln>
        </p:spPr>
        <p:style>
          <a:lnRef idx="2">
            <a:schemeClr val="accent1"/>
          </a:lnRef>
          <a:fillRef idx="1">
            <a:schemeClr val="lt1"/>
          </a:fillRef>
          <a:effectRef idx="0">
            <a:schemeClr val="accent1"/>
          </a:effectRef>
          <a:fontRef idx="minor">
            <a:schemeClr val="dk1"/>
          </a:fontRef>
        </p:style>
        <p:txBody>
          <a:bodyPr lIns="104269" tIns="52135" rIns="104269" bIns="52135">
            <a:spAutoFit/>
          </a:bodyPr>
          <a:lstStyle/>
          <a:p>
            <a:pPr algn="ctr">
              <a:defRPr/>
            </a:pPr>
            <a:r>
              <a:rPr lang="ru-RU" sz="1200" dirty="0" smtClean="0">
                <a:solidFill>
                  <a:schemeClr val="accent1">
                    <a:lumMod val="50000"/>
                  </a:schemeClr>
                </a:solidFill>
                <a:latin typeface="+mj-lt"/>
              </a:rPr>
              <a:t>Учебники</a:t>
            </a:r>
          </a:p>
          <a:p>
            <a:pPr algn="ctr">
              <a:defRPr/>
            </a:pPr>
            <a:r>
              <a:rPr lang="ru-RU" sz="1200" dirty="0" smtClean="0">
                <a:solidFill>
                  <a:schemeClr val="accent1">
                    <a:lumMod val="50000"/>
                  </a:schemeClr>
                </a:solidFill>
                <a:latin typeface="+mj-lt"/>
              </a:rPr>
              <a:t>+ ЭФУ</a:t>
            </a:r>
            <a:endParaRPr lang="ru-RU" sz="1200" dirty="0">
              <a:solidFill>
                <a:schemeClr val="accent1">
                  <a:lumMod val="50000"/>
                </a:schemeClr>
              </a:solidFill>
              <a:latin typeface="+mj-lt"/>
            </a:endParaRPr>
          </a:p>
        </p:txBody>
      </p:sp>
      <p:cxnSp>
        <p:nvCxnSpPr>
          <p:cNvPr id="49" name="Прямая со стрелкой 8"/>
          <p:cNvCxnSpPr/>
          <p:nvPr/>
        </p:nvCxnSpPr>
        <p:spPr>
          <a:xfrm flipV="1">
            <a:off x="2469970" y="2710274"/>
            <a:ext cx="6694" cy="713995"/>
          </a:xfrm>
          <a:prstGeom prst="straightConnector1">
            <a:avLst/>
          </a:prstGeom>
          <a:ln w="19050">
            <a:solidFill>
              <a:srgbClr val="66868C"/>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pic>
        <p:nvPicPr>
          <p:cNvPr id="50" name="Picture 3"/>
          <p:cNvPicPr>
            <a:picLocks noChangeAspect="1" noChangeArrowheads="1"/>
          </p:cNvPicPr>
          <p:nvPr/>
        </p:nvPicPr>
        <p:blipFill>
          <a:blip r:embed="rId5" cstate="print"/>
          <a:srcRect/>
          <a:stretch>
            <a:fillRect/>
          </a:stretch>
        </p:blipFill>
        <p:spPr bwMode="auto">
          <a:xfrm>
            <a:off x="2245485" y="2829694"/>
            <a:ext cx="412179" cy="412180"/>
          </a:xfrm>
          <a:prstGeom prst="rect">
            <a:avLst/>
          </a:prstGeom>
          <a:noFill/>
          <a:ln w="9525">
            <a:noFill/>
            <a:miter lim="800000"/>
            <a:headEnd/>
            <a:tailEnd/>
          </a:ln>
        </p:spPr>
      </p:pic>
      <p:sp>
        <p:nvSpPr>
          <p:cNvPr id="51" name="TextBox 50"/>
          <p:cNvSpPr txBox="1">
            <a:spLocks noChangeAspect="1"/>
          </p:cNvSpPr>
          <p:nvPr/>
        </p:nvSpPr>
        <p:spPr>
          <a:xfrm>
            <a:off x="4283968" y="2204864"/>
            <a:ext cx="1440160" cy="525112"/>
          </a:xfrm>
          <a:prstGeom prst="roundRect">
            <a:avLst/>
          </a:prstGeom>
          <a:solidFill>
            <a:srgbClr val="EEF1F2"/>
          </a:solidFill>
          <a:ln>
            <a:solidFill>
              <a:srgbClr val="EEF1F2"/>
            </a:solidFill>
          </a:ln>
        </p:spPr>
        <p:style>
          <a:lnRef idx="2">
            <a:schemeClr val="accent1"/>
          </a:lnRef>
          <a:fillRef idx="1">
            <a:schemeClr val="lt1"/>
          </a:fillRef>
          <a:effectRef idx="0">
            <a:schemeClr val="accent1"/>
          </a:effectRef>
          <a:fontRef idx="minor">
            <a:schemeClr val="dk1"/>
          </a:fontRef>
        </p:style>
        <p:txBody>
          <a:bodyPr wrap="square" lIns="104269" tIns="52135" rIns="104269" bIns="52135">
            <a:spAutoFit/>
          </a:bodyPr>
          <a:lstStyle/>
          <a:p>
            <a:pPr algn="ctr">
              <a:defRPr/>
            </a:pPr>
            <a:r>
              <a:rPr lang="ru-RU" sz="1200" dirty="0" smtClean="0">
                <a:solidFill>
                  <a:schemeClr val="accent1">
                    <a:lumMod val="50000"/>
                  </a:schemeClr>
                </a:solidFill>
                <a:latin typeface="+mj-lt"/>
              </a:rPr>
              <a:t>Методические </a:t>
            </a:r>
          </a:p>
          <a:p>
            <a:pPr algn="ctr">
              <a:defRPr/>
            </a:pPr>
            <a:r>
              <a:rPr lang="ru-RU" sz="1200" dirty="0" smtClean="0">
                <a:solidFill>
                  <a:schemeClr val="accent1">
                    <a:lumMod val="50000"/>
                  </a:schemeClr>
                </a:solidFill>
                <a:latin typeface="+mj-lt"/>
              </a:rPr>
              <a:t>рекомендации</a:t>
            </a:r>
            <a:endParaRPr lang="ru-RU" sz="1200" dirty="0">
              <a:solidFill>
                <a:schemeClr val="accent1">
                  <a:lumMod val="50000"/>
                </a:schemeClr>
              </a:solidFill>
              <a:latin typeface="+mj-lt"/>
            </a:endParaRPr>
          </a:p>
        </p:txBody>
      </p:sp>
      <p:cxnSp>
        <p:nvCxnSpPr>
          <p:cNvPr id="52" name="Прямая со стрелкой 8"/>
          <p:cNvCxnSpPr/>
          <p:nvPr/>
        </p:nvCxnSpPr>
        <p:spPr>
          <a:xfrm flipH="1" flipV="1">
            <a:off x="5022075" y="2786167"/>
            <a:ext cx="7175" cy="1460376"/>
          </a:xfrm>
          <a:prstGeom prst="straightConnector1">
            <a:avLst/>
          </a:prstGeom>
          <a:ln w="19050">
            <a:solidFill>
              <a:srgbClr val="66868C"/>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pic>
        <p:nvPicPr>
          <p:cNvPr id="53" name="Picture 9"/>
          <p:cNvPicPr>
            <a:picLocks noChangeAspect="1" noChangeArrowheads="1"/>
          </p:cNvPicPr>
          <p:nvPr/>
        </p:nvPicPr>
        <p:blipFill>
          <a:blip r:embed="rId6" cstate="print"/>
          <a:srcRect l="10904" r="12770"/>
          <a:stretch>
            <a:fillRect/>
          </a:stretch>
        </p:blipFill>
        <p:spPr bwMode="auto">
          <a:xfrm>
            <a:off x="4835769" y="3060299"/>
            <a:ext cx="393886" cy="393247"/>
          </a:xfrm>
          <a:prstGeom prst="rect">
            <a:avLst/>
          </a:prstGeom>
          <a:noFill/>
          <a:ln w="9525">
            <a:noFill/>
            <a:miter lim="800000"/>
            <a:headEnd/>
            <a:tailEnd/>
          </a:ln>
        </p:spPr>
      </p:pic>
      <p:sp>
        <p:nvSpPr>
          <p:cNvPr id="54" name="TextBox 53"/>
          <p:cNvSpPr txBox="1">
            <a:spLocks noChangeAspect="1"/>
          </p:cNvSpPr>
          <p:nvPr/>
        </p:nvSpPr>
        <p:spPr>
          <a:xfrm>
            <a:off x="6807778" y="2204864"/>
            <a:ext cx="1580646" cy="525112"/>
          </a:xfrm>
          <a:prstGeom prst="roundRect">
            <a:avLst/>
          </a:prstGeom>
          <a:solidFill>
            <a:srgbClr val="EEF1F2"/>
          </a:solidFill>
          <a:ln>
            <a:solidFill>
              <a:srgbClr val="EEF1F2"/>
            </a:solidFill>
          </a:ln>
        </p:spPr>
        <p:style>
          <a:lnRef idx="2">
            <a:schemeClr val="accent1"/>
          </a:lnRef>
          <a:fillRef idx="1">
            <a:schemeClr val="lt1"/>
          </a:fillRef>
          <a:effectRef idx="0">
            <a:schemeClr val="accent1"/>
          </a:effectRef>
          <a:fontRef idx="minor">
            <a:schemeClr val="dk1"/>
          </a:fontRef>
        </p:style>
        <p:txBody>
          <a:bodyPr wrap="square" lIns="104269" tIns="52135" rIns="104269" bIns="52135">
            <a:spAutoFit/>
          </a:bodyPr>
          <a:lstStyle/>
          <a:p>
            <a:pPr algn="ctr">
              <a:defRPr/>
            </a:pPr>
            <a:r>
              <a:rPr lang="ru-RU" sz="1200" dirty="0" smtClean="0">
                <a:solidFill>
                  <a:schemeClr val="accent1">
                    <a:lumMod val="50000"/>
                  </a:schemeClr>
                </a:solidFill>
                <a:latin typeface="+mj-lt"/>
              </a:rPr>
              <a:t>Дидактические материалы</a:t>
            </a:r>
            <a:endParaRPr lang="ru-RU" sz="1200" dirty="0">
              <a:solidFill>
                <a:schemeClr val="accent1">
                  <a:lumMod val="50000"/>
                </a:schemeClr>
              </a:solidFill>
              <a:latin typeface="+mj-lt"/>
            </a:endParaRPr>
          </a:p>
        </p:txBody>
      </p:sp>
      <p:cxnSp>
        <p:nvCxnSpPr>
          <p:cNvPr id="55" name="Прямая со стрелкой 8"/>
          <p:cNvCxnSpPr/>
          <p:nvPr/>
        </p:nvCxnSpPr>
        <p:spPr>
          <a:xfrm flipV="1">
            <a:off x="7592653" y="2780928"/>
            <a:ext cx="12834" cy="1069157"/>
          </a:xfrm>
          <a:prstGeom prst="straightConnector1">
            <a:avLst/>
          </a:prstGeom>
          <a:ln w="19050">
            <a:solidFill>
              <a:srgbClr val="66868C"/>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6" name="Прямая со стрелкой 8"/>
          <p:cNvCxnSpPr/>
          <p:nvPr/>
        </p:nvCxnSpPr>
        <p:spPr>
          <a:xfrm flipH="1" flipV="1">
            <a:off x="1841320" y="3414744"/>
            <a:ext cx="1238921" cy="9525"/>
          </a:xfrm>
          <a:prstGeom prst="straightConnector1">
            <a:avLst/>
          </a:prstGeom>
          <a:ln w="19050">
            <a:solidFill>
              <a:srgbClr val="66868C"/>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7" name="Прямая со стрелкой 8"/>
          <p:cNvCxnSpPr/>
          <p:nvPr/>
        </p:nvCxnSpPr>
        <p:spPr>
          <a:xfrm flipV="1">
            <a:off x="1841320" y="3410437"/>
            <a:ext cx="3097" cy="328157"/>
          </a:xfrm>
          <a:prstGeom prst="straightConnector1">
            <a:avLst/>
          </a:prstGeom>
          <a:ln w="19050">
            <a:solidFill>
              <a:srgbClr val="66868C"/>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8" name="Прямая со стрелкой 8"/>
          <p:cNvCxnSpPr/>
          <p:nvPr/>
        </p:nvCxnSpPr>
        <p:spPr>
          <a:xfrm flipV="1">
            <a:off x="3081554" y="3426585"/>
            <a:ext cx="3097" cy="328157"/>
          </a:xfrm>
          <a:prstGeom prst="straightConnector1">
            <a:avLst/>
          </a:prstGeom>
          <a:ln w="19050">
            <a:solidFill>
              <a:srgbClr val="66868C"/>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pic>
        <p:nvPicPr>
          <p:cNvPr id="62" name="Рисунок 18" descr="untitled.png"/>
          <p:cNvPicPr>
            <a:picLocks noChangeAspect="1"/>
          </p:cNvPicPr>
          <p:nvPr/>
        </p:nvPicPr>
        <p:blipFill>
          <a:blip r:embed="rId7" cstate="print"/>
          <a:srcRect/>
          <a:stretch>
            <a:fillRect/>
          </a:stretch>
        </p:blipFill>
        <p:spPr bwMode="auto">
          <a:xfrm>
            <a:off x="4548933" y="3686488"/>
            <a:ext cx="1301823" cy="1758736"/>
          </a:xfrm>
          <a:prstGeom prst="rect">
            <a:avLst/>
          </a:prstGeom>
          <a:noFill/>
          <a:ln w="9525">
            <a:solidFill>
              <a:srgbClr val="0070C0"/>
            </a:solidFill>
            <a:miter lim="800000"/>
            <a:headEnd/>
            <a:tailEnd/>
          </a:ln>
        </p:spPr>
      </p:pic>
      <p:pic>
        <p:nvPicPr>
          <p:cNvPr id="19457" name="Picture 1" descr="C:\Users\EVelikanova\AppData\Local\Temp\untitled.png"/>
          <p:cNvPicPr>
            <a:picLocks noChangeAspect="1" noChangeArrowheads="1"/>
          </p:cNvPicPr>
          <p:nvPr/>
        </p:nvPicPr>
        <p:blipFill>
          <a:blip r:embed="rId8" cstate="print"/>
          <a:srcRect/>
          <a:stretch>
            <a:fillRect/>
          </a:stretch>
        </p:blipFill>
        <p:spPr bwMode="auto">
          <a:xfrm>
            <a:off x="899593" y="3717031"/>
            <a:ext cx="1330138" cy="1728193"/>
          </a:xfrm>
          <a:prstGeom prst="rect">
            <a:avLst/>
          </a:prstGeom>
          <a:noFill/>
        </p:spPr>
      </p:pic>
      <p:sp>
        <p:nvSpPr>
          <p:cNvPr id="36" name="Прямоугольник 35"/>
          <p:cNvSpPr/>
          <p:nvPr/>
        </p:nvSpPr>
        <p:spPr>
          <a:xfrm>
            <a:off x="899592" y="3717032"/>
            <a:ext cx="1343094" cy="1759743"/>
          </a:xfrm>
          <a:prstGeom prst="rect">
            <a:avLst/>
          </a:prstGeom>
          <a:noFill/>
          <a:ln w="3175"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ru-RU" sz="1800" b="0" i="0" u="none" strike="noStrike" cap="none" spc="0" normalizeH="0" baseline="0">
              <a:ln>
                <a:noFill/>
              </a:ln>
              <a:solidFill>
                <a:srgbClr val="000000"/>
              </a:solidFill>
              <a:effectLst/>
              <a:uFillTx/>
              <a:latin typeface="+mj-lt"/>
              <a:ea typeface="+mj-ea"/>
              <a:cs typeface="+mj-cs"/>
              <a:sym typeface="Helvetica"/>
            </a:endParaRPr>
          </a:p>
        </p:txBody>
      </p:sp>
      <p:grpSp>
        <p:nvGrpSpPr>
          <p:cNvPr id="38" name="Группа 37"/>
          <p:cNvGrpSpPr/>
          <p:nvPr/>
        </p:nvGrpSpPr>
        <p:grpSpPr>
          <a:xfrm>
            <a:off x="2483767" y="3686476"/>
            <a:ext cx="1347533" cy="1759743"/>
            <a:chOff x="2483767" y="3686476"/>
            <a:chExt cx="1347533" cy="1759743"/>
          </a:xfrm>
        </p:grpSpPr>
        <p:pic>
          <p:nvPicPr>
            <p:cNvPr id="19460" name="Picture 4" descr="C:\Users\EVelikanova\AppData\Local\Temp\untitled.png"/>
            <p:cNvPicPr>
              <a:picLocks noChangeAspect="1" noChangeArrowheads="1"/>
            </p:cNvPicPr>
            <p:nvPr/>
          </p:nvPicPr>
          <p:blipFill>
            <a:blip r:embed="rId9" cstate="print"/>
            <a:srcRect/>
            <a:stretch>
              <a:fillRect/>
            </a:stretch>
          </p:blipFill>
          <p:spPr bwMode="auto">
            <a:xfrm>
              <a:off x="2483767" y="3717032"/>
              <a:ext cx="1347533" cy="1728192"/>
            </a:xfrm>
            <a:prstGeom prst="rect">
              <a:avLst/>
            </a:prstGeom>
            <a:noFill/>
          </p:spPr>
        </p:pic>
        <p:sp>
          <p:nvSpPr>
            <p:cNvPr id="37" name="Прямоугольник 36"/>
            <p:cNvSpPr/>
            <p:nvPr/>
          </p:nvSpPr>
          <p:spPr>
            <a:xfrm>
              <a:off x="2483768" y="3686476"/>
              <a:ext cx="1343094" cy="1759743"/>
            </a:xfrm>
            <a:prstGeom prst="rect">
              <a:avLst/>
            </a:prstGeom>
            <a:noFill/>
            <a:ln w="3175"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ru-RU" sz="1800" b="0" i="0" u="none" strike="noStrike" cap="none" spc="0" normalizeH="0" baseline="0">
                <a:ln>
                  <a:noFill/>
                </a:ln>
                <a:solidFill>
                  <a:srgbClr val="000000"/>
                </a:solidFill>
                <a:effectLst/>
                <a:uFillTx/>
                <a:latin typeface="+mj-lt"/>
                <a:ea typeface="+mj-ea"/>
                <a:cs typeface="+mj-cs"/>
                <a:sym typeface="Helvetica"/>
              </a:endParaRPr>
            </a:p>
          </p:txBody>
        </p:sp>
      </p:grpSp>
      <p:pic>
        <p:nvPicPr>
          <p:cNvPr id="30" name="Рисунок 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66674" y="3644177"/>
            <a:ext cx="1169198" cy="1832598"/>
          </a:xfrm>
          <a:prstGeom prst="rect">
            <a:avLst/>
          </a:prstGeom>
          <a:ln>
            <a:solidFill>
              <a:srgbClr val="0070C0"/>
            </a:solidFill>
          </a:ln>
        </p:spPr>
      </p:pic>
      <p:pic>
        <p:nvPicPr>
          <p:cNvPr id="2" name="Рисунок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04298" y="2108540"/>
            <a:ext cx="1056741" cy="1429960"/>
          </a:xfrm>
          <a:prstGeom prst="rect">
            <a:avLst/>
          </a:prstGeom>
        </p:spPr>
      </p:pic>
    </p:spTree>
    <p:extLst>
      <p:ext uri="{BB962C8B-B14F-4D97-AF65-F5344CB8AC3E}">
        <p14:creationId xmlns:p14="http://schemas.microsoft.com/office/powerpoint/2010/main" val="941698899"/>
      </p:ext>
    </p:extLst>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Прямоугольник 19"/>
          <p:cNvSpPr/>
          <p:nvPr/>
        </p:nvSpPr>
        <p:spPr>
          <a:xfrm>
            <a:off x="7194768" y="4068720"/>
            <a:ext cx="1584176" cy="2088232"/>
          </a:xfrm>
          <a:prstGeom prst="rect">
            <a:avLst/>
          </a:prstGeom>
          <a:solidFill>
            <a:srgbClr val="FFFFFF"/>
          </a:solidFill>
          <a:ln w="3175"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ru-RU" sz="1800" b="0" i="0" u="none" strike="noStrike" cap="none" spc="0" normalizeH="0" baseline="0">
              <a:ln>
                <a:noFill/>
              </a:ln>
              <a:solidFill>
                <a:srgbClr val="000000"/>
              </a:solidFill>
              <a:effectLst/>
              <a:uFillTx/>
              <a:latin typeface="+mj-lt"/>
              <a:ea typeface="+mj-ea"/>
              <a:cs typeface="+mj-cs"/>
              <a:sym typeface="Helvetica"/>
            </a:endParaRPr>
          </a:p>
        </p:txBody>
      </p:sp>
      <p:sp>
        <p:nvSpPr>
          <p:cNvPr id="19" name="Прямоугольник 18"/>
          <p:cNvSpPr/>
          <p:nvPr/>
        </p:nvSpPr>
        <p:spPr>
          <a:xfrm>
            <a:off x="7164288" y="1916832"/>
            <a:ext cx="1584176" cy="2088232"/>
          </a:xfrm>
          <a:prstGeom prst="rect">
            <a:avLst/>
          </a:prstGeom>
          <a:solidFill>
            <a:srgbClr val="FFFFFF"/>
          </a:solidFill>
          <a:ln w="3175"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ru-RU" sz="1800" b="0" i="0" u="none" strike="noStrike" cap="none" spc="0" normalizeH="0" baseline="0">
              <a:ln>
                <a:noFill/>
              </a:ln>
              <a:solidFill>
                <a:srgbClr val="000000"/>
              </a:solidFill>
              <a:effectLst/>
              <a:uFillTx/>
              <a:latin typeface="+mj-lt"/>
              <a:ea typeface="+mj-ea"/>
              <a:cs typeface="+mj-cs"/>
              <a:sym typeface="Helvetica"/>
            </a:endParaRPr>
          </a:p>
        </p:txBody>
      </p:sp>
      <p:pic>
        <p:nvPicPr>
          <p:cNvPr id="454" name="image1.png"/>
          <p:cNvPicPr>
            <a:picLocks noChangeAspect="1"/>
          </p:cNvPicPr>
          <p:nvPr/>
        </p:nvPicPr>
        <p:blipFill>
          <a:blip r:embed="rId3" cstate="print">
            <a:extLst/>
          </a:blip>
          <a:stretch>
            <a:fillRect/>
          </a:stretch>
        </p:blipFill>
        <p:spPr>
          <a:xfrm>
            <a:off x="-3" y="6226797"/>
            <a:ext cx="9144004" cy="455669"/>
          </a:xfrm>
          <a:prstGeom prst="rect">
            <a:avLst/>
          </a:prstGeom>
          <a:ln w="12700">
            <a:miter lim="400000"/>
          </a:ln>
        </p:spPr>
      </p:pic>
      <p:pic>
        <p:nvPicPr>
          <p:cNvPr id="456" name="image2.png"/>
          <p:cNvPicPr>
            <a:picLocks noChangeAspect="1"/>
          </p:cNvPicPr>
          <p:nvPr/>
        </p:nvPicPr>
        <p:blipFill>
          <a:blip r:embed="rId4" cstate="print">
            <a:extLst/>
          </a:blip>
          <a:stretch>
            <a:fillRect/>
          </a:stretch>
        </p:blipFill>
        <p:spPr>
          <a:xfrm>
            <a:off x="8172400" y="6272067"/>
            <a:ext cx="500064" cy="365127"/>
          </a:xfrm>
          <a:prstGeom prst="rect">
            <a:avLst/>
          </a:prstGeom>
          <a:ln w="12700">
            <a:miter lim="400000"/>
          </a:ln>
        </p:spPr>
      </p:pic>
      <p:sp>
        <p:nvSpPr>
          <p:cNvPr id="457" name="Shape 457"/>
          <p:cNvSpPr>
            <a:spLocks noGrp="1"/>
          </p:cNvSpPr>
          <p:nvPr>
            <p:ph type="sldNum" sz="quarter" idx="4294967295"/>
          </p:nvPr>
        </p:nvSpPr>
        <p:spPr>
          <a:xfrm>
            <a:off x="8395517" y="6309800"/>
            <a:ext cx="201675" cy="327049"/>
          </a:xfrm>
          <a:prstGeom prst="rect">
            <a:avLst/>
          </a:prstGeom>
          <a:extLst>
            <a:ext uri="{C572A759-6A51-4108-AA02-DFA0A04FC94B}">
              <ma14:wrappingTextBoxFlag xmlns:ma14="http://schemas.microsoft.com/office/mac/drawingml/2011/main" xmlns="" val="1"/>
            </a:ext>
          </a:extLst>
        </p:spPr>
        <p:txBody>
          <a:bodyPr anchor="t"/>
          <a:lstStyle>
            <a:lvl1pPr>
              <a:defRPr>
                <a:latin typeface="Helvetica Neue Bold Condensed"/>
                <a:ea typeface="Helvetica Neue Bold Condensed"/>
                <a:cs typeface="Helvetica Neue Bold Condensed"/>
                <a:sym typeface="Helvetica Neue Bold Condensed"/>
              </a:defRPr>
            </a:lvl1pPr>
          </a:lstStyle>
          <a:p>
            <a:fld id="{86CB4B4D-7CA3-9044-876B-883B54F8677D}" type="slidenum">
              <a:rPr/>
              <a:pPr/>
              <a:t>11</a:t>
            </a:fld>
            <a:endParaRPr dirty="0"/>
          </a:p>
        </p:txBody>
      </p:sp>
      <p:sp>
        <p:nvSpPr>
          <p:cNvPr id="9" name="Shape 453"/>
          <p:cNvSpPr/>
          <p:nvPr/>
        </p:nvSpPr>
        <p:spPr>
          <a:xfrm>
            <a:off x="-3" y="35828"/>
            <a:ext cx="9079263" cy="1469575"/>
          </a:xfrm>
          <a:prstGeom prst="rect">
            <a:avLst/>
          </a:prstGeom>
          <a:solidFill>
            <a:srgbClr val="1682C6"/>
          </a:solidFill>
          <a:ln w="38100">
            <a:solidFill>
              <a:srgbClr val="FFFFFF"/>
            </a:solidFill>
          </a:ln>
          <a:effectLst>
            <a:outerShdw blurRad="38100" dist="20000" dir="5400000" rotWithShape="0">
              <a:srgbClr val="000000">
                <a:alpha val="38000"/>
              </a:srgbClr>
            </a:outerShdw>
          </a:effectLst>
        </p:spPr>
        <p:txBody>
          <a:bodyPr lIns="45718" tIns="45718" rIns="45718" bIns="45718" anchor="ctr"/>
          <a:lstStyle/>
          <a:p>
            <a:pPr>
              <a:defRPr>
                <a:solidFill>
                  <a:srgbClr val="FFFFFF"/>
                </a:solidFill>
                <a:latin typeface="+mn-lt"/>
                <a:ea typeface="+mn-ea"/>
                <a:cs typeface="+mn-cs"/>
                <a:sym typeface="Calibri"/>
              </a:defRPr>
            </a:pPr>
            <a:endParaRPr/>
          </a:p>
        </p:txBody>
      </p:sp>
      <p:sp>
        <p:nvSpPr>
          <p:cNvPr id="14" name="Прямоугольник 13"/>
          <p:cNvSpPr/>
          <p:nvPr/>
        </p:nvSpPr>
        <p:spPr>
          <a:xfrm>
            <a:off x="377371" y="116633"/>
            <a:ext cx="8766629" cy="1892826"/>
          </a:xfrm>
          <a:prstGeom prst="rect">
            <a:avLst/>
          </a:prstGeom>
        </p:spPr>
        <p:txBody>
          <a:bodyPr wrap="square">
            <a:spAutoFit/>
          </a:bodyPr>
          <a:lstStyle/>
          <a:p>
            <a:pPr algn="ctr">
              <a:defRPr/>
            </a:pPr>
            <a:r>
              <a:rPr lang="ru-RU" sz="2800" dirty="0">
                <a:solidFill>
                  <a:schemeClr val="bg1"/>
                </a:solidFill>
                <a:effectLst>
                  <a:outerShdw blurRad="38100" dist="38100" dir="2700000" algn="tl">
                    <a:srgbClr val="000000">
                      <a:alpha val="43137"/>
                    </a:srgbClr>
                  </a:outerShdw>
                </a:effectLst>
                <a:latin typeface="Impact" pitchFamily="34" charset="0"/>
              </a:rPr>
              <a:t>Учебно-методический комплекс </a:t>
            </a:r>
            <a:endParaRPr lang="ru-RU" sz="2800" dirty="0" smtClean="0">
              <a:solidFill>
                <a:schemeClr val="bg1"/>
              </a:solidFill>
              <a:effectLst>
                <a:outerShdw blurRad="38100" dist="38100" dir="2700000" algn="tl">
                  <a:srgbClr val="000000">
                    <a:alpha val="43137"/>
                  </a:srgbClr>
                </a:outerShdw>
              </a:effectLst>
              <a:latin typeface="Impact" pitchFamily="34" charset="0"/>
            </a:endParaRPr>
          </a:p>
          <a:p>
            <a:pPr algn="ctr">
              <a:defRPr/>
            </a:pPr>
            <a:r>
              <a:rPr lang="ru-RU" sz="2800" dirty="0" smtClean="0">
                <a:solidFill>
                  <a:schemeClr val="bg1"/>
                </a:solidFill>
                <a:effectLst>
                  <a:outerShdw blurRad="38100" dist="38100" dir="2700000" algn="tl">
                    <a:srgbClr val="000000">
                      <a:alpha val="43137"/>
                    </a:srgbClr>
                  </a:outerShdw>
                </a:effectLst>
                <a:latin typeface="Impact" pitchFamily="34" charset="0"/>
              </a:rPr>
              <a:t>В. И. </a:t>
            </a:r>
            <a:r>
              <a:rPr lang="ru-RU" sz="2800" dirty="0" err="1" smtClean="0">
                <a:solidFill>
                  <a:schemeClr val="bg1"/>
                </a:solidFill>
                <a:effectLst>
                  <a:outerShdw blurRad="38100" dist="38100" dir="2700000" algn="tl">
                    <a:srgbClr val="000000">
                      <a:alpha val="43137"/>
                    </a:srgbClr>
                  </a:outerShdw>
                </a:effectLst>
                <a:latin typeface="Impact" pitchFamily="34" charset="0"/>
              </a:rPr>
              <a:t>Сивоглазова</a:t>
            </a:r>
            <a:r>
              <a:rPr lang="ru-RU" sz="2800" dirty="0" smtClean="0">
                <a:solidFill>
                  <a:schemeClr val="bg1"/>
                </a:solidFill>
                <a:effectLst>
                  <a:outerShdw blurRad="38100" dist="38100" dir="2700000" algn="tl">
                    <a:srgbClr val="000000">
                      <a:alpha val="43137"/>
                    </a:srgbClr>
                  </a:outerShdw>
                </a:effectLst>
                <a:latin typeface="Impact" pitchFamily="34" charset="0"/>
              </a:rPr>
              <a:t> </a:t>
            </a:r>
          </a:p>
          <a:p>
            <a:pPr algn="ctr">
              <a:defRPr/>
            </a:pPr>
            <a:r>
              <a:rPr lang="ru-RU" sz="2800" dirty="0" smtClean="0">
                <a:solidFill>
                  <a:schemeClr val="bg1"/>
                </a:solidFill>
                <a:effectLst>
                  <a:outerShdw blurRad="38100" dist="38100" dir="2700000" algn="tl">
                    <a:srgbClr val="000000">
                      <a:alpha val="43137"/>
                    </a:srgbClr>
                  </a:outerShdw>
                </a:effectLst>
                <a:latin typeface="Impact" pitchFamily="34" charset="0"/>
              </a:rPr>
              <a:t>для 10-11 классов</a:t>
            </a:r>
            <a:endParaRPr lang="ru-RU" sz="2800" dirty="0">
              <a:solidFill>
                <a:schemeClr val="bg1"/>
              </a:solidFill>
              <a:effectLst>
                <a:outerShdw blurRad="38100" dist="38100" dir="2700000" algn="tl">
                  <a:srgbClr val="000000">
                    <a:alpha val="43137"/>
                  </a:srgbClr>
                </a:outerShdw>
              </a:effectLst>
              <a:latin typeface="Impact" pitchFamily="34" charset="0"/>
            </a:endParaRPr>
          </a:p>
          <a:p>
            <a:pPr algn="ctr">
              <a:defRPr/>
            </a:pPr>
            <a:r>
              <a:rPr lang="ru-RU" sz="3300" dirty="0" smtClean="0">
                <a:solidFill>
                  <a:schemeClr val="bg1"/>
                </a:solidFill>
                <a:latin typeface="Impact" pitchFamily="34" charset="0"/>
              </a:rPr>
              <a:t> </a:t>
            </a:r>
            <a:endParaRPr lang="ru-RU" sz="3300" dirty="0">
              <a:solidFill>
                <a:schemeClr val="bg1"/>
              </a:solidFill>
              <a:latin typeface="Impact" pitchFamily="34" charset="0"/>
            </a:endParaRPr>
          </a:p>
        </p:txBody>
      </p:sp>
      <p:sp>
        <p:nvSpPr>
          <p:cNvPr id="16" name="Прямоугольник 15"/>
          <p:cNvSpPr/>
          <p:nvPr/>
        </p:nvSpPr>
        <p:spPr>
          <a:xfrm>
            <a:off x="377371" y="2276872"/>
            <a:ext cx="6763658" cy="4208844"/>
          </a:xfrm>
          <a:prstGeom prst="rect">
            <a:avLst/>
          </a:prstGeom>
        </p:spPr>
        <p:txBody>
          <a:bodyPr wrap="square">
            <a:spAutoFit/>
          </a:bodyPr>
          <a:lstStyle/>
          <a:p>
            <a:pPr marL="261938" lvl="0" indent="-261938"/>
            <a:r>
              <a:rPr lang="ru-RU" dirty="0" smtClean="0">
                <a:solidFill>
                  <a:schemeClr val="accent1">
                    <a:lumMod val="50000"/>
                  </a:schemeClr>
                </a:solidFill>
                <a:cs typeface="Times New Roman" pitchFamily="18" charset="0"/>
              </a:rPr>
              <a:t>• </a:t>
            </a:r>
            <a:r>
              <a:rPr lang="ru-RU" sz="1900" dirty="0" smtClean="0">
                <a:solidFill>
                  <a:schemeClr val="accent1">
                    <a:lumMod val="50000"/>
                  </a:schemeClr>
                </a:solidFill>
              </a:rPr>
              <a:t>Возможность использования учебников на завершающем этапе изучения биологии в школе после учебников любой из существующих линий.</a:t>
            </a:r>
          </a:p>
          <a:p>
            <a:pPr marL="261938" lvl="0" indent="-261938"/>
            <a:r>
              <a:rPr lang="ru-RU" sz="1900" dirty="0" smtClean="0">
                <a:solidFill>
                  <a:schemeClr val="accent1">
                    <a:lumMod val="50000"/>
                  </a:schemeClr>
                </a:solidFill>
                <a:cs typeface="Times New Roman" pitchFamily="18" charset="0"/>
              </a:rPr>
              <a:t>•  </a:t>
            </a:r>
            <a:r>
              <a:rPr lang="ru-RU" sz="1900" dirty="0" smtClean="0">
                <a:solidFill>
                  <a:schemeClr val="accent1">
                    <a:lumMod val="50000"/>
                  </a:schemeClr>
                </a:solidFill>
              </a:rPr>
              <a:t>Сбалансированное сочетание научности и доступности изложения.</a:t>
            </a:r>
          </a:p>
          <a:p>
            <a:pPr marL="261938" lvl="0" indent="-261938"/>
            <a:r>
              <a:rPr lang="ru-RU" sz="1900" dirty="0" smtClean="0">
                <a:solidFill>
                  <a:schemeClr val="accent1">
                    <a:lumMod val="50000"/>
                  </a:schemeClr>
                </a:solidFill>
                <a:cs typeface="Times New Roman" pitchFamily="18" charset="0"/>
              </a:rPr>
              <a:t>•  </a:t>
            </a:r>
            <a:r>
              <a:rPr lang="ru-RU" sz="1900" dirty="0" smtClean="0">
                <a:solidFill>
                  <a:schemeClr val="accent1">
                    <a:lumMod val="50000"/>
                  </a:schemeClr>
                </a:solidFill>
              </a:rPr>
              <a:t>Учебники связывают общебиологические знания с материалом предыдущих курсов биологии, формируя единое биологическое пространство.</a:t>
            </a:r>
          </a:p>
          <a:p>
            <a:pPr marL="261938" lvl="0" indent="-261938"/>
            <a:r>
              <a:rPr lang="ru-RU" sz="1900" dirty="0" smtClean="0">
                <a:solidFill>
                  <a:schemeClr val="accent1">
                    <a:lumMod val="50000"/>
                  </a:schemeClr>
                </a:solidFill>
                <a:cs typeface="Times New Roman" pitchFamily="18" charset="0"/>
              </a:rPr>
              <a:t>•  </a:t>
            </a:r>
            <a:r>
              <a:rPr lang="ru-RU" sz="1900" dirty="0" smtClean="0">
                <a:solidFill>
                  <a:schemeClr val="accent1">
                    <a:lumMod val="50000"/>
                  </a:schemeClr>
                </a:solidFill>
              </a:rPr>
              <a:t>Учебники содержат информацию, необходимую для повседневной жизни и практической деятельности.</a:t>
            </a:r>
          </a:p>
          <a:p>
            <a:pPr marL="261938" lvl="0" indent="-261938"/>
            <a:r>
              <a:rPr lang="ru-RU" sz="1900" dirty="0" smtClean="0">
                <a:solidFill>
                  <a:schemeClr val="accent1">
                    <a:lumMod val="50000"/>
                  </a:schemeClr>
                </a:solidFill>
                <a:cs typeface="Times New Roman" pitchFamily="18" charset="0"/>
              </a:rPr>
              <a:t>•  </a:t>
            </a:r>
            <a:r>
              <a:rPr lang="ru-RU" sz="1900" dirty="0" smtClean="0">
                <a:solidFill>
                  <a:schemeClr val="accent1">
                    <a:lumMod val="50000"/>
                  </a:schemeClr>
                </a:solidFill>
              </a:rPr>
              <a:t>Учебники содержат интересные факты, расширяющие кругозор учащихся и повышающие мотивацию к изучению предмета.</a:t>
            </a:r>
          </a:p>
          <a:p>
            <a:pPr marL="273050" indent="-273050" eaLnBrk="0">
              <a:spcBef>
                <a:spcPts val="300"/>
              </a:spcBef>
              <a:spcAft>
                <a:spcPts val="300"/>
              </a:spcAft>
              <a:buClr>
                <a:srgbClr val="0BD0D9"/>
              </a:buClr>
              <a:buSzPct val="95000"/>
              <a:defRPr/>
            </a:pPr>
            <a:endParaRPr lang="ru-RU" b="1" dirty="0" smtClean="0">
              <a:solidFill>
                <a:schemeClr val="accent1">
                  <a:lumMod val="50000"/>
                </a:schemeClr>
              </a:solidFill>
            </a:endParaRPr>
          </a:p>
        </p:txBody>
      </p:sp>
      <p:sp>
        <p:nvSpPr>
          <p:cNvPr id="18" name="Прямоугольник 17"/>
          <p:cNvSpPr/>
          <p:nvPr/>
        </p:nvSpPr>
        <p:spPr>
          <a:xfrm>
            <a:off x="1763688" y="1772816"/>
            <a:ext cx="6587155" cy="492443"/>
          </a:xfrm>
          <a:prstGeom prst="rect">
            <a:avLst/>
          </a:prstGeom>
        </p:spPr>
        <p:txBody>
          <a:bodyPr wrap="square">
            <a:spAutoFit/>
          </a:bodyPr>
          <a:lstStyle/>
          <a:p>
            <a:pPr marL="285750" indent="-285750">
              <a:defRPr/>
            </a:pPr>
            <a:r>
              <a:rPr lang="ru-RU" sz="2600" b="1" dirty="0" smtClean="0">
                <a:solidFill>
                  <a:srgbClr val="FF0000"/>
                </a:solidFill>
              </a:rPr>
              <a:t>Преимущества УМК:</a:t>
            </a:r>
          </a:p>
        </p:txBody>
      </p:sp>
      <p:pic>
        <p:nvPicPr>
          <p:cNvPr id="4099" name="Picture 3" descr="C:\Users\mtokareva\AppData\Local\Microsoft\Windows\Temporary Internet Files\Content.Outlook\LFY68R6C\БИО_11 кл_.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15492" y="4067151"/>
            <a:ext cx="1576950" cy="205323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mtokareva\AppData\Local\Microsoft\Windows\Temporary Internet Files\Content.Outlook\LFY68R6C\БИО_10 кл_.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92318" y="1916832"/>
            <a:ext cx="1556146" cy="2026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8154201"/>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1"/>
          <p:cNvSpPr>
            <a:spLocks noGrp="1"/>
          </p:cNvSpPr>
          <p:nvPr>
            <p:ph type="title"/>
          </p:nvPr>
        </p:nvSpPr>
        <p:spPr>
          <a:xfrm>
            <a:off x="323528" y="260648"/>
            <a:ext cx="8229600" cy="1080120"/>
          </a:xfrm>
        </p:spPr>
        <p:txBody>
          <a:bodyPr>
            <a:normAutofit/>
          </a:bodyPr>
          <a:lstStyle/>
          <a:p>
            <a:pPr algn="ctr"/>
            <a:endParaRPr lang="ru-RU" sz="3200" b="1" dirty="0">
              <a:solidFill>
                <a:srgbClr val="0000FF"/>
              </a:solidFill>
              <a:effectLst>
                <a:outerShdw blurRad="38100" dist="38100" dir="2700000" algn="tl">
                  <a:srgbClr val="000000">
                    <a:alpha val="43137"/>
                  </a:srgbClr>
                </a:outerShdw>
              </a:effectLst>
            </a:endParaRPr>
          </a:p>
        </p:txBody>
      </p:sp>
      <p:sp>
        <p:nvSpPr>
          <p:cNvPr id="6" name="Заголовок 1"/>
          <p:cNvSpPr txBox="1">
            <a:spLocks/>
          </p:cNvSpPr>
          <p:nvPr/>
        </p:nvSpPr>
        <p:spPr>
          <a:xfrm>
            <a:off x="507774" y="2348880"/>
            <a:ext cx="8229600" cy="3024336"/>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endParaRPr lang="ru-RU" sz="3200" dirty="0"/>
          </a:p>
        </p:txBody>
      </p:sp>
      <p:graphicFrame>
        <p:nvGraphicFramePr>
          <p:cNvPr id="11" name="Таблица 10"/>
          <p:cNvGraphicFramePr>
            <a:graphicFrameLocks noGrp="1"/>
          </p:cNvGraphicFramePr>
          <p:nvPr>
            <p:extLst/>
          </p:nvPr>
        </p:nvGraphicFramePr>
        <p:xfrm>
          <a:off x="107504" y="1399226"/>
          <a:ext cx="8943562" cy="5458774"/>
        </p:xfrm>
        <a:graphic>
          <a:graphicData uri="http://schemas.openxmlformats.org/drawingml/2006/table">
            <a:tbl>
              <a:tblPr firstRow="1" bandRow="1">
                <a:tableStyleId>{5C22544A-7EE6-4342-B048-85BDC9FD1C3A}</a:tableStyleId>
              </a:tblPr>
              <a:tblGrid>
                <a:gridCol w="4420713">
                  <a:extLst>
                    <a:ext uri="{9D8B030D-6E8A-4147-A177-3AD203B41FA5}">
                      <a16:colId xmlns:a16="http://schemas.microsoft.com/office/drawing/2014/main" xmlns="" val="20000"/>
                    </a:ext>
                  </a:extLst>
                </a:gridCol>
                <a:gridCol w="4522849">
                  <a:extLst>
                    <a:ext uri="{9D8B030D-6E8A-4147-A177-3AD203B41FA5}">
                      <a16:colId xmlns:a16="http://schemas.microsoft.com/office/drawing/2014/main" xmlns="" val="20001"/>
                    </a:ext>
                  </a:extLst>
                </a:gridCol>
              </a:tblGrid>
              <a:tr h="637961">
                <a:tc>
                  <a:txBody>
                    <a:bodyPr/>
                    <a:lstStyle/>
                    <a:p>
                      <a:pPr algn="ctr"/>
                      <a:r>
                        <a:rPr kumimoji="0" lang="ru-RU" sz="2000" b="1" kern="1200" baseline="0" dirty="0" smtClean="0">
                          <a:solidFill>
                            <a:schemeClr val="lt1"/>
                          </a:solidFill>
                          <a:effectLst>
                            <a:outerShdw blurRad="38100" dist="38100" dir="2700000" algn="tl">
                              <a:srgbClr val="000000">
                                <a:alpha val="43137"/>
                              </a:srgbClr>
                            </a:outerShdw>
                          </a:effectLst>
                          <a:latin typeface="+mn-lt"/>
                          <a:ea typeface="+mn-ea"/>
                          <a:cs typeface="+mn-cs"/>
                        </a:rPr>
                        <a:t>Внеурочная деятельность</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20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Дополнительное образование</a:t>
                      </a:r>
                      <a:endParaRPr lang="ru-RU" sz="2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482081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700" spc="-100" dirty="0" smtClean="0">
                          <a:latin typeface="+mj-lt"/>
                          <a:ea typeface="+mj-ea"/>
                          <a:cs typeface="+mj-cs"/>
                        </a:rPr>
                        <a:t>– это образовательная деятельность.</a:t>
                      </a:r>
                    </a:p>
                    <a:p>
                      <a:pPr algn="ctr"/>
                      <a:endParaRPr lang="ru-RU" sz="1700" dirty="0">
                        <a:latin typeface="Arial" panose="020B0604020202020204" pitchFamily="34" charset="0"/>
                        <a:cs typeface="Arial" panose="020B0604020202020204" pitchFamily="34" charset="0"/>
                      </a:endParaRPr>
                    </a:p>
                    <a:p>
                      <a:pPr algn="just"/>
                      <a:r>
                        <a:rPr lang="ru-RU" sz="1700" spc="-100" dirty="0" smtClean="0">
                          <a:latin typeface="+mj-lt"/>
                          <a:ea typeface="+mj-ea"/>
                          <a:cs typeface="+mj-cs"/>
                        </a:rPr>
                        <a:t>Осуществляется в формах, отличных от урочной, и направлена </a:t>
                      </a:r>
                      <a:r>
                        <a:rPr lang="ru-RU" sz="1700" spc="-100" dirty="0" smtClean="0">
                          <a:solidFill>
                            <a:srgbClr val="FF0000"/>
                          </a:solidFill>
                          <a:latin typeface="+mj-lt"/>
                          <a:ea typeface="+mj-ea"/>
                          <a:cs typeface="+mj-cs"/>
                        </a:rPr>
                        <a:t>на достижение планируемых результатов освоения основной образовательной программы общего образования</a:t>
                      </a:r>
                      <a:r>
                        <a:rPr lang="ru-RU" sz="1700" spc="-100" dirty="0" smtClean="0">
                          <a:solidFill>
                            <a:schemeClr val="tx2"/>
                          </a:solidFill>
                          <a:latin typeface="+mj-lt"/>
                          <a:ea typeface="+mj-ea"/>
                          <a:cs typeface="+mj-cs"/>
                        </a:rPr>
                        <a:t>;</a:t>
                      </a:r>
                    </a:p>
                    <a:p>
                      <a:pPr marL="0" indent="0" algn="just">
                        <a:buFont typeface="Arial" panose="020B0604020202020204" pitchFamily="34" charset="0"/>
                        <a:buNone/>
                      </a:pPr>
                      <a:endParaRPr lang="ru-RU" sz="1700" spc="-100" dirty="0" smtClean="0">
                        <a:latin typeface="+mj-lt"/>
                        <a:ea typeface="+mj-ea"/>
                        <a:cs typeface="+mj-cs"/>
                      </a:endParaRPr>
                    </a:p>
                    <a:p>
                      <a:pPr marL="0" indent="0" algn="just">
                        <a:buFont typeface="Arial" panose="020B0604020202020204" pitchFamily="34" charset="0"/>
                        <a:buNone/>
                      </a:pPr>
                      <a:r>
                        <a:rPr lang="ru-RU" sz="1700" spc="-100" dirty="0" smtClean="0">
                          <a:latin typeface="+mj-lt"/>
                          <a:ea typeface="+mj-ea"/>
                          <a:cs typeface="+mj-cs"/>
                        </a:rPr>
                        <a:t>является неотъемлемой и обязательной частью основной образовательной программы общего образования, позволяет реализовать требования ФГОС в полной мере.</a:t>
                      </a:r>
                      <a:endParaRPr lang="ru-RU" sz="17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700" kern="1200" spc="-100" dirty="0" smtClean="0">
                          <a:solidFill>
                            <a:schemeClr val="dk1"/>
                          </a:solidFill>
                          <a:latin typeface="+mn-lt"/>
                          <a:ea typeface="+mn-ea"/>
                          <a:cs typeface="+mn-cs"/>
                        </a:rPr>
                        <a:t>– это вид образования, </a:t>
                      </a:r>
                    </a:p>
                    <a:p>
                      <a:pPr marL="0" marR="0" indent="0" algn="ctr" defTabSz="914400" rtl="0" eaLnBrk="1" fontAlgn="auto" latinLnBrk="0" hangingPunct="1">
                        <a:lnSpc>
                          <a:spcPct val="100000"/>
                        </a:lnSpc>
                        <a:spcBef>
                          <a:spcPts val="0"/>
                        </a:spcBef>
                        <a:spcAft>
                          <a:spcPts val="0"/>
                        </a:spcAft>
                        <a:buClrTx/>
                        <a:buSzTx/>
                        <a:buFontTx/>
                        <a:buNone/>
                        <a:tabLst/>
                        <a:defRPr/>
                      </a:pPr>
                      <a:endParaRPr lang="ru-RU" sz="1700" kern="1200" spc="-100" dirty="0" smtClean="0">
                        <a:solidFill>
                          <a:schemeClr val="dk1"/>
                        </a:solidFill>
                        <a:latin typeface="+mn-lt"/>
                        <a:ea typeface="+mn-ea"/>
                        <a:cs typeface="+mn-cs"/>
                      </a:endParaRPr>
                    </a:p>
                    <a:p>
                      <a:pPr marL="0" marR="0" indent="0" algn="just" defTabSz="914400" rtl="0" eaLnBrk="1" fontAlgn="auto" latinLnBrk="0" hangingPunct="1">
                        <a:lnSpc>
                          <a:spcPct val="100000"/>
                        </a:lnSpc>
                        <a:spcBef>
                          <a:spcPts val="0"/>
                        </a:spcBef>
                        <a:spcAft>
                          <a:spcPts val="0"/>
                        </a:spcAft>
                        <a:buClrTx/>
                        <a:buSzTx/>
                        <a:buFontTx/>
                        <a:buNone/>
                        <a:tabLst/>
                        <a:defRPr/>
                      </a:pPr>
                      <a:r>
                        <a:rPr lang="ru-RU" sz="1700" dirty="0" smtClean="0"/>
                        <a:t>цель которого </a:t>
                      </a:r>
                      <a:r>
                        <a:rPr lang="ru-RU" sz="1700" kern="1200" spc="-100" dirty="0" smtClean="0">
                          <a:solidFill>
                            <a:schemeClr val="dk1"/>
                          </a:solidFill>
                          <a:latin typeface="+mn-lt"/>
                          <a:ea typeface="+mn-ea"/>
                          <a:cs typeface="+mn-cs"/>
                        </a:rPr>
                        <a:t>–</a:t>
                      </a:r>
                      <a:r>
                        <a:rPr lang="ru-RU" sz="1700" dirty="0" smtClean="0"/>
                        <a:t> </a:t>
                      </a:r>
                      <a:r>
                        <a:rPr lang="ru-RU" sz="1700" dirty="0" smtClean="0">
                          <a:solidFill>
                            <a:srgbClr val="FF0000"/>
                          </a:solidFill>
                        </a:rPr>
                        <a:t>формирование и развитие творческих способностей детей и взрослых, удовлетворение </a:t>
                      </a:r>
                      <a:r>
                        <a:rPr lang="ru-RU" sz="1700" dirty="0" smtClean="0"/>
                        <a:t>их индивидуальных потребностей в интеллектуальном, нравственном и физическом совершенствовании, формирование культуры здорового и безопасного образа жизни, укрепление здоровья, а также </a:t>
                      </a:r>
                      <a:r>
                        <a:rPr lang="ru-RU" sz="1700" b="1" dirty="0" smtClean="0">
                          <a:solidFill>
                            <a:srgbClr val="0000FF"/>
                          </a:solidFill>
                          <a:effectLst/>
                        </a:rPr>
                        <a:t>организация свободного времени</a:t>
                      </a:r>
                      <a:r>
                        <a:rPr lang="ru-RU" sz="1700" dirty="0" smtClean="0">
                          <a:effectLst/>
                        </a:rPr>
                        <a:t>.</a:t>
                      </a:r>
                    </a:p>
                    <a:p>
                      <a:pPr marL="0" marR="0" indent="0" algn="just" defTabSz="914400" rtl="0" eaLnBrk="1" fontAlgn="auto" latinLnBrk="0" hangingPunct="1">
                        <a:lnSpc>
                          <a:spcPct val="100000"/>
                        </a:lnSpc>
                        <a:spcBef>
                          <a:spcPts val="0"/>
                        </a:spcBef>
                        <a:spcAft>
                          <a:spcPts val="0"/>
                        </a:spcAft>
                        <a:buClrTx/>
                        <a:buSzTx/>
                        <a:buFontTx/>
                        <a:buNone/>
                        <a:tabLst/>
                        <a:defRPr/>
                      </a:pPr>
                      <a:r>
                        <a:rPr lang="ru-RU" sz="1700" kern="1200" spc="-100" dirty="0" smtClean="0">
                          <a:solidFill>
                            <a:schemeClr val="dk1"/>
                          </a:solidFill>
                          <a:latin typeface="+mn-lt"/>
                          <a:ea typeface="+mn-ea"/>
                          <a:cs typeface="+mn-cs"/>
                        </a:rPr>
                        <a:t>Дополнительное образование включает в себя такие подвиды, как </a:t>
                      </a:r>
                    </a:p>
                    <a:p>
                      <a:pPr marL="0" marR="0" indent="0" algn="ctr" defTabSz="914400" rtl="0" eaLnBrk="1" fontAlgn="auto" latinLnBrk="0" hangingPunct="1">
                        <a:lnSpc>
                          <a:spcPct val="100000"/>
                        </a:lnSpc>
                        <a:spcBef>
                          <a:spcPts val="0"/>
                        </a:spcBef>
                        <a:spcAft>
                          <a:spcPts val="0"/>
                        </a:spcAft>
                        <a:buClrTx/>
                        <a:buSzTx/>
                        <a:buFontTx/>
                        <a:buNone/>
                        <a:tabLst/>
                        <a:defRPr/>
                      </a:pPr>
                      <a:r>
                        <a:rPr lang="ru-RU" sz="1700" b="1" kern="1200" spc="-100" dirty="0" smtClean="0">
                          <a:solidFill>
                            <a:srgbClr val="FF0000"/>
                          </a:solidFill>
                          <a:effectLst>
                            <a:outerShdw blurRad="38100" dist="38100" dir="2700000" algn="tl">
                              <a:srgbClr val="000000">
                                <a:alpha val="43137"/>
                              </a:srgbClr>
                            </a:outerShdw>
                          </a:effectLst>
                          <a:latin typeface="+mn-lt"/>
                          <a:ea typeface="+mn-ea"/>
                          <a:cs typeface="+mn-cs"/>
                        </a:rPr>
                        <a:t>дополнительное образование детей </a:t>
                      </a:r>
                      <a:br>
                        <a:rPr lang="ru-RU" sz="1700" b="1" kern="1200" spc="-100" dirty="0" smtClean="0">
                          <a:solidFill>
                            <a:srgbClr val="FF0000"/>
                          </a:solidFill>
                          <a:effectLst>
                            <a:outerShdw blurRad="38100" dist="38100" dir="2700000" algn="tl">
                              <a:srgbClr val="000000">
                                <a:alpha val="43137"/>
                              </a:srgbClr>
                            </a:outerShdw>
                          </a:effectLst>
                          <a:latin typeface="+mn-lt"/>
                          <a:ea typeface="+mn-ea"/>
                          <a:cs typeface="+mn-cs"/>
                        </a:rPr>
                      </a:br>
                      <a:r>
                        <a:rPr lang="ru-RU" sz="1700" b="1" kern="1200" spc="-100" dirty="0" smtClean="0">
                          <a:solidFill>
                            <a:srgbClr val="FF0000"/>
                          </a:solidFill>
                          <a:effectLst>
                            <a:outerShdw blurRad="38100" dist="38100" dir="2700000" algn="tl">
                              <a:srgbClr val="000000">
                                <a:alpha val="43137"/>
                              </a:srgbClr>
                            </a:outerShdw>
                          </a:effectLst>
                          <a:latin typeface="+mn-lt"/>
                          <a:ea typeface="+mn-ea"/>
                          <a:cs typeface="+mn-cs"/>
                        </a:rPr>
                        <a:t>(и взрослых) </a:t>
                      </a:r>
                      <a:r>
                        <a:rPr lang="ru-RU" sz="1700" i="1" kern="1200" spc="-100" dirty="0" smtClean="0">
                          <a:solidFill>
                            <a:srgbClr val="FF0000"/>
                          </a:solidFill>
                          <a:latin typeface="+mn-lt"/>
                          <a:ea typeface="+mn-ea"/>
                          <a:cs typeface="+mn-cs"/>
                        </a:rPr>
                        <a:t>и дополнительное профессиональное образование </a:t>
                      </a:r>
                      <a:r>
                        <a:rPr lang="ru-RU" sz="1700" kern="1200" spc="-100" dirty="0" smtClean="0">
                          <a:solidFill>
                            <a:srgbClr val="FF0000"/>
                          </a:solidFill>
                          <a:latin typeface="+mn-lt"/>
                          <a:ea typeface="+mn-ea"/>
                          <a:cs typeface="+mn-cs"/>
                        </a:rPr>
                        <a:t/>
                      </a:r>
                      <a:br>
                        <a:rPr lang="ru-RU" sz="1700" kern="1200" spc="-100" dirty="0" smtClean="0">
                          <a:solidFill>
                            <a:srgbClr val="FF0000"/>
                          </a:solidFill>
                          <a:latin typeface="+mn-lt"/>
                          <a:ea typeface="+mn-ea"/>
                          <a:cs typeface="+mn-cs"/>
                        </a:rPr>
                      </a:br>
                      <a:r>
                        <a:rPr lang="ru-RU" sz="1700" kern="1200" spc="-100" dirty="0" smtClean="0">
                          <a:solidFill>
                            <a:schemeClr val="dk1"/>
                          </a:solidFill>
                          <a:latin typeface="+mn-lt"/>
                          <a:ea typeface="+mn-ea"/>
                          <a:cs typeface="+mn-cs"/>
                        </a:rPr>
                        <a:t>(</a:t>
                      </a:r>
                      <a:r>
                        <a:rPr lang="ru-RU" sz="1700" kern="1200" spc="-100" dirty="0" smtClean="0">
                          <a:solidFill>
                            <a:schemeClr val="dk1"/>
                          </a:solidFill>
                          <a:latin typeface="+mn-lt"/>
                          <a:ea typeface="+mn-ea"/>
                          <a:cs typeface="+mn-cs"/>
                          <a:hlinkClick r:id="rId3"/>
                        </a:rPr>
                        <a:t>п. 6 ст. 10</a:t>
                      </a:r>
                      <a:r>
                        <a:rPr lang="ru-RU" sz="1700" kern="1200" spc="-100" dirty="0" smtClean="0">
                          <a:solidFill>
                            <a:schemeClr val="dk1"/>
                          </a:solidFill>
                          <a:latin typeface="+mn-lt"/>
                          <a:ea typeface="+mn-ea"/>
                          <a:cs typeface="+mn-cs"/>
                        </a:rPr>
                        <a:t> Закона об образовании в РФ).</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bl>
          </a:graphicData>
        </a:graphic>
      </p:graphicFrame>
      <p:sp>
        <p:nvSpPr>
          <p:cNvPr id="5" name="Shape 453"/>
          <p:cNvSpPr/>
          <p:nvPr/>
        </p:nvSpPr>
        <p:spPr>
          <a:xfrm>
            <a:off x="0" y="1"/>
            <a:ext cx="9080528" cy="1124743"/>
          </a:xfrm>
          <a:prstGeom prst="rect">
            <a:avLst/>
          </a:prstGeom>
          <a:solidFill>
            <a:srgbClr val="1682C6"/>
          </a:solidFill>
          <a:ln w="38100">
            <a:solidFill>
              <a:srgbClr val="FFFFFF"/>
            </a:solidFill>
          </a:ln>
          <a:effectLst>
            <a:outerShdw blurRad="38100" dist="20000" dir="5400000" rotWithShape="0">
              <a:srgbClr val="000000">
                <a:alpha val="38000"/>
              </a:srgbClr>
            </a:outerShdw>
          </a:effectLst>
        </p:spPr>
        <p:txBody>
          <a:bodyPr lIns="45718" tIns="45718" rIns="45718" bIns="45718" anchor="ctr"/>
          <a:lstStyle/>
          <a:p>
            <a:pPr algn="ctr">
              <a:defRPr>
                <a:solidFill>
                  <a:srgbClr val="FFFFFF"/>
                </a:solidFill>
                <a:latin typeface="+mn-lt"/>
                <a:ea typeface="+mn-ea"/>
                <a:cs typeface="+mn-cs"/>
                <a:sym typeface="Calibri"/>
              </a:defRPr>
            </a:pPr>
            <a:r>
              <a:rPr lang="ru-RU" sz="2800" dirty="0">
                <a:solidFill>
                  <a:schemeClr val="bg1"/>
                </a:solidFill>
                <a:latin typeface="Impact" panose="020B0806030902050204" pitchFamily="34" charset="0"/>
                <a:sym typeface="Calibri"/>
              </a:rPr>
              <a:t>Понятия «внеурочная деятельность» </a:t>
            </a:r>
            <a:br>
              <a:rPr lang="ru-RU" sz="2800" dirty="0">
                <a:solidFill>
                  <a:schemeClr val="bg1"/>
                </a:solidFill>
                <a:latin typeface="Impact" panose="020B0806030902050204" pitchFamily="34" charset="0"/>
                <a:sym typeface="Calibri"/>
              </a:rPr>
            </a:br>
            <a:r>
              <a:rPr lang="ru-RU" sz="2800" dirty="0">
                <a:solidFill>
                  <a:schemeClr val="bg1"/>
                </a:solidFill>
                <a:latin typeface="Impact" panose="020B0806030902050204" pitchFamily="34" charset="0"/>
                <a:sym typeface="Calibri"/>
              </a:rPr>
              <a:t>и «дополнительное образование»</a:t>
            </a:r>
          </a:p>
        </p:txBody>
      </p:sp>
    </p:spTree>
    <p:extLst>
      <p:ext uri="{BB962C8B-B14F-4D97-AF65-F5344CB8AC3E}">
        <p14:creationId xmlns:p14="http://schemas.microsoft.com/office/powerpoint/2010/main" val="899859912"/>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1"/>
          <p:cNvSpPr>
            <a:spLocks noGrp="1"/>
          </p:cNvSpPr>
          <p:nvPr>
            <p:ph type="title"/>
          </p:nvPr>
        </p:nvSpPr>
        <p:spPr>
          <a:xfrm>
            <a:off x="-23462" y="332656"/>
            <a:ext cx="9144000" cy="576064"/>
          </a:xfrm>
        </p:spPr>
        <p:txBody>
          <a:bodyPr>
            <a:normAutofit fontScale="90000"/>
          </a:bodyPr>
          <a:lstStyle/>
          <a:p>
            <a:pPr algn="ctr"/>
            <a:endParaRPr lang="ru-RU" sz="3200" b="1" dirty="0">
              <a:solidFill>
                <a:srgbClr val="0000FF"/>
              </a:solidFill>
              <a:effectLst>
                <a:outerShdw blurRad="38100" dist="38100" dir="2700000" algn="tl">
                  <a:srgbClr val="000000">
                    <a:alpha val="43137"/>
                  </a:srgbClr>
                </a:outerShdw>
              </a:effectLst>
            </a:endParaRPr>
          </a:p>
        </p:txBody>
      </p:sp>
      <p:sp>
        <p:nvSpPr>
          <p:cNvPr id="6" name="Заголовок 1"/>
          <p:cNvSpPr txBox="1">
            <a:spLocks/>
          </p:cNvSpPr>
          <p:nvPr/>
        </p:nvSpPr>
        <p:spPr>
          <a:xfrm>
            <a:off x="507774" y="2348880"/>
            <a:ext cx="8229600" cy="3024336"/>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endParaRPr lang="ru-RU" sz="3200" dirty="0"/>
          </a:p>
        </p:txBody>
      </p:sp>
      <p:sp>
        <p:nvSpPr>
          <p:cNvPr id="9" name="Заголовок 1"/>
          <p:cNvSpPr txBox="1">
            <a:spLocks/>
          </p:cNvSpPr>
          <p:nvPr/>
        </p:nvSpPr>
        <p:spPr>
          <a:xfrm>
            <a:off x="504240" y="1988840"/>
            <a:ext cx="3923071" cy="3888432"/>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lnSpc>
                <a:spcPct val="170000"/>
              </a:lnSpc>
            </a:pPr>
            <a:endParaRPr lang="ru-RU" sz="3200" dirty="0"/>
          </a:p>
        </p:txBody>
      </p:sp>
      <p:sp>
        <p:nvSpPr>
          <p:cNvPr id="4" name="Прямоугольник 3"/>
          <p:cNvSpPr/>
          <p:nvPr/>
        </p:nvSpPr>
        <p:spPr>
          <a:xfrm>
            <a:off x="518951" y="1340768"/>
            <a:ext cx="3937199" cy="692497"/>
          </a:xfrm>
          <a:prstGeom prst="rect">
            <a:avLst/>
          </a:prstGeom>
        </p:spPr>
        <p:txBody>
          <a:bodyPr wrap="square">
            <a:spAutoFit/>
          </a:bodyPr>
          <a:lstStyle/>
          <a:p>
            <a:pPr marL="285750" indent="-285750">
              <a:buFont typeface="Arial" panose="020B0604020202020204" pitchFamily="34" charset="0"/>
              <a:buChar char="•"/>
            </a:pPr>
            <a:endParaRPr lang="ru-RU" sz="1300" spc="-100" dirty="0">
              <a:solidFill>
                <a:schemeClr val="tx2"/>
              </a:solidFill>
              <a:latin typeface="+mj-lt"/>
              <a:ea typeface="+mj-ea"/>
              <a:cs typeface="+mj-cs"/>
            </a:endParaRPr>
          </a:p>
          <a:p>
            <a:endParaRPr lang="ru-RU" sz="1300" spc="-100" dirty="0">
              <a:solidFill>
                <a:schemeClr val="tx2"/>
              </a:solidFill>
              <a:latin typeface="+mj-lt"/>
              <a:ea typeface="+mj-ea"/>
              <a:cs typeface="+mj-cs"/>
            </a:endParaRPr>
          </a:p>
          <a:p>
            <a:endParaRPr lang="ru-RU" sz="1300" spc="-100" dirty="0">
              <a:solidFill>
                <a:schemeClr val="tx2"/>
              </a:solidFill>
              <a:latin typeface="+mj-lt"/>
              <a:ea typeface="+mj-ea"/>
              <a:cs typeface="+mj-cs"/>
            </a:endParaRPr>
          </a:p>
        </p:txBody>
      </p:sp>
      <p:graphicFrame>
        <p:nvGraphicFramePr>
          <p:cNvPr id="7" name="Таблица 6"/>
          <p:cNvGraphicFramePr>
            <a:graphicFrameLocks noGrp="1"/>
          </p:cNvGraphicFramePr>
          <p:nvPr>
            <p:extLst/>
          </p:nvPr>
        </p:nvGraphicFramePr>
        <p:xfrm>
          <a:off x="105315" y="1050032"/>
          <a:ext cx="8945751" cy="5807968"/>
        </p:xfrm>
        <a:graphic>
          <a:graphicData uri="http://schemas.openxmlformats.org/drawingml/2006/table">
            <a:tbl>
              <a:tblPr firstRow="1" bandRow="1">
                <a:tableStyleId>{5C22544A-7EE6-4342-B048-85BDC9FD1C3A}</a:tableStyleId>
              </a:tblPr>
              <a:tblGrid>
                <a:gridCol w="4421795">
                  <a:extLst>
                    <a:ext uri="{9D8B030D-6E8A-4147-A177-3AD203B41FA5}">
                      <a16:colId xmlns:a16="http://schemas.microsoft.com/office/drawing/2014/main" xmlns="" val="20000"/>
                    </a:ext>
                  </a:extLst>
                </a:gridCol>
                <a:gridCol w="4523956">
                  <a:extLst>
                    <a:ext uri="{9D8B030D-6E8A-4147-A177-3AD203B41FA5}">
                      <a16:colId xmlns:a16="http://schemas.microsoft.com/office/drawing/2014/main" xmlns="" val="20001"/>
                    </a:ext>
                  </a:extLst>
                </a:gridCol>
              </a:tblGrid>
              <a:tr h="510792">
                <a:tc>
                  <a:txBody>
                    <a:bodyPr/>
                    <a:lstStyle/>
                    <a:p>
                      <a:pPr algn="ctr"/>
                      <a:r>
                        <a:rPr kumimoji="0" lang="ru-RU" sz="2000" b="1" kern="1200" baseline="0" dirty="0" smtClean="0">
                          <a:solidFill>
                            <a:schemeClr val="lt1"/>
                          </a:solidFill>
                          <a:effectLst>
                            <a:outerShdw blurRad="38100" dist="38100" dir="2700000" algn="tl">
                              <a:srgbClr val="000000">
                                <a:alpha val="43137"/>
                              </a:srgbClr>
                            </a:outerShdw>
                          </a:effectLst>
                          <a:latin typeface="+mn-lt"/>
                          <a:ea typeface="+mn-ea"/>
                          <a:cs typeface="+mn-cs"/>
                        </a:rPr>
                        <a:t>Внеурочная деятельность</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20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Дополнительное образование</a:t>
                      </a:r>
                      <a:endParaRPr lang="ru-RU" sz="2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5297176">
                <a:tc>
                  <a:txBody>
                    <a:bodyPr/>
                    <a:lstStyle/>
                    <a:p>
                      <a:pPr algn="just" fontAlgn="base"/>
                      <a:r>
                        <a:rPr lang="ru-RU" sz="1600" dirty="0" smtClean="0"/>
                        <a:t>Внеурочная </a:t>
                      </a:r>
                      <a:r>
                        <a:rPr lang="ru-RU" sz="1600" dirty="0" smtClean="0">
                          <a:solidFill>
                            <a:srgbClr val="FF0000"/>
                          </a:solidFill>
                        </a:rPr>
                        <a:t>деятельность осуществляется посредством реализации рабочих программ внеурочной деятельности</a:t>
                      </a:r>
                      <a:r>
                        <a:rPr lang="ru-RU" sz="1600" dirty="0" smtClean="0"/>
                        <a:t>, которые являются неотъемлемой частью основной образовательной программы образовательной организации, разрабатываемой самостоятельно в соответствии с ФГОС.</a:t>
                      </a:r>
                    </a:p>
                    <a:p>
                      <a:pPr algn="ctr" fontAlgn="base"/>
                      <a:r>
                        <a:rPr lang="ru-RU" sz="1600" b="1" dirty="0" smtClean="0"/>
                        <a:t>Рабочая программа ВД:</a:t>
                      </a:r>
                    </a:p>
                    <a:p>
                      <a:pPr marL="285750" indent="-285750" algn="just" fontAlgn="base">
                        <a:buFont typeface="Arial" panose="020B0604020202020204" pitchFamily="34" charset="0"/>
                        <a:buChar char="•"/>
                      </a:pPr>
                      <a:r>
                        <a:rPr lang="ru-RU" sz="1600" dirty="0" smtClean="0"/>
                        <a:t>является частью основной образовательной программы наравне с иными программами, входящими в содержательный раздел основной образовательной программы;</a:t>
                      </a:r>
                    </a:p>
                    <a:p>
                      <a:pPr marL="285750" indent="-285750" algn="just" fontAlgn="base">
                        <a:buFont typeface="Arial" panose="020B0604020202020204" pitchFamily="34" charset="0"/>
                        <a:buChar char="•"/>
                      </a:pPr>
                      <a:r>
                        <a:rPr lang="ru-RU" sz="1600" dirty="0" smtClean="0"/>
                        <a:t>разрабатывается на основе требований к результатам освоения </a:t>
                      </a:r>
                      <a:r>
                        <a:rPr lang="ru-RU" sz="1600" dirty="0" err="1" smtClean="0"/>
                        <a:t>общеобразо-вательных</a:t>
                      </a:r>
                      <a:r>
                        <a:rPr lang="ru-RU" sz="1600" dirty="0" smtClean="0"/>
                        <a:t> программ с учетом основных направлений программ, включенных в структуру общеобразовательной программы.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base"/>
                      <a:r>
                        <a:rPr lang="ru-RU" sz="1600" dirty="0" smtClean="0"/>
                        <a:t>Дополнительное образование детей </a:t>
                      </a:r>
                      <a:br>
                        <a:rPr lang="ru-RU" sz="1600" dirty="0" smtClean="0"/>
                      </a:br>
                      <a:r>
                        <a:rPr lang="ru-RU" sz="1600" dirty="0" smtClean="0"/>
                        <a:t>(и взрослых) </a:t>
                      </a:r>
                      <a:r>
                        <a:rPr lang="ru-RU" sz="1600" dirty="0" smtClean="0">
                          <a:solidFill>
                            <a:srgbClr val="FF0000"/>
                          </a:solidFill>
                        </a:rPr>
                        <a:t>осуществляется посредством реализации дополнительных </a:t>
                      </a:r>
                      <a:r>
                        <a:rPr lang="ru-RU" sz="1600" dirty="0" err="1" smtClean="0">
                          <a:solidFill>
                            <a:srgbClr val="FF0000"/>
                          </a:solidFill>
                        </a:rPr>
                        <a:t>общеобразова</a:t>
                      </a:r>
                      <a:r>
                        <a:rPr lang="ru-RU" sz="1600" dirty="0" smtClean="0">
                          <a:solidFill>
                            <a:srgbClr val="FF0000"/>
                          </a:solidFill>
                        </a:rPr>
                        <a:t>-тельных программ</a:t>
                      </a:r>
                      <a:r>
                        <a:rPr lang="ru-RU" sz="1600" dirty="0" smtClean="0"/>
                        <a:t>, которые разрабатываются и утверждаются организацией самостоятельно.</a:t>
                      </a:r>
                    </a:p>
                    <a:p>
                      <a:pPr algn="just" fontAlgn="base"/>
                      <a:endParaRPr lang="ru-RU" sz="1600" dirty="0" smtClean="0"/>
                    </a:p>
                    <a:p>
                      <a:pPr marL="0" marR="0" indent="0" algn="just" defTabSz="914400" rtl="0" eaLnBrk="1" fontAlgn="base" latinLnBrk="0" hangingPunct="1">
                        <a:lnSpc>
                          <a:spcPct val="100000"/>
                        </a:lnSpc>
                        <a:spcBef>
                          <a:spcPts val="0"/>
                        </a:spcBef>
                        <a:spcAft>
                          <a:spcPts val="0"/>
                        </a:spcAft>
                        <a:buClrTx/>
                        <a:buSzTx/>
                        <a:buFontTx/>
                        <a:buNone/>
                        <a:tabLst/>
                        <a:defRPr/>
                      </a:pPr>
                      <a:r>
                        <a:rPr lang="ru-RU" sz="1600" dirty="0" smtClean="0"/>
                        <a:t>Дополнительные общеобразовательные программы подразделяются на </a:t>
                      </a:r>
                      <a:r>
                        <a:rPr lang="ru-RU" sz="1600" b="1" dirty="0" err="1" smtClean="0">
                          <a:solidFill>
                            <a:srgbClr val="0000FF"/>
                          </a:solidFill>
                        </a:rPr>
                        <a:t>общеразви-вающие</a:t>
                      </a:r>
                      <a:r>
                        <a:rPr lang="ru-RU" sz="1600" dirty="0" smtClean="0"/>
                        <a:t> и предпрофессиональные программы (</a:t>
                      </a:r>
                      <a:r>
                        <a:rPr lang="ru-RU" sz="1600" dirty="0" smtClean="0">
                          <a:hlinkClick r:id="rId3"/>
                        </a:rPr>
                        <a:t>п. 2 ст. 75</a:t>
                      </a:r>
                      <a:r>
                        <a:rPr lang="ru-RU" sz="1600" dirty="0" smtClean="0"/>
                        <a:t> Закона об образовании в РФ).</a:t>
                      </a:r>
                    </a:p>
                    <a:p>
                      <a:pPr algn="just" fontAlgn="base"/>
                      <a:endParaRPr lang="ru-RU" sz="16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bl>
          </a:graphicData>
        </a:graphic>
      </p:graphicFrame>
      <p:sp>
        <p:nvSpPr>
          <p:cNvPr id="10" name="Shape 453"/>
          <p:cNvSpPr/>
          <p:nvPr/>
        </p:nvSpPr>
        <p:spPr>
          <a:xfrm>
            <a:off x="0" y="1"/>
            <a:ext cx="9144000" cy="908719"/>
          </a:xfrm>
          <a:prstGeom prst="rect">
            <a:avLst/>
          </a:prstGeom>
          <a:solidFill>
            <a:srgbClr val="1682C6"/>
          </a:solidFill>
          <a:ln w="38100">
            <a:solidFill>
              <a:srgbClr val="FFFFFF"/>
            </a:solidFill>
          </a:ln>
          <a:effectLst>
            <a:outerShdw blurRad="38100" dist="20000" dir="5400000" rotWithShape="0">
              <a:srgbClr val="000000">
                <a:alpha val="38000"/>
              </a:srgbClr>
            </a:outerShdw>
          </a:effectLst>
        </p:spPr>
        <p:txBody>
          <a:bodyPr lIns="45718" tIns="45718" rIns="45718" bIns="45718" anchor="ctr"/>
          <a:lstStyle/>
          <a:p>
            <a:pPr algn="ctr">
              <a:defRPr>
                <a:solidFill>
                  <a:srgbClr val="FFFFFF"/>
                </a:solidFill>
                <a:latin typeface="+mn-lt"/>
                <a:ea typeface="+mn-ea"/>
                <a:cs typeface="+mn-cs"/>
                <a:sym typeface="Calibri"/>
              </a:defRPr>
            </a:pPr>
            <a:r>
              <a:rPr lang="ru-RU" sz="2800" dirty="0">
                <a:solidFill>
                  <a:schemeClr val="bg1"/>
                </a:solidFill>
                <a:effectLst>
                  <a:outerShdw blurRad="38100" dist="38100" dir="2700000" algn="tl">
                    <a:srgbClr val="000000">
                      <a:alpha val="43137"/>
                    </a:srgbClr>
                  </a:outerShdw>
                </a:effectLst>
                <a:latin typeface="Impact" panose="020B0806030902050204" pitchFamily="34" charset="0"/>
                <a:sym typeface="Calibri"/>
              </a:rPr>
              <a:t>Содержание образовательной деятельности</a:t>
            </a:r>
          </a:p>
        </p:txBody>
      </p:sp>
    </p:spTree>
    <p:extLst>
      <p:ext uri="{BB962C8B-B14F-4D97-AF65-F5344CB8AC3E}">
        <p14:creationId xmlns:p14="http://schemas.microsoft.com/office/powerpoint/2010/main" val="2180668345"/>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507774" y="2348880"/>
            <a:ext cx="8229600" cy="3024336"/>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endParaRPr lang="ru-RU" sz="3200" dirty="0"/>
          </a:p>
        </p:txBody>
      </p:sp>
      <p:sp>
        <p:nvSpPr>
          <p:cNvPr id="9" name="Заголовок 1"/>
          <p:cNvSpPr txBox="1">
            <a:spLocks/>
          </p:cNvSpPr>
          <p:nvPr/>
        </p:nvSpPr>
        <p:spPr>
          <a:xfrm>
            <a:off x="504240" y="1988840"/>
            <a:ext cx="3923071" cy="3888432"/>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lnSpc>
                <a:spcPct val="170000"/>
              </a:lnSpc>
            </a:pPr>
            <a:endParaRPr lang="ru-RU" sz="3200" dirty="0"/>
          </a:p>
        </p:txBody>
      </p:sp>
      <p:sp>
        <p:nvSpPr>
          <p:cNvPr id="4" name="Прямоугольник 3"/>
          <p:cNvSpPr/>
          <p:nvPr/>
        </p:nvSpPr>
        <p:spPr>
          <a:xfrm>
            <a:off x="507774" y="1628800"/>
            <a:ext cx="3937199" cy="692497"/>
          </a:xfrm>
          <a:prstGeom prst="rect">
            <a:avLst/>
          </a:prstGeom>
        </p:spPr>
        <p:txBody>
          <a:bodyPr wrap="square">
            <a:spAutoFit/>
          </a:bodyPr>
          <a:lstStyle/>
          <a:p>
            <a:pPr marL="285750" indent="-285750">
              <a:buFont typeface="Arial" panose="020B0604020202020204" pitchFamily="34" charset="0"/>
              <a:buChar char="•"/>
            </a:pPr>
            <a:endParaRPr lang="ru-RU" sz="1300" spc="-100" dirty="0">
              <a:solidFill>
                <a:schemeClr val="tx2"/>
              </a:solidFill>
              <a:latin typeface="+mj-lt"/>
              <a:ea typeface="+mj-ea"/>
              <a:cs typeface="+mj-cs"/>
            </a:endParaRPr>
          </a:p>
          <a:p>
            <a:endParaRPr lang="ru-RU" sz="1300" spc="-100" dirty="0">
              <a:solidFill>
                <a:schemeClr val="tx2"/>
              </a:solidFill>
              <a:latin typeface="+mj-lt"/>
              <a:ea typeface="+mj-ea"/>
              <a:cs typeface="+mj-cs"/>
            </a:endParaRPr>
          </a:p>
          <a:p>
            <a:endParaRPr lang="ru-RU" sz="1300" spc="-100" dirty="0">
              <a:solidFill>
                <a:schemeClr val="tx2"/>
              </a:solidFill>
              <a:latin typeface="+mj-lt"/>
              <a:ea typeface="+mj-ea"/>
              <a:cs typeface="+mj-cs"/>
            </a:endParaRPr>
          </a:p>
        </p:txBody>
      </p:sp>
      <p:graphicFrame>
        <p:nvGraphicFramePr>
          <p:cNvPr id="10" name="Таблица 9"/>
          <p:cNvGraphicFramePr>
            <a:graphicFrameLocks noGrp="1"/>
          </p:cNvGraphicFramePr>
          <p:nvPr>
            <p:extLst/>
          </p:nvPr>
        </p:nvGraphicFramePr>
        <p:xfrm>
          <a:off x="179512" y="1782489"/>
          <a:ext cx="8871554" cy="5075511"/>
        </p:xfrm>
        <a:graphic>
          <a:graphicData uri="http://schemas.openxmlformats.org/drawingml/2006/table">
            <a:tbl>
              <a:tblPr firstRow="1" bandRow="1">
                <a:tableStyleId>{5C22544A-7EE6-4342-B048-85BDC9FD1C3A}</a:tableStyleId>
              </a:tblPr>
              <a:tblGrid>
                <a:gridCol w="4529373">
                  <a:extLst>
                    <a:ext uri="{9D8B030D-6E8A-4147-A177-3AD203B41FA5}">
                      <a16:colId xmlns:a16="http://schemas.microsoft.com/office/drawing/2014/main" xmlns="" val="20000"/>
                    </a:ext>
                  </a:extLst>
                </a:gridCol>
                <a:gridCol w="4342181">
                  <a:extLst>
                    <a:ext uri="{9D8B030D-6E8A-4147-A177-3AD203B41FA5}">
                      <a16:colId xmlns:a16="http://schemas.microsoft.com/office/drawing/2014/main" xmlns="" val="20001"/>
                    </a:ext>
                  </a:extLst>
                </a:gridCol>
              </a:tblGrid>
              <a:tr h="561099">
                <a:tc>
                  <a:txBody>
                    <a:bodyPr/>
                    <a:lstStyle/>
                    <a:p>
                      <a:pPr algn="ctr"/>
                      <a:r>
                        <a:rPr kumimoji="0" lang="ru-RU" sz="2000" b="1" kern="1200" baseline="0" dirty="0" smtClean="0">
                          <a:solidFill>
                            <a:schemeClr val="lt1"/>
                          </a:solidFill>
                          <a:effectLst>
                            <a:outerShdw blurRad="38100" dist="38100" dir="2700000" algn="tl">
                              <a:srgbClr val="000000">
                                <a:alpha val="43137"/>
                              </a:srgbClr>
                            </a:outerShdw>
                          </a:effectLst>
                          <a:latin typeface="+mn-lt"/>
                          <a:ea typeface="+mn-ea"/>
                          <a:cs typeface="+mn-cs"/>
                        </a:rPr>
                        <a:t>Внеурочная деятельность</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20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Дополнительное образование</a:t>
                      </a:r>
                      <a:endParaRPr lang="ru-RU" sz="2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4514412">
                <a:tc>
                  <a:txBody>
                    <a:bodyPr/>
                    <a:lstStyle/>
                    <a:p>
                      <a:pPr algn="just" fontAlgn="base"/>
                      <a:r>
                        <a:rPr lang="ru-RU" sz="1500" dirty="0" smtClean="0"/>
                        <a:t>Рабочие программы внеурочной деятельности предназначены </a:t>
                      </a:r>
                      <a:r>
                        <a:rPr lang="ru-RU" sz="1500" dirty="0" smtClean="0">
                          <a:solidFill>
                            <a:srgbClr val="FF0000"/>
                          </a:solidFill>
                        </a:rPr>
                        <a:t>для обучающихся, осваивающих основную образовательную программу</a:t>
                      </a:r>
                      <a:r>
                        <a:rPr lang="ru-RU" sz="1500" dirty="0" smtClean="0"/>
                        <a:t>.</a:t>
                      </a:r>
                    </a:p>
                    <a:p>
                      <a:pPr algn="just" fontAlgn="base"/>
                      <a:r>
                        <a:rPr lang="ru-RU" sz="1500" dirty="0" smtClean="0"/>
                        <a:t>Внеурочная деятельность является неотъемлемой частью деятельности в рамках основных общеобразовательных программ, участие в которых является </a:t>
                      </a:r>
                      <a:r>
                        <a:rPr lang="ru-RU" sz="1500" dirty="0" smtClean="0">
                          <a:solidFill>
                            <a:srgbClr val="FF0000"/>
                          </a:solidFill>
                        </a:rPr>
                        <a:t>обязательным</a:t>
                      </a:r>
                      <a:r>
                        <a:rPr lang="ru-RU" sz="1500" dirty="0" smtClean="0"/>
                        <a:t>.</a:t>
                      </a:r>
                    </a:p>
                    <a:p>
                      <a:pPr algn="just" fontAlgn="base"/>
                      <a:r>
                        <a:rPr lang="ru-RU" sz="1500" dirty="0" err="1" smtClean="0">
                          <a:solidFill>
                            <a:srgbClr val="FF0000"/>
                          </a:solidFill>
                        </a:rPr>
                        <a:t>ФГОСом</a:t>
                      </a:r>
                      <a:r>
                        <a:rPr lang="ru-RU" sz="1500" dirty="0" smtClean="0">
                          <a:solidFill>
                            <a:srgbClr val="FF0000"/>
                          </a:solidFill>
                        </a:rPr>
                        <a:t> определено максимально возможное количество часов внеурочной деятельности </a:t>
                      </a:r>
                      <a:r>
                        <a:rPr lang="ru-RU" sz="1500" dirty="0" smtClean="0"/>
                        <a:t>по каждой образовательной программе:</a:t>
                      </a:r>
                    </a:p>
                    <a:p>
                      <a:pPr marL="285750" indent="-285750" algn="just" fontAlgn="base">
                        <a:buFont typeface="Arial" panose="020B0604020202020204" pitchFamily="34" charset="0"/>
                        <a:buChar char="•"/>
                      </a:pPr>
                      <a:r>
                        <a:rPr lang="ru-RU" sz="1500" dirty="0" smtClean="0"/>
                        <a:t>до 1350 часов за четыре года обучения на уровне начального общего образования;</a:t>
                      </a:r>
                    </a:p>
                    <a:p>
                      <a:pPr marL="285750" indent="-285750" algn="just" fontAlgn="base">
                        <a:buFont typeface="Arial" panose="020B0604020202020204" pitchFamily="34" charset="0"/>
                        <a:buChar char="•"/>
                      </a:pPr>
                      <a:r>
                        <a:rPr lang="ru-RU" sz="1500" dirty="0" smtClean="0"/>
                        <a:t>до 1750 часов за пять лет обучения на уровне основного общего образования;</a:t>
                      </a:r>
                    </a:p>
                    <a:p>
                      <a:pPr marL="285750" indent="-285750" algn="just" fontAlgn="base">
                        <a:buFont typeface="Arial" panose="020B0604020202020204" pitchFamily="34" charset="0"/>
                        <a:buChar char="•"/>
                      </a:pPr>
                      <a:r>
                        <a:rPr lang="ru-RU" sz="1500" dirty="0" smtClean="0"/>
                        <a:t>до 700 часов за два года обучения на уровне среднего общего образования.</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base"/>
                      <a:r>
                        <a:rPr lang="ru-RU" sz="1500" dirty="0" smtClean="0"/>
                        <a:t>Дополнительные общеразвивающие программы предназначены </a:t>
                      </a:r>
                      <a:r>
                        <a:rPr lang="ru-RU" sz="1500" dirty="0" smtClean="0">
                          <a:solidFill>
                            <a:srgbClr val="FF0000"/>
                          </a:solidFill>
                        </a:rPr>
                        <a:t>для детей и взрослых </a:t>
                      </a:r>
                      <a:r>
                        <a:rPr lang="ru-RU" sz="1500" dirty="0" smtClean="0"/>
                        <a:t>(</a:t>
                      </a:r>
                      <a:r>
                        <a:rPr lang="ru-RU" sz="1500" dirty="0" smtClean="0">
                          <a:hlinkClick r:id="rId3"/>
                        </a:rPr>
                        <a:t>п. 2 ст. 75</a:t>
                      </a:r>
                      <a:r>
                        <a:rPr lang="ru-RU" sz="1500" dirty="0" smtClean="0"/>
                        <a:t> Закона об образовании в РФ) учитывают возрастные и индивидуальные особенности детей (</a:t>
                      </a:r>
                      <a:r>
                        <a:rPr lang="ru-RU" sz="1500" dirty="0" smtClean="0">
                          <a:hlinkClick r:id="rId4"/>
                        </a:rPr>
                        <a:t>п. 1 ст. 75</a:t>
                      </a:r>
                      <a:r>
                        <a:rPr lang="ru-RU" sz="1500" dirty="0" smtClean="0"/>
                        <a:t> Закона об образовании в РФ).</a:t>
                      </a:r>
                    </a:p>
                    <a:p>
                      <a:pPr algn="just" fontAlgn="base"/>
                      <a:r>
                        <a:rPr lang="ru-RU" sz="1500" dirty="0" smtClean="0"/>
                        <a:t>К освоению программ допускаются любые лица без предъявления требований к уровню образования, если иное не обусловлено спецификой реализуемой образовательной программы (</a:t>
                      </a:r>
                      <a:r>
                        <a:rPr lang="ru-RU" sz="1500" dirty="0" smtClean="0">
                          <a:hlinkClick r:id="rId5"/>
                        </a:rPr>
                        <a:t>п. 3 ст. 75</a:t>
                      </a:r>
                      <a:r>
                        <a:rPr lang="ru-RU" sz="1500" dirty="0" smtClean="0"/>
                        <a:t> Закона об образовании в РФ).</a:t>
                      </a:r>
                    </a:p>
                    <a:p>
                      <a:pPr algn="just" fontAlgn="base"/>
                      <a:endParaRPr lang="ru-RU" sz="1500" dirty="0" smtClean="0"/>
                    </a:p>
                    <a:p>
                      <a:pPr algn="just" fontAlgn="base"/>
                      <a:r>
                        <a:rPr lang="ru-RU" sz="1500" dirty="0" smtClean="0"/>
                        <a:t>Обучение по дополнительным </a:t>
                      </a:r>
                      <a:r>
                        <a:rPr lang="ru-RU" sz="1500" dirty="0" err="1" smtClean="0"/>
                        <a:t>общеоб-разовательным</a:t>
                      </a:r>
                      <a:r>
                        <a:rPr lang="ru-RU" sz="1500" dirty="0" smtClean="0"/>
                        <a:t> программам </a:t>
                      </a:r>
                      <a:r>
                        <a:rPr lang="ru-RU" sz="1500" dirty="0" smtClean="0">
                          <a:solidFill>
                            <a:srgbClr val="FF0000"/>
                          </a:solidFill>
                        </a:rPr>
                        <a:t>не является обязательным и осуществляется на основе добровольного выбора!</a:t>
                      </a:r>
                    </a:p>
                    <a:p>
                      <a:pPr algn="just" fontAlgn="base"/>
                      <a:endParaRPr lang="ru-RU" sz="15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bl>
          </a:graphicData>
        </a:graphic>
      </p:graphicFrame>
      <p:sp>
        <p:nvSpPr>
          <p:cNvPr id="7" name="Shape 453"/>
          <p:cNvSpPr/>
          <p:nvPr/>
        </p:nvSpPr>
        <p:spPr>
          <a:xfrm>
            <a:off x="-17890" y="-21421"/>
            <a:ext cx="9144000" cy="1467583"/>
          </a:xfrm>
          <a:prstGeom prst="rect">
            <a:avLst/>
          </a:prstGeom>
          <a:solidFill>
            <a:srgbClr val="1682C6"/>
          </a:solidFill>
          <a:ln w="38100">
            <a:solidFill>
              <a:srgbClr val="FFFFFF"/>
            </a:solidFill>
          </a:ln>
          <a:effectLst>
            <a:outerShdw blurRad="38100" dist="20000" dir="5400000" rotWithShape="0">
              <a:srgbClr val="000000">
                <a:alpha val="38000"/>
              </a:srgbClr>
            </a:outerShdw>
          </a:effectLst>
        </p:spPr>
        <p:txBody>
          <a:bodyPr lIns="45718" tIns="45718" rIns="45718" bIns="45718" anchor="ctr"/>
          <a:lstStyle/>
          <a:p>
            <a:pPr algn="ctr">
              <a:defRPr>
                <a:solidFill>
                  <a:srgbClr val="FFFFFF"/>
                </a:solidFill>
                <a:latin typeface="+mn-lt"/>
                <a:ea typeface="+mn-ea"/>
                <a:cs typeface="+mn-cs"/>
                <a:sym typeface="Calibri"/>
              </a:defRPr>
            </a:pPr>
            <a:r>
              <a:rPr lang="ru-RU" sz="2800" dirty="0">
                <a:solidFill>
                  <a:schemeClr val="bg1"/>
                </a:solidFill>
                <a:effectLst>
                  <a:outerShdw blurRad="38100" dist="38100" dir="2700000" algn="tl">
                    <a:srgbClr val="000000">
                      <a:alpha val="43137"/>
                    </a:srgbClr>
                  </a:outerShdw>
                </a:effectLst>
                <a:latin typeface="Impact" panose="020B0806030902050204" pitchFamily="34" charset="0"/>
                <a:sym typeface="Calibri"/>
              </a:rPr>
              <a:t>Целевая аудитория </a:t>
            </a:r>
            <a:br>
              <a:rPr lang="ru-RU" sz="2800" dirty="0">
                <a:solidFill>
                  <a:schemeClr val="bg1"/>
                </a:solidFill>
                <a:effectLst>
                  <a:outerShdw blurRad="38100" dist="38100" dir="2700000" algn="tl">
                    <a:srgbClr val="000000">
                      <a:alpha val="43137"/>
                    </a:srgbClr>
                  </a:outerShdw>
                </a:effectLst>
                <a:latin typeface="Impact" panose="020B0806030902050204" pitchFamily="34" charset="0"/>
                <a:sym typeface="Calibri"/>
              </a:rPr>
            </a:br>
            <a:r>
              <a:rPr lang="ru-RU" sz="2800" dirty="0">
                <a:solidFill>
                  <a:schemeClr val="bg1"/>
                </a:solidFill>
                <a:effectLst>
                  <a:outerShdw blurRad="38100" dist="38100" dir="2700000" algn="tl">
                    <a:srgbClr val="000000">
                      <a:alpha val="43137"/>
                    </a:srgbClr>
                  </a:outerShdw>
                </a:effectLst>
                <a:latin typeface="Impact" panose="020B0806030902050204" pitchFamily="34" charset="0"/>
                <a:sym typeface="Calibri"/>
              </a:rPr>
              <a:t>программ внеурочной деятельности и </a:t>
            </a:r>
            <a:br>
              <a:rPr lang="ru-RU" sz="2800" dirty="0">
                <a:solidFill>
                  <a:schemeClr val="bg1"/>
                </a:solidFill>
                <a:effectLst>
                  <a:outerShdw blurRad="38100" dist="38100" dir="2700000" algn="tl">
                    <a:srgbClr val="000000">
                      <a:alpha val="43137"/>
                    </a:srgbClr>
                  </a:outerShdw>
                </a:effectLst>
                <a:latin typeface="Impact" panose="020B0806030902050204" pitchFamily="34" charset="0"/>
                <a:sym typeface="Calibri"/>
              </a:rPr>
            </a:br>
            <a:r>
              <a:rPr lang="ru-RU" sz="2800" dirty="0">
                <a:solidFill>
                  <a:schemeClr val="bg1"/>
                </a:solidFill>
                <a:effectLst>
                  <a:outerShdw blurRad="38100" dist="38100" dir="2700000" algn="tl">
                    <a:srgbClr val="000000">
                      <a:alpha val="43137"/>
                    </a:srgbClr>
                  </a:outerShdw>
                </a:effectLst>
                <a:latin typeface="Impact" panose="020B0806030902050204" pitchFamily="34" charset="0"/>
                <a:sym typeface="Calibri"/>
              </a:rPr>
              <a:t>программ дополнительного образования</a:t>
            </a:r>
          </a:p>
        </p:txBody>
      </p:sp>
    </p:spTree>
    <p:extLst>
      <p:ext uri="{BB962C8B-B14F-4D97-AF65-F5344CB8AC3E}">
        <p14:creationId xmlns:p14="http://schemas.microsoft.com/office/powerpoint/2010/main" val="3220555546"/>
      </p:ext>
    </p:extLst>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1"/>
          <p:cNvSpPr>
            <a:spLocks noGrp="1"/>
          </p:cNvSpPr>
          <p:nvPr>
            <p:ph type="title"/>
          </p:nvPr>
        </p:nvSpPr>
        <p:spPr>
          <a:xfrm>
            <a:off x="504240" y="404664"/>
            <a:ext cx="8229600" cy="1080120"/>
          </a:xfrm>
        </p:spPr>
        <p:txBody>
          <a:bodyPr>
            <a:normAutofit/>
          </a:bodyPr>
          <a:lstStyle/>
          <a:p>
            <a:pPr algn="ctr"/>
            <a:endParaRPr lang="ru-RU" sz="3200" b="1" dirty="0">
              <a:solidFill>
                <a:srgbClr val="0000FF"/>
              </a:solidFill>
              <a:effectLst>
                <a:outerShdw blurRad="38100" dist="38100" dir="2700000" algn="tl">
                  <a:srgbClr val="000000">
                    <a:alpha val="43137"/>
                  </a:srgbClr>
                </a:outerShdw>
              </a:effectLst>
            </a:endParaRPr>
          </a:p>
        </p:txBody>
      </p:sp>
      <p:sp>
        <p:nvSpPr>
          <p:cNvPr id="9" name="Заголовок 1"/>
          <p:cNvSpPr txBox="1">
            <a:spLocks/>
          </p:cNvSpPr>
          <p:nvPr/>
        </p:nvSpPr>
        <p:spPr>
          <a:xfrm>
            <a:off x="504240" y="1988840"/>
            <a:ext cx="3923071" cy="3888432"/>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lnSpc>
                <a:spcPct val="170000"/>
              </a:lnSpc>
            </a:pPr>
            <a:endParaRPr lang="ru-RU" sz="3200" dirty="0"/>
          </a:p>
        </p:txBody>
      </p:sp>
      <p:sp>
        <p:nvSpPr>
          <p:cNvPr id="4" name="Прямоугольник 3"/>
          <p:cNvSpPr/>
          <p:nvPr/>
        </p:nvSpPr>
        <p:spPr>
          <a:xfrm>
            <a:off x="507774" y="1628800"/>
            <a:ext cx="3937199" cy="692497"/>
          </a:xfrm>
          <a:prstGeom prst="rect">
            <a:avLst/>
          </a:prstGeom>
        </p:spPr>
        <p:txBody>
          <a:bodyPr wrap="square">
            <a:spAutoFit/>
          </a:bodyPr>
          <a:lstStyle/>
          <a:p>
            <a:pPr marL="285750" indent="-285750">
              <a:buFont typeface="Arial" panose="020B0604020202020204" pitchFamily="34" charset="0"/>
              <a:buChar char="•"/>
            </a:pPr>
            <a:endParaRPr lang="ru-RU" sz="1300" spc="-100" dirty="0">
              <a:solidFill>
                <a:schemeClr val="tx2"/>
              </a:solidFill>
              <a:latin typeface="+mj-lt"/>
              <a:ea typeface="+mj-ea"/>
              <a:cs typeface="+mj-cs"/>
            </a:endParaRPr>
          </a:p>
          <a:p>
            <a:endParaRPr lang="ru-RU" sz="1300" spc="-100" dirty="0">
              <a:solidFill>
                <a:schemeClr val="tx2"/>
              </a:solidFill>
              <a:latin typeface="+mj-lt"/>
              <a:ea typeface="+mj-ea"/>
              <a:cs typeface="+mj-cs"/>
            </a:endParaRPr>
          </a:p>
          <a:p>
            <a:endParaRPr lang="ru-RU" sz="1300" spc="-100" dirty="0">
              <a:solidFill>
                <a:schemeClr val="tx2"/>
              </a:solidFill>
              <a:latin typeface="+mj-lt"/>
              <a:ea typeface="+mj-ea"/>
              <a:cs typeface="+mj-cs"/>
            </a:endParaRPr>
          </a:p>
        </p:txBody>
      </p:sp>
      <p:graphicFrame>
        <p:nvGraphicFramePr>
          <p:cNvPr id="10" name="Таблица 9"/>
          <p:cNvGraphicFramePr>
            <a:graphicFrameLocks noGrp="1"/>
          </p:cNvGraphicFramePr>
          <p:nvPr>
            <p:extLst>
              <p:ext uri="{D42A27DB-BD31-4B8C-83A1-F6EECF244321}">
                <p14:modId xmlns:p14="http://schemas.microsoft.com/office/powerpoint/2010/main" val="2733587631"/>
              </p:ext>
            </p:extLst>
          </p:nvPr>
        </p:nvGraphicFramePr>
        <p:xfrm>
          <a:off x="0" y="1628800"/>
          <a:ext cx="9126110" cy="5229200"/>
        </p:xfrm>
        <a:graphic>
          <a:graphicData uri="http://schemas.openxmlformats.org/drawingml/2006/table">
            <a:tbl>
              <a:tblPr firstRow="1" bandRow="1">
                <a:tableStyleId>{5C22544A-7EE6-4342-B048-85BDC9FD1C3A}</a:tableStyleId>
              </a:tblPr>
              <a:tblGrid>
                <a:gridCol w="4510944">
                  <a:extLst>
                    <a:ext uri="{9D8B030D-6E8A-4147-A177-3AD203B41FA5}">
                      <a16:colId xmlns:a16="http://schemas.microsoft.com/office/drawing/2014/main" xmlns="" val="20000"/>
                    </a:ext>
                  </a:extLst>
                </a:gridCol>
                <a:gridCol w="4615166">
                  <a:extLst>
                    <a:ext uri="{9D8B030D-6E8A-4147-A177-3AD203B41FA5}">
                      <a16:colId xmlns:a16="http://schemas.microsoft.com/office/drawing/2014/main" xmlns="" val="20001"/>
                    </a:ext>
                  </a:extLst>
                </a:gridCol>
              </a:tblGrid>
              <a:tr h="643901">
                <a:tc>
                  <a:txBody>
                    <a:bodyPr/>
                    <a:lstStyle/>
                    <a:p>
                      <a:pPr algn="ctr"/>
                      <a:r>
                        <a:rPr kumimoji="0" lang="ru-RU" sz="2000" b="1" kern="1200" baseline="0" dirty="0" smtClean="0">
                          <a:solidFill>
                            <a:schemeClr val="lt1"/>
                          </a:solidFill>
                          <a:effectLst>
                            <a:outerShdw blurRad="38100" dist="38100" dir="2700000" algn="tl">
                              <a:srgbClr val="000000">
                                <a:alpha val="43137"/>
                              </a:srgbClr>
                            </a:outerShdw>
                          </a:effectLst>
                          <a:latin typeface="+mn-lt"/>
                          <a:ea typeface="+mn-ea"/>
                          <a:cs typeface="+mn-cs"/>
                        </a:rPr>
                        <a:t>Внеурочная деятельность</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20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Дополнительное образование</a:t>
                      </a:r>
                      <a:endParaRPr lang="ru-RU" sz="2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4585299">
                <a:tc>
                  <a:txBody>
                    <a:bodyPr/>
                    <a:lstStyle/>
                    <a:p>
                      <a:pPr algn="just" fontAlgn="base"/>
                      <a:r>
                        <a:rPr lang="ru-RU" sz="1600" dirty="0" smtClean="0"/>
                        <a:t>Внеурочная деятельность </a:t>
                      </a:r>
                      <a:r>
                        <a:rPr lang="ru-RU" sz="1600" dirty="0" smtClean="0">
                          <a:solidFill>
                            <a:srgbClr val="FF0000"/>
                          </a:solidFill>
                        </a:rPr>
                        <a:t>направлена на достижение планируемых результатов освоения основной общеобразовательной программы</a:t>
                      </a:r>
                      <a:r>
                        <a:rPr lang="ru-RU" sz="1600" dirty="0" smtClean="0"/>
                        <a:t>.</a:t>
                      </a:r>
                    </a:p>
                    <a:p>
                      <a:pPr fontAlgn="base"/>
                      <a:r>
                        <a:rPr lang="ru-RU" sz="1600" dirty="0" smtClean="0"/>
                        <a:t>Внеурочная деятельность позволяет:</a:t>
                      </a:r>
                    </a:p>
                    <a:p>
                      <a:pPr marL="285750" indent="-285750" fontAlgn="base">
                        <a:buFont typeface="Arial" panose="020B0604020202020204" pitchFamily="34" charset="0"/>
                        <a:buChar char="•"/>
                      </a:pPr>
                      <a:r>
                        <a:rPr lang="ru-RU" sz="1600" dirty="0" smtClean="0"/>
                        <a:t>обеспечить адаптацию обучающегося в образовательной организации;</a:t>
                      </a:r>
                    </a:p>
                    <a:p>
                      <a:pPr marL="285750" indent="-285750" fontAlgn="base">
                        <a:buFont typeface="Arial" panose="020B0604020202020204" pitchFamily="34" charset="0"/>
                        <a:buChar char="•"/>
                      </a:pPr>
                      <a:r>
                        <a:rPr lang="ru-RU" sz="1600" dirty="0" smtClean="0"/>
                        <a:t>оптимизировать его учебную нагрузку;</a:t>
                      </a:r>
                    </a:p>
                    <a:p>
                      <a:pPr marL="285750" indent="-285750" fontAlgn="base">
                        <a:buFont typeface="Arial" panose="020B0604020202020204" pitchFamily="34" charset="0"/>
                        <a:buChar char="•"/>
                      </a:pPr>
                      <a:r>
                        <a:rPr lang="ru-RU" sz="1600" dirty="0" smtClean="0"/>
                        <a:t>улучшить условия для развития;</a:t>
                      </a:r>
                    </a:p>
                    <a:p>
                      <a:pPr marL="285750" indent="-285750" fontAlgn="base">
                        <a:buFont typeface="Arial" panose="020B0604020202020204" pitchFamily="34" charset="0"/>
                        <a:buChar char="•"/>
                      </a:pPr>
                      <a:r>
                        <a:rPr lang="ru-RU" sz="1600" dirty="0" smtClean="0"/>
                        <a:t>учесть потребности, а также возрастные и индивидуальные особенности обучающегося.</a:t>
                      </a:r>
                    </a:p>
                    <a:p>
                      <a:pPr algn="just" fontAlgn="base"/>
                      <a:endParaRPr lang="ru-RU" sz="1600" dirty="0" smtClean="0"/>
                    </a:p>
                    <a:p>
                      <a:pPr algn="just" fontAlgn="base"/>
                      <a:r>
                        <a:rPr lang="ru-RU" sz="1600" dirty="0" smtClean="0"/>
                        <a:t>Результаты освоения основной образовательной программы определяются требованиями ФГОС.</a:t>
                      </a:r>
                    </a:p>
                    <a:p>
                      <a:pPr algn="just" fontAlgn="base"/>
                      <a:endParaRPr lang="ru-RU" sz="16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base"/>
                      <a:r>
                        <a:rPr lang="ru-RU" sz="1600" dirty="0" smtClean="0"/>
                        <a:t>Общим результатом дополнительного образования детей является </a:t>
                      </a:r>
                      <a:r>
                        <a:rPr lang="ru-RU" sz="1600" dirty="0" smtClean="0">
                          <a:solidFill>
                            <a:srgbClr val="FF0000"/>
                          </a:solidFill>
                        </a:rPr>
                        <a:t>обеспечение их адаптации к жизни в обществе, профессиональная ориентация, а также выявление и поддержка детей, проявивших выдающиеся способности </a:t>
                      </a:r>
                      <a:r>
                        <a:rPr lang="ru-RU" sz="1600" dirty="0" smtClean="0"/>
                        <a:t>(</a:t>
                      </a:r>
                      <a:r>
                        <a:rPr lang="ru-RU" sz="1600" dirty="0" smtClean="0">
                          <a:hlinkClick r:id="rId3"/>
                        </a:rPr>
                        <a:t>ст. 75</a:t>
                      </a:r>
                      <a:r>
                        <a:rPr lang="ru-RU" sz="1600" dirty="0" smtClean="0"/>
                        <a:t> Закона об образовании в РФ).</a:t>
                      </a:r>
                    </a:p>
                    <a:p>
                      <a:pPr algn="just" fontAlgn="base"/>
                      <a:endParaRPr lang="en-US" sz="1600" dirty="0" smtClean="0"/>
                    </a:p>
                    <a:p>
                      <a:pPr algn="just" fontAlgn="base"/>
                      <a:r>
                        <a:rPr lang="ru-RU" sz="1600" dirty="0" smtClean="0"/>
                        <a:t>Результатом освоения дополнительных предпрофессиональных программ в области искусств, а также физической культуры и спорта является приобретение обучающимися знаний, умений и навыков, установленных Федеральными государственными требованиями.</a:t>
                      </a:r>
                    </a:p>
                    <a:p>
                      <a:pPr algn="just" fontAlgn="base"/>
                      <a:endParaRPr lang="ru-RU" sz="16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bl>
          </a:graphicData>
        </a:graphic>
      </p:graphicFrame>
      <p:sp>
        <p:nvSpPr>
          <p:cNvPr id="6" name="Shape 453"/>
          <p:cNvSpPr/>
          <p:nvPr/>
        </p:nvSpPr>
        <p:spPr>
          <a:xfrm>
            <a:off x="0" y="-21421"/>
            <a:ext cx="9126110" cy="1506205"/>
          </a:xfrm>
          <a:prstGeom prst="rect">
            <a:avLst/>
          </a:prstGeom>
          <a:solidFill>
            <a:srgbClr val="1682C6"/>
          </a:solidFill>
          <a:ln w="38100">
            <a:solidFill>
              <a:srgbClr val="FFFFFF"/>
            </a:solidFill>
          </a:ln>
          <a:effectLst>
            <a:outerShdw blurRad="38100" dist="20000" dir="5400000" rotWithShape="0">
              <a:srgbClr val="000000">
                <a:alpha val="38000"/>
              </a:srgbClr>
            </a:outerShdw>
          </a:effectLst>
        </p:spPr>
        <p:txBody>
          <a:bodyPr lIns="45718" tIns="45718" rIns="45718" bIns="45718" anchor="ctr"/>
          <a:lstStyle/>
          <a:p>
            <a:pPr algn="ctr">
              <a:defRPr>
                <a:solidFill>
                  <a:srgbClr val="FFFFFF"/>
                </a:solidFill>
                <a:latin typeface="+mn-lt"/>
                <a:ea typeface="+mn-ea"/>
                <a:cs typeface="+mn-cs"/>
                <a:sym typeface="Calibri"/>
              </a:defRPr>
            </a:pPr>
            <a:r>
              <a:rPr lang="ru-RU" sz="2800" dirty="0">
                <a:solidFill>
                  <a:schemeClr val="bg1"/>
                </a:solidFill>
                <a:effectLst>
                  <a:outerShdw blurRad="38100" dist="38100" dir="2700000" algn="tl">
                    <a:srgbClr val="000000">
                      <a:alpha val="43137"/>
                    </a:srgbClr>
                  </a:outerShdw>
                </a:effectLst>
                <a:latin typeface="Impact" panose="020B0806030902050204" pitchFamily="34" charset="0"/>
                <a:sym typeface="Calibri"/>
              </a:rPr>
              <a:t>Результаты реализации дополнительного образования и внеурочной деятельности</a:t>
            </a:r>
          </a:p>
        </p:txBody>
      </p:sp>
    </p:spTree>
    <p:extLst>
      <p:ext uri="{BB962C8B-B14F-4D97-AF65-F5344CB8AC3E}">
        <p14:creationId xmlns:p14="http://schemas.microsoft.com/office/powerpoint/2010/main" val="3561499448"/>
      </p:ext>
    </p:extLst>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12669" y="2060694"/>
            <a:ext cx="1681777" cy="2292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0178" name="object 2"/>
          <p:cNvSpPr>
            <a:spLocks noChangeArrowheads="1"/>
          </p:cNvSpPr>
          <p:nvPr/>
        </p:nvSpPr>
        <p:spPr bwMode="auto">
          <a:xfrm>
            <a:off x="-5430" y="195478"/>
            <a:ext cx="9145358" cy="1041189"/>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itchFamily="34" charset="0"/>
                <a:ea typeface="SimSun" pitchFamily="2" charset="-122"/>
              </a:defRPr>
            </a:lvl1pPr>
            <a:lvl2pPr marL="742950" indent="-285750">
              <a:defRPr>
                <a:solidFill>
                  <a:schemeClr val="tx1"/>
                </a:solidFill>
                <a:latin typeface="Arial" pitchFamily="34" charset="0"/>
                <a:ea typeface="SimSun" pitchFamily="2" charset="-122"/>
              </a:defRPr>
            </a:lvl2pPr>
            <a:lvl3pPr marL="1143000" indent="-228600">
              <a:defRPr>
                <a:solidFill>
                  <a:schemeClr val="tx1"/>
                </a:solidFill>
                <a:latin typeface="Arial" pitchFamily="34" charset="0"/>
                <a:ea typeface="SimSun" pitchFamily="2" charset="-122"/>
              </a:defRPr>
            </a:lvl3pPr>
            <a:lvl4pPr marL="1600200" indent="-228600">
              <a:defRPr>
                <a:solidFill>
                  <a:schemeClr val="tx1"/>
                </a:solidFill>
                <a:latin typeface="Arial" pitchFamily="34" charset="0"/>
                <a:ea typeface="SimSun" pitchFamily="2" charset="-122"/>
              </a:defRPr>
            </a:lvl4pPr>
            <a:lvl5pPr marL="2057400" indent="-228600">
              <a:defRPr>
                <a:solidFill>
                  <a:schemeClr val="tx1"/>
                </a:solidFill>
                <a:latin typeface="Arial" pitchFamily="34" charset="0"/>
                <a:ea typeface="SimSun" pitchFamily="2" charset="-122"/>
              </a:defRPr>
            </a:lvl5pPr>
            <a:lvl6pPr marL="2514600" indent="-22860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eaLnBrk="0" fontAlgn="base" hangingPunct="0">
              <a:spcBef>
                <a:spcPct val="0"/>
              </a:spcBef>
              <a:spcAft>
                <a:spcPct val="0"/>
              </a:spcAft>
              <a:defRPr>
                <a:solidFill>
                  <a:schemeClr val="tx1"/>
                </a:solidFill>
                <a:latin typeface="Arial" pitchFamily="34" charset="0"/>
                <a:ea typeface="SimSun" pitchFamily="2" charset="-122"/>
              </a:defRPr>
            </a:lvl9pPr>
          </a:lstStyle>
          <a:p>
            <a:endParaRPr lang="ru-RU" altLang="ru-RU" sz="1539"/>
          </a:p>
        </p:txBody>
      </p:sp>
      <p:sp>
        <p:nvSpPr>
          <p:cNvPr id="50179" name="object 3"/>
          <p:cNvSpPr>
            <a:spLocks/>
          </p:cNvSpPr>
          <p:nvPr/>
        </p:nvSpPr>
        <p:spPr bwMode="auto">
          <a:xfrm>
            <a:off x="20363" y="195478"/>
            <a:ext cx="9123637" cy="954310"/>
          </a:xfrm>
          <a:custGeom>
            <a:avLst/>
            <a:gdLst>
              <a:gd name="T0" fmla="*/ 0 w 10669905"/>
              <a:gd name="T1" fmla="*/ 1116839 h 1115695"/>
              <a:gd name="T2" fmla="*/ 10668252 w 10669905"/>
              <a:gd name="T3" fmla="*/ 1116839 h 1115695"/>
              <a:gd name="T4" fmla="*/ 10668252 w 10669905"/>
              <a:gd name="T5" fmla="*/ 0 h 1115695"/>
              <a:gd name="T6" fmla="*/ 0 w 10669905"/>
              <a:gd name="T7" fmla="*/ 0 h 1115695"/>
              <a:gd name="T8" fmla="*/ 0 w 10669905"/>
              <a:gd name="T9" fmla="*/ 1116839 h 11156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669905" h="1115695">
                <a:moveTo>
                  <a:pt x="0" y="1115567"/>
                </a:moveTo>
                <a:lnTo>
                  <a:pt x="10669524" y="1115567"/>
                </a:lnTo>
                <a:lnTo>
                  <a:pt x="10669524" y="0"/>
                </a:lnTo>
                <a:lnTo>
                  <a:pt x="0" y="0"/>
                </a:lnTo>
                <a:lnTo>
                  <a:pt x="0" y="1115567"/>
                </a:lnTo>
                <a:close/>
              </a:path>
            </a:pathLst>
          </a:custGeom>
          <a:solidFill>
            <a:srgbClr val="1682C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ru-RU" sz="1539"/>
          </a:p>
        </p:txBody>
      </p:sp>
      <p:sp>
        <p:nvSpPr>
          <p:cNvPr id="50180" name="object 4"/>
          <p:cNvSpPr>
            <a:spLocks/>
          </p:cNvSpPr>
          <p:nvPr/>
        </p:nvSpPr>
        <p:spPr bwMode="auto">
          <a:xfrm>
            <a:off x="1" y="195478"/>
            <a:ext cx="9124995" cy="954310"/>
          </a:xfrm>
          <a:custGeom>
            <a:avLst/>
            <a:gdLst>
              <a:gd name="T0" fmla="*/ 0 w 10669905"/>
              <a:gd name="T1" fmla="*/ 1116839 h 1115695"/>
              <a:gd name="T2" fmla="*/ 10674604 w 10669905"/>
              <a:gd name="T3" fmla="*/ 1116839 h 1115695"/>
              <a:gd name="T4" fmla="*/ 10674604 w 10669905"/>
              <a:gd name="T5" fmla="*/ 0 h 1115695"/>
              <a:gd name="T6" fmla="*/ 0 w 10669905"/>
              <a:gd name="T7" fmla="*/ 0 h 1115695"/>
              <a:gd name="T8" fmla="*/ 0 w 10669905"/>
              <a:gd name="T9" fmla="*/ 1116839 h 11156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669905" h="1115695">
                <a:moveTo>
                  <a:pt x="0" y="1115567"/>
                </a:moveTo>
                <a:lnTo>
                  <a:pt x="10669524" y="1115567"/>
                </a:lnTo>
                <a:lnTo>
                  <a:pt x="10669524" y="0"/>
                </a:lnTo>
                <a:lnTo>
                  <a:pt x="0" y="0"/>
                </a:lnTo>
                <a:lnTo>
                  <a:pt x="0" y="1115567"/>
                </a:lnTo>
                <a:close/>
              </a:path>
            </a:pathLst>
          </a:custGeom>
          <a:noFill/>
          <a:ln w="50291">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ru-RU" sz="1539"/>
          </a:p>
        </p:txBody>
      </p:sp>
      <p:sp>
        <p:nvSpPr>
          <p:cNvPr id="50181" name="object 5"/>
          <p:cNvSpPr>
            <a:spLocks noGrp="1"/>
          </p:cNvSpPr>
          <p:nvPr>
            <p:ph type="title"/>
          </p:nvPr>
        </p:nvSpPr>
        <p:spPr>
          <a:xfrm>
            <a:off x="32580" y="308149"/>
            <a:ext cx="9092416" cy="747972"/>
          </a:xfrm>
        </p:spPr>
        <p:txBody>
          <a:bodyPr lIns="45718" tIns="10860" rIns="45718" bIns="45718" anchor="ctr">
            <a:normAutofit/>
          </a:bodyPr>
          <a:lstStyle/>
          <a:p>
            <a:pPr>
              <a:defRPr>
                <a:solidFill>
                  <a:srgbClr val="FFFFFF"/>
                </a:solidFill>
                <a:latin typeface="+mn-lt"/>
                <a:ea typeface="+mn-ea"/>
                <a:cs typeface="+mn-cs"/>
                <a:sym typeface="Calibri"/>
              </a:defRPr>
            </a:pPr>
            <a:r>
              <a:rPr lang="ru-RU" sz="2800" dirty="0">
                <a:solidFill>
                  <a:srgbClr val="FFFFFF"/>
                </a:solidFill>
                <a:effectLst>
                  <a:outerShdw blurRad="38100" dist="38100" dir="2700000" algn="tl">
                    <a:srgbClr val="000000">
                      <a:alpha val="43137"/>
                    </a:srgbClr>
                  </a:outerShdw>
                </a:effectLst>
                <a:latin typeface="Impact" panose="020B0806030902050204" pitchFamily="34" charset="0"/>
              </a:rPr>
              <a:t>СЕРИЯ «ПРОФИЛЬНАЯ ШКОЛА»</a:t>
            </a:r>
          </a:p>
        </p:txBody>
      </p:sp>
      <p:sp>
        <p:nvSpPr>
          <p:cNvPr id="50183" name="object 8"/>
          <p:cNvSpPr txBox="1">
            <a:spLocks noChangeArrowheads="1"/>
          </p:cNvSpPr>
          <p:nvPr/>
        </p:nvSpPr>
        <p:spPr bwMode="auto">
          <a:xfrm>
            <a:off x="575573" y="1404995"/>
            <a:ext cx="5427214" cy="378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0317" rIns="0" bIns="0">
            <a:spAutoFit/>
          </a:bodyPr>
          <a:lstStyle>
            <a:lvl1pPr marL="342900" indent="-342900">
              <a:tabLst>
                <a:tab pos="304800" algn="l"/>
              </a:tabLst>
              <a:defRPr>
                <a:solidFill>
                  <a:schemeClr val="tx1"/>
                </a:solidFill>
                <a:latin typeface="Arial" pitchFamily="34" charset="0"/>
                <a:ea typeface="SimSun" pitchFamily="2" charset="-122"/>
              </a:defRPr>
            </a:lvl1pPr>
            <a:lvl2pPr marL="469900">
              <a:tabLst>
                <a:tab pos="304800" algn="l"/>
              </a:tabLst>
              <a:defRPr>
                <a:solidFill>
                  <a:schemeClr val="tx1"/>
                </a:solidFill>
                <a:latin typeface="Arial" pitchFamily="34" charset="0"/>
                <a:ea typeface="SimSun" pitchFamily="2" charset="-122"/>
              </a:defRPr>
            </a:lvl2pPr>
            <a:lvl3pPr marL="1143000" indent="-228600">
              <a:tabLst>
                <a:tab pos="304800" algn="l"/>
              </a:tabLst>
              <a:defRPr>
                <a:solidFill>
                  <a:schemeClr val="tx1"/>
                </a:solidFill>
                <a:latin typeface="Arial" pitchFamily="34" charset="0"/>
                <a:ea typeface="SimSun" pitchFamily="2" charset="-122"/>
              </a:defRPr>
            </a:lvl3pPr>
            <a:lvl4pPr marL="1600200" indent="-228600">
              <a:tabLst>
                <a:tab pos="304800" algn="l"/>
              </a:tabLst>
              <a:defRPr>
                <a:solidFill>
                  <a:schemeClr val="tx1"/>
                </a:solidFill>
                <a:latin typeface="Arial" pitchFamily="34" charset="0"/>
                <a:ea typeface="SimSun" pitchFamily="2" charset="-122"/>
              </a:defRPr>
            </a:lvl4pPr>
            <a:lvl5pPr marL="2057400" indent="-228600">
              <a:tabLst>
                <a:tab pos="304800" algn="l"/>
              </a:tabLst>
              <a:defRPr>
                <a:solidFill>
                  <a:schemeClr val="tx1"/>
                </a:solidFill>
                <a:latin typeface="Arial" pitchFamily="34" charset="0"/>
                <a:ea typeface="SimSun" pitchFamily="2" charset="-122"/>
              </a:defRPr>
            </a:lvl5pPr>
            <a:lvl6pPr marL="2514600" indent="-228600" eaLnBrk="0" fontAlgn="base" hangingPunct="0">
              <a:spcBef>
                <a:spcPct val="0"/>
              </a:spcBef>
              <a:spcAft>
                <a:spcPct val="0"/>
              </a:spcAft>
              <a:tabLst>
                <a:tab pos="304800" algn="l"/>
              </a:tabLst>
              <a:defRPr>
                <a:solidFill>
                  <a:schemeClr val="tx1"/>
                </a:solidFill>
                <a:latin typeface="Arial" pitchFamily="34" charset="0"/>
                <a:ea typeface="SimSun" pitchFamily="2" charset="-122"/>
              </a:defRPr>
            </a:lvl6pPr>
            <a:lvl7pPr marL="2971800" indent="-228600" eaLnBrk="0" fontAlgn="base" hangingPunct="0">
              <a:spcBef>
                <a:spcPct val="0"/>
              </a:spcBef>
              <a:spcAft>
                <a:spcPct val="0"/>
              </a:spcAft>
              <a:tabLst>
                <a:tab pos="304800" algn="l"/>
              </a:tabLst>
              <a:defRPr>
                <a:solidFill>
                  <a:schemeClr val="tx1"/>
                </a:solidFill>
                <a:latin typeface="Arial" pitchFamily="34" charset="0"/>
                <a:ea typeface="SimSun" pitchFamily="2" charset="-122"/>
              </a:defRPr>
            </a:lvl7pPr>
            <a:lvl8pPr marL="3429000" indent="-228600" eaLnBrk="0" fontAlgn="base" hangingPunct="0">
              <a:spcBef>
                <a:spcPct val="0"/>
              </a:spcBef>
              <a:spcAft>
                <a:spcPct val="0"/>
              </a:spcAft>
              <a:tabLst>
                <a:tab pos="304800" algn="l"/>
              </a:tabLst>
              <a:defRPr>
                <a:solidFill>
                  <a:schemeClr val="tx1"/>
                </a:solidFill>
                <a:latin typeface="Arial" pitchFamily="34" charset="0"/>
                <a:ea typeface="SimSun" pitchFamily="2" charset="-122"/>
              </a:defRPr>
            </a:lvl8pPr>
            <a:lvl9pPr marL="3886200" indent="-228600" eaLnBrk="0" fontAlgn="base" hangingPunct="0">
              <a:spcBef>
                <a:spcPct val="0"/>
              </a:spcBef>
              <a:spcAft>
                <a:spcPct val="0"/>
              </a:spcAft>
              <a:tabLst>
                <a:tab pos="304800" algn="l"/>
              </a:tabLst>
              <a:defRPr>
                <a:solidFill>
                  <a:schemeClr val="tx1"/>
                </a:solidFill>
                <a:latin typeface="Arial" pitchFamily="34" charset="0"/>
                <a:ea typeface="SimSun" pitchFamily="2" charset="-122"/>
              </a:defRPr>
            </a:lvl9pPr>
          </a:lstStyle>
          <a:p>
            <a:pPr lvl="1">
              <a:spcBef>
                <a:spcPts val="86"/>
              </a:spcBef>
              <a:buFontTx/>
              <a:buChar char="•"/>
            </a:pPr>
            <a:endParaRPr lang="ru-RU" altLang="ru-RU" sz="2394">
              <a:latin typeface="Trebuchet MS" pitchFamily="34" charset="0"/>
            </a:endParaRPr>
          </a:p>
        </p:txBody>
      </p:sp>
      <p:sp>
        <p:nvSpPr>
          <p:cNvPr id="11" name="object 11"/>
          <p:cNvSpPr>
            <a:spLocks noGrp="1"/>
          </p:cNvSpPr>
          <p:nvPr>
            <p:ph type="sldNum" sz="quarter" idx="4294967295"/>
          </p:nvPr>
        </p:nvSpPr>
        <p:spPr>
          <a:xfrm>
            <a:off x="8460433" y="6309320"/>
            <a:ext cx="144016" cy="353203"/>
          </a:xfrm>
        </p:spPr>
        <p:txBody>
          <a:bodyPr rtlCol="0"/>
          <a:lstStyle/>
          <a:p>
            <a:pPr marL="21720">
              <a:lnSpc>
                <a:spcPts val="1642"/>
              </a:lnSpc>
              <a:defRPr/>
            </a:pPr>
            <a:fld id="{645D3F2D-25C4-4BFD-AE31-A8EAA1F729FE}" type="slidenum">
              <a:rPr spc="-4" dirty="0"/>
              <a:pPr marL="21720">
                <a:lnSpc>
                  <a:spcPts val="1642"/>
                </a:lnSpc>
                <a:defRPr/>
              </a:pPr>
              <a:t>16</a:t>
            </a:fld>
            <a:endParaRPr spc="-4" dirty="0"/>
          </a:p>
        </p:txBody>
      </p:sp>
      <p:pic>
        <p:nvPicPr>
          <p:cNvPr id="50185" name="Рисунок 2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01924" y="3734913"/>
            <a:ext cx="1764727" cy="238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6" name="Рисунок 2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1178" y="1317418"/>
            <a:ext cx="1819026" cy="2341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9" name="Рисунок 2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830788" y="1240041"/>
            <a:ext cx="1783732" cy="2419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90" name="Рисунок 28"/>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72485" y="3659074"/>
            <a:ext cx="1890460" cy="2444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46"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018988" y="5188251"/>
            <a:ext cx="882461" cy="878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188" name="Рисунок 26"/>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839677" y="2907741"/>
            <a:ext cx="1863823" cy="241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7" name="Рисунок 25"/>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940306" y="3690994"/>
            <a:ext cx="1791876" cy="2433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510457" y="1236667"/>
            <a:ext cx="1824408" cy="2559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pic>
    </p:spTree>
    <p:extLst>
      <p:ext uri="{BB962C8B-B14F-4D97-AF65-F5344CB8AC3E}">
        <p14:creationId xmlns:p14="http://schemas.microsoft.com/office/powerpoint/2010/main" val="591631858"/>
      </p:ext>
    </p:extLst>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453"/>
          <p:cNvSpPr/>
          <p:nvPr/>
        </p:nvSpPr>
        <p:spPr>
          <a:xfrm>
            <a:off x="-25052" y="-24250"/>
            <a:ext cx="9166837" cy="800864"/>
          </a:xfrm>
          <a:prstGeom prst="rect">
            <a:avLst/>
          </a:prstGeom>
          <a:solidFill>
            <a:srgbClr val="1682C6"/>
          </a:solidFill>
          <a:ln w="38100">
            <a:solidFill>
              <a:srgbClr val="FFFFFF"/>
            </a:solidFill>
          </a:ln>
          <a:effectLst>
            <a:outerShdw blurRad="38100" dist="20000" dir="5400000" rotWithShape="0">
              <a:srgbClr val="000000">
                <a:alpha val="38000"/>
              </a:srgbClr>
            </a:outerShdw>
          </a:effectLst>
        </p:spPr>
        <p:txBody>
          <a:bodyPr lIns="45718" tIns="45718" rIns="45718" bIns="45718" anchor="ctr"/>
          <a:lstStyle/>
          <a:p>
            <a:pPr algn="ctr">
              <a:defRPr>
                <a:solidFill>
                  <a:srgbClr val="FFFFFF"/>
                </a:solidFill>
                <a:latin typeface="+mn-lt"/>
                <a:ea typeface="+mn-ea"/>
                <a:cs typeface="+mn-cs"/>
                <a:sym typeface="Calibri"/>
              </a:defRPr>
            </a:pPr>
            <a:r>
              <a:rPr lang="ru-RU" sz="2800" dirty="0">
                <a:solidFill>
                  <a:srgbClr val="FFFFFF"/>
                </a:solidFill>
                <a:latin typeface="Impact" panose="020B0806030902050204" pitchFamily="34" charset="0"/>
                <a:sym typeface="Calibri"/>
              </a:rPr>
              <a:t>СЕРИЯ «ПРОФИЛЬНАЯ ШКОЛА»</a:t>
            </a:r>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564" y="260648"/>
            <a:ext cx="1444099" cy="1915249"/>
          </a:xfrm>
          <a:prstGeom prst="rect">
            <a:avLst/>
          </a:prstGeom>
        </p:spPr>
      </p:pic>
      <p:pic>
        <p:nvPicPr>
          <p:cNvPr id="4" name="Рисунок 3"/>
          <p:cNvPicPr>
            <a:picLocks noChangeAspect="1"/>
          </p:cNvPicPr>
          <p:nvPr/>
        </p:nvPicPr>
        <p:blipFill rotWithShape="1">
          <a:blip r:embed="rId4"/>
          <a:srcRect l="36613" t="24100" r="36219" b="11501"/>
          <a:stretch/>
        </p:blipFill>
        <p:spPr>
          <a:xfrm>
            <a:off x="2398126" y="776614"/>
            <a:ext cx="4478130" cy="5970840"/>
          </a:xfrm>
          <a:prstGeom prst="rect">
            <a:avLst/>
          </a:prstGeom>
          <a:ln>
            <a:solidFill>
              <a:srgbClr val="7030A0"/>
            </a:solidFill>
          </a:ln>
        </p:spPr>
      </p:pic>
      <p:sp>
        <p:nvSpPr>
          <p:cNvPr id="6" name="Shape 457"/>
          <p:cNvSpPr>
            <a:spLocks noGrp="1"/>
          </p:cNvSpPr>
          <p:nvPr>
            <p:ph type="sldNum" sz="quarter" idx="4294967295"/>
          </p:nvPr>
        </p:nvSpPr>
        <p:spPr>
          <a:xfrm>
            <a:off x="8277237" y="6309800"/>
            <a:ext cx="319955" cy="338550"/>
          </a:xfrm>
          <a:prstGeom prst="rect">
            <a:avLst/>
          </a:prstGeom>
          <a:extLst>
            <a:ext uri="{C572A759-6A51-4108-AA02-DFA0A04FC94B}">
              <ma14:wrappingTextBoxFlag xmlns:ma14="http://schemas.microsoft.com/office/mac/drawingml/2011/main" xmlns="" val="1"/>
            </a:ext>
          </a:extLst>
        </p:spPr>
        <p:txBody>
          <a:bodyPr anchor="t"/>
          <a:lstStyle>
            <a:lvl1pPr>
              <a:defRPr>
                <a:latin typeface="Helvetica Neue Bold Condensed"/>
                <a:ea typeface="Helvetica Neue Bold Condensed"/>
                <a:cs typeface="Helvetica Neue Bold Condensed"/>
                <a:sym typeface="Helvetica Neue Bold Condensed"/>
              </a:defRPr>
            </a:lvl1pPr>
          </a:lstStyle>
          <a:p>
            <a:r>
              <a:rPr lang="ru-RU" dirty="0" smtClean="0"/>
              <a:t>11</a:t>
            </a:r>
            <a:endParaRPr dirty="0"/>
          </a:p>
        </p:txBody>
      </p:sp>
    </p:spTree>
    <p:extLst>
      <p:ext uri="{BB962C8B-B14F-4D97-AF65-F5344CB8AC3E}">
        <p14:creationId xmlns:p14="http://schemas.microsoft.com/office/powerpoint/2010/main" val="865177984"/>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453"/>
          <p:cNvSpPr/>
          <p:nvPr/>
        </p:nvSpPr>
        <p:spPr>
          <a:xfrm>
            <a:off x="-25052" y="-24250"/>
            <a:ext cx="9166837" cy="800864"/>
          </a:xfrm>
          <a:prstGeom prst="rect">
            <a:avLst/>
          </a:prstGeom>
          <a:solidFill>
            <a:srgbClr val="1682C6"/>
          </a:solidFill>
          <a:ln w="38100">
            <a:solidFill>
              <a:srgbClr val="FFFFFF"/>
            </a:solidFill>
          </a:ln>
          <a:effectLst>
            <a:outerShdw blurRad="38100" dist="20000" dir="5400000" rotWithShape="0">
              <a:srgbClr val="000000">
                <a:alpha val="38000"/>
              </a:srgbClr>
            </a:outerShdw>
          </a:effectLst>
        </p:spPr>
        <p:txBody>
          <a:bodyPr lIns="45718" tIns="45718" rIns="45718" bIns="45718" anchor="ctr"/>
          <a:lstStyle/>
          <a:p>
            <a:pPr algn="ctr">
              <a:defRPr>
                <a:solidFill>
                  <a:srgbClr val="FFFFFF"/>
                </a:solidFill>
                <a:latin typeface="+mn-lt"/>
                <a:ea typeface="+mn-ea"/>
                <a:cs typeface="+mn-cs"/>
                <a:sym typeface="Calibri"/>
              </a:defRPr>
            </a:pPr>
            <a:r>
              <a:rPr lang="ru-RU" sz="2800" dirty="0">
                <a:solidFill>
                  <a:srgbClr val="FFFFFF"/>
                </a:solidFill>
                <a:latin typeface="Impact" panose="020B0806030902050204" pitchFamily="34" charset="0"/>
                <a:sym typeface="Calibri"/>
              </a:rPr>
              <a:t>СЕРИЯ «ПРОФИЛЬНАЯ ШКОЛА»</a:t>
            </a:r>
          </a:p>
        </p:txBody>
      </p:sp>
      <p:sp>
        <p:nvSpPr>
          <p:cNvPr id="6" name="Shape 457"/>
          <p:cNvSpPr>
            <a:spLocks noGrp="1"/>
          </p:cNvSpPr>
          <p:nvPr>
            <p:ph type="sldNum" sz="quarter" idx="4294967295"/>
          </p:nvPr>
        </p:nvSpPr>
        <p:spPr>
          <a:xfrm>
            <a:off x="8277237" y="6309800"/>
            <a:ext cx="319955" cy="338550"/>
          </a:xfrm>
          <a:prstGeom prst="rect">
            <a:avLst/>
          </a:prstGeom>
          <a:extLst>
            <a:ext uri="{C572A759-6A51-4108-AA02-DFA0A04FC94B}">
              <ma14:wrappingTextBoxFlag xmlns:ma14="http://schemas.microsoft.com/office/mac/drawingml/2011/main" xmlns="" val="1"/>
            </a:ext>
          </a:extLst>
        </p:spPr>
        <p:txBody>
          <a:bodyPr anchor="t"/>
          <a:lstStyle>
            <a:lvl1pPr>
              <a:defRPr>
                <a:latin typeface="Helvetica Neue Bold Condensed"/>
                <a:ea typeface="Helvetica Neue Bold Condensed"/>
                <a:cs typeface="Helvetica Neue Bold Condensed"/>
                <a:sym typeface="Helvetica Neue Bold Condensed"/>
              </a:defRPr>
            </a:lvl1pPr>
          </a:lstStyle>
          <a:p>
            <a:r>
              <a:rPr lang="ru-RU" dirty="0" smtClean="0"/>
              <a:t>12</a:t>
            </a:r>
            <a:endParaRPr dirty="0"/>
          </a:p>
        </p:txBody>
      </p:sp>
      <p:pic>
        <p:nvPicPr>
          <p:cNvPr id="5" name="Рисунок 4"/>
          <p:cNvPicPr>
            <a:picLocks noChangeAspect="1"/>
          </p:cNvPicPr>
          <p:nvPr/>
        </p:nvPicPr>
        <p:blipFill rotWithShape="1">
          <a:blip r:embed="rId3"/>
          <a:srcRect l="35038" t="10800" r="37006" b="42301"/>
          <a:stretch/>
        </p:blipFill>
        <p:spPr>
          <a:xfrm>
            <a:off x="1619672" y="595181"/>
            <a:ext cx="6414552" cy="6053169"/>
          </a:xfrm>
          <a:prstGeom prst="rect">
            <a:avLst/>
          </a:prstGeom>
          <a:ln>
            <a:solidFill>
              <a:srgbClr val="7030A0"/>
            </a:solidFill>
          </a:ln>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75" y="376182"/>
            <a:ext cx="1444099" cy="1915249"/>
          </a:xfrm>
          <a:prstGeom prst="rect">
            <a:avLst/>
          </a:prstGeom>
        </p:spPr>
      </p:pic>
    </p:spTree>
    <p:extLst>
      <p:ext uri="{BB962C8B-B14F-4D97-AF65-F5344CB8AC3E}">
        <p14:creationId xmlns:p14="http://schemas.microsoft.com/office/powerpoint/2010/main" val="3516592772"/>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453"/>
          <p:cNvSpPr/>
          <p:nvPr/>
        </p:nvSpPr>
        <p:spPr>
          <a:xfrm>
            <a:off x="-25052" y="-24250"/>
            <a:ext cx="9166837" cy="800864"/>
          </a:xfrm>
          <a:prstGeom prst="rect">
            <a:avLst/>
          </a:prstGeom>
          <a:solidFill>
            <a:srgbClr val="1682C6"/>
          </a:solidFill>
          <a:ln w="38100">
            <a:solidFill>
              <a:srgbClr val="FFFFFF"/>
            </a:solidFill>
          </a:ln>
          <a:effectLst>
            <a:outerShdw blurRad="38100" dist="20000" dir="5400000" rotWithShape="0">
              <a:srgbClr val="000000">
                <a:alpha val="38000"/>
              </a:srgbClr>
            </a:outerShdw>
          </a:effectLst>
        </p:spPr>
        <p:txBody>
          <a:bodyPr lIns="45718" tIns="45718" rIns="45718" bIns="45718" anchor="ctr"/>
          <a:lstStyle/>
          <a:p>
            <a:pPr algn="ctr">
              <a:defRPr>
                <a:solidFill>
                  <a:srgbClr val="FFFFFF"/>
                </a:solidFill>
                <a:latin typeface="+mn-lt"/>
                <a:ea typeface="+mn-ea"/>
                <a:cs typeface="+mn-cs"/>
                <a:sym typeface="Calibri"/>
              </a:defRPr>
            </a:pPr>
            <a:r>
              <a:rPr lang="ru-RU" sz="2800" dirty="0">
                <a:solidFill>
                  <a:srgbClr val="FFFFFF"/>
                </a:solidFill>
                <a:latin typeface="Impact" panose="020B0806030902050204" pitchFamily="34" charset="0"/>
                <a:sym typeface="Calibri"/>
              </a:rPr>
              <a:t>СЕРИЯ «ПРОФИЛЬНАЯ ШКОЛА»</a:t>
            </a:r>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5485" t="12561" r="26529" b="12348"/>
          <a:stretch/>
        </p:blipFill>
        <p:spPr bwMode="auto">
          <a:xfrm>
            <a:off x="1206765" y="885296"/>
            <a:ext cx="3756638" cy="506711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5703" t="24119" r="28861" b="8615"/>
          <a:stretch/>
        </p:blipFill>
        <p:spPr bwMode="auto">
          <a:xfrm>
            <a:off x="5054552" y="859728"/>
            <a:ext cx="3672408" cy="511694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Shape 457"/>
          <p:cNvSpPr>
            <a:spLocks noGrp="1"/>
          </p:cNvSpPr>
          <p:nvPr>
            <p:ph type="sldNum" sz="quarter" idx="4294967295"/>
          </p:nvPr>
        </p:nvSpPr>
        <p:spPr>
          <a:xfrm>
            <a:off x="8277237" y="6309800"/>
            <a:ext cx="319955" cy="338550"/>
          </a:xfrm>
          <a:prstGeom prst="rect">
            <a:avLst/>
          </a:prstGeom>
          <a:extLst>
            <a:ext uri="{C572A759-6A51-4108-AA02-DFA0A04FC94B}">
              <ma14:wrappingTextBoxFlag xmlns:ma14="http://schemas.microsoft.com/office/mac/drawingml/2011/main" xmlns="" val="1"/>
            </a:ext>
          </a:extLst>
        </p:spPr>
        <p:txBody>
          <a:bodyPr anchor="t"/>
          <a:lstStyle>
            <a:lvl1pPr>
              <a:defRPr>
                <a:latin typeface="Helvetica Neue Bold Condensed"/>
                <a:ea typeface="Helvetica Neue Bold Condensed"/>
                <a:cs typeface="Helvetica Neue Bold Condensed"/>
                <a:sym typeface="Helvetica Neue Bold Condensed"/>
              </a:defRPr>
            </a:lvl1pPr>
          </a:lstStyle>
          <a:p>
            <a:r>
              <a:rPr lang="ru-RU" dirty="0" smtClean="0"/>
              <a:t>13</a:t>
            </a:r>
            <a:endParaRPr dirty="0"/>
          </a:p>
        </p:txBody>
      </p:sp>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60648"/>
            <a:ext cx="1444099" cy="1915249"/>
          </a:xfrm>
          <a:prstGeom prst="rect">
            <a:avLst/>
          </a:prstGeom>
        </p:spPr>
      </p:pic>
    </p:spTree>
    <p:extLst>
      <p:ext uri="{BB962C8B-B14F-4D97-AF65-F5344CB8AC3E}">
        <p14:creationId xmlns:p14="http://schemas.microsoft.com/office/powerpoint/2010/main" val="844103026"/>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4" name="image1.png"/>
          <p:cNvPicPr>
            <a:picLocks noChangeAspect="1"/>
          </p:cNvPicPr>
          <p:nvPr/>
        </p:nvPicPr>
        <p:blipFill>
          <a:blip r:embed="rId3" cstate="print">
            <a:extLst/>
          </a:blip>
          <a:stretch>
            <a:fillRect/>
          </a:stretch>
        </p:blipFill>
        <p:spPr>
          <a:xfrm>
            <a:off x="-3" y="6226797"/>
            <a:ext cx="9144004" cy="455669"/>
          </a:xfrm>
          <a:prstGeom prst="rect">
            <a:avLst/>
          </a:prstGeom>
          <a:ln w="12700">
            <a:miter lim="400000"/>
          </a:ln>
        </p:spPr>
      </p:pic>
      <p:pic>
        <p:nvPicPr>
          <p:cNvPr id="456" name="image2.png"/>
          <p:cNvPicPr>
            <a:picLocks noChangeAspect="1"/>
          </p:cNvPicPr>
          <p:nvPr/>
        </p:nvPicPr>
        <p:blipFill>
          <a:blip r:embed="rId4" cstate="print">
            <a:extLst/>
          </a:blip>
          <a:stretch>
            <a:fillRect/>
          </a:stretch>
        </p:blipFill>
        <p:spPr>
          <a:xfrm>
            <a:off x="8172400" y="6272067"/>
            <a:ext cx="500064" cy="365127"/>
          </a:xfrm>
          <a:prstGeom prst="rect">
            <a:avLst/>
          </a:prstGeom>
          <a:ln w="12700">
            <a:miter lim="400000"/>
          </a:ln>
        </p:spPr>
      </p:pic>
      <p:sp>
        <p:nvSpPr>
          <p:cNvPr id="457" name="Shape 457"/>
          <p:cNvSpPr>
            <a:spLocks noGrp="1"/>
          </p:cNvSpPr>
          <p:nvPr>
            <p:ph type="sldNum" sz="quarter" idx="4294967295"/>
          </p:nvPr>
        </p:nvSpPr>
        <p:spPr>
          <a:xfrm>
            <a:off x="8395517" y="6309800"/>
            <a:ext cx="201675" cy="327049"/>
          </a:xfrm>
          <a:prstGeom prst="rect">
            <a:avLst/>
          </a:prstGeom>
          <a:extLst>
            <a:ext uri="{C572A759-6A51-4108-AA02-DFA0A04FC94B}">
              <ma14:wrappingTextBoxFlag xmlns="" xmlns:ma14="http://schemas.microsoft.com/office/mac/drawingml/2011/main" val="1"/>
            </a:ext>
          </a:extLst>
        </p:spPr>
        <p:txBody>
          <a:bodyPr anchor="t"/>
          <a:lstStyle>
            <a:lvl1pPr>
              <a:defRPr>
                <a:latin typeface="Helvetica Neue Bold Condensed"/>
                <a:ea typeface="Helvetica Neue Bold Condensed"/>
                <a:cs typeface="Helvetica Neue Bold Condensed"/>
                <a:sym typeface="Helvetica Neue Bold Condensed"/>
              </a:defRPr>
            </a:lvl1pPr>
          </a:lstStyle>
          <a:p>
            <a:fld id="{86CB4B4D-7CA3-9044-876B-883B54F8677D}" type="slidenum">
              <a:rPr/>
              <a:pPr/>
              <a:t>2</a:t>
            </a:fld>
            <a:endParaRPr dirty="0"/>
          </a:p>
        </p:txBody>
      </p:sp>
      <p:sp>
        <p:nvSpPr>
          <p:cNvPr id="9" name="Shape 453"/>
          <p:cNvSpPr/>
          <p:nvPr/>
        </p:nvSpPr>
        <p:spPr>
          <a:xfrm>
            <a:off x="1750988" y="0"/>
            <a:ext cx="7393012" cy="1588495"/>
          </a:xfrm>
          <a:prstGeom prst="rect">
            <a:avLst/>
          </a:prstGeom>
          <a:solidFill>
            <a:srgbClr val="1682C6"/>
          </a:solidFill>
          <a:ln w="38100">
            <a:solidFill>
              <a:srgbClr val="FFFFFF"/>
            </a:solidFill>
          </a:ln>
          <a:effectLst>
            <a:outerShdw blurRad="38100" dist="20000" dir="5400000" rotWithShape="0">
              <a:srgbClr val="000000">
                <a:alpha val="38000"/>
              </a:srgbClr>
            </a:outerShdw>
          </a:effectLst>
        </p:spPr>
        <p:txBody>
          <a:bodyPr lIns="45718" tIns="45718" rIns="45718" bIns="45718" anchor="ctr"/>
          <a:lstStyle/>
          <a:p>
            <a:pPr>
              <a:defRPr>
                <a:solidFill>
                  <a:srgbClr val="FFFFFF"/>
                </a:solidFill>
                <a:latin typeface="+mn-lt"/>
                <a:ea typeface="+mn-ea"/>
                <a:cs typeface="+mn-cs"/>
                <a:sym typeface="Calibri"/>
              </a:defRPr>
            </a:pPr>
            <a:endParaRPr/>
          </a:p>
        </p:txBody>
      </p:sp>
      <p:pic>
        <p:nvPicPr>
          <p:cNvPr id="12" name="image56.png"/>
          <p:cNvPicPr>
            <a:picLocks noChangeAspect="1"/>
          </p:cNvPicPr>
          <p:nvPr/>
        </p:nvPicPr>
        <p:blipFill>
          <a:blip r:embed="rId5" cstate="print">
            <a:extLst/>
          </a:blip>
          <a:stretch>
            <a:fillRect/>
          </a:stretch>
        </p:blipFill>
        <p:spPr>
          <a:xfrm>
            <a:off x="9861" y="454927"/>
            <a:ext cx="1662866" cy="656807"/>
          </a:xfrm>
          <a:prstGeom prst="rect">
            <a:avLst/>
          </a:prstGeom>
          <a:ln w="12700">
            <a:miter lim="400000"/>
          </a:ln>
        </p:spPr>
      </p:pic>
      <p:pic>
        <p:nvPicPr>
          <p:cNvPr id="13" name="image49.png"/>
          <p:cNvPicPr>
            <a:picLocks noChangeAspect="1"/>
          </p:cNvPicPr>
          <p:nvPr/>
        </p:nvPicPr>
        <p:blipFill>
          <a:blip r:embed="rId6" cstate="print">
            <a:extLst/>
          </a:blip>
          <a:stretch>
            <a:fillRect/>
          </a:stretch>
        </p:blipFill>
        <p:spPr>
          <a:xfrm>
            <a:off x="755576" y="260648"/>
            <a:ext cx="810582" cy="763668"/>
          </a:xfrm>
          <a:prstGeom prst="rect">
            <a:avLst/>
          </a:prstGeom>
          <a:ln w="12700">
            <a:miter lim="400000"/>
          </a:ln>
        </p:spPr>
      </p:pic>
      <p:pic>
        <p:nvPicPr>
          <p:cNvPr id="15" name="image56.png"/>
          <p:cNvPicPr>
            <a:picLocks noChangeAspect="1"/>
          </p:cNvPicPr>
          <p:nvPr/>
        </p:nvPicPr>
        <p:blipFill>
          <a:blip r:embed="rId5" cstate="print">
            <a:extLst/>
          </a:blip>
          <a:stretch>
            <a:fillRect/>
          </a:stretch>
        </p:blipFill>
        <p:spPr>
          <a:xfrm>
            <a:off x="0" y="1340768"/>
            <a:ext cx="1662866" cy="656807"/>
          </a:xfrm>
          <a:prstGeom prst="rect">
            <a:avLst/>
          </a:prstGeom>
          <a:ln w="12700">
            <a:miter lim="400000"/>
          </a:ln>
        </p:spPr>
      </p:pic>
      <p:pic>
        <p:nvPicPr>
          <p:cNvPr id="35" name="Рисунок 26" descr="Untitled-1.png"/>
          <p:cNvPicPr>
            <a:picLocks noChangeAspect="1"/>
          </p:cNvPicPr>
          <p:nvPr/>
        </p:nvPicPr>
        <p:blipFill>
          <a:blip r:embed="rId7" cstate="print"/>
          <a:srcRect/>
          <a:stretch>
            <a:fillRect/>
          </a:stretch>
        </p:blipFill>
        <p:spPr bwMode="auto">
          <a:xfrm>
            <a:off x="539552" y="1340768"/>
            <a:ext cx="478461" cy="589732"/>
          </a:xfrm>
          <a:prstGeom prst="rect">
            <a:avLst/>
          </a:prstGeom>
          <a:noFill/>
          <a:ln w="9525">
            <a:noFill/>
            <a:miter lim="800000"/>
            <a:headEnd/>
            <a:tailEnd/>
          </a:ln>
        </p:spPr>
      </p:pic>
      <p:sp>
        <p:nvSpPr>
          <p:cNvPr id="14" name="Прямоугольник 13"/>
          <p:cNvSpPr/>
          <p:nvPr/>
        </p:nvSpPr>
        <p:spPr>
          <a:xfrm>
            <a:off x="1835696" y="116633"/>
            <a:ext cx="7308304" cy="2000548"/>
          </a:xfrm>
          <a:prstGeom prst="rect">
            <a:avLst/>
          </a:prstGeom>
        </p:spPr>
        <p:txBody>
          <a:bodyPr wrap="square">
            <a:spAutoFit/>
          </a:bodyPr>
          <a:lstStyle/>
          <a:p>
            <a:pPr algn="ctr">
              <a:defRPr/>
            </a:pPr>
            <a:r>
              <a:rPr lang="ru-RU" sz="3300" dirty="0">
                <a:solidFill>
                  <a:schemeClr val="bg1"/>
                </a:solidFill>
                <a:latin typeface="Impact" pitchFamily="34" charset="0"/>
              </a:rPr>
              <a:t>Учебно-методический комплекс </a:t>
            </a:r>
            <a:endParaRPr lang="ru-RU" sz="3300" dirty="0" smtClean="0">
              <a:solidFill>
                <a:schemeClr val="bg1"/>
              </a:solidFill>
              <a:latin typeface="Impact" pitchFamily="34" charset="0"/>
            </a:endParaRPr>
          </a:p>
          <a:p>
            <a:pPr algn="ctr">
              <a:defRPr/>
            </a:pPr>
            <a:r>
              <a:rPr lang="ru-RU" sz="3300" dirty="0" smtClean="0">
                <a:solidFill>
                  <a:schemeClr val="bg1"/>
                </a:solidFill>
                <a:latin typeface="Impact" pitchFamily="34" charset="0"/>
              </a:rPr>
              <a:t>«</a:t>
            </a:r>
            <a:r>
              <a:rPr lang="ru-RU" sz="3300" dirty="0">
                <a:solidFill>
                  <a:schemeClr val="bg1"/>
                </a:solidFill>
                <a:latin typeface="Impact" pitchFamily="34" charset="0"/>
              </a:rPr>
              <a:t>Линия жизни</a:t>
            </a:r>
            <a:r>
              <a:rPr lang="ru-RU" sz="3300" dirty="0" smtClean="0">
                <a:solidFill>
                  <a:schemeClr val="bg1"/>
                </a:solidFill>
                <a:latin typeface="Impact" pitchFamily="34" charset="0"/>
              </a:rPr>
              <a:t>» 10-11</a:t>
            </a:r>
            <a:endParaRPr lang="ru-RU" sz="3300" dirty="0">
              <a:solidFill>
                <a:schemeClr val="bg1"/>
              </a:solidFill>
              <a:latin typeface="Impact" pitchFamily="34" charset="0"/>
            </a:endParaRPr>
          </a:p>
          <a:p>
            <a:pPr algn="ctr">
              <a:defRPr/>
            </a:pPr>
            <a:r>
              <a:rPr lang="ru-RU" sz="2500" dirty="0">
                <a:solidFill>
                  <a:schemeClr val="bg1"/>
                </a:solidFill>
                <a:latin typeface="Impact" pitchFamily="34" charset="0"/>
              </a:rPr>
              <a:t>под ред. В.В. Пасечника</a:t>
            </a:r>
          </a:p>
          <a:p>
            <a:pPr algn="ctr">
              <a:defRPr/>
            </a:pPr>
            <a:r>
              <a:rPr lang="ru-RU" sz="3300" dirty="0">
                <a:solidFill>
                  <a:schemeClr val="bg1"/>
                </a:solidFill>
                <a:latin typeface="Impact" pitchFamily="34" charset="0"/>
              </a:rPr>
              <a:t> </a:t>
            </a:r>
          </a:p>
        </p:txBody>
      </p:sp>
      <p:pic>
        <p:nvPicPr>
          <p:cNvPr id="1026" name="Picture 2" descr="C:\Users\ZGaponyuk\AppData\Local\Temp\untitled.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05283" y="1700463"/>
            <a:ext cx="1584411" cy="204718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ZGaponyuk\AppData\Local\Temp\untitled.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163166" y="4109668"/>
            <a:ext cx="1600743" cy="1978626"/>
          </a:xfrm>
          <a:prstGeom prst="rect">
            <a:avLst/>
          </a:prstGeom>
          <a:noFill/>
          <a:extLst>
            <a:ext uri="{909E8E84-426E-40DD-AFC4-6F175D3DCCD1}">
              <a14:hiddenFill xmlns:a14="http://schemas.microsoft.com/office/drawing/2010/main">
                <a:solidFill>
                  <a:srgbClr val="FFFFFF"/>
                </a:solidFill>
              </a14:hiddenFill>
            </a:ext>
          </a:extLst>
        </p:spPr>
      </p:pic>
      <p:sp>
        <p:nvSpPr>
          <p:cNvPr id="16" name="Прямоугольник 15"/>
          <p:cNvSpPr/>
          <p:nvPr/>
        </p:nvSpPr>
        <p:spPr>
          <a:xfrm>
            <a:off x="323528" y="2348880"/>
            <a:ext cx="6683054" cy="3754874"/>
          </a:xfrm>
          <a:prstGeom prst="rect">
            <a:avLst/>
          </a:prstGeom>
        </p:spPr>
        <p:txBody>
          <a:bodyPr wrap="square">
            <a:spAutoFit/>
          </a:bodyPr>
          <a:lstStyle/>
          <a:p>
            <a:pPr marL="273050" indent="-273050" eaLnBrk="0">
              <a:spcBef>
                <a:spcPts val="300"/>
              </a:spcBef>
              <a:spcAft>
                <a:spcPts val="300"/>
              </a:spcAft>
              <a:buClr>
                <a:srgbClr val="0BD0D9"/>
              </a:buClr>
              <a:buSzPct val="95000"/>
              <a:defRPr/>
            </a:pPr>
            <a:r>
              <a:rPr lang="ru-RU" sz="1600" dirty="0" smtClean="0">
                <a:solidFill>
                  <a:schemeClr val="accent1">
                    <a:lumMod val="50000"/>
                  </a:schemeClr>
                </a:solidFill>
                <a:cs typeface="Times New Roman" pitchFamily="18" charset="0"/>
              </a:rPr>
              <a:t>• </a:t>
            </a:r>
            <a:r>
              <a:rPr lang="en-US" sz="1600" dirty="0" smtClean="0">
                <a:solidFill>
                  <a:schemeClr val="accent1">
                    <a:lumMod val="50000"/>
                  </a:schemeClr>
                </a:solidFill>
                <a:cs typeface="Times New Roman" pitchFamily="18" charset="0"/>
              </a:rPr>
              <a:t>   </a:t>
            </a:r>
            <a:r>
              <a:rPr lang="ru-RU" sz="1600" b="1" dirty="0" smtClean="0">
                <a:solidFill>
                  <a:schemeClr val="accent1">
                    <a:lumMod val="50000"/>
                  </a:schemeClr>
                </a:solidFill>
              </a:rPr>
              <a:t>Формирование </a:t>
            </a:r>
            <a:r>
              <a:rPr lang="ru-RU" sz="1600" b="1" dirty="0">
                <a:solidFill>
                  <a:schemeClr val="accent1">
                    <a:lumMod val="50000"/>
                  </a:schemeClr>
                </a:solidFill>
              </a:rPr>
              <a:t>естественнонаучной картины мира, обобщая и расширяя знания на основе изучения </a:t>
            </a:r>
            <a:r>
              <a:rPr lang="ru-RU" sz="1600" b="1" dirty="0" smtClean="0">
                <a:solidFill>
                  <a:schemeClr val="accent1">
                    <a:lumMod val="50000"/>
                  </a:schemeClr>
                </a:solidFill>
              </a:rPr>
              <a:t>уровневой </a:t>
            </a:r>
            <a:r>
              <a:rPr lang="ru-RU" sz="1600" b="1" dirty="0">
                <a:solidFill>
                  <a:schemeClr val="accent1">
                    <a:lumMod val="50000"/>
                  </a:schemeClr>
                </a:solidFill>
              </a:rPr>
              <a:t>организации жизни</a:t>
            </a:r>
          </a:p>
          <a:p>
            <a:pPr marL="273050" indent="-273050" eaLnBrk="0">
              <a:spcBef>
                <a:spcPts val="300"/>
              </a:spcBef>
              <a:spcAft>
                <a:spcPts val="300"/>
              </a:spcAft>
              <a:buClr>
                <a:srgbClr val="0BD0D9"/>
              </a:buClr>
              <a:buSzPct val="95000"/>
              <a:defRPr/>
            </a:pPr>
            <a:r>
              <a:rPr lang="ru-RU" sz="1600" dirty="0" smtClean="0">
                <a:solidFill>
                  <a:schemeClr val="accent1">
                    <a:lumMod val="50000"/>
                  </a:schemeClr>
                </a:solidFill>
                <a:cs typeface="Times New Roman" pitchFamily="18" charset="0"/>
              </a:rPr>
              <a:t>•  </a:t>
            </a:r>
            <a:r>
              <a:rPr lang="en-US" sz="1600" dirty="0" smtClean="0">
                <a:solidFill>
                  <a:schemeClr val="accent1">
                    <a:lumMod val="50000"/>
                  </a:schemeClr>
                </a:solidFill>
                <a:cs typeface="Times New Roman" pitchFamily="18" charset="0"/>
              </a:rPr>
              <a:t>  </a:t>
            </a:r>
            <a:r>
              <a:rPr lang="ru-RU" sz="1600" b="1" dirty="0" smtClean="0">
                <a:solidFill>
                  <a:schemeClr val="accent1">
                    <a:lumMod val="50000"/>
                  </a:schemeClr>
                </a:solidFill>
              </a:rPr>
              <a:t>Единая </a:t>
            </a:r>
            <a:r>
              <a:rPr lang="ru-RU" sz="1600" b="1" dirty="0">
                <a:solidFill>
                  <a:schemeClr val="accent1">
                    <a:lumMod val="50000"/>
                  </a:schemeClr>
                </a:solidFill>
              </a:rPr>
              <a:t>содержательно-методическая модель построения курса  биологии </a:t>
            </a:r>
            <a:r>
              <a:rPr lang="ru-RU" sz="1600" b="1" dirty="0" smtClean="0">
                <a:solidFill>
                  <a:schemeClr val="accent1">
                    <a:lumMod val="50000"/>
                  </a:schemeClr>
                </a:solidFill>
              </a:rPr>
              <a:t>10-11, </a:t>
            </a:r>
            <a:r>
              <a:rPr lang="ru-RU" sz="1600" dirty="0" smtClean="0">
                <a:solidFill>
                  <a:schemeClr val="accent1">
                    <a:lumMod val="50000"/>
                  </a:schemeClr>
                </a:solidFill>
                <a:cs typeface="Times New Roman" pitchFamily="18" charset="0"/>
              </a:rPr>
              <a:t> </a:t>
            </a:r>
            <a:r>
              <a:rPr lang="ru-RU" sz="1600" b="1" dirty="0" smtClean="0">
                <a:solidFill>
                  <a:schemeClr val="accent1">
                    <a:lumMod val="50000"/>
                  </a:schemeClr>
                </a:solidFill>
              </a:rPr>
              <a:t>преемственность </a:t>
            </a:r>
            <a:r>
              <a:rPr lang="en-US" sz="1600" b="1" dirty="0" smtClean="0">
                <a:solidFill>
                  <a:schemeClr val="accent1">
                    <a:lumMod val="50000"/>
                  </a:schemeClr>
                </a:solidFill>
              </a:rPr>
              <a:t> </a:t>
            </a:r>
            <a:r>
              <a:rPr lang="ru-RU" sz="1600" b="1" dirty="0" smtClean="0">
                <a:solidFill>
                  <a:schemeClr val="accent1">
                    <a:lumMod val="50000"/>
                  </a:schemeClr>
                </a:solidFill>
              </a:rPr>
              <a:t>с </a:t>
            </a:r>
            <a:r>
              <a:rPr lang="ru-RU" sz="1600" b="1" dirty="0">
                <a:solidFill>
                  <a:schemeClr val="accent1">
                    <a:lumMod val="50000"/>
                  </a:schemeClr>
                </a:solidFill>
              </a:rPr>
              <a:t>курсом биологии </a:t>
            </a:r>
            <a:r>
              <a:rPr lang="ru-RU" sz="1600" b="1" dirty="0" smtClean="0">
                <a:solidFill>
                  <a:schemeClr val="accent1">
                    <a:lumMod val="50000"/>
                  </a:schemeClr>
                </a:solidFill>
              </a:rPr>
              <a:t>5-9</a:t>
            </a:r>
            <a:r>
              <a:rPr lang="en-US" sz="1600" b="1" dirty="0" smtClean="0">
                <a:solidFill>
                  <a:schemeClr val="accent1">
                    <a:lumMod val="50000"/>
                  </a:schemeClr>
                </a:solidFill>
              </a:rPr>
              <a:t> </a:t>
            </a:r>
            <a:r>
              <a:rPr lang="ru-RU" sz="1600" b="1" dirty="0" smtClean="0">
                <a:solidFill>
                  <a:schemeClr val="accent1">
                    <a:lumMod val="50000"/>
                  </a:schemeClr>
                </a:solidFill>
              </a:rPr>
              <a:t>  </a:t>
            </a:r>
          </a:p>
          <a:p>
            <a:pPr marL="285750" indent="-285750" eaLnBrk="0">
              <a:spcBef>
                <a:spcPts val="300"/>
              </a:spcBef>
              <a:spcAft>
                <a:spcPts val="300"/>
              </a:spcAft>
              <a:buClr>
                <a:srgbClr val="0BD0D9"/>
              </a:buClr>
              <a:buSzPct val="95000"/>
              <a:buFont typeface="Arial" panose="020B0604020202020204" pitchFamily="34" charset="0"/>
              <a:buChar char="•"/>
              <a:defRPr/>
            </a:pPr>
            <a:r>
              <a:rPr lang="ru-RU" sz="1600" b="1" dirty="0" smtClean="0">
                <a:solidFill>
                  <a:schemeClr val="accent1">
                    <a:lumMod val="50000"/>
                  </a:schemeClr>
                </a:solidFill>
              </a:rPr>
              <a:t>Системно-</a:t>
            </a:r>
            <a:r>
              <a:rPr lang="ru-RU" sz="1600" b="1" dirty="0" err="1" smtClean="0">
                <a:solidFill>
                  <a:schemeClr val="accent1">
                    <a:lumMod val="50000"/>
                  </a:schemeClr>
                </a:solidFill>
              </a:rPr>
              <a:t>деятельностный</a:t>
            </a:r>
            <a:r>
              <a:rPr lang="ru-RU" sz="1600" b="1" dirty="0" smtClean="0">
                <a:solidFill>
                  <a:schemeClr val="accent1">
                    <a:lumMod val="50000"/>
                  </a:schemeClr>
                </a:solidFill>
              </a:rPr>
              <a:t> подход в основе обучения биологии  </a:t>
            </a:r>
          </a:p>
          <a:p>
            <a:pPr marL="273050" indent="-273050">
              <a:spcBef>
                <a:spcPts val="300"/>
              </a:spcBef>
              <a:spcAft>
                <a:spcPts val="300"/>
              </a:spcAft>
              <a:buClr>
                <a:srgbClr val="0BD0D9"/>
              </a:buClr>
              <a:buSzPct val="95000"/>
              <a:defRPr/>
            </a:pPr>
            <a:r>
              <a:rPr lang="ru-RU" sz="1600" dirty="0" smtClean="0">
                <a:solidFill>
                  <a:schemeClr val="accent1">
                    <a:lumMod val="50000"/>
                  </a:schemeClr>
                </a:solidFill>
                <a:cs typeface="Times New Roman" pitchFamily="18" charset="0"/>
              </a:rPr>
              <a:t>•  </a:t>
            </a:r>
            <a:r>
              <a:rPr lang="en-US" sz="1600" dirty="0" smtClean="0">
                <a:solidFill>
                  <a:schemeClr val="accent1">
                    <a:lumMod val="50000"/>
                  </a:schemeClr>
                </a:solidFill>
                <a:cs typeface="Times New Roman" pitchFamily="18" charset="0"/>
              </a:rPr>
              <a:t>  </a:t>
            </a:r>
            <a:r>
              <a:rPr lang="ru-RU" sz="1600" b="1" dirty="0" smtClean="0">
                <a:solidFill>
                  <a:schemeClr val="accent1">
                    <a:lumMod val="50000"/>
                  </a:schemeClr>
                </a:solidFill>
              </a:rPr>
              <a:t>Ориентация на использование биологических знаний в жизни и практической деятельности</a:t>
            </a:r>
          </a:p>
          <a:p>
            <a:pPr marL="273050" indent="-273050" eaLnBrk="0">
              <a:spcBef>
                <a:spcPts val="300"/>
              </a:spcBef>
              <a:spcAft>
                <a:spcPts val="300"/>
              </a:spcAft>
              <a:buClr>
                <a:srgbClr val="0BD0D9"/>
              </a:buClr>
              <a:buSzPct val="95000"/>
              <a:defRPr/>
            </a:pPr>
            <a:r>
              <a:rPr lang="ru-RU" sz="1600" dirty="0" smtClean="0">
                <a:solidFill>
                  <a:schemeClr val="accent1">
                    <a:lumMod val="50000"/>
                  </a:schemeClr>
                </a:solidFill>
                <a:cs typeface="Times New Roman" pitchFamily="18" charset="0"/>
              </a:rPr>
              <a:t>• </a:t>
            </a:r>
            <a:r>
              <a:rPr lang="en-US" sz="1600" dirty="0" smtClean="0">
                <a:solidFill>
                  <a:schemeClr val="accent1">
                    <a:lumMod val="50000"/>
                  </a:schemeClr>
                </a:solidFill>
                <a:cs typeface="Times New Roman" pitchFamily="18" charset="0"/>
              </a:rPr>
              <a:t>   </a:t>
            </a:r>
            <a:r>
              <a:rPr lang="ru-RU" sz="1600" b="1" dirty="0" smtClean="0">
                <a:solidFill>
                  <a:schemeClr val="accent1">
                    <a:lumMod val="50000"/>
                  </a:schemeClr>
                </a:solidFill>
              </a:rPr>
              <a:t>Возможность построения индивидуальных образовательных траекторий</a:t>
            </a:r>
            <a:endParaRPr lang="en-US" sz="1600" b="1" dirty="0" smtClean="0">
              <a:solidFill>
                <a:schemeClr val="accent1">
                  <a:lumMod val="50000"/>
                </a:schemeClr>
              </a:solidFill>
            </a:endParaRPr>
          </a:p>
          <a:p>
            <a:pPr marL="273050" indent="-273050" eaLnBrk="0">
              <a:spcBef>
                <a:spcPts val="300"/>
              </a:spcBef>
              <a:spcAft>
                <a:spcPts val="300"/>
              </a:spcAft>
              <a:buClr>
                <a:srgbClr val="0BD0D9"/>
              </a:buClr>
              <a:buSzPct val="95000"/>
              <a:buFont typeface="Wingdings 2" pitchFamily="18" charset="2"/>
              <a:buChar char=""/>
              <a:defRPr/>
            </a:pPr>
            <a:endParaRPr lang="ru-RU" sz="1600" b="1" dirty="0" smtClean="0">
              <a:solidFill>
                <a:schemeClr val="accent1">
                  <a:lumMod val="50000"/>
                </a:schemeClr>
              </a:solidFill>
            </a:endParaRPr>
          </a:p>
        </p:txBody>
      </p:sp>
      <p:pic>
        <p:nvPicPr>
          <p:cNvPr id="17" name="image26.png"/>
          <p:cNvPicPr>
            <a:picLocks noChangeAspect="1"/>
          </p:cNvPicPr>
          <p:nvPr/>
        </p:nvPicPr>
        <p:blipFill>
          <a:blip r:embed="rId10" cstate="print">
            <a:extLst/>
          </a:blip>
          <a:stretch>
            <a:fillRect/>
          </a:stretch>
        </p:blipFill>
        <p:spPr>
          <a:xfrm>
            <a:off x="1187624" y="1484784"/>
            <a:ext cx="373416" cy="391721"/>
          </a:xfrm>
          <a:prstGeom prst="rect">
            <a:avLst/>
          </a:prstGeom>
          <a:ln w="12700">
            <a:miter lim="400000"/>
          </a:ln>
        </p:spPr>
      </p:pic>
      <p:sp>
        <p:nvSpPr>
          <p:cNvPr id="18" name="Прямоугольник 17"/>
          <p:cNvSpPr/>
          <p:nvPr/>
        </p:nvSpPr>
        <p:spPr>
          <a:xfrm>
            <a:off x="1763688" y="1700808"/>
            <a:ext cx="6984776" cy="523220"/>
          </a:xfrm>
          <a:prstGeom prst="rect">
            <a:avLst/>
          </a:prstGeom>
        </p:spPr>
        <p:txBody>
          <a:bodyPr wrap="square">
            <a:spAutoFit/>
          </a:bodyPr>
          <a:lstStyle/>
          <a:p>
            <a:pPr marL="285750" indent="-285750">
              <a:defRPr/>
            </a:pPr>
            <a:r>
              <a:rPr lang="ru-RU" sz="2800" b="1" dirty="0" smtClean="0">
                <a:solidFill>
                  <a:schemeClr val="accent1">
                    <a:lumMod val="50000"/>
                  </a:schemeClr>
                </a:solidFill>
              </a:rPr>
              <a:t>Преимущества УМК:</a:t>
            </a:r>
          </a:p>
        </p:txBody>
      </p:sp>
    </p:spTree>
    <p:extLst>
      <p:ext uri="{BB962C8B-B14F-4D97-AF65-F5344CB8AC3E}">
        <p14:creationId xmlns:p14="http://schemas.microsoft.com/office/powerpoint/2010/main" val="265343388"/>
      </p:ext>
    </p:extLst>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453"/>
          <p:cNvSpPr/>
          <p:nvPr/>
        </p:nvSpPr>
        <p:spPr>
          <a:xfrm>
            <a:off x="-25052" y="-24250"/>
            <a:ext cx="9166837" cy="800864"/>
          </a:xfrm>
          <a:prstGeom prst="rect">
            <a:avLst/>
          </a:prstGeom>
          <a:solidFill>
            <a:srgbClr val="1682C6"/>
          </a:solidFill>
          <a:ln w="38100">
            <a:solidFill>
              <a:srgbClr val="FFFFFF"/>
            </a:solidFill>
          </a:ln>
          <a:effectLst>
            <a:outerShdw blurRad="38100" dist="20000" dir="5400000" rotWithShape="0">
              <a:srgbClr val="000000">
                <a:alpha val="38000"/>
              </a:srgbClr>
            </a:outerShdw>
          </a:effectLst>
        </p:spPr>
        <p:txBody>
          <a:bodyPr lIns="45718" tIns="45718" rIns="45718" bIns="45718" anchor="ctr"/>
          <a:lstStyle/>
          <a:p>
            <a:pPr algn="ctr">
              <a:defRPr>
                <a:solidFill>
                  <a:srgbClr val="FFFFFF"/>
                </a:solidFill>
                <a:latin typeface="+mn-lt"/>
                <a:ea typeface="+mn-ea"/>
                <a:cs typeface="+mn-cs"/>
                <a:sym typeface="Calibri"/>
              </a:defRPr>
            </a:pPr>
            <a:r>
              <a:rPr lang="ru-RU" sz="2800" dirty="0">
                <a:solidFill>
                  <a:srgbClr val="FFFFFF"/>
                </a:solidFill>
                <a:latin typeface="Impact" panose="020B0806030902050204" pitchFamily="34" charset="0"/>
                <a:sym typeface="Calibri"/>
              </a:rPr>
              <a:t>СЕРИЯ «ПРОФИЛЬНАЯ ШКОЛА»</a:t>
            </a:r>
          </a:p>
        </p:txBody>
      </p:sp>
      <p:sp>
        <p:nvSpPr>
          <p:cNvPr id="6" name="Shape 457"/>
          <p:cNvSpPr>
            <a:spLocks noGrp="1"/>
          </p:cNvSpPr>
          <p:nvPr>
            <p:ph type="sldNum" sz="quarter" idx="4294967295"/>
          </p:nvPr>
        </p:nvSpPr>
        <p:spPr>
          <a:xfrm>
            <a:off x="8277237" y="6309800"/>
            <a:ext cx="319955" cy="338550"/>
          </a:xfrm>
          <a:prstGeom prst="rect">
            <a:avLst/>
          </a:prstGeom>
          <a:extLst>
            <a:ext uri="{C572A759-6A51-4108-AA02-DFA0A04FC94B}">
              <ma14:wrappingTextBoxFlag xmlns:ma14="http://schemas.microsoft.com/office/mac/drawingml/2011/main" xmlns="" val="1"/>
            </a:ext>
          </a:extLst>
        </p:spPr>
        <p:txBody>
          <a:bodyPr anchor="t"/>
          <a:lstStyle>
            <a:lvl1pPr>
              <a:defRPr>
                <a:latin typeface="Helvetica Neue Bold Condensed"/>
                <a:ea typeface="Helvetica Neue Bold Condensed"/>
                <a:cs typeface="Helvetica Neue Bold Condensed"/>
                <a:sym typeface="Helvetica Neue Bold Condensed"/>
              </a:defRPr>
            </a:lvl1pPr>
          </a:lstStyle>
          <a:p>
            <a:r>
              <a:rPr lang="ru-RU" dirty="0" smtClean="0"/>
              <a:t>11</a:t>
            </a:r>
            <a:endParaRPr dirty="0"/>
          </a:p>
        </p:txBody>
      </p:sp>
      <p:pic>
        <p:nvPicPr>
          <p:cNvPr id="3" name="Рисунок 2"/>
          <p:cNvPicPr>
            <a:picLocks noChangeAspect="1"/>
          </p:cNvPicPr>
          <p:nvPr/>
        </p:nvPicPr>
        <p:blipFill rotWithShape="1">
          <a:blip r:embed="rId3"/>
          <a:srcRect l="35432" t="19900" r="36218" b="47200"/>
          <a:stretch/>
        </p:blipFill>
        <p:spPr>
          <a:xfrm>
            <a:off x="0" y="776614"/>
            <a:ext cx="5938502" cy="3876522"/>
          </a:xfrm>
          <a:prstGeom prst="rect">
            <a:avLst/>
          </a:prstGeom>
          <a:ln>
            <a:solidFill>
              <a:srgbClr val="7030A0"/>
            </a:solidFill>
          </a:ln>
        </p:spPr>
      </p:pic>
      <p:pic>
        <p:nvPicPr>
          <p:cNvPr id="8" name="Рисунок 7"/>
          <p:cNvPicPr>
            <a:picLocks noChangeAspect="1"/>
          </p:cNvPicPr>
          <p:nvPr/>
        </p:nvPicPr>
        <p:blipFill rotWithShape="1">
          <a:blip r:embed="rId4"/>
          <a:srcRect l="35825" t="17801" r="36219" b="42299"/>
          <a:stretch/>
        </p:blipFill>
        <p:spPr>
          <a:xfrm>
            <a:off x="4029217" y="2718731"/>
            <a:ext cx="5112568" cy="4104456"/>
          </a:xfrm>
          <a:prstGeom prst="rect">
            <a:avLst/>
          </a:prstGeom>
          <a:ln>
            <a:solidFill>
              <a:srgbClr val="7030A0"/>
            </a:solidFill>
          </a:ln>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52320" y="357909"/>
            <a:ext cx="1444099" cy="1915249"/>
          </a:xfrm>
          <a:prstGeom prst="rect">
            <a:avLst/>
          </a:prstGeom>
        </p:spPr>
      </p:pic>
    </p:spTree>
    <p:extLst>
      <p:ext uri="{BB962C8B-B14F-4D97-AF65-F5344CB8AC3E}">
        <p14:creationId xmlns:p14="http://schemas.microsoft.com/office/powerpoint/2010/main" val="2101689308"/>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453"/>
          <p:cNvSpPr/>
          <p:nvPr/>
        </p:nvSpPr>
        <p:spPr>
          <a:xfrm>
            <a:off x="-25052" y="-24250"/>
            <a:ext cx="9166837" cy="800864"/>
          </a:xfrm>
          <a:prstGeom prst="rect">
            <a:avLst/>
          </a:prstGeom>
          <a:solidFill>
            <a:srgbClr val="1682C6"/>
          </a:solidFill>
          <a:ln w="38100">
            <a:solidFill>
              <a:srgbClr val="FFFFFF"/>
            </a:solidFill>
          </a:ln>
          <a:effectLst>
            <a:outerShdw blurRad="38100" dist="20000" dir="5400000" rotWithShape="0">
              <a:srgbClr val="000000">
                <a:alpha val="38000"/>
              </a:srgbClr>
            </a:outerShdw>
          </a:effectLst>
        </p:spPr>
        <p:txBody>
          <a:bodyPr lIns="45718" tIns="45718" rIns="45718" bIns="45718" anchor="ctr"/>
          <a:lstStyle/>
          <a:p>
            <a:pPr algn="ctr">
              <a:defRPr>
                <a:solidFill>
                  <a:srgbClr val="FFFFFF"/>
                </a:solidFill>
                <a:latin typeface="+mn-lt"/>
                <a:ea typeface="+mn-ea"/>
                <a:cs typeface="+mn-cs"/>
                <a:sym typeface="Calibri"/>
              </a:defRPr>
            </a:pPr>
            <a:r>
              <a:rPr lang="ru-RU" sz="2800" dirty="0">
                <a:solidFill>
                  <a:srgbClr val="FFFFFF"/>
                </a:solidFill>
                <a:latin typeface="Impact" panose="020B0806030902050204" pitchFamily="34" charset="0"/>
                <a:sym typeface="Calibri"/>
              </a:rPr>
              <a:t>СЕРИЯ «ПРОФИЛЬНАЯ ШКОЛА»</a:t>
            </a:r>
          </a:p>
        </p:txBody>
      </p:sp>
      <p:sp>
        <p:nvSpPr>
          <p:cNvPr id="6" name="Shape 457"/>
          <p:cNvSpPr>
            <a:spLocks noGrp="1"/>
          </p:cNvSpPr>
          <p:nvPr>
            <p:ph type="sldNum" sz="quarter" idx="4294967295"/>
          </p:nvPr>
        </p:nvSpPr>
        <p:spPr>
          <a:xfrm>
            <a:off x="8277237" y="6309800"/>
            <a:ext cx="319955" cy="338550"/>
          </a:xfrm>
          <a:prstGeom prst="rect">
            <a:avLst/>
          </a:prstGeom>
          <a:extLst>
            <a:ext uri="{C572A759-6A51-4108-AA02-DFA0A04FC94B}">
              <ma14:wrappingTextBoxFlag xmlns:ma14="http://schemas.microsoft.com/office/mac/drawingml/2011/main" xmlns="" val="1"/>
            </a:ext>
          </a:extLst>
        </p:spPr>
        <p:txBody>
          <a:bodyPr anchor="t"/>
          <a:lstStyle>
            <a:lvl1pPr>
              <a:defRPr>
                <a:latin typeface="Helvetica Neue Bold Condensed"/>
                <a:ea typeface="Helvetica Neue Bold Condensed"/>
                <a:cs typeface="Helvetica Neue Bold Condensed"/>
                <a:sym typeface="Helvetica Neue Bold Condensed"/>
              </a:defRPr>
            </a:lvl1pPr>
          </a:lstStyle>
          <a:p>
            <a:r>
              <a:rPr lang="ru-RU" dirty="0" smtClean="0"/>
              <a:t>11</a:t>
            </a:r>
            <a:endParaRPr dirty="0"/>
          </a:p>
        </p:txBody>
      </p:sp>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52320" y="357909"/>
            <a:ext cx="1444099" cy="1915249"/>
          </a:xfrm>
          <a:prstGeom prst="rect">
            <a:avLst/>
          </a:prstGeom>
        </p:spPr>
      </p:pic>
      <p:pic>
        <p:nvPicPr>
          <p:cNvPr id="4" name="Рисунок 3"/>
          <p:cNvPicPr>
            <a:picLocks noChangeAspect="1"/>
          </p:cNvPicPr>
          <p:nvPr/>
        </p:nvPicPr>
        <p:blipFill rotWithShape="1">
          <a:blip r:embed="rId4"/>
          <a:srcRect l="36613" t="11501" r="36219" b="59915"/>
          <a:stretch/>
        </p:blipFill>
        <p:spPr>
          <a:xfrm>
            <a:off x="28467" y="802948"/>
            <a:ext cx="5532428" cy="3274123"/>
          </a:xfrm>
          <a:prstGeom prst="rect">
            <a:avLst/>
          </a:prstGeom>
          <a:ln>
            <a:solidFill>
              <a:srgbClr val="7030A0"/>
            </a:solidFill>
          </a:ln>
        </p:spPr>
      </p:pic>
      <p:pic>
        <p:nvPicPr>
          <p:cNvPr id="10" name="Рисунок 9"/>
          <p:cNvPicPr>
            <a:picLocks noChangeAspect="1"/>
          </p:cNvPicPr>
          <p:nvPr/>
        </p:nvPicPr>
        <p:blipFill rotWithShape="1">
          <a:blip r:embed="rId4"/>
          <a:srcRect l="36613" t="40655" r="36219" b="23400"/>
          <a:stretch/>
        </p:blipFill>
        <p:spPr>
          <a:xfrm>
            <a:off x="4067944" y="2950689"/>
            <a:ext cx="4968552" cy="3697661"/>
          </a:xfrm>
          <a:prstGeom prst="rect">
            <a:avLst/>
          </a:prstGeom>
          <a:ln>
            <a:solidFill>
              <a:srgbClr val="7030A0"/>
            </a:solidFill>
          </a:ln>
        </p:spPr>
      </p:pic>
    </p:spTree>
    <p:extLst>
      <p:ext uri="{BB962C8B-B14F-4D97-AF65-F5344CB8AC3E}">
        <p14:creationId xmlns:p14="http://schemas.microsoft.com/office/powerpoint/2010/main" val="2502863072"/>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453"/>
          <p:cNvSpPr/>
          <p:nvPr/>
        </p:nvSpPr>
        <p:spPr>
          <a:xfrm>
            <a:off x="-25052" y="-24250"/>
            <a:ext cx="9166837" cy="800864"/>
          </a:xfrm>
          <a:prstGeom prst="rect">
            <a:avLst/>
          </a:prstGeom>
          <a:solidFill>
            <a:srgbClr val="1682C6"/>
          </a:solidFill>
          <a:ln w="38100">
            <a:solidFill>
              <a:srgbClr val="FFFFFF"/>
            </a:solidFill>
          </a:ln>
          <a:effectLst>
            <a:outerShdw blurRad="38100" dist="20000" dir="5400000" rotWithShape="0">
              <a:srgbClr val="000000">
                <a:alpha val="38000"/>
              </a:srgbClr>
            </a:outerShdw>
          </a:effectLst>
        </p:spPr>
        <p:txBody>
          <a:bodyPr lIns="45718" tIns="45718" rIns="45718" bIns="45718" anchor="ctr"/>
          <a:lstStyle/>
          <a:p>
            <a:pPr algn="ctr">
              <a:defRPr>
                <a:solidFill>
                  <a:srgbClr val="FFFFFF"/>
                </a:solidFill>
                <a:latin typeface="+mn-lt"/>
                <a:ea typeface="+mn-ea"/>
                <a:cs typeface="+mn-cs"/>
                <a:sym typeface="Calibri"/>
              </a:defRPr>
            </a:pPr>
            <a:r>
              <a:rPr lang="ru-RU" sz="2800" dirty="0">
                <a:solidFill>
                  <a:srgbClr val="FFFFFF"/>
                </a:solidFill>
                <a:latin typeface="Impact" panose="020B0806030902050204" pitchFamily="34" charset="0"/>
                <a:sym typeface="Calibri"/>
              </a:rPr>
              <a:t>СЕРИЯ «ПРОФИЛЬНАЯ ШКОЛА»</a:t>
            </a:r>
          </a:p>
        </p:txBody>
      </p:sp>
      <p:sp>
        <p:nvSpPr>
          <p:cNvPr id="3" name="Содержимое 4"/>
          <p:cNvSpPr txBox="1">
            <a:spLocks/>
          </p:cNvSpPr>
          <p:nvPr/>
        </p:nvSpPr>
        <p:spPr>
          <a:xfrm>
            <a:off x="1763689" y="908720"/>
            <a:ext cx="7056784" cy="6120680"/>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Autofit/>
          </a:bodyPr>
          <a:lstStyle>
            <a:lvl1pPr marL="0" marR="0" indent="0" algn="ctr" defTabSz="914400" rtl="0" latinLnBrk="0">
              <a:lnSpc>
                <a:spcPct val="100000"/>
              </a:lnSpc>
              <a:spcBef>
                <a:spcPts val="700"/>
              </a:spcBef>
              <a:spcAft>
                <a:spcPts val="0"/>
              </a:spcAft>
              <a:buClrTx/>
              <a:buSzPct val="100000"/>
              <a:buFont typeface="Arial"/>
              <a:buNone/>
              <a:tabLst/>
              <a:defRPr sz="2400" b="0" i="0" u="none" strike="noStrike" cap="none" spc="0" baseline="0">
                <a:ln>
                  <a:noFill/>
                </a:ln>
                <a:solidFill>
                  <a:srgbClr val="000000"/>
                </a:solidFill>
                <a:uFillTx/>
                <a:latin typeface="+mn-lt"/>
                <a:ea typeface="+mn-ea"/>
                <a:cs typeface="+mn-cs"/>
                <a:sym typeface="Calibri"/>
              </a:defRPr>
            </a:lvl1pPr>
            <a:lvl2pPr marL="457200" marR="0" indent="0" algn="ctr" defTabSz="914400" rtl="0" latinLnBrk="0">
              <a:lnSpc>
                <a:spcPct val="100000"/>
              </a:lnSpc>
              <a:spcBef>
                <a:spcPts val="700"/>
              </a:spcBef>
              <a:spcAft>
                <a:spcPts val="0"/>
              </a:spcAft>
              <a:buClrTx/>
              <a:buSzPct val="100000"/>
              <a:buFont typeface="Arial"/>
              <a:buNone/>
              <a:tabLst/>
              <a:defRPr sz="2000" b="0" i="0" u="none" strike="noStrike" cap="none" spc="0" baseline="0">
                <a:ln>
                  <a:noFill/>
                </a:ln>
                <a:solidFill>
                  <a:srgbClr val="000000"/>
                </a:solidFill>
                <a:uFillTx/>
                <a:latin typeface="+mn-lt"/>
                <a:ea typeface="+mn-ea"/>
                <a:cs typeface="+mn-cs"/>
                <a:sym typeface="Calibri"/>
              </a:defRPr>
            </a:lvl2pPr>
            <a:lvl3pPr marL="914400" marR="0" indent="0" algn="ctr" defTabSz="914400" rtl="0" latinLnBrk="0">
              <a:lnSpc>
                <a:spcPct val="100000"/>
              </a:lnSpc>
              <a:spcBef>
                <a:spcPts val="700"/>
              </a:spcBef>
              <a:spcAft>
                <a:spcPts val="0"/>
              </a:spcAft>
              <a:buClrTx/>
              <a:buSzPct val="100000"/>
              <a:buFont typeface="Arial"/>
              <a:buNone/>
              <a:tabLst/>
              <a:defRPr sz="1800" b="0" i="0" u="none" strike="noStrike" cap="none" spc="0" baseline="0">
                <a:ln>
                  <a:noFill/>
                </a:ln>
                <a:solidFill>
                  <a:srgbClr val="000000"/>
                </a:solidFill>
                <a:uFillTx/>
                <a:latin typeface="+mn-lt"/>
                <a:ea typeface="+mn-ea"/>
                <a:cs typeface="+mn-cs"/>
                <a:sym typeface="Calibri"/>
              </a:defRPr>
            </a:lvl3pPr>
            <a:lvl4pPr marL="1371600" marR="0" indent="0" algn="ctr" defTabSz="914400" rtl="0" latinLnBrk="0">
              <a:lnSpc>
                <a:spcPct val="100000"/>
              </a:lnSpc>
              <a:spcBef>
                <a:spcPts val="700"/>
              </a:spcBef>
              <a:spcAft>
                <a:spcPts val="0"/>
              </a:spcAft>
              <a:buClrTx/>
              <a:buSzPct val="100000"/>
              <a:buFont typeface="Arial"/>
              <a:buNone/>
              <a:tabLst/>
              <a:defRPr sz="1600" b="0" i="0" u="none" strike="noStrike" cap="none" spc="0" baseline="0">
                <a:ln>
                  <a:noFill/>
                </a:ln>
                <a:solidFill>
                  <a:srgbClr val="000000"/>
                </a:solidFill>
                <a:uFillTx/>
                <a:latin typeface="+mn-lt"/>
                <a:ea typeface="+mn-ea"/>
                <a:cs typeface="+mn-cs"/>
                <a:sym typeface="Calibri"/>
              </a:defRPr>
            </a:lvl4pPr>
            <a:lvl5pPr marL="1828800" marR="0" indent="0" algn="ctr" defTabSz="914400" rtl="0" latinLnBrk="0">
              <a:lnSpc>
                <a:spcPct val="100000"/>
              </a:lnSpc>
              <a:spcBef>
                <a:spcPts val="700"/>
              </a:spcBef>
              <a:spcAft>
                <a:spcPts val="0"/>
              </a:spcAft>
              <a:buClrTx/>
              <a:buSzPct val="100000"/>
              <a:buFont typeface="Arial"/>
              <a:buNone/>
              <a:tabLst/>
              <a:defRPr sz="1600" b="0" i="0" u="none" strike="noStrike" cap="none" spc="0" baseline="0">
                <a:ln>
                  <a:noFill/>
                </a:ln>
                <a:solidFill>
                  <a:srgbClr val="000000"/>
                </a:solidFill>
                <a:uFillTx/>
                <a:latin typeface="+mn-lt"/>
                <a:ea typeface="+mn-ea"/>
                <a:cs typeface="+mn-cs"/>
                <a:sym typeface="Calibri"/>
              </a:defRPr>
            </a:lvl5pPr>
            <a:lvl6pPr marL="2286000" marR="0" indent="0" algn="ctr" defTabSz="914400" rtl="0" latinLnBrk="0">
              <a:lnSpc>
                <a:spcPct val="100000"/>
              </a:lnSpc>
              <a:spcBef>
                <a:spcPts val="700"/>
              </a:spcBef>
              <a:spcAft>
                <a:spcPts val="0"/>
              </a:spcAft>
              <a:buClrTx/>
              <a:buSzPct val="100000"/>
              <a:buFont typeface="Arial"/>
              <a:buNone/>
              <a:tabLst/>
              <a:defRPr sz="1600" b="0" i="0" u="none" strike="noStrike" cap="none" spc="0" baseline="0">
                <a:ln>
                  <a:noFill/>
                </a:ln>
                <a:solidFill>
                  <a:srgbClr val="000000"/>
                </a:solidFill>
                <a:uFillTx/>
                <a:latin typeface="+mn-lt"/>
                <a:ea typeface="+mn-ea"/>
                <a:cs typeface="+mn-cs"/>
                <a:sym typeface="Calibri"/>
              </a:defRPr>
            </a:lvl6pPr>
            <a:lvl7pPr marL="2743200" marR="0" indent="0" algn="ctr" defTabSz="914400" rtl="0" latinLnBrk="0">
              <a:lnSpc>
                <a:spcPct val="100000"/>
              </a:lnSpc>
              <a:spcBef>
                <a:spcPts val="700"/>
              </a:spcBef>
              <a:spcAft>
                <a:spcPts val="0"/>
              </a:spcAft>
              <a:buClrTx/>
              <a:buSzPct val="100000"/>
              <a:buFont typeface="Arial"/>
              <a:buNone/>
              <a:tabLst/>
              <a:defRPr sz="1600" b="0" i="0" u="none" strike="noStrike" cap="none" spc="0" baseline="0">
                <a:ln>
                  <a:noFill/>
                </a:ln>
                <a:solidFill>
                  <a:srgbClr val="000000"/>
                </a:solidFill>
                <a:uFillTx/>
                <a:latin typeface="+mn-lt"/>
                <a:ea typeface="+mn-ea"/>
                <a:cs typeface="+mn-cs"/>
                <a:sym typeface="Calibri"/>
              </a:defRPr>
            </a:lvl7pPr>
            <a:lvl8pPr marL="3200400" marR="0" indent="0" algn="ctr" defTabSz="914400" rtl="0" latinLnBrk="0">
              <a:lnSpc>
                <a:spcPct val="100000"/>
              </a:lnSpc>
              <a:spcBef>
                <a:spcPts val="700"/>
              </a:spcBef>
              <a:spcAft>
                <a:spcPts val="0"/>
              </a:spcAft>
              <a:buClrTx/>
              <a:buSzPct val="100000"/>
              <a:buFont typeface="Arial"/>
              <a:buNone/>
              <a:tabLst/>
              <a:defRPr sz="1600" b="0" i="0" u="none" strike="noStrike" cap="none" spc="0" baseline="0">
                <a:ln>
                  <a:noFill/>
                </a:ln>
                <a:solidFill>
                  <a:srgbClr val="000000"/>
                </a:solidFill>
                <a:uFillTx/>
                <a:latin typeface="+mn-lt"/>
                <a:ea typeface="+mn-ea"/>
                <a:cs typeface="+mn-cs"/>
                <a:sym typeface="Calibri"/>
              </a:defRPr>
            </a:lvl8pPr>
            <a:lvl9pPr marL="3657600" marR="0" indent="0" algn="ctr" defTabSz="914400" rtl="0" latinLnBrk="0">
              <a:lnSpc>
                <a:spcPct val="100000"/>
              </a:lnSpc>
              <a:spcBef>
                <a:spcPts val="700"/>
              </a:spcBef>
              <a:spcAft>
                <a:spcPts val="0"/>
              </a:spcAft>
              <a:buClrTx/>
              <a:buSzPct val="100000"/>
              <a:buFont typeface="Arial"/>
              <a:buNone/>
              <a:tabLst/>
              <a:defRPr sz="1600" b="0" i="0" u="none" strike="noStrike" cap="none" spc="0" baseline="0">
                <a:ln>
                  <a:noFill/>
                </a:ln>
                <a:solidFill>
                  <a:srgbClr val="000000"/>
                </a:solidFill>
                <a:uFillTx/>
                <a:latin typeface="+mn-lt"/>
                <a:ea typeface="+mn-ea"/>
                <a:cs typeface="+mn-cs"/>
                <a:sym typeface="Calibri"/>
              </a:defRPr>
            </a:lvl9pPr>
          </a:lstStyle>
          <a:p>
            <a:pPr algn="just" hangingPunct="1">
              <a:buFont typeface="Wingdings" pitchFamily="2" charset="2"/>
              <a:buChar char="q"/>
            </a:pPr>
            <a:r>
              <a:rPr lang="ru-RU" sz="2200" b="1" i="1" u="sng" dirty="0" smtClean="0">
                <a:solidFill>
                  <a:srgbClr val="C00000"/>
                </a:solidFill>
              </a:rPr>
              <a:t>Экологический мониторинг </a:t>
            </a:r>
            <a:r>
              <a:rPr lang="ru-RU" sz="2200" dirty="0" smtClean="0"/>
              <a:t>– информационная система наблюдений, оценки и прогноза изменений в состоянии окружающей среды, созданная с целью выделения антропогенной составляющей этих изменений на фоне природных процессов</a:t>
            </a:r>
            <a:r>
              <a:rPr lang="ru-RU" sz="2200" b="1" dirty="0" smtClean="0"/>
              <a:t> </a:t>
            </a:r>
          </a:p>
          <a:p>
            <a:pPr hangingPunct="1">
              <a:buFont typeface="Wingdings" pitchFamily="2" charset="2"/>
              <a:buChar char="q"/>
            </a:pPr>
            <a:r>
              <a:rPr lang="ru-RU" sz="2200" b="1" dirty="0" smtClean="0">
                <a:solidFill>
                  <a:srgbClr val="C00000"/>
                </a:solidFill>
              </a:rPr>
              <a:t>Характерные особенности </a:t>
            </a:r>
            <a:r>
              <a:rPr lang="ru-RU" sz="2200" b="1" dirty="0" err="1" smtClean="0">
                <a:solidFill>
                  <a:srgbClr val="C00000"/>
                </a:solidFill>
              </a:rPr>
              <a:t>экомониторинга</a:t>
            </a:r>
            <a:r>
              <a:rPr lang="ru-RU" sz="2200" b="1" dirty="0" smtClean="0">
                <a:solidFill>
                  <a:srgbClr val="C00000"/>
                </a:solidFill>
              </a:rPr>
              <a:t> :</a:t>
            </a:r>
          </a:p>
          <a:p>
            <a:pPr hangingPunct="1"/>
            <a:r>
              <a:rPr lang="ru-RU" sz="2200" b="1" i="1" dirty="0" smtClean="0"/>
              <a:t>Объектами исследования экологического мониторинга</a:t>
            </a:r>
            <a:r>
              <a:rPr lang="ru-RU" sz="2200" b="1" dirty="0" smtClean="0"/>
              <a:t> </a:t>
            </a:r>
            <a:r>
              <a:rPr lang="ru-RU" sz="2200" dirty="0" smtClean="0"/>
              <a:t>являются:</a:t>
            </a:r>
          </a:p>
          <a:p>
            <a:pPr hangingPunct="1">
              <a:buFont typeface="Wingdings" pitchFamily="2" charset="2"/>
              <a:buChar char="v"/>
            </a:pPr>
            <a:r>
              <a:rPr lang="ru-RU" sz="2200" i="1" dirty="0" smtClean="0"/>
              <a:t>компоненты природной среды</a:t>
            </a:r>
            <a:endParaRPr lang="ru-RU" sz="2200" dirty="0" smtClean="0"/>
          </a:p>
          <a:p>
            <a:pPr hangingPunct="1">
              <a:buFont typeface="Wingdings" pitchFamily="2" charset="2"/>
              <a:buChar char="v"/>
            </a:pPr>
            <a:r>
              <a:rPr lang="ru-RU" sz="2200" i="1" dirty="0" smtClean="0"/>
              <a:t>природные объекты</a:t>
            </a:r>
            <a:endParaRPr lang="ru-RU" sz="2200" dirty="0" smtClean="0"/>
          </a:p>
          <a:p>
            <a:pPr hangingPunct="1">
              <a:buFont typeface="Wingdings" pitchFamily="2" charset="2"/>
              <a:buChar char="v"/>
            </a:pPr>
            <a:r>
              <a:rPr lang="ru-RU" sz="2200" i="1" dirty="0" smtClean="0"/>
              <a:t>природно-антропогенные объекты</a:t>
            </a:r>
            <a:endParaRPr lang="ru-RU" sz="2200" dirty="0" smtClean="0"/>
          </a:p>
          <a:p>
            <a:pPr hangingPunct="1">
              <a:buFont typeface="Wingdings" pitchFamily="2" charset="2"/>
              <a:buChar char="v"/>
            </a:pPr>
            <a:r>
              <a:rPr lang="ru-RU" sz="2200" i="1" dirty="0" smtClean="0"/>
              <a:t>источники антропогенного воздействия</a:t>
            </a:r>
            <a:endParaRPr lang="ru-RU" sz="2200" dirty="0" smtClean="0"/>
          </a:p>
          <a:p>
            <a:pPr hangingPunct="1">
              <a:buFont typeface="Wingdings" pitchFamily="2" charset="2"/>
              <a:buChar char="v"/>
            </a:pPr>
            <a:r>
              <a:rPr lang="ru-RU" sz="2200" i="1" dirty="0" smtClean="0"/>
              <a:t>группы населения</a:t>
            </a:r>
            <a:endParaRPr lang="ru-RU" sz="2200" dirty="0" smtClean="0"/>
          </a:p>
          <a:p>
            <a:pPr hangingPunct="1">
              <a:buFont typeface="Wingdings" pitchFamily="2" charset="2"/>
              <a:buChar char="ü"/>
            </a:pPr>
            <a:endParaRPr lang="ru-RU" sz="2200" i="1" dirty="0" smtClean="0"/>
          </a:p>
          <a:p>
            <a:pPr hangingPunct="1"/>
            <a:endParaRPr lang="ru-RU" sz="2200" dirty="0"/>
          </a:p>
        </p:txBody>
      </p:sp>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376182"/>
            <a:ext cx="1352567" cy="1746814"/>
          </a:xfrm>
          <a:prstGeom prst="rect">
            <a:avLst/>
          </a:prstGeom>
        </p:spPr>
      </p:pic>
      <p:sp>
        <p:nvSpPr>
          <p:cNvPr id="7" name="Shape 457"/>
          <p:cNvSpPr>
            <a:spLocks noGrp="1"/>
          </p:cNvSpPr>
          <p:nvPr>
            <p:ph type="sldNum" sz="quarter" idx="4294967295"/>
          </p:nvPr>
        </p:nvSpPr>
        <p:spPr>
          <a:xfrm>
            <a:off x="8277237" y="6309800"/>
            <a:ext cx="319955" cy="338550"/>
          </a:xfrm>
          <a:prstGeom prst="rect">
            <a:avLst/>
          </a:prstGeom>
          <a:extLst>
            <a:ext uri="{C572A759-6A51-4108-AA02-DFA0A04FC94B}">
              <ma14:wrappingTextBoxFlag xmlns:ma14="http://schemas.microsoft.com/office/mac/drawingml/2011/main" xmlns="" val="1"/>
            </a:ext>
          </a:extLst>
        </p:spPr>
        <p:txBody>
          <a:bodyPr anchor="t"/>
          <a:lstStyle>
            <a:lvl1pPr>
              <a:defRPr>
                <a:latin typeface="Helvetica Neue Bold Condensed"/>
                <a:ea typeface="Helvetica Neue Bold Condensed"/>
                <a:cs typeface="Helvetica Neue Bold Condensed"/>
                <a:sym typeface="Helvetica Neue Bold Condensed"/>
              </a:defRPr>
            </a:lvl1pPr>
          </a:lstStyle>
          <a:p>
            <a:r>
              <a:rPr lang="ru-RU" dirty="0" smtClean="0"/>
              <a:t>16</a:t>
            </a:r>
            <a:endParaRPr dirty="0"/>
          </a:p>
        </p:txBody>
      </p:sp>
    </p:spTree>
    <p:extLst>
      <p:ext uri="{BB962C8B-B14F-4D97-AF65-F5344CB8AC3E}">
        <p14:creationId xmlns:p14="http://schemas.microsoft.com/office/powerpoint/2010/main" val="2264904839"/>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453"/>
          <p:cNvSpPr/>
          <p:nvPr/>
        </p:nvSpPr>
        <p:spPr>
          <a:xfrm>
            <a:off x="-25052" y="-24250"/>
            <a:ext cx="9166837" cy="800864"/>
          </a:xfrm>
          <a:prstGeom prst="rect">
            <a:avLst/>
          </a:prstGeom>
          <a:solidFill>
            <a:srgbClr val="1682C6"/>
          </a:solidFill>
          <a:ln w="38100">
            <a:solidFill>
              <a:srgbClr val="FFFFFF"/>
            </a:solidFill>
          </a:ln>
          <a:effectLst>
            <a:outerShdw blurRad="38100" dist="20000" dir="5400000" rotWithShape="0">
              <a:srgbClr val="000000">
                <a:alpha val="38000"/>
              </a:srgbClr>
            </a:outerShdw>
          </a:effectLst>
        </p:spPr>
        <p:txBody>
          <a:bodyPr lIns="45718" tIns="45718" rIns="45718" bIns="45718" anchor="ctr"/>
          <a:lstStyle/>
          <a:p>
            <a:pPr algn="ctr">
              <a:defRPr>
                <a:solidFill>
                  <a:srgbClr val="FFFFFF"/>
                </a:solidFill>
                <a:latin typeface="+mn-lt"/>
                <a:ea typeface="+mn-ea"/>
                <a:cs typeface="+mn-cs"/>
                <a:sym typeface="Calibri"/>
              </a:defRPr>
            </a:pPr>
            <a:r>
              <a:rPr lang="ru-RU" sz="2800" dirty="0">
                <a:solidFill>
                  <a:srgbClr val="FFFFFF"/>
                </a:solidFill>
                <a:latin typeface="Impact" panose="020B0806030902050204" pitchFamily="34" charset="0"/>
                <a:sym typeface="Calibri"/>
              </a:rPr>
              <a:t>СЕРИЯ «ПРОФИЛЬНАЯ ШКОЛА»</a:t>
            </a:r>
          </a:p>
        </p:txBody>
      </p:sp>
      <p:pic>
        <p:nvPicPr>
          <p:cNvPr id="3" name="Picture 2"/>
          <p:cNvPicPr>
            <a:picLocks noChangeAspect="1" noChangeArrowheads="1"/>
          </p:cNvPicPr>
          <p:nvPr/>
        </p:nvPicPr>
        <p:blipFill rotWithShape="1">
          <a:blip r:embed="rId3"/>
          <a:srcRect l="21102" t="26174" r="52572" b="14393"/>
          <a:stretch/>
        </p:blipFill>
        <p:spPr bwMode="auto">
          <a:xfrm>
            <a:off x="12793" y="814425"/>
            <a:ext cx="4141550" cy="5256584"/>
          </a:xfrm>
          <a:prstGeom prst="rect">
            <a:avLst/>
          </a:prstGeom>
          <a:noFill/>
          <a:ln w="9525">
            <a:solidFill>
              <a:srgbClr val="C00000"/>
            </a:solidFill>
            <a:miter lim="800000"/>
            <a:headEnd/>
            <a:tailEnd/>
          </a:ln>
          <a:effectLst/>
          <a:extLst>
            <a:ext uri="{C572A759-6A51-4108-AA02-DFA0A04FC94B}">
              <ma14:wrappingTextBoxFlag xmlns:ma14="http://schemas.microsoft.com/office/mac/drawingml/2011/main" xmlns="" val="1"/>
            </a:ext>
          </a:extLst>
        </p:spPr>
      </p:pic>
      <p:pic>
        <p:nvPicPr>
          <p:cNvPr id="4" name="Picture 2"/>
          <p:cNvPicPr>
            <a:picLocks noChangeAspect="1" noChangeArrowheads="1"/>
          </p:cNvPicPr>
          <p:nvPr/>
        </p:nvPicPr>
        <p:blipFill rotWithShape="1">
          <a:blip r:embed="rId4"/>
          <a:srcRect l="7404" t="26201" r="66938" b="14632"/>
          <a:stretch/>
        </p:blipFill>
        <p:spPr bwMode="auto">
          <a:xfrm>
            <a:off x="4359368" y="836712"/>
            <a:ext cx="4554484" cy="5904656"/>
          </a:xfrm>
          <a:prstGeom prst="rect">
            <a:avLst/>
          </a:prstGeom>
          <a:noFill/>
          <a:ln w="9525">
            <a:solidFill>
              <a:srgbClr val="C00000"/>
            </a:solidFill>
            <a:miter lim="800000"/>
            <a:headEnd/>
            <a:tailEnd/>
          </a:ln>
          <a:effectLst/>
        </p:spPr>
      </p:pic>
      <p:pic>
        <p:nvPicPr>
          <p:cNvPr id="5" name="Рисунок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88250" y="116632"/>
            <a:ext cx="1414087" cy="1826265"/>
          </a:xfrm>
          <a:prstGeom prst="rect">
            <a:avLst/>
          </a:prstGeom>
        </p:spPr>
      </p:pic>
    </p:spTree>
    <p:extLst>
      <p:ext uri="{BB962C8B-B14F-4D97-AF65-F5344CB8AC3E}">
        <p14:creationId xmlns:p14="http://schemas.microsoft.com/office/powerpoint/2010/main" val="2159399522"/>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453"/>
          <p:cNvSpPr/>
          <p:nvPr/>
        </p:nvSpPr>
        <p:spPr>
          <a:xfrm>
            <a:off x="-25052" y="-24250"/>
            <a:ext cx="9166837" cy="800864"/>
          </a:xfrm>
          <a:prstGeom prst="rect">
            <a:avLst/>
          </a:prstGeom>
          <a:solidFill>
            <a:srgbClr val="1682C6"/>
          </a:solidFill>
          <a:ln w="38100">
            <a:solidFill>
              <a:srgbClr val="FFFFFF"/>
            </a:solidFill>
          </a:ln>
          <a:effectLst>
            <a:outerShdw blurRad="38100" dist="20000" dir="5400000" rotWithShape="0">
              <a:srgbClr val="000000">
                <a:alpha val="38000"/>
              </a:srgbClr>
            </a:outerShdw>
          </a:effectLst>
        </p:spPr>
        <p:txBody>
          <a:bodyPr lIns="45718" tIns="45718" rIns="45718" bIns="45718" anchor="ctr"/>
          <a:lstStyle/>
          <a:p>
            <a:pPr algn="ctr">
              <a:defRPr>
                <a:solidFill>
                  <a:srgbClr val="FFFFFF"/>
                </a:solidFill>
                <a:latin typeface="+mn-lt"/>
                <a:ea typeface="+mn-ea"/>
                <a:cs typeface="+mn-cs"/>
                <a:sym typeface="Calibri"/>
              </a:defRPr>
            </a:pPr>
            <a:r>
              <a:rPr lang="ru-RU" sz="2800" dirty="0">
                <a:solidFill>
                  <a:srgbClr val="FFFFFF"/>
                </a:solidFill>
                <a:latin typeface="Impact" panose="020B0806030902050204" pitchFamily="34" charset="0"/>
                <a:sym typeface="Calibri"/>
              </a:rPr>
              <a:t>СЕРИЯ «ПРОФИЛЬНАЯ ШКОЛА»</a:t>
            </a:r>
          </a:p>
        </p:txBody>
      </p:sp>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884084"/>
            <a:ext cx="1435222" cy="1853562"/>
          </a:xfrm>
          <a:prstGeom prst="rect">
            <a:avLst/>
          </a:prstGeom>
        </p:spPr>
      </p:pic>
      <p:sp>
        <p:nvSpPr>
          <p:cNvPr id="7" name="Shape 457"/>
          <p:cNvSpPr>
            <a:spLocks noGrp="1"/>
          </p:cNvSpPr>
          <p:nvPr>
            <p:ph type="sldNum" sz="quarter" idx="4294967295"/>
          </p:nvPr>
        </p:nvSpPr>
        <p:spPr>
          <a:xfrm>
            <a:off x="8277237" y="6309800"/>
            <a:ext cx="319955" cy="338550"/>
          </a:xfrm>
          <a:prstGeom prst="rect">
            <a:avLst/>
          </a:prstGeom>
          <a:extLst>
            <a:ext uri="{C572A759-6A51-4108-AA02-DFA0A04FC94B}">
              <ma14:wrappingTextBoxFlag xmlns:ma14="http://schemas.microsoft.com/office/mac/drawingml/2011/main" xmlns="" val="1"/>
            </a:ext>
          </a:extLst>
        </p:spPr>
        <p:txBody>
          <a:bodyPr anchor="t"/>
          <a:lstStyle>
            <a:lvl1pPr>
              <a:defRPr>
                <a:latin typeface="Helvetica Neue Bold Condensed"/>
                <a:ea typeface="Helvetica Neue Bold Condensed"/>
                <a:cs typeface="Helvetica Neue Bold Condensed"/>
                <a:sym typeface="Helvetica Neue Bold Condensed"/>
              </a:defRPr>
            </a:lvl1pPr>
          </a:lstStyle>
          <a:p>
            <a:r>
              <a:rPr lang="ru-RU" dirty="0" smtClean="0"/>
              <a:t>18</a:t>
            </a:r>
            <a:endParaRPr dirty="0"/>
          </a:p>
        </p:txBody>
      </p:sp>
      <p:pic>
        <p:nvPicPr>
          <p:cNvPr id="6" name="Picture 3"/>
          <p:cNvPicPr>
            <a:picLocks noChangeAspect="1" noChangeArrowheads="1"/>
          </p:cNvPicPr>
          <p:nvPr/>
        </p:nvPicPr>
        <p:blipFill>
          <a:blip r:embed="rId4"/>
          <a:srcRect l="8821" t="32422" r="36274" b="8007"/>
          <a:stretch>
            <a:fillRect/>
          </a:stretch>
        </p:blipFill>
        <p:spPr bwMode="auto">
          <a:xfrm>
            <a:off x="2881805" y="980728"/>
            <a:ext cx="6256432" cy="3816424"/>
          </a:xfrm>
          <a:prstGeom prst="rect">
            <a:avLst/>
          </a:prstGeom>
          <a:noFill/>
          <a:ln w="9525">
            <a:solidFill>
              <a:srgbClr val="7030A0"/>
            </a:solidFill>
            <a:miter lim="800000"/>
            <a:headEnd/>
            <a:tailEnd/>
          </a:ln>
          <a:effectLst/>
        </p:spPr>
      </p:pic>
      <p:pic>
        <p:nvPicPr>
          <p:cNvPr id="8" name="Picture 2"/>
          <p:cNvPicPr>
            <a:picLocks noChangeAspect="1" noChangeArrowheads="1"/>
          </p:cNvPicPr>
          <p:nvPr/>
        </p:nvPicPr>
        <p:blipFill>
          <a:blip r:embed="rId5"/>
          <a:srcRect l="69729" t="26367" r="6661" b="16015"/>
          <a:stretch>
            <a:fillRect/>
          </a:stretch>
        </p:blipFill>
        <p:spPr bwMode="auto">
          <a:xfrm>
            <a:off x="107504" y="3221640"/>
            <a:ext cx="2592288" cy="3556897"/>
          </a:xfrm>
          <a:prstGeom prst="rect">
            <a:avLst/>
          </a:prstGeom>
          <a:noFill/>
          <a:ln w="9525">
            <a:solidFill>
              <a:srgbClr val="7030A0"/>
            </a:solidFill>
            <a:miter lim="800000"/>
            <a:headEnd/>
            <a:tailEnd/>
          </a:ln>
          <a:effectLst/>
        </p:spPr>
      </p:pic>
    </p:spTree>
    <p:extLst>
      <p:ext uri="{BB962C8B-B14F-4D97-AF65-F5344CB8AC3E}">
        <p14:creationId xmlns:p14="http://schemas.microsoft.com/office/powerpoint/2010/main" val="194868363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453"/>
          <p:cNvSpPr/>
          <p:nvPr/>
        </p:nvSpPr>
        <p:spPr>
          <a:xfrm>
            <a:off x="0" y="-40174"/>
            <a:ext cx="9144000" cy="791736"/>
          </a:xfrm>
          <a:prstGeom prst="rect">
            <a:avLst/>
          </a:prstGeom>
          <a:solidFill>
            <a:srgbClr val="1682C6"/>
          </a:solidFill>
          <a:ln w="38100">
            <a:solidFill>
              <a:srgbClr val="FFFFFF"/>
            </a:solidFill>
          </a:ln>
          <a:effectLst>
            <a:outerShdw blurRad="38100" dist="20000" dir="5400000" rotWithShape="0">
              <a:srgbClr val="000000">
                <a:alpha val="38000"/>
              </a:srgbClr>
            </a:outerShdw>
          </a:effectLst>
        </p:spPr>
        <p:txBody>
          <a:bodyPr lIns="45718" tIns="45718" rIns="45718" bIns="45718" anchor="ctr"/>
          <a:lstStyle/>
          <a:p>
            <a:pPr algn="ctr">
              <a:defRPr>
                <a:solidFill>
                  <a:srgbClr val="FFFFFF"/>
                </a:solidFill>
                <a:latin typeface="+mn-lt"/>
                <a:ea typeface="+mn-ea"/>
                <a:cs typeface="+mn-cs"/>
                <a:sym typeface="Calibri"/>
              </a:defRPr>
            </a:pPr>
            <a:r>
              <a:rPr lang="ru-RU" sz="2800" dirty="0">
                <a:solidFill>
                  <a:srgbClr val="FFFFFF"/>
                </a:solidFill>
                <a:latin typeface="Impact" panose="020B0806030902050204" pitchFamily="34" charset="0"/>
                <a:sym typeface="Calibri"/>
              </a:rPr>
              <a:t>СЕРИЯ «ПРОФИЛЬНАЯ ШКОЛА»</a:t>
            </a:r>
          </a:p>
        </p:txBody>
      </p:sp>
      <p:pic>
        <p:nvPicPr>
          <p:cNvPr id="3" name="Picture 3"/>
          <p:cNvPicPr>
            <a:picLocks noChangeAspect="1" noChangeArrowheads="1"/>
          </p:cNvPicPr>
          <p:nvPr/>
        </p:nvPicPr>
        <p:blipFill>
          <a:blip r:embed="rId3"/>
          <a:srcRect l="14503" t="27692" r="53118" b="10663"/>
          <a:stretch>
            <a:fillRect/>
          </a:stretch>
        </p:blipFill>
        <p:spPr bwMode="auto">
          <a:xfrm>
            <a:off x="-25052" y="760690"/>
            <a:ext cx="5468921" cy="6021288"/>
          </a:xfrm>
          <a:prstGeom prst="rect">
            <a:avLst/>
          </a:prstGeom>
          <a:noFill/>
          <a:ln w="9525">
            <a:noFill/>
            <a:miter lim="800000"/>
            <a:headEnd/>
            <a:tailEnd/>
          </a:ln>
          <a:effectLst/>
          <a:extLst>
            <a:ext uri="{C572A759-6A51-4108-AA02-DFA0A04FC94B}">
              <ma14:wrappingTextBoxFlag xmlns:ma14="http://schemas.microsoft.com/office/mac/drawingml/2011/main" xmlns="" val="1"/>
            </a:ext>
          </a:extLst>
        </p:spPr>
      </p:pic>
      <p:pic>
        <p:nvPicPr>
          <p:cNvPr id="4" name="Picture 2"/>
          <p:cNvPicPr>
            <a:picLocks noChangeAspect="1" noChangeArrowheads="1"/>
          </p:cNvPicPr>
          <p:nvPr/>
        </p:nvPicPr>
        <p:blipFill>
          <a:blip r:embed="rId4"/>
          <a:srcRect l="73369" t="34999" r="8291" b="18788"/>
          <a:stretch>
            <a:fillRect/>
          </a:stretch>
        </p:blipFill>
        <p:spPr bwMode="auto">
          <a:xfrm>
            <a:off x="5443869" y="1977621"/>
            <a:ext cx="3444931" cy="4880379"/>
          </a:xfrm>
          <a:prstGeom prst="rect">
            <a:avLst/>
          </a:prstGeom>
          <a:noFill/>
          <a:ln w="9525">
            <a:solidFill>
              <a:srgbClr val="C00000"/>
            </a:solidFill>
            <a:miter lim="800000"/>
            <a:headEnd/>
            <a:tailEnd/>
          </a:ln>
          <a:effectLst/>
          <a:extLst>
            <a:ext uri="{C572A759-6A51-4108-AA02-DFA0A04FC94B}">
              <ma14:wrappingTextBoxFlag xmlns:ma14="http://schemas.microsoft.com/office/mac/drawingml/2011/main" xmlns="" val="1"/>
            </a:ext>
          </a:extLst>
        </p:spPr>
      </p:pic>
      <p:sp>
        <p:nvSpPr>
          <p:cNvPr id="5" name="Shape 457"/>
          <p:cNvSpPr>
            <a:spLocks noGrp="1"/>
          </p:cNvSpPr>
          <p:nvPr>
            <p:ph type="sldNum" sz="quarter" idx="4294967295"/>
          </p:nvPr>
        </p:nvSpPr>
        <p:spPr>
          <a:xfrm>
            <a:off x="8277237" y="6309800"/>
            <a:ext cx="319955" cy="338550"/>
          </a:xfrm>
          <a:prstGeom prst="rect">
            <a:avLst/>
          </a:prstGeom>
          <a:extLst>
            <a:ext uri="{C572A759-6A51-4108-AA02-DFA0A04FC94B}">
              <ma14:wrappingTextBoxFlag xmlns:ma14="http://schemas.microsoft.com/office/mac/drawingml/2011/main" xmlns="" val="1"/>
            </a:ext>
          </a:extLst>
        </p:spPr>
        <p:txBody>
          <a:bodyPr anchor="t"/>
          <a:lstStyle>
            <a:lvl1pPr>
              <a:defRPr>
                <a:latin typeface="Helvetica Neue Bold Condensed"/>
                <a:ea typeface="Helvetica Neue Bold Condensed"/>
                <a:cs typeface="Helvetica Neue Bold Condensed"/>
                <a:sym typeface="Helvetica Neue Bold Condensed"/>
              </a:defRPr>
            </a:lvl1pPr>
          </a:lstStyle>
          <a:p>
            <a:r>
              <a:rPr lang="ru-RU" dirty="0" smtClean="0"/>
              <a:t>19</a:t>
            </a:r>
            <a:endParaRPr dirty="0"/>
          </a:p>
        </p:txBody>
      </p:sp>
      <p:pic>
        <p:nvPicPr>
          <p:cNvPr id="6" name="Рисунок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12982" y="63793"/>
            <a:ext cx="1246818" cy="1610241"/>
          </a:xfrm>
          <a:prstGeom prst="rect">
            <a:avLst/>
          </a:prstGeom>
        </p:spPr>
      </p:pic>
    </p:spTree>
    <p:extLst>
      <p:ext uri="{BB962C8B-B14F-4D97-AF65-F5344CB8AC3E}">
        <p14:creationId xmlns:p14="http://schemas.microsoft.com/office/powerpoint/2010/main" val="130290972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3"/>
          <a:srcRect l="28550" t="27344" r="23682" b="15039"/>
          <a:stretch>
            <a:fillRect/>
          </a:stretch>
        </p:blipFill>
        <p:spPr bwMode="auto">
          <a:xfrm>
            <a:off x="251520" y="836712"/>
            <a:ext cx="6215106" cy="4214842"/>
          </a:xfrm>
          <a:prstGeom prst="rect">
            <a:avLst/>
          </a:prstGeom>
          <a:noFill/>
          <a:ln w="9525">
            <a:solidFill>
              <a:srgbClr val="7030A0"/>
            </a:solidFill>
            <a:miter lim="800000"/>
            <a:headEnd/>
            <a:tailEnd/>
          </a:ln>
          <a:effectLst/>
        </p:spPr>
      </p:pic>
      <p:pic>
        <p:nvPicPr>
          <p:cNvPr id="9" name="Picture 2"/>
          <p:cNvPicPr>
            <a:picLocks noChangeAspect="1" noChangeArrowheads="1"/>
          </p:cNvPicPr>
          <p:nvPr/>
        </p:nvPicPr>
        <p:blipFill>
          <a:blip r:embed="rId4"/>
          <a:srcRect l="9179" t="24623" r="52662" b="9084"/>
          <a:stretch>
            <a:fillRect/>
          </a:stretch>
        </p:blipFill>
        <p:spPr bwMode="auto">
          <a:xfrm>
            <a:off x="4484342" y="2285969"/>
            <a:ext cx="4674049" cy="4572031"/>
          </a:xfrm>
          <a:prstGeom prst="rect">
            <a:avLst/>
          </a:prstGeom>
          <a:noFill/>
          <a:ln w="9525">
            <a:solidFill>
              <a:srgbClr val="7030A0"/>
            </a:solidFill>
            <a:miter lim="800000"/>
            <a:headEnd/>
            <a:tailEnd/>
          </a:ln>
          <a:effectLst/>
          <a:extLst>
            <a:ext uri="{C572A759-6A51-4108-AA02-DFA0A04FC94B}">
              <ma14:wrappingTextBoxFlag xmlns="" xmlns:ma14="http://schemas.microsoft.com/office/mac/drawingml/2011/main" val="1"/>
            </a:ext>
          </a:extLst>
        </p:spPr>
      </p:pic>
      <p:sp>
        <p:nvSpPr>
          <p:cNvPr id="7" name="Shape 453"/>
          <p:cNvSpPr/>
          <p:nvPr/>
        </p:nvSpPr>
        <p:spPr>
          <a:xfrm>
            <a:off x="0" y="-40174"/>
            <a:ext cx="9144000" cy="791736"/>
          </a:xfrm>
          <a:prstGeom prst="rect">
            <a:avLst/>
          </a:prstGeom>
          <a:solidFill>
            <a:srgbClr val="1682C6"/>
          </a:solidFill>
          <a:ln w="38100">
            <a:solidFill>
              <a:srgbClr val="FFFFFF"/>
            </a:solidFill>
          </a:ln>
          <a:effectLst>
            <a:outerShdw blurRad="38100" dist="20000" dir="5400000" rotWithShape="0">
              <a:srgbClr val="000000">
                <a:alpha val="38000"/>
              </a:srgbClr>
            </a:outerShdw>
          </a:effectLst>
        </p:spPr>
        <p:txBody>
          <a:bodyPr lIns="45718" tIns="45718" rIns="45718" bIns="45718" anchor="ctr"/>
          <a:lstStyle/>
          <a:p>
            <a:pPr algn="ctr">
              <a:defRPr>
                <a:solidFill>
                  <a:srgbClr val="FFFFFF"/>
                </a:solidFill>
                <a:latin typeface="+mn-lt"/>
                <a:ea typeface="+mn-ea"/>
                <a:cs typeface="+mn-cs"/>
                <a:sym typeface="Calibri"/>
              </a:defRPr>
            </a:pPr>
            <a:r>
              <a:rPr lang="ru-RU" sz="2800" dirty="0">
                <a:solidFill>
                  <a:srgbClr val="FFFFFF"/>
                </a:solidFill>
                <a:latin typeface="Impact" panose="020B0806030902050204" pitchFamily="34" charset="0"/>
                <a:sym typeface="Calibri"/>
              </a:rPr>
              <a:t>СЕРИЯ «ПРОФИЛЬНАЯ ШКОЛА»</a:t>
            </a:r>
          </a:p>
        </p:txBody>
      </p:sp>
      <p:pic>
        <p:nvPicPr>
          <p:cNvPr id="5" name="Рисунок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52320" y="188640"/>
            <a:ext cx="1414087" cy="1826265"/>
          </a:xfrm>
          <a:prstGeom prst="rect">
            <a:avLst/>
          </a:prstGeom>
        </p:spPr>
      </p:pic>
    </p:spTree>
    <p:extLst>
      <p:ext uri="{BB962C8B-B14F-4D97-AF65-F5344CB8AC3E}">
        <p14:creationId xmlns:p14="http://schemas.microsoft.com/office/powerpoint/2010/main" val="400036547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3"/>
          <a:srcRect l="38935" t="30289" r="36567" b="8653"/>
          <a:stretch/>
        </p:blipFill>
        <p:spPr bwMode="auto">
          <a:xfrm>
            <a:off x="151810" y="751881"/>
            <a:ext cx="4357717" cy="6106119"/>
          </a:xfrm>
          <a:prstGeom prst="rect">
            <a:avLst/>
          </a:prstGeom>
          <a:noFill/>
          <a:ln w="9525">
            <a:noFill/>
            <a:miter lim="800000"/>
            <a:headEnd/>
            <a:tailEnd/>
          </a:ln>
          <a:effectLst/>
          <a:extLst>
            <a:ext uri="{C572A759-6A51-4108-AA02-DFA0A04FC94B}">
              <ma14:wrappingTextBoxFlag xmlns="" xmlns:ma14="http://schemas.microsoft.com/office/mac/drawingml/2011/main" val="1"/>
            </a:ext>
          </a:extLst>
        </p:spPr>
      </p:pic>
      <p:pic>
        <p:nvPicPr>
          <p:cNvPr id="6" name="Picture 2"/>
          <p:cNvPicPr>
            <a:picLocks noChangeAspect="1" noChangeArrowheads="1"/>
          </p:cNvPicPr>
          <p:nvPr/>
        </p:nvPicPr>
        <p:blipFill>
          <a:blip r:embed="rId4"/>
          <a:srcRect l="29187" t="25502" r="24738" b="10663"/>
          <a:stretch>
            <a:fillRect/>
          </a:stretch>
        </p:blipFill>
        <p:spPr bwMode="auto">
          <a:xfrm>
            <a:off x="4298696" y="3105080"/>
            <a:ext cx="4845304" cy="3774220"/>
          </a:xfrm>
          <a:prstGeom prst="rect">
            <a:avLst/>
          </a:prstGeom>
          <a:noFill/>
          <a:ln w="9525">
            <a:solidFill>
              <a:srgbClr val="7030A0"/>
            </a:solidFill>
            <a:miter lim="800000"/>
            <a:headEnd/>
            <a:tailEnd/>
          </a:ln>
          <a:effectLst/>
          <a:extLst>
            <a:ext uri="{C572A759-6A51-4108-AA02-DFA0A04FC94B}">
              <ma14:wrappingTextBoxFlag xmlns="" xmlns:ma14="http://schemas.microsoft.com/office/mac/drawingml/2011/main" val="1"/>
            </a:ext>
          </a:extLst>
        </p:spPr>
      </p:pic>
      <p:sp>
        <p:nvSpPr>
          <p:cNvPr id="7" name="Shape 453"/>
          <p:cNvSpPr/>
          <p:nvPr/>
        </p:nvSpPr>
        <p:spPr>
          <a:xfrm>
            <a:off x="0" y="-40174"/>
            <a:ext cx="9144000" cy="791736"/>
          </a:xfrm>
          <a:prstGeom prst="rect">
            <a:avLst/>
          </a:prstGeom>
          <a:solidFill>
            <a:srgbClr val="1682C6"/>
          </a:solidFill>
          <a:ln w="38100">
            <a:solidFill>
              <a:srgbClr val="FFFFFF"/>
            </a:solidFill>
          </a:ln>
          <a:effectLst>
            <a:outerShdw blurRad="38100" dist="20000" dir="5400000" rotWithShape="0">
              <a:srgbClr val="000000">
                <a:alpha val="38000"/>
              </a:srgbClr>
            </a:outerShdw>
          </a:effectLst>
        </p:spPr>
        <p:txBody>
          <a:bodyPr lIns="45718" tIns="45718" rIns="45718" bIns="45718" anchor="ctr"/>
          <a:lstStyle/>
          <a:p>
            <a:pPr algn="ctr">
              <a:defRPr>
                <a:solidFill>
                  <a:srgbClr val="FFFFFF"/>
                </a:solidFill>
                <a:latin typeface="+mn-lt"/>
                <a:ea typeface="+mn-ea"/>
                <a:cs typeface="+mn-cs"/>
                <a:sym typeface="Calibri"/>
              </a:defRPr>
            </a:pPr>
            <a:r>
              <a:rPr lang="ru-RU" sz="2800" dirty="0">
                <a:solidFill>
                  <a:srgbClr val="FFFFFF"/>
                </a:solidFill>
                <a:latin typeface="Impact" panose="020B0806030902050204" pitchFamily="34" charset="0"/>
                <a:sym typeface="Calibri"/>
              </a:rPr>
              <a:t>СЕРИЯ «ПРОФИЛЬНАЯ ШКОЛА»</a:t>
            </a:r>
          </a:p>
        </p:txBody>
      </p:sp>
      <p:pic>
        <p:nvPicPr>
          <p:cNvPr id="8" name="Рисунок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52320" y="355694"/>
            <a:ext cx="1414087" cy="1826265"/>
          </a:xfrm>
          <a:prstGeom prst="rect">
            <a:avLst/>
          </a:prstGeom>
        </p:spPr>
      </p:pic>
    </p:spTree>
    <p:extLst>
      <p:ext uri="{BB962C8B-B14F-4D97-AF65-F5344CB8AC3E}">
        <p14:creationId xmlns:p14="http://schemas.microsoft.com/office/powerpoint/2010/main" val="341432738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a:srcRect l="56212" t="26201" r="4742" b="10663"/>
          <a:stretch>
            <a:fillRect/>
          </a:stretch>
        </p:blipFill>
        <p:spPr bwMode="auto">
          <a:xfrm>
            <a:off x="179512" y="1052736"/>
            <a:ext cx="5544569" cy="5040560"/>
          </a:xfrm>
          <a:prstGeom prst="rect">
            <a:avLst/>
          </a:prstGeom>
          <a:noFill/>
          <a:ln w="9525">
            <a:solidFill>
              <a:srgbClr val="7030A0"/>
            </a:solidFill>
            <a:miter lim="800000"/>
            <a:headEnd/>
            <a:tailEnd/>
          </a:ln>
          <a:effectLst/>
        </p:spPr>
      </p:pic>
      <p:pic>
        <p:nvPicPr>
          <p:cNvPr id="8" name="Picture 4"/>
          <p:cNvPicPr>
            <a:picLocks noChangeAspect="1" noChangeArrowheads="1"/>
          </p:cNvPicPr>
          <p:nvPr/>
        </p:nvPicPr>
        <p:blipFill>
          <a:blip r:embed="rId4"/>
          <a:srcRect l="54392" t="24609" r="16508" b="9961"/>
          <a:stretch>
            <a:fillRect/>
          </a:stretch>
        </p:blipFill>
        <p:spPr bwMode="auto">
          <a:xfrm>
            <a:off x="5982214" y="2744050"/>
            <a:ext cx="3161786" cy="4104456"/>
          </a:xfrm>
          <a:prstGeom prst="rect">
            <a:avLst/>
          </a:prstGeom>
          <a:noFill/>
          <a:ln w="9525">
            <a:solidFill>
              <a:srgbClr val="7030A0"/>
            </a:solidFill>
            <a:miter lim="800000"/>
            <a:headEnd/>
            <a:tailEnd/>
          </a:ln>
          <a:effectLst/>
        </p:spPr>
      </p:pic>
      <p:sp>
        <p:nvSpPr>
          <p:cNvPr id="9" name="Shape 453"/>
          <p:cNvSpPr/>
          <p:nvPr/>
        </p:nvSpPr>
        <p:spPr>
          <a:xfrm>
            <a:off x="0" y="-40174"/>
            <a:ext cx="9144000" cy="791736"/>
          </a:xfrm>
          <a:prstGeom prst="rect">
            <a:avLst/>
          </a:prstGeom>
          <a:solidFill>
            <a:srgbClr val="1682C6"/>
          </a:solidFill>
          <a:ln w="38100">
            <a:solidFill>
              <a:srgbClr val="FFFFFF"/>
            </a:solidFill>
          </a:ln>
          <a:effectLst>
            <a:outerShdw blurRad="38100" dist="20000" dir="5400000" rotWithShape="0">
              <a:srgbClr val="000000">
                <a:alpha val="38000"/>
              </a:srgbClr>
            </a:outerShdw>
          </a:effectLst>
        </p:spPr>
        <p:txBody>
          <a:bodyPr lIns="45718" tIns="45718" rIns="45718" bIns="45718" anchor="ctr"/>
          <a:lstStyle/>
          <a:p>
            <a:pPr algn="ctr">
              <a:defRPr>
                <a:solidFill>
                  <a:srgbClr val="FFFFFF"/>
                </a:solidFill>
                <a:latin typeface="+mn-lt"/>
                <a:ea typeface="+mn-ea"/>
                <a:cs typeface="+mn-cs"/>
                <a:sym typeface="Calibri"/>
              </a:defRPr>
            </a:pPr>
            <a:r>
              <a:rPr lang="ru-RU" sz="2800" dirty="0">
                <a:solidFill>
                  <a:srgbClr val="FFFFFF"/>
                </a:solidFill>
                <a:latin typeface="Impact" panose="020B0806030902050204" pitchFamily="34" charset="0"/>
                <a:sym typeface="Calibri"/>
              </a:rPr>
              <a:t>СЕРИЯ «ПРОФИЛЬНАЯ ШКОЛА»</a:t>
            </a:r>
          </a:p>
        </p:txBody>
      </p:sp>
      <p:sp>
        <p:nvSpPr>
          <p:cNvPr id="10" name="Shape 457"/>
          <p:cNvSpPr>
            <a:spLocks noGrp="1"/>
          </p:cNvSpPr>
          <p:nvPr>
            <p:ph type="sldNum" sz="quarter" idx="4294967295"/>
          </p:nvPr>
        </p:nvSpPr>
        <p:spPr>
          <a:xfrm>
            <a:off x="8277237" y="6309800"/>
            <a:ext cx="319955" cy="338550"/>
          </a:xfrm>
          <a:prstGeom prst="rect">
            <a:avLst/>
          </a:prstGeom>
          <a:extLst>
            <a:ext uri="{C572A759-6A51-4108-AA02-DFA0A04FC94B}">
              <ma14:wrappingTextBoxFlag xmlns:ma14="http://schemas.microsoft.com/office/mac/drawingml/2011/main" xmlns="" val="1"/>
            </a:ext>
          </a:extLst>
        </p:spPr>
        <p:txBody>
          <a:bodyPr anchor="t"/>
          <a:lstStyle>
            <a:lvl1pPr>
              <a:defRPr>
                <a:latin typeface="Helvetica Neue Bold Condensed"/>
                <a:ea typeface="Helvetica Neue Bold Condensed"/>
                <a:cs typeface="Helvetica Neue Bold Condensed"/>
                <a:sym typeface="Helvetica Neue Bold Condensed"/>
              </a:defRPr>
            </a:lvl1pPr>
          </a:lstStyle>
          <a:p>
            <a:r>
              <a:rPr lang="ru-RU" dirty="0" smtClean="0"/>
              <a:t>23</a:t>
            </a:r>
            <a:endParaRPr dirty="0"/>
          </a:p>
        </p:txBody>
      </p:sp>
      <p:pic>
        <p:nvPicPr>
          <p:cNvPr id="6" name="Рисунок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52320" y="355694"/>
            <a:ext cx="1414087" cy="1826265"/>
          </a:xfrm>
          <a:prstGeom prst="rect">
            <a:avLst/>
          </a:prstGeom>
        </p:spPr>
      </p:pic>
    </p:spTree>
    <p:extLst>
      <p:ext uri="{BB962C8B-B14F-4D97-AF65-F5344CB8AC3E}">
        <p14:creationId xmlns:p14="http://schemas.microsoft.com/office/powerpoint/2010/main" val="86233993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7270" y="937043"/>
            <a:ext cx="349216" cy="355196"/>
          </a:xfrm>
          <a:prstGeom prst="rect">
            <a:avLst/>
          </a:prstGeom>
        </p:spPr>
      </p:pic>
      <p:sp>
        <p:nvSpPr>
          <p:cNvPr id="3" name="Прямоугольник 2"/>
          <p:cNvSpPr/>
          <p:nvPr/>
        </p:nvSpPr>
        <p:spPr>
          <a:xfrm>
            <a:off x="2906486" y="856454"/>
            <a:ext cx="6019800" cy="13234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пособие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разработано для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использования учащимися </a:t>
            </a:r>
            <a:endPar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10—11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классов при освоении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курса «Индивидуальный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проект», который предусмотрен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ФГОС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среднего общего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образования;</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7270" y="2233792"/>
            <a:ext cx="349216" cy="355196"/>
          </a:xfrm>
          <a:prstGeom prst="rect">
            <a:avLst/>
          </a:prstGeom>
        </p:spPr>
      </p:pic>
      <p:sp>
        <p:nvSpPr>
          <p:cNvPr id="9" name="Прямоугольник 8"/>
          <p:cNvSpPr/>
          <p:nvPr/>
        </p:nvSpPr>
        <p:spPr>
          <a:xfrm>
            <a:off x="2906486" y="2233792"/>
            <a:ext cx="6019800" cy="13234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 пособии рассказано о том, что</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такое проектирование и чем оно отличается от других типов деятельности, рассмотрены разные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этапы проектирования;</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502" y="3888420"/>
            <a:ext cx="349216" cy="355196"/>
          </a:xfrm>
          <a:prstGeom prst="rect">
            <a:avLst/>
          </a:prstGeom>
        </p:spPr>
      </p:pic>
      <p:sp>
        <p:nvSpPr>
          <p:cNvPr id="11" name="Прямоугольник 10"/>
          <p:cNvSpPr/>
          <p:nvPr/>
        </p:nvSpPr>
        <p:spPr>
          <a:xfrm>
            <a:off x="552718" y="3810338"/>
            <a:ext cx="8175171" cy="13234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 пособии разбираются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примеры проектов: современных и разработанных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 прошлом</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реализованных профессионалами и школьниками,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локальных</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региональных, общенациональных и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глобальных;</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12" name="Рисунок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502" y="5154798"/>
            <a:ext cx="349216" cy="355196"/>
          </a:xfrm>
          <a:prstGeom prst="rect">
            <a:avLst/>
          </a:prstGeom>
        </p:spPr>
      </p:pic>
      <p:sp>
        <p:nvSpPr>
          <p:cNvPr id="13" name="Прямоугольник 12"/>
          <p:cNvSpPr/>
          <p:nvPr/>
        </p:nvSpPr>
        <p:spPr>
          <a:xfrm>
            <a:off x="552718" y="5156485"/>
            <a:ext cx="8771810"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После прохождения курса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учащиеся получат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необходимые навыки проектной деятельности,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овладеют методами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поиска, анализа и использования научной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информации, смогут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публично излагать результаты своей работы.</a:t>
            </a:r>
          </a:p>
        </p:txBody>
      </p:sp>
      <p:sp>
        <p:nvSpPr>
          <p:cNvPr id="14" name="Shape 457"/>
          <p:cNvSpPr>
            <a:spLocks noGrp="1"/>
          </p:cNvSpPr>
          <p:nvPr>
            <p:ph type="sldNum" sz="quarter" idx="4294967295"/>
          </p:nvPr>
        </p:nvSpPr>
        <p:spPr>
          <a:xfrm>
            <a:off x="8407934" y="6309799"/>
            <a:ext cx="319955" cy="338550"/>
          </a:xfrm>
          <a:prstGeom prst="rect">
            <a:avLst/>
          </a:prstGeom>
          <a:extLst>
            <a:ext uri="{C572A759-6A51-4108-AA02-DFA0A04FC94B}">
              <ma14:wrappingTextBoxFlag xmlns:ma14="http://schemas.microsoft.com/office/mac/drawingml/2011/main" xmlns="" val="1"/>
            </a:ext>
          </a:extLst>
        </p:spPr>
        <p:txBody>
          <a:bodyPr anchor="t"/>
          <a:lstStyle>
            <a:lvl1pPr>
              <a:defRPr>
                <a:latin typeface="Helvetica Neue Bold Condensed"/>
                <a:ea typeface="Helvetica Neue Bold Condensed"/>
                <a:cs typeface="Helvetica Neue Bold Condensed"/>
                <a:sym typeface="Helvetica Neue Bold Condensed"/>
              </a:defRPr>
            </a:lvl1pPr>
          </a:lstStyle>
          <a:p>
            <a:r>
              <a:rPr lang="ru-RU" dirty="0" smtClean="0"/>
              <a:t>24</a:t>
            </a:r>
            <a:endParaRPr dirty="0"/>
          </a:p>
        </p:txBody>
      </p:sp>
      <p:sp>
        <p:nvSpPr>
          <p:cNvPr id="15" name="Shape 453"/>
          <p:cNvSpPr/>
          <p:nvPr/>
        </p:nvSpPr>
        <p:spPr>
          <a:xfrm>
            <a:off x="-15541" y="-40174"/>
            <a:ext cx="9166837" cy="800864"/>
          </a:xfrm>
          <a:prstGeom prst="rect">
            <a:avLst/>
          </a:prstGeom>
          <a:solidFill>
            <a:srgbClr val="1682C6"/>
          </a:solidFill>
          <a:ln w="38100">
            <a:solidFill>
              <a:srgbClr val="FFFFFF"/>
            </a:solidFill>
          </a:ln>
          <a:effectLst>
            <a:outerShdw blurRad="38100" dist="20000" dir="5400000" rotWithShape="0">
              <a:srgbClr val="000000">
                <a:alpha val="38000"/>
              </a:srgbClr>
            </a:outerShdw>
          </a:effectLst>
        </p:spPr>
        <p:txBody>
          <a:bodyPr lIns="45718" tIns="45718" rIns="45718" bIns="45718" anchor="ctr"/>
          <a:lstStyle/>
          <a:p>
            <a:pPr algn="ctr">
              <a:defRPr>
                <a:solidFill>
                  <a:srgbClr val="FFFFFF"/>
                </a:solidFill>
                <a:latin typeface="+mn-lt"/>
                <a:ea typeface="+mn-ea"/>
                <a:cs typeface="+mn-cs"/>
                <a:sym typeface="Calibri"/>
              </a:defRPr>
            </a:pPr>
            <a:r>
              <a:rPr lang="ru-RU" sz="2800" dirty="0">
                <a:solidFill>
                  <a:srgbClr val="FFFFFF"/>
                </a:solidFill>
                <a:latin typeface="Impact" panose="020B0806030902050204" pitchFamily="34" charset="0"/>
                <a:sym typeface="Calibri"/>
              </a:rPr>
              <a:t>СЕРИЯ «ПРОФИЛЬНАЯ ШКОЛА»</a:t>
            </a:r>
          </a:p>
        </p:txBody>
      </p:sp>
      <p:pic>
        <p:nvPicPr>
          <p:cNvPr id="16" name="Рисунок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3502" y="823493"/>
            <a:ext cx="1948942" cy="2712800"/>
          </a:xfrm>
          <a:prstGeom prst="rect">
            <a:avLst/>
          </a:prstGeom>
        </p:spPr>
      </p:pic>
    </p:spTree>
    <p:extLst>
      <p:ext uri="{BB962C8B-B14F-4D97-AF65-F5344CB8AC3E}">
        <p14:creationId xmlns:p14="http://schemas.microsoft.com/office/powerpoint/2010/main" val="2131721552"/>
      </p:ext>
    </p:extLst>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4" name="image1.png"/>
          <p:cNvPicPr>
            <a:picLocks noChangeAspect="1"/>
          </p:cNvPicPr>
          <p:nvPr/>
        </p:nvPicPr>
        <p:blipFill>
          <a:blip r:embed="rId3" cstate="print">
            <a:extLst/>
          </a:blip>
          <a:stretch>
            <a:fillRect/>
          </a:stretch>
        </p:blipFill>
        <p:spPr>
          <a:xfrm>
            <a:off x="9861" y="6226795"/>
            <a:ext cx="9144004" cy="455669"/>
          </a:xfrm>
          <a:prstGeom prst="rect">
            <a:avLst/>
          </a:prstGeom>
          <a:ln w="12700">
            <a:miter lim="400000"/>
          </a:ln>
        </p:spPr>
      </p:pic>
      <p:pic>
        <p:nvPicPr>
          <p:cNvPr id="456" name="image2.png"/>
          <p:cNvPicPr>
            <a:picLocks noChangeAspect="1"/>
          </p:cNvPicPr>
          <p:nvPr/>
        </p:nvPicPr>
        <p:blipFill>
          <a:blip r:embed="rId4" cstate="print">
            <a:extLst/>
          </a:blip>
          <a:stretch>
            <a:fillRect/>
          </a:stretch>
        </p:blipFill>
        <p:spPr>
          <a:xfrm>
            <a:off x="8172400" y="6272067"/>
            <a:ext cx="500064" cy="365127"/>
          </a:xfrm>
          <a:prstGeom prst="rect">
            <a:avLst/>
          </a:prstGeom>
          <a:ln w="12700">
            <a:miter lim="400000"/>
          </a:ln>
        </p:spPr>
      </p:pic>
      <p:sp>
        <p:nvSpPr>
          <p:cNvPr id="457" name="Shape 457"/>
          <p:cNvSpPr>
            <a:spLocks noGrp="1"/>
          </p:cNvSpPr>
          <p:nvPr>
            <p:ph type="sldNum" sz="quarter" idx="4294967295"/>
          </p:nvPr>
        </p:nvSpPr>
        <p:spPr>
          <a:xfrm>
            <a:off x="8395517" y="6309800"/>
            <a:ext cx="201675" cy="327049"/>
          </a:xfrm>
          <a:prstGeom prst="rect">
            <a:avLst/>
          </a:prstGeom>
          <a:extLst>
            <a:ext uri="{C572A759-6A51-4108-AA02-DFA0A04FC94B}">
              <ma14:wrappingTextBoxFlag xmlns="" xmlns:ma14="http://schemas.microsoft.com/office/mac/drawingml/2011/main" val="1"/>
            </a:ext>
          </a:extLst>
        </p:spPr>
        <p:txBody>
          <a:bodyPr anchor="t"/>
          <a:lstStyle>
            <a:lvl1pPr>
              <a:defRPr>
                <a:latin typeface="Helvetica Neue Bold Condensed"/>
                <a:ea typeface="Helvetica Neue Bold Condensed"/>
                <a:cs typeface="Helvetica Neue Bold Condensed"/>
                <a:sym typeface="Helvetica Neue Bold Condensed"/>
              </a:defRPr>
            </a:lvl1pPr>
          </a:lstStyle>
          <a:p>
            <a:fld id="{86CB4B4D-7CA3-9044-876B-883B54F8677D}" type="slidenum">
              <a:rPr/>
              <a:pPr/>
              <a:t>3</a:t>
            </a:fld>
            <a:endParaRPr dirty="0"/>
          </a:p>
        </p:txBody>
      </p:sp>
      <p:sp>
        <p:nvSpPr>
          <p:cNvPr id="9" name="Shape 453"/>
          <p:cNvSpPr/>
          <p:nvPr/>
        </p:nvSpPr>
        <p:spPr>
          <a:xfrm>
            <a:off x="1750988" y="0"/>
            <a:ext cx="7393012" cy="1588495"/>
          </a:xfrm>
          <a:prstGeom prst="rect">
            <a:avLst/>
          </a:prstGeom>
          <a:solidFill>
            <a:srgbClr val="1682C6"/>
          </a:solidFill>
          <a:ln w="38100">
            <a:solidFill>
              <a:srgbClr val="FFFFFF"/>
            </a:solidFill>
          </a:ln>
          <a:effectLst>
            <a:outerShdw blurRad="38100" dist="20000" dir="5400000" rotWithShape="0">
              <a:srgbClr val="000000">
                <a:alpha val="38000"/>
              </a:srgbClr>
            </a:outerShdw>
          </a:effectLst>
        </p:spPr>
        <p:txBody>
          <a:bodyPr lIns="45718" tIns="45718" rIns="45718" bIns="45718" anchor="ctr"/>
          <a:lstStyle/>
          <a:p>
            <a:pPr>
              <a:defRPr>
                <a:solidFill>
                  <a:srgbClr val="FFFFFF"/>
                </a:solidFill>
                <a:latin typeface="+mn-lt"/>
                <a:ea typeface="+mn-ea"/>
                <a:cs typeface="+mn-cs"/>
                <a:sym typeface="Calibri"/>
              </a:defRPr>
            </a:pPr>
            <a:endParaRPr/>
          </a:p>
        </p:txBody>
      </p:sp>
      <p:pic>
        <p:nvPicPr>
          <p:cNvPr id="12" name="image56.png"/>
          <p:cNvPicPr>
            <a:picLocks noChangeAspect="1"/>
          </p:cNvPicPr>
          <p:nvPr/>
        </p:nvPicPr>
        <p:blipFill>
          <a:blip r:embed="rId5" cstate="print">
            <a:extLst/>
          </a:blip>
          <a:stretch>
            <a:fillRect/>
          </a:stretch>
        </p:blipFill>
        <p:spPr>
          <a:xfrm>
            <a:off x="9861" y="454927"/>
            <a:ext cx="1662866" cy="656807"/>
          </a:xfrm>
          <a:prstGeom prst="rect">
            <a:avLst/>
          </a:prstGeom>
          <a:ln w="12700">
            <a:miter lim="400000"/>
          </a:ln>
        </p:spPr>
      </p:pic>
      <p:pic>
        <p:nvPicPr>
          <p:cNvPr id="13" name="image49.png"/>
          <p:cNvPicPr>
            <a:picLocks noChangeAspect="1"/>
          </p:cNvPicPr>
          <p:nvPr/>
        </p:nvPicPr>
        <p:blipFill>
          <a:blip r:embed="rId6" cstate="print">
            <a:extLst/>
          </a:blip>
          <a:stretch>
            <a:fillRect/>
          </a:stretch>
        </p:blipFill>
        <p:spPr>
          <a:xfrm>
            <a:off x="755576" y="260648"/>
            <a:ext cx="810582" cy="763668"/>
          </a:xfrm>
          <a:prstGeom prst="rect">
            <a:avLst/>
          </a:prstGeom>
          <a:ln w="12700">
            <a:miter lim="400000"/>
          </a:ln>
        </p:spPr>
      </p:pic>
      <p:sp>
        <p:nvSpPr>
          <p:cNvPr id="16" name="Содержимое 2"/>
          <p:cNvSpPr txBox="1">
            <a:spLocks/>
          </p:cNvSpPr>
          <p:nvPr/>
        </p:nvSpPr>
        <p:spPr>
          <a:xfrm>
            <a:off x="6156270" y="1844824"/>
            <a:ext cx="2987729" cy="504056"/>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fontScale="25000" lnSpcReduction="20000"/>
          </a:bodyPr>
          <a:lstStyle/>
          <a:p>
            <a:pPr marL="342900" marR="0" lvl="0" indent="-342900" algn="l" defTabSz="914400" rtl="0" eaLnBrk="1" fontAlgn="auto" latinLnBrk="0" hangingPunct="1">
              <a:lnSpc>
                <a:spcPct val="100000"/>
              </a:lnSpc>
              <a:spcBef>
                <a:spcPts val="700"/>
              </a:spcBef>
              <a:spcAft>
                <a:spcPts val="0"/>
              </a:spcAft>
              <a:buClrTx/>
              <a:buSzPct val="100000"/>
              <a:buFont typeface="Wingdings 2" pitchFamily="18" charset="2"/>
              <a:buNone/>
              <a:tabLst/>
              <a:defRPr/>
            </a:pPr>
            <a:r>
              <a:rPr kumimoji="0" lang="en-US" altLang="ru-RU" sz="8000" b="1" i="0" u="none" strike="noStrike" kern="0" cap="none" spc="0" normalizeH="0" baseline="0" noProof="0" dirty="0" smtClean="0">
                <a:ln>
                  <a:noFill/>
                </a:ln>
                <a:solidFill>
                  <a:schemeClr val="accent1">
                    <a:lumMod val="50000"/>
                  </a:schemeClr>
                </a:solidFill>
                <a:uLnTx/>
                <a:uFillTx/>
                <a:ea typeface="+mn-ea"/>
                <a:cs typeface="+mn-cs"/>
                <a:sym typeface="Calibri"/>
              </a:rPr>
              <a:t>    </a:t>
            </a:r>
            <a:r>
              <a:rPr kumimoji="0" lang="ru-RU" altLang="ru-RU" sz="8000" b="1" i="0" u="none" strike="noStrike" kern="0" cap="none" spc="0" normalizeH="0" baseline="0" noProof="0" dirty="0" smtClean="0">
                <a:ln>
                  <a:noFill/>
                </a:ln>
                <a:solidFill>
                  <a:schemeClr val="accent1">
                    <a:lumMod val="50000"/>
                  </a:schemeClr>
                </a:solidFill>
                <a:uLnTx/>
                <a:uFillTx/>
                <a:ea typeface="+mn-ea"/>
                <a:cs typeface="+mn-cs"/>
                <a:sym typeface="Calibri"/>
              </a:rPr>
              <a:t>Вступление в тему</a:t>
            </a:r>
          </a:p>
          <a:p>
            <a:pPr marL="342900" marR="0" lvl="0" indent="-342900" algn="l" defTabSz="914400" rtl="0" eaLnBrk="1" fontAlgn="auto" latinLnBrk="0" hangingPunct="1">
              <a:lnSpc>
                <a:spcPct val="100000"/>
              </a:lnSpc>
              <a:spcBef>
                <a:spcPts val="700"/>
              </a:spcBef>
              <a:spcAft>
                <a:spcPts val="0"/>
              </a:spcAft>
              <a:buClrTx/>
              <a:buSzPct val="100000"/>
              <a:tabLst/>
              <a:defRPr/>
            </a:pPr>
            <a:r>
              <a:rPr kumimoji="0" lang="ru-RU" altLang="ru-RU" sz="2800" b="1" i="0" u="none" strike="noStrike" kern="0" cap="none" spc="0" normalizeH="0" baseline="0" noProof="0" dirty="0" smtClean="0">
                <a:ln>
                  <a:noFill/>
                </a:ln>
                <a:solidFill>
                  <a:srgbClr val="000000"/>
                </a:solidFill>
                <a:effectLst/>
                <a:uLnTx/>
                <a:uFillTx/>
                <a:ea typeface="+mn-ea"/>
                <a:cs typeface="+mn-cs"/>
                <a:sym typeface="Calibri"/>
              </a:rPr>
              <a:t>  </a:t>
            </a:r>
            <a:endParaRPr kumimoji="0" lang="ru-RU" altLang="ru-RU" sz="1600" u="none" strike="noStrike" kern="0" cap="none" spc="0" normalizeH="0" baseline="0" noProof="0" dirty="0" smtClean="0">
              <a:ln>
                <a:noFill/>
              </a:ln>
              <a:solidFill>
                <a:schemeClr val="tx2">
                  <a:lumMod val="50000"/>
                </a:schemeClr>
              </a:solidFill>
              <a:effectLst/>
              <a:uLnTx/>
              <a:uFillTx/>
              <a:ea typeface="+mn-ea"/>
              <a:cs typeface="+mn-cs"/>
              <a:sym typeface="Calibri"/>
            </a:endParaRPr>
          </a:p>
          <a:p>
            <a:pPr marL="342900" marR="0" lvl="0" indent="-342900" algn="l" defTabSz="914400" rtl="0" eaLnBrk="1" fontAlgn="auto" latinLnBrk="0" hangingPunct="1">
              <a:lnSpc>
                <a:spcPct val="100000"/>
              </a:lnSpc>
              <a:spcBef>
                <a:spcPts val="700"/>
              </a:spcBef>
              <a:spcAft>
                <a:spcPts val="0"/>
              </a:spcAft>
              <a:buClrTx/>
              <a:buSzPct val="100000"/>
              <a:buFont typeface="Wingdings 2" pitchFamily="18" charset="2"/>
              <a:buNone/>
              <a:tabLst/>
              <a:defRPr/>
            </a:pPr>
            <a:endParaRPr kumimoji="0" lang="ru-RU" altLang="ru-RU" sz="2400" b="1" i="0" u="none" strike="noStrike" kern="0" cap="none" spc="0" normalizeH="0" baseline="0" noProof="0" dirty="0" smtClean="0">
              <a:ln>
                <a:noFill/>
              </a:ln>
              <a:solidFill>
                <a:srgbClr val="000000"/>
              </a:solidFill>
              <a:effectLst/>
              <a:uLnTx/>
              <a:uFillTx/>
              <a:latin typeface="+mn-lt"/>
              <a:ea typeface="+mn-ea"/>
              <a:cs typeface="+mn-cs"/>
              <a:sym typeface="Calibri"/>
            </a:endParaRPr>
          </a:p>
        </p:txBody>
      </p:sp>
      <p:sp>
        <p:nvSpPr>
          <p:cNvPr id="24" name="Заголовок 1"/>
          <p:cNvSpPr>
            <a:spLocks noGrp="1"/>
          </p:cNvSpPr>
          <p:nvPr>
            <p:ph type="title"/>
          </p:nvPr>
        </p:nvSpPr>
        <p:spPr>
          <a:xfrm>
            <a:off x="1763688" y="332656"/>
            <a:ext cx="7380312" cy="86228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noAutofit/>
          </a:bodyPr>
          <a:lstStyle/>
          <a:p>
            <a:pPr fontAlgn="auto">
              <a:spcAft>
                <a:spcPts val="0"/>
              </a:spcAft>
              <a:defRPr/>
            </a:pPr>
            <a:r>
              <a:rPr lang="ru-RU" dirty="0" smtClean="0">
                <a:solidFill>
                  <a:schemeClr val="bg1"/>
                </a:solidFill>
                <a:latin typeface="Impact" pitchFamily="34" charset="0"/>
              </a:rPr>
              <a:t>В учебниках вы найдете…</a:t>
            </a:r>
            <a:endParaRPr lang="ru-RU" dirty="0">
              <a:solidFill>
                <a:schemeClr val="bg1"/>
              </a:solidFill>
              <a:latin typeface="Impact" pitchFamily="34" charset="0"/>
            </a:endParaRPr>
          </a:p>
        </p:txBody>
      </p:sp>
      <p:pic>
        <p:nvPicPr>
          <p:cNvPr id="21" name="image56.png"/>
          <p:cNvPicPr>
            <a:picLocks noChangeAspect="1"/>
          </p:cNvPicPr>
          <p:nvPr/>
        </p:nvPicPr>
        <p:blipFill>
          <a:blip r:embed="rId5" cstate="print">
            <a:extLst/>
          </a:blip>
          <a:stretch>
            <a:fillRect/>
          </a:stretch>
        </p:blipFill>
        <p:spPr>
          <a:xfrm>
            <a:off x="0" y="1340768"/>
            <a:ext cx="1662866" cy="656807"/>
          </a:xfrm>
          <a:prstGeom prst="rect">
            <a:avLst/>
          </a:prstGeom>
          <a:ln w="12700">
            <a:miter lim="400000"/>
          </a:ln>
        </p:spPr>
      </p:pic>
      <p:pic>
        <p:nvPicPr>
          <p:cNvPr id="22" name="Рисунок 26" descr="Untitled-1.png"/>
          <p:cNvPicPr>
            <a:picLocks noChangeAspect="1"/>
          </p:cNvPicPr>
          <p:nvPr/>
        </p:nvPicPr>
        <p:blipFill>
          <a:blip r:embed="rId7" cstate="print"/>
          <a:srcRect/>
          <a:stretch>
            <a:fillRect/>
          </a:stretch>
        </p:blipFill>
        <p:spPr bwMode="auto">
          <a:xfrm>
            <a:off x="539552" y="1340768"/>
            <a:ext cx="478461" cy="589732"/>
          </a:xfrm>
          <a:prstGeom prst="rect">
            <a:avLst/>
          </a:prstGeom>
          <a:noFill/>
          <a:ln w="9525">
            <a:noFill/>
            <a:miter lim="800000"/>
            <a:headEnd/>
            <a:tailEnd/>
          </a:ln>
        </p:spPr>
      </p:pic>
      <p:pic>
        <p:nvPicPr>
          <p:cNvPr id="23" name="image26.png"/>
          <p:cNvPicPr>
            <a:picLocks noChangeAspect="1"/>
          </p:cNvPicPr>
          <p:nvPr/>
        </p:nvPicPr>
        <p:blipFill>
          <a:blip r:embed="rId8" cstate="print">
            <a:extLst/>
          </a:blip>
          <a:stretch>
            <a:fillRect/>
          </a:stretch>
        </p:blipFill>
        <p:spPr>
          <a:xfrm>
            <a:off x="1187624" y="1525111"/>
            <a:ext cx="373416" cy="391721"/>
          </a:xfrm>
          <a:prstGeom prst="rect">
            <a:avLst/>
          </a:prstGeom>
          <a:ln w="12700">
            <a:miter lim="400000"/>
          </a:ln>
        </p:spPr>
      </p:pic>
      <p:sp>
        <p:nvSpPr>
          <p:cNvPr id="25" name="Содержимое 2"/>
          <p:cNvSpPr txBox="1">
            <a:spLocks/>
          </p:cNvSpPr>
          <p:nvPr/>
        </p:nvSpPr>
        <p:spPr>
          <a:xfrm>
            <a:off x="1750988" y="1795893"/>
            <a:ext cx="1836204" cy="504056"/>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Autofit/>
          </a:bodyPr>
          <a:lstStyle/>
          <a:p>
            <a:pPr marL="342900" marR="0" lvl="0" indent="-342900" algn="l" defTabSz="914400" rtl="0" eaLnBrk="1" fontAlgn="auto" latinLnBrk="0" hangingPunct="1">
              <a:lnSpc>
                <a:spcPct val="100000"/>
              </a:lnSpc>
              <a:spcBef>
                <a:spcPts val="700"/>
              </a:spcBef>
              <a:spcAft>
                <a:spcPts val="0"/>
              </a:spcAft>
              <a:buClrTx/>
              <a:buSzPct val="100000"/>
              <a:buFont typeface="Wingdings 2" pitchFamily="18" charset="2"/>
              <a:buNone/>
              <a:tabLst/>
              <a:defRPr/>
            </a:pPr>
            <a:r>
              <a:rPr lang="ru-RU" altLang="ru-RU" sz="2000" b="1" dirty="0" smtClean="0">
                <a:solidFill>
                  <a:schemeClr val="accent1">
                    <a:lumMod val="50000"/>
                  </a:schemeClr>
                </a:solidFill>
                <a:ea typeface="+mn-ea"/>
                <a:cs typeface="+mn-cs"/>
                <a:sym typeface="Calibri"/>
              </a:rPr>
              <a:t>Итоги главы</a:t>
            </a:r>
            <a:endParaRPr lang="ru-RU" altLang="ru-RU" sz="2000" b="1" dirty="0">
              <a:solidFill>
                <a:schemeClr val="accent1">
                  <a:lumMod val="50000"/>
                </a:schemeClr>
              </a:solidFill>
              <a:ea typeface="+mn-ea"/>
              <a:cs typeface="+mn-cs"/>
              <a:sym typeface="Calibri"/>
            </a:endParaRPr>
          </a:p>
          <a:p>
            <a:pPr marL="342900" marR="0" lvl="0" indent="-342900" algn="l" defTabSz="914400" rtl="0" eaLnBrk="1" fontAlgn="auto" latinLnBrk="0" hangingPunct="1">
              <a:lnSpc>
                <a:spcPct val="100000"/>
              </a:lnSpc>
              <a:spcBef>
                <a:spcPts val="700"/>
              </a:spcBef>
              <a:spcAft>
                <a:spcPts val="0"/>
              </a:spcAft>
              <a:buClrTx/>
              <a:buSzPct val="100000"/>
              <a:tabLst/>
              <a:defRPr/>
            </a:pPr>
            <a:r>
              <a:rPr lang="ru-RU" altLang="ru-RU" b="1" dirty="0">
                <a:solidFill>
                  <a:schemeClr val="bg1">
                    <a:lumMod val="50000"/>
                  </a:schemeClr>
                </a:solidFill>
                <a:effectLst>
                  <a:outerShdw blurRad="38100" dist="38100" dir="2700000" algn="tl">
                    <a:srgbClr val="000000">
                      <a:alpha val="43137"/>
                    </a:srgbClr>
                  </a:outerShdw>
                </a:effectLst>
                <a:ea typeface="+mn-ea"/>
                <a:cs typeface="+mn-cs"/>
                <a:sym typeface="Calibri"/>
              </a:rPr>
              <a:t>  </a:t>
            </a:r>
          </a:p>
          <a:p>
            <a:pPr marL="342900" marR="0" lvl="0" indent="-342900" algn="l" defTabSz="914400" rtl="0" eaLnBrk="1" fontAlgn="auto" latinLnBrk="0" hangingPunct="1">
              <a:lnSpc>
                <a:spcPct val="100000"/>
              </a:lnSpc>
              <a:spcBef>
                <a:spcPts val="700"/>
              </a:spcBef>
              <a:spcAft>
                <a:spcPts val="0"/>
              </a:spcAft>
              <a:buClrTx/>
              <a:buSzPct val="100000"/>
              <a:buFont typeface="Wingdings 2" pitchFamily="18" charset="2"/>
              <a:buNone/>
              <a:tabLst/>
              <a:defRPr/>
            </a:pPr>
            <a:endParaRPr kumimoji="0" lang="ru-RU" altLang="ru-RU" sz="2200" b="1" i="0" u="none" strike="noStrike" kern="0" cap="none" spc="0" normalizeH="0" baseline="0" noProof="0" dirty="0" smtClean="0">
              <a:ln>
                <a:noFill/>
              </a:ln>
              <a:solidFill>
                <a:srgbClr val="000000"/>
              </a:solidFill>
              <a:effectLst/>
              <a:uLnTx/>
              <a:uFillTx/>
              <a:latin typeface="+mn-lt"/>
              <a:ea typeface="+mn-ea"/>
              <a:cs typeface="+mn-cs"/>
              <a:sym typeface="Calibri"/>
            </a:endParaRPr>
          </a:p>
        </p:txBody>
      </p:sp>
      <p:grpSp>
        <p:nvGrpSpPr>
          <p:cNvPr id="3" name="Группа 2"/>
          <p:cNvGrpSpPr/>
          <p:nvPr/>
        </p:nvGrpSpPr>
        <p:grpSpPr>
          <a:xfrm>
            <a:off x="1808290" y="2182696"/>
            <a:ext cx="5500013" cy="3838591"/>
            <a:chOff x="1475656" y="3155027"/>
            <a:chExt cx="3981702" cy="2663917"/>
          </a:xfrm>
        </p:grpSpPr>
        <p:pic>
          <p:nvPicPr>
            <p:cNvPr id="2050" name="Picture 2"/>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4270" t="6754" r="3365" b="3227"/>
            <a:stretch/>
          </p:blipFill>
          <p:spPr bwMode="auto">
            <a:xfrm>
              <a:off x="3506052" y="3155027"/>
              <a:ext cx="1951306" cy="2663917"/>
            </a:xfrm>
            <a:prstGeom prst="rect">
              <a:avLst/>
            </a:prstGeom>
            <a:noFill/>
            <a:ln w="9525">
              <a:solidFill>
                <a:schemeClr val="accent5">
                  <a:lumMod val="60000"/>
                  <a:lumOff val="4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Рисунок 1"/>
            <p:cNvPicPr>
              <a:picLocks noChangeAspect="1"/>
            </p:cNvPicPr>
            <p:nvPr/>
          </p:nvPicPr>
          <p:blipFill rotWithShape="1">
            <a:blip r:embed="rId10" cstate="print">
              <a:extLst>
                <a:ext uri="{28A0092B-C50C-407E-A947-70E740481C1C}">
                  <a14:useLocalDpi xmlns:a14="http://schemas.microsoft.com/office/drawing/2010/main" val="0"/>
                </a:ext>
              </a:extLst>
            </a:blip>
            <a:srcRect t="6398" r="5412" b="6528"/>
            <a:stretch/>
          </p:blipFill>
          <p:spPr>
            <a:xfrm>
              <a:off x="1475656" y="3155027"/>
              <a:ext cx="2022503" cy="2663917"/>
            </a:xfrm>
            <a:prstGeom prst="rect">
              <a:avLst/>
            </a:prstGeom>
            <a:ln>
              <a:solidFill>
                <a:schemeClr val="accent5">
                  <a:lumMod val="75000"/>
                </a:schemeClr>
              </a:solidFill>
            </a:ln>
          </p:spPr>
        </p:pic>
      </p:grpSp>
      <p:sp>
        <p:nvSpPr>
          <p:cNvPr id="4" name="Скругленная прямоугольная выноска 3"/>
          <p:cNvSpPr/>
          <p:nvPr/>
        </p:nvSpPr>
        <p:spPr>
          <a:xfrm>
            <a:off x="7504754" y="2299105"/>
            <a:ext cx="1076128" cy="340514"/>
          </a:xfrm>
          <a:prstGeom prst="wedgeRoundRectCallout">
            <a:avLst>
              <a:gd name="adj1" fmla="val -91780"/>
              <a:gd name="adj2" fmla="val 26000"/>
              <a:gd name="adj3" fmla="val 16667"/>
            </a:avLst>
          </a:prstGeom>
          <a:solidFill>
            <a:srgbClr val="FFFFFF"/>
          </a:solidFill>
          <a:ln w="25400" cap="flat">
            <a:solidFill>
              <a:schemeClr val="accent5">
                <a:lumMod val="75000"/>
              </a:schemeClr>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ru-RU" sz="1400" b="1" i="0" u="none" strike="noStrike" cap="none" spc="0" normalizeH="0" baseline="0" dirty="0" smtClean="0">
                <a:ln>
                  <a:noFill/>
                </a:ln>
                <a:solidFill>
                  <a:srgbClr val="000000"/>
                </a:solidFill>
                <a:effectLst/>
                <a:uFillTx/>
                <a:latin typeface="Arial Narrow" panose="020B0606020202030204" pitchFamily="34" charset="0"/>
                <a:sym typeface="Helvetica"/>
              </a:rPr>
              <a:t>Учёный</a:t>
            </a:r>
            <a:r>
              <a:rPr kumimoji="0" lang="ru-RU" sz="1400" b="0" i="0" u="none" strike="noStrike" cap="none" spc="0" normalizeH="0" baseline="0" dirty="0" smtClean="0">
                <a:ln>
                  <a:noFill/>
                </a:ln>
                <a:solidFill>
                  <a:srgbClr val="000000"/>
                </a:solidFill>
                <a:effectLst/>
                <a:uFillTx/>
                <a:latin typeface="Arial Narrow" panose="020B0606020202030204" pitchFamily="34" charset="0"/>
                <a:sym typeface="Helvetica"/>
              </a:rPr>
              <a:t>	</a:t>
            </a:r>
            <a:endParaRPr kumimoji="0" lang="ru-RU" sz="1400" b="0" i="0" u="none" strike="noStrike" cap="none" spc="0" normalizeH="0" baseline="0" dirty="0">
              <a:ln>
                <a:noFill/>
              </a:ln>
              <a:solidFill>
                <a:srgbClr val="000000"/>
              </a:solidFill>
              <a:effectLst/>
              <a:uFillTx/>
              <a:latin typeface="Arial Narrow" panose="020B0606020202030204" pitchFamily="34" charset="0"/>
              <a:sym typeface="Helvetica"/>
            </a:endParaRPr>
          </a:p>
        </p:txBody>
      </p:sp>
      <p:sp>
        <p:nvSpPr>
          <p:cNvPr id="5" name="Скругленная прямоугольная выноска 4"/>
          <p:cNvSpPr/>
          <p:nvPr/>
        </p:nvSpPr>
        <p:spPr>
          <a:xfrm>
            <a:off x="7622969" y="3713927"/>
            <a:ext cx="1076128" cy="340514"/>
          </a:xfrm>
          <a:prstGeom prst="wedgeRoundRectCallout">
            <a:avLst>
              <a:gd name="adj1" fmla="val -99676"/>
              <a:gd name="adj2" fmla="val 31214"/>
              <a:gd name="adj3" fmla="val 16667"/>
            </a:avLst>
          </a:prstGeom>
          <a:solidFill>
            <a:srgbClr val="FFFFFF"/>
          </a:solidFill>
          <a:ln w="25400" cap="flat">
            <a:solidFill>
              <a:schemeClr val="accent5">
                <a:lumMod val="75000"/>
              </a:schemeClr>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ru-RU" sz="1400" b="1" i="0" u="none" strike="noStrike" cap="none" spc="0" normalizeH="0" baseline="0" dirty="0" smtClean="0">
                <a:ln>
                  <a:noFill/>
                </a:ln>
                <a:solidFill>
                  <a:srgbClr val="000000"/>
                </a:solidFill>
                <a:effectLst/>
                <a:uFillTx/>
                <a:latin typeface="Arial Narrow" panose="020B0606020202030204" pitchFamily="34" charset="0"/>
                <a:sym typeface="Helvetica"/>
              </a:rPr>
              <a:t>Открытие</a:t>
            </a:r>
            <a:endParaRPr kumimoji="0" lang="ru-RU" sz="1400" b="1" i="0" u="none" strike="noStrike" cap="none" spc="0" normalizeH="0" baseline="0" dirty="0">
              <a:ln>
                <a:noFill/>
              </a:ln>
              <a:solidFill>
                <a:srgbClr val="000000"/>
              </a:solidFill>
              <a:effectLst/>
              <a:uFillTx/>
              <a:latin typeface="Arial Narrow" panose="020B0606020202030204" pitchFamily="34" charset="0"/>
              <a:sym typeface="Helvetica"/>
            </a:endParaRPr>
          </a:p>
        </p:txBody>
      </p:sp>
      <p:sp>
        <p:nvSpPr>
          <p:cNvPr id="6" name="Скругленная прямоугольная выноска 5"/>
          <p:cNvSpPr/>
          <p:nvPr/>
        </p:nvSpPr>
        <p:spPr>
          <a:xfrm>
            <a:off x="7596336" y="4365104"/>
            <a:ext cx="1076128" cy="340514"/>
          </a:xfrm>
          <a:prstGeom prst="wedgeRoundRectCallout">
            <a:avLst>
              <a:gd name="adj1" fmla="val -91780"/>
              <a:gd name="adj2" fmla="val 70321"/>
              <a:gd name="adj3" fmla="val 16667"/>
            </a:avLst>
          </a:prstGeom>
          <a:solidFill>
            <a:srgbClr val="FFFFFF"/>
          </a:solidFill>
          <a:ln w="25400" cap="flat">
            <a:solidFill>
              <a:schemeClr val="accent5">
                <a:lumMod val="75000"/>
              </a:schemeClr>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ru-RU" sz="1400" b="1" i="0" u="none" strike="noStrike" cap="none" spc="0" normalizeH="0" baseline="0" dirty="0" smtClean="0">
                <a:ln>
                  <a:noFill/>
                </a:ln>
                <a:solidFill>
                  <a:srgbClr val="000000"/>
                </a:solidFill>
                <a:effectLst/>
                <a:uFillTx/>
                <a:latin typeface="Arial Narrow" panose="020B0606020202030204" pitchFamily="34" charset="0"/>
                <a:sym typeface="Helvetica"/>
              </a:rPr>
              <a:t>Метод</a:t>
            </a:r>
            <a:endParaRPr kumimoji="0" lang="ru-RU" sz="1400" b="1" i="0" u="none" strike="noStrike" cap="none" spc="0" normalizeH="0" baseline="0" dirty="0">
              <a:ln>
                <a:noFill/>
              </a:ln>
              <a:solidFill>
                <a:srgbClr val="000000"/>
              </a:solidFill>
              <a:effectLst/>
              <a:uFillTx/>
              <a:latin typeface="Arial Narrow" panose="020B0606020202030204" pitchFamily="34" charset="0"/>
              <a:sym typeface="Helvetica"/>
            </a:endParaRPr>
          </a:p>
        </p:txBody>
      </p:sp>
      <p:sp>
        <p:nvSpPr>
          <p:cNvPr id="7" name="Скругленная прямоугольная выноска 6"/>
          <p:cNvSpPr/>
          <p:nvPr/>
        </p:nvSpPr>
        <p:spPr>
          <a:xfrm>
            <a:off x="7318178" y="2949779"/>
            <a:ext cx="1835687" cy="646981"/>
          </a:xfrm>
          <a:prstGeom prst="wedgeRoundRectCallout">
            <a:avLst>
              <a:gd name="adj1" fmla="val -130849"/>
              <a:gd name="adj2" fmla="val 47292"/>
              <a:gd name="adj3" fmla="val 16667"/>
            </a:avLst>
          </a:prstGeom>
          <a:solidFill>
            <a:srgbClr val="FFFFFF"/>
          </a:solidFill>
          <a:ln w="25400" cap="flat">
            <a:solidFill>
              <a:schemeClr val="accent5">
                <a:lumMod val="75000"/>
              </a:schemeClr>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ru-RU" sz="1800" b="1" i="0" u="none" strike="noStrike" cap="none" spc="0" normalizeH="0" baseline="0" dirty="0" smtClean="0">
                <a:ln>
                  <a:noFill/>
                </a:ln>
                <a:solidFill>
                  <a:srgbClr val="000000"/>
                </a:solidFill>
                <a:effectLst/>
                <a:uFillTx/>
                <a:latin typeface="Arial Narrow" panose="020B0606020202030204" pitchFamily="34" charset="0"/>
                <a:sym typeface="Helvetica"/>
              </a:rPr>
              <a:t> </a:t>
            </a:r>
            <a:r>
              <a:rPr kumimoji="0" lang="ru-RU" sz="1400" b="1" i="0" u="none" strike="noStrike" cap="none" spc="0" normalizeH="0" baseline="0" dirty="0" smtClean="0">
                <a:ln>
                  <a:noFill/>
                </a:ln>
                <a:solidFill>
                  <a:srgbClr val="000000"/>
                </a:solidFill>
                <a:effectLst/>
                <a:uFillTx/>
                <a:latin typeface="Arial Narrow" panose="020B0606020202030204" pitchFamily="34" charset="0"/>
                <a:sym typeface="Helvetica"/>
              </a:rPr>
              <a:t>Аннотированный текст</a:t>
            </a:r>
            <a:endParaRPr kumimoji="0" lang="ru-RU" sz="1800" b="1" i="0" u="none" strike="noStrike" cap="none" spc="0" normalizeH="0" baseline="0" dirty="0">
              <a:ln>
                <a:noFill/>
              </a:ln>
              <a:solidFill>
                <a:srgbClr val="000000"/>
              </a:solidFill>
              <a:effectLst/>
              <a:uFillTx/>
              <a:latin typeface="Arial Narrow" panose="020B0606020202030204" pitchFamily="34" charset="0"/>
              <a:sym typeface="Helvetica"/>
            </a:endParaRPr>
          </a:p>
        </p:txBody>
      </p:sp>
      <p:sp>
        <p:nvSpPr>
          <p:cNvPr id="8" name="Скругленная прямоугольная выноска 7"/>
          <p:cNvSpPr/>
          <p:nvPr/>
        </p:nvSpPr>
        <p:spPr>
          <a:xfrm>
            <a:off x="2987824" y="6011268"/>
            <a:ext cx="1049495" cy="340514"/>
          </a:xfrm>
          <a:prstGeom prst="wedgeRoundRectCallout">
            <a:avLst>
              <a:gd name="adj1" fmla="val 128891"/>
              <a:gd name="adj2" fmla="val -508463"/>
              <a:gd name="adj3" fmla="val 16667"/>
            </a:avLst>
          </a:prstGeom>
          <a:solidFill>
            <a:srgbClr val="FFFFFF"/>
          </a:solidFill>
          <a:ln w="25400" cap="flat">
            <a:solidFill>
              <a:schemeClr val="accent5">
                <a:lumMod val="75000"/>
              </a:schemeClr>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ru-RU" sz="1400" b="1" i="0" u="none" strike="noStrike" cap="none" spc="0" normalizeH="0" baseline="0" dirty="0" smtClean="0">
                <a:ln>
                  <a:noFill/>
                </a:ln>
                <a:solidFill>
                  <a:srgbClr val="000000"/>
                </a:solidFill>
                <a:effectLst/>
                <a:uFillTx/>
                <a:latin typeface="Arial Narrow" panose="020B0606020202030204" pitchFamily="34" charset="0"/>
                <a:sym typeface="Helvetica"/>
              </a:rPr>
              <a:t>Мотивация</a:t>
            </a:r>
            <a:endParaRPr kumimoji="0" lang="ru-RU" sz="1400" b="1" i="0" u="none" strike="noStrike" cap="none" spc="0" normalizeH="0" baseline="0" dirty="0">
              <a:ln>
                <a:noFill/>
              </a:ln>
              <a:solidFill>
                <a:srgbClr val="000000"/>
              </a:solidFill>
              <a:effectLst/>
              <a:uFillTx/>
              <a:latin typeface="Arial Narrow" panose="020B0606020202030204" pitchFamily="34" charset="0"/>
              <a:sym typeface="Helvetica"/>
            </a:endParaRPr>
          </a:p>
        </p:txBody>
      </p:sp>
      <p:sp>
        <p:nvSpPr>
          <p:cNvPr id="10" name="Скругленная прямоугольная выноска 9"/>
          <p:cNvSpPr/>
          <p:nvPr/>
        </p:nvSpPr>
        <p:spPr>
          <a:xfrm>
            <a:off x="5292080" y="5971411"/>
            <a:ext cx="1944216" cy="340514"/>
          </a:xfrm>
          <a:prstGeom prst="wedgeRoundRectCallout">
            <a:avLst>
              <a:gd name="adj1" fmla="val -58733"/>
              <a:gd name="adj2" fmla="val -310320"/>
              <a:gd name="adj3" fmla="val 16667"/>
            </a:avLst>
          </a:prstGeom>
          <a:solidFill>
            <a:srgbClr val="FFFFFF"/>
          </a:solidFill>
          <a:ln w="25400" cap="flat">
            <a:solidFill>
              <a:schemeClr val="accent5">
                <a:lumMod val="75000"/>
              </a:schemeClr>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ru-RU" sz="1400" b="1" i="0" u="none" strike="noStrike" cap="none" spc="0" normalizeH="0" baseline="0" dirty="0" smtClean="0">
                <a:ln>
                  <a:noFill/>
                </a:ln>
                <a:solidFill>
                  <a:srgbClr val="000000"/>
                </a:solidFill>
                <a:effectLst/>
                <a:uFillTx/>
                <a:latin typeface="Arial Narrow" panose="020B0606020202030204" pitchFamily="34" charset="0"/>
                <a:sym typeface="Helvetica"/>
              </a:rPr>
              <a:t>Планируемый результат</a:t>
            </a:r>
            <a:endParaRPr kumimoji="0" lang="ru-RU" sz="1400" b="1" i="0" u="none" strike="noStrike" cap="none" spc="0" normalizeH="0" baseline="0" dirty="0">
              <a:ln>
                <a:noFill/>
              </a:ln>
              <a:solidFill>
                <a:srgbClr val="000000"/>
              </a:solidFill>
              <a:effectLst/>
              <a:uFillTx/>
              <a:latin typeface="Arial Narrow" panose="020B0606020202030204" pitchFamily="34" charset="0"/>
              <a:sym typeface="Helvetica"/>
            </a:endParaRPr>
          </a:p>
        </p:txBody>
      </p:sp>
    </p:spTree>
    <p:extLst>
      <p:ext uri="{BB962C8B-B14F-4D97-AF65-F5344CB8AC3E}">
        <p14:creationId xmlns:p14="http://schemas.microsoft.com/office/powerpoint/2010/main" val="2730255909"/>
      </p:ext>
    </p:extLst>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595865" y="120134"/>
            <a:ext cx="5952270"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4000" b="0" i="0" u="none" strike="noStrike" kern="1200" cap="none" spc="0" normalizeH="0" baseline="0" noProof="0" dirty="0" smtClean="0">
                <a:ln>
                  <a:noFill/>
                </a:ln>
                <a:solidFill>
                  <a:srgbClr val="FF0000"/>
                </a:solidFill>
                <a:effectLst/>
                <a:uLnTx/>
                <a:uFillTx/>
                <a:latin typeface="Impact" panose="020B0806030902050204" pitchFamily="34" charset="0"/>
                <a:ea typeface="+mn-ea"/>
                <a:cs typeface="+mn-cs"/>
              </a:rPr>
              <a:t>ПОЧЕМУ ИМЕННО ПРОЕКТЫ?</a:t>
            </a:r>
            <a:endParaRPr kumimoji="0" lang="ru-RU" sz="4000" b="0" i="0" u="none" strike="noStrike" kern="1200" cap="none" spc="0" normalizeH="0" baseline="0" noProof="0" dirty="0">
              <a:ln>
                <a:noFill/>
              </a:ln>
              <a:solidFill>
                <a:srgbClr val="FF0000"/>
              </a:solidFill>
              <a:effectLst/>
              <a:uLnTx/>
              <a:uFillTx/>
              <a:latin typeface="Impact" panose="020B0806030902050204" pitchFamily="34" charset="0"/>
              <a:ea typeface="+mn-ea"/>
              <a:cs typeface="+mn-cs"/>
            </a:endParaRPr>
          </a:p>
        </p:txBody>
      </p:sp>
      <p:sp>
        <p:nvSpPr>
          <p:cNvPr id="6" name="Содержимое 2"/>
          <p:cNvSpPr>
            <a:spLocks noGrp="1"/>
          </p:cNvSpPr>
          <p:nvPr>
            <p:ph idx="1"/>
          </p:nvPr>
        </p:nvSpPr>
        <p:spPr>
          <a:xfrm>
            <a:off x="630662" y="4293048"/>
            <a:ext cx="8229600" cy="2107751"/>
          </a:xfrm>
        </p:spPr>
        <p:txBody>
          <a:bodyPr>
            <a:normAutofit fontScale="85000" lnSpcReduction="10000"/>
          </a:bodyPr>
          <a:lstStyle/>
          <a:p>
            <a:pPr>
              <a:buNone/>
            </a:pPr>
            <a:r>
              <a:rPr lang="ru-RU" dirty="0" smtClean="0">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    Многочисленные исследования, проведенные как в нашей стране, так и за рубежом, показали, что большинство современных лидеров в политике, бизнесе, искусстве, спорте — люди, обладающие проектным типом мышления. </a:t>
            </a:r>
            <a:endParaRPr lang="ru-RU" dirty="0">
              <a:effectLst>
                <a:outerShdw blurRad="38100" dist="38100" dir="2700000" algn="tl">
                  <a:srgbClr val="000000">
                    <a:alpha val="43137"/>
                  </a:srgbClr>
                </a:outerShdw>
              </a:effectLst>
              <a:latin typeface="Helvetica" panose="020B0604020202020204" pitchFamily="34" charset="0"/>
              <a:cs typeface="Helvetica" panose="020B0604020202020204" pitchFamily="34" charset="0"/>
            </a:endParaRPr>
          </a:p>
        </p:txBody>
      </p:sp>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895" y="1258661"/>
            <a:ext cx="3919567" cy="2942618"/>
          </a:xfrm>
          <a:prstGeom prst="rect">
            <a:avLst/>
          </a:prstGeom>
        </p:spPr>
      </p:pic>
      <p:pic>
        <p:nvPicPr>
          <p:cNvPr id="8" name="Рисунок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0891" y="1350864"/>
            <a:ext cx="3026938" cy="2942184"/>
          </a:xfrm>
          <a:prstGeom prst="rect">
            <a:avLst/>
          </a:prstGeom>
        </p:spPr>
      </p:pic>
      <p:sp>
        <p:nvSpPr>
          <p:cNvPr id="10" name="Shape 457"/>
          <p:cNvSpPr>
            <a:spLocks noGrp="1"/>
          </p:cNvSpPr>
          <p:nvPr>
            <p:ph type="sldNum" sz="quarter" idx="4294967295"/>
          </p:nvPr>
        </p:nvSpPr>
        <p:spPr>
          <a:xfrm>
            <a:off x="8277237" y="6309800"/>
            <a:ext cx="319955" cy="338550"/>
          </a:xfrm>
          <a:prstGeom prst="rect">
            <a:avLst/>
          </a:prstGeom>
          <a:extLst>
            <a:ext uri="{C572A759-6A51-4108-AA02-DFA0A04FC94B}">
              <ma14:wrappingTextBoxFlag xmlns:ma14="http://schemas.microsoft.com/office/mac/drawingml/2011/main" xmlns="" val="1"/>
            </a:ext>
          </a:extLst>
        </p:spPr>
        <p:txBody>
          <a:bodyPr anchor="t"/>
          <a:lstStyle>
            <a:lvl1pPr>
              <a:defRPr>
                <a:latin typeface="Helvetica Neue Bold Condensed"/>
                <a:ea typeface="Helvetica Neue Bold Condensed"/>
                <a:cs typeface="Helvetica Neue Bold Condensed"/>
                <a:sym typeface="Helvetica Neue Bold Condensed"/>
              </a:defRPr>
            </a:lvl1pPr>
          </a:lstStyle>
          <a:p>
            <a:r>
              <a:rPr lang="ru-RU" dirty="0" smtClean="0"/>
              <a:t>25</a:t>
            </a:r>
            <a:endParaRPr dirty="0"/>
          </a:p>
        </p:txBody>
      </p:sp>
      <p:sp>
        <p:nvSpPr>
          <p:cNvPr id="11" name="Shape 453"/>
          <p:cNvSpPr/>
          <p:nvPr/>
        </p:nvSpPr>
        <p:spPr>
          <a:xfrm>
            <a:off x="-15141" y="73645"/>
            <a:ext cx="9166837" cy="800864"/>
          </a:xfrm>
          <a:prstGeom prst="rect">
            <a:avLst/>
          </a:prstGeom>
          <a:solidFill>
            <a:srgbClr val="1682C6"/>
          </a:solidFill>
          <a:ln w="38100">
            <a:solidFill>
              <a:srgbClr val="FFFFFF"/>
            </a:solidFill>
          </a:ln>
          <a:effectLst>
            <a:outerShdw blurRad="38100" dist="20000" dir="5400000" rotWithShape="0">
              <a:srgbClr val="000000">
                <a:alpha val="38000"/>
              </a:srgbClr>
            </a:outerShdw>
          </a:effectLst>
        </p:spPr>
        <p:txBody>
          <a:bodyPr lIns="45718" tIns="45718" rIns="45718" bIns="45718" anchor="ctr"/>
          <a:lstStyle/>
          <a:p>
            <a:pPr algn="ctr">
              <a:defRPr>
                <a:solidFill>
                  <a:srgbClr val="FFFFFF"/>
                </a:solidFill>
                <a:latin typeface="+mn-lt"/>
                <a:ea typeface="+mn-ea"/>
                <a:cs typeface="+mn-cs"/>
                <a:sym typeface="Calibri"/>
              </a:defRPr>
            </a:pPr>
            <a:r>
              <a:rPr lang="ru-RU" sz="2800" dirty="0" smtClean="0">
                <a:solidFill>
                  <a:srgbClr val="FFFFFF"/>
                </a:solidFill>
                <a:latin typeface="Impact" panose="020B0806030902050204" pitchFamily="34" charset="0"/>
                <a:sym typeface="Calibri"/>
              </a:rPr>
              <a:t>ПОЧЕМУ ИМЕННО ПРОЕКТЫ?</a:t>
            </a:r>
            <a:endParaRPr lang="ru-RU" sz="2800" dirty="0">
              <a:solidFill>
                <a:srgbClr val="FFFFFF"/>
              </a:solidFill>
              <a:latin typeface="Impact" panose="020B0806030902050204" pitchFamily="34" charset="0"/>
              <a:sym typeface="Calibri"/>
            </a:endParaRPr>
          </a:p>
        </p:txBody>
      </p:sp>
    </p:spTree>
    <p:extLst>
      <p:ext uri="{BB962C8B-B14F-4D97-AF65-F5344CB8AC3E}">
        <p14:creationId xmlns:p14="http://schemas.microsoft.com/office/powerpoint/2010/main" val="279126665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barn(inVertical)">
                                      <p:cBhvr>
                                        <p:cTn id="18"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rotWithShape="1">
          <a:blip r:embed="rId3"/>
          <a:srcRect l="35825" t="12901" r="37794" b="19200"/>
          <a:stretch/>
        </p:blipFill>
        <p:spPr>
          <a:xfrm>
            <a:off x="107504" y="836712"/>
            <a:ext cx="4014224" cy="5811638"/>
          </a:xfrm>
          <a:prstGeom prst="rect">
            <a:avLst/>
          </a:prstGeom>
          <a:ln>
            <a:solidFill>
              <a:srgbClr val="C00000"/>
            </a:solidFill>
          </a:ln>
        </p:spPr>
      </p:pic>
      <p:pic>
        <p:nvPicPr>
          <p:cNvPr id="7" name="Рисунок 6"/>
          <p:cNvPicPr>
            <a:picLocks noChangeAspect="1"/>
          </p:cNvPicPr>
          <p:nvPr/>
        </p:nvPicPr>
        <p:blipFill rotWithShape="1">
          <a:blip r:embed="rId4"/>
          <a:srcRect l="35038" t="36700" r="37794" b="23400"/>
          <a:stretch/>
        </p:blipFill>
        <p:spPr>
          <a:xfrm>
            <a:off x="2802990" y="1277442"/>
            <a:ext cx="6091220" cy="5031878"/>
          </a:xfrm>
          <a:prstGeom prst="rect">
            <a:avLst/>
          </a:prstGeom>
          <a:ln>
            <a:solidFill>
              <a:srgbClr val="C00000"/>
            </a:solidFill>
          </a:ln>
        </p:spPr>
      </p:pic>
      <p:sp>
        <p:nvSpPr>
          <p:cNvPr id="8" name="Shape 457"/>
          <p:cNvSpPr>
            <a:spLocks noGrp="1"/>
          </p:cNvSpPr>
          <p:nvPr>
            <p:ph type="sldNum" sz="quarter" idx="4294967295"/>
          </p:nvPr>
        </p:nvSpPr>
        <p:spPr>
          <a:xfrm>
            <a:off x="8277237" y="6309800"/>
            <a:ext cx="319955" cy="338550"/>
          </a:xfrm>
          <a:prstGeom prst="rect">
            <a:avLst/>
          </a:prstGeom>
          <a:extLst>
            <a:ext uri="{C572A759-6A51-4108-AA02-DFA0A04FC94B}">
              <ma14:wrappingTextBoxFlag xmlns:ma14="http://schemas.microsoft.com/office/mac/drawingml/2011/main" xmlns="" val="1"/>
            </a:ext>
          </a:extLst>
        </p:spPr>
        <p:txBody>
          <a:bodyPr anchor="t"/>
          <a:lstStyle>
            <a:lvl1pPr>
              <a:defRPr>
                <a:latin typeface="Helvetica Neue Bold Condensed"/>
                <a:ea typeface="Helvetica Neue Bold Condensed"/>
                <a:cs typeface="Helvetica Neue Bold Condensed"/>
                <a:sym typeface="Helvetica Neue Bold Condensed"/>
              </a:defRPr>
            </a:lvl1pPr>
          </a:lstStyle>
          <a:p>
            <a:r>
              <a:rPr lang="ru-RU" dirty="0" smtClean="0"/>
              <a:t>26</a:t>
            </a:r>
            <a:endParaRPr dirty="0"/>
          </a:p>
        </p:txBody>
      </p:sp>
      <p:sp>
        <p:nvSpPr>
          <p:cNvPr id="9" name="Shape 453"/>
          <p:cNvSpPr/>
          <p:nvPr/>
        </p:nvSpPr>
        <p:spPr>
          <a:xfrm>
            <a:off x="-15541" y="-40174"/>
            <a:ext cx="9166837" cy="800864"/>
          </a:xfrm>
          <a:prstGeom prst="rect">
            <a:avLst/>
          </a:prstGeom>
          <a:solidFill>
            <a:srgbClr val="1682C6"/>
          </a:solidFill>
          <a:ln w="38100">
            <a:solidFill>
              <a:srgbClr val="FFFFFF"/>
            </a:solidFill>
          </a:ln>
          <a:effectLst>
            <a:outerShdw blurRad="38100" dist="20000" dir="5400000" rotWithShape="0">
              <a:srgbClr val="000000">
                <a:alpha val="38000"/>
              </a:srgbClr>
            </a:outerShdw>
          </a:effectLst>
        </p:spPr>
        <p:txBody>
          <a:bodyPr lIns="45718" tIns="45718" rIns="45718" bIns="45718" anchor="ctr"/>
          <a:lstStyle/>
          <a:p>
            <a:pPr algn="ctr">
              <a:defRPr>
                <a:solidFill>
                  <a:srgbClr val="FFFFFF"/>
                </a:solidFill>
                <a:latin typeface="+mn-lt"/>
                <a:ea typeface="+mn-ea"/>
                <a:cs typeface="+mn-cs"/>
                <a:sym typeface="Calibri"/>
              </a:defRPr>
            </a:pPr>
            <a:r>
              <a:rPr lang="ru-RU" sz="2800" dirty="0">
                <a:solidFill>
                  <a:srgbClr val="FFFFFF"/>
                </a:solidFill>
                <a:latin typeface="Impact" panose="020B0806030902050204" pitchFamily="34" charset="0"/>
                <a:sym typeface="Calibri"/>
              </a:rPr>
              <a:t>СЕРИЯ «ПРОФИЛЬНАЯ ШКОЛА»</a:t>
            </a:r>
          </a:p>
        </p:txBody>
      </p:sp>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43172" y="104458"/>
            <a:ext cx="788084" cy="1096962"/>
          </a:xfrm>
          <a:prstGeom prst="rect">
            <a:avLst/>
          </a:prstGeom>
        </p:spPr>
      </p:pic>
    </p:spTree>
    <p:extLst>
      <p:ext uri="{BB962C8B-B14F-4D97-AF65-F5344CB8AC3E}">
        <p14:creationId xmlns:p14="http://schemas.microsoft.com/office/powerpoint/2010/main" val="3484286094"/>
      </p:ext>
    </p:extLst>
  </p:cSld>
  <p:clrMapOvr>
    <a:masterClrMapping/>
  </p:clrMapOvr>
  <p:transition spd="med"/>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rotWithShape="1">
          <a:blip r:embed="rId3"/>
          <a:srcRect l="35431" t="17801" r="37794" b="24101"/>
          <a:stretch/>
        </p:blipFill>
        <p:spPr>
          <a:xfrm>
            <a:off x="-20971" y="876621"/>
            <a:ext cx="4844089" cy="5912638"/>
          </a:xfrm>
          <a:prstGeom prst="rect">
            <a:avLst/>
          </a:prstGeom>
        </p:spPr>
      </p:pic>
      <p:pic>
        <p:nvPicPr>
          <p:cNvPr id="7" name="Рисунок 6"/>
          <p:cNvPicPr>
            <a:picLocks noChangeAspect="1"/>
          </p:cNvPicPr>
          <p:nvPr/>
        </p:nvPicPr>
        <p:blipFill rotWithShape="1">
          <a:blip r:embed="rId4"/>
          <a:srcRect l="36613" t="37400" r="36219" b="6600"/>
          <a:stretch/>
        </p:blipFill>
        <p:spPr>
          <a:xfrm>
            <a:off x="3903984" y="838522"/>
            <a:ext cx="5132511" cy="5950737"/>
          </a:xfrm>
          <a:prstGeom prst="rect">
            <a:avLst/>
          </a:prstGeom>
        </p:spPr>
      </p:pic>
      <p:sp>
        <p:nvSpPr>
          <p:cNvPr id="8" name="Shape 453"/>
          <p:cNvSpPr/>
          <p:nvPr/>
        </p:nvSpPr>
        <p:spPr>
          <a:xfrm>
            <a:off x="-15541" y="-40174"/>
            <a:ext cx="9166837" cy="800864"/>
          </a:xfrm>
          <a:prstGeom prst="rect">
            <a:avLst/>
          </a:prstGeom>
          <a:solidFill>
            <a:srgbClr val="1682C6"/>
          </a:solidFill>
          <a:ln w="38100">
            <a:solidFill>
              <a:srgbClr val="FFFFFF"/>
            </a:solidFill>
          </a:ln>
          <a:effectLst>
            <a:outerShdw blurRad="38100" dist="20000" dir="5400000" rotWithShape="0">
              <a:srgbClr val="000000">
                <a:alpha val="38000"/>
              </a:srgbClr>
            </a:outerShdw>
          </a:effectLst>
        </p:spPr>
        <p:txBody>
          <a:bodyPr lIns="45718" tIns="45718" rIns="45718" bIns="45718" anchor="ctr"/>
          <a:lstStyle/>
          <a:p>
            <a:pPr algn="ctr">
              <a:defRPr>
                <a:solidFill>
                  <a:srgbClr val="FFFFFF"/>
                </a:solidFill>
                <a:latin typeface="+mn-lt"/>
                <a:ea typeface="+mn-ea"/>
                <a:cs typeface="+mn-cs"/>
                <a:sym typeface="Calibri"/>
              </a:defRPr>
            </a:pPr>
            <a:r>
              <a:rPr lang="ru-RU" sz="2800" dirty="0">
                <a:solidFill>
                  <a:srgbClr val="FFFFFF"/>
                </a:solidFill>
                <a:latin typeface="Impact" panose="020B0806030902050204" pitchFamily="34" charset="0"/>
                <a:sym typeface="Calibri"/>
              </a:rPr>
              <a:t>СЕРИЯ «ПРОФИЛЬНАЯ ШКОЛА»</a:t>
            </a:r>
          </a:p>
        </p:txBody>
      </p:sp>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00392" y="116632"/>
            <a:ext cx="762872" cy="1061868"/>
          </a:xfrm>
          <a:prstGeom prst="rect">
            <a:avLst/>
          </a:prstGeom>
        </p:spPr>
      </p:pic>
    </p:spTree>
    <p:extLst>
      <p:ext uri="{BB962C8B-B14F-4D97-AF65-F5344CB8AC3E}">
        <p14:creationId xmlns:p14="http://schemas.microsoft.com/office/powerpoint/2010/main" val="2433515811"/>
      </p:ext>
    </p:extLst>
  </p:cSld>
  <p:clrMapOvr>
    <a:masterClrMapping/>
  </p:clrMapOvr>
  <p:transition spd="med"/>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rotWithShape="1">
          <a:blip r:embed="rId3"/>
          <a:srcRect l="35431" t="17101" r="37794" b="44400"/>
          <a:stretch/>
        </p:blipFill>
        <p:spPr>
          <a:xfrm>
            <a:off x="128451" y="908720"/>
            <a:ext cx="6320993" cy="5112568"/>
          </a:xfrm>
          <a:prstGeom prst="rect">
            <a:avLst/>
          </a:prstGeom>
          <a:ln>
            <a:solidFill>
              <a:srgbClr val="C00000"/>
            </a:solidFill>
          </a:ln>
        </p:spPr>
      </p:pic>
      <p:pic>
        <p:nvPicPr>
          <p:cNvPr id="7" name="Рисунок 6"/>
          <p:cNvPicPr>
            <a:picLocks noChangeAspect="1"/>
          </p:cNvPicPr>
          <p:nvPr/>
        </p:nvPicPr>
        <p:blipFill rotWithShape="1">
          <a:blip r:embed="rId4"/>
          <a:srcRect l="35431" t="14300" r="37400" b="39501"/>
          <a:stretch/>
        </p:blipFill>
        <p:spPr>
          <a:xfrm>
            <a:off x="3779912" y="1897139"/>
            <a:ext cx="5153808" cy="4929729"/>
          </a:xfrm>
          <a:prstGeom prst="rect">
            <a:avLst/>
          </a:prstGeom>
          <a:ln>
            <a:solidFill>
              <a:srgbClr val="C00000"/>
            </a:solidFill>
          </a:ln>
        </p:spPr>
      </p:pic>
      <p:sp>
        <p:nvSpPr>
          <p:cNvPr id="8" name="Shape 453"/>
          <p:cNvSpPr/>
          <p:nvPr/>
        </p:nvSpPr>
        <p:spPr>
          <a:xfrm>
            <a:off x="-15541" y="-40174"/>
            <a:ext cx="9166837" cy="800864"/>
          </a:xfrm>
          <a:prstGeom prst="rect">
            <a:avLst/>
          </a:prstGeom>
          <a:solidFill>
            <a:srgbClr val="1682C6"/>
          </a:solidFill>
          <a:ln w="38100">
            <a:solidFill>
              <a:srgbClr val="FFFFFF"/>
            </a:solidFill>
          </a:ln>
          <a:effectLst>
            <a:outerShdw blurRad="38100" dist="20000" dir="5400000" rotWithShape="0">
              <a:srgbClr val="000000">
                <a:alpha val="38000"/>
              </a:srgbClr>
            </a:outerShdw>
          </a:effectLst>
        </p:spPr>
        <p:txBody>
          <a:bodyPr lIns="45718" tIns="45718" rIns="45718" bIns="45718" anchor="ctr"/>
          <a:lstStyle/>
          <a:p>
            <a:pPr algn="ctr">
              <a:defRPr>
                <a:solidFill>
                  <a:srgbClr val="FFFFFF"/>
                </a:solidFill>
                <a:latin typeface="+mn-lt"/>
                <a:ea typeface="+mn-ea"/>
                <a:cs typeface="+mn-cs"/>
                <a:sym typeface="Calibri"/>
              </a:defRPr>
            </a:pPr>
            <a:r>
              <a:rPr lang="ru-RU" sz="2800" dirty="0">
                <a:solidFill>
                  <a:srgbClr val="FFFFFF"/>
                </a:solidFill>
                <a:latin typeface="Impact" panose="020B0806030902050204" pitchFamily="34" charset="0"/>
                <a:sym typeface="Calibri"/>
              </a:rPr>
              <a:t>СЕРИЯ «ПРОФИЛЬНАЯ ШКОЛА»</a:t>
            </a:r>
          </a:p>
        </p:txBody>
      </p:sp>
    </p:spTree>
    <p:extLst>
      <p:ext uri="{BB962C8B-B14F-4D97-AF65-F5344CB8AC3E}">
        <p14:creationId xmlns:p14="http://schemas.microsoft.com/office/powerpoint/2010/main" val="1469303376"/>
      </p:ext>
    </p:extLst>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rotWithShape="1">
          <a:blip r:embed="rId3"/>
          <a:srcRect l="34644" t="16401" r="36612" b="13601"/>
          <a:stretch/>
        </p:blipFill>
        <p:spPr>
          <a:xfrm>
            <a:off x="179512" y="705546"/>
            <a:ext cx="4395345" cy="6021021"/>
          </a:xfrm>
          <a:prstGeom prst="rect">
            <a:avLst/>
          </a:prstGeom>
          <a:ln>
            <a:solidFill>
              <a:srgbClr val="C00000"/>
            </a:solidFill>
          </a:ln>
        </p:spPr>
      </p:pic>
      <p:pic>
        <p:nvPicPr>
          <p:cNvPr id="7" name="Рисунок 6"/>
          <p:cNvPicPr>
            <a:picLocks noChangeAspect="1"/>
          </p:cNvPicPr>
          <p:nvPr/>
        </p:nvPicPr>
        <p:blipFill rotWithShape="1">
          <a:blip r:embed="rId4"/>
          <a:srcRect l="35431" t="19201" r="37400" b="36700"/>
          <a:stretch/>
        </p:blipFill>
        <p:spPr>
          <a:xfrm>
            <a:off x="3491880" y="1412776"/>
            <a:ext cx="5652120" cy="5160631"/>
          </a:xfrm>
          <a:prstGeom prst="rect">
            <a:avLst/>
          </a:prstGeom>
          <a:ln>
            <a:solidFill>
              <a:srgbClr val="C00000"/>
            </a:solidFill>
          </a:ln>
        </p:spPr>
      </p:pic>
      <p:sp>
        <p:nvSpPr>
          <p:cNvPr id="8" name="Shape 453"/>
          <p:cNvSpPr/>
          <p:nvPr/>
        </p:nvSpPr>
        <p:spPr>
          <a:xfrm>
            <a:off x="-15541" y="-40174"/>
            <a:ext cx="9166837" cy="800864"/>
          </a:xfrm>
          <a:prstGeom prst="rect">
            <a:avLst/>
          </a:prstGeom>
          <a:solidFill>
            <a:srgbClr val="1682C6"/>
          </a:solidFill>
          <a:ln w="38100">
            <a:solidFill>
              <a:srgbClr val="FFFFFF"/>
            </a:solidFill>
          </a:ln>
          <a:effectLst>
            <a:outerShdw blurRad="38100" dist="20000" dir="5400000" rotWithShape="0">
              <a:srgbClr val="000000">
                <a:alpha val="38000"/>
              </a:srgbClr>
            </a:outerShdw>
          </a:effectLst>
        </p:spPr>
        <p:txBody>
          <a:bodyPr lIns="45718" tIns="45718" rIns="45718" bIns="45718" anchor="ctr"/>
          <a:lstStyle/>
          <a:p>
            <a:pPr algn="ctr">
              <a:defRPr>
                <a:solidFill>
                  <a:srgbClr val="FFFFFF"/>
                </a:solidFill>
                <a:latin typeface="+mn-lt"/>
                <a:ea typeface="+mn-ea"/>
                <a:cs typeface="+mn-cs"/>
                <a:sym typeface="Calibri"/>
              </a:defRPr>
            </a:pPr>
            <a:r>
              <a:rPr lang="ru-RU" sz="2800" dirty="0">
                <a:solidFill>
                  <a:srgbClr val="FFFFFF"/>
                </a:solidFill>
                <a:latin typeface="Impact" panose="020B0806030902050204" pitchFamily="34" charset="0"/>
                <a:sym typeface="Calibri"/>
              </a:rPr>
              <a:t>СЕРИЯ «ПРОФИЛЬНАЯ ШКОЛА»</a:t>
            </a:r>
          </a:p>
        </p:txBody>
      </p:sp>
    </p:spTree>
    <p:extLst>
      <p:ext uri="{BB962C8B-B14F-4D97-AF65-F5344CB8AC3E}">
        <p14:creationId xmlns:p14="http://schemas.microsoft.com/office/powerpoint/2010/main" val="2014134061"/>
      </p:ext>
    </p:extLst>
  </p:cSld>
  <p:clrMapOvr>
    <a:masterClrMapping/>
  </p:clrMapOvr>
  <p:transition spd="med"/>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hape 453"/>
          <p:cNvSpPr/>
          <p:nvPr/>
        </p:nvSpPr>
        <p:spPr>
          <a:xfrm>
            <a:off x="-15541" y="-40174"/>
            <a:ext cx="9166837" cy="800864"/>
          </a:xfrm>
          <a:prstGeom prst="rect">
            <a:avLst/>
          </a:prstGeom>
          <a:solidFill>
            <a:srgbClr val="1682C6"/>
          </a:solidFill>
          <a:ln w="38100">
            <a:solidFill>
              <a:srgbClr val="FFFFFF"/>
            </a:solidFill>
          </a:ln>
          <a:effectLst>
            <a:outerShdw blurRad="38100" dist="20000" dir="5400000" rotWithShape="0">
              <a:srgbClr val="000000">
                <a:alpha val="38000"/>
              </a:srgbClr>
            </a:outerShdw>
          </a:effectLst>
        </p:spPr>
        <p:txBody>
          <a:bodyPr lIns="45718" tIns="45718" rIns="45718" bIns="45718" anchor="ctr"/>
          <a:lstStyle/>
          <a:p>
            <a:pPr algn="ctr">
              <a:defRPr>
                <a:solidFill>
                  <a:srgbClr val="FFFFFF"/>
                </a:solidFill>
                <a:latin typeface="+mn-lt"/>
                <a:ea typeface="+mn-ea"/>
                <a:cs typeface="+mn-cs"/>
                <a:sym typeface="Calibri"/>
              </a:defRPr>
            </a:pPr>
            <a:r>
              <a:rPr lang="ru-RU" sz="2800" dirty="0">
                <a:solidFill>
                  <a:srgbClr val="FFFFFF"/>
                </a:solidFill>
                <a:latin typeface="Impact" panose="020B0806030902050204" pitchFamily="34" charset="0"/>
                <a:sym typeface="Calibri"/>
              </a:rPr>
              <a:t>СЕРИЯ «ПРОФИЛЬНАЯ ШКОЛА»</a:t>
            </a:r>
          </a:p>
        </p:txBody>
      </p:sp>
      <p:pic>
        <p:nvPicPr>
          <p:cNvPr id="2" name="Рисунок 1"/>
          <p:cNvPicPr>
            <a:picLocks noChangeAspect="1"/>
          </p:cNvPicPr>
          <p:nvPr/>
        </p:nvPicPr>
        <p:blipFill rotWithShape="1">
          <a:blip r:embed="rId3"/>
          <a:srcRect l="36290" t="19900" r="35909" b="43629"/>
          <a:stretch/>
        </p:blipFill>
        <p:spPr>
          <a:xfrm>
            <a:off x="0" y="760690"/>
            <a:ext cx="6080150" cy="4399833"/>
          </a:xfrm>
          <a:prstGeom prst="rect">
            <a:avLst/>
          </a:prstGeom>
          <a:ln>
            <a:solidFill>
              <a:srgbClr val="7030A0"/>
            </a:solidFill>
          </a:ln>
        </p:spPr>
      </p:pic>
      <p:pic>
        <p:nvPicPr>
          <p:cNvPr id="9" name="Рисунок 8"/>
          <p:cNvPicPr>
            <a:picLocks noChangeAspect="1"/>
          </p:cNvPicPr>
          <p:nvPr/>
        </p:nvPicPr>
        <p:blipFill rotWithShape="1">
          <a:blip r:embed="rId3"/>
          <a:srcRect l="36290" t="56464" r="35909" b="15701"/>
          <a:stretch/>
        </p:blipFill>
        <p:spPr>
          <a:xfrm>
            <a:off x="3575576" y="3617490"/>
            <a:ext cx="5575720" cy="3079404"/>
          </a:xfrm>
          <a:prstGeom prst="rect">
            <a:avLst/>
          </a:prstGeom>
          <a:ln>
            <a:solidFill>
              <a:srgbClr val="7030A0"/>
            </a:solidFill>
          </a:ln>
        </p:spPr>
      </p:pic>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48264" y="548680"/>
            <a:ext cx="1886414" cy="2617653"/>
          </a:xfrm>
          <a:prstGeom prst="rect">
            <a:avLst/>
          </a:prstGeom>
        </p:spPr>
      </p:pic>
    </p:spTree>
    <p:extLst>
      <p:ext uri="{BB962C8B-B14F-4D97-AF65-F5344CB8AC3E}">
        <p14:creationId xmlns:p14="http://schemas.microsoft.com/office/powerpoint/2010/main" val="1924545023"/>
      </p:ext>
    </p:extLst>
  </p:cSld>
  <p:clrMapOvr>
    <a:masterClrMapping/>
  </p:clrMapOvr>
  <p:transition spd="med"/>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hape 453"/>
          <p:cNvSpPr/>
          <p:nvPr/>
        </p:nvSpPr>
        <p:spPr>
          <a:xfrm>
            <a:off x="-15541" y="-40174"/>
            <a:ext cx="9166837" cy="800864"/>
          </a:xfrm>
          <a:prstGeom prst="rect">
            <a:avLst/>
          </a:prstGeom>
          <a:solidFill>
            <a:srgbClr val="1682C6"/>
          </a:solidFill>
          <a:ln w="38100">
            <a:solidFill>
              <a:srgbClr val="FFFFFF"/>
            </a:solidFill>
          </a:ln>
          <a:effectLst>
            <a:outerShdw blurRad="38100" dist="20000" dir="5400000" rotWithShape="0">
              <a:srgbClr val="000000">
                <a:alpha val="38000"/>
              </a:srgbClr>
            </a:outerShdw>
          </a:effectLst>
        </p:spPr>
        <p:txBody>
          <a:bodyPr lIns="45718" tIns="45718" rIns="45718" bIns="45718" anchor="ctr"/>
          <a:lstStyle/>
          <a:p>
            <a:pPr algn="ctr">
              <a:defRPr>
                <a:solidFill>
                  <a:srgbClr val="FFFFFF"/>
                </a:solidFill>
                <a:latin typeface="+mn-lt"/>
                <a:ea typeface="+mn-ea"/>
                <a:cs typeface="+mn-cs"/>
                <a:sym typeface="Calibri"/>
              </a:defRPr>
            </a:pPr>
            <a:r>
              <a:rPr lang="ru-RU" sz="2800" dirty="0">
                <a:solidFill>
                  <a:srgbClr val="FFFFFF"/>
                </a:solidFill>
                <a:latin typeface="Impact" panose="020B0806030902050204" pitchFamily="34" charset="0"/>
                <a:sym typeface="Calibri"/>
              </a:rPr>
              <a:t>СЕРИЯ «ПРОФИЛЬНАЯ ШКОЛА»</a:t>
            </a:r>
          </a:p>
        </p:txBody>
      </p:sp>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52320" y="348082"/>
            <a:ext cx="1523166" cy="2113597"/>
          </a:xfrm>
          <a:prstGeom prst="rect">
            <a:avLst/>
          </a:prstGeom>
        </p:spPr>
      </p:pic>
      <p:pic>
        <p:nvPicPr>
          <p:cNvPr id="3" name="Рисунок 2"/>
          <p:cNvPicPr>
            <a:picLocks noChangeAspect="1"/>
          </p:cNvPicPr>
          <p:nvPr/>
        </p:nvPicPr>
        <p:blipFill rotWithShape="1">
          <a:blip r:embed="rId4"/>
          <a:srcRect l="36219" t="19200" r="36219" b="28301"/>
          <a:stretch/>
        </p:blipFill>
        <p:spPr>
          <a:xfrm>
            <a:off x="0" y="760690"/>
            <a:ext cx="5690823" cy="6097310"/>
          </a:xfrm>
          <a:prstGeom prst="rect">
            <a:avLst/>
          </a:prstGeom>
          <a:ln>
            <a:solidFill>
              <a:srgbClr val="7030A0"/>
            </a:solidFill>
          </a:ln>
        </p:spPr>
      </p:pic>
      <p:pic>
        <p:nvPicPr>
          <p:cNvPr id="4" name="Рисунок 3"/>
          <p:cNvPicPr>
            <a:picLocks noChangeAspect="1"/>
          </p:cNvPicPr>
          <p:nvPr/>
        </p:nvPicPr>
        <p:blipFill rotWithShape="1">
          <a:blip r:embed="rId5"/>
          <a:srcRect l="35431" t="40200" r="37400" b="10800"/>
          <a:stretch/>
        </p:blipFill>
        <p:spPr>
          <a:xfrm>
            <a:off x="5684127" y="2636912"/>
            <a:ext cx="3380014" cy="3429000"/>
          </a:xfrm>
          <a:prstGeom prst="rect">
            <a:avLst/>
          </a:prstGeom>
          <a:ln>
            <a:solidFill>
              <a:srgbClr val="7030A0"/>
            </a:solidFill>
          </a:ln>
        </p:spPr>
      </p:pic>
      <p:sp>
        <p:nvSpPr>
          <p:cNvPr id="11" name="Shape 457"/>
          <p:cNvSpPr>
            <a:spLocks noGrp="1"/>
          </p:cNvSpPr>
          <p:nvPr>
            <p:ph type="sldNum" sz="quarter" idx="4294967295"/>
          </p:nvPr>
        </p:nvSpPr>
        <p:spPr>
          <a:xfrm>
            <a:off x="8316417" y="6292681"/>
            <a:ext cx="319955" cy="338550"/>
          </a:xfrm>
          <a:prstGeom prst="rect">
            <a:avLst/>
          </a:prstGeom>
          <a:extLst>
            <a:ext uri="{C572A759-6A51-4108-AA02-DFA0A04FC94B}">
              <ma14:wrappingTextBoxFlag xmlns:ma14="http://schemas.microsoft.com/office/mac/drawingml/2011/main" xmlns="" val="1"/>
            </a:ext>
          </a:extLst>
        </p:spPr>
        <p:txBody>
          <a:bodyPr anchor="t"/>
          <a:lstStyle>
            <a:lvl1pPr>
              <a:defRPr>
                <a:latin typeface="Helvetica Neue Bold Condensed"/>
                <a:ea typeface="Helvetica Neue Bold Condensed"/>
                <a:cs typeface="Helvetica Neue Bold Condensed"/>
                <a:sym typeface="Helvetica Neue Bold Condensed"/>
              </a:defRPr>
            </a:lvl1pPr>
          </a:lstStyle>
          <a:p>
            <a:r>
              <a:rPr lang="ru-RU" dirty="0" smtClean="0"/>
              <a:t>31</a:t>
            </a:r>
            <a:endParaRPr dirty="0"/>
          </a:p>
        </p:txBody>
      </p:sp>
    </p:spTree>
    <p:extLst>
      <p:ext uri="{BB962C8B-B14F-4D97-AF65-F5344CB8AC3E}">
        <p14:creationId xmlns:p14="http://schemas.microsoft.com/office/powerpoint/2010/main" val="2736895707"/>
      </p:ext>
    </p:extLst>
  </p:cSld>
  <p:clrMapOvr>
    <a:masterClrMapping/>
  </p:clrMapOvr>
  <p:transition spd="med"/>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hape 453"/>
          <p:cNvSpPr/>
          <p:nvPr/>
        </p:nvSpPr>
        <p:spPr>
          <a:xfrm>
            <a:off x="-15541" y="-40174"/>
            <a:ext cx="9166837" cy="800864"/>
          </a:xfrm>
          <a:prstGeom prst="rect">
            <a:avLst/>
          </a:prstGeom>
          <a:solidFill>
            <a:srgbClr val="1682C6"/>
          </a:solidFill>
          <a:ln w="38100">
            <a:solidFill>
              <a:srgbClr val="FFFFFF"/>
            </a:solidFill>
          </a:ln>
          <a:effectLst>
            <a:outerShdw blurRad="38100" dist="20000" dir="5400000" rotWithShape="0">
              <a:srgbClr val="000000">
                <a:alpha val="38000"/>
              </a:srgbClr>
            </a:outerShdw>
          </a:effectLst>
        </p:spPr>
        <p:txBody>
          <a:bodyPr lIns="45718" tIns="45718" rIns="45718" bIns="45718" anchor="ctr"/>
          <a:lstStyle/>
          <a:p>
            <a:pPr algn="ctr">
              <a:defRPr>
                <a:solidFill>
                  <a:srgbClr val="FFFFFF"/>
                </a:solidFill>
                <a:latin typeface="+mn-lt"/>
                <a:ea typeface="+mn-ea"/>
                <a:cs typeface="+mn-cs"/>
                <a:sym typeface="Calibri"/>
              </a:defRPr>
            </a:pPr>
            <a:r>
              <a:rPr lang="ru-RU" sz="2800" dirty="0">
                <a:solidFill>
                  <a:srgbClr val="FFFFFF"/>
                </a:solidFill>
                <a:latin typeface="Impact" panose="020B0806030902050204" pitchFamily="34" charset="0"/>
                <a:sym typeface="Calibri"/>
              </a:rPr>
              <a:t>СЕРИЯ «ПРОФИЛЬНАЯ ШКОЛА»</a:t>
            </a:r>
          </a:p>
        </p:txBody>
      </p:sp>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52320" y="348082"/>
            <a:ext cx="1523166" cy="2113597"/>
          </a:xfrm>
          <a:prstGeom prst="rect">
            <a:avLst/>
          </a:prstGeom>
        </p:spPr>
      </p:pic>
      <p:pic>
        <p:nvPicPr>
          <p:cNvPr id="7" name="Рисунок 6"/>
          <p:cNvPicPr>
            <a:picLocks noChangeAspect="1"/>
          </p:cNvPicPr>
          <p:nvPr/>
        </p:nvPicPr>
        <p:blipFill rotWithShape="1">
          <a:blip r:embed="rId4"/>
          <a:srcRect l="36219" t="27600" r="36219" b="43000"/>
          <a:stretch/>
        </p:blipFill>
        <p:spPr>
          <a:xfrm>
            <a:off x="-5830" y="836712"/>
            <a:ext cx="6360707" cy="3744416"/>
          </a:xfrm>
          <a:prstGeom prst="rect">
            <a:avLst/>
          </a:prstGeom>
          <a:ln>
            <a:solidFill>
              <a:srgbClr val="7030A0"/>
            </a:solidFill>
          </a:ln>
        </p:spPr>
      </p:pic>
      <p:pic>
        <p:nvPicPr>
          <p:cNvPr id="2" name="Рисунок 1"/>
          <p:cNvPicPr>
            <a:picLocks noChangeAspect="1"/>
          </p:cNvPicPr>
          <p:nvPr/>
        </p:nvPicPr>
        <p:blipFill rotWithShape="1">
          <a:blip r:embed="rId5"/>
          <a:srcRect l="35431" t="15000" r="37400" b="68900"/>
          <a:stretch/>
        </p:blipFill>
        <p:spPr>
          <a:xfrm>
            <a:off x="2857765" y="4732040"/>
            <a:ext cx="6301176" cy="2100392"/>
          </a:xfrm>
          <a:prstGeom prst="rect">
            <a:avLst/>
          </a:prstGeom>
          <a:ln>
            <a:solidFill>
              <a:srgbClr val="7030A0"/>
            </a:solidFill>
          </a:ln>
        </p:spPr>
      </p:pic>
    </p:spTree>
    <p:extLst>
      <p:ext uri="{BB962C8B-B14F-4D97-AF65-F5344CB8AC3E}">
        <p14:creationId xmlns:p14="http://schemas.microsoft.com/office/powerpoint/2010/main" val="3751007596"/>
      </p:ext>
    </p:extLst>
  </p:cSld>
  <p:clrMapOvr>
    <a:masterClrMapping/>
  </p:clrMapOvr>
  <p:transition spd="med"/>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hape 453"/>
          <p:cNvSpPr/>
          <p:nvPr/>
        </p:nvSpPr>
        <p:spPr>
          <a:xfrm>
            <a:off x="-15541" y="-40174"/>
            <a:ext cx="9166837" cy="800864"/>
          </a:xfrm>
          <a:prstGeom prst="rect">
            <a:avLst/>
          </a:prstGeom>
          <a:solidFill>
            <a:srgbClr val="1682C6"/>
          </a:solidFill>
          <a:ln w="38100">
            <a:solidFill>
              <a:srgbClr val="FFFFFF"/>
            </a:solidFill>
          </a:ln>
          <a:effectLst>
            <a:outerShdw blurRad="38100" dist="20000" dir="5400000" rotWithShape="0">
              <a:srgbClr val="000000">
                <a:alpha val="38000"/>
              </a:srgbClr>
            </a:outerShdw>
          </a:effectLst>
        </p:spPr>
        <p:txBody>
          <a:bodyPr lIns="45718" tIns="45718" rIns="45718" bIns="45718" anchor="ctr"/>
          <a:lstStyle/>
          <a:p>
            <a:pPr algn="ctr">
              <a:defRPr>
                <a:solidFill>
                  <a:srgbClr val="FFFFFF"/>
                </a:solidFill>
                <a:latin typeface="+mn-lt"/>
                <a:ea typeface="+mn-ea"/>
                <a:cs typeface="+mn-cs"/>
                <a:sym typeface="Calibri"/>
              </a:defRPr>
            </a:pPr>
            <a:r>
              <a:rPr lang="ru-RU" sz="2800" dirty="0">
                <a:solidFill>
                  <a:srgbClr val="FFFFFF"/>
                </a:solidFill>
                <a:latin typeface="Impact" panose="020B0806030902050204" pitchFamily="34" charset="0"/>
                <a:sym typeface="Calibri"/>
              </a:rPr>
              <a:t>СЕРИЯ «ПРОФИЛЬНАЯ ШКОЛА»</a:t>
            </a:r>
          </a:p>
        </p:txBody>
      </p:sp>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52320" y="348082"/>
            <a:ext cx="1523166" cy="2113597"/>
          </a:xfrm>
          <a:prstGeom prst="rect">
            <a:avLst/>
          </a:prstGeom>
        </p:spPr>
      </p:pic>
      <p:pic>
        <p:nvPicPr>
          <p:cNvPr id="2" name="Рисунок 1"/>
          <p:cNvPicPr>
            <a:picLocks noChangeAspect="1"/>
          </p:cNvPicPr>
          <p:nvPr/>
        </p:nvPicPr>
        <p:blipFill rotWithShape="1">
          <a:blip r:embed="rId4"/>
          <a:srcRect l="35431" t="12201" r="37400" b="70299"/>
          <a:stretch/>
        </p:blipFill>
        <p:spPr>
          <a:xfrm>
            <a:off x="107504" y="980728"/>
            <a:ext cx="6558489" cy="2376264"/>
          </a:xfrm>
          <a:prstGeom prst="rect">
            <a:avLst/>
          </a:prstGeom>
          <a:ln>
            <a:solidFill>
              <a:srgbClr val="7030A0"/>
            </a:solidFill>
          </a:ln>
        </p:spPr>
      </p:pic>
      <p:pic>
        <p:nvPicPr>
          <p:cNvPr id="3" name="Рисунок 2"/>
          <p:cNvPicPr>
            <a:picLocks noChangeAspect="1"/>
          </p:cNvPicPr>
          <p:nvPr/>
        </p:nvPicPr>
        <p:blipFill rotWithShape="1">
          <a:blip r:embed="rId5"/>
          <a:srcRect l="36613" t="12201" r="36219" b="68900"/>
          <a:stretch/>
        </p:blipFill>
        <p:spPr>
          <a:xfrm>
            <a:off x="2627784" y="3577030"/>
            <a:ext cx="6062417" cy="2372250"/>
          </a:xfrm>
          <a:prstGeom prst="rect">
            <a:avLst/>
          </a:prstGeom>
          <a:ln>
            <a:solidFill>
              <a:srgbClr val="7030A0"/>
            </a:solidFill>
          </a:ln>
        </p:spPr>
      </p:pic>
      <p:sp>
        <p:nvSpPr>
          <p:cNvPr id="9" name="Shape 457"/>
          <p:cNvSpPr>
            <a:spLocks noGrp="1"/>
          </p:cNvSpPr>
          <p:nvPr>
            <p:ph type="sldNum" sz="quarter" idx="4294967295"/>
          </p:nvPr>
        </p:nvSpPr>
        <p:spPr>
          <a:xfrm>
            <a:off x="8277237" y="6309800"/>
            <a:ext cx="319955" cy="338550"/>
          </a:xfrm>
          <a:prstGeom prst="rect">
            <a:avLst/>
          </a:prstGeom>
          <a:extLst>
            <a:ext uri="{C572A759-6A51-4108-AA02-DFA0A04FC94B}">
              <ma14:wrappingTextBoxFlag xmlns:ma14="http://schemas.microsoft.com/office/mac/drawingml/2011/main" xmlns="" val="1"/>
            </a:ext>
          </a:extLst>
        </p:spPr>
        <p:txBody>
          <a:bodyPr anchor="t"/>
          <a:lstStyle>
            <a:lvl1pPr>
              <a:defRPr>
                <a:latin typeface="Helvetica Neue Bold Condensed"/>
                <a:ea typeface="Helvetica Neue Bold Condensed"/>
                <a:cs typeface="Helvetica Neue Bold Condensed"/>
                <a:sym typeface="Helvetica Neue Bold Condensed"/>
              </a:defRPr>
            </a:lvl1pPr>
          </a:lstStyle>
          <a:p>
            <a:r>
              <a:rPr lang="ru-RU" dirty="0" smtClean="0"/>
              <a:t>33</a:t>
            </a:r>
            <a:endParaRPr dirty="0"/>
          </a:p>
        </p:txBody>
      </p:sp>
    </p:spTree>
    <p:extLst>
      <p:ext uri="{BB962C8B-B14F-4D97-AF65-F5344CB8AC3E}">
        <p14:creationId xmlns:p14="http://schemas.microsoft.com/office/powerpoint/2010/main" val="2935157001"/>
      </p:ext>
    </p:extLst>
  </p:cSld>
  <p:clrMapOvr>
    <a:masterClrMapping/>
  </p:clrMapOvr>
  <p:transition spd="med"/>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hape 453"/>
          <p:cNvSpPr/>
          <p:nvPr/>
        </p:nvSpPr>
        <p:spPr>
          <a:xfrm>
            <a:off x="-15541" y="-40174"/>
            <a:ext cx="9166837" cy="800864"/>
          </a:xfrm>
          <a:prstGeom prst="rect">
            <a:avLst/>
          </a:prstGeom>
          <a:solidFill>
            <a:srgbClr val="1682C6"/>
          </a:solidFill>
          <a:ln w="38100">
            <a:solidFill>
              <a:srgbClr val="FFFFFF"/>
            </a:solidFill>
          </a:ln>
          <a:effectLst>
            <a:outerShdw blurRad="38100" dist="20000" dir="5400000" rotWithShape="0">
              <a:srgbClr val="000000">
                <a:alpha val="38000"/>
              </a:srgbClr>
            </a:outerShdw>
          </a:effectLst>
        </p:spPr>
        <p:txBody>
          <a:bodyPr lIns="45718" tIns="45718" rIns="45718" bIns="45718" anchor="ctr"/>
          <a:lstStyle/>
          <a:p>
            <a:pPr algn="ctr">
              <a:defRPr>
                <a:solidFill>
                  <a:srgbClr val="FFFFFF"/>
                </a:solidFill>
                <a:latin typeface="+mn-lt"/>
                <a:ea typeface="+mn-ea"/>
                <a:cs typeface="+mn-cs"/>
                <a:sym typeface="Calibri"/>
              </a:defRPr>
            </a:pPr>
            <a:r>
              <a:rPr lang="ru-RU" sz="2800" dirty="0">
                <a:solidFill>
                  <a:srgbClr val="FFFFFF"/>
                </a:solidFill>
                <a:latin typeface="Impact" panose="020B0806030902050204" pitchFamily="34" charset="0"/>
                <a:sym typeface="Calibri"/>
              </a:rPr>
              <a:t>СЕРИЯ «ПРОФИЛЬНАЯ ШКОЛА»</a:t>
            </a:r>
          </a:p>
        </p:txBody>
      </p:sp>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52320" y="348082"/>
            <a:ext cx="1523166" cy="2113597"/>
          </a:xfrm>
          <a:prstGeom prst="rect">
            <a:avLst/>
          </a:prstGeom>
        </p:spPr>
      </p:pic>
      <p:pic>
        <p:nvPicPr>
          <p:cNvPr id="4" name="Рисунок 3"/>
          <p:cNvPicPr>
            <a:picLocks noChangeAspect="1"/>
          </p:cNvPicPr>
          <p:nvPr/>
        </p:nvPicPr>
        <p:blipFill rotWithShape="1">
          <a:blip r:embed="rId4"/>
          <a:srcRect l="35431" t="12201" r="37794" b="72400"/>
          <a:stretch/>
        </p:blipFill>
        <p:spPr>
          <a:xfrm>
            <a:off x="179512" y="908720"/>
            <a:ext cx="6899676" cy="2232248"/>
          </a:xfrm>
          <a:prstGeom prst="rect">
            <a:avLst/>
          </a:prstGeom>
          <a:ln>
            <a:solidFill>
              <a:srgbClr val="7030A0"/>
            </a:solidFill>
          </a:ln>
        </p:spPr>
      </p:pic>
      <p:pic>
        <p:nvPicPr>
          <p:cNvPr id="5" name="Рисунок 4"/>
          <p:cNvPicPr>
            <a:picLocks noChangeAspect="1"/>
          </p:cNvPicPr>
          <p:nvPr/>
        </p:nvPicPr>
        <p:blipFill rotWithShape="1">
          <a:blip r:embed="rId5"/>
          <a:srcRect l="35830" t="21699" r="37002" b="60101"/>
          <a:stretch/>
        </p:blipFill>
        <p:spPr>
          <a:xfrm>
            <a:off x="2195736" y="3573016"/>
            <a:ext cx="6553371" cy="2469386"/>
          </a:xfrm>
          <a:prstGeom prst="rect">
            <a:avLst/>
          </a:prstGeom>
          <a:ln>
            <a:solidFill>
              <a:srgbClr val="7030A0"/>
            </a:solidFill>
          </a:ln>
        </p:spPr>
      </p:pic>
      <p:sp>
        <p:nvSpPr>
          <p:cNvPr id="9" name="Shape 457"/>
          <p:cNvSpPr>
            <a:spLocks noGrp="1"/>
          </p:cNvSpPr>
          <p:nvPr>
            <p:ph type="sldNum" sz="quarter" idx="4294967295"/>
          </p:nvPr>
        </p:nvSpPr>
        <p:spPr>
          <a:xfrm>
            <a:off x="8277237" y="6309800"/>
            <a:ext cx="319955" cy="338550"/>
          </a:xfrm>
          <a:prstGeom prst="rect">
            <a:avLst/>
          </a:prstGeom>
          <a:extLst>
            <a:ext uri="{C572A759-6A51-4108-AA02-DFA0A04FC94B}">
              <ma14:wrappingTextBoxFlag xmlns:ma14="http://schemas.microsoft.com/office/mac/drawingml/2011/main" xmlns="" val="1"/>
            </a:ext>
          </a:extLst>
        </p:spPr>
        <p:txBody>
          <a:bodyPr anchor="t"/>
          <a:lstStyle>
            <a:lvl1pPr>
              <a:defRPr>
                <a:latin typeface="Helvetica Neue Bold Condensed"/>
                <a:ea typeface="Helvetica Neue Bold Condensed"/>
                <a:cs typeface="Helvetica Neue Bold Condensed"/>
                <a:sym typeface="Helvetica Neue Bold Condensed"/>
              </a:defRPr>
            </a:lvl1pPr>
          </a:lstStyle>
          <a:p>
            <a:r>
              <a:rPr lang="ru-RU" dirty="0" smtClean="0"/>
              <a:t>34</a:t>
            </a:r>
            <a:endParaRPr dirty="0"/>
          </a:p>
        </p:txBody>
      </p:sp>
    </p:spTree>
    <p:extLst>
      <p:ext uri="{BB962C8B-B14F-4D97-AF65-F5344CB8AC3E}">
        <p14:creationId xmlns:p14="http://schemas.microsoft.com/office/powerpoint/2010/main" val="3777330519"/>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4" name="image1.png"/>
          <p:cNvPicPr>
            <a:picLocks noChangeAspect="1"/>
          </p:cNvPicPr>
          <p:nvPr/>
        </p:nvPicPr>
        <p:blipFill>
          <a:blip r:embed="rId3" cstate="print">
            <a:extLst/>
          </a:blip>
          <a:stretch>
            <a:fillRect/>
          </a:stretch>
        </p:blipFill>
        <p:spPr>
          <a:xfrm>
            <a:off x="-3" y="6226797"/>
            <a:ext cx="9144004" cy="455669"/>
          </a:xfrm>
          <a:prstGeom prst="rect">
            <a:avLst/>
          </a:prstGeom>
          <a:ln w="12700">
            <a:miter lim="400000"/>
          </a:ln>
        </p:spPr>
      </p:pic>
      <p:pic>
        <p:nvPicPr>
          <p:cNvPr id="456" name="image2.png"/>
          <p:cNvPicPr>
            <a:picLocks noChangeAspect="1"/>
          </p:cNvPicPr>
          <p:nvPr/>
        </p:nvPicPr>
        <p:blipFill>
          <a:blip r:embed="rId4" cstate="print">
            <a:extLst/>
          </a:blip>
          <a:stretch>
            <a:fillRect/>
          </a:stretch>
        </p:blipFill>
        <p:spPr>
          <a:xfrm>
            <a:off x="8172400" y="6272067"/>
            <a:ext cx="500064" cy="365127"/>
          </a:xfrm>
          <a:prstGeom prst="rect">
            <a:avLst/>
          </a:prstGeom>
          <a:ln w="12700">
            <a:miter lim="400000"/>
          </a:ln>
        </p:spPr>
      </p:pic>
      <p:sp>
        <p:nvSpPr>
          <p:cNvPr id="457" name="Shape 457"/>
          <p:cNvSpPr>
            <a:spLocks noGrp="1"/>
          </p:cNvSpPr>
          <p:nvPr>
            <p:ph type="sldNum" sz="quarter" idx="4294967295"/>
          </p:nvPr>
        </p:nvSpPr>
        <p:spPr>
          <a:xfrm>
            <a:off x="8395517" y="6309800"/>
            <a:ext cx="201675" cy="327049"/>
          </a:xfrm>
          <a:prstGeom prst="rect">
            <a:avLst/>
          </a:prstGeom>
          <a:extLst>
            <a:ext uri="{C572A759-6A51-4108-AA02-DFA0A04FC94B}">
              <ma14:wrappingTextBoxFlag xmlns="" xmlns:ma14="http://schemas.microsoft.com/office/mac/drawingml/2011/main" val="1"/>
            </a:ext>
          </a:extLst>
        </p:spPr>
        <p:txBody>
          <a:bodyPr anchor="t"/>
          <a:lstStyle>
            <a:lvl1pPr>
              <a:defRPr>
                <a:latin typeface="Helvetica Neue Bold Condensed"/>
                <a:ea typeface="Helvetica Neue Bold Condensed"/>
                <a:cs typeface="Helvetica Neue Bold Condensed"/>
                <a:sym typeface="Helvetica Neue Bold Condensed"/>
              </a:defRPr>
            </a:lvl1pPr>
          </a:lstStyle>
          <a:p>
            <a:fld id="{86CB4B4D-7CA3-9044-876B-883B54F8677D}" type="slidenum">
              <a:rPr/>
              <a:pPr/>
              <a:t>4</a:t>
            </a:fld>
            <a:endParaRPr dirty="0"/>
          </a:p>
        </p:txBody>
      </p:sp>
      <p:sp>
        <p:nvSpPr>
          <p:cNvPr id="9" name="Shape 453"/>
          <p:cNvSpPr/>
          <p:nvPr/>
        </p:nvSpPr>
        <p:spPr>
          <a:xfrm>
            <a:off x="1750988" y="0"/>
            <a:ext cx="7393012" cy="1588495"/>
          </a:xfrm>
          <a:prstGeom prst="rect">
            <a:avLst/>
          </a:prstGeom>
          <a:solidFill>
            <a:srgbClr val="1682C6"/>
          </a:solidFill>
          <a:ln w="38100">
            <a:solidFill>
              <a:srgbClr val="FFFFFF"/>
            </a:solidFill>
          </a:ln>
          <a:effectLst>
            <a:outerShdw blurRad="38100" dist="20000" dir="5400000" rotWithShape="0">
              <a:srgbClr val="000000">
                <a:alpha val="38000"/>
              </a:srgbClr>
            </a:outerShdw>
          </a:effectLst>
        </p:spPr>
        <p:txBody>
          <a:bodyPr lIns="45718" tIns="45718" rIns="45718" bIns="45718" anchor="ctr"/>
          <a:lstStyle/>
          <a:p>
            <a:pPr>
              <a:defRPr>
                <a:solidFill>
                  <a:srgbClr val="FFFFFF"/>
                </a:solidFill>
                <a:latin typeface="+mn-lt"/>
                <a:ea typeface="+mn-ea"/>
                <a:cs typeface="+mn-cs"/>
                <a:sym typeface="Calibri"/>
              </a:defRPr>
            </a:pPr>
            <a:endParaRPr/>
          </a:p>
        </p:txBody>
      </p:sp>
      <p:pic>
        <p:nvPicPr>
          <p:cNvPr id="12" name="image56.png"/>
          <p:cNvPicPr>
            <a:picLocks noChangeAspect="1"/>
          </p:cNvPicPr>
          <p:nvPr/>
        </p:nvPicPr>
        <p:blipFill>
          <a:blip r:embed="rId5" cstate="print">
            <a:extLst/>
          </a:blip>
          <a:stretch>
            <a:fillRect/>
          </a:stretch>
        </p:blipFill>
        <p:spPr>
          <a:xfrm>
            <a:off x="9861" y="454927"/>
            <a:ext cx="1662866" cy="656807"/>
          </a:xfrm>
          <a:prstGeom prst="rect">
            <a:avLst/>
          </a:prstGeom>
          <a:ln w="12700">
            <a:miter lim="400000"/>
          </a:ln>
        </p:spPr>
      </p:pic>
      <p:pic>
        <p:nvPicPr>
          <p:cNvPr id="13" name="image49.png"/>
          <p:cNvPicPr>
            <a:picLocks noChangeAspect="1"/>
          </p:cNvPicPr>
          <p:nvPr/>
        </p:nvPicPr>
        <p:blipFill>
          <a:blip r:embed="rId6" cstate="print">
            <a:extLst/>
          </a:blip>
          <a:stretch>
            <a:fillRect/>
          </a:stretch>
        </p:blipFill>
        <p:spPr>
          <a:xfrm>
            <a:off x="755576" y="260648"/>
            <a:ext cx="810582" cy="763668"/>
          </a:xfrm>
          <a:prstGeom prst="rect">
            <a:avLst/>
          </a:prstGeom>
          <a:ln w="12700">
            <a:miter lim="400000"/>
          </a:ln>
        </p:spPr>
      </p:pic>
      <p:pic>
        <p:nvPicPr>
          <p:cNvPr id="15" name="image56.png"/>
          <p:cNvPicPr>
            <a:picLocks noChangeAspect="1"/>
          </p:cNvPicPr>
          <p:nvPr/>
        </p:nvPicPr>
        <p:blipFill>
          <a:blip r:embed="rId5" cstate="print">
            <a:extLst/>
          </a:blip>
          <a:stretch>
            <a:fillRect/>
          </a:stretch>
        </p:blipFill>
        <p:spPr>
          <a:xfrm>
            <a:off x="0" y="1340768"/>
            <a:ext cx="1662866" cy="656807"/>
          </a:xfrm>
          <a:prstGeom prst="rect">
            <a:avLst/>
          </a:prstGeom>
          <a:ln w="12700">
            <a:miter lim="400000"/>
          </a:ln>
        </p:spPr>
      </p:pic>
      <p:pic>
        <p:nvPicPr>
          <p:cNvPr id="35" name="Рисунок 26" descr="Untitled-1.png"/>
          <p:cNvPicPr>
            <a:picLocks noChangeAspect="1"/>
          </p:cNvPicPr>
          <p:nvPr/>
        </p:nvPicPr>
        <p:blipFill>
          <a:blip r:embed="rId7" cstate="print"/>
          <a:srcRect/>
          <a:stretch>
            <a:fillRect/>
          </a:stretch>
        </p:blipFill>
        <p:spPr bwMode="auto">
          <a:xfrm>
            <a:off x="539552" y="1340768"/>
            <a:ext cx="478461" cy="589732"/>
          </a:xfrm>
          <a:prstGeom prst="rect">
            <a:avLst/>
          </a:prstGeom>
          <a:noFill/>
          <a:ln w="9525">
            <a:noFill/>
            <a:miter lim="800000"/>
            <a:headEnd/>
            <a:tailEnd/>
          </a:ln>
        </p:spPr>
      </p:pic>
      <p:sp>
        <p:nvSpPr>
          <p:cNvPr id="14" name="Прямоугольник 13"/>
          <p:cNvSpPr/>
          <p:nvPr/>
        </p:nvSpPr>
        <p:spPr>
          <a:xfrm>
            <a:off x="1835696" y="116633"/>
            <a:ext cx="7308304" cy="2000548"/>
          </a:xfrm>
          <a:prstGeom prst="rect">
            <a:avLst/>
          </a:prstGeom>
        </p:spPr>
        <p:txBody>
          <a:bodyPr wrap="square">
            <a:spAutoFit/>
          </a:bodyPr>
          <a:lstStyle/>
          <a:p>
            <a:pPr algn="ctr">
              <a:defRPr/>
            </a:pPr>
            <a:r>
              <a:rPr lang="ru-RU" sz="3300" dirty="0">
                <a:solidFill>
                  <a:schemeClr val="bg1"/>
                </a:solidFill>
                <a:latin typeface="Impact" pitchFamily="34" charset="0"/>
              </a:rPr>
              <a:t>Учебно-методический комплекс </a:t>
            </a:r>
            <a:endParaRPr lang="ru-RU" sz="3300" dirty="0" smtClean="0">
              <a:solidFill>
                <a:schemeClr val="bg1"/>
              </a:solidFill>
              <a:latin typeface="Impact" pitchFamily="34" charset="0"/>
            </a:endParaRPr>
          </a:p>
          <a:p>
            <a:pPr algn="ctr">
              <a:defRPr/>
            </a:pPr>
            <a:r>
              <a:rPr lang="ru-RU" sz="3300" dirty="0" smtClean="0">
                <a:solidFill>
                  <a:schemeClr val="bg1"/>
                </a:solidFill>
                <a:latin typeface="Impact" pitchFamily="34" charset="0"/>
              </a:rPr>
              <a:t>«</a:t>
            </a:r>
            <a:r>
              <a:rPr lang="ru-RU" sz="3300" dirty="0">
                <a:solidFill>
                  <a:schemeClr val="bg1"/>
                </a:solidFill>
                <a:latin typeface="Impact" pitchFamily="34" charset="0"/>
              </a:rPr>
              <a:t>Линия жизни</a:t>
            </a:r>
            <a:r>
              <a:rPr lang="ru-RU" sz="3300" dirty="0" smtClean="0">
                <a:solidFill>
                  <a:schemeClr val="bg1"/>
                </a:solidFill>
                <a:latin typeface="Impact" pitchFamily="34" charset="0"/>
              </a:rPr>
              <a:t>» 10-11 </a:t>
            </a:r>
            <a:endParaRPr lang="ru-RU" sz="3300" dirty="0">
              <a:solidFill>
                <a:schemeClr val="bg1"/>
              </a:solidFill>
              <a:latin typeface="Impact" pitchFamily="34" charset="0"/>
            </a:endParaRPr>
          </a:p>
          <a:p>
            <a:pPr algn="ctr">
              <a:defRPr/>
            </a:pPr>
            <a:r>
              <a:rPr lang="ru-RU" sz="2500" dirty="0">
                <a:solidFill>
                  <a:schemeClr val="bg1"/>
                </a:solidFill>
                <a:latin typeface="Impact" pitchFamily="34" charset="0"/>
              </a:rPr>
              <a:t>под ред. В.В. Пасечника</a:t>
            </a:r>
          </a:p>
          <a:p>
            <a:pPr algn="ctr">
              <a:defRPr/>
            </a:pPr>
            <a:r>
              <a:rPr lang="ru-RU" sz="3300" dirty="0">
                <a:solidFill>
                  <a:schemeClr val="bg1"/>
                </a:solidFill>
                <a:latin typeface="Impact" pitchFamily="34" charset="0"/>
              </a:rPr>
              <a:t> </a:t>
            </a:r>
          </a:p>
        </p:txBody>
      </p:sp>
      <p:grpSp>
        <p:nvGrpSpPr>
          <p:cNvPr id="18" name="Группа 17"/>
          <p:cNvGrpSpPr/>
          <p:nvPr/>
        </p:nvGrpSpPr>
        <p:grpSpPr>
          <a:xfrm>
            <a:off x="2195736" y="2133211"/>
            <a:ext cx="6786500" cy="4173221"/>
            <a:chOff x="539552" y="1988840"/>
            <a:chExt cx="6336704" cy="4211590"/>
          </a:xfrm>
        </p:grpSpPr>
        <p:pic>
          <p:nvPicPr>
            <p:cNvPr id="2051" name="Picture 3"/>
            <p:cNvPicPr>
              <a:picLocks noChangeAspect="1" noChangeArrowheads="1"/>
            </p:cNvPicPr>
            <p:nvPr/>
          </p:nvPicPr>
          <p:blipFill>
            <a:blip r:embed="rId8" cstate="print"/>
            <a:srcRect l="26966" t="8847" r="24603" b="8847"/>
            <a:stretch>
              <a:fillRect/>
            </a:stretch>
          </p:blipFill>
          <p:spPr bwMode="auto">
            <a:xfrm>
              <a:off x="539552" y="1988840"/>
              <a:ext cx="3171019" cy="4176464"/>
            </a:xfrm>
            <a:prstGeom prst="rect">
              <a:avLst/>
            </a:prstGeom>
            <a:noFill/>
            <a:ln w="9525">
              <a:solidFill>
                <a:schemeClr val="accent5">
                  <a:lumMod val="60000"/>
                  <a:lumOff val="40000"/>
                </a:schemeClr>
              </a:solidFill>
              <a:miter lim="800000"/>
              <a:headEnd/>
              <a:tailEnd/>
            </a:ln>
          </p:spPr>
        </p:pic>
        <p:sp>
          <p:nvSpPr>
            <p:cNvPr id="16" name="TextBox 15"/>
            <p:cNvSpPr txBox="1"/>
            <p:nvPr/>
          </p:nvSpPr>
          <p:spPr>
            <a:xfrm>
              <a:off x="738489" y="2222669"/>
              <a:ext cx="1368152" cy="7286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ru-RU" sz="4500" b="1" i="0" u="none" strike="noStrike" cap="none" spc="0" normalizeH="0" baseline="0" dirty="0" smtClean="0">
                  <a:ln>
                    <a:noFill/>
                  </a:ln>
                  <a:solidFill>
                    <a:schemeClr val="tx2">
                      <a:lumMod val="60000"/>
                      <a:lumOff val="40000"/>
                    </a:schemeClr>
                  </a:solidFill>
                  <a:effectLst/>
                  <a:uFillTx/>
                  <a:latin typeface="+mj-lt"/>
                  <a:ea typeface="+mj-ea"/>
                  <a:cs typeface="+mj-cs"/>
                  <a:sym typeface="Helvetica"/>
                </a:rPr>
                <a:t>§</a:t>
              </a:r>
              <a:r>
                <a:rPr kumimoji="0" lang="en-US" sz="4500" b="1" i="0" u="none" strike="noStrike" cap="none" spc="0" normalizeH="0" baseline="0" dirty="0" smtClean="0">
                  <a:ln>
                    <a:noFill/>
                  </a:ln>
                  <a:solidFill>
                    <a:schemeClr val="tx2">
                      <a:lumMod val="60000"/>
                      <a:lumOff val="40000"/>
                    </a:schemeClr>
                  </a:solidFill>
                  <a:effectLst/>
                  <a:uFillTx/>
                  <a:latin typeface="+mj-lt"/>
                  <a:ea typeface="+mj-ea"/>
                  <a:cs typeface="+mj-cs"/>
                  <a:sym typeface="Helvetica"/>
                </a:rPr>
                <a:t>21</a:t>
              </a:r>
              <a:endParaRPr kumimoji="0" lang="ru-RU" sz="4500" b="1" i="0" u="none" strike="noStrike" cap="none" spc="0" normalizeH="0" baseline="0" dirty="0">
                <a:ln>
                  <a:noFill/>
                </a:ln>
                <a:solidFill>
                  <a:schemeClr val="tx2">
                    <a:lumMod val="60000"/>
                    <a:lumOff val="40000"/>
                  </a:schemeClr>
                </a:solidFill>
                <a:effectLst/>
                <a:uFillTx/>
                <a:latin typeface="+mj-lt"/>
                <a:ea typeface="+mj-ea"/>
                <a:cs typeface="+mj-cs"/>
                <a:sym typeface="Helvetica"/>
              </a:endParaRPr>
            </a:p>
          </p:txBody>
        </p:sp>
        <p:pic>
          <p:nvPicPr>
            <p:cNvPr id="2052" name="Picture 4"/>
            <p:cNvPicPr>
              <a:picLocks noChangeAspect="1" noChangeArrowheads="1"/>
            </p:cNvPicPr>
            <p:nvPr/>
          </p:nvPicPr>
          <p:blipFill>
            <a:blip r:embed="rId9" cstate="print"/>
            <a:srcRect l="26966" t="8085" r="24603" b="8847"/>
            <a:stretch>
              <a:fillRect/>
            </a:stretch>
          </p:blipFill>
          <p:spPr bwMode="auto">
            <a:xfrm>
              <a:off x="3707904" y="1988840"/>
              <a:ext cx="3168352" cy="4211590"/>
            </a:xfrm>
            <a:prstGeom prst="rect">
              <a:avLst/>
            </a:prstGeom>
            <a:noFill/>
            <a:ln w="9525">
              <a:solidFill>
                <a:schemeClr val="accent5">
                  <a:lumMod val="60000"/>
                  <a:lumOff val="40000"/>
                </a:schemeClr>
              </a:solidFill>
              <a:miter lim="800000"/>
              <a:headEnd/>
              <a:tailEnd/>
            </a:ln>
          </p:spPr>
        </p:pic>
      </p:grpSp>
      <p:pic>
        <p:nvPicPr>
          <p:cNvPr id="17" name="image26.png"/>
          <p:cNvPicPr>
            <a:picLocks noChangeAspect="1"/>
          </p:cNvPicPr>
          <p:nvPr/>
        </p:nvPicPr>
        <p:blipFill>
          <a:blip r:embed="rId10" cstate="print">
            <a:extLst/>
          </a:blip>
          <a:stretch>
            <a:fillRect/>
          </a:stretch>
        </p:blipFill>
        <p:spPr>
          <a:xfrm>
            <a:off x="1168162" y="1484784"/>
            <a:ext cx="373416" cy="391721"/>
          </a:xfrm>
          <a:prstGeom prst="rect">
            <a:avLst/>
          </a:prstGeom>
          <a:ln w="12700">
            <a:miter lim="400000"/>
          </a:ln>
        </p:spPr>
      </p:pic>
      <p:sp>
        <p:nvSpPr>
          <p:cNvPr id="19" name="Содержимое 2"/>
          <p:cNvSpPr txBox="1">
            <a:spLocks/>
          </p:cNvSpPr>
          <p:nvPr/>
        </p:nvSpPr>
        <p:spPr>
          <a:xfrm>
            <a:off x="2161012" y="1629155"/>
            <a:ext cx="6011387" cy="504056"/>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Autofit/>
          </a:bodyPr>
          <a:lstStyle/>
          <a:p>
            <a:pPr marL="342900" marR="0" lvl="0" indent="-342900" algn="ctr" defTabSz="914400" rtl="0" eaLnBrk="1" fontAlgn="auto" latinLnBrk="0" hangingPunct="1">
              <a:lnSpc>
                <a:spcPct val="100000"/>
              </a:lnSpc>
              <a:spcBef>
                <a:spcPts val="700"/>
              </a:spcBef>
              <a:spcAft>
                <a:spcPts val="0"/>
              </a:spcAft>
              <a:buClrTx/>
              <a:buSzPct val="100000"/>
              <a:buFont typeface="Wingdings 2" pitchFamily="18" charset="2"/>
              <a:buNone/>
              <a:tabLst/>
              <a:defRPr/>
            </a:pPr>
            <a:r>
              <a:rPr lang="ru-RU" altLang="ru-RU" sz="2000" b="1" dirty="0">
                <a:solidFill>
                  <a:schemeClr val="accent1">
                    <a:lumMod val="50000"/>
                  </a:schemeClr>
                </a:solidFill>
                <a:ea typeface="+mn-ea"/>
                <a:cs typeface="+mn-cs"/>
                <a:sym typeface="Calibri"/>
              </a:rPr>
              <a:t>Структура </a:t>
            </a:r>
            <a:r>
              <a:rPr lang="ru-RU" altLang="ru-RU" sz="2000" b="1" dirty="0" smtClean="0">
                <a:solidFill>
                  <a:schemeClr val="accent1">
                    <a:lumMod val="50000"/>
                  </a:schemeClr>
                </a:solidFill>
                <a:ea typeface="+mn-ea"/>
                <a:cs typeface="+mn-cs"/>
                <a:sym typeface="Calibri"/>
              </a:rPr>
              <a:t>параграфа: информационный блок</a:t>
            </a:r>
            <a:endParaRPr lang="ru-RU" altLang="ru-RU" sz="2000" b="1" dirty="0">
              <a:solidFill>
                <a:schemeClr val="accent1">
                  <a:lumMod val="50000"/>
                </a:schemeClr>
              </a:solidFill>
              <a:ea typeface="+mn-ea"/>
              <a:cs typeface="+mn-cs"/>
              <a:sym typeface="Calibri"/>
            </a:endParaRPr>
          </a:p>
          <a:p>
            <a:pPr marL="342900" marR="0" lvl="0" indent="-342900" algn="ctr" defTabSz="914400" rtl="0" eaLnBrk="1" fontAlgn="auto" latinLnBrk="0" hangingPunct="1">
              <a:lnSpc>
                <a:spcPct val="100000"/>
              </a:lnSpc>
              <a:spcBef>
                <a:spcPts val="700"/>
              </a:spcBef>
              <a:spcAft>
                <a:spcPts val="0"/>
              </a:spcAft>
              <a:buClrTx/>
              <a:buSzPct val="100000"/>
              <a:tabLst/>
              <a:defRPr/>
            </a:pPr>
            <a:r>
              <a:rPr lang="ru-RU" altLang="ru-RU" b="1" dirty="0">
                <a:solidFill>
                  <a:schemeClr val="bg1">
                    <a:lumMod val="50000"/>
                  </a:schemeClr>
                </a:solidFill>
                <a:effectLst>
                  <a:outerShdw blurRad="38100" dist="38100" dir="2700000" algn="tl">
                    <a:srgbClr val="000000">
                      <a:alpha val="43137"/>
                    </a:srgbClr>
                  </a:outerShdw>
                </a:effectLst>
                <a:ea typeface="+mn-ea"/>
                <a:cs typeface="+mn-cs"/>
                <a:sym typeface="Calibri"/>
              </a:rPr>
              <a:t>  </a:t>
            </a:r>
          </a:p>
          <a:p>
            <a:pPr marL="342900" marR="0" lvl="0" indent="-342900" algn="ctr" defTabSz="914400" rtl="0" eaLnBrk="1" fontAlgn="auto" latinLnBrk="0" hangingPunct="1">
              <a:lnSpc>
                <a:spcPct val="100000"/>
              </a:lnSpc>
              <a:spcBef>
                <a:spcPts val="700"/>
              </a:spcBef>
              <a:spcAft>
                <a:spcPts val="0"/>
              </a:spcAft>
              <a:buClrTx/>
              <a:buSzPct val="100000"/>
              <a:buFont typeface="Wingdings 2" pitchFamily="18" charset="2"/>
              <a:buNone/>
              <a:tabLst/>
              <a:defRPr/>
            </a:pPr>
            <a:endParaRPr kumimoji="0" lang="ru-RU" altLang="ru-RU" sz="2200" b="1" i="0" u="none" strike="noStrike" kern="0" cap="none" spc="0" normalizeH="0" baseline="0" noProof="0" dirty="0" smtClean="0">
              <a:ln>
                <a:noFill/>
              </a:ln>
              <a:solidFill>
                <a:srgbClr val="000000"/>
              </a:solidFill>
              <a:effectLst/>
              <a:uLnTx/>
              <a:uFillTx/>
              <a:latin typeface="+mn-lt"/>
              <a:ea typeface="+mn-ea"/>
              <a:cs typeface="+mn-cs"/>
              <a:sym typeface="Calibri"/>
            </a:endParaRPr>
          </a:p>
        </p:txBody>
      </p:sp>
      <p:sp>
        <p:nvSpPr>
          <p:cNvPr id="4" name="Скругленная прямоугольная выноска 3"/>
          <p:cNvSpPr/>
          <p:nvPr/>
        </p:nvSpPr>
        <p:spPr>
          <a:xfrm>
            <a:off x="45905" y="3320919"/>
            <a:ext cx="1944216" cy="578877"/>
          </a:xfrm>
          <a:prstGeom prst="wedgeRoundRectCallout">
            <a:avLst>
              <a:gd name="adj1" fmla="val 105991"/>
              <a:gd name="adj2" fmla="val -47469"/>
              <a:gd name="adj3" fmla="val 16667"/>
            </a:avLst>
          </a:prstGeom>
          <a:noFill/>
          <a:ln w="25400" cap="flat">
            <a:solidFill>
              <a:schemeClr val="accent5">
                <a:lumMod val="75000"/>
              </a:schemeClr>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ru-RU" sz="1400" b="1" i="0" u="none" strike="noStrike" cap="none" spc="0" normalizeH="0" baseline="0" dirty="0" smtClean="0">
                <a:ln>
                  <a:noFill/>
                </a:ln>
                <a:solidFill>
                  <a:srgbClr val="000000"/>
                </a:solidFill>
                <a:uFillTx/>
                <a:latin typeface="+mj-lt"/>
                <a:ea typeface="+mj-ea"/>
                <a:cs typeface="+mj-cs"/>
                <a:sym typeface="Helvetica"/>
              </a:rPr>
              <a:t>Актуализация знаний</a:t>
            </a:r>
            <a:endParaRPr kumimoji="0" lang="ru-RU" sz="1400" b="1" i="0" u="none" strike="noStrike" cap="none" spc="0" normalizeH="0" baseline="0" dirty="0">
              <a:ln>
                <a:noFill/>
              </a:ln>
              <a:solidFill>
                <a:srgbClr val="000000"/>
              </a:solidFill>
              <a:uFillTx/>
              <a:latin typeface="+mj-lt"/>
              <a:ea typeface="+mj-ea"/>
              <a:cs typeface="+mj-cs"/>
              <a:sym typeface="Helvetica"/>
            </a:endParaRPr>
          </a:p>
        </p:txBody>
      </p:sp>
    </p:spTree>
    <p:extLst>
      <p:ext uri="{BB962C8B-B14F-4D97-AF65-F5344CB8AC3E}">
        <p14:creationId xmlns:p14="http://schemas.microsoft.com/office/powerpoint/2010/main" val="3565803486"/>
      </p:ext>
    </p:extLst>
  </p:cSld>
  <p:clrMapOvr>
    <a:masterClrMapping/>
  </p:clrMapOvr>
  <p:transition spd="slow"/>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hape 453"/>
          <p:cNvSpPr/>
          <p:nvPr/>
        </p:nvSpPr>
        <p:spPr>
          <a:xfrm>
            <a:off x="-15541" y="-40174"/>
            <a:ext cx="9166837" cy="800864"/>
          </a:xfrm>
          <a:prstGeom prst="rect">
            <a:avLst/>
          </a:prstGeom>
          <a:solidFill>
            <a:srgbClr val="1682C6"/>
          </a:solidFill>
          <a:ln w="38100">
            <a:solidFill>
              <a:srgbClr val="FFFFFF"/>
            </a:solidFill>
          </a:ln>
          <a:effectLst>
            <a:outerShdw blurRad="38100" dist="20000" dir="5400000" rotWithShape="0">
              <a:srgbClr val="000000">
                <a:alpha val="38000"/>
              </a:srgbClr>
            </a:outerShdw>
          </a:effectLst>
        </p:spPr>
        <p:txBody>
          <a:bodyPr lIns="45718" tIns="45718" rIns="45718" bIns="45718" anchor="ctr"/>
          <a:lstStyle/>
          <a:p>
            <a:pPr algn="ctr">
              <a:defRPr>
                <a:solidFill>
                  <a:srgbClr val="FFFFFF"/>
                </a:solidFill>
                <a:latin typeface="+mn-lt"/>
                <a:ea typeface="+mn-ea"/>
                <a:cs typeface="+mn-cs"/>
                <a:sym typeface="Calibri"/>
              </a:defRPr>
            </a:pPr>
            <a:r>
              <a:rPr lang="ru-RU" sz="2800" dirty="0">
                <a:solidFill>
                  <a:srgbClr val="FFFFFF"/>
                </a:solidFill>
                <a:latin typeface="Impact" panose="020B0806030902050204" pitchFamily="34" charset="0"/>
                <a:sym typeface="Calibri"/>
              </a:rPr>
              <a:t>СЕРИЯ «ПРОФИЛЬНАЯ ШКОЛА»</a:t>
            </a:r>
          </a:p>
        </p:txBody>
      </p:sp>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52320" y="348082"/>
            <a:ext cx="1523166" cy="2113597"/>
          </a:xfrm>
          <a:prstGeom prst="rect">
            <a:avLst/>
          </a:prstGeom>
        </p:spPr>
      </p:pic>
      <p:pic>
        <p:nvPicPr>
          <p:cNvPr id="2" name="Рисунок 1"/>
          <p:cNvPicPr>
            <a:picLocks noChangeAspect="1"/>
          </p:cNvPicPr>
          <p:nvPr/>
        </p:nvPicPr>
        <p:blipFill rotWithShape="1">
          <a:blip r:embed="rId4"/>
          <a:srcRect l="36618" t="13882" r="36214" b="66794"/>
          <a:stretch/>
        </p:blipFill>
        <p:spPr>
          <a:xfrm>
            <a:off x="323528" y="1447705"/>
            <a:ext cx="6624736" cy="1603583"/>
          </a:xfrm>
          <a:prstGeom prst="rect">
            <a:avLst/>
          </a:prstGeom>
          <a:ln>
            <a:solidFill>
              <a:srgbClr val="7030A0"/>
            </a:solidFill>
          </a:ln>
        </p:spPr>
      </p:pic>
      <p:pic>
        <p:nvPicPr>
          <p:cNvPr id="6" name="Рисунок 5"/>
          <p:cNvPicPr>
            <a:picLocks noChangeAspect="1"/>
          </p:cNvPicPr>
          <p:nvPr/>
        </p:nvPicPr>
        <p:blipFill rotWithShape="1">
          <a:blip r:embed="rId5"/>
          <a:srcRect l="36613" t="74499" r="36219" b="11501"/>
          <a:stretch/>
        </p:blipFill>
        <p:spPr>
          <a:xfrm>
            <a:off x="1742952" y="3501008"/>
            <a:ext cx="7204400" cy="2088232"/>
          </a:xfrm>
          <a:prstGeom prst="rect">
            <a:avLst/>
          </a:prstGeom>
          <a:ln>
            <a:solidFill>
              <a:srgbClr val="7030A0"/>
            </a:solidFill>
          </a:ln>
        </p:spPr>
      </p:pic>
      <p:sp>
        <p:nvSpPr>
          <p:cNvPr id="9" name="Shape 457"/>
          <p:cNvSpPr>
            <a:spLocks noGrp="1"/>
          </p:cNvSpPr>
          <p:nvPr>
            <p:ph type="sldNum" sz="quarter" idx="4294967295"/>
          </p:nvPr>
        </p:nvSpPr>
        <p:spPr>
          <a:xfrm>
            <a:off x="8277237" y="6309800"/>
            <a:ext cx="319955" cy="338550"/>
          </a:xfrm>
          <a:prstGeom prst="rect">
            <a:avLst/>
          </a:prstGeom>
          <a:extLst>
            <a:ext uri="{C572A759-6A51-4108-AA02-DFA0A04FC94B}">
              <ma14:wrappingTextBoxFlag xmlns:ma14="http://schemas.microsoft.com/office/mac/drawingml/2011/main" xmlns="" val="1"/>
            </a:ext>
          </a:extLst>
        </p:spPr>
        <p:txBody>
          <a:bodyPr anchor="t"/>
          <a:lstStyle>
            <a:lvl1pPr>
              <a:defRPr>
                <a:latin typeface="Helvetica Neue Bold Condensed"/>
                <a:ea typeface="Helvetica Neue Bold Condensed"/>
                <a:cs typeface="Helvetica Neue Bold Condensed"/>
                <a:sym typeface="Helvetica Neue Bold Condensed"/>
              </a:defRPr>
            </a:lvl1pPr>
          </a:lstStyle>
          <a:p>
            <a:r>
              <a:rPr lang="ru-RU" dirty="0" smtClean="0"/>
              <a:t>35</a:t>
            </a:r>
            <a:endParaRPr dirty="0"/>
          </a:p>
        </p:txBody>
      </p:sp>
    </p:spTree>
    <p:extLst>
      <p:ext uri="{BB962C8B-B14F-4D97-AF65-F5344CB8AC3E}">
        <p14:creationId xmlns:p14="http://schemas.microsoft.com/office/powerpoint/2010/main" val="3066406484"/>
      </p:ext>
    </p:extLst>
  </p:cSld>
  <p:clrMapOvr>
    <a:masterClrMapping/>
  </p:clrMapOvr>
  <p:transition spd="med"/>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hape 453"/>
          <p:cNvSpPr/>
          <p:nvPr/>
        </p:nvSpPr>
        <p:spPr>
          <a:xfrm>
            <a:off x="-15541" y="-40174"/>
            <a:ext cx="9166837" cy="800864"/>
          </a:xfrm>
          <a:prstGeom prst="rect">
            <a:avLst/>
          </a:prstGeom>
          <a:solidFill>
            <a:srgbClr val="1682C6"/>
          </a:solidFill>
          <a:ln w="38100">
            <a:solidFill>
              <a:srgbClr val="FFFFFF"/>
            </a:solidFill>
          </a:ln>
          <a:effectLst>
            <a:outerShdw blurRad="38100" dist="20000" dir="5400000" rotWithShape="0">
              <a:srgbClr val="000000">
                <a:alpha val="38000"/>
              </a:srgbClr>
            </a:outerShdw>
          </a:effectLst>
        </p:spPr>
        <p:txBody>
          <a:bodyPr lIns="45718" tIns="45718" rIns="45718" bIns="45718" anchor="ctr"/>
          <a:lstStyle/>
          <a:p>
            <a:pPr algn="ctr">
              <a:defRPr>
                <a:solidFill>
                  <a:srgbClr val="FFFFFF"/>
                </a:solidFill>
                <a:latin typeface="+mn-lt"/>
                <a:ea typeface="+mn-ea"/>
                <a:cs typeface="+mn-cs"/>
                <a:sym typeface="Calibri"/>
              </a:defRPr>
            </a:pPr>
            <a:r>
              <a:rPr lang="ru-RU" sz="2800" dirty="0">
                <a:solidFill>
                  <a:srgbClr val="FFFFFF"/>
                </a:solidFill>
                <a:latin typeface="Impact" panose="020B0806030902050204" pitchFamily="34" charset="0"/>
                <a:sym typeface="Calibri"/>
              </a:rPr>
              <a:t>СЕРИЯ «ПРОФИЛЬНАЯ ШКОЛА»</a:t>
            </a:r>
          </a:p>
        </p:txBody>
      </p:sp>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52320" y="348082"/>
            <a:ext cx="1523166" cy="2113597"/>
          </a:xfrm>
          <a:prstGeom prst="rect">
            <a:avLst/>
          </a:prstGeom>
        </p:spPr>
      </p:pic>
      <p:pic>
        <p:nvPicPr>
          <p:cNvPr id="2" name="Рисунок 1"/>
          <p:cNvPicPr>
            <a:picLocks noChangeAspect="1"/>
          </p:cNvPicPr>
          <p:nvPr/>
        </p:nvPicPr>
        <p:blipFill rotWithShape="1">
          <a:blip r:embed="rId4"/>
          <a:srcRect l="36619" t="38499" r="35819" b="14601"/>
          <a:stretch/>
        </p:blipFill>
        <p:spPr>
          <a:xfrm>
            <a:off x="179511" y="773099"/>
            <a:ext cx="6235505" cy="5968269"/>
          </a:xfrm>
          <a:prstGeom prst="rect">
            <a:avLst/>
          </a:prstGeom>
          <a:ln>
            <a:solidFill>
              <a:srgbClr val="7030A0"/>
            </a:solidFill>
          </a:ln>
        </p:spPr>
      </p:pic>
      <p:pic>
        <p:nvPicPr>
          <p:cNvPr id="3" name="Рисунок 2"/>
          <p:cNvPicPr>
            <a:picLocks noChangeAspect="1"/>
          </p:cNvPicPr>
          <p:nvPr/>
        </p:nvPicPr>
        <p:blipFill rotWithShape="1">
          <a:blip r:embed="rId5"/>
          <a:srcRect l="36613" t="15001" r="36612" b="48600"/>
          <a:stretch/>
        </p:blipFill>
        <p:spPr>
          <a:xfrm>
            <a:off x="5013292" y="3140968"/>
            <a:ext cx="3974320" cy="3039186"/>
          </a:xfrm>
          <a:prstGeom prst="rect">
            <a:avLst/>
          </a:prstGeom>
          <a:ln>
            <a:solidFill>
              <a:srgbClr val="7030A0"/>
            </a:solidFill>
          </a:ln>
        </p:spPr>
      </p:pic>
      <p:sp>
        <p:nvSpPr>
          <p:cNvPr id="9" name="Shape 457"/>
          <p:cNvSpPr>
            <a:spLocks noGrp="1"/>
          </p:cNvSpPr>
          <p:nvPr>
            <p:ph type="sldNum" sz="quarter" idx="4294967295"/>
          </p:nvPr>
        </p:nvSpPr>
        <p:spPr>
          <a:xfrm>
            <a:off x="8277237" y="6309800"/>
            <a:ext cx="319955" cy="338550"/>
          </a:xfrm>
          <a:prstGeom prst="rect">
            <a:avLst/>
          </a:prstGeom>
          <a:extLst>
            <a:ext uri="{C572A759-6A51-4108-AA02-DFA0A04FC94B}">
              <ma14:wrappingTextBoxFlag xmlns:ma14="http://schemas.microsoft.com/office/mac/drawingml/2011/main" xmlns="" val="1"/>
            </a:ext>
          </a:extLst>
        </p:spPr>
        <p:txBody>
          <a:bodyPr anchor="t"/>
          <a:lstStyle>
            <a:lvl1pPr>
              <a:defRPr>
                <a:latin typeface="Helvetica Neue Bold Condensed"/>
                <a:ea typeface="Helvetica Neue Bold Condensed"/>
                <a:cs typeface="Helvetica Neue Bold Condensed"/>
                <a:sym typeface="Helvetica Neue Bold Condensed"/>
              </a:defRPr>
            </a:lvl1pPr>
          </a:lstStyle>
          <a:p>
            <a:r>
              <a:rPr lang="ru-RU" dirty="0" smtClean="0"/>
              <a:t>36</a:t>
            </a:r>
            <a:endParaRPr dirty="0"/>
          </a:p>
        </p:txBody>
      </p:sp>
    </p:spTree>
    <p:extLst>
      <p:ext uri="{BB962C8B-B14F-4D97-AF65-F5344CB8AC3E}">
        <p14:creationId xmlns:p14="http://schemas.microsoft.com/office/powerpoint/2010/main" val="2680488039"/>
      </p:ext>
    </p:extLst>
  </p:cSld>
  <p:clrMapOvr>
    <a:masterClrMapping/>
  </p:clrMapOvr>
  <p:transition spd="med"/>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0751" y="1237184"/>
            <a:ext cx="1806623" cy="2529273"/>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683045" y="775519"/>
            <a:ext cx="760259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Элективный курс «Математическое моделирование»</a:t>
            </a:r>
            <a:endParaRPr kumimoji="0" lang="ru-RU"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91956" y="1383357"/>
            <a:ext cx="349216" cy="355196"/>
          </a:xfrm>
          <a:prstGeom prst="rect">
            <a:avLst/>
          </a:prstGeom>
        </p:spPr>
      </p:pic>
      <p:sp>
        <p:nvSpPr>
          <p:cNvPr id="7" name="TextBox 6"/>
          <p:cNvSpPr txBox="1"/>
          <p:nvPr/>
        </p:nvSpPr>
        <p:spPr>
          <a:xfrm>
            <a:off x="2841172" y="1318041"/>
            <a:ext cx="617932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Предназначен для учащихся 10-11 классов и студентов</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Колледжей;</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91957" y="2091243"/>
            <a:ext cx="349216" cy="355196"/>
          </a:xfrm>
          <a:prstGeom prst="rect">
            <a:avLst/>
          </a:prstGeom>
        </p:spPr>
      </p:pic>
      <p:sp>
        <p:nvSpPr>
          <p:cNvPr id="9" name="TextBox 8"/>
          <p:cNvSpPr txBox="1"/>
          <p:nvPr/>
        </p:nvSpPr>
        <p:spPr>
          <a:xfrm>
            <a:off x="2841172" y="2025927"/>
            <a:ext cx="6070463"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Поможет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выпускникам в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выборе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современных профессий, требующих теоретических знаний</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и элементарных практических навыков по формулированию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экономико-математических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моделей, их анализу и использованию для</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принятия управленческих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решений;</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3829" y="3982671"/>
            <a:ext cx="349216" cy="355196"/>
          </a:xfrm>
          <a:prstGeom prst="rect">
            <a:avLst/>
          </a:prstGeom>
        </p:spPr>
      </p:pic>
      <p:sp>
        <p:nvSpPr>
          <p:cNvPr id="11" name="Прямоугольник 10"/>
          <p:cNvSpPr/>
          <p:nvPr/>
        </p:nvSpPr>
        <p:spPr>
          <a:xfrm>
            <a:off x="783772" y="3964919"/>
            <a:ext cx="8127863" cy="13234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Пособие может быть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использовано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при реализации учебного плана технологического,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естественно-научного</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социально-экономического, гуманитарного,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универсального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и других профилей как на уровне среднего общего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образования, так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и в рамках внеурочной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деятельности;</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12" name="Рисунок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3829" y="5296397"/>
            <a:ext cx="349216" cy="355196"/>
          </a:xfrm>
          <a:prstGeom prst="rect">
            <a:avLst/>
          </a:prstGeom>
        </p:spPr>
      </p:pic>
      <p:sp>
        <p:nvSpPr>
          <p:cNvPr id="13" name="Прямоугольник 12"/>
          <p:cNvSpPr/>
          <p:nvPr/>
        </p:nvSpPr>
        <p:spPr>
          <a:xfrm>
            <a:off x="783771" y="5303746"/>
            <a:ext cx="8127863"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Книга поможет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учителю сэкономить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время на подготовку материала к разделу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образовательной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программы «Методы математики»</a:t>
            </a:r>
          </a:p>
        </p:txBody>
      </p:sp>
      <p:sp>
        <p:nvSpPr>
          <p:cNvPr id="14" name="Shape 457"/>
          <p:cNvSpPr>
            <a:spLocks noGrp="1"/>
          </p:cNvSpPr>
          <p:nvPr>
            <p:ph type="sldNum" sz="quarter" idx="4294967295"/>
          </p:nvPr>
        </p:nvSpPr>
        <p:spPr>
          <a:xfrm>
            <a:off x="8356504" y="6309800"/>
            <a:ext cx="319955" cy="338550"/>
          </a:xfrm>
          <a:prstGeom prst="rect">
            <a:avLst/>
          </a:prstGeom>
          <a:extLst>
            <a:ext uri="{C572A759-6A51-4108-AA02-DFA0A04FC94B}">
              <ma14:wrappingTextBoxFlag xmlns:ma14="http://schemas.microsoft.com/office/mac/drawingml/2011/main" xmlns="" val="1"/>
            </a:ext>
          </a:extLst>
        </p:spPr>
        <p:txBody>
          <a:bodyPr anchor="t"/>
          <a:lstStyle>
            <a:lvl1pPr>
              <a:defRPr>
                <a:latin typeface="Helvetica Neue Bold Condensed"/>
                <a:ea typeface="Helvetica Neue Bold Condensed"/>
                <a:cs typeface="Helvetica Neue Bold Condensed"/>
                <a:sym typeface="Helvetica Neue Bold Condensed"/>
              </a:defRPr>
            </a:lvl1pPr>
          </a:lstStyle>
          <a:p>
            <a:r>
              <a:rPr lang="ru-RU" dirty="0" smtClean="0"/>
              <a:t>37</a:t>
            </a:r>
            <a:endParaRPr dirty="0"/>
          </a:p>
        </p:txBody>
      </p:sp>
      <p:sp>
        <p:nvSpPr>
          <p:cNvPr id="15" name="Shape 453"/>
          <p:cNvSpPr/>
          <p:nvPr/>
        </p:nvSpPr>
        <p:spPr>
          <a:xfrm>
            <a:off x="-15541" y="-40174"/>
            <a:ext cx="9166837" cy="800864"/>
          </a:xfrm>
          <a:prstGeom prst="rect">
            <a:avLst/>
          </a:prstGeom>
          <a:solidFill>
            <a:srgbClr val="1682C6"/>
          </a:solidFill>
          <a:ln w="38100">
            <a:solidFill>
              <a:srgbClr val="FFFFFF"/>
            </a:solidFill>
          </a:ln>
          <a:effectLst>
            <a:outerShdw blurRad="38100" dist="20000" dir="5400000" rotWithShape="0">
              <a:srgbClr val="000000">
                <a:alpha val="38000"/>
              </a:srgbClr>
            </a:outerShdw>
          </a:effectLst>
        </p:spPr>
        <p:txBody>
          <a:bodyPr lIns="45718" tIns="45718" rIns="45718" bIns="45718" anchor="ctr"/>
          <a:lstStyle/>
          <a:p>
            <a:pPr algn="ctr">
              <a:defRPr>
                <a:solidFill>
                  <a:srgbClr val="FFFFFF"/>
                </a:solidFill>
                <a:latin typeface="+mn-lt"/>
                <a:ea typeface="+mn-ea"/>
                <a:cs typeface="+mn-cs"/>
                <a:sym typeface="Calibri"/>
              </a:defRPr>
            </a:pPr>
            <a:r>
              <a:rPr lang="ru-RU" sz="2800" dirty="0">
                <a:solidFill>
                  <a:srgbClr val="FFFFFF"/>
                </a:solidFill>
                <a:latin typeface="Impact" panose="020B0806030902050204" pitchFamily="34" charset="0"/>
                <a:sym typeface="Calibri"/>
              </a:rPr>
              <a:t>СЕРИЯ «ПРОФИЛЬНАЯ ШКОЛА»</a:t>
            </a:r>
          </a:p>
        </p:txBody>
      </p:sp>
    </p:spTree>
    <p:extLst>
      <p:ext uri="{BB962C8B-B14F-4D97-AF65-F5344CB8AC3E}">
        <p14:creationId xmlns:p14="http://schemas.microsoft.com/office/powerpoint/2010/main" val="2748069116"/>
      </p:ext>
    </p:extLst>
  </p:cSld>
  <p:clrMapOvr>
    <a:masterClrMapping/>
  </p:clrMapOvr>
  <p:transition spd="med"/>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3"/>
          <a:stretch>
            <a:fillRect/>
          </a:stretch>
        </p:blipFill>
        <p:spPr>
          <a:xfrm>
            <a:off x="138112" y="705546"/>
            <a:ext cx="4752975" cy="5676900"/>
          </a:xfrm>
          <a:prstGeom prst="rect">
            <a:avLst/>
          </a:prstGeom>
          <a:ln>
            <a:noFill/>
          </a:ln>
          <a:effectLst>
            <a:outerShdw blurRad="292100" dist="139700" dir="2700000" algn="tl" rotWithShape="0">
              <a:srgbClr val="333333">
                <a:alpha val="65000"/>
              </a:srgbClr>
            </a:outerShdw>
          </a:effectLst>
        </p:spPr>
      </p:pic>
      <p:sp>
        <p:nvSpPr>
          <p:cNvPr id="7" name="Выноска 1 6"/>
          <p:cNvSpPr/>
          <p:nvPr/>
        </p:nvSpPr>
        <p:spPr>
          <a:xfrm>
            <a:off x="5552396" y="968829"/>
            <a:ext cx="2579232" cy="751114"/>
          </a:xfrm>
          <a:prstGeom prst="borderCallout1">
            <a:avLst>
              <a:gd name="adj1" fmla="val 18750"/>
              <a:gd name="adj2" fmla="val -8333"/>
              <a:gd name="adj3" fmla="val 93659"/>
              <a:gd name="adj4" fmla="val -88333"/>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Введение в профессию</a:t>
            </a:r>
          </a:p>
        </p:txBody>
      </p:sp>
      <p:sp>
        <p:nvSpPr>
          <p:cNvPr id="9" name="Выноска 1 8"/>
          <p:cNvSpPr/>
          <p:nvPr/>
        </p:nvSpPr>
        <p:spPr>
          <a:xfrm>
            <a:off x="5552396" y="2177143"/>
            <a:ext cx="2579232" cy="751114"/>
          </a:xfrm>
          <a:prstGeom prst="borderCallout1">
            <a:avLst>
              <a:gd name="adj1" fmla="val 18750"/>
              <a:gd name="adj2" fmla="val -8333"/>
              <a:gd name="adj3" fmla="val 93659"/>
              <a:gd name="adj4" fmla="val -88333"/>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Практические навыки</a:t>
            </a:r>
          </a:p>
        </p:txBody>
      </p:sp>
      <p:sp>
        <p:nvSpPr>
          <p:cNvPr id="10" name="Выноска 1 9"/>
          <p:cNvSpPr/>
          <p:nvPr/>
        </p:nvSpPr>
        <p:spPr>
          <a:xfrm>
            <a:off x="5552396" y="3168439"/>
            <a:ext cx="2579232" cy="751114"/>
          </a:xfrm>
          <a:prstGeom prst="borderCallout1">
            <a:avLst>
              <a:gd name="adj1" fmla="val 18750"/>
              <a:gd name="adj2" fmla="val -8333"/>
              <a:gd name="adj3" fmla="val 93659"/>
              <a:gd name="adj4" fmla="val -88333"/>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Применение в реальной жизни</a:t>
            </a:r>
          </a:p>
        </p:txBody>
      </p:sp>
      <p:sp>
        <p:nvSpPr>
          <p:cNvPr id="11" name="Выноска 1 10"/>
          <p:cNvSpPr/>
          <p:nvPr/>
        </p:nvSpPr>
        <p:spPr>
          <a:xfrm>
            <a:off x="5552396" y="4077072"/>
            <a:ext cx="2692012" cy="833777"/>
          </a:xfrm>
          <a:prstGeom prst="borderCallout1">
            <a:avLst>
              <a:gd name="adj1" fmla="val 18750"/>
              <a:gd name="adj2" fmla="val -8333"/>
              <a:gd name="adj3" fmla="val 93659"/>
              <a:gd name="adj4" fmla="val -88333"/>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Обучение прогнозированию</a:t>
            </a:r>
          </a:p>
        </p:txBody>
      </p:sp>
      <p:sp>
        <p:nvSpPr>
          <p:cNvPr id="12" name="Shape 457"/>
          <p:cNvSpPr>
            <a:spLocks noGrp="1"/>
          </p:cNvSpPr>
          <p:nvPr>
            <p:ph type="sldNum" sz="quarter" idx="4294967295"/>
          </p:nvPr>
        </p:nvSpPr>
        <p:spPr>
          <a:xfrm>
            <a:off x="8356504" y="6309800"/>
            <a:ext cx="319955" cy="338550"/>
          </a:xfrm>
          <a:prstGeom prst="rect">
            <a:avLst/>
          </a:prstGeom>
          <a:extLst>
            <a:ext uri="{C572A759-6A51-4108-AA02-DFA0A04FC94B}">
              <ma14:wrappingTextBoxFlag xmlns:ma14="http://schemas.microsoft.com/office/mac/drawingml/2011/main" xmlns="" val="1"/>
            </a:ext>
          </a:extLst>
        </p:spPr>
        <p:txBody>
          <a:bodyPr anchor="t"/>
          <a:lstStyle>
            <a:lvl1pPr>
              <a:defRPr>
                <a:latin typeface="Helvetica Neue Bold Condensed"/>
                <a:ea typeface="Helvetica Neue Bold Condensed"/>
                <a:cs typeface="Helvetica Neue Bold Condensed"/>
                <a:sym typeface="Helvetica Neue Bold Condensed"/>
              </a:defRPr>
            </a:lvl1pPr>
          </a:lstStyle>
          <a:p>
            <a:r>
              <a:rPr lang="ru-RU" dirty="0" smtClean="0"/>
              <a:t>38</a:t>
            </a:r>
            <a:endParaRPr dirty="0"/>
          </a:p>
        </p:txBody>
      </p:sp>
      <p:sp>
        <p:nvSpPr>
          <p:cNvPr id="13" name="Shape 453"/>
          <p:cNvSpPr/>
          <p:nvPr/>
        </p:nvSpPr>
        <p:spPr>
          <a:xfrm>
            <a:off x="-15541" y="-40174"/>
            <a:ext cx="9166837" cy="800864"/>
          </a:xfrm>
          <a:prstGeom prst="rect">
            <a:avLst/>
          </a:prstGeom>
          <a:solidFill>
            <a:srgbClr val="1682C6"/>
          </a:solidFill>
          <a:ln w="38100">
            <a:solidFill>
              <a:srgbClr val="FFFFFF"/>
            </a:solidFill>
          </a:ln>
          <a:effectLst>
            <a:outerShdw blurRad="38100" dist="20000" dir="5400000" rotWithShape="0">
              <a:srgbClr val="000000">
                <a:alpha val="38000"/>
              </a:srgbClr>
            </a:outerShdw>
          </a:effectLst>
        </p:spPr>
        <p:txBody>
          <a:bodyPr lIns="45718" tIns="45718" rIns="45718" bIns="45718" anchor="ctr"/>
          <a:lstStyle/>
          <a:p>
            <a:pPr algn="ctr">
              <a:defRPr>
                <a:solidFill>
                  <a:srgbClr val="FFFFFF"/>
                </a:solidFill>
                <a:latin typeface="+mn-lt"/>
                <a:ea typeface="+mn-ea"/>
                <a:cs typeface="+mn-cs"/>
                <a:sym typeface="Calibri"/>
              </a:defRPr>
            </a:pPr>
            <a:r>
              <a:rPr lang="ru-RU" sz="2800" dirty="0">
                <a:solidFill>
                  <a:srgbClr val="FFFFFF"/>
                </a:solidFill>
                <a:latin typeface="Impact" panose="020B0806030902050204" pitchFamily="34" charset="0"/>
                <a:sym typeface="Calibri"/>
              </a:rPr>
              <a:t>СЕРИЯ «ПРОФИЛЬНАЯ ШКОЛА»</a:t>
            </a:r>
          </a:p>
        </p:txBody>
      </p:sp>
    </p:spTree>
    <p:extLst>
      <p:ext uri="{BB962C8B-B14F-4D97-AF65-F5344CB8AC3E}">
        <p14:creationId xmlns:p14="http://schemas.microsoft.com/office/powerpoint/2010/main" val="547597464"/>
      </p:ext>
    </p:extLst>
  </p:cSld>
  <p:clrMapOvr>
    <a:masterClrMapping/>
  </p:clrMapOvr>
  <p:transition spd="med"/>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52736"/>
            <a:ext cx="1137206" cy="1592089"/>
          </a:xfrm>
          <a:prstGeom prst="rect">
            <a:avLst/>
          </a:prstGeom>
          <a:ln>
            <a:noFill/>
          </a:ln>
          <a:effectLst>
            <a:outerShdw blurRad="292100" dist="139700" dir="2700000" algn="tl" rotWithShape="0">
              <a:srgbClr val="333333">
                <a:alpha val="65000"/>
              </a:srgbClr>
            </a:outerShdw>
          </a:effectLst>
        </p:spPr>
      </p:pic>
      <p:pic>
        <p:nvPicPr>
          <p:cNvPr id="409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7999" t="23836" r="31926" b="10978"/>
          <a:stretch/>
        </p:blipFill>
        <p:spPr bwMode="auto">
          <a:xfrm>
            <a:off x="1301698" y="797732"/>
            <a:ext cx="3856228" cy="543958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099"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28762" t="13787" r="26165" b="10285"/>
          <a:stretch/>
        </p:blipFill>
        <p:spPr bwMode="auto">
          <a:xfrm>
            <a:off x="5000953" y="797732"/>
            <a:ext cx="4063148" cy="543958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7" name="Shape 457"/>
          <p:cNvSpPr>
            <a:spLocks noGrp="1"/>
          </p:cNvSpPr>
          <p:nvPr>
            <p:ph type="sldNum" sz="quarter" idx="4294967295"/>
          </p:nvPr>
        </p:nvSpPr>
        <p:spPr>
          <a:xfrm>
            <a:off x="8281120" y="6309800"/>
            <a:ext cx="319955" cy="338550"/>
          </a:xfrm>
          <a:prstGeom prst="rect">
            <a:avLst/>
          </a:prstGeom>
          <a:extLst>
            <a:ext uri="{C572A759-6A51-4108-AA02-DFA0A04FC94B}">
              <ma14:wrappingTextBoxFlag xmlns:ma14="http://schemas.microsoft.com/office/mac/drawingml/2011/main" xmlns="" val="1"/>
            </a:ext>
          </a:extLst>
        </p:spPr>
        <p:txBody>
          <a:bodyPr anchor="t"/>
          <a:lstStyle>
            <a:lvl1pPr>
              <a:defRPr>
                <a:latin typeface="Helvetica Neue Bold Condensed"/>
                <a:ea typeface="Helvetica Neue Bold Condensed"/>
                <a:cs typeface="Helvetica Neue Bold Condensed"/>
                <a:sym typeface="Helvetica Neue Bold Condensed"/>
              </a:defRPr>
            </a:lvl1pPr>
          </a:lstStyle>
          <a:p>
            <a:r>
              <a:rPr lang="ru-RU" dirty="0" smtClean="0"/>
              <a:t>39</a:t>
            </a:r>
            <a:endParaRPr dirty="0"/>
          </a:p>
        </p:txBody>
      </p:sp>
      <p:sp>
        <p:nvSpPr>
          <p:cNvPr id="8" name="Shape 453"/>
          <p:cNvSpPr/>
          <p:nvPr/>
        </p:nvSpPr>
        <p:spPr>
          <a:xfrm>
            <a:off x="-15541" y="-40174"/>
            <a:ext cx="9166837" cy="800864"/>
          </a:xfrm>
          <a:prstGeom prst="rect">
            <a:avLst/>
          </a:prstGeom>
          <a:solidFill>
            <a:srgbClr val="1682C6"/>
          </a:solidFill>
          <a:ln w="38100">
            <a:solidFill>
              <a:srgbClr val="FFFFFF"/>
            </a:solidFill>
          </a:ln>
          <a:effectLst>
            <a:outerShdw blurRad="38100" dist="20000" dir="5400000" rotWithShape="0">
              <a:srgbClr val="000000">
                <a:alpha val="38000"/>
              </a:srgbClr>
            </a:outerShdw>
          </a:effectLst>
        </p:spPr>
        <p:txBody>
          <a:bodyPr lIns="45718" tIns="45718" rIns="45718" bIns="45718" anchor="ctr"/>
          <a:lstStyle/>
          <a:p>
            <a:pPr algn="ctr">
              <a:defRPr>
                <a:solidFill>
                  <a:srgbClr val="FFFFFF"/>
                </a:solidFill>
                <a:latin typeface="+mn-lt"/>
                <a:ea typeface="+mn-ea"/>
                <a:cs typeface="+mn-cs"/>
                <a:sym typeface="Calibri"/>
              </a:defRPr>
            </a:pPr>
            <a:r>
              <a:rPr lang="ru-RU" sz="2800" dirty="0">
                <a:solidFill>
                  <a:srgbClr val="FFFFFF"/>
                </a:solidFill>
                <a:latin typeface="Impact" panose="020B0806030902050204" pitchFamily="34" charset="0"/>
                <a:sym typeface="Calibri"/>
              </a:rPr>
              <a:t>СЕРИЯ «ПРОФИЛЬНАЯ ШКОЛА»</a:t>
            </a:r>
          </a:p>
        </p:txBody>
      </p:sp>
    </p:spTree>
    <p:extLst>
      <p:ext uri="{BB962C8B-B14F-4D97-AF65-F5344CB8AC3E}">
        <p14:creationId xmlns:p14="http://schemas.microsoft.com/office/powerpoint/2010/main" val="377161594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3"/>
          <a:stretch>
            <a:fillRect/>
          </a:stretch>
        </p:blipFill>
        <p:spPr>
          <a:xfrm>
            <a:off x="555171" y="705546"/>
            <a:ext cx="8045904" cy="4973832"/>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1230086" y="5679378"/>
            <a:ext cx="6114174"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Impact" panose="020B0806030902050204" pitchFamily="34" charset="0"/>
                <a:ea typeface="+mn-ea"/>
                <a:cs typeface="Times New Roman" panose="02020603050405020304" pitchFamily="18" charset="0"/>
              </a:rPr>
              <a:t>Ориентация на практическую деятельность</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Impact" panose="020B0806030902050204" pitchFamily="34" charset="0"/>
                <a:ea typeface="+mn-ea"/>
                <a:cs typeface="Times New Roman" panose="02020603050405020304" pitchFamily="18" charset="0"/>
              </a:rPr>
              <a:t>40% теории 60 % практики</a:t>
            </a:r>
            <a:endParaRPr kumimoji="0" lang="ru-RU" sz="24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Impact" panose="020B0806030902050204" pitchFamily="34" charset="0"/>
              <a:ea typeface="+mn-ea"/>
              <a:cs typeface="Times New Roman" panose="02020603050405020304" pitchFamily="18" charset="0"/>
            </a:endParaRPr>
          </a:p>
        </p:txBody>
      </p:sp>
      <p:sp>
        <p:nvSpPr>
          <p:cNvPr id="6" name="Shape 457"/>
          <p:cNvSpPr>
            <a:spLocks noGrp="1"/>
          </p:cNvSpPr>
          <p:nvPr>
            <p:ph type="sldNum" sz="quarter" idx="4294967295"/>
          </p:nvPr>
        </p:nvSpPr>
        <p:spPr>
          <a:xfrm>
            <a:off x="8277237" y="6309800"/>
            <a:ext cx="319955" cy="338550"/>
          </a:xfrm>
          <a:prstGeom prst="rect">
            <a:avLst/>
          </a:prstGeom>
          <a:extLst>
            <a:ext uri="{C572A759-6A51-4108-AA02-DFA0A04FC94B}">
              <ma14:wrappingTextBoxFlag xmlns:ma14="http://schemas.microsoft.com/office/mac/drawingml/2011/main" xmlns="" val="1"/>
            </a:ext>
          </a:extLst>
        </p:spPr>
        <p:txBody>
          <a:bodyPr anchor="t"/>
          <a:lstStyle>
            <a:lvl1pPr>
              <a:defRPr>
                <a:latin typeface="Helvetica Neue Bold Condensed"/>
                <a:ea typeface="Helvetica Neue Bold Condensed"/>
                <a:cs typeface="Helvetica Neue Bold Condensed"/>
                <a:sym typeface="Helvetica Neue Bold Condensed"/>
              </a:defRPr>
            </a:lvl1pPr>
          </a:lstStyle>
          <a:p>
            <a:r>
              <a:rPr lang="ru-RU" dirty="0" smtClean="0"/>
              <a:t>40</a:t>
            </a:r>
            <a:endParaRPr dirty="0"/>
          </a:p>
        </p:txBody>
      </p:sp>
      <p:sp>
        <p:nvSpPr>
          <p:cNvPr id="7" name="Shape 453"/>
          <p:cNvSpPr/>
          <p:nvPr/>
        </p:nvSpPr>
        <p:spPr>
          <a:xfrm>
            <a:off x="-15541" y="-40174"/>
            <a:ext cx="9166837" cy="800864"/>
          </a:xfrm>
          <a:prstGeom prst="rect">
            <a:avLst/>
          </a:prstGeom>
          <a:solidFill>
            <a:srgbClr val="1682C6"/>
          </a:solidFill>
          <a:ln w="38100">
            <a:solidFill>
              <a:srgbClr val="FFFFFF"/>
            </a:solidFill>
          </a:ln>
          <a:effectLst>
            <a:outerShdw blurRad="38100" dist="20000" dir="5400000" rotWithShape="0">
              <a:srgbClr val="000000">
                <a:alpha val="38000"/>
              </a:srgbClr>
            </a:outerShdw>
          </a:effectLst>
        </p:spPr>
        <p:txBody>
          <a:bodyPr lIns="45718" tIns="45718" rIns="45718" bIns="45718" anchor="ctr"/>
          <a:lstStyle/>
          <a:p>
            <a:pPr algn="ctr">
              <a:defRPr>
                <a:solidFill>
                  <a:srgbClr val="FFFFFF"/>
                </a:solidFill>
                <a:latin typeface="+mn-lt"/>
                <a:ea typeface="+mn-ea"/>
                <a:cs typeface="+mn-cs"/>
                <a:sym typeface="Calibri"/>
              </a:defRPr>
            </a:pPr>
            <a:r>
              <a:rPr lang="ru-RU" sz="2800" dirty="0">
                <a:solidFill>
                  <a:srgbClr val="FFFFFF"/>
                </a:solidFill>
                <a:latin typeface="Impact" panose="020B0806030902050204" pitchFamily="34" charset="0"/>
                <a:sym typeface="Calibri"/>
              </a:rPr>
              <a:t>СЕРИЯ «ПРОФИЛЬНАЯ ШКОЛА»</a:t>
            </a:r>
          </a:p>
        </p:txBody>
      </p:sp>
    </p:spTree>
    <p:extLst>
      <p:ext uri="{BB962C8B-B14F-4D97-AF65-F5344CB8AC3E}">
        <p14:creationId xmlns:p14="http://schemas.microsoft.com/office/powerpoint/2010/main" val="529906946"/>
      </p:ext>
    </p:extLst>
  </p:cSld>
  <p:clrMapOvr>
    <a:masterClrMapping/>
  </p:clrMapOvr>
  <p:transition spd="med"/>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Shape 457"/>
          <p:cNvSpPr>
            <a:spLocks noGrp="1"/>
          </p:cNvSpPr>
          <p:nvPr>
            <p:ph type="sldNum" sz="quarter" idx="4294967295"/>
          </p:nvPr>
        </p:nvSpPr>
        <p:spPr>
          <a:xfrm>
            <a:off x="8281120" y="6309800"/>
            <a:ext cx="319955" cy="338550"/>
          </a:xfrm>
          <a:prstGeom prst="rect">
            <a:avLst/>
          </a:prstGeom>
          <a:extLst>
            <a:ext uri="{C572A759-6A51-4108-AA02-DFA0A04FC94B}">
              <ma14:wrappingTextBoxFlag xmlns:ma14="http://schemas.microsoft.com/office/mac/drawingml/2011/main" xmlns="" val="1"/>
            </a:ext>
          </a:extLst>
        </p:spPr>
        <p:txBody>
          <a:bodyPr anchor="t"/>
          <a:lstStyle>
            <a:lvl1pPr>
              <a:defRPr>
                <a:latin typeface="Helvetica Neue Bold Condensed"/>
                <a:ea typeface="Helvetica Neue Bold Condensed"/>
                <a:cs typeface="Helvetica Neue Bold Condensed"/>
                <a:sym typeface="Helvetica Neue Bold Condensed"/>
              </a:defRPr>
            </a:lvl1pPr>
          </a:lstStyle>
          <a:p>
            <a:r>
              <a:rPr lang="ru-RU" dirty="0" smtClean="0"/>
              <a:t>42</a:t>
            </a:r>
            <a:endParaRPr dirty="0"/>
          </a:p>
        </p:txBody>
      </p:sp>
      <p:sp>
        <p:nvSpPr>
          <p:cNvPr id="8" name="Shape 453"/>
          <p:cNvSpPr/>
          <p:nvPr/>
        </p:nvSpPr>
        <p:spPr>
          <a:xfrm>
            <a:off x="-22129" y="-49523"/>
            <a:ext cx="9166837" cy="800864"/>
          </a:xfrm>
          <a:prstGeom prst="rect">
            <a:avLst/>
          </a:prstGeom>
          <a:solidFill>
            <a:srgbClr val="1682C6"/>
          </a:solidFill>
          <a:ln w="38100">
            <a:solidFill>
              <a:srgbClr val="FFFFFF"/>
            </a:solidFill>
          </a:ln>
          <a:effectLst>
            <a:outerShdw blurRad="38100" dist="20000" dir="5400000" rotWithShape="0">
              <a:srgbClr val="000000">
                <a:alpha val="38000"/>
              </a:srgbClr>
            </a:outerShdw>
          </a:effectLst>
        </p:spPr>
        <p:txBody>
          <a:bodyPr lIns="45718" tIns="45718" rIns="45718" bIns="45718" anchor="ctr"/>
          <a:lstStyle/>
          <a:p>
            <a:pPr algn="ctr">
              <a:defRPr>
                <a:solidFill>
                  <a:srgbClr val="FFFFFF"/>
                </a:solidFill>
                <a:latin typeface="+mn-lt"/>
                <a:ea typeface="+mn-ea"/>
                <a:cs typeface="+mn-cs"/>
                <a:sym typeface="Calibri"/>
              </a:defRPr>
            </a:pPr>
            <a:endParaRPr lang="ru-RU" sz="2800" dirty="0">
              <a:solidFill>
                <a:srgbClr val="FFFFFF"/>
              </a:solidFill>
              <a:latin typeface="Impact" panose="020B0806030902050204" pitchFamily="34" charset="0"/>
              <a:sym typeface="Calibri"/>
            </a:endParaRPr>
          </a:p>
        </p:txBody>
      </p:sp>
      <p:sp>
        <p:nvSpPr>
          <p:cNvPr id="9" name="TextBox 1"/>
          <p:cNvSpPr txBox="1">
            <a:spLocks noChangeArrowheads="1"/>
          </p:cNvSpPr>
          <p:nvPr/>
        </p:nvSpPr>
        <p:spPr bwMode="auto">
          <a:xfrm>
            <a:off x="2987825" y="116632"/>
            <a:ext cx="3115716" cy="513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7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32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7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3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300">
                <a:solidFill>
                  <a:schemeClr val="tx1"/>
                </a:solidFill>
                <a:latin typeface="Calibri" panose="020F0502020204030204" pitchFamily="34" charset="0"/>
              </a:defRPr>
            </a:lvl5pPr>
            <a:lvl6pPr marL="2514600" indent="-228600" defTabSz="1038225" eaLnBrk="0" fontAlgn="base" hangingPunct="0">
              <a:spcBef>
                <a:spcPct val="20000"/>
              </a:spcBef>
              <a:spcAft>
                <a:spcPct val="0"/>
              </a:spcAft>
              <a:buFont typeface="Arial" panose="020B0604020202020204" pitchFamily="34" charset="0"/>
              <a:buChar char="»"/>
              <a:defRPr sz="2300">
                <a:solidFill>
                  <a:schemeClr val="tx1"/>
                </a:solidFill>
                <a:latin typeface="Calibri" panose="020F0502020204030204" pitchFamily="34" charset="0"/>
              </a:defRPr>
            </a:lvl6pPr>
            <a:lvl7pPr marL="2971800" indent="-228600" defTabSz="1038225" eaLnBrk="0" fontAlgn="base" hangingPunct="0">
              <a:spcBef>
                <a:spcPct val="20000"/>
              </a:spcBef>
              <a:spcAft>
                <a:spcPct val="0"/>
              </a:spcAft>
              <a:buFont typeface="Arial" panose="020B0604020202020204" pitchFamily="34" charset="0"/>
              <a:buChar char="»"/>
              <a:defRPr sz="2300">
                <a:solidFill>
                  <a:schemeClr val="tx1"/>
                </a:solidFill>
                <a:latin typeface="Calibri" panose="020F0502020204030204" pitchFamily="34" charset="0"/>
              </a:defRPr>
            </a:lvl7pPr>
            <a:lvl8pPr marL="3429000" indent="-228600" defTabSz="1038225" eaLnBrk="0" fontAlgn="base" hangingPunct="0">
              <a:spcBef>
                <a:spcPct val="20000"/>
              </a:spcBef>
              <a:spcAft>
                <a:spcPct val="0"/>
              </a:spcAft>
              <a:buFont typeface="Arial" panose="020B0604020202020204" pitchFamily="34" charset="0"/>
              <a:buChar char="»"/>
              <a:defRPr sz="2300">
                <a:solidFill>
                  <a:schemeClr val="tx1"/>
                </a:solidFill>
                <a:latin typeface="Calibri" panose="020F0502020204030204" pitchFamily="34" charset="0"/>
              </a:defRPr>
            </a:lvl8pPr>
            <a:lvl9pPr marL="3886200" indent="-228600" defTabSz="1038225" eaLnBrk="0" fontAlgn="base" hangingPunct="0">
              <a:spcBef>
                <a:spcPct val="20000"/>
              </a:spcBef>
              <a:spcAft>
                <a:spcPct val="0"/>
              </a:spcAft>
              <a:buFont typeface="Arial" panose="020B0604020202020204" pitchFamily="34" charset="0"/>
              <a:buChar char="»"/>
              <a:defRPr sz="2300">
                <a:solidFill>
                  <a:schemeClr val="tx1"/>
                </a:solidFill>
                <a:latin typeface="Calibri" panose="020F0502020204030204" pitchFamily="34" charset="0"/>
              </a:defRPr>
            </a:lvl9pPr>
          </a:lstStyle>
          <a:p>
            <a:pPr eaLnBrk="1" hangingPunct="1">
              <a:spcBef>
                <a:spcPct val="0"/>
              </a:spcBef>
              <a:buFontTx/>
              <a:buNone/>
            </a:pPr>
            <a:r>
              <a:rPr lang="ru-RU" altLang="ru-RU" sz="2736" dirty="0">
                <a:solidFill>
                  <a:schemeClr val="bg1"/>
                </a:solidFill>
                <a:latin typeface="Impact" panose="020B0806030902050204" pitchFamily="34" charset="0"/>
              </a:rPr>
              <a:t>ВНИМАНИЕ, ВОПРОС!</a:t>
            </a:r>
          </a:p>
        </p:txBody>
      </p:sp>
      <p:pic>
        <p:nvPicPr>
          <p:cNvPr id="10" name="Picture 2" descr="Картинки по запросу клипарт вопросительный знак"/>
          <p:cNvPicPr>
            <a:picLocks noChangeAspect="1" noChangeArrowheads="1"/>
          </p:cNvPicPr>
          <p:nvPr/>
        </p:nvPicPr>
        <p:blipFill>
          <a:blip r:embed="rId4">
            <a:extLst>
              <a:ext uri="{28A0092B-C50C-407E-A947-70E740481C1C}">
                <a14:useLocalDpi xmlns:a14="http://schemas.microsoft.com/office/drawing/2010/main" val="0"/>
              </a:ext>
            </a:extLst>
          </a:blip>
          <a:srcRect b="7326"/>
          <a:stretch>
            <a:fillRect/>
          </a:stretch>
        </p:blipFill>
        <p:spPr bwMode="auto">
          <a:xfrm>
            <a:off x="2815132" y="1700808"/>
            <a:ext cx="3288408" cy="3048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68465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3"/>
          <a:srcRect l="14563" t="11501" r="12201" b="3800"/>
          <a:stretch/>
        </p:blipFill>
        <p:spPr>
          <a:xfrm>
            <a:off x="31924" y="116632"/>
            <a:ext cx="9076580" cy="5904656"/>
          </a:xfrm>
          <a:prstGeom prst="rect">
            <a:avLst/>
          </a:prstGeom>
        </p:spPr>
      </p:pic>
    </p:spTree>
    <p:extLst>
      <p:ext uri="{BB962C8B-B14F-4D97-AF65-F5344CB8AC3E}">
        <p14:creationId xmlns:p14="http://schemas.microsoft.com/office/powerpoint/2010/main" val="20059837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Рисунок 1"/>
          <p:cNvPicPr>
            <a:picLocks noChangeAspect="1"/>
          </p:cNvPicPr>
          <p:nvPr/>
        </p:nvPicPr>
        <p:blipFill>
          <a:blip r:embed="rId3">
            <a:extLst>
              <a:ext uri="{28A0092B-C50C-407E-A947-70E740481C1C}">
                <a14:useLocalDpi xmlns:a14="http://schemas.microsoft.com/office/drawing/2010/main" val="0"/>
              </a:ext>
            </a:extLst>
          </a:blip>
          <a:srcRect l="16138" t="10101" r="13776" b="13600"/>
          <a:stretch>
            <a:fillRect/>
          </a:stretch>
        </p:blipFill>
        <p:spPr bwMode="auto">
          <a:xfrm>
            <a:off x="200907" y="196156"/>
            <a:ext cx="8671596" cy="5272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8476483"/>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3" descr="C:\Users\Владелец\Desktop\ломШкола\ap__logotype_professional_x2.png"/>
          <p:cNvPicPr>
            <a:picLocks noChangeAspect="1" noChangeArrowheads="1"/>
          </p:cNvPicPr>
          <p:nvPr/>
        </p:nvPicPr>
        <p:blipFill>
          <a:blip r:embed="rId3" cstate="print">
            <a:extLst>
              <a:ext uri="{28A0092B-C50C-407E-A947-70E740481C1C}">
                <a14:useLocalDpi xmlns:a14="http://schemas.microsoft.com/office/drawing/2010/main" val="0"/>
              </a:ext>
            </a:extLst>
          </a:blip>
          <a:srcRect b="25214"/>
          <a:stretch>
            <a:fillRect/>
          </a:stretch>
        </p:blipFill>
        <p:spPr bwMode="auto">
          <a:xfrm>
            <a:off x="7083343" y="588470"/>
            <a:ext cx="1502733" cy="600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69" name="Рисунок 1"/>
          <p:cNvPicPr>
            <a:picLocks noChangeAspect="1"/>
          </p:cNvPicPr>
          <p:nvPr/>
        </p:nvPicPr>
        <p:blipFill>
          <a:blip r:embed="rId4">
            <a:extLst>
              <a:ext uri="{28A0092B-C50C-407E-A947-70E740481C1C}">
                <a14:useLocalDpi xmlns:a14="http://schemas.microsoft.com/office/drawing/2010/main" val="0"/>
              </a:ext>
            </a:extLst>
          </a:blip>
          <a:srcRect l="5113" t="9401" r="14565" b="3799"/>
          <a:stretch>
            <a:fillRect/>
          </a:stretch>
        </p:blipFill>
        <p:spPr bwMode="auto">
          <a:xfrm>
            <a:off x="476937" y="1124744"/>
            <a:ext cx="8506868" cy="517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418366"/>
      </p:ext>
    </p:extLst>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4" name="image1.png"/>
          <p:cNvPicPr>
            <a:picLocks noChangeAspect="1"/>
          </p:cNvPicPr>
          <p:nvPr/>
        </p:nvPicPr>
        <p:blipFill>
          <a:blip r:embed="rId3" cstate="print">
            <a:extLst/>
          </a:blip>
          <a:stretch>
            <a:fillRect/>
          </a:stretch>
        </p:blipFill>
        <p:spPr>
          <a:xfrm>
            <a:off x="-3" y="6226797"/>
            <a:ext cx="9144004" cy="455669"/>
          </a:xfrm>
          <a:prstGeom prst="rect">
            <a:avLst/>
          </a:prstGeom>
          <a:ln w="12700">
            <a:miter lim="400000"/>
          </a:ln>
        </p:spPr>
      </p:pic>
      <p:pic>
        <p:nvPicPr>
          <p:cNvPr id="456" name="image2.png"/>
          <p:cNvPicPr>
            <a:picLocks noChangeAspect="1"/>
          </p:cNvPicPr>
          <p:nvPr/>
        </p:nvPicPr>
        <p:blipFill>
          <a:blip r:embed="rId4" cstate="print">
            <a:extLst/>
          </a:blip>
          <a:stretch>
            <a:fillRect/>
          </a:stretch>
        </p:blipFill>
        <p:spPr>
          <a:xfrm>
            <a:off x="8172400" y="6272067"/>
            <a:ext cx="500064" cy="365127"/>
          </a:xfrm>
          <a:prstGeom prst="rect">
            <a:avLst/>
          </a:prstGeom>
          <a:ln w="12700">
            <a:miter lim="400000"/>
          </a:ln>
        </p:spPr>
      </p:pic>
      <p:sp>
        <p:nvSpPr>
          <p:cNvPr id="457" name="Shape 457"/>
          <p:cNvSpPr>
            <a:spLocks noGrp="1"/>
          </p:cNvSpPr>
          <p:nvPr>
            <p:ph type="sldNum" sz="quarter" idx="4294967295"/>
          </p:nvPr>
        </p:nvSpPr>
        <p:spPr>
          <a:xfrm>
            <a:off x="8395517" y="6309800"/>
            <a:ext cx="201675" cy="327049"/>
          </a:xfrm>
          <a:prstGeom prst="rect">
            <a:avLst/>
          </a:prstGeom>
          <a:extLst>
            <a:ext uri="{C572A759-6A51-4108-AA02-DFA0A04FC94B}">
              <ma14:wrappingTextBoxFlag xmlns="" xmlns:ma14="http://schemas.microsoft.com/office/mac/drawingml/2011/main" val="1"/>
            </a:ext>
          </a:extLst>
        </p:spPr>
        <p:txBody>
          <a:bodyPr anchor="t"/>
          <a:lstStyle>
            <a:lvl1pPr>
              <a:defRPr>
                <a:latin typeface="Helvetica Neue Bold Condensed"/>
                <a:ea typeface="Helvetica Neue Bold Condensed"/>
                <a:cs typeface="Helvetica Neue Bold Condensed"/>
                <a:sym typeface="Helvetica Neue Bold Condensed"/>
              </a:defRPr>
            </a:lvl1pPr>
          </a:lstStyle>
          <a:p>
            <a:fld id="{86CB4B4D-7CA3-9044-876B-883B54F8677D}" type="slidenum">
              <a:rPr/>
              <a:pPr/>
              <a:t>5</a:t>
            </a:fld>
            <a:endParaRPr dirty="0"/>
          </a:p>
        </p:txBody>
      </p:sp>
      <p:sp>
        <p:nvSpPr>
          <p:cNvPr id="9" name="Shape 453"/>
          <p:cNvSpPr/>
          <p:nvPr/>
        </p:nvSpPr>
        <p:spPr>
          <a:xfrm>
            <a:off x="1750988" y="-27384"/>
            <a:ext cx="7393012" cy="1484784"/>
          </a:xfrm>
          <a:prstGeom prst="rect">
            <a:avLst/>
          </a:prstGeom>
          <a:solidFill>
            <a:srgbClr val="1682C6"/>
          </a:solidFill>
          <a:ln w="38100">
            <a:solidFill>
              <a:srgbClr val="FFFFFF"/>
            </a:solidFill>
          </a:ln>
          <a:effectLst>
            <a:outerShdw blurRad="38100" dist="20000" dir="5400000" rotWithShape="0">
              <a:srgbClr val="000000">
                <a:alpha val="38000"/>
              </a:srgbClr>
            </a:outerShdw>
          </a:effectLst>
        </p:spPr>
        <p:txBody>
          <a:bodyPr lIns="45718" tIns="45718" rIns="45718" bIns="45718" anchor="ctr"/>
          <a:lstStyle/>
          <a:p>
            <a:pPr>
              <a:defRPr>
                <a:solidFill>
                  <a:srgbClr val="FFFFFF"/>
                </a:solidFill>
                <a:latin typeface="+mn-lt"/>
                <a:ea typeface="+mn-ea"/>
                <a:cs typeface="+mn-cs"/>
                <a:sym typeface="Calibri"/>
              </a:defRPr>
            </a:pPr>
            <a:endParaRPr/>
          </a:p>
        </p:txBody>
      </p:sp>
      <p:pic>
        <p:nvPicPr>
          <p:cNvPr id="12" name="image56.png"/>
          <p:cNvPicPr>
            <a:picLocks noChangeAspect="1"/>
          </p:cNvPicPr>
          <p:nvPr/>
        </p:nvPicPr>
        <p:blipFill>
          <a:blip r:embed="rId5" cstate="print">
            <a:extLst/>
          </a:blip>
          <a:stretch>
            <a:fillRect/>
          </a:stretch>
        </p:blipFill>
        <p:spPr>
          <a:xfrm>
            <a:off x="9861" y="454927"/>
            <a:ext cx="1662866" cy="656807"/>
          </a:xfrm>
          <a:prstGeom prst="rect">
            <a:avLst/>
          </a:prstGeom>
          <a:ln w="12700">
            <a:miter lim="400000"/>
          </a:ln>
        </p:spPr>
      </p:pic>
      <p:pic>
        <p:nvPicPr>
          <p:cNvPr id="13" name="image49.png"/>
          <p:cNvPicPr>
            <a:picLocks noChangeAspect="1"/>
          </p:cNvPicPr>
          <p:nvPr/>
        </p:nvPicPr>
        <p:blipFill>
          <a:blip r:embed="rId6" cstate="print">
            <a:extLst/>
          </a:blip>
          <a:stretch>
            <a:fillRect/>
          </a:stretch>
        </p:blipFill>
        <p:spPr>
          <a:xfrm>
            <a:off x="755576" y="260648"/>
            <a:ext cx="810582" cy="763668"/>
          </a:xfrm>
          <a:prstGeom prst="rect">
            <a:avLst/>
          </a:prstGeom>
          <a:ln w="12700">
            <a:miter lim="400000"/>
          </a:ln>
        </p:spPr>
      </p:pic>
      <p:pic>
        <p:nvPicPr>
          <p:cNvPr id="15" name="image56.png"/>
          <p:cNvPicPr>
            <a:picLocks noChangeAspect="1"/>
          </p:cNvPicPr>
          <p:nvPr/>
        </p:nvPicPr>
        <p:blipFill>
          <a:blip r:embed="rId5" cstate="print">
            <a:extLst/>
          </a:blip>
          <a:stretch>
            <a:fillRect/>
          </a:stretch>
        </p:blipFill>
        <p:spPr>
          <a:xfrm>
            <a:off x="0" y="1340768"/>
            <a:ext cx="1662866" cy="656807"/>
          </a:xfrm>
          <a:prstGeom prst="rect">
            <a:avLst/>
          </a:prstGeom>
          <a:ln w="12700">
            <a:miter lim="400000"/>
          </a:ln>
        </p:spPr>
      </p:pic>
      <p:pic>
        <p:nvPicPr>
          <p:cNvPr id="35" name="Рисунок 26" descr="Untitled-1.png"/>
          <p:cNvPicPr>
            <a:picLocks noChangeAspect="1"/>
          </p:cNvPicPr>
          <p:nvPr/>
        </p:nvPicPr>
        <p:blipFill>
          <a:blip r:embed="rId7" cstate="print"/>
          <a:srcRect/>
          <a:stretch>
            <a:fillRect/>
          </a:stretch>
        </p:blipFill>
        <p:spPr bwMode="auto">
          <a:xfrm>
            <a:off x="539552" y="1340768"/>
            <a:ext cx="478461" cy="589732"/>
          </a:xfrm>
          <a:prstGeom prst="rect">
            <a:avLst/>
          </a:prstGeom>
          <a:noFill/>
          <a:ln w="9525">
            <a:noFill/>
            <a:miter lim="800000"/>
            <a:headEnd/>
            <a:tailEnd/>
          </a:ln>
        </p:spPr>
      </p:pic>
      <p:sp>
        <p:nvSpPr>
          <p:cNvPr id="14" name="Прямоугольник 13"/>
          <p:cNvSpPr/>
          <p:nvPr/>
        </p:nvSpPr>
        <p:spPr>
          <a:xfrm>
            <a:off x="1835696" y="-27384"/>
            <a:ext cx="7308304" cy="2000548"/>
          </a:xfrm>
          <a:prstGeom prst="rect">
            <a:avLst/>
          </a:prstGeom>
        </p:spPr>
        <p:txBody>
          <a:bodyPr wrap="square">
            <a:spAutoFit/>
          </a:bodyPr>
          <a:lstStyle/>
          <a:p>
            <a:pPr algn="ctr">
              <a:defRPr/>
            </a:pPr>
            <a:r>
              <a:rPr lang="ru-RU" sz="3300" dirty="0">
                <a:solidFill>
                  <a:schemeClr val="bg1"/>
                </a:solidFill>
                <a:latin typeface="Impact" pitchFamily="34" charset="0"/>
              </a:rPr>
              <a:t>Учебно-методический комплекс </a:t>
            </a:r>
            <a:endParaRPr lang="ru-RU" sz="3300" dirty="0" smtClean="0">
              <a:solidFill>
                <a:schemeClr val="bg1"/>
              </a:solidFill>
              <a:latin typeface="Impact" pitchFamily="34" charset="0"/>
            </a:endParaRPr>
          </a:p>
          <a:p>
            <a:pPr algn="ctr">
              <a:defRPr/>
            </a:pPr>
            <a:r>
              <a:rPr lang="ru-RU" sz="3300" dirty="0" smtClean="0">
                <a:solidFill>
                  <a:schemeClr val="bg1"/>
                </a:solidFill>
                <a:latin typeface="Impact" pitchFamily="34" charset="0"/>
              </a:rPr>
              <a:t>«</a:t>
            </a:r>
            <a:r>
              <a:rPr lang="ru-RU" sz="3300" dirty="0">
                <a:solidFill>
                  <a:schemeClr val="bg1"/>
                </a:solidFill>
                <a:latin typeface="Impact" pitchFamily="34" charset="0"/>
              </a:rPr>
              <a:t>Линия жизни</a:t>
            </a:r>
            <a:r>
              <a:rPr lang="ru-RU" sz="3300" dirty="0" smtClean="0">
                <a:solidFill>
                  <a:schemeClr val="bg1"/>
                </a:solidFill>
                <a:latin typeface="Impact" pitchFamily="34" charset="0"/>
              </a:rPr>
              <a:t>» 10-11 </a:t>
            </a:r>
            <a:endParaRPr lang="ru-RU" sz="3300" dirty="0">
              <a:solidFill>
                <a:schemeClr val="bg1"/>
              </a:solidFill>
              <a:latin typeface="Impact" pitchFamily="34" charset="0"/>
            </a:endParaRPr>
          </a:p>
          <a:p>
            <a:pPr algn="ctr">
              <a:defRPr/>
            </a:pPr>
            <a:r>
              <a:rPr lang="ru-RU" sz="2500" dirty="0">
                <a:solidFill>
                  <a:schemeClr val="bg1"/>
                </a:solidFill>
                <a:latin typeface="Impact" pitchFamily="34" charset="0"/>
              </a:rPr>
              <a:t>под ред. В.В. Пасечника</a:t>
            </a:r>
          </a:p>
          <a:p>
            <a:pPr algn="ctr">
              <a:defRPr/>
            </a:pPr>
            <a:r>
              <a:rPr lang="ru-RU" sz="3300" dirty="0">
                <a:solidFill>
                  <a:schemeClr val="bg1"/>
                </a:solidFill>
                <a:latin typeface="Impact" pitchFamily="34" charset="0"/>
              </a:rPr>
              <a:t> </a:t>
            </a:r>
          </a:p>
        </p:txBody>
      </p:sp>
      <p:grpSp>
        <p:nvGrpSpPr>
          <p:cNvPr id="17" name="Группа 16"/>
          <p:cNvGrpSpPr/>
          <p:nvPr/>
        </p:nvGrpSpPr>
        <p:grpSpPr>
          <a:xfrm>
            <a:off x="2378520" y="2204864"/>
            <a:ext cx="6729984" cy="3960411"/>
            <a:chOff x="1691680" y="1646465"/>
            <a:chExt cx="6741257" cy="4518839"/>
          </a:xfrm>
        </p:grpSpPr>
        <p:pic>
          <p:nvPicPr>
            <p:cNvPr id="3074" name="Picture 2"/>
            <p:cNvPicPr>
              <a:picLocks noChangeAspect="1" noChangeArrowheads="1"/>
            </p:cNvPicPr>
            <p:nvPr/>
          </p:nvPicPr>
          <p:blipFill>
            <a:blip r:embed="rId8" cstate="print"/>
            <a:srcRect l="25097" t="7331" r="23519" b="4267"/>
            <a:stretch>
              <a:fillRect/>
            </a:stretch>
          </p:blipFill>
          <p:spPr bwMode="auto">
            <a:xfrm>
              <a:off x="1691680" y="1646465"/>
              <a:ext cx="3348372" cy="4518839"/>
            </a:xfrm>
            <a:prstGeom prst="rect">
              <a:avLst/>
            </a:prstGeom>
            <a:noFill/>
            <a:ln w="9525">
              <a:solidFill>
                <a:schemeClr val="accent5">
                  <a:lumMod val="75000"/>
                </a:schemeClr>
              </a:solidFill>
              <a:miter lim="800000"/>
              <a:headEnd/>
              <a:tailEnd/>
            </a:ln>
          </p:spPr>
        </p:pic>
        <p:pic>
          <p:nvPicPr>
            <p:cNvPr id="3075" name="Picture 3"/>
            <p:cNvPicPr>
              <a:picLocks noChangeAspect="1" noChangeArrowheads="1"/>
            </p:cNvPicPr>
            <p:nvPr/>
          </p:nvPicPr>
          <p:blipFill>
            <a:blip r:embed="rId9" cstate="print"/>
            <a:srcRect l="25194" t="11713" r="23810" b="1227"/>
            <a:stretch>
              <a:fillRect/>
            </a:stretch>
          </p:blipFill>
          <p:spPr bwMode="auto">
            <a:xfrm>
              <a:off x="5048561" y="1646465"/>
              <a:ext cx="3384376" cy="4518839"/>
            </a:xfrm>
            <a:prstGeom prst="rect">
              <a:avLst/>
            </a:prstGeom>
            <a:noFill/>
            <a:ln w="9525">
              <a:solidFill>
                <a:schemeClr val="accent5">
                  <a:lumMod val="75000"/>
                </a:schemeClr>
              </a:solidFill>
              <a:miter lim="800000"/>
              <a:headEnd/>
              <a:tailEnd/>
            </a:ln>
          </p:spPr>
        </p:pic>
      </p:grpSp>
      <p:pic>
        <p:nvPicPr>
          <p:cNvPr id="16" name="image26.png"/>
          <p:cNvPicPr>
            <a:picLocks noChangeAspect="1"/>
          </p:cNvPicPr>
          <p:nvPr/>
        </p:nvPicPr>
        <p:blipFill>
          <a:blip r:embed="rId10" cstate="print">
            <a:extLst/>
          </a:blip>
          <a:stretch>
            <a:fillRect/>
          </a:stretch>
        </p:blipFill>
        <p:spPr>
          <a:xfrm>
            <a:off x="1187624" y="1525111"/>
            <a:ext cx="373416" cy="391721"/>
          </a:xfrm>
          <a:prstGeom prst="rect">
            <a:avLst/>
          </a:prstGeom>
          <a:ln w="12700">
            <a:miter lim="400000"/>
          </a:ln>
        </p:spPr>
      </p:pic>
      <p:sp>
        <p:nvSpPr>
          <p:cNvPr id="18" name="Содержимое 2"/>
          <p:cNvSpPr txBox="1">
            <a:spLocks/>
          </p:cNvSpPr>
          <p:nvPr/>
        </p:nvSpPr>
        <p:spPr>
          <a:xfrm>
            <a:off x="1861344" y="1520788"/>
            <a:ext cx="7103144" cy="756084"/>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Autofit/>
          </a:bodyPr>
          <a:lstStyle/>
          <a:p>
            <a:pPr marL="342900" marR="0" lvl="0" indent="-342900" algn="l" defTabSz="914400" rtl="0" eaLnBrk="1" fontAlgn="auto" latinLnBrk="0" hangingPunct="1">
              <a:lnSpc>
                <a:spcPct val="100000"/>
              </a:lnSpc>
              <a:spcAft>
                <a:spcPts val="0"/>
              </a:spcAft>
              <a:buClrTx/>
              <a:buSzPct val="100000"/>
              <a:buFont typeface="Wingdings 2" pitchFamily="18" charset="2"/>
              <a:buNone/>
              <a:tabLst/>
              <a:defRPr/>
            </a:pPr>
            <a:r>
              <a:rPr lang="ru-RU" altLang="ru-RU" b="1" dirty="0">
                <a:solidFill>
                  <a:schemeClr val="accent1">
                    <a:lumMod val="50000"/>
                  </a:schemeClr>
                </a:solidFill>
                <a:ea typeface="+mn-ea"/>
                <a:cs typeface="+mn-cs"/>
                <a:sym typeface="Calibri"/>
              </a:rPr>
              <a:t>Структура </a:t>
            </a:r>
            <a:r>
              <a:rPr lang="ru-RU" altLang="ru-RU" b="1" dirty="0" smtClean="0">
                <a:solidFill>
                  <a:schemeClr val="accent1">
                    <a:lumMod val="50000"/>
                  </a:schemeClr>
                </a:solidFill>
                <a:ea typeface="+mn-ea"/>
                <a:cs typeface="+mn-cs"/>
                <a:sym typeface="Calibri"/>
              </a:rPr>
              <a:t>параграфа: деятельностный блок </a:t>
            </a:r>
          </a:p>
          <a:p>
            <a:pPr marL="342900" marR="0" lvl="0" indent="-342900" algn="l" defTabSz="914400" rtl="0" eaLnBrk="1" fontAlgn="auto" latinLnBrk="0" hangingPunct="1">
              <a:lnSpc>
                <a:spcPct val="100000"/>
              </a:lnSpc>
              <a:spcAft>
                <a:spcPts val="0"/>
              </a:spcAft>
              <a:buClrTx/>
              <a:buSzPct val="100000"/>
              <a:buFont typeface="Wingdings 2" pitchFamily="18" charset="2"/>
              <a:buNone/>
              <a:tabLst/>
              <a:defRPr/>
            </a:pPr>
            <a:r>
              <a:rPr lang="ru-RU" altLang="ru-RU" b="1" dirty="0" smtClean="0">
                <a:solidFill>
                  <a:schemeClr val="accent1">
                    <a:lumMod val="50000"/>
                  </a:schemeClr>
                </a:solidFill>
                <a:ea typeface="+mn-ea"/>
                <a:cs typeface="+mn-cs"/>
                <a:sym typeface="Calibri"/>
              </a:rPr>
              <a:t>«Моя лаборатория». Модели учебной деятельности</a:t>
            </a:r>
          </a:p>
          <a:p>
            <a:pPr marL="342900" marR="0" lvl="0" indent="-342900" algn="l" defTabSz="914400" rtl="0" eaLnBrk="1" fontAlgn="auto" latinLnBrk="0" hangingPunct="1">
              <a:lnSpc>
                <a:spcPct val="100000"/>
              </a:lnSpc>
              <a:spcAft>
                <a:spcPts val="0"/>
              </a:spcAft>
              <a:buClrTx/>
              <a:buSzPct val="100000"/>
              <a:buFont typeface="Wingdings 2" pitchFamily="18" charset="2"/>
              <a:buNone/>
              <a:tabLst/>
              <a:defRPr/>
            </a:pPr>
            <a:endParaRPr lang="ru-RU" altLang="ru-RU" b="1" dirty="0">
              <a:solidFill>
                <a:schemeClr val="bg1">
                  <a:lumMod val="50000"/>
                </a:schemeClr>
              </a:solidFill>
              <a:effectLst>
                <a:outerShdw blurRad="38100" dist="38100" dir="2700000" algn="tl">
                  <a:srgbClr val="000000">
                    <a:alpha val="43137"/>
                  </a:srgbClr>
                </a:outerShdw>
              </a:effectLst>
              <a:ea typeface="+mn-ea"/>
              <a:cs typeface="+mn-cs"/>
              <a:sym typeface="Calibri"/>
            </a:endParaRPr>
          </a:p>
          <a:p>
            <a:pPr marL="342900" marR="0" lvl="0" indent="-342900" algn="l" defTabSz="914400" rtl="0" eaLnBrk="1" fontAlgn="auto" latinLnBrk="0" hangingPunct="1">
              <a:lnSpc>
                <a:spcPct val="100000"/>
              </a:lnSpc>
              <a:spcAft>
                <a:spcPts val="0"/>
              </a:spcAft>
              <a:buClrTx/>
              <a:buSzPct val="100000"/>
              <a:tabLst/>
              <a:defRPr/>
            </a:pPr>
            <a:r>
              <a:rPr lang="ru-RU" altLang="ru-RU" b="1" dirty="0">
                <a:solidFill>
                  <a:schemeClr val="bg1">
                    <a:lumMod val="50000"/>
                  </a:schemeClr>
                </a:solidFill>
                <a:effectLst>
                  <a:outerShdw blurRad="38100" dist="38100" dir="2700000" algn="tl">
                    <a:srgbClr val="000000">
                      <a:alpha val="43137"/>
                    </a:srgbClr>
                  </a:outerShdw>
                </a:effectLst>
                <a:ea typeface="+mn-ea"/>
                <a:cs typeface="+mn-cs"/>
                <a:sym typeface="Calibri"/>
              </a:rPr>
              <a:t>  </a:t>
            </a:r>
          </a:p>
          <a:p>
            <a:pPr marL="342900" marR="0" lvl="0" indent="-342900" algn="l" defTabSz="914400" rtl="0" eaLnBrk="1" fontAlgn="auto" latinLnBrk="0" hangingPunct="1">
              <a:lnSpc>
                <a:spcPct val="100000"/>
              </a:lnSpc>
              <a:spcAft>
                <a:spcPts val="0"/>
              </a:spcAft>
              <a:buClrTx/>
              <a:buSzPct val="100000"/>
              <a:buFont typeface="Wingdings 2" pitchFamily="18" charset="2"/>
              <a:buNone/>
              <a:tabLst/>
              <a:defRPr/>
            </a:pPr>
            <a:endParaRPr kumimoji="0" lang="ru-RU" altLang="ru-RU" sz="2200" b="1" i="0" u="none" strike="noStrike" kern="0" cap="none" spc="0" normalizeH="0" baseline="0" noProof="0" dirty="0" smtClean="0">
              <a:ln>
                <a:noFill/>
              </a:ln>
              <a:solidFill>
                <a:srgbClr val="000000"/>
              </a:solidFill>
              <a:effectLst/>
              <a:uLnTx/>
              <a:uFillTx/>
              <a:latin typeface="+mn-lt"/>
              <a:ea typeface="+mn-ea"/>
              <a:cs typeface="+mn-cs"/>
              <a:sym typeface="Calibri"/>
            </a:endParaRPr>
          </a:p>
        </p:txBody>
      </p:sp>
      <p:sp>
        <p:nvSpPr>
          <p:cNvPr id="2" name="Скругленная прямоугольная выноска 1"/>
          <p:cNvSpPr/>
          <p:nvPr/>
        </p:nvSpPr>
        <p:spPr>
          <a:xfrm>
            <a:off x="72005" y="3242063"/>
            <a:ext cx="2267747" cy="340514"/>
          </a:xfrm>
          <a:prstGeom prst="wedgeRoundRectCallout">
            <a:avLst>
              <a:gd name="adj1" fmla="val 58637"/>
              <a:gd name="adj2" fmla="val 117540"/>
              <a:gd name="adj3" fmla="val 16667"/>
            </a:avLst>
          </a:prstGeom>
          <a:solidFill>
            <a:srgbClr val="FFFFFF"/>
          </a:solidFill>
          <a:ln w="25400" cap="flat">
            <a:solidFill>
              <a:schemeClr val="accent5">
                <a:lumMod val="75000"/>
              </a:schemeClr>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ru-RU" sz="1400" b="1" i="0" u="none" strike="noStrike" cap="none" spc="0" normalizeH="0" baseline="0" dirty="0" smtClean="0">
                <a:ln>
                  <a:noFill/>
                </a:ln>
                <a:solidFill>
                  <a:srgbClr val="000000"/>
                </a:solidFill>
                <a:effectLst/>
                <a:uFillTx/>
                <a:latin typeface="Arial Narrow" panose="020B0606020202030204" pitchFamily="34" charset="0"/>
                <a:sym typeface="Helvetica"/>
              </a:rPr>
              <a:t>Репродуктивные</a:t>
            </a:r>
            <a:r>
              <a:rPr kumimoji="0" lang="ru-RU" sz="1400" b="1" i="0" u="none" strike="noStrike" cap="none" spc="0" normalizeH="0" dirty="0" smtClean="0">
                <a:ln>
                  <a:noFill/>
                </a:ln>
                <a:solidFill>
                  <a:srgbClr val="000000"/>
                </a:solidFill>
                <a:effectLst/>
                <a:uFillTx/>
                <a:latin typeface="Arial Narrow" panose="020B0606020202030204" pitchFamily="34" charset="0"/>
                <a:sym typeface="Helvetica"/>
              </a:rPr>
              <a:t> вопросы</a:t>
            </a:r>
            <a:endParaRPr kumimoji="0" lang="ru-RU" sz="1400" b="1" i="0" u="none" strike="noStrike" cap="none" spc="0" normalizeH="0" baseline="0" dirty="0">
              <a:ln>
                <a:noFill/>
              </a:ln>
              <a:solidFill>
                <a:srgbClr val="000000"/>
              </a:solidFill>
              <a:effectLst/>
              <a:uFillTx/>
              <a:latin typeface="Arial Narrow" panose="020B0606020202030204" pitchFamily="34" charset="0"/>
              <a:sym typeface="Helvetica"/>
            </a:endParaRPr>
          </a:p>
        </p:txBody>
      </p:sp>
      <p:sp>
        <p:nvSpPr>
          <p:cNvPr id="3" name="Скругленная прямоугольная выноска 2"/>
          <p:cNvSpPr/>
          <p:nvPr/>
        </p:nvSpPr>
        <p:spPr>
          <a:xfrm>
            <a:off x="81869" y="4218275"/>
            <a:ext cx="2041859" cy="578877"/>
          </a:xfrm>
          <a:prstGeom prst="wedgeRoundRectCallout">
            <a:avLst>
              <a:gd name="adj1" fmla="val 72637"/>
              <a:gd name="adj2" fmla="val 31215"/>
              <a:gd name="adj3" fmla="val 16667"/>
            </a:avLst>
          </a:prstGeom>
          <a:solidFill>
            <a:srgbClr val="FFFFFF"/>
          </a:solidFill>
          <a:ln w="25400" cap="flat">
            <a:solidFill>
              <a:schemeClr val="accent5">
                <a:lumMod val="75000"/>
              </a:schemeClr>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lang="ru-RU" sz="1400" b="1" dirty="0" smtClean="0">
                <a:latin typeface="Arial Narrow" panose="020B0606020202030204" pitchFamily="34" charset="0"/>
              </a:rPr>
              <a:t>Продуктивные в</a:t>
            </a:r>
            <a:r>
              <a:rPr kumimoji="0" lang="ru-RU" sz="1400" b="1" i="0" u="none" strike="noStrike" cap="none" spc="0" normalizeH="0" baseline="0" dirty="0" smtClean="0">
                <a:ln>
                  <a:noFill/>
                </a:ln>
                <a:solidFill>
                  <a:srgbClr val="000000"/>
                </a:solidFill>
                <a:effectLst/>
                <a:uFillTx/>
                <a:latin typeface="Arial Narrow" panose="020B0606020202030204" pitchFamily="34" charset="0"/>
                <a:sym typeface="Helvetica"/>
              </a:rPr>
              <a:t>опросы и задания, в т.ч. УУД</a:t>
            </a:r>
            <a:endParaRPr kumimoji="0" lang="ru-RU" sz="1400" b="1" i="0" u="none" strike="noStrike" cap="none" spc="0" normalizeH="0" baseline="0" dirty="0">
              <a:ln>
                <a:noFill/>
              </a:ln>
              <a:solidFill>
                <a:srgbClr val="000000"/>
              </a:solidFill>
              <a:effectLst/>
              <a:uFillTx/>
              <a:latin typeface="Arial Narrow" panose="020B0606020202030204" pitchFamily="34" charset="0"/>
              <a:sym typeface="Helvetica"/>
            </a:endParaRPr>
          </a:p>
        </p:txBody>
      </p:sp>
      <p:sp>
        <p:nvSpPr>
          <p:cNvPr id="4" name="Скругленная прямоугольная выноска 3"/>
          <p:cNvSpPr/>
          <p:nvPr/>
        </p:nvSpPr>
        <p:spPr>
          <a:xfrm>
            <a:off x="107504" y="5134136"/>
            <a:ext cx="2088232" cy="578877"/>
          </a:xfrm>
          <a:prstGeom prst="wedgeRoundRectCallout">
            <a:avLst>
              <a:gd name="adj1" fmla="val 67594"/>
              <a:gd name="adj2" fmla="val -71"/>
              <a:gd name="adj3" fmla="val 16667"/>
            </a:avLst>
          </a:prstGeom>
          <a:solidFill>
            <a:srgbClr val="FFFFFF"/>
          </a:solidFill>
          <a:ln w="25400" cap="flat">
            <a:solidFill>
              <a:schemeClr val="accent5">
                <a:lumMod val="75000"/>
              </a:schemeClr>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ru-RU" sz="1400" b="1" i="0" u="none" strike="noStrike" cap="none" spc="0" normalizeH="0" baseline="0" dirty="0" smtClean="0">
                <a:ln>
                  <a:noFill/>
                </a:ln>
                <a:solidFill>
                  <a:srgbClr val="000000"/>
                </a:solidFill>
                <a:effectLst/>
                <a:uFillTx/>
                <a:latin typeface="Arial Narrow" panose="020B0606020202030204" pitchFamily="34" charset="0"/>
                <a:sym typeface="Helvetica"/>
              </a:rPr>
              <a:t>Дополнительный материал</a:t>
            </a:r>
            <a:endParaRPr kumimoji="0" lang="ru-RU" sz="1400" b="1" i="0" u="none" strike="noStrike" cap="none" spc="0" normalizeH="0" baseline="0" dirty="0">
              <a:ln>
                <a:noFill/>
              </a:ln>
              <a:solidFill>
                <a:srgbClr val="000000"/>
              </a:solidFill>
              <a:effectLst/>
              <a:uFillTx/>
              <a:latin typeface="Arial Narrow" panose="020B0606020202030204" pitchFamily="34" charset="0"/>
              <a:sym typeface="Helvetica"/>
            </a:endParaRPr>
          </a:p>
        </p:txBody>
      </p:sp>
      <p:sp>
        <p:nvSpPr>
          <p:cNvPr id="5" name="Скругленная прямоугольная выноска 4"/>
          <p:cNvSpPr/>
          <p:nvPr/>
        </p:nvSpPr>
        <p:spPr>
          <a:xfrm>
            <a:off x="7987941" y="3122881"/>
            <a:ext cx="1152127" cy="578877"/>
          </a:xfrm>
          <a:prstGeom prst="wedgeRoundRectCallout">
            <a:avLst>
              <a:gd name="adj1" fmla="val 9989"/>
              <a:gd name="adj2" fmla="val 152983"/>
              <a:gd name="adj3" fmla="val 16667"/>
            </a:avLst>
          </a:prstGeom>
          <a:solidFill>
            <a:srgbClr val="FFFFFF"/>
          </a:solidFill>
          <a:ln w="25400" cap="flat">
            <a:solidFill>
              <a:schemeClr val="accent5">
                <a:lumMod val="75000"/>
              </a:schemeClr>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ru-RU" sz="1400" b="1" i="0" u="none" strike="noStrike" cap="none" spc="0" normalizeH="0" baseline="0" dirty="0" smtClean="0">
                <a:ln>
                  <a:noFill/>
                </a:ln>
                <a:solidFill>
                  <a:srgbClr val="000000"/>
                </a:solidFill>
                <a:effectLst/>
                <a:uFillTx/>
                <a:latin typeface="Arial Narrow" panose="020B0606020202030204" pitchFamily="34" charset="0"/>
                <a:sym typeface="Helvetica"/>
              </a:rPr>
              <a:t>Задания</a:t>
            </a:r>
            <a:r>
              <a:rPr kumimoji="0" lang="ru-RU" sz="1400" b="1" i="0" u="none" strike="noStrike" cap="none" spc="0" normalizeH="0" dirty="0" smtClean="0">
                <a:ln>
                  <a:noFill/>
                </a:ln>
                <a:solidFill>
                  <a:srgbClr val="000000"/>
                </a:solidFill>
                <a:effectLst/>
                <a:uFillTx/>
                <a:latin typeface="Arial Narrow" panose="020B0606020202030204" pitchFamily="34" charset="0"/>
                <a:sym typeface="Helvetica"/>
              </a:rPr>
              <a:t> для обсуждения</a:t>
            </a:r>
            <a:endParaRPr kumimoji="0" lang="ru-RU" sz="1400" b="1" i="0" u="none" strike="noStrike" cap="none" spc="0" normalizeH="0" baseline="0" dirty="0">
              <a:ln>
                <a:noFill/>
              </a:ln>
              <a:solidFill>
                <a:srgbClr val="000000"/>
              </a:solidFill>
              <a:effectLst/>
              <a:uFillTx/>
              <a:latin typeface="Arial Narrow" panose="020B0606020202030204" pitchFamily="34" charset="0"/>
              <a:sym typeface="Helvetica"/>
            </a:endParaRPr>
          </a:p>
        </p:txBody>
      </p:sp>
      <p:sp>
        <p:nvSpPr>
          <p:cNvPr id="6" name="Скругленная прямоугольная выноска 5"/>
          <p:cNvSpPr/>
          <p:nvPr/>
        </p:nvSpPr>
        <p:spPr>
          <a:xfrm>
            <a:off x="5868144" y="5683084"/>
            <a:ext cx="2785586" cy="578877"/>
          </a:xfrm>
          <a:prstGeom prst="wedgeRoundRectCallout">
            <a:avLst>
              <a:gd name="adj1" fmla="val -14878"/>
              <a:gd name="adj2" fmla="val -116933"/>
              <a:gd name="adj3" fmla="val 16667"/>
            </a:avLst>
          </a:prstGeom>
          <a:solidFill>
            <a:srgbClr val="FFFFFF"/>
          </a:solidFill>
          <a:ln w="25400" cap="flat">
            <a:solidFill>
              <a:schemeClr val="accent5">
                <a:lumMod val="75000"/>
              </a:schemeClr>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ru-RU" sz="1400" b="1" i="0" u="none" strike="noStrike" cap="none" spc="0" normalizeH="0" baseline="0" dirty="0" smtClean="0">
                <a:ln>
                  <a:noFill/>
                </a:ln>
                <a:solidFill>
                  <a:srgbClr val="000000"/>
                </a:solidFill>
                <a:effectLst/>
                <a:uFillTx/>
                <a:latin typeface="Arial Narrow" panose="020B0606020202030204" pitchFamily="34" charset="0"/>
                <a:sym typeface="Helvetica"/>
              </a:rPr>
              <a:t>Исследовательская деятельность</a:t>
            </a:r>
          </a:p>
          <a:p>
            <a:pPr marL="0" marR="0" indent="0" algn="l" defTabSz="914400" rtl="0" fontAlgn="auto" latinLnBrk="0" hangingPunct="0">
              <a:lnSpc>
                <a:spcPct val="100000"/>
              </a:lnSpc>
              <a:spcBef>
                <a:spcPts val="0"/>
              </a:spcBef>
              <a:spcAft>
                <a:spcPts val="0"/>
              </a:spcAft>
              <a:buClrTx/>
              <a:buSzTx/>
              <a:buFontTx/>
              <a:buNone/>
              <a:tabLst/>
            </a:pPr>
            <a:r>
              <a:rPr lang="ru-RU" sz="1400" b="1" dirty="0" smtClean="0">
                <a:latin typeface="Arial Narrow" panose="020B0606020202030204" pitchFamily="34" charset="0"/>
              </a:rPr>
              <a:t>Приложение 1</a:t>
            </a:r>
            <a:endParaRPr kumimoji="0" lang="ru-RU" sz="1400" b="1" i="0" u="none" strike="noStrike" cap="none" spc="0" normalizeH="0" baseline="0" dirty="0">
              <a:ln>
                <a:noFill/>
              </a:ln>
              <a:solidFill>
                <a:srgbClr val="000000"/>
              </a:solidFill>
              <a:effectLst/>
              <a:uFillTx/>
              <a:latin typeface="Arial Narrow" panose="020B0606020202030204" pitchFamily="34" charset="0"/>
              <a:sym typeface="Helvetica"/>
            </a:endParaRPr>
          </a:p>
        </p:txBody>
      </p:sp>
      <p:sp>
        <p:nvSpPr>
          <p:cNvPr id="7" name="Скругленная прямоугольная выноска 6"/>
          <p:cNvSpPr/>
          <p:nvPr/>
        </p:nvSpPr>
        <p:spPr>
          <a:xfrm>
            <a:off x="35496" y="2337084"/>
            <a:ext cx="2088232" cy="340514"/>
          </a:xfrm>
          <a:prstGeom prst="wedgeRoundRectCallout">
            <a:avLst>
              <a:gd name="adj1" fmla="val 86725"/>
              <a:gd name="adj2" fmla="val 49464"/>
              <a:gd name="adj3" fmla="val 16667"/>
            </a:avLst>
          </a:prstGeom>
          <a:solidFill>
            <a:srgbClr val="FFFFFF"/>
          </a:solidFill>
          <a:ln w="25400" cap="flat">
            <a:solidFill>
              <a:schemeClr val="accent5">
                <a:lumMod val="75000"/>
              </a:schemeClr>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ru-RU" sz="1400" b="1" i="0" u="none" strike="noStrike" cap="none" spc="0" normalizeH="0" baseline="0" dirty="0" smtClean="0">
                <a:ln>
                  <a:noFill/>
                </a:ln>
                <a:solidFill>
                  <a:srgbClr val="000000"/>
                </a:solidFill>
                <a:effectLst/>
                <a:uFillTx/>
                <a:latin typeface="Arial Narrow" panose="020B0606020202030204" pitchFamily="34" charset="0"/>
                <a:sym typeface="Helvetica"/>
              </a:rPr>
              <a:t>Проблемный вопрос</a:t>
            </a:r>
            <a:endParaRPr kumimoji="0" lang="ru-RU" sz="1400" b="1" i="0" u="none" strike="noStrike" cap="none" spc="0" normalizeH="0" baseline="0" dirty="0">
              <a:ln>
                <a:noFill/>
              </a:ln>
              <a:solidFill>
                <a:srgbClr val="000000"/>
              </a:solidFill>
              <a:effectLst/>
              <a:uFillTx/>
              <a:latin typeface="Arial Narrow" panose="020B0606020202030204" pitchFamily="34" charset="0"/>
              <a:sym typeface="Helvetica"/>
            </a:endParaRPr>
          </a:p>
        </p:txBody>
      </p:sp>
    </p:spTree>
    <p:extLst>
      <p:ext uri="{BB962C8B-B14F-4D97-AF65-F5344CB8AC3E}">
        <p14:creationId xmlns:p14="http://schemas.microsoft.com/office/powerpoint/2010/main" val="2138182035"/>
      </p:ext>
    </p:extLst>
  </p:cSld>
  <p:clrMapOvr>
    <a:masterClrMapping/>
  </p:clrMapOvr>
  <p:transition spd="slow"/>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91863" y="1700808"/>
            <a:ext cx="8816741" cy="4324261"/>
          </a:xfrm>
          <a:prstGeom prst="rect">
            <a:avLst/>
          </a:prstGeom>
        </p:spPr>
        <p:txBody>
          <a:bodyPr wrap="square">
            <a:spAutoFit/>
            <a:scene3d>
              <a:camera prst="orthographicFront"/>
              <a:lightRig rig="soft" dir="t">
                <a:rot lat="0" lon="0" rev="10800000"/>
              </a:lightRig>
            </a:scene3d>
            <a:sp3d>
              <a:bevelT w="27940" h="12700"/>
              <a:contourClr>
                <a:srgbClr val="DDDDDD"/>
              </a:contourClr>
            </a:sp3d>
          </a:bodyPr>
          <a:lstStyle/>
          <a:p>
            <a:pPr>
              <a:spcBef>
                <a:spcPts val="600"/>
              </a:spcBef>
              <a:spcAft>
                <a:spcPts val="600"/>
              </a:spcAft>
              <a:defRPr/>
            </a:pPr>
            <a:r>
              <a:rPr lang="ru-RU" sz="2800" b="1" spc="150" dirty="0">
                <a:ln w="11430"/>
                <a:solidFill>
                  <a:srgbClr val="C00000"/>
                </a:solidFill>
                <a:cs typeface="Times New Roman" pitchFamily="18" charset="0"/>
              </a:rPr>
              <a:t>Адрес: </a:t>
            </a:r>
            <a:r>
              <a:rPr lang="ru-RU" sz="2800" b="1" dirty="0" smtClean="0">
                <a:solidFill>
                  <a:srgbClr val="C00000"/>
                </a:solidFill>
              </a:rPr>
              <a:t>Москва</a:t>
            </a:r>
            <a:r>
              <a:rPr lang="ru-RU" sz="2800" b="1" dirty="0">
                <a:solidFill>
                  <a:srgbClr val="C00000"/>
                </a:solidFill>
              </a:rPr>
              <a:t>, ул. </a:t>
            </a:r>
            <a:r>
              <a:rPr lang="ru-RU" sz="2800" b="1" dirty="0" err="1">
                <a:solidFill>
                  <a:srgbClr val="C00000"/>
                </a:solidFill>
              </a:rPr>
              <a:t>Краснопролетарская</a:t>
            </a:r>
            <a:r>
              <a:rPr lang="ru-RU" sz="2800" b="1" dirty="0">
                <a:solidFill>
                  <a:srgbClr val="C00000"/>
                </a:solidFill>
              </a:rPr>
              <a:t>, д.16, стр.3, подъезд 8, бизнес-центр «Новослободский</a:t>
            </a:r>
            <a:r>
              <a:rPr lang="ru-RU" sz="2800" b="1" dirty="0" smtClean="0">
                <a:solidFill>
                  <a:srgbClr val="C00000"/>
                </a:solidFill>
              </a:rPr>
              <a:t>» </a:t>
            </a:r>
            <a:r>
              <a:rPr lang="ru-RU" sz="2800" b="1" spc="150" dirty="0" smtClean="0">
                <a:ln w="11430"/>
                <a:solidFill>
                  <a:srgbClr val="C00000"/>
                </a:solidFill>
                <a:cs typeface="Times New Roman" pitchFamily="18" charset="0"/>
              </a:rPr>
              <a:t>http</a:t>
            </a:r>
            <a:r>
              <a:rPr lang="ru-RU" sz="2800" b="1" spc="150" dirty="0">
                <a:ln w="11430"/>
                <a:solidFill>
                  <a:srgbClr val="C00000"/>
                </a:solidFill>
                <a:cs typeface="Times New Roman" pitchFamily="18" charset="0"/>
              </a:rPr>
              <a:t>://www.prosv.ru </a:t>
            </a:r>
          </a:p>
          <a:p>
            <a:pPr algn="ctr" eaLnBrk="1" hangingPunct="1">
              <a:spcBef>
                <a:spcPts val="600"/>
              </a:spcBef>
              <a:spcAft>
                <a:spcPts val="600"/>
              </a:spcAft>
              <a:buFont typeface="Wingdings 2" pitchFamily="18" charset="2"/>
              <a:buNone/>
              <a:defRPr/>
            </a:pPr>
            <a:endParaRPr lang="ru-RU" sz="2400" b="1" spc="150" dirty="0" smtClean="0">
              <a:ln w="11430"/>
              <a:solidFill>
                <a:schemeClr val="accent1">
                  <a:lumMod val="75000"/>
                </a:schemeClr>
              </a:solidFill>
              <a:cs typeface="Times New Roman" pitchFamily="18" charset="0"/>
            </a:endParaRPr>
          </a:p>
          <a:p>
            <a:pPr algn="ctr" eaLnBrk="1" hangingPunct="1">
              <a:spcBef>
                <a:spcPts val="600"/>
              </a:spcBef>
              <a:spcAft>
                <a:spcPts val="600"/>
              </a:spcAft>
              <a:buFont typeface="Wingdings 2" pitchFamily="18" charset="2"/>
              <a:buNone/>
              <a:defRPr/>
            </a:pPr>
            <a:r>
              <a:rPr lang="ru-RU" sz="2400" b="1" spc="150" dirty="0" smtClean="0">
                <a:ln w="11430"/>
                <a:solidFill>
                  <a:schemeClr val="accent1">
                    <a:lumMod val="75000"/>
                  </a:schemeClr>
                </a:solidFill>
                <a:cs typeface="Times New Roman" pitchFamily="18" charset="0"/>
              </a:rPr>
              <a:t>Ведущий методист редакции </a:t>
            </a:r>
            <a:r>
              <a:rPr lang="ru-RU" sz="2400" b="1" spc="150" dirty="0">
                <a:ln w="11430"/>
                <a:solidFill>
                  <a:schemeClr val="accent1">
                    <a:lumMod val="75000"/>
                  </a:schemeClr>
                </a:solidFill>
                <a:cs typeface="Times New Roman" pitchFamily="18" charset="0"/>
              </a:rPr>
              <a:t>биологии </a:t>
            </a:r>
            <a:r>
              <a:rPr lang="ru-RU" sz="2400" b="1" spc="150" dirty="0" smtClean="0">
                <a:ln w="11430"/>
                <a:solidFill>
                  <a:schemeClr val="accent1">
                    <a:lumMod val="75000"/>
                  </a:schemeClr>
                </a:solidFill>
                <a:cs typeface="Times New Roman" pitchFamily="18" charset="0"/>
              </a:rPr>
              <a:t>и </a:t>
            </a:r>
            <a:r>
              <a:rPr lang="ru-RU" sz="2400" b="1" spc="150" dirty="0">
                <a:ln w="11430"/>
                <a:solidFill>
                  <a:schemeClr val="accent1">
                    <a:lumMod val="75000"/>
                  </a:schemeClr>
                </a:solidFill>
                <a:cs typeface="Times New Roman" pitchFamily="18" charset="0"/>
              </a:rPr>
              <a:t>естествознания:</a:t>
            </a:r>
            <a:br>
              <a:rPr lang="ru-RU" sz="2400" b="1" spc="150" dirty="0">
                <a:ln w="11430"/>
                <a:solidFill>
                  <a:schemeClr val="accent1">
                    <a:lumMod val="75000"/>
                  </a:schemeClr>
                </a:solidFill>
                <a:cs typeface="Times New Roman" pitchFamily="18" charset="0"/>
              </a:rPr>
            </a:br>
            <a:r>
              <a:rPr lang="ru-RU" sz="2400" b="1" u="sng" spc="150" dirty="0" smtClean="0">
                <a:ln w="11430"/>
                <a:solidFill>
                  <a:schemeClr val="accent1">
                    <a:lumMod val="75000"/>
                  </a:schemeClr>
                </a:solidFill>
                <a:cs typeface="Times New Roman" pitchFamily="18" charset="0"/>
              </a:rPr>
              <a:t>Токарева Марина Викторовна</a:t>
            </a:r>
            <a:endParaRPr lang="ru-RU" sz="2400" b="1" u="sng" spc="150" dirty="0">
              <a:ln w="11430"/>
              <a:solidFill>
                <a:schemeClr val="accent1">
                  <a:lumMod val="75000"/>
                </a:schemeClr>
              </a:solidFill>
              <a:cs typeface="Times New Roman" pitchFamily="18" charset="0"/>
            </a:endParaRPr>
          </a:p>
          <a:p>
            <a:pPr algn="ctr" eaLnBrk="1" hangingPunct="1">
              <a:spcBef>
                <a:spcPts val="0"/>
              </a:spcBef>
              <a:spcAft>
                <a:spcPts val="0"/>
              </a:spcAft>
              <a:defRPr/>
            </a:pPr>
            <a:r>
              <a:rPr lang="ru-RU" sz="2400" b="1" spc="150" dirty="0">
                <a:ln w="11430"/>
                <a:solidFill>
                  <a:schemeClr val="accent1">
                    <a:lumMod val="75000"/>
                  </a:schemeClr>
                </a:solidFill>
                <a:cs typeface="Times New Roman" pitchFamily="18" charset="0"/>
              </a:rPr>
              <a:t>Телефон:(495) 789-30-40, доб. </a:t>
            </a:r>
            <a:r>
              <a:rPr lang="ru-RU" sz="2400" b="1" spc="150" dirty="0" smtClean="0">
                <a:ln w="11430"/>
                <a:solidFill>
                  <a:schemeClr val="accent1">
                    <a:lumMod val="75000"/>
                  </a:schemeClr>
                </a:solidFill>
                <a:cs typeface="Times New Roman" pitchFamily="18" charset="0"/>
              </a:rPr>
              <a:t>46-60;</a:t>
            </a:r>
            <a:endParaRPr lang="ru-RU" sz="2400" b="1" spc="150" dirty="0">
              <a:ln w="11430"/>
              <a:solidFill>
                <a:schemeClr val="accent1">
                  <a:lumMod val="75000"/>
                </a:schemeClr>
              </a:solidFill>
              <a:cs typeface="Times New Roman" pitchFamily="18" charset="0"/>
            </a:endParaRPr>
          </a:p>
          <a:p>
            <a:pPr algn="ctr" eaLnBrk="1" hangingPunct="1">
              <a:spcBef>
                <a:spcPts val="0"/>
              </a:spcBef>
              <a:spcAft>
                <a:spcPts val="0"/>
              </a:spcAft>
              <a:buFont typeface="Wingdings 2" pitchFamily="18" charset="2"/>
              <a:buNone/>
              <a:defRPr/>
            </a:pPr>
            <a:r>
              <a:rPr lang="ru-RU" sz="2400" b="1" spc="150" dirty="0">
                <a:ln w="11430"/>
                <a:solidFill>
                  <a:schemeClr val="accent1">
                    <a:lumMod val="75000"/>
                  </a:schemeClr>
                </a:solidFill>
                <a:cs typeface="Times New Roman" pitchFamily="18" charset="0"/>
              </a:rPr>
              <a:t>E-mail: </a:t>
            </a:r>
            <a:r>
              <a:rPr lang="en-US" sz="2400" b="1" spc="150" dirty="0" smtClean="0">
                <a:ln w="11430"/>
                <a:solidFill>
                  <a:schemeClr val="accent1">
                    <a:lumMod val="75000"/>
                  </a:schemeClr>
                </a:solidFill>
                <a:cs typeface="Times New Roman" pitchFamily="18" charset="0"/>
              </a:rPr>
              <a:t>MTokareva@prosv.ru</a:t>
            </a:r>
            <a:endParaRPr lang="en-US" sz="2400" b="1" spc="150" dirty="0">
              <a:ln w="11430"/>
              <a:solidFill>
                <a:schemeClr val="accent1">
                  <a:lumMod val="75000"/>
                </a:schemeClr>
              </a:solidFill>
              <a:cs typeface="Times New Roman" pitchFamily="18" charset="0"/>
            </a:endParaRPr>
          </a:p>
          <a:p>
            <a:pPr algn="ctr" eaLnBrk="1" hangingPunct="1">
              <a:spcBef>
                <a:spcPts val="0"/>
              </a:spcBef>
              <a:spcAft>
                <a:spcPts val="0"/>
              </a:spcAft>
              <a:buFont typeface="Wingdings 2" pitchFamily="18" charset="2"/>
              <a:buNone/>
              <a:defRPr/>
            </a:pPr>
            <a:endParaRPr lang="en-US" sz="2200" b="1" spc="150" dirty="0">
              <a:ln w="11430"/>
              <a:solidFill>
                <a:schemeClr val="accent1">
                  <a:lumMod val="75000"/>
                </a:schemeClr>
              </a:solidFill>
              <a:cs typeface="Times New Roman" pitchFamily="18" charset="0"/>
            </a:endParaRPr>
          </a:p>
        </p:txBody>
      </p:sp>
      <p:sp>
        <p:nvSpPr>
          <p:cNvPr id="6" name="Shape 453"/>
          <p:cNvSpPr/>
          <p:nvPr/>
        </p:nvSpPr>
        <p:spPr>
          <a:xfrm>
            <a:off x="-15541" y="-40174"/>
            <a:ext cx="9166837" cy="800864"/>
          </a:xfrm>
          <a:prstGeom prst="rect">
            <a:avLst/>
          </a:prstGeom>
          <a:solidFill>
            <a:srgbClr val="1682C6"/>
          </a:solidFill>
          <a:ln w="38100">
            <a:solidFill>
              <a:srgbClr val="FFFFFF"/>
            </a:solidFill>
          </a:ln>
          <a:effectLst>
            <a:outerShdw blurRad="38100" dist="20000" dir="5400000" rotWithShape="0">
              <a:srgbClr val="000000">
                <a:alpha val="38000"/>
              </a:srgbClr>
            </a:outerShdw>
          </a:effectLst>
        </p:spPr>
        <p:txBody>
          <a:bodyPr lIns="45718" tIns="45718" rIns="45718" bIns="45718" anchor="ctr"/>
          <a:lstStyle/>
          <a:p>
            <a:pPr algn="ctr">
              <a:defRPr>
                <a:solidFill>
                  <a:srgbClr val="FFFFFF"/>
                </a:solidFill>
                <a:latin typeface="+mn-lt"/>
                <a:ea typeface="+mn-ea"/>
                <a:cs typeface="+mn-cs"/>
                <a:sym typeface="Calibri"/>
              </a:defRPr>
            </a:pPr>
            <a:r>
              <a:rPr lang="ru-RU" sz="2800" dirty="0" smtClean="0">
                <a:solidFill>
                  <a:srgbClr val="FFFFFF"/>
                </a:solidFill>
                <a:latin typeface="Impact" panose="020B0806030902050204" pitchFamily="34" charset="0"/>
                <a:sym typeface="Calibri"/>
              </a:rPr>
              <a:t>КОНТАКТНАЯ ИНФОРМАЦИЯ</a:t>
            </a:r>
            <a:endParaRPr lang="ru-RU" sz="2800" dirty="0">
              <a:solidFill>
                <a:srgbClr val="FFFFFF"/>
              </a:solidFill>
              <a:latin typeface="Impact" panose="020B0806030902050204" pitchFamily="34" charset="0"/>
              <a:sym typeface="Calibri"/>
            </a:endParaRPr>
          </a:p>
        </p:txBody>
      </p:sp>
      <p:sp>
        <p:nvSpPr>
          <p:cNvPr id="4" name="Shape 457"/>
          <p:cNvSpPr>
            <a:spLocks noGrp="1"/>
          </p:cNvSpPr>
          <p:nvPr>
            <p:ph type="sldNum" sz="quarter" idx="4294967295"/>
          </p:nvPr>
        </p:nvSpPr>
        <p:spPr>
          <a:xfrm>
            <a:off x="8428509" y="6309320"/>
            <a:ext cx="319955" cy="338550"/>
          </a:xfrm>
          <a:prstGeom prst="rect">
            <a:avLst/>
          </a:prstGeom>
          <a:extLst>
            <a:ext uri="{C572A759-6A51-4108-AA02-DFA0A04FC94B}">
              <ma14:wrappingTextBoxFlag xmlns="" xmlns:ma14="http://schemas.microsoft.com/office/mac/drawingml/2011/main" val="1"/>
            </a:ext>
          </a:extLst>
        </p:spPr>
        <p:txBody>
          <a:bodyPr anchor="t"/>
          <a:lstStyle>
            <a:lvl1pPr>
              <a:defRPr>
                <a:latin typeface="Helvetica Neue Bold Condensed"/>
                <a:ea typeface="Helvetica Neue Bold Condensed"/>
                <a:cs typeface="Helvetica Neue Bold Condensed"/>
                <a:sym typeface="Helvetica Neue Bold Condensed"/>
              </a:defRPr>
            </a:lvl1pPr>
          </a:lstStyle>
          <a:p>
            <a:r>
              <a:rPr lang="ru-RU" dirty="0" smtClean="0"/>
              <a:t>35</a:t>
            </a:r>
            <a:endParaRPr dirty="0"/>
          </a:p>
        </p:txBody>
      </p:sp>
    </p:spTree>
    <p:extLst>
      <p:ext uri="{BB962C8B-B14F-4D97-AF65-F5344CB8AC3E}">
        <p14:creationId xmlns:p14="http://schemas.microsoft.com/office/powerpoint/2010/main" val="311778390"/>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8" name="image1.jpeg"/>
          <p:cNvPicPr>
            <a:picLocks noChangeAspect="1"/>
          </p:cNvPicPr>
          <p:nvPr/>
        </p:nvPicPr>
        <p:blipFill>
          <a:blip r:embed="rId3" cstate="print">
            <a:extLst/>
          </a:blip>
          <a:srcRect r="5562"/>
          <a:stretch>
            <a:fillRect/>
          </a:stretch>
        </p:blipFill>
        <p:spPr>
          <a:xfrm>
            <a:off x="681" y="-88483"/>
            <a:ext cx="9143985" cy="6933307"/>
          </a:xfrm>
          <a:prstGeom prst="rect">
            <a:avLst/>
          </a:prstGeom>
          <a:ln w="12700">
            <a:miter lim="400000"/>
          </a:ln>
        </p:spPr>
      </p:pic>
      <p:sp>
        <p:nvSpPr>
          <p:cNvPr id="4" name="Прямоугольник 3"/>
          <p:cNvSpPr/>
          <p:nvPr/>
        </p:nvSpPr>
        <p:spPr>
          <a:xfrm>
            <a:off x="3739211" y="2492897"/>
            <a:ext cx="4896544" cy="1491281"/>
          </a:xfrm>
          <a:prstGeom prst="rect">
            <a:avLst/>
          </a:prstGeom>
        </p:spPr>
        <p:txBody>
          <a:bodyPr wrap="square" lIns="91424" tIns="45712" rIns="91424" bIns="45712">
            <a:spAutoFit/>
          </a:bodyPr>
          <a:lstStyle/>
          <a:p>
            <a:pPr algn="ctr">
              <a:defRPr/>
            </a:pPr>
            <a:r>
              <a:rPr lang="ru-RU" sz="4400" dirty="0">
                <a:solidFill>
                  <a:srgbClr val="FF0000"/>
                </a:solidFill>
                <a:latin typeface="Impact" panose="020B0806030902050204" pitchFamily="34" charset="0"/>
              </a:rPr>
              <a:t>Спасибо за внимание!</a:t>
            </a:r>
          </a:p>
        </p:txBody>
      </p:sp>
      <p:sp>
        <p:nvSpPr>
          <p:cNvPr id="5" name="Прямоугольник 4"/>
          <p:cNvSpPr/>
          <p:nvPr/>
        </p:nvSpPr>
        <p:spPr>
          <a:xfrm>
            <a:off x="683568" y="6021288"/>
            <a:ext cx="1152128" cy="477311"/>
          </a:xfrm>
          <a:prstGeom prst="rect">
            <a:avLst/>
          </a:prstGeom>
          <a:solidFill>
            <a:srgbClr val="A2D4E2"/>
          </a:solidFill>
          <a:ln>
            <a:noFill/>
          </a:ln>
        </p:spPr>
        <p:style>
          <a:lnRef idx="2">
            <a:schemeClr val="accent1">
              <a:shade val="50000"/>
            </a:schemeClr>
          </a:lnRef>
          <a:fillRef idx="1">
            <a:schemeClr val="accent1"/>
          </a:fillRef>
          <a:effectRef idx="0">
            <a:schemeClr val="accent1"/>
          </a:effectRef>
          <a:fontRef idx="minor">
            <a:schemeClr val="lt1"/>
          </a:fontRef>
        </p:style>
        <p:txBody>
          <a:bodyPr lIns="80147" tIns="40074" rIns="80147" bIns="40074" rtlCol="0" anchor="ctr"/>
          <a:lstStyle/>
          <a:p>
            <a:pPr algn="ctr"/>
            <a:r>
              <a:rPr lang="en-US" sz="2500" b="1" dirty="0" smtClean="0">
                <a:solidFill>
                  <a:srgbClr val="2C4D76"/>
                </a:solidFill>
                <a:latin typeface="Helvetica Condensed" pitchFamily="34" charset="0"/>
              </a:rPr>
              <a:t>201</a:t>
            </a:r>
            <a:r>
              <a:rPr lang="ru-RU" sz="2500" b="1" dirty="0" smtClean="0">
                <a:solidFill>
                  <a:srgbClr val="2C4D76"/>
                </a:solidFill>
                <a:latin typeface="Helvetica Condensed" pitchFamily="34" charset="0"/>
              </a:rPr>
              <a:t>9</a:t>
            </a:r>
            <a:endParaRPr lang="ru-RU" sz="2500" b="1" dirty="0">
              <a:solidFill>
                <a:srgbClr val="2C4D76"/>
              </a:solidFill>
            </a:endParaRPr>
          </a:p>
        </p:txBody>
      </p:sp>
    </p:spTree>
    <p:extLst>
      <p:ext uri="{BB962C8B-B14F-4D97-AF65-F5344CB8AC3E}">
        <p14:creationId xmlns:p14="http://schemas.microsoft.com/office/powerpoint/2010/main" val="22360410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fill="hold"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4" name="image1.png"/>
          <p:cNvPicPr>
            <a:picLocks noChangeAspect="1"/>
          </p:cNvPicPr>
          <p:nvPr/>
        </p:nvPicPr>
        <p:blipFill>
          <a:blip r:embed="rId3" cstate="print">
            <a:extLst/>
          </a:blip>
          <a:stretch>
            <a:fillRect/>
          </a:stretch>
        </p:blipFill>
        <p:spPr>
          <a:xfrm>
            <a:off x="-3" y="6226797"/>
            <a:ext cx="9144004" cy="455669"/>
          </a:xfrm>
          <a:prstGeom prst="rect">
            <a:avLst/>
          </a:prstGeom>
          <a:ln w="12700">
            <a:miter lim="400000"/>
          </a:ln>
        </p:spPr>
      </p:pic>
      <p:pic>
        <p:nvPicPr>
          <p:cNvPr id="456" name="image2.png"/>
          <p:cNvPicPr>
            <a:picLocks noChangeAspect="1"/>
          </p:cNvPicPr>
          <p:nvPr/>
        </p:nvPicPr>
        <p:blipFill>
          <a:blip r:embed="rId4" cstate="print">
            <a:extLst/>
          </a:blip>
          <a:stretch>
            <a:fillRect/>
          </a:stretch>
        </p:blipFill>
        <p:spPr>
          <a:xfrm>
            <a:off x="8172400" y="6272067"/>
            <a:ext cx="500064" cy="365127"/>
          </a:xfrm>
          <a:prstGeom prst="rect">
            <a:avLst/>
          </a:prstGeom>
          <a:ln w="12700">
            <a:miter lim="400000"/>
          </a:ln>
        </p:spPr>
      </p:pic>
      <p:sp>
        <p:nvSpPr>
          <p:cNvPr id="457" name="Shape 457"/>
          <p:cNvSpPr>
            <a:spLocks noGrp="1"/>
          </p:cNvSpPr>
          <p:nvPr>
            <p:ph type="sldNum" sz="quarter" idx="4294967295"/>
          </p:nvPr>
        </p:nvSpPr>
        <p:spPr>
          <a:xfrm>
            <a:off x="8244408" y="6309800"/>
            <a:ext cx="352784" cy="327049"/>
          </a:xfrm>
          <a:prstGeom prst="rect">
            <a:avLst/>
          </a:prstGeom>
          <a:extLst>
            <a:ext uri="{C572A759-6A51-4108-AA02-DFA0A04FC94B}">
              <ma14:wrappingTextBoxFlag xmlns:ma14="http://schemas.microsoft.com/office/mac/drawingml/2011/main" xmlns="" val="1"/>
            </a:ext>
          </a:extLst>
        </p:spPr>
        <p:txBody>
          <a:bodyPr anchor="t"/>
          <a:lstStyle>
            <a:lvl1pPr>
              <a:defRPr>
                <a:latin typeface="Helvetica Neue Bold Condensed"/>
                <a:ea typeface="Helvetica Neue Bold Condensed"/>
                <a:cs typeface="Helvetica Neue Bold Condensed"/>
                <a:sym typeface="Helvetica Neue Bold Condensed"/>
              </a:defRPr>
            </a:lvl1pPr>
          </a:lstStyle>
          <a:p>
            <a:fld id="{86CB4B4D-7CA3-9044-876B-883B54F8677D}" type="slidenum">
              <a:rPr smtClean="0"/>
              <a:pPr/>
              <a:t>6</a:t>
            </a:fld>
            <a:endParaRPr dirty="0"/>
          </a:p>
        </p:txBody>
      </p:sp>
      <p:sp>
        <p:nvSpPr>
          <p:cNvPr id="9" name="Shape 453"/>
          <p:cNvSpPr/>
          <p:nvPr/>
        </p:nvSpPr>
        <p:spPr>
          <a:xfrm>
            <a:off x="-3" y="0"/>
            <a:ext cx="9144003" cy="1588495"/>
          </a:xfrm>
          <a:prstGeom prst="rect">
            <a:avLst/>
          </a:prstGeom>
          <a:solidFill>
            <a:srgbClr val="1682C6"/>
          </a:solidFill>
          <a:ln w="38100">
            <a:solidFill>
              <a:srgbClr val="FFFFFF"/>
            </a:solidFill>
          </a:ln>
          <a:effectLst>
            <a:outerShdw blurRad="38100" dist="20000" dir="5400000" rotWithShape="0">
              <a:srgbClr val="000000">
                <a:alpha val="38000"/>
              </a:srgbClr>
            </a:outerShdw>
          </a:effectLst>
        </p:spPr>
        <p:txBody>
          <a:bodyPr lIns="45718" tIns="45718" rIns="45718" bIns="45718" anchor="ctr"/>
          <a:lstStyle/>
          <a:p>
            <a:pPr>
              <a:defRPr>
                <a:solidFill>
                  <a:srgbClr val="FFFFFF"/>
                </a:solidFill>
                <a:latin typeface="+mn-lt"/>
                <a:ea typeface="+mn-ea"/>
                <a:cs typeface="+mn-cs"/>
                <a:sym typeface="Calibri"/>
              </a:defRPr>
            </a:pPr>
            <a:endParaRPr/>
          </a:p>
        </p:txBody>
      </p:sp>
      <p:sp>
        <p:nvSpPr>
          <p:cNvPr id="18" name="Прямоугольник 17"/>
          <p:cNvSpPr/>
          <p:nvPr/>
        </p:nvSpPr>
        <p:spPr>
          <a:xfrm>
            <a:off x="251520" y="116632"/>
            <a:ext cx="8784976" cy="1877437"/>
          </a:xfrm>
          <a:prstGeom prst="rect">
            <a:avLst/>
          </a:prstGeom>
        </p:spPr>
        <p:txBody>
          <a:bodyPr wrap="square">
            <a:spAutoFit/>
          </a:bodyPr>
          <a:lstStyle/>
          <a:p>
            <a:pPr algn="ctr">
              <a:defRPr/>
            </a:pPr>
            <a:r>
              <a:rPr lang="ru-RU" sz="2800" dirty="0" smtClean="0">
                <a:solidFill>
                  <a:schemeClr val="bg1"/>
                </a:solidFill>
                <a:effectLst>
                  <a:outerShdw blurRad="38100" dist="38100" dir="2700000" algn="tl">
                    <a:srgbClr val="000000">
                      <a:alpha val="43137"/>
                    </a:srgbClr>
                  </a:outerShdw>
                </a:effectLst>
                <a:latin typeface="Impact" pitchFamily="34" charset="0"/>
              </a:rPr>
              <a:t>Учебно-методический комплекс </a:t>
            </a:r>
          </a:p>
          <a:p>
            <a:pPr algn="ctr">
              <a:defRPr/>
            </a:pPr>
            <a:r>
              <a:rPr lang="ru-RU" sz="2800" dirty="0" smtClean="0">
                <a:solidFill>
                  <a:schemeClr val="bg1"/>
                </a:solidFill>
                <a:effectLst>
                  <a:outerShdw blurRad="38100" dist="38100" dir="2700000" algn="tl">
                    <a:srgbClr val="000000">
                      <a:alpha val="43137"/>
                    </a:srgbClr>
                  </a:outerShdw>
                </a:effectLst>
                <a:latin typeface="Impact" pitchFamily="34" charset="0"/>
              </a:rPr>
              <a:t>«Линия жизни» под ред. В.В. Пасечника. 10-11 . </a:t>
            </a:r>
          </a:p>
          <a:p>
            <a:pPr algn="ctr">
              <a:defRPr/>
            </a:pPr>
            <a:r>
              <a:rPr lang="ru-RU" sz="2800" dirty="0" smtClean="0">
                <a:solidFill>
                  <a:schemeClr val="bg1"/>
                </a:solidFill>
                <a:effectLst>
                  <a:outerShdw blurRad="38100" dist="38100" dir="2700000" algn="tl">
                    <a:srgbClr val="000000">
                      <a:alpha val="43137"/>
                    </a:srgbClr>
                  </a:outerShdw>
                </a:effectLst>
                <a:latin typeface="Impact" pitchFamily="34" charset="0"/>
              </a:rPr>
              <a:t>Углублённый уровень</a:t>
            </a:r>
          </a:p>
          <a:p>
            <a:pPr algn="ctr">
              <a:defRPr/>
            </a:pPr>
            <a:r>
              <a:rPr lang="ru-RU" sz="3200" dirty="0" smtClean="0">
                <a:solidFill>
                  <a:schemeClr val="bg1"/>
                </a:solidFill>
                <a:latin typeface="Impact" pitchFamily="34" charset="0"/>
              </a:rPr>
              <a:t> </a:t>
            </a:r>
            <a:endParaRPr lang="ru-RU" sz="3200" dirty="0">
              <a:solidFill>
                <a:schemeClr val="bg1"/>
              </a:solidFill>
              <a:latin typeface="Impact" pitchFamily="34" charset="0"/>
            </a:endParaRPr>
          </a:p>
        </p:txBody>
      </p:sp>
      <p:sp>
        <p:nvSpPr>
          <p:cNvPr id="31" name="Прямоугольник 30"/>
          <p:cNvSpPr/>
          <p:nvPr/>
        </p:nvSpPr>
        <p:spPr>
          <a:xfrm>
            <a:off x="1763688" y="1844824"/>
            <a:ext cx="2967479" cy="477054"/>
          </a:xfrm>
          <a:prstGeom prst="rect">
            <a:avLst/>
          </a:prstGeom>
        </p:spPr>
        <p:txBody>
          <a:bodyPr wrap="none">
            <a:spAutoFit/>
          </a:bodyPr>
          <a:lstStyle/>
          <a:p>
            <a:pPr>
              <a:spcBef>
                <a:spcPts val="500"/>
              </a:spcBef>
              <a:spcAft>
                <a:spcPts val="500"/>
              </a:spcAft>
            </a:pPr>
            <a:r>
              <a:rPr lang="ru-RU" sz="2500" b="1" i="1" dirty="0" smtClean="0">
                <a:solidFill>
                  <a:srgbClr val="FF0000"/>
                </a:solidFill>
              </a:rPr>
              <a:t>Особенности УМК :</a:t>
            </a:r>
          </a:p>
        </p:txBody>
      </p:sp>
      <p:pic>
        <p:nvPicPr>
          <p:cNvPr id="1026" name="Picture 2" descr="C:\Users\mtokareva\Downloads\(cover) Биология. 10 кл. Углублённый уровень (Под ред. Пасечника В. В.).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78348" y="1711247"/>
            <a:ext cx="1394052" cy="185133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mtokareva\Downloads\(cover) Биология. 11 класс. Углублённый уровень (Под ред. Пасечника В. В.).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81614" y="3931257"/>
            <a:ext cx="1485990" cy="194247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778783" y="2083352"/>
            <a:ext cx="5999566" cy="4247317"/>
          </a:xfrm>
          <a:prstGeom prst="rect">
            <a:avLst/>
          </a:prstGeom>
        </p:spPr>
        <p:txBody>
          <a:bodyPr wrap="square">
            <a:spAutoFit/>
          </a:bodyPr>
          <a:lstStyle/>
          <a:p>
            <a:endParaRPr lang="ru-RU" dirty="0" smtClean="0"/>
          </a:p>
          <a:p>
            <a:pPr marL="285750" indent="-285750">
              <a:buFont typeface="Arial" panose="020B0604020202020204" pitchFamily="34" charset="0"/>
              <a:buChar char="•"/>
            </a:pPr>
            <a:r>
              <a:rPr lang="ru-RU" dirty="0" smtClean="0"/>
              <a:t>Обеспечивает </a:t>
            </a:r>
            <a:r>
              <a:rPr lang="ru-RU" dirty="0"/>
              <a:t>изучение биологии на </a:t>
            </a:r>
            <a:r>
              <a:rPr lang="ru-RU" dirty="0" smtClean="0"/>
              <a:t>углублённом уровне.  </a:t>
            </a:r>
          </a:p>
          <a:p>
            <a:pPr marL="285750" indent="-285750">
              <a:buFont typeface="Arial" panose="020B0604020202020204" pitchFamily="34" charset="0"/>
              <a:buChar char="•"/>
            </a:pPr>
            <a:r>
              <a:rPr lang="ru-RU" dirty="0" smtClean="0"/>
              <a:t>Ориентирован </a:t>
            </a:r>
            <a:r>
              <a:rPr lang="ru-RU" dirty="0"/>
              <a:t>на подготовку к сдаче </a:t>
            </a:r>
            <a:r>
              <a:rPr lang="ru-RU" dirty="0" smtClean="0"/>
              <a:t>ЕГЭ.</a:t>
            </a:r>
          </a:p>
          <a:p>
            <a:pPr marL="285750" indent="-285750">
              <a:buFont typeface="Arial" panose="020B0604020202020204" pitchFamily="34" charset="0"/>
              <a:buChar char="•"/>
            </a:pPr>
            <a:r>
              <a:rPr lang="ru-RU" dirty="0" smtClean="0"/>
              <a:t>Создан </a:t>
            </a:r>
            <a:r>
              <a:rPr lang="ru-RU" dirty="0"/>
              <a:t>для учащихся классов медико-биологического профиля (в учебники включена рубрика "Шаги в медицину"). Материалы, размещенные в этой рубрике, помогут учащимся познакомиться с основами возможной профессии и понять, как происходит научно-практическое взаимодействие биологии и медицины</a:t>
            </a:r>
            <a:r>
              <a:rPr lang="ru-RU" dirty="0" smtClean="0"/>
              <a:t>.   </a:t>
            </a:r>
          </a:p>
          <a:p>
            <a:pPr marL="285750" indent="-285750">
              <a:buFont typeface="Arial" panose="020B0604020202020204" pitchFamily="34" charset="0"/>
              <a:buChar char="•"/>
            </a:pPr>
            <a:r>
              <a:rPr lang="ru-RU" dirty="0" smtClean="0"/>
              <a:t>Многие </a:t>
            </a:r>
            <a:r>
              <a:rPr lang="ru-RU" dirty="0"/>
              <a:t>темы по общей биологии рассматриваются в сочетании с предметами областей естественных, математических и гуманитарных наук.</a:t>
            </a:r>
          </a:p>
          <a:p>
            <a:r>
              <a:rPr lang="ru-RU" dirty="0" smtClean="0"/>
              <a:t>                                                                                                                                                                 </a:t>
            </a:r>
            <a:endParaRPr lang="ru-RU" dirty="0"/>
          </a:p>
        </p:txBody>
      </p:sp>
    </p:spTree>
    <p:extLst>
      <p:ext uri="{BB962C8B-B14F-4D97-AF65-F5344CB8AC3E}">
        <p14:creationId xmlns:p14="http://schemas.microsoft.com/office/powerpoint/2010/main" val="724746911"/>
      </p:ext>
    </p:extLst>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image1.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1995" y="6067267"/>
            <a:ext cx="8620012" cy="428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64515" name="image2.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67063" y="6109349"/>
            <a:ext cx="471046" cy="3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64516" name="Shape 457"/>
          <p:cNvSpPr>
            <a:spLocks noGrp="1"/>
          </p:cNvSpPr>
          <p:nvPr>
            <p:ph type="sldNum" sz="quarter" idx="4294967295"/>
          </p:nvPr>
        </p:nvSpPr>
        <p:spPr bwMode="auto">
          <a:xfrm>
            <a:off x="7967063" y="6144644"/>
            <a:ext cx="400457" cy="30814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fld id="{7BE10507-C17E-45B5-A73E-39B91ECCE5DE}" type="slidenum">
              <a:rPr lang="ru-RU" altLang="ru-RU" smtClean="0">
                <a:latin typeface="Helvetica Neue Bold Condensed"/>
                <a:ea typeface="Helvetica Neue Bold Condensed"/>
                <a:cs typeface="Helvetica Neue Bold Condensed"/>
                <a:sym typeface="Helvetica Neue Bold Condensed"/>
              </a:rPr>
              <a:pPr/>
              <a:t>7</a:t>
            </a:fld>
            <a:endParaRPr lang="ru-RU" altLang="ru-RU" smtClean="0">
              <a:latin typeface="Helvetica Neue Bold Condensed"/>
              <a:ea typeface="Helvetica Neue Bold Condensed"/>
              <a:cs typeface="Helvetica Neue Bold Condensed"/>
              <a:sym typeface="Helvetica Neue Bold Condensed"/>
            </a:endParaRPr>
          </a:p>
        </p:txBody>
      </p:sp>
      <p:sp>
        <p:nvSpPr>
          <p:cNvPr id="9" name="Shape 453"/>
          <p:cNvSpPr/>
          <p:nvPr/>
        </p:nvSpPr>
        <p:spPr>
          <a:xfrm>
            <a:off x="0" y="254529"/>
            <a:ext cx="8848069" cy="1049333"/>
          </a:xfrm>
          <a:prstGeom prst="rect">
            <a:avLst/>
          </a:prstGeom>
          <a:solidFill>
            <a:srgbClr val="1682C6"/>
          </a:solidFill>
          <a:ln w="38100">
            <a:solidFill>
              <a:srgbClr val="FFFFFF"/>
            </a:solidFill>
          </a:ln>
          <a:effectLst>
            <a:outerShdw blurRad="38100" dist="20000" dir="5400000" rotWithShape="0">
              <a:srgbClr val="000000">
                <a:alpha val="38000"/>
              </a:srgbClr>
            </a:outerShdw>
          </a:effectLst>
        </p:spPr>
        <p:txBody>
          <a:bodyPr lIns="43103" tIns="43103" rIns="43103" bIns="43103" anchor="ctr"/>
          <a:lstStyle/>
          <a:p>
            <a:pPr algn="ctr">
              <a:defRPr/>
            </a:pPr>
            <a:r>
              <a:rPr lang="ru-RU" sz="2052" dirty="0">
                <a:solidFill>
                  <a:schemeClr val="bg1"/>
                </a:solidFill>
                <a:effectLst>
                  <a:outerShdw blurRad="38100" dist="38100" dir="2700000" algn="tl">
                    <a:srgbClr val="000000">
                      <a:alpha val="43137"/>
                    </a:srgbClr>
                  </a:outerShdw>
                </a:effectLst>
                <a:latin typeface="Impact" pitchFamily="34" charset="0"/>
              </a:rPr>
              <a:t>Учебно-методический комплекс </a:t>
            </a:r>
          </a:p>
          <a:p>
            <a:pPr algn="ctr">
              <a:defRPr/>
            </a:pPr>
            <a:r>
              <a:rPr lang="ru-RU" sz="2052" dirty="0">
                <a:solidFill>
                  <a:schemeClr val="bg1"/>
                </a:solidFill>
                <a:effectLst>
                  <a:outerShdw blurRad="38100" dist="38100" dir="2700000" algn="tl">
                    <a:srgbClr val="000000">
                      <a:alpha val="43137"/>
                    </a:srgbClr>
                  </a:outerShdw>
                </a:effectLst>
                <a:latin typeface="Impact" pitchFamily="34" charset="0"/>
              </a:rPr>
              <a:t>«Линия жизни». </a:t>
            </a:r>
            <a:r>
              <a:rPr lang="en-US" sz="2052" dirty="0">
                <a:solidFill>
                  <a:schemeClr val="bg1"/>
                </a:solidFill>
                <a:effectLst>
                  <a:outerShdw blurRad="38100" dist="38100" dir="2700000" algn="tl">
                    <a:srgbClr val="000000">
                      <a:alpha val="43137"/>
                    </a:srgbClr>
                  </a:outerShdw>
                </a:effectLst>
                <a:latin typeface="Impact" pitchFamily="34" charset="0"/>
              </a:rPr>
              <a:t>10-11</a:t>
            </a:r>
            <a:r>
              <a:rPr lang="ru-RU" sz="2052" dirty="0">
                <a:solidFill>
                  <a:schemeClr val="bg1"/>
                </a:solidFill>
                <a:effectLst>
                  <a:outerShdw blurRad="38100" dist="38100" dir="2700000" algn="tl">
                    <a:srgbClr val="000000">
                      <a:alpha val="43137"/>
                    </a:srgbClr>
                  </a:outerShdw>
                </a:effectLst>
                <a:latin typeface="Impact" pitchFamily="34" charset="0"/>
              </a:rPr>
              <a:t> классы</a:t>
            </a:r>
          </a:p>
          <a:p>
            <a:pPr algn="ctr">
              <a:defRPr/>
            </a:pPr>
            <a:r>
              <a:rPr lang="ru-RU" sz="2052" dirty="0">
                <a:solidFill>
                  <a:schemeClr val="bg1"/>
                </a:solidFill>
                <a:effectLst>
                  <a:outerShdw blurRad="38100" dist="38100" dir="2700000" algn="tl">
                    <a:srgbClr val="000000">
                      <a:alpha val="43137"/>
                    </a:srgbClr>
                  </a:outerShdw>
                </a:effectLst>
                <a:latin typeface="Impact" pitchFamily="34" charset="0"/>
              </a:rPr>
              <a:t>Углублённый уровень</a:t>
            </a:r>
          </a:p>
        </p:txBody>
      </p:sp>
      <p:sp>
        <p:nvSpPr>
          <p:cNvPr id="14" name="Прямоугольник 13"/>
          <p:cNvSpPr/>
          <p:nvPr/>
        </p:nvSpPr>
        <p:spPr>
          <a:xfrm>
            <a:off x="1992784" y="306113"/>
            <a:ext cx="6889223" cy="904863"/>
          </a:xfrm>
          <a:prstGeom prst="rect">
            <a:avLst/>
          </a:prstGeom>
        </p:spPr>
        <p:txBody>
          <a:bodyPr>
            <a:spAutoFit/>
          </a:bodyPr>
          <a:lstStyle/>
          <a:p>
            <a:pPr algn="ctr">
              <a:defRPr/>
            </a:pPr>
            <a:r>
              <a:rPr lang="ru-RU" sz="2640" dirty="0">
                <a:solidFill>
                  <a:schemeClr val="bg1"/>
                </a:solidFill>
                <a:latin typeface="Impact" pitchFamily="34" charset="0"/>
              </a:rPr>
              <a:t> </a:t>
            </a:r>
          </a:p>
          <a:p>
            <a:pPr algn="ctr">
              <a:defRPr/>
            </a:pPr>
            <a:r>
              <a:rPr lang="ru-RU" sz="2640" dirty="0">
                <a:solidFill>
                  <a:schemeClr val="bg1"/>
                </a:solidFill>
                <a:latin typeface="Impact" pitchFamily="34" charset="0"/>
              </a:rPr>
              <a:t> </a:t>
            </a:r>
          </a:p>
        </p:txBody>
      </p:sp>
      <p:sp>
        <p:nvSpPr>
          <p:cNvPr id="19" name="Содержимое 2"/>
          <p:cNvSpPr txBox="1">
            <a:spLocks/>
          </p:cNvSpPr>
          <p:nvPr/>
        </p:nvSpPr>
        <p:spPr>
          <a:xfrm>
            <a:off x="2299575" y="1731469"/>
            <a:ext cx="5667489" cy="476476"/>
          </a:xfrm>
          <a:prstGeom prst="rect">
            <a:avLst/>
          </a:prstGeom>
          <a:ln w="12700">
            <a:miter lim="400000"/>
          </a:ln>
          <a:extLst>
            <a:ext uri="{C572A759-6A51-4108-AA02-DFA0A04FC94B}"/>
          </a:extLst>
        </p:spPr>
        <p:txBody>
          <a:bodyPr lIns="43103" tIns="43103" rIns="43103" bIns="43103"/>
          <a:lstStyle/>
          <a:p>
            <a:pPr marL="323268" indent="-323268" algn="ctr" defTabSz="862049" hangingPunct="1">
              <a:spcBef>
                <a:spcPts val="660"/>
              </a:spcBef>
              <a:buSzPct val="100000"/>
              <a:defRPr/>
            </a:pPr>
            <a:r>
              <a:rPr lang="ru-RU" altLang="ru-RU" sz="1980" b="1" dirty="0">
                <a:solidFill>
                  <a:schemeClr val="bg2">
                    <a:lumMod val="10000"/>
                  </a:schemeClr>
                </a:solidFill>
                <a:cs typeface="+mn-cs"/>
                <a:sym typeface="Calibri"/>
              </a:rPr>
              <a:t>Структура параграфа</a:t>
            </a:r>
            <a:endParaRPr lang="ru-RU" altLang="ru-RU" sz="1980" b="1" dirty="0">
              <a:solidFill>
                <a:schemeClr val="bg1">
                  <a:lumMod val="50000"/>
                </a:schemeClr>
              </a:solidFill>
              <a:effectLst>
                <a:outerShdw blurRad="38100" dist="38100" dir="2700000" algn="tl">
                  <a:srgbClr val="000000">
                    <a:alpha val="43137"/>
                  </a:srgbClr>
                </a:outerShdw>
              </a:effectLst>
              <a:cs typeface="+mn-cs"/>
              <a:sym typeface="Calibri"/>
            </a:endParaRPr>
          </a:p>
          <a:p>
            <a:pPr marL="323268" indent="-323268" algn="ctr" defTabSz="862049" hangingPunct="1">
              <a:spcBef>
                <a:spcPts val="660"/>
              </a:spcBef>
              <a:buSzPct val="100000"/>
              <a:defRPr/>
            </a:pPr>
            <a:endParaRPr lang="ru-RU" altLang="ru-RU" sz="2074" b="1" dirty="0">
              <a:latin typeface="+mn-lt"/>
              <a:cs typeface="+mn-cs"/>
              <a:sym typeface="Calibri"/>
            </a:endParaRPr>
          </a:p>
        </p:txBody>
      </p:sp>
      <p:pic>
        <p:nvPicPr>
          <p:cNvPr id="64520" name="Picture 2" descr="Y:\Полученные файлы\Пасечник_угл развороты\10_16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9377" y="2216091"/>
            <a:ext cx="2913157" cy="3843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1" name="Picture 3" descr="Y:\Полученные файлы\Пасечник_угл развороты\10_16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37578" y="2207946"/>
            <a:ext cx="2902297" cy="3859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Скругленная прямоугольная выноска 15"/>
          <p:cNvSpPr/>
          <p:nvPr/>
        </p:nvSpPr>
        <p:spPr>
          <a:xfrm flipH="1">
            <a:off x="498672" y="2584205"/>
            <a:ext cx="1330610" cy="609996"/>
          </a:xfrm>
          <a:prstGeom prst="wedgeRoundRectCallout">
            <a:avLst>
              <a:gd name="adj1" fmla="val -103292"/>
              <a:gd name="adj2" fmla="val 17518"/>
              <a:gd name="adj3" fmla="val 16667"/>
            </a:avLst>
          </a:prstGeom>
          <a:solidFill>
            <a:srgbClr val="FFFFFF"/>
          </a:solidFill>
          <a:ln w="25400" cap="flat">
            <a:solidFill>
              <a:schemeClr val="accent6">
                <a:lumMod val="75000"/>
              </a:schemeClr>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spcFirstLastPara="1" lIns="43103" tIns="43103" rIns="43103" bIns="43103" spcCol="38100" anchor="ctr">
            <a:spAutoFit/>
          </a:bodyPr>
          <a:lstStyle/>
          <a:p>
            <a:pPr defTabSz="862049">
              <a:defRPr/>
            </a:pPr>
            <a:r>
              <a:rPr lang="ru-RU" sz="1697" dirty="0">
                <a:latin typeface="Arial Narrow" panose="020B0606020202030204" pitchFamily="34" charset="0"/>
              </a:rPr>
              <a:t> </a:t>
            </a:r>
            <a:r>
              <a:rPr lang="ru-RU" sz="1320" dirty="0" err="1">
                <a:latin typeface="Arial Narrow" panose="020B0606020202030204" pitchFamily="34" charset="0"/>
              </a:rPr>
              <a:t>Деятельностный</a:t>
            </a:r>
            <a:r>
              <a:rPr lang="ru-RU" sz="1320" dirty="0">
                <a:latin typeface="Arial Narrow" panose="020B0606020202030204" pitchFamily="34" charset="0"/>
              </a:rPr>
              <a:t> блок</a:t>
            </a:r>
            <a:endParaRPr lang="ru-RU" sz="1697" dirty="0">
              <a:latin typeface="Arial Narrow" panose="020B0606020202030204" pitchFamily="34" charset="0"/>
            </a:endParaRPr>
          </a:p>
        </p:txBody>
      </p:sp>
      <p:sp>
        <p:nvSpPr>
          <p:cNvPr id="4" name="Скругленная прямоугольная выноска 3"/>
          <p:cNvSpPr/>
          <p:nvPr/>
        </p:nvSpPr>
        <p:spPr>
          <a:xfrm flipH="1">
            <a:off x="7353558" y="2953764"/>
            <a:ext cx="1015359" cy="545793"/>
          </a:xfrm>
          <a:prstGeom prst="wedgeRoundRectCallout">
            <a:avLst>
              <a:gd name="adj1" fmla="val 93710"/>
              <a:gd name="adj2" fmla="val -13743"/>
              <a:gd name="adj3" fmla="val 16667"/>
            </a:avLst>
          </a:prstGeom>
          <a:noFill/>
          <a:ln w="25400" cap="flat">
            <a:solidFill>
              <a:schemeClr val="accent5">
                <a:lumMod val="75000"/>
              </a:schemeClr>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spcFirstLastPara="1" lIns="43103" tIns="43103" rIns="43103" bIns="43103" spcCol="38100" anchor="ctr">
            <a:spAutoFit/>
          </a:bodyPr>
          <a:lstStyle/>
          <a:p>
            <a:pPr defTabSz="862049">
              <a:defRPr/>
            </a:pPr>
            <a:r>
              <a:rPr lang="ru-RU" sz="1320" dirty="0"/>
              <a:t>Актуализация знаний</a:t>
            </a:r>
          </a:p>
        </p:txBody>
      </p:sp>
      <p:sp>
        <p:nvSpPr>
          <p:cNvPr id="18" name="Скругленная прямоугольная выноска 17"/>
          <p:cNvSpPr/>
          <p:nvPr/>
        </p:nvSpPr>
        <p:spPr>
          <a:xfrm>
            <a:off x="7353558" y="4126280"/>
            <a:ext cx="1427547" cy="609996"/>
          </a:xfrm>
          <a:prstGeom prst="wedgeRoundRectCallout">
            <a:avLst>
              <a:gd name="adj1" fmla="val -137136"/>
              <a:gd name="adj2" fmla="val 25566"/>
              <a:gd name="adj3" fmla="val 16667"/>
            </a:avLst>
          </a:prstGeom>
          <a:solidFill>
            <a:srgbClr val="FFFFFF"/>
          </a:solidFill>
          <a:ln w="25400" cap="flat">
            <a:solidFill>
              <a:schemeClr val="accent6">
                <a:lumMod val="75000"/>
              </a:schemeClr>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spcFirstLastPara="1" lIns="43103" tIns="43103" rIns="43103" bIns="43103" spcCol="38100" anchor="ctr">
            <a:spAutoFit/>
          </a:bodyPr>
          <a:lstStyle/>
          <a:p>
            <a:pPr defTabSz="862049">
              <a:defRPr/>
            </a:pPr>
            <a:r>
              <a:rPr lang="ru-RU" sz="1697" dirty="0">
                <a:latin typeface="Arial Narrow" panose="020B0606020202030204" pitchFamily="34" charset="0"/>
              </a:rPr>
              <a:t> </a:t>
            </a:r>
            <a:r>
              <a:rPr lang="ru-RU" sz="1320" dirty="0">
                <a:latin typeface="Arial Narrow" panose="020B0606020202030204" pitchFamily="34" charset="0"/>
              </a:rPr>
              <a:t>Информационный блок</a:t>
            </a:r>
            <a:endParaRPr lang="ru-RU" sz="1697" dirty="0">
              <a:latin typeface="Arial Narrow" panose="020B0606020202030204" pitchFamily="34" charset="0"/>
            </a:endParaRPr>
          </a:p>
        </p:txBody>
      </p:sp>
      <p:sp>
        <p:nvSpPr>
          <p:cNvPr id="22" name="Скругленная прямоугольная выноска 21"/>
          <p:cNvSpPr/>
          <p:nvPr/>
        </p:nvSpPr>
        <p:spPr>
          <a:xfrm flipH="1">
            <a:off x="498672" y="5022786"/>
            <a:ext cx="1429819" cy="545793"/>
          </a:xfrm>
          <a:prstGeom prst="wedgeRoundRectCallout">
            <a:avLst>
              <a:gd name="adj1" fmla="val -94679"/>
              <a:gd name="adj2" fmla="val 17518"/>
              <a:gd name="adj3" fmla="val 16667"/>
            </a:avLst>
          </a:prstGeom>
          <a:solidFill>
            <a:srgbClr val="FFFFFF"/>
          </a:solidFill>
          <a:ln w="25400" cap="flat">
            <a:solidFill>
              <a:schemeClr val="accent6">
                <a:lumMod val="75000"/>
              </a:schemeClr>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spcFirstLastPara="1" lIns="43103" tIns="43103" rIns="43103" bIns="43103" spcCol="38100" anchor="ctr">
            <a:spAutoFit/>
          </a:bodyPr>
          <a:lstStyle/>
          <a:p>
            <a:pPr>
              <a:defRPr/>
            </a:pPr>
            <a:r>
              <a:rPr lang="ru-RU" sz="1320" dirty="0">
                <a:latin typeface="Arial Narrow" panose="020B0606020202030204" pitchFamily="34" charset="0"/>
              </a:rPr>
              <a:t>Исследовательская деятельность</a:t>
            </a:r>
          </a:p>
        </p:txBody>
      </p:sp>
    </p:spTree>
    <p:extLst>
      <p:ext uri="{BB962C8B-B14F-4D97-AF65-F5344CB8AC3E}">
        <p14:creationId xmlns:p14="http://schemas.microsoft.com/office/powerpoint/2010/main" val="2772965284"/>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image1.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1995" y="6067267"/>
            <a:ext cx="8620012" cy="428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68611" name="image2.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67063" y="6109349"/>
            <a:ext cx="471046" cy="3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68612" name="Shape 457"/>
          <p:cNvSpPr>
            <a:spLocks noGrp="1"/>
          </p:cNvSpPr>
          <p:nvPr>
            <p:ph type="sldNum" sz="quarter" idx="4294967295"/>
          </p:nvPr>
        </p:nvSpPr>
        <p:spPr bwMode="auto">
          <a:xfrm>
            <a:off x="7967063" y="6144644"/>
            <a:ext cx="400457" cy="30814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fld id="{F4F28D67-4145-407D-A143-FB1F4C088EEA}" type="slidenum">
              <a:rPr lang="ru-RU" altLang="ru-RU" smtClean="0">
                <a:latin typeface="Helvetica Neue Bold Condensed"/>
                <a:ea typeface="Helvetica Neue Bold Condensed"/>
                <a:cs typeface="Helvetica Neue Bold Condensed"/>
                <a:sym typeface="Helvetica Neue Bold Condensed"/>
              </a:rPr>
              <a:pPr/>
              <a:t>8</a:t>
            </a:fld>
            <a:endParaRPr lang="ru-RU" altLang="ru-RU" smtClean="0">
              <a:latin typeface="Helvetica Neue Bold Condensed"/>
              <a:ea typeface="Helvetica Neue Bold Condensed"/>
              <a:cs typeface="Helvetica Neue Bold Condensed"/>
              <a:sym typeface="Helvetica Neue Bold Condensed"/>
            </a:endParaRPr>
          </a:p>
        </p:txBody>
      </p:sp>
      <p:sp>
        <p:nvSpPr>
          <p:cNvPr id="9" name="Shape 453"/>
          <p:cNvSpPr/>
          <p:nvPr/>
        </p:nvSpPr>
        <p:spPr>
          <a:xfrm>
            <a:off x="1" y="306113"/>
            <a:ext cx="8882006" cy="1085986"/>
          </a:xfrm>
          <a:prstGeom prst="rect">
            <a:avLst/>
          </a:prstGeom>
          <a:solidFill>
            <a:srgbClr val="1682C6"/>
          </a:solidFill>
          <a:ln w="38100">
            <a:solidFill>
              <a:srgbClr val="FFFFFF"/>
            </a:solidFill>
          </a:ln>
          <a:effectLst>
            <a:outerShdw blurRad="38100" dist="20000" dir="5400000" rotWithShape="0">
              <a:srgbClr val="000000">
                <a:alpha val="38000"/>
              </a:srgbClr>
            </a:outerShdw>
          </a:effectLst>
        </p:spPr>
        <p:txBody>
          <a:bodyPr lIns="43103" tIns="43103" rIns="43103" bIns="43103" anchor="ctr"/>
          <a:lstStyle/>
          <a:p>
            <a:pPr algn="ctr">
              <a:defRPr/>
            </a:pPr>
            <a:r>
              <a:rPr lang="ru-RU" sz="2052" dirty="0">
                <a:solidFill>
                  <a:schemeClr val="bg1"/>
                </a:solidFill>
                <a:effectLst>
                  <a:outerShdw blurRad="38100" dist="38100" dir="2700000" algn="tl">
                    <a:srgbClr val="000000">
                      <a:alpha val="43137"/>
                    </a:srgbClr>
                  </a:outerShdw>
                </a:effectLst>
                <a:latin typeface="Impact" pitchFamily="34" charset="0"/>
              </a:rPr>
              <a:t>Учебно-методический комплекс </a:t>
            </a:r>
          </a:p>
          <a:p>
            <a:pPr algn="ctr">
              <a:defRPr/>
            </a:pPr>
            <a:r>
              <a:rPr lang="ru-RU" sz="2052" dirty="0">
                <a:solidFill>
                  <a:schemeClr val="bg1"/>
                </a:solidFill>
                <a:effectLst>
                  <a:outerShdw blurRad="38100" dist="38100" dir="2700000" algn="tl">
                    <a:srgbClr val="000000">
                      <a:alpha val="43137"/>
                    </a:srgbClr>
                  </a:outerShdw>
                </a:effectLst>
                <a:latin typeface="Impact" pitchFamily="34" charset="0"/>
              </a:rPr>
              <a:t>«Линия жизни». </a:t>
            </a:r>
            <a:r>
              <a:rPr lang="en-US" sz="2052" dirty="0">
                <a:solidFill>
                  <a:schemeClr val="bg1"/>
                </a:solidFill>
                <a:effectLst>
                  <a:outerShdw blurRad="38100" dist="38100" dir="2700000" algn="tl">
                    <a:srgbClr val="000000">
                      <a:alpha val="43137"/>
                    </a:srgbClr>
                  </a:outerShdw>
                </a:effectLst>
                <a:latin typeface="Impact" pitchFamily="34" charset="0"/>
              </a:rPr>
              <a:t>10-11</a:t>
            </a:r>
            <a:r>
              <a:rPr lang="ru-RU" sz="2052" dirty="0">
                <a:solidFill>
                  <a:schemeClr val="bg1"/>
                </a:solidFill>
                <a:effectLst>
                  <a:outerShdw blurRad="38100" dist="38100" dir="2700000" algn="tl">
                    <a:srgbClr val="000000">
                      <a:alpha val="43137"/>
                    </a:srgbClr>
                  </a:outerShdw>
                </a:effectLst>
                <a:latin typeface="Impact" pitchFamily="34" charset="0"/>
              </a:rPr>
              <a:t> классы</a:t>
            </a:r>
          </a:p>
          <a:p>
            <a:pPr algn="ctr">
              <a:defRPr/>
            </a:pPr>
            <a:r>
              <a:rPr lang="ru-RU" sz="2052" dirty="0">
                <a:solidFill>
                  <a:schemeClr val="bg1"/>
                </a:solidFill>
                <a:effectLst>
                  <a:outerShdw blurRad="38100" dist="38100" dir="2700000" algn="tl">
                    <a:srgbClr val="000000">
                      <a:alpha val="43137"/>
                    </a:srgbClr>
                  </a:outerShdw>
                </a:effectLst>
                <a:latin typeface="Impact" pitchFamily="34" charset="0"/>
              </a:rPr>
              <a:t>Углублённый уровень</a:t>
            </a:r>
          </a:p>
        </p:txBody>
      </p:sp>
      <p:sp>
        <p:nvSpPr>
          <p:cNvPr id="18" name="Прямоугольник 17"/>
          <p:cNvSpPr/>
          <p:nvPr/>
        </p:nvSpPr>
        <p:spPr>
          <a:xfrm>
            <a:off x="1992784" y="306113"/>
            <a:ext cx="6788769" cy="962892"/>
          </a:xfrm>
          <a:prstGeom prst="rect">
            <a:avLst/>
          </a:prstGeom>
        </p:spPr>
        <p:txBody>
          <a:bodyPr>
            <a:spAutoFit/>
          </a:bodyPr>
          <a:lstStyle/>
          <a:p>
            <a:pPr algn="ctr">
              <a:defRPr/>
            </a:pPr>
            <a:r>
              <a:rPr lang="ru-RU" sz="2640" dirty="0">
                <a:solidFill>
                  <a:schemeClr val="bg1"/>
                </a:solidFill>
                <a:latin typeface="Impact" pitchFamily="34" charset="0"/>
              </a:rPr>
              <a:t>. </a:t>
            </a:r>
          </a:p>
          <a:p>
            <a:pPr algn="ctr">
              <a:defRPr/>
            </a:pPr>
            <a:r>
              <a:rPr lang="ru-RU" sz="3017" dirty="0">
                <a:solidFill>
                  <a:schemeClr val="bg1"/>
                </a:solidFill>
                <a:latin typeface="Impact" pitchFamily="34" charset="0"/>
              </a:rPr>
              <a:t> </a:t>
            </a:r>
          </a:p>
        </p:txBody>
      </p:sp>
      <p:pic>
        <p:nvPicPr>
          <p:cNvPr id="68615" name="Picture 2"/>
          <p:cNvPicPr>
            <a:picLocks noChangeAspect="1" noChangeArrowheads="1"/>
          </p:cNvPicPr>
          <p:nvPr/>
        </p:nvPicPr>
        <p:blipFill>
          <a:blip r:embed="rId5">
            <a:extLst>
              <a:ext uri="{28A0092B-C50C-407E-A947-70E740481C1C}">
                <a14:useLocalDpi xmlns:a14="http://schemas.microsoft.com/office/drawing/2010/main" val="0"/>
              </a:ext>
            </a:extLst>
          </a:blip>
          <a:srcRect l="27344" t="16957" r="29834" b="31111"/>
          <a:stretch>
            <a:fillRect/>
          </a:stretch>
        </p:blipFill>
        <p:spPr bwMode="auto">
          <a:xfrm>
            <a:off x="1930340" y="1321510"/>
            <a:ext cx="6746686" cy="48815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41750680"/>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C:\Users\OZheleznikova\Desktop\Пасечник\10_18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89" y="901907"/>
            <a:ext cx="4515230" cy="5942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7" name="Picture 3" descr="C:\Users\OZheleznikova\Desktop\Пасечник\10_183.JPG"/>
          <p:cNvPicPr>
            <a:picLocks noChangeAspect="1" noChangeArrowheads="1"/>
          </p:cNvPicPr>
          <p:nvPr/>
        </p:nvPicPr>
        <p:blipFill>
          <a:blip r:embed="rId4">
            <a:extLst>
              <a:ext uri="{28A0092B-C50C-407E-A947-70E740481C1C}">
                <a14:useLocalDpi xmlns:a14="http://schemas.microsoft.com/office/drawing/2010/main" val="0"/>
              </a:ext>
            </a:extLst>
          </a:blip>
          <a:srcRect l="2992" r="5756" b="17119"/>
          <a:stretch>
            <a:fillRect/>
          </a:stretch>
        </p:blipFill>
        <p:spPr bwMode="auto">
          <a:xfrm>
            <a:off x="4139952" y="974082"/>
            <a:ext cx="4910697" cy="5877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2170615" y="196156"/>
            <a:ext cx="4687386" cy="881780"/>
          </a:xfrm>
          <a:prstGeom prst="rect">
            <a:avLst/>
          </a:prstGeom>
        </p:spPr>
        <p:txBody>
          <a:bodyPr>
            <a:spAutoFit/>
          </a:bodyPr>
          <a:lstStyle/>
          <a:p>
            <a:pPr algn="ctr">
              <a:defRPr/>
            </a:pPr>
            <a:r>
              <a:rPr lang="ru-RU" sz="1710" dirty="0">
                <a:solidFill>
                  <a:schemeClr val="bg1"/>
                </a:solidFill>
                <a:effectLst>
                  <a:outerShdw blurRad="38100" dist="38100" dir="2700000" algn="tl">
                    <a:srgbClr val="000000">
                      <a:alpha val="43137"/>
                    </a:srgbClr>
                  </a:outerShdw>
                </a:effectLst>
                <a:latin typeface="Impact" pitchFamily="34" charset="0"/>
              </a:rPr>
              <a:t>Учебно-методический комплекс </a:t>
            </a:r>
          </a:p>
          <a:p>
            <a:pPr algn="ctr">
              <a:defRPr/>
            </a:pPr>
            <a:r>
              <a:rPr lang="ru-RU" sz="1710" dirty="0">
                <a:solidFill>
                  <a:schemeClr val="bg1"/>
                </a:solidFill>
                <a:effectLst>
                  <a:outerShdw blurRad="38100" dist="38100" dir="2700000" algn="tl">
                    <a:srgbClr val="000000">
                      <a:alpha val="43137"/>
                    </a:srgbClr>
                  </a:outerShdw>
                </a:effectLst>
                <a:latin typeface="Impact" pitchFamily="34" charset="0"/>
              </a:rPr>
              <a:t>«Линия жизни». </a:t>
            </a:r>
            <a:r>
              <a:rPr lang="en-US" sz="1710" dirty="0">
                <a:solidFill>
                  <a:schemeClr val="bg1"/>
                </a:solidFill>
                <a:effectLst>
                  <a:outerShdw blurRad="38100" dist="38100" dir="2700000" algn="tl">
                    <a:srgbClr val="000000">
                      <a:alpha val="43137"/>
                    </a:srgbClr>
                  </a:outerShdw>
                </a:effectLst>
                <a:latin typeface="Impact" pitchFamily="34" charset="0"/>
              </a:rPr>
              <a:t>10-11</a:t>
            </a:r>
            <a:r>
              <a:rPr lang="ru-RU" sz="1710" dirty="0">
                <a:solidFill>
                  <a:schemeClr val="bg1"/>
                </a:solidFill>
                <a:effectLst>
                  <a:outerShdw blurRad="38100" dist="38100" dir="2700000" algn="tl">
                    <a:srgbClr val="000000">
                      <a:alpha val="43137"/>
                    </a:srgbClr>
                  </a:outerShdw>
                </a:effectLst>
                <a:latin typeface="Impact" pitchFamily="34" charset="0"/>
              </a:rPr>
              <a:t> классы</a:t>
            </a:r>
          </a:p>
          <a:p>
            <a:pPr algn="ctr">
              <a:defRPr/>
            </a:pPr>
            <a:r>
              <a:rPr lang="ru-RU" sz="1710" dirty="0">
                <a:solidFill>
                  <a:schemeClr val="bg1"/>
                </a:solidFill>
                <a:effectLst>
                  <a:outerShdw blurRad="38100" dist="38100" dir="2700000" algn="tl">
                    <a:srgbClr val="000000">
                      <a:alpha val="43137"/>
                    </a:srgbClr>
                  </a:outerShdw>
                </a:effectLst>
                <a:latin typeface="Impact" pitchFamily="34" charset="0"/>
              </a:rPr>
              <a:t>Углублённый уровень</a:t>
            </a:r>
          </a:p>
        </p:txBody>
      </p:sp>
    </p:spTree>
    <p:extLst>
      <p:ext uri="{BB962C8B-B14F-4D97-AF65-F5344CB8AC3E}">
        <p14:creationId xmlns:p14="http://schemas.microsoft.com/office/powerpoint/2010/main" val="417566495"/>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Тема Office">
  <a:themeElements>
    <a:clrScheme name="Тема Offic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Тема Office">
      <a:majorFont>
        <a:latin typeface="Helvetica"/>
        <a:ea typeface="Helvetica"/>
        <a:cs typeface="Helvetica"/>
      </a:majorFont>
      <a:minorFont>
        <a:latin typeface="Calibri"/>
        <a:ea typeface="Calibri"/>
        <a:cs typeface="Calibri"/>
      </a:minorFont>
    </a:fontScheme>
    <a:fmtScheme name="Тема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Тема Office">
  <a:themeElements>
    <a:clrScheme name="Тема Offic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Тема Office">
      <a:majorFont>
        <a:latin typeface="Helvetica"/>
        <a:ea typeface="Helvetica"/>
        <a:cs typeface="Helvetica"/>
      </a:majorFont>
      <a:minorFont>
        <a:latin typeface="Calibri"/>
        <a:ea typeface="Calibri"/>
        <a:cs typeface="Calibri"/>
      </a:minorFont>
    </a:fontScheme>
    <a:fmtScheme name="Тема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10258</TotalTime>
  <Pages>97</Pages>
  <Words>1672</Words>
  <Characters>0</Characters>
  <Application>Microsoft Office PowerPoint</Application>
  <DocSecurity>0</DocSecurity>
  <PresentationFormat>Экран (4:3)</PresentationFormat>
  <Lines>0</Lines>
  <Paragraphs>262</Paragraphs>
  <Slides>51</Slides>
  <Notes>51</Notes>
  <HiddenSlides>0</HiddenSlides>
  <MMClips>0</MMClips>
  <ScaleCrop>false</ScaleCrop>
  <HeadingPairs>
    <vt:vector size="4" baseType="variant">
      <vt:variant>
        <vt:lpstr>Тема</vt:lpstr>
      </vt:variant>
      <vt:variant>
        <vt:i4>1</vt:i4>
      </vt:variant>
      <vt:variant>
        <vt:lpstr>Заголовки слайдов</vt:lpstr>
      </vt:variant>
      <vt:variant>
        <vt:i4>51</vt:i4>
      </vt:variant>
    </vt:vector>
  </HeadingPairs>
  <TitlesOfParts>
    <vt:vector size="52" baseType="lpstr">
      <vt:lpstr>Тема Office</vt:lpstr>
      <vt:lpstr>Презентация PowerPoint</vt:lpstr>
      <vt:lpstr>Презентация PowerPoint</vt:lpstr>
      <vt:lpstr>В учебниках вы найдете…</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СЕРИЯ «ПРОФИЛЬНАЯ ШКОЛА»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CharactersWithSpaces>0</CharactersWithSpaces>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Идрисов Руслан Ринатович</dc:creator>
  <cp:lastModifiedBy>Елена Кудрявцева</cp:lastModifiedBy>
  <cp:revision>395</cp:revision>
  <cp:lastPrinted>2019-12-05T10:54:42Z</cp:lastPrinted>
  <dcterms:modified xsi:type="dcterms:W3CDTF">2019-12-06T11:07:02Z</dcterms:modified>
</cp:coreProperties>
</file>

<file path=docProps/infrawarePen.xml><?xml version="1.0" encoding="utf-8"?>
<InfrawarePenDraw xmlns="http://www.infraware.co.kr/2012/penmode"/>
</file>