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9" r:id="rId2"/>
    <p:sldId id="319" r:id="rId3"/>
    <p:sldId id="320" r:id="rId4"/>
    <p:sldId id="325" r:id="rId5"/>
    <p:sldId id="323" r:id="rId6"/>
    <p:sldId id="324" r:id="rId7"/>
    <p:sldId id="326" r:id="rId8"/>
    <p:sldId id="322" r:id="rId9"/>
    <p:sldId id="328" r:id="rId10"/>
    <p:sldId id="327" r:id="rId11"/>
    <p:sldId id="329" r:id="rId12"/>
    <p:sldId id="321" r:id="rId13"/>
    <p:sldId id="331" r:id="rId14"/>
    <p:sldId id="332" r:id="rId15"/>
    <p:sldId id="260" r:id="rId16"/>
    <p:sldId id="267" r:id="rId17"/>
    <p:sldId id="268" r:id="rId18"/>
    <p:sldId id="334" r:id="rId19"/>
    <p:sldId id="335" r:id="rId20"/>
    <p:sldId id="336" r:id="rId21"/>
    <p:sldId id="337" r:id="rId22"/>
    <p:sldId id="333" r:id="rId23"/>
    <p:sldId id="269" r:id="rId24"/>
    <p:sldId id="270" r:id="rId25"/>
    <p:sldId id="277" r:id="rId26"/>
    <p:sldId id="275" r:id="rId27"/>
    <p:sldId id="278" r:id="rId28"/>
    <p:sldId id="276" r:id="rId29"/>
    <p:sldId id="280" r:id="rId30"/>
    <p:sldId id="279" r:id="rId31"/>
    <p:sldId id="274" r:id="rId32"/>
    <p:sldId id="285" r:id="rId33"/>
    <p:sldId id="284" r:id="rId34"/>
    <p:sldId id="283" r:id="rId35"/>
    <p:sldId id="282" r:id="rId36"/>
    <p:sldId id="281" r:id="rId37"/>
    <p:sldId id="288" r:id="rId38"/>
    <p:sldId id="286" r:id="rId39"/>
    <p:sldId id="273" r:id="rId40"/>
    <p:sldId id="291" r:id="rId41"/>
    <p:sldId id="290" r:id="rId42"/>
    <p:sldId id="289" r:id="rId43"/>
    <p:sldId id="292" r:id="rId44"/>
    <p:sldId id="293" r:id="rId45"/>
    <p:sldId id="294" r:id="rId46"/>
    <p:sldId id="295" r:id="rId47"/>
    <p:sldId id="272" r:id="rId48"/>
    <p:sldId id="297" r:id="rId49"/>
    <p:sldId id="296" r:id="rId50"/>
    <p:sldId id="299" r:id="rId51"/>
    <p:sldId id="298" r:id="rId52"/>
    <p:sldId id="271" r:id="rId53"/>
    <p:sldId id="300" r:id="rId54"/>
    <p:sldId id="265" r:id="rId55"/>
    <p:sldId id="301" r:id="rId56"/>
    <p:sldId id="304" r:id="rId57"/>
    <p:sldId id="302" r:id="rId58"/>
    <p:sldId id="306" r:id="rId59"/>
    <p:sldId id="311" r:id="rId60"/>
    <p:sldId id="309" r:id="rId61"/>
    <p:sldId id="263" r:id="rId62"/>
    <p:sldId id="308" r:id="rId63"/>
    <p:sldId id="314" r:id="rId64"/>
    <p:sldId id="315" r:id="rId65"/>
    <p:sldId id="316" r:id="rId66"/>
    <p:sldId id="312" r:id="rId67"/>
    <p:sldId id="317" r:id="rId68"/>
    <p:sldId id="262" r:id="rId6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B31"/>
    <a:srgbClr val="AD9B17"/>
    <a:srgbClr val="F89D52"/>
    <a:srgbClr val="F8A45E"/>
    <a:srgbClr val="F9B073"/>
    <a:srgbClr val="B58315"/>
    <a:srgbClr val="B2A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20" d="100"/>
          <a:sy n="220" d="100"/>
        </p:scale>
        <p:origin x="-414" y="-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4340A-76C3-4DBE-BB7E-46332C9A6D9A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AADA1-ECC1-429A-BA48-5B290B582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6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ADA1-ECC1-429A-BA48-5B290B582CA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5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ADA1-ECC1-429A-BA48-5B290B582CA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38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ADA1-ECC1-429A-BA48-5B290B582CA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5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122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119.png"/><Relationship Id="rId17" Type="http://schemas.openxmlformats.org/officeDocument/2006/relationships/hyperlink" Target="https://1sept.ru/" TargetMode="External"/><Relationship Id="rId2" Type="http://schemas.openxmlformats.org/officeDocument/2006/relationships/image" Target="../media/image2.jpeg"/><Relationship Id="rId16" Type="http://schemas.openxmlformats.org/officeDocument/2006/relationships/image" Target="../media/image121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118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115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"/>
            <a:ext cx="9144032" cy="5143518"/>
          </a:xfrm>
          <a:prstGeom prst="rect">
            <a:avLst/>
          </a:prstGeom>
        </p:spPr>
      </p:pic>
      <p:pic>
        <p:nvPicPr>
          <p:cNvPr id="4" name="Рисунок 3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11F6E6-7B18-2080-F9BD-11ED7DDF7FF6}"/>
              </a:ext>
            </a:extLst>
          </p:cNvPr>
          <p:cNvSpPr txBox="1"/>
          <p:nvPr/>
        </p:nvSpPr>
        <p:spPr>
          <a:xfrm>
            <a:off x="107504" y="3038638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Елена Васильевна,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ГБОУ Школа №158,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АУНК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работник образования,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пособий для обучающихся начальной школы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E302991-9C87-E278-9581-37284A6A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B76F4E-6056-D06C-B73A-03AB53316195}"/>
              </a:ext>
            </a:extLst>
          </p:cNvPr>
          <p:cNvSpPr txBox="1"/>
          <p:nvPr/>
        </p:nvSpPr>
        <p:spPr>
          <a:xfrm>
            <a:off x="1979712" y="686088"/>
            <a:ext cx="5832648" cy="196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Формирование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предметных  и метапредметных умений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печатных пособий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как основа преемственности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и  начального  общего образования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5A2270-E7AB-B171-E86A-BA05EF0E6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EBC370-343F-730E-0388-A779B0E9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75606"/>
            <a:ext cx="1243332" cy="1778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18CF37-4DB8-867F-2EBD-F22354091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89" y="1419396"/>
            <a:ext cx="2909555" cy="31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6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5A2270-E7AB-B171-E86A-BA05EF0E6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EBC370-343F-730E-0388-A779B0E9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63153"/>
            <a:ext cx="1243332" cy="1778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AA40E7-9C13-BD8A-7151-F2EEAF7B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394896"/>
            <a:ext cx="4801270" cy="1514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2C0422-68BC-5ECB-A706-E85A2E93C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3291830"/>
            <a:ext cx="4706007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762C55-4250-5A74-7EE8-4AA5E11B7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BEFF26-397B-56DA-FFC0-679192359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1275606"/>
            <a:ext cx="1331384" cy="1891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6504B9-2E0D-5B6B-E5FC-3FD180323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28"/>
          <a:stretch/>
        </p:blipFill>
        <p:spPr>
          <a:xfrm>
            <a:off x="180020" y="2139702"/>
            <a:ext cx="3347864" cy="2583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F9C1B5-FDAE-76DB-5A74-05F460D3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772" y="1256491"/>
            <a:ext cx="3157667" cy="18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762C55-4250-5A74-7EE8-4AA5E11B7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BEFF26-397B-56DA-FFC0-679192359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1275606"/>
            <a:ext cx="1331384" cy="1891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3E7468-326D-E1C4-77D8-2AEC2DBB5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707654"/>
            <a:ext cx="2902619" cy="2565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D297C6B-8CCD-20A3-ED90-26381AF66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1163731"/>
            <a:ext cx="2322704" cy="20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762C55-4250-5A74-7EE8-4AA5E11B7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BEFF26-397B-56DA-FFC0-679192359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346" y="1275606"/>
            <a:ext cx="1331384" cy="18914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C92BC8-27F9-E852-DA29-37CB4A2DD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31" y="1275606"/>
            <a:ext cx="3591426" cy="19528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348D25-E2BD-FC8D-198D-0C85077FC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3578938"/>
            <a:ext cx="3715268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63" r="24373" b="83502"/>
          <a:stretch/>
        </p:blipFill>
        <p:spPr>
          <a:xfrm>
            <a:off x="2267744" y="771550"/>
            <a:ext cx="3456384" cy="5040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687D3C-FE20-9A78-0613-45C7482A6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69"/>
          <a:stretch/>
        </p:blipFill>
        <p:spPr>
          <a:xfrm>
            <a:off x="467544" y="1779662"/>
            <a:ext cx="6024939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E4D85F-F210-B5CB-BAE6-94937611A7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5" t="-1640" r="8560" b="1"/>
          <a:stretch/>
        </p:blipFill>
        <p:spPr>
          <a:xfrm>
            <a:off x="6703935" y="719957"/>
            <a:ext cx="1982390" cy="2293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85060E-10F9-0FA8-BB8B-5E96D5A6028A}"/>
              </a:ext>
            </a:extLst>
          </p:cNvPr>
          <p:cNvSpPr txBox="1"/>
          <p:nvPr/>
        </p:nvSpPr>
        <p:spPr>
          <a:xfrm>
            <a:off x="72119" y="1156414"/>
            <a:ext cx="6559697" cy="255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95000"/>
              </a:lnSpc>
              <a:spcAft>
                <a:spcPts val="1000"/>
              </a:spcAft>
            </a:pPr>
            <a:r>
              <a:rPr lang="ru-RU" sz="1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Универсальные познавательные учебные действия:</a:t>
            </a:r>
            <a:endParaRPr lang="ru-RU" sz="1600" b="1" i="1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88900">
              <a:lnSpc>
                <a:spcPct val="9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 наблюдать математические объекты (числа, величины) в окружающем мире;</a:t>
            </a:r>
          </a:p>
          <a:p>
            <a:pPr indent="88900">
              <a:lnSpc>
                <a:spcPct val="9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 обнаруживать общее и различное в записи арифметических действий; </a:t>
            </a:r>
            <a:endParaRPr lang="ru-RU" sz="1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88900">
              <a:lnSpc>
                <a:spcPct val="9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 понимать назначение и необходимость использования величин в жизни; </a:t>
            </a:r>
            <a:endParaRPr lang="ru-RU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88900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распределять объекты на группы по заданному</a:t>
            </a:r>
            <a:r>
              <a:rPr lang="ru-RU" sz="14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основанию;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88900"/>
            <a:endParaRPr lang="ru-RU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88900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наблюдать действие измерительных приборов;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8900"/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89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сравнивать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 объекта, два числа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0165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24E3FF-FAEE-150D-4ACD-87970E106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6" y="2499742"/>
            <a:ext cx="1584176" cy="2211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B6BAF7-7279-A96D-CEB5-D507937C5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1948380"/>
            <a:ext cx="1651916" cy="2403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DE4FA1-804C-7175-6DA2-CC8656174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4" y="1535399"/>
            <a:ext cx="1667609" cy="24030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97C35AF-A5F0-E11A-A6E2-D9DE0329B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0144"/>
            <a:ext cx="1601109" cy="23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3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72008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D0C3CB-EA58-2190-67EF-FA54905A9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6" y="2499742"/>
            <a:ext cx="1584176" cy="22113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4F780F-20E0-CCBF-137D-290E4B861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1149081"/>
            <a:ext cx="5571218" cy="4314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F131F07-4203-2E49-F448-3BEF0AD12E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5" t="65"/>
          <a:stretch/>
        </p:blipFill>
        <p:spPr>
          <a:xfrm>
            <a:off x="1880853" y="1619268"/>
            <a:ext cx="5471277" cy="7316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146C1B3-4B4C-5AA3-F85F-72D30EB5F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92" y="2470648"/>
            <a:ext cx="3236863" cy="19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3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B6BAF7-7279-A96D-CEB5-D507937C5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283718"/>
            <a:ext cx="1651916" cy="24030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5B9726-3D64-32DC-0D04-981FFF72E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1563638"/>
            <a:ext cx="3672408" cy="24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4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81EA90-9D7F-FB24-2371-54A19CBA7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50" y="1487586"/>
            <a:ext cx="2051749" cy="29343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CEA5BB2-FCDE-FF89-4768-86E0F211FC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385F053-E9AC-9E28-F952-DCC0EC3DE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71479"/>
            <a:ext cx="2016224" cy="2907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42CB41B-6B09-C64B-5FA6-58BC100AE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702" y="1203598"/>
            <a:ext cx="2040988" cy="28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74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DE4FA1-804C-7175-6DA2-CC8656174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9" y="2139702"/>
            <a:ext cx="1667609" cy="24030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58B455-DCCA-D740-369E-4D8BB5D16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1275606"/>
            <a:ext cx="4765520" cy="28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97C35AF-A5F0-E11A-A6E2-D9DE0329B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91" y="771551"/>
            <a:ext cx="1249277" cy="180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7EB71D-7E5F-6B89-0C75-3BF47A252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176" y="1203732"/>
            <a:ext cx="3891663" cy="1871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B9F015-7DAE-919C-6F96-8EF39B339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72" y="2723004"/>
            <a:ext cx="2406767" cy="18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3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346176" y="686088"/>
            <a:ext cx="3456384" cy="4701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75D682-CD98-EEBB-83D0-C3884A3B5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3" y="1419622"/>
            <a:ext cx="5421695" cy="32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7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CB91-9BCF-44DC-6B1B-7D7A2281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3" t="1109" r="24373" b="83502"/>
          <a:stretch/>
        </p:blipFill>
        <p:spPr>
          <a:xfrm>
            <a:off x="2699792" y="725817"/>
            <a:ext cx="3456384" cy="470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20B4D4-5AB4-0F93-F998-5F4EC9012979}"/>
              </a:ext>
            </a:extLst>
          </p:cNvPr>
          <p:cNvSpPr txBox="1"/>
          <p:nvPr/>
        </p:nvSpPr>
        <p:spPr>
          <a:xfrm>
            <a:off x="4283968" y="1833086"/>
            <a:ext cx="25084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351C75"/>
                </a:solidFill>
                <a:effectLst/>
                <a:latin typeface="Times New Roman" panose="02020603050405020304" pitchFamily="18" charset="0"/>
              </a:rPr>
              <a:t>Содержание каждо</a:t>
            </a:r>
            <a:r>
              <a:rPr lang="ru-RU" b="1" dirty="0">
                <a:solidFill>
                  <a:srgbClr val="351C75"/>
                </a:solidFill>
                <a:latin typeface="Times New Roman" panose="02020603050405020304" pitchFamily="18" charset="0"/>
              </a:rPr>
              <a:t>го пособия</a:t>
            </a:r>
            <a:r>
              <a:rPr lang="ru-RU" b="1" i="0" u="none" strike="noStrike" dirty="0">
                <a:solidFill>
                  <a:srgbClr val="351C75"/>
                </a:solidFill>
                <a:effectLst/>
                <a:latin typeface="Times New Roman" panose="02020603050405020304" pitchFamily="18" charset="0"/>
              </a:rPr>
              <a:t> соответствует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351C75"/>
                </a:solidFill>
                <a:effectLst/>
                <a:latin typeface="Times New Roman" panose="02020603050405020304" pitchFamily="18" charset="0"/>
              </a:rPr>
              <a:t>основным разделам программы</a:t>
            </a:r>
            <a:endParaRPr lang="ru-RU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351C75"/>
                </a:solidFill>
                <a:effectLst/>
                <a:latin typeface="Times New Roman" panose="02020603050405020304" pitchFamily="18" charset="0"/>
              </a:rPr>
              <a:t>по математике. </a:t>
            </a:r>
            <a:endParaRPr lang="ru-RU" b="0" dirty="0"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85B8B7-6975-EBA4-8E18-EEE807DC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0" y="1495877"/>
            <a:ext cx="3703512" cy="313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602674-7BE4-4E0F-721E-AE858E433E06}"/>
              </a:ext>
            </a:extLst>
          </p:cNvPr>
          <p:cNvSpPr txBox="1"/>
          <p:nvPr/>
        </p:nvSpPr>
        <p:spPr>
          <a:xfrm>
            <a:off x="2555776" y="119600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itka Display" panose="02000505000000020004" pitchFamily="2" charset="0"/>
              </a:rPr>
              <a:t>ВСЕ ТЕМЫ НА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itka Display" panose="02000505000000020004" pitchFamily="2" charset="0"/>
              </a:rPr>
              <a:t> 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Sitka Display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326A52-5CC2-720C-B883-F8399B514FEA}"/>
              </a:ext>
            </a:extLst>
          </p:cNvPr>
          <p:cNvSpPr txBox="1"/>
          <p:nvPr/>
        </p:nvSpPr>
        <p:spPr>
          <a:xfrm>
            <a:off x="4769768" y="109310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8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ADCFDAF-8B92-3B96-C2BB-F5BDB8E094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5" t="1844"/>
          <a:stretch/>
        </p:blipFill>
        <p:spPr>
          <a:xfrm>
            <a:off x="179512" y="1228989"/>
            <a:ext cx="4571893" cy="25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7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A76FBB-A0D1-8645-38DF-6E611141C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1346635"/>
            <a:ext cx="5587898" cy="24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9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7" y="-164554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4D5CCC-5754-D4CE-1856-DBFE47E7A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1" y="1009781"/>
            <a:ext cx="3744416" cy="19060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25D854-B074-4C6E-3203-A50F6E1DA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65" y="2885466"/>
            <a:ext cx="4002673" cy="16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6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8AEC23-3E71-E8FA-EAA1-B86302A12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83" y="1135726"/>
            <a:ext cx="4080006" cy="33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7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572890-E4EC-9C12-1787-DA95DF7FD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49" y="1145044"/>
            <a:ext cx="335301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0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0A9E0B-9812-488D-AD21-C74555349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40" y="1059582"/>
            <a:ext cx="404488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7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71C9DF-D54C-BC2F-9A52-8C34385AC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" y="1275606"/>
            <a:ext cx="1461319" cy="2107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9305AB-D66A-160A-D77C-74C0697C9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9CC3DF-7AAE-201B-8031-12063E8E4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689" y="1388735"/>
            <a:ext cx="2791775" cy="21952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8BE5FDC-0BC4-A5EA-FBE3-B05865AD8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773" y="1265349"/>
            <a:ext cx="2755468" cy="22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9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D1E597-8DAE-D376-19D0-301CA6D3C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2" t="20000" r="6458" b="40000"/>
          <a:stretch/>
        </p:blipFill>
        <p:spPr>
          <a:xfrm>
            <a:off x="2915816" y="686088"/>
            <a:ext cx="3744416" cy="288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538B41-5036-68DE-48AE-DFCE4D39B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517" y="737694"/>
            <a:ext cx="1731100" cy="2450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268422-5F0D-33C4-3152-09CA87D80E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0" t="645" b="-1"/>
          <a:stretch/>
        </p:blipFill>
        <p:spPr>
          <a:xfrm>
            <a:off x="93748" y="1131590"/>
            <a:ext cx="6163296" cy="1864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95AE4D-1EFD-5682-CC77-25930E4453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47"/>
          <a:stretch/>
        </p:blipFill>
        <p:spPr>
          <a:xfrm>
            <a:off x="0" y="2931790"/>
            <a:ext cx="4632438" cy="1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93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594059" y="838237"/>
            <a:ext cx="1341908" cy="18884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ED92C0-F937-9E78-4F15-548A0C404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0" y="1183078"/>
            <a:ext cx="5070831" cy="32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7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E2E705-74C7-7171-D6DE-E9B87827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2" y="1201857"/>
            <a:ext cx="5084885" cy="28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07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C6B645-9D26-A7C1-2454-1D142DFD2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31590"/>
            <a:ext cx="5480633" cy="599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F0DDCD-0BAF-B125-80E2-1E91FDD1A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" y="1908398"/>
            <a:ext cx="4733003" cy="193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15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F89DD3-82BE-058F-6A69-5E4468ECA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90" y="1055759"/>
            <a:ext cx="4151687" cy="20668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79CDB4-061B-F3D3-491D-CC6D58FFD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5" y="3271376"/>
            <a:ext cx="3620061" cy="13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30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CA770B-2951-EF9D-CFEC-8E1470787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1" y="1072525"/>
            <a:ext cx="6190267" cy="1671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4460DA-72DC-B002-5F75-7A95A6FB8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1" y="2771122"/>
            <a:ext cx="4261511" cy="18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08D458-3EAB-AF12-5B89-596CADAC48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6" t="-804"/>
          <a:stretch/>
        </p:blipFill>
        <p:spPr>
          <a:xfrm>
            <a:off x="367574" y="1173837"/>
            <a:ext cx="3586371" cy="34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6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CAF441-3C0F-F38F-86C0-8919A9D81A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5" t="-213"/>
          <a:stretch/>
        </p:blipFill>
        <p:spPr>
          <a:xfrm>
            <a:off x="109679" y="1029014"/>
            <a:ext cx="3910680" cy="356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13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5" y="-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57ABA7-C1A7-9041-F457-AA35EE2971E6}"/>
              </a:ext>
            </a:extLst>
          </p:cNvPr>
          <p:cNvSpPr txBox="1"/>
          <p:nvPr/>
        </p:nvSpPr>
        <p:spPr>
          <a:xfrm>
            <a:off x="1763688" y="555526"/>
            <a:ext cx="5219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D7B69"/>
                </a:solidFill>
              </a:rPr>
              <a:t>МАТЕМАТИКА  -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2</a:t>
            </a:r>
            <a:r>
              <a:rPr lang="en-US" sz="3600" b="1" dirty="0">
                <a:solidFill>
                  <a:srgbClr val="3D7B69"/>
                </a:solidFill>
              </a:rPr>
              <a:t> </a:t>
            </a:r>
            <a:r>
              <a:rPr lang="ru-RU" sz="3600" b="1" dirty="0">
                <a:solidFill>
                  <a:srgbClr val="3D7B69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95B1E6-D0B7-0CF7-3BA5-56B94B0D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319">
            <a:off x="7280855" y="862723"/>
            <a:ext cx="1486083" cy="2091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E9956A-1B75-6B7D-04AA-7F912BBE4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2" y="1201857"/>
            <a:ext cx="5219552" cy="1488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7CE76B-5B9D-1C47-DECA-27375B16C9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7"/>
          <a:stretch/>
        </p:blipFill>
        <p:spPr>
          <a:xfrm>
            <a:off x="323528" y="2931790"/>
            <a:ext cx="4624464" cy="15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54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4AD754-EE6F-7618-85BE-3DD8AE29C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38" y="1171918"/>
            <a:ext cx="5583933" cy="29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0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71C9DF-D54C-BC2F-9A52-8C34385AC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" y="1275606"/>
            <a:ext cx="1597762" cy="2304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9305AB-D66A-160A-D77C-74C0697C9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F0420A-3E41-0823-9BA8-B29AE3F6A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057" y="1457221"/>
            <a:ext cx="3230127" cy="19258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D0600B0-65D2-AEFD-2A5B-C0519F178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340" y="1310769"/>
            <a:ext cx="3242315" cy="19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2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1F918D-C341-9CFD-D51D-EF780432A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85" y="1201857"/>
            <a:ext cx="5330896" cy="27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5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79F883-F2B2-FF35-4E4E-A832C4BFD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2" y="1059582"/>
            <a:ext cx="5394280" cy="29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2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0643E1-863A-F71F-D520-C9F87288E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9" t="2614"/>
          <a:stretch/>
        </p:blipFill>
        <p:spPr>
          <a:xfrm>
            <a:off x="35496" y="3025496"/>
            <a:ext cx="4007931" cy="1632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4818A7-6798-CA1E-93BD-E2524CE165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3"/>
          <a:stretch/>
        </p:blipFill>
        <p:spPr>
          <a:xfrm>
            <a:off x="95592" y="1059582"/>
            <a:ext cx="4086270" cy="18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A87BBA-F93D-1CA6-5B3B-AAD3BB0018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"/>
          <a:stretch/>
        </p:blipFill>
        <p:spPr>
          <a:xfrm>
            <a:off x="35496" y="1131590"/>
            <a:ext cx="3635896" cy="1702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C88820-276C-6392-1AB1-D615EBB9AC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4" t="-144"/>
          <a:stretch/>
        </p:blipFill>
        <p:spPr>
          <a:xfrm>
            <a:off x="35496" y="2875297"/>
            <a:ext cx="3736150" cy="180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0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F42A69-BC87-0A12-37F6-A30F5C222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43" y="1020272"/>
            <a:ext cx="4049535" cy="17281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441C386-C482-A814-1C4B-3F4CF3433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859782"/>
            <a:ext cx="419005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54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866AD4-05BA-82B7-4580-FE5A7088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2" r="1145" b="1513"/>
          <a:stretch/>
        </p:blipFill>
        <p:spPr>
          <a:xfrm>
            <a:off x="107504" y="2889323"/>
            <a:ext cx="3456384" cy="1772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8CF5E3-80D6-879C-390C-6DBBAB329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2" y="1233031"/>
            <a:ext cx="3468296" cy="15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42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5F7C5-EAC9-C7C5-33D3-48B515FC7BC0}"/>
              </a:ext>
            </a:extLst>
          </p:cNvPr>
          <p:cNvSpPr txBox="1"/>
          <p:nvPr/>
        </p:nvSpPr>
        <p:spPr>
          <a:xfrm>
            <a:off x="1547664" y="555526"/>
            <a:ext cx="552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МАТЕМАТИКА -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BE9CC0-C4A4-5B5A-A49E-A5F9424A2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" t="2344" r="1965"/>
          <a:stretch/>
        </p:blipFill>
        <p:spPr>
          <a:xfrm rot="1007799">
            <a:off x="7731357" y="848698"/>
            <a:ext cx="1110021" cy="1596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49264D-12BD-61A6-91F3-950615C8A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"/>
          <a:stretch/>
        </p:blipFill>
        <p:spPr>
          <a:xfrm>
            <a:off x="9783" y="1059582"/>
            <a:ext cx="4850719" cy="1657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5DDE4C-B49D-EF1D-3698-639CB9F56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21219"/>
            <a:ext cx="5468113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6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D4B41-7312-F4F9-CAF1-9C2D474D4E88}"/>
              </a:ext>
            </a:extLst>
          </p:cNvPr>
          <p:cNvSpPr txBox="1"/>
          <p:nvPr/>
        </p:nvSpPr>
        <p:spPr>
          <a:xfrm>
            <a:off x="1475656" y="627534"/>
            <a:ext cx="5570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  <a:r>
              <a:rPr lang="ru-RU" sz="3600" b="1" dirty="0">
                <a:solidFill>
                  <a:srgbClr val="00B0F0"/>
                </a:solidFill>
                <a:latin typeface="Calibri" panose="020F0502020204030204"/>
              </a:rPr>
              <a:t>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F78DF9-B31D-2679-C3DC-473AAFFE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771550"/>
            <a:ext cx="1478584" cy="2089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7F329B-8F95-E74B-7D45-FAF117F363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7" t="278" b="1"/>
          <a:stretch/>
        </p:blipFill>
        <p:spPr>
          <a:xfrm>
            <a:off x="131851" y="1104748"/>
            <a:ext cx="5242563" cy="29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74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D4B41-7312-F4F9-CAF1-9C2D474D4E88}"/>
              </a:ext>
            </a:extLst>
          </p:cNvPr>
          <p:cNvSpPr txBox="1"/>
          <p:nvPr/>
        </p:nvSpPr>
        <p:spPr>
          <a:xfrm>
            <a:off x="1475656" y="627534"/>
            <a:ext cx="5570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  <a:r>
              <a:rPr lang="ru-RU" sz="3600" b="1" dirty="0">
                <a:solidFill>
                  <a:srgbClr val="00B0F0"/>
                </a:solidFill>
                <a:latin typeface="Calibri" panose="020F0502020204030204"/>
              </a:rPr>
              <a:t>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F78DF9-B31D-2679-C3DC-473AAFFE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771550"/>
            <a:ext cx="1478584" cy="2089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566944-58C7-E1D9-C019-C270ED666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45" y="1215982"/>
            <a:ext cx="3988714" cy="3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9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D4B41-7312-F4F9-CAF1-9C2D474D4E88}"/>
              </a:ext>
            </a:extLst>
          </p:cNvPr>
          <p:cNvSpPr txBox="1"/>
          <p:nvPr/>
        </p:nvSpPr>
        <p:spPr>
          <a:xfrm>
            <a:off x="1475656" y="627534"/>
            <a:ext cx="5570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  <a:r>
              <a:rPr lang="ru-RU" sz="3600" b="1" dirty="0">
                <a:solidFill>
                  <a:srgbClr val="00B0F0"/>
                </a:solidFill>
                <a:latin typeface="Calibri" panose="020F0502020204030204"/>
              </a:rPr>
              <a:t>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F78DF9-B31D-2679-C3DC-473AAFFE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771550"/>
            <a:ext cx="1478584" cy="2089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B66D1D-61C7-6905-CD32-ED9BF9D61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04" y="1203598"/>
            <a:ext cx="4126977" cy="1875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09DFFD-7151-C376-4D81-5577CA020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54" y="3216502"/>
            <a:ext cx="4565496" cy="12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5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71C9DF-D54C-BC2F-9A52-8C34385AC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" y="1275606"/>
            <a:ext cx="1461319" cy="2107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9305AB-D66A-160A-D77C-74C0697C9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8CA6B2-7483-BAB9-9E11-250CB02A9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689" y="1185477"/>
            <a:ext cx="4195015" cy="18537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E4E9AE-1310-DEA6-3982-65EDD483D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128" y="3173836"/>
            <a:ext cx="3718352" cy="15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3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D4B41-7312-F4F9-CAF1-9C2D474D4E88}"/>
              </a:ext>
            </a:extLst>
          </p:cNvPr>
          <p:cNvSpPr txBox="1"/>
          <p:nvPr/>
        </p:nvSpPr>
        <p:spPr>
          <a:xfrm>
            <a:off x="1475656" y="627534"/>
            <a:ext cx="5570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  <a:r>
              <a:rPr lang="ru-RU" sz="3600" b="1" dirty="0">
                <a:solidFill>
                  <a:srgbClr val="00B0F0"/>
                </a:solidFill>
                <a:latin typeface="Calibri" panose="020F0502020204030204"/>
              </a:rPr>
              <a:t>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F78DF9-B31D-2679-C3DC-473AAFFE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771550"/>
            <a:ext cx="1478584" cy="2089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C7B626-336F-63CB-64E7-ED8BD6203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0"/>
          <a:stretch/>
        </p:blipFill>
        <p:spPr>
          <a:xfrm>
            <a:off x="132879" y="2862574"/>
            <a:ext cx="4079082" cy="18471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02835F-8067-33FE-B6A3-A1AAFBFE8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2" t="2260"/>
          <a:stretch/>
        </p:blipFill>
        <p:spPr>
          <a:xfrm>
            <a:off x="98322" y="1175579"/>
            <a:ext cx="4545686" cy="15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20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9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D4B41-7312-F4F9-CAF1-9C2D474D4E88}"/>
              </a:ext>
            </a:extLst>
          </p:cNvPr>
          <p:cNvSpPr txBox="1"/>
          <p:nvPr/>
        </p:nvSpPr>
        <p:spPr>
          <a:xfrm>
            <a:off x="1475656" y="627534"/>
            <a:ext cx="5570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  <a:r>
              <a:rPr lang="ru-RU" sz="3600" b="1" dirty="0">
                <a:solidFill>
                  <a:srgbClr val="00B0F0"/>
                </a:solidFill>
                <a:latin typeface="Calibri" panose="020F0502020204030204"/>
              </a:rPr>
              <a:t>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F78DF9-B31D-2679-C3DC-473AAFFE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771550"/>
            <a:ext cx="1478584" cy="2089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453677-DBB1-C920-313D-C31747E96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8" y="1347614"/>
            <a:ext cx="5229955" cy="21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88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24D5FB-2CD3-2DFE-6BC1-D7B2B971F705}"/>
              </a:ext>
            </a:extLst>
          </p:cNvPr>
          <p:cNvSpPr txBox="1"/>
          <p:nvPr/>
        </p:nvSpPr>
        <p:spPr>
          <a:xfrm>
            <a:off x="2843808" y="555527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РУССКИЙ ЯЗЫК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6BAC1B-049C-C2E6-9796-4CE7455EB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" t="1555" r="7087"/>
          <a:stretch/>
        </p:blipFill>
        <p:spPr>
          <a:xfrm>
            <a:off x="6925531" y="771550"/>
            <a:ext cx="2088232" cy="23338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C6563F-1AB7-057A-F927-BCDA493145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5" t="5561"/>
          <a:stretch/>
        </p:blipFill>
        <p:spPr>
          <a:xfrm>
            <a:off x="395536" y="1347614"/>
            <a:ext cx="5745332" cy="14107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9FA6BE-CC4B-613D-ECA9-3F587F5559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72" t="949" b="1"/>
          <a:stretch/>
        </p:blipFill>
        <p:spPr>
          <a:xfrm>
            <a:off x="1547664" y="2714121"/>
            <a:ext cx="1944216" cy="20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03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24D5FB-2CD3-2DFE-6BC1-D7B2B971F705}"/>
              </a:ext>
            </a:extLst>
          </p:cNvPr>
          <p:cNvSpPr txBox="1"/>
          <p:nvPr/>
        </p:nvSpPr>
        <p:spPr>
          <a:xfrm>
            <a:off x="2843808" y="555527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РУССКИЙ ЯЗЫК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F13036-61F5-AACE-FD65-BA9C6343C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93" y="2931790"/>
            <a:ext cx="1224136" cy="17468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EC102FD-890B-FC36-35F9-6639A4AEB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122" y="2329899"/>
            <a:ext cx="1294947" cy="18507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08AAF1-A0E1-3B68-A431-706DF1598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1757385"/>
            <a:ext cx="1294947" cy="18511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C670E95-5E68-EDCD-225E-E30A1C29D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518" y="1059582"/>
            <a:ext cx="122021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86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FEB916-26C9-5BCA-E087-775EA9D6AE1C}"/>
              </a:ext>
            </a:extLst>
          </p:cNvPr>
          <p:cNvSpPr txBox="1"/>
          <p:nvPr/>
        </p:nvSpPr>
        <p:spPr>
          <a:xfrm>
            <a:off x="2051721" y="686088"/>
            <a:ext cx="46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7E4C4C-7B2C-8471-D7ED-1B29B7BC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792351"/>
            <a:ext cx="1224136" cy="1746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B8BE21-A7BF-24D9-6A36-E79B7BDED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209308"/>
            <a:ext cx="4608512" cy="27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16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FEB916-26C9-5BCA-E087-775EA9D6AE1C}"/>
              </a:ext>
            </a:extLst>
          </p:cNvPr>
          <p:cNvSpPr txBox="1"/>
          <p:nvPr/>
        </p:nvSpPr>
        <p:spPr>
          <a:xfrm>
            <a:off x="2051721" y="686088"/>
            <a:ext cx="46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7E4C4C-7B2C-8471-D7ED-1B29B7BC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792351"/>
            <a:ext cx="1224136" cy="1746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8CD9DA-7DFC-13F6-5C85-EB75CA64D0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87" t="1733" b="-1"/>
          <a:stretch/>
        </p:blipFill>
        <p:spPr>
          <a:xfrm>
            <a:off x="107504" y="1347614"/>
            <a:ext cx="4942980" cy="28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181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FEB916-26C9-5BCA-E087-775EA9D6AE1C}"/>
              </a:ext>
            </a:extLst>
          </p:cNvPr>
          <p:cNvSpPr txBox="1"/>
          <p:nvPr/>
        </p:nvSpPr>
        <p:spPr>
          <a:xfrm>
            <a:off x="2051721" y="686088"/>
            <a:ext cx="46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7E4C4C-7B2C-8471-D7ED-1B29B7BC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792351"/>
            <a:ext cx="1224136" cy="1746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3008A1-5DA8-184B-0D6E-6829667DC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1" y="1275606"/>
            <a:ext cx="4829903" cy="32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FEB916-26C9-5BCA-E087-775EA9D6AE1C}"/>
              </a:ext>
            </a:extLst>
          </p:cNvPr>
          <p:cNvSpPr txBox="1"/>
          <p:nvPr/>
        </p:nvSpPr>
        <p:spPr>
          <a:xfrm>
            <a:off x="2051721" y="686088"/>
            <a:ext cx="46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7E4C4C-7B2C-8471-D7ED-1B29B7BC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792351"/>
            <a:ext cx="1224136" cy="1746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1F4C2E-AEB2-D274-6E96-6B78A133E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10" y="1180530"/>
            <a:ext cx="3756682" cy="18552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84BAAF0-FE43-CF23-35C1-625AFA0E7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219822"/>
            <a:ext cx="2258831" cy="14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94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66D2B2-A248-5CD6-8610-5E489C194C74}"/>
              </a:ext>
            </a:extLst>
          </p:cNvPr>
          <p:cNvSpPr txBox="1"/>
          <p:nvPr/>
        </p:nvSpPr>
        <p:spPr>
          <a:xfrm>
            <a:off x="1907704" y="669362"/>
            <a:ext cx="4536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07D6C4-E716-4903-AEA0-890DD78E3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3500">
            <a:off x="7577233" y="851156"/>
            <a:ext cx="1294947" cy="1850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5AA594-5FD5-E914-26CE-2E6BBEC09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871" y="1014317"/>
            <a:ext cx="5905418" cy="36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45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66D2B2-A248-5CD6-8610-5E489C194C74}"/>
              </a:ext>
            </a:extLst>
          </p:cNvPr>
          <p:cNvSpPr txBox="1"/>
          <p:nvPr/>
        </p:nvSpPr>
        <p:spPr>
          <a:xfrm>
            <a:off x="1907704" y="669362"/>
            <a:ext cx="4536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07D6C4-E716-4903-AEA0-890DD78E3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3500">
            <a:off x="7577233" y="851156"/>
            <a:ext cx="1294947" cy="1850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B67EDB-62C7-F885-0DA5-7033DB639E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8" t="851"/>
          <a:stretch/>
        </p:blipFill>
        <p:spPr>
          <a:xfrm>
            <a:off x="256085" y="1131590"/>
            <a:ext cx="3412059" cy="35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7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71C9DF-D54C-BC2F-9A52-8C34385AC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" y="1275606"/>
            <a:ext cx="1461319" cy="2107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9305AB-D66A-160A-D77C-74C0697C9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252B5D7-DB07-810A-B5EF-F2C672554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549" y="1176142"/>
            <a:ext cx="5210902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63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66D2B2-A248-5CD6-8610-5E489C194C74}"/>
              </a:ext>
            </a:extLst>
          </p:cNvPr>
          <p:cNvSpPr txBox="1"/>
          <p:nvPr/>
        </p:nvSpPr>
        <p:spPr>
          <a:xfrm>
            <a:off x="1907704" y="669362"/>
            <a:ext cx="4536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07D6C4-E716-4903-AEA0-890DD78E3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3500">
            <a:off x="7577233" y="851156"/>
            <a:ext cx="1294947" cy="1850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8C34B9-8389-5B41-B356-5D161A71B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74" y="1192581"/>
            <a:ext cx="3648745" cy="34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7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66D2B2-A248-5CD6-8610-5E489C194C74}"/>
              </a:ext>
            </a:extLst>
          </p:cNvPr>
          <p:cNvSpPr txBox="1"/>
          <p:nvPr/>
        </p:nvSpPr>
        <p:spPr>
          <a:xfrm>
            <a:off x="1907704" y="669362"/>
            <a:ext cx="4536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</a:t>
            </a:r>
            <a:r>
              <a:rPr lang="en-US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342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07D6C4-E716-4903-AEA0-890DD78E3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3500">
            <a:off x="7577233" y="851156"/>
            <a:ext cx="1294947" cy="18507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715579-DB22-21E7-C36E-FD9213CE1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6" y="1093663"/>
            <a:ext cx="4148718" cy="1536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6B1265-4331-D8DF-4E82-86B9D61003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5" t="762"/>
          <a:stretch/>
        </p:blipFill>
        <p:spPr>
          <a:xfrm>
            <a:off x="107504" y="2715766"/>
            <a:ext cx="4596828" cy="20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62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FAE49B-DB78-6C7D-D7A0-2A2C99F9E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262" y="734969"/>
            <a:ext cx="1294947" cy="1851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28639C-FF37-9B33-5A95-7D4BAAFB20C1}"/>
              </a:ext>
            </a:extLst>
          </p:cNvPr>
          <p:cNvSpPr txBox="1"/>
          <p:nvPr/>
        </p:nvSpPr>
        <p:spPr>
          <a:xfrm>
            <a:off x="2123728" y="653956"/>
            <a:ext cx="4680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78B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- 3</a:t>
            </a:r>
            <a:r>
              <a:rPr lang="en-US" sz="2800" b="1" dirty="0">
                <a:solidFill>
                  <a:srgbClr val="F78B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78B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827886-9082-419E-9143-3B4876978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2" t="3029" r="2213"/>
          <a:stretch/>
        </p:blipFill>
        <p:spPr>
          <a:xfrm>
            <a:off x="107504" y="1275606"/>
            <a:ext cx="5059379" cy="32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99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FAE49B-DB78-6C7D-D7A0-2A2C99F9E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262" y="734969"/>
            <a:ext cx="1294947" cy="1851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28639C-FF37-9B33-5A95-7D4BAAFB20C1}"/>
              </a:ext>
            </a:extLst>
          </p:cNvPr>
          <p:cNvSpPr txBox="1"/>
          <p:nvPr/>
        </p:nvSpPr>
        <p:spPr>
          <a:xfrm>
            <a:off x="2123728" y="653956"/>
            <a:ext cx="4680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89D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- 3</a:t>
            </a:r>
            <a:r>
              <a:rPr lang="en-US" sz="2800" b="1" dirty="0">
                <a:solidFill>
                  <a:srgbClr val="F89D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89D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BF3DCC-0BFC-EC4B-AF0B-50E711395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131590"/>
            <a:ext cx="3560198" cy="35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86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FAE49B-DB78-6C7D-D7A0-2A2C99F9E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262" y="734969"/>
            <a:ext cx="1294947" cy="1851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28639C-FF37-9B33-5A95-7D4BAAFB20C1}"/>
              </a:ext>
            </a:extLst>
          </p:cNvPr>
          <p:cNvSpPr txBox="1"/>
          <p:nvPr/>
        </p:nvSpPr>
        <p:spPr>
          <a:xfrm>
            <a:off x="2123728" y="653956"/>
            <a:ext cx="4680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89D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- 3</a:t>
            </a:r>
            <a:r>
              <a:rPr lang="en-US" sz="2800" b="1" dirty="0">
                <a:solidFill>
                  <a:srgbClr val="F89D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89D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65446D-64B7-CE20-F06B-A5A8F38C8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177176"/>
            <a:ext cx="375111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46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008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28639C-FF37-9B33-5A95-7D4BAAFB20C1}"/>
              </a:ext>
            </a:extLst>
          </p:cNvPr>
          <p:cNvSpPr txBox="1"/>
          <p:nvPr/>
        </p:nvSpPr>
        <p:spPr>
          <a:xfrm>
            <a:off x="2123728" y="691106"/>
            <a:ext cx="4680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AD9B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- 4</a:t>
            </a:r>
            <a:r>
              <a:rPr lang="en-US" sz="2800" b="1" dirty="0">
                <a:solidFill>
                  <a:srgbClr val="AD9B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AD9B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B343F0-AD88-419E-F53F-EFBF46AE9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628" y="771550"/>
            <a:ext cx="1220216" cy="17281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C43A217-1E59-93E9-3A9C-654A2AC6F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200531"/>
            <a:ext cx="4464496" cy="1481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0F0B02C-05BA-9804-7AE0-CBA11A248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" y="2931790"/>
            <a:ext cx="4781718" cy="10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010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28639C-FF37-9B33-5A95-7D4BAAFB20C1}"/>
              </a:ext>
            </a:extLst>
          </p:cNvPr>
          <p:cNvSpPr txBox="1"/>
          <p:nvPr/>
        </p:nvSpPr>
        <p:spPr>
          <a:xfrm>
            <a:off x="2123728" y="691106"/>
            <a:ext cx="4680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AD9B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- 4</a:t>
            </a:r>
            <a:r>
              <a:rPr lang="en-US" sz="2800" b="1" dirty="0">
                <a:solidFill>
                  <a:srgbClr val="AD9B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AD9B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B343F0-AD88-419E-F53F-EFBF46AE9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28" y="771550"/>
            <a:ext cx="1220216" cy="17281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0517CDF-C7CA-6D14-5674-7C56758CE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3344"/>
            <a:ext cx="5274224" cy="15841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6E844A5-F62E-61FE-AD75-6ACD5DA824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0" t="3466"/>
          <a:stretch/>
        </p:blipFill>
        <p:spPr>
          <a:xfrm>
            <a:off x="8820" y="2787774"/>
            <a:ext cx="5256584" cy="18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94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"/>
            <a:ext cx="9144032" cy="5143518"/>
          </a:xfrm>
          <a:prstGeom prst="rect">
            <a:avLst/>
          </a:prstGeom>
        </p:spPr>
      </p:pic>
      <p:pic>
        <p:nvPicPr>
          <p:cNvPr id="4" name="Рисунок 3" descr="1648061945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11F6E6-7B18-2080-F9BD-11ED7DDF7FF6}"/>
              </a:ext>
            </a:extLst>
          </p:cNvPr>
          <p:cNvSpPr txBox="1"/>
          <p:nvPr/>
        </p:nvSpPr>
        <p:spPr>
          <a:xfrm>
            <a:off x="107504" y="3038638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Елена Васильевна,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ГБОУ Школа №158,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АУНК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работник образования,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пособий для обучающихся начальной школы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E302991-9C87-E278-9581-37284A6A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26A1CA-608D-3D2D-04D1-7A55B18127F4}"/>
              </a:ext>
            </a:extLst>
          </p:cNvPr>
          <p:cNvSpPr txBox="1"/>
          <p:nvPr/>
        </p:nvSpPr>
        <p:spPr>
          <a:xfrm>
            <a:off x="1979712" y="686088"/>
            <a:ext cx="5832648" cy="196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Формирование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предметных  и метапредметных умений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печатных пособий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как основа преемственности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и  начального  общего 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753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1648061945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6" name="Рисунок 5" descr="Group 39883(1)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</p:spPr>
        </p:pic>
        <p:pic>
          <p:nvPicPr>
            <p:cNvPr id="10" name="Рисунок 9" descr="Group 39887.png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</p:spPr>
        </p:pic>
        <p:pic>
          <p:nvPicPr>
            <p:cNvPr id="11" name="Рисунок 10" descr="Group 39886.png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</p:spPr>
        </p:pic>
        <p:pic>
          <p:nvPicPr>
            <p:cNvPr id="12" name="Рисунок 11" descr="Group 39890.png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071802" y="3500444"/>
            <a:ext cx="2704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7" name="Рисунок 16" descr="логошвц 1.png">
                <a:hlinkClick r:id="rId11"/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</p:spPr>
          </p:pic>
          <p:pic>
            <p:nvPicPr>
              <p:cNvPr id="18" name="Рисунок 17" descr="Group.png">
                <a:hlinkClick r:id="rId13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</p:spPr>
          </p:pic>
          <p:pic>
            <p:nvPicPr>
              <p:cNvPr id="19" name="Рисунок 18" descr="logo1вебинары 1.png">
                <a:hlinkClick r:id="rId15"/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0" name="Рисунок 19" descr="logo 3.png">
                <a:hlinkClick r:id="rId17"/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</p:spPr>
          </p:pic>
          <p:pic>
            <p:nvPicPr>
              <p:cNvPr id="21" name="Рисунок 20" descr="logo 2.png">
                <a:hlinkClick r:id="rId19"/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71C9DF-D54C-BC2F-9A52-8C34385AC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" y="1275606"/>
            <a:ext cx="1461319" cy="2107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9305AB-D66A-160A-D77C-74C0697C9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D0E7B5C-B7FC-210E-0D97-6D3825784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1203598"/>
            <a:ext cx="560148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4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5A2270-E7AB-B171-E86A-BA05EF0E6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EBC370-343F-730E-0388-A779B0E9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7273"/>
            <a:ext cx="1243332" cy="1778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7ECB04-CF59-EA1A-44E0-D642D0FC8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48" y="2384938"/>
            <a:ext cx="2670814" cy="23483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EE5B18-6910-7FDB-F932-8EE28A6FB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474" y="1275606"/>
            <a:ext cx="2688420" cy="23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8061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2BEC519-03F3-472F-324E-002DAA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16859"/>
            <a:ext cx="995264" cy="6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5A2270-E7AB-B171-E86A-BA05EF0E6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8" t="12829" r="5113"/>
          <a:stretch/>
        </p:blipFill>
        <p:spPr>
          <a:xfrm>
            <a:off x="2051720" y="721570"/>
            <a:ext cx="6181935" cy="669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EBC370-343F-730E-0388-A779B0E9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02" y="1223283"/>
            <a:ext cx="1243332" cy="1778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F589B0-4893-A4A1-8955-18CD8D445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295222"/>
            <a:ext cx="4858428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5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329</Words>
  <Application>Microsoft Office PowerPoint</Application>
  <PresentationFormat>Экран (16:9)</PresentationFormat>
  <Paragraphs>74</Paragraphs>
  <Slides>68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Павел Кукушкин</cp:lastModifiedBy>
  <cp:revision>26</cp:revision>
  <dcterms:created xsi:type="dcterms:W3CDTF">2023-03-27T17:12:42Z</dcterms:created>
  <dcterms:modified xsi:type="dcterms:W3CDTF">2023-09-20T11:21:00Z</dcterms:modified>
</cp:coreProperties>
</file>