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641" r:id="rId2"/>
    <p:sldId id="257" r:id="rId3"/>
    <p:sldId id="647" r:id="rId4"/>
    <p:sldId id="646" r:id="rId5"/>
    <p:sldId id="645" r:id="rId6"/>
    <p:sldId id="642" r:id="rId7"/>
    <p:sldId id="644" r:id="rId8"/>
    <p:sldId id="643" r:id="rId9"/>
    <p:sldId id="651" r:id="rId10"/>
    <p:sldId id="650" r:id="rId11"/>
    <p:sldId id="649" r:id="rId12"/>
    <p:sldId id="648" r:id="rId13"/>
    <p:sldId id="653" r:id="rId14"/>
    <p:sldId id="655" r:id="rId15"/>
    <p:sldId id="618" r:id="rId16"/>
    <p:sldId id="409" r:id="rId17"/>
    <p:sldId id="617" r:id="rId18"/>
    <p:sldId id="608" r:id="rId19"/>
    <p:sldId id="609" r:id="rId20"/>
    <p:sldId id="619" r:id="rId21"/>
    <p:sldId id="620" r:id="rId22"/>
    <p:sldId id="621" r:id="rId23"/>
    <p:sldId id="622" r:id="rId24"/>
    <p:sldId id="628" r:id="rId25"/>
    <p:sldId id="626" r:id="rId26"/>
    <p:sldId id="629" r:id="rId27"/>
    <p:sldId id="625" r:id="rId28"/>
    <p:sldId id="624" r:id="rId29"/>
    <p:sldId id="623" r:id="rId30"/>
    <p:sldId id="632" r:id="rId31"/>
    <p:sldId id="631" r:id="rId32"/>
    <p:sldId id="633" r:id="rId33"/>
    <p:sldId id="630" r:id="rId34"/>
    <p:sldId id="635" r:id="rId35"/>
    <p:sldId id="639" r:id="rId36"/>
    <p:sldId id="638" r:id="rId37"/>
    <p:sldId id="637" r:id="rId38"/>
    <p:sldId id="636" r:id="rId39"/>
    <p:sldId id="640" r:id="rId40"/>
    <p:sldId id="357" r:id="rId41"/>
    <p:sldId id="343" r:id="rId42"/>
    <p:sldId id="665" r:id="rId43"/>
    <p:sldId id="666" r:id="rId44"/>
    <p:sldId id="662" r:id="rId45"/>
    <p:sldId id="330" r:id="rId46"/>
    <p:sldId id="259" r:id="rId4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8" autoAdjust="0"/>
    <p:restoredTop sz="94674"/>
  </p:normalViewPr>
  <p:slideViewPr>
    <p:cSldViewPr>
      <p:cViewPr>
        <p:scale>
          <a:sx n="150" d="100"/>
          <a:sy n="150" d="100"/>
        </p:scale>
        <p:origin x="-504" y="-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F2EAF0-327E-4607-8C6C-EA5DAABC5959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2E23DB-DF3B-4B7F-89D3-FBC322D38669}">
      <dgm:prSet phldrT="[Текст]"/>
      <dgm:spPr/>
      <dgm:t>
        <a:bodyPr/>
        <a:lstStyle/>
        <a:p>
          <a:r>
            <a:rPr lang="ru-RU" b="1" dirty="0">
              <a:latin typeface="+mj-lt"/>
            </a:rPr>
            <a:t>Метапредметные результаты образовательной деятельности</a:t>
          </a:r>
          <a:r>
            <a:rPr lang="ru-RU" dirty="0">
              <a:latin typeface="+mj-lt"/>
            </a:rPr>
            <a:t> — способы деятельности, применимые как в рамках образовательного процесса, так и при решении проблем в реальных жизненных ситуациях, освоенные обучающимися на базе одного, нескольких или всех учебных предметов.</a:t>
          </a:r>
          <a:endParaRPr lang="ru-RU" dirty="0"/>
        </a:p>
      </dgm:t>
    </dgm:pt>
    <dgm:pt modelId="{6A8C926B-221E-4687-A4FA-8280B10E2825}" type="parTrans" cxnId="{509CB878-02F0-44A5-B761-CF684FC160E0}">
      <dgm:prSet/>
      <dgm:spPr/>
      <dgm:t>
        <a:bodyPr/>
        <a:lstStyle/>
        <a:p>
          <a:endParaRPr lang="ru-RU"/>
        </a:p>
      </dgm:t>
    </dgm:pt>
    <dgm:pt modelId="{27A98E25-3AD0-4363-8E89-B6F9B8CFC25E}" type="sibTrans" cxnId="{509CB878-02F0-44A5-B761-CF684FC160E0}">
      <dgm:prSet/>
      <dgm:spPr/>
      <dgm:t>
        <a:bodyPr/>
        <a:lstStyle/>
        <a:p>
          <a:endParaRPr lang="ru-RU"/>
        </a:p>
      </dgm:t>
    </dgm:pt>
    <dgm:pt modelId="{DD7C1EDF-506A-447A-90E4-D0D1FFD2186F}">
      <dgm:prSet phldrT="[Текст]"/>
      <dgm:spPr/>
      <dgm:t>
        <a:bodyPr/>
        <a:lstStyle/>
        <a:p>
          <a:endParaRPr lang="ru-RU"/>
        </a:p>
      </dgm:t>
    </dgm:pt>
    <dgm:pt modelId="{EABD65D8-9508-4E61-9F4F-CD31241EA263}" type="parTrans" cxnId="{79A72ACF-DBA4-4278-BAA3-24E9C5943112}">
      <dgm:prSet/>
      <dgm:spPr/>
      <dgm:t>
        <a:bodyPr/>
        <a:lstStyle/>
        <a:p>
          <a:endParaRPr lang="ru-RU"/>
        </a:p>
      </dgm:t>
    </dgm:pt>
    <dgm:pt modelId="{370340F0-6691-46E8-B33E-AFA462906A04}" type="sibTrans" cxnId="{79A72ACF-DBA4-4278-BAA3-24E9C5943112}">
      <dgm:prSet/>
      <dgm:spPr/>
      <dgm:t>
        <a:bodyPr/>
        <a:lstStyle/>
        <a:p>
          <a:endParaRPr lang="ru-RU"/>
        </a:p>
      </dgm:t>
    </dgm:pt>
    <dgm:pt modelId="{A4DA5FD4-11AA-409E-91E7-BB3337EC3920}">
      <dgm:prSet/>
      <dgm:spPr/>
      <dgm:t>
        <a:bodyPr/>
        <a:lstStyle/>
        <a:p>
          <a:r>
            <a:rPr lang="ru-RU" b="1" dirty="0">
              <a:latin typeface="+mj-lt"/>
            </a:rPr>
            <a:t>Личностные результаты образовательной деятельности</a:t>
          </a:r>
          <a:r>
            <a:rPr lang="ru-RU" dirty="0">
              <a:latin typeface="+mj-lt"/>
            </a:rPr>
            <a:t> — система ценностных отношений обучающихся — к себе, другим участникам образовательного процесса, самому образовательному процессу и его результатам, сформированные в образовательном процессе.</a:t>
          </a:r>
        </a:p>
      </dgm:t>
    </dgm:pt>
    <dgm:pt modelId="{DE56CA32-78BE-4529-9A87-1D612EA17F49}" type="parTrans" cxnId="{8AE3ADC8-8167-40D1-998A-2EFF532ED913}">
      <dgm:prSet/>
      <dgm:spPr/>
      <dgm:t>
        <a:bodyPr/>
        <a:lstStyle/>
        <a:p>
          <a:endParaRPr lang="ru-RU"/>
        </a:p>
      </dgm:t>
    </dgm:pt>
    <dgm:pt modelId="{53F3AF3B-22F8-4730-95D9-0264ED0FE567}" type="sibTrans" cxnId="{8AE3ADC8-8167-40D1-998A-2EFF532ED913}">
      <dgm:prSet/>
      <dgm:spPr/>
      <dgm:t>
        <a:bodyPr/>
        <a:lstStyle/>
        <a:p>
          <a:endParaRPr lang="ru-RU"/>
        </a:p>
      </dgm:t>
    </dgm:pt>
    <dgm:pt modelId="{A84DEAA0-0CF1-4E3F-AA86-428C6AAA5AF8}" type="pres">
      <dgm:prSet presAssocID="{40F2EAF0-327E-4607-8C6C-EA5DAABC5959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4CCD92F-2402-4B85-B2B1-61479733F4A8}" type="pres">
      <dgm:prSet presAssocID="{40F2EAF0-327E-4607-8C6C-EA5DAABC5959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B3E10A-B3F6-468B-A896-1B8F7587265E}" type="pres">
      <dgm:prSet presAssocID="{40F2EAF0-327E-4607-8C6C-EA5DAABC5959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2F384ADE-70A4-4C84-9F4B-59455DBDBF17}" type="pres">
      <dgm:prSet presAssocID="{40F2EAF0-327E-4607-8C6C-EA5DAABC5959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5EFEED-36B0-4710-BD06-FAC1E69EB8DD}" type="pres">
      <dgm:prSet presAssocID="{40F2EAF0-327E-4607-8C6C-EA5DAABC5959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6F565A0-B62D-4F76-9497-B687499713A2}" type="pres">
      <dgm:prSet presAssocID="{40F2EAF0-327E-4607-8C6C-EA5DAABC5959}" presName="TopArrow" presStyleLbl="node1" presStyleIdx="0" presStyleCnt="2"/>
      <dgm:spPr/>
    </dgm:pt>
    <dgm:pt modelId="{47D66588-D108-484B-9B62-8BF0FD303471}" type="pres">
      <dgm:prSet presAssocID="{40F2EAF0-327E-4607-8C6C-EA5DAABC5959}" presName="BottomArrow" presStyleLbl="node1" presStyleIdx="1" presStyleCnt="2"/>
      <dgm:spPr/>
    </dgm:pt>
  </dgm:ptLst>
  <dgm:cxnLst>
    <dgm:cxn modelId="{509CB878-02F0-44A5-B761-CF684FC160E0}" srcId="{40F2EAF0-327E-4607-8C6C-EA5DAABC5959}" destId="{592E23DB-DF3B-4B7F-89D3-FBC322D38669}" srcOrd="0" destOrd="0" parTransId="{6A8C926B-221E-4687-A4FA-8280B10E2825}" sibTransId="{27A98E25-3AD0-4363-8E89-B6F9B8CFC25E}"/>
    <dgm:cxn modelId="{86367C14-567B-4DF6-B694-8DD67833B2B3}" type="presOf" srcId="{A4DA5FD4-11AA-409E-91E7-BB3337EC3920}" destId="{1A5EFEED-36B0-4710-BD06-FAC1E69EB8DD}" srcOrd="1" destOrd="0" presId="urn:microsoft.com/office/officeart/2009/layout/ReverseList"/>
    <dgm:cxn modelId="{79A72ACF-DBA4-4278-BAA3-24E9C5943112}" srcId="{40F2EAF0-327E-4607-8C6C-EA5DAABC5959}" destId="{DD7C1EDF-506A-447A-90E4-D0D1FFD2186F}" srcOrd="2" destOrd="0" parTransId="{EABD65D8-9508-4E61-9F4F-CD31241EA263}" sibTransId="{370340F0-6691-46E8-B33E-AFA462906A04}"/>
    <dgm:cxn modelId="{461DC72D-C647-41C8-997A-BBF7016C712B}" type="presOf" srcId="{592E23DB-DF3B-4B7F-89D3-FBC322D38669}" destId="{F4CCD92F-2402-4B85-B2B1-61479733F4A8}" srcOrd="0" destOrd="0" presId="urn:microsoft.com/office/officeart/2009/layout/ReverseList"/>
    <dgm:cxn modelId="{81C47849-9FF2-499D-B0F6-7ABD687026F2}" type="presOf" srcId="{592E23DB-DF3B-4B7F-89D3-FBC322D38669}" destId="{E6B3E10A-B3F6-468B-A896-1B8F7587265E}" srcOrd="1" destOrd="0" presId="urn:microsoft.com/office/officeart/2009/layout/ReverseList"/>
    <dgm:cxn modelId="{2C9E42A7-4B96-4B10-AAD2-B5EBFEA8DE6F}" type="presOf" srcId="{A4DA5FD4-11AA-409E-91E7-BB3337EC3920}" destId="{2F384ADE-70A4-4C84-9F4B-59455DBDBF17}" srcOrd="0" destOrd="0" presId="urn:microsoft.com/office/officeart/2009/layout/ReverseList"/>
    <dgm:cxn modelId="{8AE3ADC8-8167-40D1-998A-2EFF532ED913}" srcId="{40F2EAF0-327E-4607-8C6C-EA5DAABC5959}" destId="{A4DA5FD4-11AA-409E-91E7-BB3337EC3920}" srcOrd="1" destOrd="0" parTransId="{DE56CA32-78BE-4529-9A87-1D612EA17F49}" sibTransId="{53F3AF3B-22F8-4730-95D9-0264ED0FE567}"/>
    <dgm:cxn modelId="{F922BC61-2FAF-4B8E-BA17-026B0DE4498E}" type="presOf" srcId="{40F2EAF0-327E-4607-8C6C-EA5DAABC5959}" destId="{A84DEAA0-0CF1-4E3F-AA86-428C6AAA5AF8}" srcOrd="0" destOrd="0" presId="urn:microsoft.com/office/officeart/2009/layout/ReverseList"/>
    <dgm:cxn modelId="{E87E06E3-8ABE-47C2-A1E5-523CB6431838}" type="presParOf" srcId="{A84DEAA0-0CF1-4E3F-AA86-428C6AAA5AF8}" destId="{F4CCD92F-2402-4B85-B2B1-61479733F4A8}" srcOrd="0" destOrd="0" presId="urn:microsoft.com/office/officeart/2009/layout/ReverseList"/>
    <dgm:cxn modelId="{AF3B5788-34C1-41AD-A2C7-E5F75985D5CE}" type="presParOf" srcId="{A84DEAA0-0CF1-4E3F-AA86-428C6AAA5AF8}" destId="{E6B3E10A-B3F6-468B-A896-1B8F7587265E}" srcOrd="1" destOrd="0" presId="urn:microsoft.com/office/officeart/2009/layout/ReverseList"/>
    <dgm:cxn modelId="{CBA31C76-C39E-4B30-B0EF-B94CDD55FA90}" type="presParOf" srcId="{A84DEAA0-0CF1-4E3F-AA86-428C6AAA5AF8}" destId="{2F384ADE-70A4-4C84-9F4B-59455DBDBF17}" srcOrd="2" destOrd="0" presId="urn:microsoft.com/office/officeart/2009/layout/ReverseList"/>
    <dgm:cxn modelId="{D0131347-047B-41C2-9D82-9537435E49EE}" type="presParOf" srcId="{A84DEAA0-0CF1-4E3F-AA86-428C6AAA5AF8}" destId="{1A5EFEED-36B0-4710-BD06-FAC1E69EB8DD}" srcOrd="3" destOrd="0" presId="urn:microsoft.com/office/officeart/2009/layout/ReverseList"/>
    <dgm:cxn modelId="{6467F33B-AECC-4EDF-9A5D-BDB132C1055C}" type="presParOf" srcId="{A84DEAA0-0CF1-4E3F-AA86-428C6AAA5AF8}" destId="{F6F565A0-B62D-4F76-9497-B687499713A2}" srcOrd="4" destOrd="0" presId="urn:microsoft.com/office/officeart/2009/layout/ReverseList"/>
    <dgm:cxn modelId="{5F6BB5B6-3454-42DD-986A-7E00192F5CB8}" type="presParOf" srcId="{A84DEAA0-0CF1-4E3F-AA86-428C6AAA5AF8}" destId="{47D66588-D108-484B-9B62-8BF0FD303471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FB3210-2F6A-4645-8E3C-5A4E3E088E0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16F3EA-46A1-488C-BEBA-12172C63A082}">
      <dgm:prSet phldrT="[Текст]"/>
      <dgm:spPr/>
      <dgm:t>
        <a:bodyPr/>
        <a:lstStyle/>
        <a:p>
          <a:r>
            <a:rPr lang="ru-RU" altLang="ru-RU" dirty="0"/>
            <a:t>учебно-познавательные задачи, направленные на формирование и оценку умений и навыков, способствующих </a:t>
          </a:r>
          <a:r>
            <a:rPr lang="ru-RU" altLang="ru-RU" b="1" dirty="0"/>
            <a:t>освоению систематических знаний</a:t>
          </a:r>
          <a:r>
            <a:rPr lang="ru-RU" altLang="ru-RU" dirty="0"/>
            <a:t>.</a:t>
          </a:r>
          <a:endParaRPr lang="ru-RU" dirty="0"/>
        </a:p>
      </dgm:t>
    </dgm:pt>
    <dgm:pt modelId="{D4EEB7A8-98DE-413E-82F9-186E93BC6B9E}" type="parTrans" cxnId="{42ADB0D9-52DC-40F5-8EFD-D7A6635E9DBF}">
      <dgm:prSet/>
      <dgm:spPr/>
      <dgm:t>
        <a:bodyPr/>
        <a:lstStyle/>
        <a:p>
          <a:endParaRPr lang="ru-RU"/>
        </a:p>
      </dgm:t>
    </dgm:pt>
    <dgm:pt modelId="{DFD237AB-9F07-4EE1-85AB-EBE24A8EC37C}" type="sibTrans" cxnId="{42ADB0D9-52DC-40F5-8EFD-D7A6635E9DBF}">
      <dgm:prSet/>
      <dgm:spPr/>
      <dgm:t>
        <a:bodyPr/>
        <a:lstStyle/>
        <a:p>
          <a:endParaRPr lang="ru-RU"/>
        </a:p>
      </dgm:t>
    </dgm:pt>
    <dgm:pt modelId="{71E95328-47A3-464E-873B-7F2FAE21CC58}">
      <dgm:prSet phldrT="[Текст]"/>
      <dgm:spPr/>
      <dgm:t>
        <a:bodyPr/>
        <a:lstStyle/>
        <a:p>
          <a:r>
            <a:rPr lang="ru-RU" altLang="ru-RU" dirty="0"/>
            <a:t>учебно-познавательные задачи, направленные на формирование и оценку навыка</a:t>
          </a:r>
          <a:r>
            <a:rPr lang="ru-RU" altLang="ru-RU" b="1" dirty="0"/>
            <a:t> самостоятельного приобретения, переноса и интеграции знаний</a:t>
          </a:r>
          <a:r>
            <a:rPr lang="ru-RU" altLang="ru-RU" dirty="0"/>
            <a:t> как результата использования </a:t>
          </a:r>
          <a:r>
            <a:rPr lang="ru-RU" altLang="ru-RU" dirty="0" err="1"/>
            <a:t>знако</a:t>
          </a:r>
          <a:r>
            <a:rPr lang="ru-RU" altLang="ru-RU" dirty="0"/>
            <a:t>-символических средств и/или логических операций сравнения, анализа, синтеза, обобщения, интерпретации, оценки, классификации по родовидовым признакам, установления аналогий и причинно-следственных связей, построения рассуждений, соотнесения с известным</a:t>
          </a:r>
          <a:endParaRPr lang="ru-RU" dirty="0"/>
        </a:p>
      </dgm:t>
    </dgm:pt>
    <dgm:pt modelId="{D77AAA38-0321-4DA0-8A1A-EA61AB4D233A}" type="parTrans" cxnId="{3C6595B2-2B10-4F3E-95A8-944FA4F0A716}">
      <dgm:prSet/>
      <dgm:spPr/>
      <dgm:t>
        <a:bodyPr/>
        <a:lstStyle/>
        <a:p>
          <a:endParaRPr lang="ru-RU"/>
        </a:p>
      </dgm:t>
    </dgm:pt>
    <dgm:pt modelId="{75ED7AF1-975F-4321-A877-223151FBF17F}" type="sibTrans" cxnId="{3C6595B2-2B10-4F3E-95A8-944FA4F0A716}">
      <dgm:prSet/>
      <dgm:spPr/>
      <dgm:t>
        <a:bodyPr/>
        <a:lstStyle/>
        <a:p>
          <a:endParaRPr lang="ru-RU"/>
        </a:p>
      </dgm:t>
    </dgm:pt>
    <dgm:pt modelId="{C48B2D69-8FEB-41AC-B391-B006CA407146}">
      <dgm:prSet phldrT="[Текст]"/>
      <dgm:spPr/>
      <dgm:t>
        <a:bodyPr/>
        <a:lstStyle/>
        <a:p>
          <a:r>
            <a:rPr lang="ru-RU" altLang="ru-RU" dirty="0"/>
            <a:t>учебно-практические задачи, направленные на формирование и оценку</a:t>
          </a:r>
          <a:r>
            <a:rPr lang="ru-RU" altLang="ru-RU" b="1" dirty="0"/>
            <a:t> </a:t>
          </a:r>
          <a:r>
            <a:rPr lang="ru-RU" altLang="ru-RU" dirty="0"/>
            <a:t>навыка</a:t>
          </a:r>
          <a:r>
            <a:rPr lang="ru-RU" altLang="ru-RU" b="1" dirty="0"/>
            <a:t> разрешения</a:t>
          </a:r>
          <a:r>
            <a:rPr lang="ru-RU" altLang="ru-RU" dirty="0"/>
            <a:t> </a:t>
          </a:r>
          <a:r>
            <a:rPr lang="ru-RU" altLang="ru-RU" b="1" dirty="0"/>
            <a:t>проблем</a:t>
          </a:r>
          <a:r>
            <a:rPr lang="ru-RU" altLang="ru-RU" dirty="0"/>
            <a:t>/проблемных ситуаций, требующие принятия решения в ситуации неопределённости, например, выбора или разработки оптимального либо наиболее эффективного решения, создания объекта с заданными свойствами, установления закономерностей или «устранения неполадок» и т. п.</a:t>
          </a:r>
          <a:endParaRPr lang="ru-RU" dirty="0"/>
        </a:p>
      </dgm:t>
    </dgm:pt>
    <dgm:pt modelId="{0936871D-ABF9-4181-A909-5D9DD4DB56E2}" type="parTrans" cxnId="{B4A84E07-3CB8-4B0F-B185-0929FBD50B0C}">
      <dgm:prSet/>
      <dgm:spPr/>
      <dgm:t>
        <a:bodyPr/>
        <a:lstStyle/>
        <a:p>
          <a:endParaRPr lang="ru-RU"/>
        </a:p>
      </dgm:t>
    </dgm:pt>
    <dgm:pt modelId="{A2ACE931-6628-4BCA-AB42-4169BBC0074D}" type="sibTrans" cxnId="{B4A84E07-3CB8-4B0F-B185-0929FBD50B0C}">
      <dgm:prSet/>
      <dgm:spPr/>
      <dgm:t>
        <a:bodyPr/>
        <a:lstStyle/>
        <a:p>
          <a:endParaRPr lang="ru-RU"/>
        </a:p>
      </dgm:t>
    </dgm:pt>
    <dgm:pt modelId="{3EDA8954-0044-49BE-BA98-5F4E2B42B7F0}" type="pres">
      <dgm:prSet presAssocID="{A2FB3210-2F6A-4645-8E3C-5A4E3E088E0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262C5A-4956-4A8D-9C3E-914E033476EB}" type="pres">
      <dgm:prSet presAssocID="{9116F3EA-46A1-488C-BEBA-12172C63A08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4C0169-0884-48F2-9F46-B8868C7257BD}" type="pres">
      <dgm:prSet presAssocID="{DFD237AB-9F07-4EE1-85AB-EBE24A8EC37C}" presName="sibTrans" presStyleCnt="0"/>
      <dgm:spPr/>
    </dgm:pt>
    <dgm:pt modelId="{A9409354-5CDC-4BB1-B2D6-11D84D8A96AB}" type="pres">
      <dgm:prSet presAssocID="{71E95328-47A3-464E-873B-7F2FAE21CC5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A9C442-C235-4DBF-90F9-FFCCAB67077C}" type="pres">
      <dgm:prSet presAssocID="{75ED7AF1-975F-4321-A877-223151FBF17F}" presName="sibTrans" presStyleCnt="0"/>
      <dgm:spPr/>
    </dgm:pt>
    <dgm:pt modelId="{B9B35F1B-32C6-48FD-B87F-47A25D69760D}" type="pres">
      <dgm:prSet presAssocID="{C48B2D69-8FEB-41AC-B391-B006CA40714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E9EC04-D844-47A5-A732-BFBA88AAB60A}" type="presOf" srcId="{A2FB3210-2F6A-4645-8E3C-5A4E3E088E0B}" destId="{3EDA8954-0044-49BE-BA98-5F4E2B42B7F0}" srcOrd="0" destOrd="0" presId="urn:microsoft.com/office/officeart/2005/8/layout/default"/>
    <dgm:cxn modelId="{A8D4404F-B71A-43D0-A891-58E600B5F052}" type="presOf" srcId="{C48B2D69-8FEB-41AC-B391-B006CA407146}" destId="{B9B35F1B-32C6-48FD-B87F-47A25D69760D}" srcOrd="0" destOrd="0" presId="urn:microsoft.com/office/officeart/2005/8/layout/default"/>
    <dgm:cxn modelId="{A82A5351-987F-4ADA-B3FF-CB7A1E81E532}" type="presOf" srcId="{71E95328-47A3-464E-873B-7F2FAE21CC58}" destId="{A9409354-5CDC-4BB1-B2D6-11D84D8A96AB}" srcOrd="0" destOrd="0" presId="urn:microsoft.com/office/officeart/2005/8/layout/default"/>
    <dgm:cxn modelId="{B4A84E07-3CB8-4B0F-B185-0929FBD50B0C}" srcId="{A2FB3210-2F6A-4645-8E3C-5A4E3E088E0B}" destId="{C48B2D69-8FEB-41AC-B391-B006CA407146}" srcOrd="2" destOrd="0" parTransId="{0936871D-ABF9-4181-A909-5D9DD4DB56E2}" sibTransId="{A2ACE931-6628-4BCA-AB42-4169BBC0074D}"/>
    <dgm:cxn modelId="{42ADB0D9-52DC-40F5-8EFD-D7A6635E9DBF}" srcId="{A2FB3210-2F6A-4645-8E3C-5A4E3E088E0B}" destId="{9116F3EA-46A1-488C-BEBA-12172C63A082}" srcOrd="0" destOrd="0" parTransId="{D4EEB7A8-98DE-413E-82F9-186E93BC6B9E}" sibTransId="{DFD237AB-9F07-4EE1-85AB-EBE24A8EC37C}"/>
    <dgm:cxn modelId="{3C6595B2-2B10-4F3E-95A8-944FA4F0A716}" srcId="{A2FB3210-2F6A-4645-8E3C-5A4E3E088E0B}" destId="{71E95328-47A3-464E-873B-7F2FAE21CC58}" srcOrd="1" destOrd="0" parTransId="{D77AAA38-0321-4DA0-8A1A-EA61AB4D233A}" sibTransId="{75ED7AF1-975F-4321-A877-223151FBF17F}"/>
    <dgm:cxn modelId="{3103AB91-6C80-4707-8F53-AC1CE2BCED9D}" type="presOf" srcId="{9116F3EA-46A1-488C-BEBA-12172C63A082}" destId="{1F262C5A-4956-4A8D-9C3E-914E033476EB}" srcOrd="0" destOrd="0" presId="urn:microsoft.com/office/officeart/2005/8/layout/default"/>
    <dgm:cxn modelId="{DB42495F-48C2-4CF1-99E2-45FDAC4CA544}" type="presParOf" srcId="{3EDA8954-0044-49BE-BA98-5F4E2B42B7F0}" destId="{1F262C5A-4956-4A8D-9C3E-914E033476EB}" srcOrd="0" destOrd="0" presId="urn:microsoft.com/office/officeart/2005/8/layout/default"/>
    <dgm:cxn modelId="{6594BE68-DE21-44A6-8CB3-A13DD60077B7}" type="presParOf" srcId="{3EDA8954-0044-49BE-BA98-5F4E2B42B7F0}" destId="{7A4C0169-0884-48F2-9F46-B8868C7257BD}" srcOrd="1" destOrd="0" presId="urn:microsoft.com/office/officeart/2005/8/layout/default"/>
    <dgm:cxn modelId="{6AB91646-F730-4320-86E3-882D99318DE6}" type="presParOf" srcId="{3EDA8954-0044-49BE-BA98-5F4E2B42B7F0}" destId="{A9409354-5CDC-4BB1-B2D6-11D84D8A96AB}" srcOrd="2" destOrd="0" presId="urn:microsoft.com/office/officeart/2005/8/layout/default"/>
    <dgm:cxn modelId="{437ED9DF-792B-49E6-959F-C2E1A5C7EAE2}" type="presParOf" srcId="{3EDA8954-0044-49BE-BA98-5F4E2B42B7F0}" destId="{03A9C442-C235-4DBF-90F9-FFCCAB67077C}" srcOrd="3" destOrd="0" presId="urn:microsoft.com/office/officeart/2005/8/layout/default"/>
    <dgm:cxn modelId="{27657BE2-A18C-4B3F-A059-C327A162C85C}" type="presParOf" srcId="{3EDA8954-0044-49BE-BA98-5F4E2B42B7F0}" destId="{B9B35F1B-32C6-48FD-B87F-47A25D69760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06C86F-2ABA-4F85-9004-5CD138CC0F5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1A8000-7D48-4346-B581-0AA625AA1BC1}">
      <dgm:prSet phldrT="[Текст]"/>
      <dgm:spPr/>
      <dgm:t>
        <a:bodyPr/>
        <a:lstStyle/>
        <a:p>
          <a:r>
            <a:rPr lang="ru-RU" altLang="ru-RU" dirty="0"/>
            <a:t> учебно-практические задачи, направленные на формирование и оценку</a:t>
          </a:r>
          <a:r>
            <a:rPr lang="ru-RU" altLang="ru-RU" b="1" dirty="0"/>
            <a:t> </a:t>
          </a:r>
          <a:r>
            <a:rPr lang="ru-RU" altLang="ru-RU" dirty="0"/>
            <a:t>навыка</a:t>
          </a:r>
          <a:r>
            <a:rPr lang="ru-RU" altLang="ru-RU" b="1" dirty="0"/>
            <a:t> сотрудничества</a:t>
          </a:r>
          <a:r>
            <a:rPr lang="ru-RU" altLang="ru-RU" dirty="0"/>
            <a:t>, требующие совместной работы в парах или группах с распределением ролей/функций и разделением ответственности за конечный результат</a:t>
          </a:r>
          <a:endParaRPr lang="ru-RU" dirty="0"/>
        </a:p>
      </dgm:t>
    </dgm:pt>
    <dgm:pt modelId="{EB0E2CA7-F151-401A-B71E-252B285B9A43}" type="parTrans" cxnId="{D9C4155A-0C3F-4E6B-A164-23CC0085FC33}">
      <dgm:prSet/>
      <dgm:spPr/>
      <dgm:t>
        <a:bodyPr/>
        <a:lstStyle/>
        <a:p>
          <a:endParaRPr lang="ru-RU"/>
        </a:p>
      </dgm:t>
    </dgm:pt>
    <dgm:pt modelId="{66D64034-0016-4E25-BAA7-26E81207F6CB}" type="sibTrans" cxnId="{D9C4155A-0C3F-4E6B-A164-23CC0085FC33}">
      <dgm:prSet/>
      <dgm:spPr/>
      <dgm:t>
        <a:bodyPr/>
        <a:lstStyle/>
        <a:p>
          <a:endParaRPr lang="ru-RU"/>
        </a:p>
      </dgm:t>
    </dgm:pt>
    <dgm:pt modelId="{E1E30D24-DB05-4623-B815-F8625DEA1E2C}">
      <dgm:prSet phldrT="[Текст]"/>
      <dgm:spPr/>
      <dgm:t>
        <a:bodyPr/>
        <a:lstStyle/>
        <a:p>
          <a:r>
            <a:rPr lang="ru-RU" altLang="ru-RU" dirty="0"/>
            <a:t>учебно-практические задачи, направленные на формирование и оценку</a:t>
          </a:r>
          <a:r>
            <a:rPr lang="ru-RU" altLang="ru-RU" b="1" dirty="0"/>
            <a:t> </a:t>
          </a:r>
          <a:r>
            <a:rPr lang="ru-RU" altLang="ru-RU" dirty="0"/>
            <a:t>навыка</a:t>
          </a:r>
          <a:r>
            <a:rPr lang="ru-RU" altLang="ru-RU" b="1" dirty="0"/>
            <a:t> коммуникации</a:t>
          </a:r>
          <a:r>
            <a:rPr lang="ru-RU" altLang="ru-RU" dirty="0"/>
            <a:t>, требующие создания письменного или устного текста/высказывания с заданными параметрами: коммуникативной задачей, темой, объёмом, форматом </a:t>
          </a:r>
          <a:endParaRPr lang="ru-RU" dirty="0"/>
        </a:p>
      </dgm:t>
    </dgm:pt>
    <dgm:pt modelId="{652E380C-EC2B-41A8-9B87-F644D53CA052}" type="parTrans" cxnId="{AEFC7227-AFB3-4489-BF61-2448F7B4094E}">
      <dgm:prSet/>
      <dgm:spPr/>
      <dgm:t>
        <a:bodyPr/>
        <a:lstStyle/>
        <a:p>
          <a:endParaRPr lang="ru-RU"/>
        </a:p>
      </dgm:t>
    </dgm:pt>
    <dgm:pt modelId="{23DD4D7C-C804-4108-8CD3-A32243066697}" type="sibTrans" cxnId="{AEFC7227-AFB3-4489-BF61-2448F7B4094E}">
      <dgm:prSet/>
      <dgm:spPr/>
      <dgm:t>
        <a:bodyPr/>
        <a:lstStyle/>
        <a:p>
          <a:endParaRPr lang="ru-RU"/>
        </a:p>
      </dgm:t>
    </dgm:pt>
    <dgm:pt modelId="{F923E64E-7217-43F4-9641-C43D00317B87}">
      <dgm:prSet phldrT="[Текст]"/>
      <dgm:spPr/>
      <dgm:t>
        <a:bodyPr/>
        <a:lstStyle/>
        <a:p>
          <a:r>
            <a:rPr lang="ru-RU" altLang="ru-RU" dirty="0"/>
            <a:t>учебно-практические и учебно-познавательные задачи, направленные на формирование и оценку</a:t>
          </a:r>
          <a:r>
            <a:rPr lang="ru-RU" altLang="ru-RU" b="1" dirty="0"/>
            <a:t> </a:t>
          </a:r>
          <a:r>
            <a:rPr lang="ru-RU" altLang="ru-RU" dirty="0"/>
            <a:t>навыка </a:t>
          </a:r>
          <a:r>
            <a:rPr lang="ru-RU" altLang="ru-RU" b="1" dirty="0"/>
            <a:t>самоорганизации и саморегуляции</a:t>
          </a:r>
          <a:r>
            <a:rPr lang="ru-RU" altLang="ru-RU" dirty="0"/>
            <a:t>, наделяющие учащихся функциями организации выполнения задания: планирования этапов выполнения работы, отслеживания продвижения в выполнении задания, соблюдения графика подготовки и предоставления материалов, поиска необходимых ресурсов, распределения обязанностей и контроля качества выполнения работы</a:t>
          </a:r>
          <a:endParaRPr lang="ru-RU" dirty="0"/>
        </a:p>
      </dgm:t>
    </dgm:pt>
    <dgm:pt modelId="{C95A2736-674D-4C53-B8F6-C8C1F49B0BA9}" type="parTrans" cxnId="{A860EECD-8A46-49BC-880A-F211730B805E}">
      <dgm:prSet/>
      <dgm:spPr/>
      <dgm:t>
        <a:bodyPr/>
        <a:lstStyle/>
        <a:p>
          <a:endParaRPr lang="ru-RU"/>
        </a:p>
      </dgm:t>
    </dgm:pt>
    <dgm:pt modelId="{014543FD-484C-4FB8-A646-6040E73F87EC}" type="sibTrans" cxnId="{A860EECD-8A46-49BC-880A-F211730B805E}">
      <dgm:prSet/>
      <dgm:spPr/>
      <dgm:t>
        <a:bodyPr/>
        <a:lstStyle/>
        <a:p>
          <a:endParaRPr lang="ru-RU"/>
        </a:p>
      </dgm:t>
    </dgm:pt>
    <dgm:pt modelId="{D7D2FB4D-AF8E-4247-9ABC-59634392C69B}" type="pres">
      <dgm:prSet presAssocID="{7606C86F-2ABA-4F85-9004-5CD138CC0F5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A7A214-7EAA-48EF-A8D4-FB9E7813205B}" type="pres">
      <dgm:prSet presAssocID="{ED1A8000-7D48-4346-B581-0AA625AA1BC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58B27D-F069-449D-9390-E7E08C781D13}" type="pres">
      <dgm:prSet presAssocID="{66D64034-0016-4E25-BAA7-26E81207F6CB}" presName="sibTrans" presStyleCnt="0"/>
      <dgm:spPr/>
    </dgm:pt>
    <dgm:pt modelId="{C16FCCC5-C246-49A9-943E-159F9258E0BA}" type="pres">
      <dgm:prSet presAssocID="{E1E30D24-DB05-4623-B815-F8625DEA1E2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D916CE-87FD-42C2-99B2-973F09E722B8}" type="pres">
      <dgm:prSet presAssocID="{23DD4D7C-C804-4108-8CD3-A32243066697}" presName="sibTrans" presStyleCnt="0"/>
      <dgm:spPr/>
    </dgm:pt>
    <dgm:pt modelId="{14D0F875-3BB5-400F-B129-BD56369C13EF}" type="pres">
      <dgm:prSet presAssocID="{F923E64E-7217-43F4-9641-C43D00317B8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C4155A-0C3F-4E6B-A164-23CC0085FC33}" srcId="{7606C86F-2ABA-4F85-9004-5CD138CC0F5E}" destId="{ED1A8000-7D48-4346-B581-0AA625AA1BC1}" srcOrd="0" destOrd="0" parTransId="{EB0E2CA7-F151-401A-B71E-252B285B9A43}" sibTransId="{66D64034-0016-4E25-BAA7-26E81207F6CB}"/>
    <dgm:cxn modelId="{B4590DA0-CD0C-475C-8780-E6450BDB0F2A}" type="presOf" srcId="{F923E64E-7217-43F4-9641-C43D00317B87}" destId="{14D0F875-3BB5-400F-B129-BD56369C13EF}" srcOrd="0" destOrd="0" presId="urn:microsoft.com/office/officeart/2005/8/layout/default"/>
    <dgm:cxn modelId="{A53C99AF-0ABF-4D22-9537-7A858F0FF62E}" type="presOf" srcId="{ED1A8000-7D48-4346-B581-0AA625AA1BC1}" destId="{95A7A214-7EAA-48EF-A8D4-FB9E7813205B}" srcOrd="0" destOrd="0" presId="urn:microsoft.com/office/officeart/2005/8/layout/default"/>
    <dgm:cxn modelId="{F75C7AFA-BC20-4E41-B998-8D47B9863556}" type="presOf" srcId="{E1E30D24-DB05-4623-B815-F8625DEA1E2C}" destId="{C16FCCC5-C246-49A9-943E-159F9258E0BA}" srcOrd="0" destOrd="0" presId="urn:microsoft.com/office/officeart/2005/8/layout/default"/>
    <dgm:cxn modelId="{22688CA0-9418-4E1A-AA62-AA20EE477BF7}" type="presOf" srcId="{7606C86F-2ABA-4F85-9004-5CD138CC0F5E}" destId="{D7D2FB4D-AF8E-4247-9ABC-59634392C69B}" srcOrd="0" destOrd="0" presId="urn:microsoft.com/office/officeart/2005/8/layout/default"/>
    <dgm:cxn modelId="{A860EECD-8A46-49BC-880A-F211730B805E}" srcId="{7606C86F-2ABA-4F85-9004-5CD138CC0F5E}" destId="{F923E64E-7217-43F4-9641-C43D00317B87}" srcOrd="2" destOrd="0" parTransId="{C95A2736-674D-4C53-B8F6-C8C1F49B0BA9}" sibTransId="{014543FD-484C-4FB8-A646-6040E73F87EC}"/>
    <dgm:cxn modelId="{AEFC7227-AFB3-4489-BF61-2448F7B4094E}" srcId="{7606C86F-2ABA-4F85-9004-5CD138CC0F5E}" destId="{E1E30D24-DB05-4623-B815-F8625DEA1E2C}" srcOrd="1" destOrd="0" parTransId="{652E380C-EC2B-41A8-9B87-F644D53CA052}" sibTransId="{23DD4D7C-C804-4108-8CD3-A32243066697}"/>
    <dgm:cxn modelId="{C4C40CFD-C1CF-4480-9537-59478889870B}" type="presParOf" srcId="{D7D2FB4D-AF8E-4247-9ABC-59634392C69B}" destId="{95A7A214-7EAA-48EF-A8D4-FB9E7813205B}" srcOrd="0" destOrd="0" presId="urn:microsoft.com/office/officeart/2005/8/layout/default"/>
    <dgm:cxn modelId="{1C1ED6D2-DF6B-40C9-B5BF-AA47F8EC5EE5}" type="presParOf" srcId="{D7D2FB4D-AF8E-4247-9ABC-59634392C69B}" destId="{7858B27D-F069-449D-9390-E7E08C781D13}" srcOrd="1" destOrd="0" presId="urn:microsoft.com/office/officeart/2005/8/layout/default"/>
    <dgm:cxn modelId="{BAAD2C9F-4075-4A99-A403-6F010306DBBF}" type="presParOf" srcId="{D7D2FB4D-AF8E-4247-9ABC-59634392C69B}" destId="{C16FCCC5-C246-49A9-943E-159F9258E0BA}" srcOrd="2" destOrd="0" presId="urn:microsoft.com/office/officeart/2005/8/layout/default"/>
    <dgm:cxn modelId="{1B7370A2-C552-4ADB-8AFD-1DB543625E99}" type="presParOf" srcId="{D7D2FB4D-AF8E-4247-9ABC-59634392C69B}" destId="{83D916CE-87FD-42C2-99B2-973F09E722B8}" srcOrd="3" destOrd="0" presId="urn:microsoft.com/office/officeart/2005/8/layout/default"/>
    <dgm:cxn modelId="{EAD36D13-1426-436D-9DCE-146E3B0DBE86}" type="presParOf" srcId="{D7D2FB4D-AF8E-4247-9ABC-59634392C69B}" destId="{14D0F875-3BB5-400F-B129-BD56369C13E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511634-F612-413F-B2C8-DFC7A8A9CD5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E657E5-41A5-4290-B9E4-1AE1CA40349C}">
      <dgm:prSet phldrT="[Текст]"/>
      <dgm:spPr/>
      <dgm:t>
        <a:bodyPr/>
        <a:lstStyle/>
        <a:p>
          <a:pPr>
            <a:buFont typeface="Wingdings" panose="05000000000000000000" pitchFamily="2" charset="2"/>
            <a:buNone/>
          </a:pPr>
          <a:r>
            <a:rPr lang="ru-RU" altLang="ru-RU" dirty="0"/>
            <a:t>учебно-практические и учебно-познавательные задачи, направленные на формирование и оценку навыка </a:t>
          </a:r>
          <a:r>
            <a:rPr lang="ru-RU" altLang="ru-RU" b="1" dirty="0"/>
            <a:t>рефлексии</a:t>
          </a:r>
          <a:r>
            <a:rPr lang="ru-RU" altLang="ru-RU" dirty="0"/>
            <a:t>, что требует от обучающихся самостоятельной оценки или анализа собственной учебной деятельности с позиций соответствия полученных результатов учебной задаче, целям и способам действий, выявления позитивных и негативных факторов, влияющих на результаты и качество выполнения задания и/или самостоятельной постановки учебных задач </a:t>
          </a:r>
          <a:endParaRPr lang="ru-RU" dirty="0"/>
        </a:p>
      </dgm:t>
    </dgm:pt>
    <dgm:pt modelId="{AEC16A12-B18E-410E-B500-02728E54887E}" type="parTrans" cxnId="{8B405A29-79AD-4687-86DB-B9D44154CDD2}">
      <dgm:prSet/>
      <dgm:spPr/>
      <dgm:t>
        <a:bodyPr/>
        <a:lstStyle/>
        <a:p>
          <a:endParaRPr lang="ru-RU"/>
        </a:p>
      </dgm:t>
    </dgm:pt>
    <dgm:pt modelId="{8EA882F4-7682-4AC0-A61F-155AF5AEF95C}" type="sibTrans" cxnId="{8B405A29-79AD-4687-86DB-B9D44154CDD2}">
      <dgm:prSet/>
      <dgm:spPr/>
      <dgm:t>
        <a:bodyPr/>
        <a:lstStyle/>
        <a:p>
          <a:endParaRPr lang="ru-RU"/>
        </a:p>
      </dgm:t>
    </dgm:pt>
    <dgm:pt modelId="{71690515-A8E5-4C66-B429-88A2DC0F1A7D}">
      <dgm:prSet phldrT="[Текст]"/>
      <dgm:spPr/>
      <dgm:t>
        <a:bodyPr/>
        <a:lstStyle/>
        <a:p>
          <a:r>
            <a:rPr lang="ru-RU" altLang="ru-RU" dirty="0"/>
            <a:t>учебно-практические и учебно-познавательные задачи, направленные на формирование </a:t>
          </a:r>
          <a:r>
            <a:rPr lang="ru-RU" altLang="ru-RU" b="1" dirty="0"/>
            <a:t>ценностно-смысловых установок</a:t>
          </a:r>
          <a:r>
            <a:rPr lang="ru-RU" altLang="ru-RU" dirty="0"/>
            <a:t>, что требует от обучающихся выражения ценностных суждений и/или своей позиции по обсуждаемой проблеме на основе имеющихся представлений о социальных и/или личностных ценностях, нравственно-этических нормах, эстетических ценностях, а также аргументации</a:t>
          </a:r>
          <a:endParaRPr lang="ru-RU" dirty="0"/>
        </a:p>
      </dgm:t>
    </dgm:pt>
    <dgm:pt modelId="{21B1269B-F206-47E8-89A8-9BFF5E2C4204}" type="parTrans" cxnId="{F893070A-D8AA-43F6-9614-BC5AA307095A}">
      <dgm:prSet/>
      <dgm:spPr/>
      <dgm:t>
        <a:bodyPr/>
        <a:lstStyle/>
        <a:p>
          <a:endParaRPr lang="ru-RU"/>
        </a:p>
      </dgm:t>
    </dgm:pt>
    <dgm:pt modelId="{8BE15E77-7CD1-4882-A260-AD28983FDC76}" type="sibTrans" cxnId="{F893070A-D8AA-43F6-9614-BC5AA307095A}">
      <dgm:prSet/>
      <dgm:spPr/>
      <dgm:t>
        <a:bodyPr/>
        <a:lstStyle/>
        <a:p>
          <a:endParaRPr lang="ru-RU"/>
        </a:p>
      </dgm:t>
    </dgm:pt>
    <dgm:pt modelId="{D1EB6D5B-8F0A-4C11-AA45-B03AB3CF1198}">
      <dgm:prSet phldrT="[Текст]"/>
      <dgm:spPr/>
      <dgm:t>
        <a:bodyPr/>
        <a:lstStyle/>
        <a:p>
          <a:r>
            <a:rPr lang="ru-RU" altLang="ru-RU" dirty="0"/>
            <a:t>учебно-практические и учебно-познавательные задачи, направленные на формирование и оценку </a:t>
          </a:r>
          <a:r>
            <a:rPr lang="ru-RU" altLang="ru-RU" b="1" dirty="0"/>
            <a:t>ИКТ-компетентности</a:t>
          </a:r>
          <a:r>
            <a:rPr lang="ru-RU" altLang="ru-RU" dirty="0"/>
            <a:t> обучающихся, требующие педагогически целесообразного использования ИКТ в целях повышения эффективности процесса формирования всех перечисленных выше ключевых навыков</a:t>
          </a:r>
          <a:endParaRPr lang="ru-RU" dirty="0"/>
        </a:p>
      </dgm:t>
    </dgm:pt>
    <dgm:pt modelId="{80320690-51C0-4CCE-A9C1-36878EEAD62B}" type="parTrans" cxnId="{D19863FF-BCC3-4FE0-AF9D-FA933614DE55}">
      <dgm:prSet/>
      <dgm:spPr/>
      <dgm:t>
        <a:bodyPr/>
        <a:lstStyle/>
        <a:p>
          <a:endParaRPr lang="ru-RU"/>
        </a:p>
      </dgm:t>
    </dgm:pt>
    <dgm:pt modelId="{A62A8961-90BE-49C1-B881-9F35CAE57458}" type="sibTrans" cxnId="{D19863FF-BCC3-4FE0-AF9D-FA933614DE55}">
      <dgm:prSet/>
      <dgm:spPr/>
      <dgm:t>
        <a:bodyPr/>
        <a:lstStyle/>
        <a:p>
          <a:endParaRPr lang="ru-RU"/>
        </a:p>
      </dgm:t>
    </dgm:pt>
    <dgm:pt modelId="{AC5DCD52-B24A-41EA-B249-2497D660EA69}" type="pres">
      <dgm:prSet presAssocID="{D1511634-F612-413F-B2C8-DFC7A8A9CD5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DC7B57-27F8-475D-A9BF-DF8A0817F53A}" type="pres">
      <dgm:prSet presAssocID="{BFE657E5-41A5-4290-B9E4-1AE1CA40349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015216-D088-4631-8BA4-D5D08F6351A7}" type="pres">
      <dgm:prSet presAssocID="{8EA882F4-7682-4AC0-A61F-155AF5AEF95C}" presName="sibTrans" presStyleCnt="0"/>
      <dgm:spPr/>
    </dgm:pt>
    <dgm:pt modelId="{7AAD3182-5077-4894-9BAB-89DEA7E76439}" type="pres">
      <dgm:prSet presAssocID="{71690515-A8E5-4C66-B429-88A2DC0F1A7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9060C6-5794-4CAB-BC21-7B81BEF0B3F7}" type="pres">
      <dgm:prSet presAssocID="{8BE15E77-7CD1-4882-A260-AD28983FDC76}" presName="sibTrans" presStyleCnt="0"/>
      <dgm:spPr/>
    </dgm:pt>
    <dgm:pt modelId="{9CF526CD-1D73-4564-A65D-D0490B0BF9AF}" type="pres">
      <dgm:prSet presAssocID="{D1EB6D5B-8F0A-4C11-AA45-B03AB3CF119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E19A09-B946-4F4D-B25A-B5A3B3661022}" type="presOf" srcId="{BFE657E5-41A5-4290-B9E4-1AE1CA40349C}" destId="{19DC7B57-27F8-475D-A9BF-DF8A0817F53A}" srcOrd="0" destOrd="0" presId="urn:microsoft.com/office/officeart/2005/8/layout/default"/>
    <dgm:cxn modelId="{D19863FF-BCC3-4FE0-AF9D-FA933614DE55}" srcId="{D1511634-F612-413F-B2C8-DFC7A8A9CD54}" destId="{D1EB6D5B-8F0A-4C11-AA45-B03AB3CF1198}" srcOrd="2" destOrd="0" parTransId="{80320690-51C0-4CCE-A9C1-36878EEAD62B}" sibTransId="{A62A8961-90BE-49C1-B881-9F35CAE57458}"/>
    <dgm:cxn modelId="{8B405A29-79AD-4687-86DB-B9D44154CDD2}" srcId="{D1511634-F612-413F-B2C8-DFC7A8A9CD54}" destId="{BFE657E5-41A5-4290-B9E4-1AE1CA40349C}" srcOrd="0" destOrd="0" parTransId="{AEC16A12-B18E-410E-B500-02728E54887E}" sibTransId="{8EA882F4-7682-4AC0-A61F-155AF5AEF95C}"/>
    <dgm:cxn modelId="{7FA79535-E46A-4CCA-ACA9-C130AE0BC96E}" type="presOf" srcId="{71690515-A8E5-4C66-B429-88A2DC0F1A7D}" destId="{7AAD3182-5077-4894-9BAB-89DEA7E76439}" srcOrd="0" destOrd="0" presId="urn:microsoft.com/office/officeart/2005/8/layout/default"/>
    <dgm:cxn modelId="{ED460258-47E4-4CAF-8456-793A818B909B}" type="presOf" srcId="{D1EB6D5B-8F0A-4C11-AA45-B03AB3CF1198}" destId="{9CF526CD-1D73-4564-A65D-D0490B0BF9AF}" srcOrd="0" destOrd="0" presId="urn:microsoft.com/office/officeart/2005/8/layout/default"/>
    <dgm:cxn modelId="{222CB705-AA17-4807-BFE7-6E2B6563C751}" type="presOf" srcId="{D1511634-F612-413F-B2C8-DFC7A8A9CD54}" destId="{AC5DCD52-B24A-41EA-B249-2497D660EA69}" srcOrd="0" destOrd="0" presId="urn:microsoft.com/office/officeart/2005/8/layout/default"/>
    <dgm:cxn modelId="{F893070A-D8AA-43F6-9614-BC5AA307095A}" srcId="{D1511634-F612-413F-B2C8-DFC7A8A9CD54}" destId="{71690515-A8E5-4C66-B429-88A2DC0F1A7D}" srcOrd="1" destOrd="0" parTransId="{21B1269B-F206-47E8-89A8-9BFF5E2C4204}" sibTransId="{8BE15E77-7CD1-4882-A260-AD28983FDC76}"/>
    <dgm:cxn modelId="{97B55EB0-2CBE-43D8-85BF-A0676870F2FB}" type="presParOf" srcId="{AC5DCD52-B24A-41EA-B249-2497D660EA69}" destId="{19DC7B57-27F8-475D-A9BF-DF8A0817F53A}" srcOrd="0" destOrd="0" presId="urn:microsoft.com/office/officeart/2005/8/layout/default"/>
    <dgm:cxn modelId="{87A199CB-E291-4CE3-A6AD-5AA19C48696A}" type="presParOf" srcId="{AC5DCD52-B24A-41EA-B249-2497D660EA69}" destId="{B9015216-D088-4631-8BA4-D5D08F6351A7}" srcOrd="1" destOrd="0" presId="urn:microsoft.com/office/officeart/2005/8/layout/default"/>
    <dgm:cxn modelId="{379B02DE-9564-44A7-BAAB-C885DD174FE1}" type="presParOf" srcId="{AC5DCD52-B24A-41EA-B249-2497D660EA69}" destId="{7AAD3182-5077-4894-9BAB-89DEA7E76439}" srcOrd="2" destOrd="0" presId="urn:microsoft.com/office/officeart/2005/8/layout/default"/>
    <dgm:cxn modelId="{183D8ADC-D2DE-4FB8-BCB5-0070F1882A65}" type="presParOf" srcId="{AC5DCD52-B24A-41EA-B249-2497D660EA69}" destId="{D29060C6-5794-4CAB-BC21-7B81BEF0B3F7}" srcOrd="3" destOrd="0" presId="urn:microsoft.com/office/officeart/2005/8/layout/default"/>
    <dgm:cxn modelId="{63ECEE53-D065-4DB0-A247-C938B55B3524}" type="presParOf" srcId="{AC5DCD52-B24A-41EA-B249-2497D660EA69}" destId="{9CF526CD-1D73-4564-A65D-D0490B0BF9A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278FA2-820E-4B85-879A-5F333F415F2D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AA96B3-36E2-48AE-8EAF-F1D9605CB8BB}">
      <dgm:prSet phldrT="[Текст]"/>
      <dgm:spPr/>
      <dgm:t>
        <a:bodyPr/>
        <a:lstStyle/>
        <a:p>
          <a:r>
            <a:rPr lang="ru-RU" dirty="0"/>
            <a:t>1 класс</a:t>
          </a:r>
        </a:p>
      </dgm:t>
    </dgm:pt>
    <dgm:pt modelId="{0E6E0BA2-1AF3-4C59-833E-4CCE96B948B9}" type="parTrans" cxnId="{8ABC5627-7B3D-494C-A1E8-C0DD1E5FE6DB}">
      <dgm:prSet/>
      <dgm:spPr/>
      <dgm:t>
        <a:bodyPr/>
        <a:lstStyle/>
        <a:p>
          <a:endParaRPr lang="ru-RU"/>
        </a:p>
      </dgm:t>
    </dgm:pt>
    <dgm:pt modelId="{2F0CBA9D-5270-48B4-B783-B05A78AC1371}" type="sibTrans" cxnId="{8ABC5627-7B3D-494C-A1E8-C0DD1E5FE6DB}">
      <dgm:prSet/>
      <dgm:spPr/>
      <dgm:t>
        <a:bodyPr/>
        <a:lstStyle/>
        <a:p>
          <a:endParaRPr lang="ru-RU"/>
        </a:p>
      </dgm:t>
    </dgm:pt>
    <dgm:pt modelId="{61416103-C8B9-4CFA-81CE-ADDEBBB0BD90}">
      <dgm:prSet phldrT="[Текст]" custT="1"/>
      <dgm:spPr/>
      <dgm:t>
        <a:bodyPr/>
        <a:lstStyle/>
        <a:p>
          <a:r>
            <a:rPr lang="ru-RU" sz="1800" b="1" dirty="0">
              <a:latin typeface="Arial Narrow" panose="020B0606020202030204" pitchFamily="34" charset="0"/>
              <a:cs typeface="Arial" panose="020B0604020202020204" pitchFamily="34" charset="0"/>
            </a:rPr>
            <a:t>Этот волшебный мир</a:t>
          </a:r>
        </a:p>
      </dgm:t>
    </dgm:pt>
    <dgm:pt modelId="{C99EC7B9-CACA-409F-8016-2E44EA505DFC}" type="parTrans" cxnId="{D4CDECEB-C430-43E5-875B-C6B34F8A72E5}">
      <dgm:prSet/>
      <dgm:spPr/>
      <dgm:t>
        <a:bodyPr/>
        <a:lstStyle/>
        <a:p>
          <a:endParaRPr lang="ru-RU"/>
        </a:p>
      </dgm:t>
    </dgm:pt>
    <dgm:pt modelId="{431847F0-F3B3-46CD-A5E7-EB1097A2A483}" type="sibTrans" cxnId="{D4CDECEB-C430-43E5-875B-C6B34F8A72E5}">
      <dgm:prSet/>
      <dgm:spPr/>
      <dgm:t>
        <a:bodyPr/>
        <a:lstStyle/>
        <a:p>
          <a:endParaRPr lang="ru-RU"/>
        </a:p>
      </dgm:t>
    </dgm:pt>
    <dgm:pt modelId="{59844E95-B140-4BAB-9513-BA16BAAF7A7B}">
      <dgm:prSet phldrT="[Текст]"/>
      <dgm:spPr/>
      <dgm:t>
        <a:bodyPr/>
        <a:lstStyle/>
        <a:p>
          <a:r>
            <a:rPr lang="ru-RU" dirty="0"/>
            <a:t>2 класс</a:t>
          </a:r>
        </a:p>
      </dgm:t>
    </dgm:pt>
    <dgm:pt modelId="{8FCC1EA3-5C5C-4006-AA6A-03EF92B6F807}" type="parTrans" cxnId="{8A172EA0-D393-4FF4-BA12-28DFC8E872E7}">
      <dgm:prSet/>
      <dgm:spPr/>
      <dgm:t>
        <a:bodyPr/>
        <a:lstStyle/>
        <a:p>
          <a:endParaRPr lang="ru-RU"/>
        </a:p>
      </dgm:t>
    </dgm:pt>
    <dgm:pt modelId="{BBE0CEE9-A097-48A8-9516-5BFB98183ED1}" type="sibTrans" cxnId="{8A172EA0-D393-4FF4-BA12-28DFC8E872E7}">
      <dgm:prSet/>
      <dgm:spPr/>
      <dgm:t>
        <a:bodyPr/>
        <a:lstStyle/>
        <a:p>
          <a:endParaRPr lang="ru-RU"/>
        </a:p>
      </dgm:t>
    </dgm:pt>
    <dgm:pt modelId="{A3BDBDAC-0579-471A-A71F-138CD77CA9EE}">
      <dgm:prSet phldrT="[Текст]" custT="1"/>
      <dgm:spPr/>
      <dgm:t>
        <a:bodyPr/>
        <a:lstStyle/>
        <a:p>
          <a:r>
            <a:rPr lang="ru-RU" sz="1800" b="1" dirty="0">
              <a:latin typeface="Arial Narrow" panose="020B0606020202030204" pitchFamily="34" charset="0"/>
              <a:cs typeface="Arial" panose="020B0604020202020204" pitchFamily="34" charset="0"/>
            </a:rPr>
            <a:t>Человек и природа</a:t>
          </a:r>
        </a:p>
      </dgm:t>
    </dgm:pt>
    <dgm:pt modelId="{2D4CD183-1A5E-4C80-8686-7641B718EC6C}" type="parTrans" cxnId="{71718022-C94D-4D79-B9F2-0916FA7B5925}">
      <dgm:prSet/>
      <dgm:spPr/>
      <dgm:t>
        <a:bodyPr/>
        <a:lstStyle/>
        <a:p>
          <a:endParaRPr lang="ru-RU"/>
        </a:p>
      </dgm:t>
    </dgm:pt>
    <dgm:pt modelId="{635F9D61-AB9A-4DD6-B47C-0EB2F309E6B5}" type="sibTrans" cxnId="{71718022-C94D-4D79-B9F2-0916FA7B5925}">
      <dgm:prSet/>
      <dgm:spPr/>
      <dgm:t>
        <a:bodyPr/>
        <a:lstStyle/>
        <a:p>
          <a:endParaRPr lang="ru-RU"/>
        </a:p>
      </dgm:t>
    </dgm:pt>
    <dgm:pt modelId="{1CB96ECE-BF73-4475-9EFF-1F039B120C51}">
      <dgm:prSet phldrT="[Текст]"/>
      <dgm:spPr/>
      <dgm:t>
        <a:bodyPr/>
        <a:lstStyle/>
        <a:p>
          <a:r>
            <a:rPr lang="ru-RU" dirty="0"/>
            <a:t>3 класс</a:t>
          </a:r>
        </a:p>
      </dgm:t>
    </dgm:pt>
    <dgm:pt modelId="{BAD0351D-EF21-41C4-8DD9-4CEAFFBFD36D}" type="parTrans" cxnId="{5FB93630-23AD-4B3B-9CBD-332E19207610}">
      <dgm:prSet/>
      <dgm:spPr/>
      <dgm:t>
        <a:bodyPr/>
        <a:lstStyle/>
        <a:p>
          <a:endParaRPr lang="ru-RU"/>
        </a:p>
      </dgm:t>
    </dgm:pt>
    <dgm:pt modelId="{0C3F9614-0046-4E9D-A59B-2B12F938A1AA}" type="sibTrans" cxnId="{5FB93630-23AD-4B3B-9CBD-332E19207610}">
      <dgm:prSet/>
      <dgm:spPr/>
      <dgm:t>
        <a:bodyPr/>
        <a:lstStyle/>
        <a:p>
          <a:endParaRPr lang="ru-RU"/>
        </a:p>
      </dgm:t>
    </dgm:pt>
    <dgm:pt modelId="{E2FD4E07-6E31-4179-8DFC-B0BCB7596053}">
      <dgm:prSet phldrT="[Текст]"/>
      <dgm:spPr/>
      <dgm:t>
        <a:bodyPr/>
        <a:lstStyle/>
        <a:p>
          <a:r>
            <a:rPr lang="ru-RU" b="1" dirty="0">
              <a:latin typeface="Arial Narrow" panose="020B0606020202030204" pitchFamily="34" charset="0"/>
              <a:cs typeface="Arial" panose="020B0604020202020204" pitchFamily="34" charset="0"/>
            </a:rPr>
            <a:t>Наука и техника</a:t>
          </a:r>
        </a:p>
      </dgm:t>
    </dgm:pt>
    <dgm:pt modelId="{29D3D431-42C3-4CE2-A647-13F41617BEE9}" type="parTrans" cxnId="{0B1D7FE9-57A3-407A-93FA-2019246D50B5}">
      <dgm:prSet/>
      <dgm:spPr/>
      <dgm:t>
        <a:bodyPr/>
        <a:lstStyle/>
        <a:p>
          <a:endParaRPr lang="ru-RU"/>
        </a:p>
      </dgm:t>
    </dgm:pt>
    <dgm:pt modelId="{1C8CD2F9-1572-48AB-AF33-B035D267908D}" type="sibTrans" cxnId="{0B1D7FE9-57A3-407A-93FA-2019246D50B5}">
      <dgm:prSet/>
      <dgm:spPr/>
      <dgm:t>
        <a:bodyPr/>
        <a:lstStyle/>
        <a:p>
          <a:endParaRPr lang="ru-RU"/>
        </a:p>
      </dgm:t>
    </dgm:pt>
    <dgm:pt modelId="{80D77B21-8CE7-43F2-B360-C78C12CDA9CF}">
      <dgm:prSet phldrT="[Текст]"/>
      <dgm:spPr/>
      <dgm:t>
        <a:bodyPr/>
        <a:lstStyle/>
        <a:p>
          <a:r>
            <a:rPr lang="ru-RU" dirty="0"/>
            <a:t>4 класс</a:t>
          </a:r>
        </a:p>
      </dgm:t>
    </dgm:pt>
    <dgm:pt modelId="{2CA8CFBA-A1DC-41B5-A9D5-6F3FA78DAC60}" type="parTrans" cxnId="{3134944F-4650-4E9D-A0AF-4A162795816D}">
      <dgm:prSet/>
      <dgm:spPr/>
      <dgm:t>
        <a:bodyPr/>
        <a:lstStyle/>
        <a:p>
          <a:endParaRPr lang="ru-RU"/>
        </a:p>
      </dgm:t>
    </dgm:pt>
    <dgm:pt modelId="{48B2A603-DA5D-4DDF-B112-4273F7E8363D}" type="sibTrans" cxnId="{3134944F-4650-4E9D-A0AF-4A162795816D}">
      <dgm:prSet/>
      <dgm:spPr/>
      <dgm:t>
        <a:bodyPr/>
        <a:lstStyle/>
        <a:p>
          <a:endParaRPr lang="ru-RU"/>
        </a:p>
      </dgm:t>
    </dgm:pt>
    <dgm:pt modelId="{9510E498-55C2-4018-A7A2-F2D450CE556A}">
      <dgm:prSet phldrT="[Текст]" custT="1"/>
      <dgm:spPr/>
      <dgm:t>
        <a:bodyPr/>
        <a:lstStyle/>
        <a:p>
          <a:r>
            <a:rPr lang="ru-RU" sz="1800" b="1" dirty="0">
              <a:latin typeface="Arial Narrow" panose="020B0606020202030204" pitchFamily="34" charset="0"/>
              <a:cs typeface="Arial" panose="020B0604020202020204" pitchFamily="34" charset="0"/>
            </a:rPr>
            <a:t>Мир профессий </a:t>
          </a:r>
        </a:p>
      </dgm:t>
    </dgm:pt>
    <dgm:pt modelId="{AAA9BFAB-6AA4-4866-954F-C1E7DC18E8A2}" type="parTrans" cxnId="{CA92F918-EADF-4C74-AF66-AFB9D01C6357}">
      <dgm:prSet/>
      <dgm:spPr/>
      <dgm:t>
        <a:bodyPr/>
        <a:lstStyle/>
        <a:p>
          <a:endParaRPr lang="ru-RU"/>
        </a:p>
      </dgm:t>
    </dgm:pt>
    <dgm:pt modelId="{947924EE-312A-4C34-A3D6-08080B8E82EC}" type="sibTrans" cxnId="{CA92F918-EADF-4C74-AF66-AFB9D01C6357}">
      <dgm:prSet/>
      <dgm:spPr/>
      <dgm:t>
        <a:bodyPr/>
        <a:lstStyle/>
        <a:p>
          <a:endParaRPr lang="ru-RU"/>
        </a:p>
      </dgm:t>
    </dgm:pt>
    <dgm:pt modelId="{60720FCB-30D6-4247-BA72-74B79EBB38F1}" type="pres">
      <dgm:prSet presAssocID="{42278FA2-820E-4B85-879A-5F333F415F2D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F32FF5-FF6B-43BA-BC8E-BDCD791B14CE}" type="pres">
      <dgm:prSet presAssocID="{42278FA2-820E-4B85-879A-5F333F415F2D}" presName="children" presStyleCnt="0"/>
      <dgm:spPr/>
    </dgm:pt>
    <dgm:pt modelId="{D292389C-4C5A-46BF-9DC6-666A7EAE7399}" type="pres">
      <dgm:prSet presAssocID="{42278FA2-820E-4B85-879A-5F333F415F2D}" presName="child1group" presStyleCnt="0"/>
      <dgm:spPr/>
    </dgm:pt>
    <dgm:pt modelId="{054B858F-9493-47D4-BBD9-096562F0B8C1}" type="pres">
      <dgm:prSet presAssocID="{42278FA2-820E-4B85-879A-5F333F415F2D}" presName="child1" presStyleLbl="bgAcc1" presStyleIdx="0" presStyleCnt="4" custScaleX="139038"/>
      <dgm:spPr/>
      <dgm:t>
        <a:bodyPr/>
        <a:lstStyle/>
        <a:p>
          <a:endParaRPr lang="ru-RU"/>
        </a:p>
      </dgm:t>
    </dgm:pt>
    <dgm:pt modelId="{56B7100F-BCAC-492D-B479-EA596132D835}" type="pres">
      <dgm:prSet presAssocID="{42278FA2-820E-4B85-879A-5F333F415F2D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C027C3-57EB-4AEC-969E-AAA787A57797}" type="pres">
      <dgm:prSet presAssocID="{42278FA2-820E-4B85-879A-5F333F415F2D}" presName="child2group" presStyleCnt="0"/>
      <dgm:spPr/>
    </dgm:pt>
    <dgm:pt modelId="{A559118B-077C-4EA5-BD09-FA3C8A62B799}" type="pres">
      <dgm:prSet presAssocID="{42278FA2-820E-4B85-879A-5F333F415F2D}" presName="child2" presStyleLbl="bgAcc1" presStyleIdx="1" presStyleCnt="4" custScaleX="141162" custLinFactNeighborX="8121" custLinFactNeighborY="-603"/>
      <dgm:spPr/>
      <dgm:t>
        <a:bodyPr/>
        <a:lstStyle/>
        <a:p>
          <a:endParaRPr lang="ru-RU"/>
        </a:p>
      </dgm:t>
    </dgm:pt>
    <dgm:pt modelId="{9E3882F0-C15B-4192-AD2A-FC9B401F42B1}" type="pres">
      <dgm:prSet presAssocID="{42278FA2-820E-4B85-879A-5F333F415F2D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2C3B54-AEF2-4C70-A6FC-AFFEB5D2C133}" type="pres">
      <dgm:prSet presAssocID="{42278FA2-820E-4B85-879A-5F333F415F2D}" presName="child3group" presStyleCnt="0"/>
      <dgm:spPr/>
    </dgm:pt>
    <dgm:pt modelId="{9D3927D9-2E07-4A17-A38B-EA6A2FABC196}" type="pres">
      <dgm:prSet presAssocID="{42278FA2-820E-4B85-879A-5F333F415F2D}" presName="child3" presStyleLbl="bgAcc1" presStyleIdx="2" presStyleCnt="4" custLinFactNeighborX="29017" custLinFactNeighborY="-3091"/>
      <dgm:spPr/>
      <dgm:t>
        <a:bodyPr/>
        <a:lstStyle/>
        <a:p>
          <a:endParaRPr lang="ru-RU"/>
        </a:p>
      </dgm:t>
    </dgm:pt>
    <dgm:pt modelId="{078EA6B9-FC2E-43DA-ABE2-DB3C21A41E91}" type="pres">
      <dgm:prSet presAssocID="{42278FA2-820E-4B85-879A-5F333F415F2D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D0E0BF-FAD3-464F-ABE1-7AD8CAEA53FE}" type="pres">
      <dgm:prSet presAssocID="{42278FA2-820E-4B85-879A-5F333F415F2D}" presName="child4group" presStyleCnt="0"/>
      <dgm:spPr/>
    </dgm:pt>
    <dgm:pt modelId="{5E56E395-ADE0-4CBD-8CA5-8F643FB6AB5B}" type="pres">
      <dgm:prSet presAssocID="{42278FA2-820E-4B85-879A-5F333F415F2D}" presName="child4" presStyleLbl="bgAcc1" presStyleIdx="3" presStyleCnt="4" custScaleX="131323"/>
      <dgm:spPr/>
      <dgm:t>
        <a:bodyPr/>
        <a:lstStyle/>
        <a:p>
          <a:endParaRPr lang="ru-RU"/>
        </a:p>
      </dgm:t>
    </dgm:pt>
    <dgm:pt modelId="{E73DEA59-3B98-45A9-8DAC-F0FD88EB2459}" type="pres">
      <dgm:prSet presAssocID="{42278FA2-820E-4B85-879A-5F333F415F2D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1E36CC-6646-4793-A7C1-027499F33661}" type="pres">
      <dgm:prSet presAssocID="{42278FA2-820E-4B85-879A-5F333F415F2D}" presName="childPlaceholder" presStyleCnt="0"/>
      <dgm:spPr/>
    </dgm:pt>
    <dgm:pt modelId="{39B1CA3F-C7CF-4874-A3C7-DA93AE5BB0E0}" type="pres">
      <dgm:prSet presAssocID="{42278FA2-820E-4B85-879A-5F333F415F2D}" presName="circle" presStyleCnt="0"/>
      <dgm:spPr/>
    </dgm:pt>
    <dgm:pt modelId="{6A6133A7-F2A0-466B-A358-777E09C9795A}" type="pres">
      <dgm:prSet presAssocID="{42278FA2-820E-4B85-879A-5F333F415F2D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169CD4-835B-4EF9-B542-D1DE60B68B4C}" type="pres">
      <dgm:prSet presAssocID="{42278FA2-820E-4B85-879A-5F333F415F2D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231BC2-7C26-4A20-AD18-8C72C4A93C66}" type="pres">
      <dgm:prSet presAssocID="{42278FA2-820E-4B85-879A-5F333F415F2D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35545A-3849-4EE8-8873-F1958386EA0D}" type="pres">
      <dgm:prSet presAssocID="{42278FA2-820E-4B85-879A-5F333F415F2D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591EA1-303A-4B6F-BF55-4BF90C3BFBE9}" type="pres">
      <dgm:prSet presAssocID="{42278FA2-820E-4B85-879A-5F333F415F2D}" presName="quadrantPlaceholder" presStyleCnt="0"/>
      <dgm:spPr/>
    </dgm:pt>
    <dgm:pt modelId="{2D2DBE1E-B0C7-4514-81BB-7D6EC36214EE}" type="pres">
      <dgm:prSet presAssocID="{42278FA2-820E-4B85-879A-5F333F415F2D}" presName="center1" presStyleLbl="fgShp" presStyleIdx="0" presStyleCnt="2"/>
      <dgm:spPr/>
    </dgm:pt>
    <dgm:pt modelId="{826450B0-5DFD-482D-918E-A63D749CD671}" type="pres">
      <dgm:prSet presAssocID="{42278FA2-820E-4B85-879A-5F333F415F2D}" presName="center2" presStyleLbl="fgShp" presStyleIdx="1" presStyleCnt="2"/>
      <dgm:spPr/>
    </dgm:pt>
  </dgm:ptLst>
  <dgm:cxnLst>
    <dgm:cxn modelId="{A36045D9-7F0E-499E-B47B-97B05EC51663}" type="presOf" srcId="{1CB96ECE-BF73-4475-9EFF-1F039B120C51}" destId="{F5231BC2-7C26-4A20-AD18-8C72C4A93C66}" srcOrd="0" destOrd="0" presId="urn:microsoft.com/office/officeart/2005/8/layout/cycle4"/>
    <dgm:cxn modelId="{D4CDECEB-C430-43E5-875B-C6B34F8A72E5}" srcId="{D9AA96B3-36E2-48AE-8EAF-F1D9605CB8BB}" destId="{61416103-C8B9-4CFA-81CE-ADDEBBB0BD90}" srcOrd="0" destOrd="0" parTransId="{C99EC7B9-CACA-409F-8016-2E44EA505DFC}" sibTransId="{431847F0-F3B3-46CD-A5E7-EB1097A2A483}"/>
    <dgm:cxn modelId="{71718022-C94D-4D79-B9F2-0916FA7B5925}" srcId="{59844E95-B140-4BAB-9513-BA16BAAF7A7B}" destId="{A3BDBDAC-0579-471A-A71F-138CD77CA9EE}" srcOrd="0" destOrd="0" parTransId="{2D4CD183-1A5E-4C80-8686-7641B718EC6C}" sibTransId="{635F9D61-AB9A-4DD6-B47C-0EB2F309E6B5}"/>
    <dgm:cxn modelId="{717E28EA-CD9C-47BF-B6A8-7188FEBA4297}" type="presOf" srcId="{D9AA96B3-36E2-48AE-8EAF-F1D9605CB8BB}" destId="{6A6133A7-F2A0-466B-A358-777E09C9795A}" srcOrd="0" destOrd="0" presId="urn:microsoft.com/office/officeart/2005/8/layout/cycle4"/>
    <dgm:cxn modelId="{754063D3-A246-494C-800A-89D15F0B636F}" type="presOf" srcId="{61416103-C8B9-4CFA-81CE-ADDEBBB0BD90}" destId="{56B7100F-BCAC-492D-B479-EA596132D835}" srcOrd="1" destOrd="0" presId="urn:microsoft.com/office/officeart/2005/8/layout/cycle4"/>
    <dgm:cxn modelId="{8ABC5627-7B3D-494C-A1E8-C0DD1E5FE6DB}" srcId="{42278FA2-820E-4B85-879A-5F333F415F2D}" destId="{D9AA96B3-36E2-48AE-8EAF-F1D9605CB8BB}" srcOrd="0" destOrd="0" parTransId="{0E6E0BA2-1AF3-4C59-833E-4CCE96B948B9}" sibTransId="{2F0CBA9D-5270-48B4-B783-B05A78AC1371}"/>
    <dgm:cxn modelId="{CA92F918-EADF-4C74-AF66-AFB9D01C6357}" srcId="{80D77B21-8CE7-43F2-B360-C78C12CDA9CF}" destId="{9510E498-55C2-4018-A7A2-F2D450CE556A}" srcOrd="0" destOrd="0" parTransId="{AAA9BFAB-6AA4-4866-954F-C1E7DC18E8A2}" sibTransId="{947924EE-312A-4C34-A3D6-08080B8E82EC}"/>
    <dgm:cxn modelId="{6DC82E45-3C78-4FC6-A0E6-4259784548ED}" type="presOf" srcId="{80D77B21-8CE7-43F2-B360-C78C12CDA9CF}" destId="{4D35545A-3849-4EE8-8873-F1958386EA0D}" srcOrd="0" destOrd="0" presId="urn:microsoft.com/office/officeart/2005/8/layout/cycle4"/>
    <dgm:cxn modelId="{4C0D192C-5DBF-48B8-9753-4F26748B0BEC}" type="presOf" srcId="{E2FD4E07-6E31-4179-8DFC-B0BCB7596053}" destId="{9D3927D9-2E07-4A17-A38B-EA6A2FABC196}" srcOrd="0" destOrd="0" presId="urn:microsoft.com/office/officeart/2005/8/layout/cycle4"/>
    <dgm:cxn modelId="{0B1D7FE9-57A3-407A-93FA-2019246D50B5}" srcId="{1CB96ECE-BF73-4475-9EFF-1F039B120C51}" destId="{E2FD4E07-6E31-4179-8DFC-B0BCB7596053}" srcOrd="0" destOrd="0" parTransId="{29D3D431-42C3-4CE2-A647-13F41617BEE9}" sibTransId="{1C8CD2F9-1572-48AB-AF33-B035D267908D}"/>
    <dgm:cxn modelId="{94526D09-5964-40A9-8870-B710661D7A22}" type="presOf" srcId="{9510E498-55C2-4018-A7A2-F2D450CE556A}" destId="{E73DEA59-3B98-45A9-8DAC-F0FD88EB2459}" srcOrd="1" destOrd="0" presId="urn:microsoft.com/office/officeart/2005/8/layout/cycle4"/>
    <dgm:cxn modelId="{2A4E2E98-281A-4E6E-9B25-CEEE2F2F5203}" type="presOf" srcId="{42278FA2-820E-4B85-879A-5F333F415F2D}" destId="{60720FCB-30D6-4247-BA72-74B79EBB38F1}" srcOrd="0" destOrd="0" presId="urn:microsoft.com/office/officeart/2005/8/layout/cycle4"/>
    <dgm:cxn modelId="{4326B34A-0F52-42FB-AD6C-56B0B2D518A4}" type="presOf" srcId="{A3BDBDAC-0579-471A-A71F-138CD77CA9EE}" destId="{A559118B-077C-4EA5-BD09-FA3C8A62B799}" srcOrd="0" destOrd="0" presId="urn:microsoft.com/office/officeart/2005/8/layout/cycle4"/>
    <dgm:cxn modelId="{5FB93630-23AD-4B3B-9CBD-332E19207610}" srcId="{42278FA2-820E-4B85-879A-5F333F415F2D}" destId="{1CB96ECE-BF73-4475-9EFF-1F039B120C51}" srcOrd="2" destOrd="0" parTransId="{BAD0351D-EF21-41C4-8DD9-4CEAFFBFD36D}" sibTransId="{0C3F9614-0046-4E9D-A59B-2B12F938A1AA}"/>
    <dgm:cxn modelId="{8A172EA0-D393-4FF4-BA12-28DFC8E872E7}" srcId="{42278FA2-820E-4B85-879A-5F333F415F2D}" destId="{59844E95-B140-4BAB-9513-BA16BAAF7A7B}" srcOrd="1" destOrd="0" parTransId="{8FCC1EA3-5C5C-4006-AA6A-03EF92B6F807}" sibTransId="{BBE0CEE9-A097-48A8-9516-5BFB98183ED1}"/>
    <dgm:cxn modelId="{3C6BBEE4-9143-4CA1-9473-D5777A033868}" type="presOf" srcId="{59844E95-B140-4BAB-9513-BA16BAAF7A7B}" destId="{F1169CD4-835B-4EF9-B542-D1DE60B68B4C}" srcOrd="0" destOrd="0" presId="urn:microsoft.com/office/officeart/2005/8/layout/cycle4"/>
    <dgm:cxn modelId="{E6C70D79-B7CE-4DA2-B041-BC0D7B6962D5}" type="presOf" srcId="{61416103-C8B9-4CFA-81CE-ADDEBBB0BD90}" destId="{054B858F-9493-47D4-BBD9-096562F0B8C1}" srcOrd="0" destOrd="0" presId="urn:microsoft.com/office/officeart/2005/8/layout/cycle4"/>
    <dgm:cxn modelId="{51705F67-BCD8-4B1A-9303-D2F25BEF47AF}" type="presOf" srcId="{9510E498-55C2-4018-A7A2-F2D450CE556A}" destId="{5E56E395-ADE0-4CBD-8CA5-8F643FB6AB5B}" srcOrd="0" destOrd="0" presId="urn:microsoft.com/office/officeart/2005/8/layout/cycle4"/>
    <dgm:cxn modelId="{95C3AE6F-F4DA-4EED-A8A1-10F9975D9072}" type="presOf" srcId="{E2FD4E07-6E31-4179-8DFC-B0BCB7596053}" destId="{078EA6B9-FC2E-43DA-ABE2-DB3C21A41E91}" srcOrd="1" destOrd="0" presId="urn:microsoft.com/office/officeart/2005/8/layout/cycle4"/>
    <dgm:cxn modelId="{CFBC341D-7CFF-4717-87EA-F8C2F8494B72}" type="presOf" srcId="{A3BDBDAC-0579-471A-A71F-138CD77CA9EE}" destId="{9E3882F0-C15B-4192-AD2A-FC9B401F42B1}" srcOrd="1" destOrd="0" presId="urn:microsoft.com/office/officeart/2005/8/layout/cycle4"/>
    <dgm:cxn modelId="{3134944F-4650-4E9D-A0AF-4A162795816D}" srcId="{42278FA2-820E-4B85-879A-5F333F415F2D}" destId="{80D77B21-8CE7-43F2-B360-C78C12CDA9CF}" srcOrd="3" destOrd="0" parTransId="{2CA8CFBA-A1DC-41B5-A9D5-6F3FA78DAC60}" sibTransId="{48B2A603-DA5D-4DDF-B112-4273F7E8363D}"/>
    <dgm:cxn modelId="{24A95275-B4CE-4E60-85F8-D3B1C29C7A73}" type="presParOf" srcId="{60720FCB-30D6-4247-BA72-74B79EBB38F1}" destId="{A4F32FF5-FF6B-43BA-BC8E-BDCD791B14CE}" srcOrd="0" destOrd="0" presId="urn:microsoft.com/office/officeart/2005/8/layout/cycle4"/>
    <dgm:cxn modelId="{951AA6F4-91A3-4D51-81B4-167D962BA263}" type="presParOf" srcId="{A4F32FF5-FF6B-43BA-BC8E-BDCD791B14CE}" destId="{D292389C-4C5A-46BF-9DC6-666A7EAE7399}" srcOrd="0" destOrd="0" presId="urn:microsoft.com/office/officeart/2005/8/layout/cycle4"/>
    <dgm:cxn modelId="{FEC37F3B-8452-46BF-B0CB-1EE40E29915C}" type="presParOf" srcId="{D292389C-4C5A-46BF-9DC6-666A7EAE7399}" destId="{054B858F-9493-47D4-BBD9-096562F0B8C1}" srcOrd="0" destOrd="0" presId="urn:microsoft.com/office/officeart/2005/8/layout/cycle4"/>
    <dgm:cxn modelId="{0EEE2E29-9BA1-495A-83A7-B7B9A9C5E7A7}" type="presParOf" srcId="{D292389C-4C5A-46BF-9DC6-666A7EAE7399}" destId="{56B7100F-BCAC-492D-B479-EA596132D835}" srcOrd="1" destOrd="0" presId="urn:microsoft.com/office/officeart/2005/8/layout/cycle4"/>
    <dgm:cxn modelId="{71C9CD58-E501-4440-9EDD-70FE8CB1B460}" type="presParOf" srcId="{A4F32FF5-FF6B-43BA-BC8E-BDCD791B14CE}" destId="{32C027C3-57EB-4AEC-969E-AAA787A57797}" srcOrd="1" destOrd="0" presId="urn:microsoft.com/office/officeart/2005/8/layout/cycle4"/>
    <dgm:cxn modelId="{A55E4E8A-4124-45DD-908E-BE17465DF75A}" type="presParOf" srcId="{32C027C3-57EB-4AEC-969E-AAA787A57797}" destId="{A559118B-077C-4EA5-BD09-FA3C8A62B799}" srcOrd="0" destOrd="0" presId="urn:microsoft.com/office/officeart/2005/8/layout/cycle4"/>
    <dgm:cxn modelId="{44F8432C-CAF8-40DB-9901-EFDD96B2DD9A}" type="presParOf" srcId="{32C027C3-57EB-4AEC-969E-AAA787A57797}" destId="{9E3882F0-C15B-4192-AD2A-FC9B401F42B1}" srcOrd="1" destOrd="0" presId="urn:microsoft.com/office/officeart/2005/8/layout/cycle4"/>
    <dgm:cxn modelId="{430CD966-AB9B-4B76-ACBB-46F460609361}" type="presParOf" srcId="{A4F32FF5-FF6B-43BA-BC8E-BDCD791B14CE}" destId="{242C3B54-AEF2-4C70-A6FC-AFFEB5D2C133}" srcOrd="2" destOrd="0" presId="urn:microsoft.com/office/officeart/2005/8/layout/cycle4"/>
    <dgm:cxn modelId="{B8DA9F51-5876-40F7-8A83-F8910F41AA25}" type="presParOf" srcId="{242C3B54-AEF2-4C70-A6FC-AFFEB5D2C133}" destId="{9D3927D9-2E07-4A17-A38B-EA6A2FABC196}" srcOrd="0" destOrd="0" presId="urn:microsoft.com/office/officeart/2005/8/layout/cycle4"/>
    <dgm:cxn modelId="{AC358BDF-4586-4C0D-9F9C-76C5671F8C85}" type="presParOf" srcId="{242C3B54-AEF2-4C70-A6FC-AFFEB5D2C133}" destId="{078EA6B9-FC2E-43DA-ABE2-DB3C21A41E91}" srcOrd="1" destOrd="0" presId="urn:microsoft.com/office/officeart/2005/8/layout/cycle4"/>
    <dgm:cxn modelId="{109229AE-ADB3-411F-B02C-7DB385953237}" type="presParOf" srcId="{A4F32FF5-FF6B-43BA-BC8E-BDCD791B14CE}" destId="{8ED0E0BF-FAD3-464F-ABE1-7AD8CAEA53FE}" srcOrd="3" destOrd="0" presId="urn:microsoft.com/office/officeart/2005/8/layout/cycle4"/>
    <dgm:cxn modelId="{95A7C4E6-D4C7-45D1-8706-8DA7E24637A8}" type="presParOf" srcId="{8ED0E0BF-FAD3-464F-ABE1-7AD8CAEA53FE}" destId="{5E56E395-ADE0-4CBD-8CA5-8F643FB6AB5B}" srcOrd="0" destOrd="0" presId="urn:microsoft.com/office/officeart/2005/8/layout/cycle4"/>
    <dgm:cxn modelId="{9BA39FD6-B68C-4CB0-BE05-BEF09F2DD1F5}" type="presParOf" srcId="{8ED0E0BF-FAD3-464F-ABE1-7AD8CAEA53FE}" destId="{E73DEA59-3B98-45A9-8DAC-F0FD88EB2459}" srcOrd="1" destOrd="0" presId="urn:microsoft.com/office/officeart/2005/8/layout/cycle4"/>
    <dgm:cxn modelId="{5121BC8F-67FC-4634-BB33-6C7D3E6F588B}" type="presParOf" srcId="{A4F32FF5-FF6B-43BA-BC8E-BDCD791B14CE}" destId="{5C1E36CC-6646-4793-A7C1-027499F33661}" srcOrd="4" destOrd="0" presId="urn:microsoft.com/office/officeart/2005/8/layout/cycle4"/>
    <dgm:cxn modelId="{B83BA667-0D0C-455C-8675-B5EA52B0EBA7}" type="presParOf" srcId="{60720FCB-30D6-4247-BA72-74B79EBB38F1}" destId="{39B1CA3F-C7CF-4874-A3C7-DA93AE5BB0E0}" srcOrd="1" destOrd="0" presId="urn:microsoft.com/office/officeart/2005/8/layout/cycle4"/>
    <dgm:cxn modelId="{25B6B138-97C7-46B8-AB16-297094C41254}" type="presParOf" srcId="{39B1CA3F-C7CF-4874-A3C7-DA93AE5BB0E0}" destId="{6A6133A7-F2A0-466B-A358-777E09C9795A}" srcOrd="0" destOrd="0" presId="urn:microsoft.com/office/officeart/2005/8/layout/cycle4"/>
    <dgm:cxn modelId="{2CBA2098-BC42-477B-8AEA-9F42B69DDC60}" type="presParOf" srcId="{39B1CA3F-C7CF-4874-A3C7-DA93AE5BB0E0}" destId="{F1169CD4-835B-4EF9-B542-D1DE60B68B4C}" srcOrd="1" destOrd="0" presId="urn:microsoft.com/office/officeart/2005/8/layout/cycle4"/>
    <dgm:cxn modelId="{513E4F9F-09D2-4EC4-9655-A3CB38FFCBB6}" type="presParOf" srcId="{39B1CA3F-C7CF-4874-A3C7-DA93AE5BB0E0}" destId="{F5231BC2-7C26-4A20-AD18-8C72C4A93C66}" srcOrd="2" destOrd="0" presId="urn:microsoft.com/office/officeart/2005/8/layout/cycle4"/>
    <dgm:cxn modelId="{C2A66077-4D3D-4377-8A50-2B7546A1CBFF}" type="presParOf" srcId="{39B1CA3F-C7CF-4874-A3C7-DA93AE5BB0E0}" destId="{4D35545A-3849-4EE8-8873-F1958386EA0D}" srcOrd="3" destOrd="0" presId="urn:microsoft.com/office/officeart/2005/8/layout/cycle4"/>
    <dgm:cxn modelId="{A5DE5563-7B38-4D4E-BA09-88B61C799DF7}" type="presParOf" srcId="{39B1CA3F-C7CF-4874-A3C7-DA93AE5BB0E0}" destId="{7B591EA1-303A-4B6F-BF55-4BF90C3BFBE9}" srcOrd="4" destOrd="0" presId="urn:microsoft.com/office/officeart/2005/8/layout/cycle4"/>
    <dgm:cxn modelId="{0B790E48-C936-4EB0-9AE5-C8B18AB864CC}" type="presParOf" srcId="{60720FCB-30D6-4247-BA72-74B79EBB38F1}" destId="{2D2DBE1E-B0C7-4514-81BB-7D6EC36214EE}" srcOrd="2" destOrd="0" presId="urn:microsoft.com/office/officeart/2005/8/layout/cycle4"/>
    <dgm:cxn modelId="{4A72B9C8-454F-4994-9F08-1B09B3423EB0}" type="presParOf" srcId="{60720FCB-30D6-4247-BA72-74B79EBB38F1}" destId="{826450B0-5DFD-482D-918E-A63D749CD67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7408B18-49AB-5E45-90FA-396C91E20065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A7394F-ACC9-7B4D-842B-1A26E258E042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способность человека осваивать и использовать естественнонаучные знания для распознания и постановки вопросов, для освоения новых знаний, для объяснения естественнонаучных явлений и формулирования основанных на научных доказательствах выводов в связи с естественнонаучной проблематикой</a:t>
          </a:r>
        </a:p>
      </dgm:t>
    </dgm:pt>
    <dgm:pt modelId="{A9E31B4A-ECC4-684F-9316-83FAA212EDF0}" type="parTrans" cxnId="{8E4D4998-64FC-AC48-AB16-944EF85D8861}">
      <dgm:prSet/>
      <dgm:spPr/>
      <dgm:t>
        <a:bodyPr/>
        <a:lstStyle/>
        <a:p>
          <a:endParaRPr lang="ru-RU"/>
        </a:p>
      </dgm:t>
    </dgm:pt>
    <dgm:pt modelId="{5FB42D93-5110-844F-A5F5-157BC274AF02}" type="sibTrans" cxnId="{8E4D4998-64FC-AC48-AB16-944EF85D8861}">
      <dgm:prSet/>
      <dgm:spPr/>
      <dgm:t>
        <a:bodyPr/>
        <a:lstStyle/>
        <a:p>
          <a:endParaRPr lang="ru-RU"/>
        </a:p>
      </dgm:t>
    </dgm:pt>
    <dgm:pt modelId="{952CAADE-DDBA-FF45-912C-FF5714A98029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способность понимать основные особенности естествознания как формы человеческого познания</a:t>
          </a:r>
        </a:p>
      </dgm:t>
    </dgm:pt>
    <dgm:pt modelId="{308388C9-7688-6144-9F67-9F3B38341057}" type="parTrans" cxnId="{6A586EA8-A008-2C41-AB5D-B364544C89B1}">
      <dgm:prSet/>
      <dgm:spPr/>
      <dgm:t>
        <a:bodyPr/>
        <a:lstStyle/>
        <a:p>
          <a:endParaRPr lang="ru-RU"/>
        </a:p>
      </dgm:t>
    </dgm:pt>
    <dgm:pt modelId="{EB89E64C-A940-294E-AD4D-9CF24E3574C7}" type="sibTrans" cxnId="{6A586EA8-A008-2C41-AB5D-B364544C89B1}">
      <dgm:prSet/>
      <dgm:spPr/>
      <dgm:t>
        <a:bodyPr/>
        <a:lstStyle/>
        <a:p>
          <a:endParaRPr lang="ru-RU"/>
        </a:p>
      </dgm:t>
    </dgm:pt>
    <dgm:pt modelId="{59B57595-3B55-064E-8715-F888B848520D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способность демонстрировать осведомленность в том, что естественные науки и технология оказывают влияние на материальную, интеллектуальную и культурную сферы общества</a:t>
          </a:r>
        </a:p>
      </dgm:t>
    </dgm:pt>
    <dgm:pt modelId="{51D49289-D78E-CE49-A021-FDA2CFDA86C3}" type="parTrans" cxnId="{50CBDF4C-984B-054B-A75A-108512F6914C}">
      <dgm:prSet/>
      <dgm:spPr/>
      <dgm:t>
        <a:bodyPr/>
        <a:lstStyle/>
        <a:p>
          <a:endParaRPr lang="ru-RU"/>
        </a:p>
      </dgm:t>
    </dgm:pt>
    <dgm:pt modelId="{94B6C133-9F94-954C-AF49-3B4A11E39F48}" type="sibTrans" cxnId="{50CBDF4C-984B-054B-A75A-108512F6914C}">
      <dgm:prSet/>
      <dgm:spPr/>
      <dgm:t>
        <a:bodyPr/>
        <a:lstStyle/>
        <a:p>
          <a:endParaRPr lang="ru-RU"/>
        </a:p>
      </dgm:t>
    </dgm:pt>
    <dgm:pt modelId="{28D6CCD9-5306-7C42-A5B8-3B99EF6F6C1E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способность проявлять активную гражданскую позицию при рассмотрении проблем, связанных с естествознанием</a:t>
          </a:r>
        </a:p>
      </dgm:t>
    </dgm:pt>
    <dgm:pt modelId="{4EBC71B6-2214-EC49-A6F7-024CFB73CFDD}" type="parTrans" cxnId="{8CCADBDA-F578-194F-95F6-694AEB405AB0}">
      <dgm:prSet/>
      <dgm:spPr/>
      <dgm:t>
        <a:bodyPr/>
        <a:lstStyle/>
        <a:p>
          <a:endParaRPr lang="ru-RU"/>
        </a:p>
      </dgm:t>
    </dgm:pt>
    <dgm:pt modelId="{FC57EC4F-01C1-484A-9E66-2B0BFE85401C}" type="sibTrans" cxnId="{8CCADBDA-F578-194F-95F6-694AEB405AB0}">
      <dgm:prSet/>
      <dgm:spPr/>
      <dgm:t>
        <a:bodyPr/>
        <a:lstStyle/>
        <a:p>
          <a:endParaRPr lang="ru-RU"/>
        </a:p>
      </dgm:t>
    </dgm:pt>
    <dgm:pt modelId="{CFFB40A6-34E1-D943-AE3E-AA1147CE9DE3}" type="pres">
      <dgm:prSet presAssocID="{97408B18-49AB-5E45-90FA-396C91E2006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D9B493-BF90-7349-9CEA-E7A14D2EA771}" type="pres">
      <dgm:prSet presAssocID="{04A7394F-ACC9-7B4D-842B-1A26E258E042}" presName="node" presStyleLbl="node1" presStyleIdx="0" presStyleCnt="4" custScaleX="137104" custLinFactNeighborY="-37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F6FC0A-BBB6-5740-9C6F-4FF4E8BD49DF}" type="pres">
      <dgm:prSet presAssocID="{5FB42D93-5110-844F-A5F5-157BC274AF02}" presName="sibTrans" presStyleCnt="0"/>
      <dgm:spPr/>
    </dgm:pt>
    <dgm:pt modelId="{5AC93B18-BF4F-F640-88E8-37DE7CCD423F}" type="pres">
      <dgm:prSet presAssocID="{952CAADE-DDBA-FF45-912C-FF5714A98029}" presName="node" presStyleLbl="node1" presStyleIdx="1" presStyleCnt="4" custScaleX="659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7CCD4D-5B1D-804A-845D-553DD155ED33}" type="pres">
      <dgm:prSet presAssocID="{EB89E64C-A940-294E-AD4D-9CF24E3574C7}" presName="sibTrans" presStyleCnt="0"/>
      <dgm:spPr/>
    </dgm:pt>
    <dgm:pt modelId="{E929F5A5-06CC-BD43-B1C5-5106415D03FE}" type="pres">
      <dgm:prSet presAssocID="{59B57595-3B55-064E-8715-F888B848520D}" presName="node" presStyleLbl="node1" presStyleIdx="2" presStyleCnt="4" custScaleX="124470" custLinFactNeighborX="81302" custLinFactNeighborY="-59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9A92C4-21D8-3541-B59B-8E1C7F8037FF}" type="pres">
      <dgm:prSet presAssocID="{94B6C133-9F94-954C-AF49-3B4A11E39F48}" presName="sibTrans" presStyleCnt="0"/>
      <dgm:spPr/>
    </dgm:pt>
    <dgm:pt modelId="{1C84CD30-7167-D54B-B9E4-8F298FE41373}" type="pres">
      <dgm:prSet presAssocID="{28D6CCD9-5306-7C42-A5B8-3B99EF6F6C1E}" presName="node" presStyleLbl="node1" presStyleIdx="3" presStyleCnt="4" custScaleX="68334" custLinFactX="-26475" custLinFactNeighborX="-100000" custLinFactNeighborY="-5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CC59AE-8AEB-804D-8614-00FEC6127C3D}" type="presOf" srcId="{97408B18-49AB-5E45-90FA-396C91E20065}" destId="{CFFB40A6-34E1-D943-AE3E-AA1147CE9DE3}" srcOrd="0" destOrd="0" presId="urn:microsoft.com/office/officeart/2005/8/layout/default"/>
    <dgm:cxn modelId="{50CBDF4C-984B-054B-A75A-108512F6914C}" srcId="{97408B18-49AB-5E45-90FA-396C91E20065}" destId="{59B57595-3B55-064E-8715-F888B848520D}" srcOrd="2" destOrd="0" parTransId="{51D49289-D78E-CE49-A021-FDA2CFDA86C3}" sibTransId="{94B6C133-9F94-954C-AF49-3B4A11E39F48}"/>
    <dgm:cxn modelId="{8CCADBDA-F578-194F-95F6-694AEB405AB0}" srcId="{97408B18-49AB-5E45-90FA-396C91E20065}" destId="{28D6CCD9-5306-7C42-A5B8-3B99EF6F6C1E}" srcOrd="3" destOrd="0" parTransId="{4EBC71B6-2214-EC49-A6F7-024CFB73CFDD}" sibTransId="{FC57EC4F-01C1-484A-9E66-2B0BFE85401C}"/>
    <dgm:cxn modelId="{B8B85D3B-D839-C849-854C-6BBF5FD7F5E0}" type="presOf" srcId="{59B57595-3B55-064E-8715-F888B848520D}" destId="{E929F5A5-06CC-BD43-B1C5-5106415D03FE}" srcOrd="0" destOrd="0" presId="urn:microsoft.com/office/officeart/2005/8/layout/default"/>
    <dgm:cxn modelId="{6A586EA8-A008-2C41-AB5D-B364544C89B1}" srcId="{97408B18-49AB-5E45-90FA-396C91E20065}" destId="{952CAADE-DDBA-FF45-912C-FF5714A98029}" srcOrd="1" destOrd="0" parTransId="{308388C9-7688-6144-9F67-9F3B38341057}" sibTransId="{EB89E64C-A940-294E-AD4D-9CF24E3574C7}"/>
    <dgm:cxn modelId="{6D7CEF55-7657-BE4D-B828-7BEA72936A86}" type="presOf" srcId="{28D6CCD9-5306-7C42-A5B8-3B99EF6F6C1E}" destId="{1C84CD30-7167-D54B-B9E4-8F298FE41373}" srcOrd="0" destOrd="0" presId="urn:microsoft.com/office/officeart/2005/8/layout/default"/>
    <dgm:cxn modelId="{A4B65874-1DF1-7540-AEC8-79BB1E581F47}" type="presOf" srcId="{952CAADE-DDBA-FF45-912C-FF5714A98029}" destId="{5AC93B18-BF4F-F640-88E8-37DE7CCD423F}" srcOrd="0" destOrd="0" presId="urn:microsoft.com/office/officeart/2005/8/layout/default"/>
    <dgm:cxn modelId="{8E4D4998-64FC-AC48-AB16-944EF85D8861}" srcId="{97408B18-49AB-5E45-90FA-396C91E20065}" destId="{04A7394F-ACC9-7B4D-842B-1A26E258E042}" srcOrd="0" destOrd="0" parTransId="{A9E31B4A-ECC4-684F-9316-83FAA212EDF0}" sibTransId="{5FB42D93-5110-844F-A5F5-157BC274AF02}"/>
    <dgm:cxn modelId="{55737236-F701-D146-804B-B1118637216E}" type="presOf" srcId="{04A7394F-ACC9-7B4D-842B-1A26E258E042}" destId="{F2D9B493-BF90-7349-9CEA-E7A14D2EA771}" srcOrd="0" destOrd="0" presId="urn:microsoft.com/office/officeart/2005/8/layout/default"/>
    <dgm:cxn modelId="{DFD47D65-18B0-C741-A20E-FB2BCEA36C38}" type="presParOf" srcId="{CFFB40A6-34E1-D943-AE3E-AA1147CE9DE3}" destId="{F2D9B493-BF90-7349-9CEA-E7A14D2EA771}" srcOrd="0" destOrd="0" presId="urn:microsoft.com/office/officeart/2005/8/layout/default"/>
    <dgm:cxn modelId="{6892009D-AF24-3D4A-B98B-8E4307560588}" type="presParOf" srcId="{CFFB40A6-34E1-D943-AE3E-AA1147CE9DE3}" destId="{AAF6FC0A-BBB6-5740-9C6F-4FF4E8BD49DF}" srcOrd="1" destOrd="0" presId="urn:microsoft.com/office/officeart/2005/8/layout/default"/>
    <dgm:cxn modelId="{ACE31B0D-D9E3-424A-A873-F6511271B25D}" type="presParOf" srcId="{CFFB40A6-34E1-D943-AE3E-AA1147CE9DE3}" destId="{5AC93B18-BF4F-F640-88E8-37DE7CCD423F}" srcOrd="2" destOrd="0" presId="urn:microsoft.com/office/officeart/2005/8/layout/default"/>
    <dgm:cxn modelId="{718D30C0-05D0-8045-B1A9-644DEA0F685A}" type="presParOf" srcId="{CFFB40A6-34E1-D943-AE3E-AA1147CE9DE3}" destId="{477CCD4D-5B1D-804A-845D-553DD155ED33}" srcOrd="3" destOrd="0" presId="urn:microsoft.com/office/officeart/2005/8/layout/default"/>
    <dgm:cxn modelId="{D439490D-BD3E-834E-96A2-5096F1999C1F}" type="presParOf" srcId="{CFFB40A6-34E1-D943-AE3E-AA1147CE9DE3}" destId="{E929F5A5-06CC-BD43-B1C5-5106415D03FE}" srcOrd="4" destOrd="0" presId="urn:microsoft.com/office/officeart/2005/8/layout/default"/>
    <dgm:cxn modelId="{7C49553E-BCFD-F046-AF1F-A6F69544775A}" type="presParOf" srcId="{CFFB40A6-34E1-D943-AE3E-AA1147CE9DE3}" destId="{BE9A92C4-21D8-3541-B59B-8E1C7F8037FF}" srcOrd="5" destOrd="0" presId="urn:microsoft.com/office/officeart/2005/8/layout/default"/>
    <dgm:cxn modelId="{44BE78D1-5A60-8F45-9118-01B9A6246C6D}" type="presParOf" srcId="{CFFB40A6-34E1-D943-AE3E-AA1147CE9DE3}" destId="{1C84CD30-7167-D54B-B9E4-8F298FE4137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32C9D5-31F6-6B4F-AD35-B15912FDDA8D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EDAE03-24FC-1841-87A6-69D56A4EE58D}">
      <dgm:prSet phldrT="[Текст]" custT="1"/>
      <dgm:spPr/>
      <dgm:t>
        <a:bodyPr/>
        <a:lstStyle/>
        <a:p>
          <a:r>
            <a:rPr lang="ru-RU" sz="18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способность человека определять и понимать роль математики в мире, </a:t>
          </a:r>
          <a:br>
            <a:rPr lang="ru-RU" sz="18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ru-RU" sz="18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в котором он живет</a:t>
          </a:r>
          <a:endParaRPr lang="ru-RU" sz="1800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DBD54EDE-0F3B-DB45-BB71-B49C3D824C9D}" type="parTrans" cxnId="{F6F1A2DF-0E9A-3E40-9191-8ECA1B50EE8C}">
      <dgm:prSet/>
      <dgm:spPr/>
      <dgm:t>
        <a:bodyPr/>
        <a:lstStyle/>
        <a:p>
          <a:endParaRPr lang="ru-RU"/>
        </a:p>
      </dgm:t>
    </dgm:pt>
    <dgm:pt modelId="{FD27F735-D9C9-7D4A-BB14-13D90A11D5E5}" type="sibTrans" cxnId="{F6F1A2DF-0E9A-3E40-9191-8ECA1B50EE8C}">
      <dgm:prSet/>
      <dgm:spPr/>
      <dgm:t>
        <a:bodyPr/>
        <a:lstStyle/>
        <a:p>
          <a:endParaRPr lang="ru-RU"/>
        </a:p>
      </dgm:t>
    </dgm:pt>
    <dgm:pt modelId="{4ADC7BB4-DF41-F646-9B43-3256E26411DD}">
      <dgm:prSet phldrT="[Текст]" custT="1"/>
      <dgm:spPr/>
      <dgm:t>
        <a:bodyPr/>
        <a:lstStyle/>
        <a:p>
          <a:r>
            <a:rPr lang="ru-RU" sz="18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умение высказывать хорошо обоснованные математические суждения</a:t>
          </a:r>
          <a:endParaRPr lang="ru-RU" sz="1800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7E034C64-FDA9-F845-9565-65E02DB0B1F8}" type="parTrans" cxnId="{0F952BAC-0474-D64D-9EA2-0A9DBA2BEA91}">
      <dgm:prSet/>
      <dgm:spPr/>
      <dgm:t>
        <a:bodyPr/>
        <a:lstStyle/>
        <a:p>
          <a:endParaRPr lang="ru-RU"/>
        </a:p>
      </dgm:t>
    </dgm:pt>
    <dgm:pt modelId="{A87C5134-A21A-7D48-8791-0EAD6A976B3E}" type="sibTrans" cxnId="{0F952BAC-0474-D64D-9EA2-0A9DBA2BEA91}">
      <dgm:prSet/>
      <dgm:spPr/>
      <dgm:t>
        <a:bodyPr/>
        <a:lstStyle/>
        <a:p>
          <a:endParaRPr lang="ru-RU"/>
        </a:p>
      </dgm:t>
    </dgm:pt>
    <dgm:pt modelId="{89D07D62-3E65-4B40-9D13-5EE92A542799}">
      <dgm:prSet phldrT="[Текст]" custT="1"/>
      <dgm:spPr/>
      <dgm:t>
        <a:bodyPr/>
        <a:lstStyle/>
        <a:p>
          <a:r>
            <a:rPr lang="ru-RU" sz="18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способность использовать математику так, чтобы удовлетворять в настоящем и будущем потребности, присущие созидательному, заинтересованному и мыслящему гражданину</a:t>
          </a:r>
          <a:endParaRPr lang="ru-RU" sz="1800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42D20C02-6810-9443-9755-97A795A53FBC}" type="parTrans" cxnId="{32E94B28-F948-5843-8EB9-2E5C5301366D}">
      <dgm:prSet/>
      <dgm:spPr/>
      <dgm:t>
        <a:bodyPr/>
        <a:lstStyle/>
        <a:p>
          <a:endParaRPr lang="ru-RU"/>
        </a:p>
      </dgm:t>
    </dgm:pt>
    <dgm:pt modelId="{739E0C3E-A643-8245-9FC7-A49B7EFD367F}" type="sibTrans" cxnId="{32E94B28-F948-5843-8EB9-2E5C5301366D}">
      <dgm:prSet/>
      <dgm:spPr/>
      <dgm:t>
        <a:bodyPr/>
        <a:lstStyle/>
        <a:p>
          <a:endParaRPr lang="ru-RU"/>
        </a:p>
      </dgm:t>
    </dgm:pt>
    <dgm:pt modelId="{1BB95914-F45E-3045-9732-7118A78C11B7}" type="pres">
      <dgm:prSet presAssocID="{0932C9D5-31F6-6B4F-AD35-B15912FDDA8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8A5B526-E8AF-2140-BAFD-FB5D50B8ED39}" type="pres">
      <dgm:prSet presAssocID="{0932C9D5-31F6-6B4F-AD35-B15912FDDA8D}" presName="Name1" presStyleCnt="0"/>
      <dgm:spPr/>
    </dgm:pt>
    <dgm:pt modelId="{3AA8B412-0831-A743-B0AE-8B4F61575B5F}" type="pres">
      <dgm:prSet presAssocID="{0932C9D5-31F6-6B4F-AD35-B15912FDDA8D}" presName="cycle" presStyleCnt="0"/>
      <dgm:spPr/>
    </dgm:pt>
    <dgm:pt modelId="{6BAAD331-C967-604C-8578-487ADEB8A137}" type="pres">
      <dgm:prSet presAssocID="{0932C9D5-31F6-6B4F-AD35-B15912FDDA8D}" presName="srcNode" presStyleLbl="node1" presStyleIdx="0" presStyleCnt="3"/>
      <dgm:spPr/>
    </dgm:pt>
    <dgm:pt modelId="{261246C5-869D-CE4A-8003-05ECD786C9BF}" type="pres">
      <dgm:prSet presAssocID="{0932C9D5-31F6-6B4F-AD35-B15912FDDA8D}" presName="conn" presStyleLbl="parChTrans1D2" presStyleIdx="0" presStyleCnt="1"/>
      <dgm:spPr/>
      <dgm:t>
        <a:bodyPr/>
        <a:lstStyle/>
        <a:p>
          <a:endParaRPr lang="ru-RU"/>
        </a:p>
      </dgm:t>
    </dgm:pt>
    <dgm:pt modelId="{5F53DB8D-6220-4C4C-9138-E01A2096E755}" type="pres">
      <dgm:prSet presAssocID="{0932C9D5-31F6-6B4F-AD35-B15912FDDA8D}" presName="extraNode" presStyleLbl="node1" presStyleIdx="0" presStyleCnt="3"/>
      <dgm:spPr/>
    </dgm:pt>
    <dgm:pt modelId="{9C8CA414-C3AE-2347-9ABD-AD0A0857E06E}" type="pres">
      <dgm:prSet presAssocID="{0932C9D5-31F6-6B4F-AD35-B15912FDDA8D}" presName="dstNode" presStyleLbl="node1" presStyleIdx="0" presStyleCnt="3"/>
      <dgm:spPr/>
    </dgm:pt>
    <dgm:pt modelId="{7B551C64-22DC-5146-8045-CC38483D8BDD}" type="pres">
      <dgm:prSet presAssocID="{9FEDAE03-24FC-1841-87A6-69D56A4EE58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7B941E-18A8-5A4A-910E-1F68B5E5BC51}" type="pres">
      <dgm:prSet presAssocID="{9FEDAE03-24FC-1841-87A6-69D56A4EE58D}" presName="accent_1" presStyleCnt="0"/>
      <dgm:spPr/>
    </dgm:pt>
    <dgm:pt modelId="{A5B9F536-2592-A54B-9F06-197DE9D2B2FD}" type="pres">
      <dgm:prSet presAssocID="{9FEDAE03-24FC-1841-87A6-69D56A4EE58D}" presName="accentRepeatNode" presStyleLbl="solidFgAcc1" presStyleIdx="0" presStyleCnt="3"/>
      <dgm:spPr/>
    </dgm:pt>
    <dgm:pt modelId="{7B4DBEF2-439D-3D47-BAAF-0BD0678A35FA}" type="pres">
      <dgm:prSet presAssocID="{4ADC7BB4-DF41-F646-9B43-3256E26411DD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F2D33E-586A-9749-85F1-56A6BB32C199}" type="pres">
      <dgm:prSet presAssocID="{4ADC7BB4-DF41-F646-9B43-3256E26411DD}" presName="accent_2" presStyleCnt="0"/>
      <dgm:spPr/>
    </dgm:pt>
    <dgm:pt modelId="{6AAFCB41-F593-964C-A736-3072BBF27EE7}" type="pres">
      <dgm:prSet presAssocID="{4ADC7BB4-DF41-F646-9B43-3256E26411DD}" presName="accentRepeatNode" presStyleLbl="solidFgAcc1" presStyleIdx="1" presStyleCnt="3"/>
      <dgm:spPr/>
    </dgm:pt>
    <dgm:pt modelId="{069C0208-FEF0-8E45-B47C-4ABA8C1D874E}" type="pres">
      <dgm:prSet presAssocID="{89D07D62-3E65-4B40-9D13-5EE92A542799}" presName="text_3" presStyleLbl="node1" presStyleIdx="2" presStyleCnt="3" custScaleX="99420" custScaleY="131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294209-CA68-4A45-8CA8-064B6F3F2997}" type="pres">
      <dgm:prSet presAssocID="{89D07D62-3E65-4B40-9D13-5EE92A542799}" presName="accent_3" presStyleCnt="0"/>
      <dgm:spPr/>
    </dgm:pt>
    <dgm:pt modelId="{1E4AD397-3670-6249-BDD8-EF1DCB87A70D}" type="pres">
      <dgm:prSet presAssocID="{89D07D62-3E65-4B40-9D13-5EE92A542799}" presName="accentRepeatNode" presStyleLbl="solidFgAcc1" presStyleIdx="2" presStyleCnt="3"/>
      <dgm:spPr/>
    </dgm:pt>
  </dgm:ptLst>
  <dgm:cxnLst>
    <dgm:cxn modelId="{A3EE0BF6-A985-5A47-B66C-8302CC5B700B}" type="presOf" srcId="{0932C9D5-31F6-6B4F-AD35-B15912FDDA8D}" destId="{1BB95914-F45E-3045-9732-7118A78C11B7}" srcOrd="0" destOrd="0" presId="urn:microsoft.com/office/officeart/2008/layout/VerticalCurvedList"/>
    <dgm:cxn modelId="{0F952BAC-0474-D64D-9EA2-0A9DBA2BEA91}" srcId="{0932C9D5-31F6-6B4F-AD35-B15912FDDA8D}" destId="{4ADC7BB4-DF41-F646-9B43-3256E26411DD}" srcOrd="1" destOrd="0" parTransId="{7E034C64-FDA9-F845-9565-65E02DB0B1F8}" sibTransId="{A87C5134-A21A-7D48-8791-0EAD6A976B3E}"/>
    <dgm:cxn modelId="{C4E7A21C-D7F4-5C43-87F0-94F295D34C04}" type="presOf" srcId="{9FEDAE03-24FC-1841-87A6-69D56A4EE58D}" destId="{7B551C64-22DC-5146-8045-CC38483D8BDD}" srcOrd="0" destOrd="0" presId="urn:microsoft.com/office/officeart/2008/layout/VerticalCurvedList"/>
    <dgm:cxn modelId="{F6F1A2DF-0E9A-3E40-9191-8ECA1B50EE8C}" srcId="{0932C9D5-31F6-6B4F-AD35-B15912FDDA8D}" destId="{9FEDAE03-24FC-1841-87A6-69D56A4EE58D}" srcOrd="0" destOrd="0" parTransId="{DBD54EDE-0F3B-DB45-BB71-B49C3D824C9D}" sibTransId="{FD27F735-D9C9-7D4A-BB14-13D90A11D5E5}"/>
    <dgm:cxn modelId="{59B885E3-042E-CF4D-BED7-D06126BC1687}" type="presOf" srcId="{4ADC7BB4-DF41-F646-9B43-3256E26411DD}" destId="{7B4DBEF2-439D-3D47-BAAF-0BD0678A35FA}" srcOrd="0" destOrd="0" presId="urn:microsoft.com/office/officeart/2008/layout/VerticalCurvedList"/>
    <dgm:cxn modelId="{32E94B28-F948-5843-8EB9-2E5C5301366D}" srcId="{0932C9D5-31F6-6B4F-AD35-B15912FDDA8D}" destId="{89D07D62-3E65-4B40-9D13-5EE92A542799}" srcOrd="2" destOrd="0" parTransId="{42D20C02-6810-9443-9755-97A795A53FBC}" sibTransId="{739E0C3E-A643-8245-9FC7-A49B7EFD367F}"/>
    <dgm:cxn modelId="{764526DF-6343-B14C-87FE-41937F2A3277}" type="presOf" srcId="{FD27F735-D9C9-7D4A-BB14-13D90A11D5E5}" destId="{261246C5-869D-CE4A-8003-05ECD786C9BF}" srcOrd="0" destOrd="0" presId="urn:microsoft.com/office/officeart/2008/layout/VerticalCurvedList"/>
    <dgm:cxn modelId="{7FE8E193-1B3A-544C-9EAF-3B61B7F3889C}" type="presOf" srcId="{89D07D62-3E65-4B40-9D13-5EE92A542799}" destId="{069C0208-FEF0-8E45-B47C-4ABA8C1D874E}" srcOrd="0" destOrd="0" presId="urn:microsoft.com/office/officeart/2008/layout/VerticalCurvedList"/>
    <dgm:cxn modelId="{E19809F5-9992-1A41-A79C-42247D4F5540}" type="presParOf" srcId="{1BB95914-F45E-3045-9732-7118A78C11B7}" destId="{E8A5B526-E8AF-2140-BAFD-FB5D50B8ED39}" srcOrd="0" destOrd="0" presId="urn:microsoft.com/office/officeart/2008/layout/VerticalCurvedList"/>
    <dgm:cxn modelId="{DD6E91D6-D2A2-CB44-8DD7-89688FF78B12}" type="presParOf" srcId="{E8A5B526-E8AF-2140-BAFD-FB5D50B8ED39}" destId="{3AA8B412-0831-A743-B0AE-8B4F61575B5F}" srcOrd="0" destOrd="0" presId="urn:microsoft.com/office/officeart/2008/layout/VerticalCurvedList"/>
    <dgm:cxn modelId="{E3C1BF90-48CE-C645-8028-5BA9C7CE7D74}" type="presParOf" srcId="{3AA8B412-0831-A743-B0AE-8B4F61575B5F}" destId="{6BAAD331-C967-604C-8578-487ADEB8A137}" srcOrd="0" destOrd="0" presId="urn:microsoft.com/office/officeart/2008/layout/VerticalCurvedList"/>
    <dgm:cxn modelId="{3A5262C0-1E6C-4248-AB89-0F7C59AD9DE6}" type="presParOf" srcId="{3AA8B412-0831-A743-B0AE-8B4F61575B5F}" destId="{261246C5-869D-CE4A-8003-05ECD786C9BF}" srcOrd="1" destOrd="0" presId="urn:microsoft.com/office/officeart/2008/layout/VerticalCurvedList"/>
    <dgm:cxn modelId="{9388CA6D-A5F3-FD40-85CD-645102A7BD7D}" type="presParOf" srcId="{3AA8B412-0831-A743-B0AE-8B4F61575B5F}" destId="{5F53DB8D-6220-4C4C-9138-E01A2096E755}" srcOrd="2" destOrd="0" presId="urn:microsoft.com/office/officeart/2008/layout/VerticalCurvedList"/>
    <dgm:cxn modelId="{BDCB236A-1324-7540-85F7-82E21408699D}" type="presParOf" srcId="{3AA8B412-0831-A743-B0AE-8B4F61575B5F}" destId="{9C8CA414-C3AE-2347-9ABD-AD0A0857E06E}" srcOrd="3" destOrd="0" presId="urn:microsoft.com/office/officeart/2008/layout/VerticalCurvedList"/>
    <dgm:cxn modelId="{2BF43C52-2991-8D44-BE68-DB17A3B1A235}" type="presParOf" srcId="{E8A5B526-E8AF-2140-BAFD-FB5D50B8ED39}" destId="{7B551C64-22DC-5146-8045-CC38483D8BDD}" srcOrd="1" destOrd="0" presId="urn:microsoft.com/office/officeart/2008/layout/VerticalCurvedList"/>
    <dgm:cxn modelId="{922F438B-16B8-484E-9652-565381AC31B4}" type="presParOf" srcId="{E8A5B526-E8AF-2140-BAFD-FB5D50B8ED39}" destId="{737B941E-18A8-5A4A-910E-1F68B5E5BC51}" srcOrd="2" destOrd="0" presId="urn:microsoft.com/office/officeart/2008/layout/VerticalCurvedList"/>
    <dgm:cxn modelId="{D88DD281-4AB9-4346-9128-C934F6F69995}" type="presParOf" srcId="{737B941E-18A8-5A4A-910E-1F68B5E5BC51}" destId="{A5B9F536-2592-A54B-9F06-197DE9D2B2FD}" srcOrd="0" destOrd="0" presId="urn:microsoft.com/office/officeart/2008/layout/VerticalCurvedList"/>
    <dgm:cxn modelId="{8E934C84-1987-454F-A282-89230E5E771E}" type="presParOf" srcId="{E8A5B526-E8AF-2140-BAFD-FB5D50B8ED39}" destId="{7B4DBEF2-439D-3D47-BAAF-0BD0678A35FA}" srcOrd="3" destOrd="0" presId="urn:microsoft.com/office/officeart/2008/layout/VerticalCurvedList"/>
    <dgm:cxn modelId="{C547CCF6-E930-2748-9A45-BBEF92179004}" type="presParOf" srcId="{E8A5B526-E8AF-2140-BAFD-FB5D50B8ED39}" destId="{0AF2D33E-586A-9749-85F1-56A6BB32C199}" srcOrd="4" destOrd="0" presId="urn:microsoft.com/office/officeart/2008/layout/VerticalCurvedList"/>
    <dgm:cxn modelId="{977A015C-C5E3-CE4B-B7D3-062F6508303F}" type="presParOf" srcId="{0AF2D33E-586A-9749-85F1-56A6BB32C199}" destId="{6AAFCB41-F593-964C-A736-3072BBF27EE7}" srcOrd="0" destOrd="0" presId="urn:microsoft.com/office/officeart/2008/layout/VerticalCurvedList"/>
    <dgm:cxn modelId="{9D8645AC-2BF0-D44C-A8CB-3658341F76F8}" type="presParOf" srcId="{E8A5B526-E8AF-2140-BAFD-FB5D50B8ED39}" destId="{069C0208-FEF0-8E45-B47C-4ABA8C1D874E}" srcOrd="5" destOrd="0" presId="urn:microsoft.com/office/officeart/2008/layout/VerticalCurvedList"/>
    <dgm:cxn modelId="{CADC8C7F-5F31-404E-B2FC-095F77D05196}" type="presParOf" srcId="{E8A5B526-E8AF-2140-BAFD-FB5D50B8ED39}" destId="{E3294209-CA68-4A45-8CA8-064B6F3F2997}" srcOrd="6" destOrd="0" presId="urn:microsoft.com/office/officeart/2008/layout/VerticalCurvedList"/>
    <dgm:cxn modelId="{36CABFC6-3578-084E-AAE3-058AE72A3E0E}" type="presParOf" srcId="{E3294209-CA68-4A45-8CA8-064B6F3F2997}" destId="{1E4AD397-3670-6249-BDD8-EF1DCB87A70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2BE3318-2366-41A6-8CE8-8C88C0E1CEE8}" type="doc">
      <dgm:prSet loTypeId="urn:microsoft.com/office/officeart/2005/8/layout/h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A7870D-3AD9-4654-B5B9-A8D22D72B23B}">
      <dgm:prSet phldrT="[Текст]" custT="1"/>
      <dgm:spPr/>
      <dgm:t>
        <a:bodyPr/>
        <a:lstStyle/>
        <a:p>
          <a:r>
            <a:rPr lang="ru-RU" sz="4000" dirty="0">
              <a:latin typeface="Arial Narrow" panose="020B0606020202030204" pitchFamily="34" charset="0"/>
            </a:rPr>
            <a:t>Блоки</a:t>
          </a:r>
        </a:p>
      </dgm:t>
    </dgm:pt>
    <dgm:pt modelId="{CE316D5A-A564-4E93-AE80-D1F78892E57F}" type="parTrans" cxnId="{4793E4B8-7370-4864-8C74-956F64A6A46F}">
      <dgm:prSet/>
      <dgm:spPr/>
      <dgm:t>
        <a:bodyPr/>
        <a:lstStyle/>
        <a:p>
          <a:endParaRPr lang="ru-RU"/>
        </a:p>
      </dgm:t>
    </dgm:pt>
    <dgm:pt modelId="{87770E61-0DFC-4D17-8EE1-972C77A57B40}" type="sibTrans" cxnId="{4793E4B8-7370-4864-8C74-956F64A6A46F}">
      <dgm:prSet/>
      <dgm:spPr/>
      <dgm:t>
        <a:bodyPr/>
        <a:lstStyle/>
        <a:p>
          <a:endParaRPr lang="ru-RU"/>
        </a:p>
      </dgm:t>
    </dgm:pt>
    <dgm:pt modelId="{D939D535-2FF4-40DD-AEB0-CFC908D4F226}">
      <dgm:prSet phldrT="[Текст]" custT="1"/>
      <dgm:spPr/>
      <dgm:t>
        <a:bodyPr/>
        <a:lstStyle/>
        <a:p>
          <a:r>
            <a:rPr lang="ru-RU" sz="1100" dirty="0">
              <a:latin typeface="Arial Narrow" panose="020B0606020202030204" pitchFamily="34" charset="0"/>
            </a:rPr>
            <a:t>Блок </a:t>
          </a:r>
          <a:r>
            <a:rPr lang="ru-RU" sz="1100" b="1" dirty="0">
              <a:latin typeface="Arial Narrow" panose="020B0606020202030204" pitchFamily="34" charset="0"/>
            </a:rPr>
            <a:t>«Знание» </a:t>
          </a:r>
          <a:r>
            <a:rPr lang="ru-RU" sz="1100" dirty="0">
              <a:latin typeface="Arial Narrow" panose="020B0606020202030204" pitchFamily="34" charset="0"/>
            </a:rPr>
            <a:t>включает задачи по математике, которые требуют от обучающегося академических знаний свойств чисел и простых геометрических фигур, воспроизводства определений и извлечения информации из стандартных схем и диаграмм. В естественных науках необходимо продемонстрировать знания о свойствах отдельных организмов и материалов, явлений и процессов, естественнонаучных терминов и единиц измерения</a:t>
          </a:r>
        </a:p>
      </dgm:t>
    </dgm:pt>
    <dgm:pt modelId="{2BE6DB27-5F11-4DF2-8BEB-C67D87C65A81}" type="parTrans" cxnId="{33C1A071-E604-41AB-BD91-BAB3F7D60EAC}">
      <dgm:prSet/>
      <dgm:spPr/>
      <dgm:t>
        <a:bodyPr/>
        <a:lstStyle/>
        <a:p>
          <a:endParaRPr lang="ru-RU"/>
        </a:p>
      </dgm:t>
    </dgm:pt>
    <dgm:pt modelId="{6B13B1B2-64E8-4CAE-A5D4-D38FA62B5655}" type="sibTrans" cxnId="{33C1A071-E604-41AB-BD91-BAB3F7D60EAC}">
      <dgm:prSet/>
      <dgm:spPr/>
      <dgm:t>
        <a:bodyPr/>
        <a:lstStyle/>
        <a:p>
          <a:endParaRPr lang="ru-RU"/>
        </a:p>
      </dgm:t>
    </dgm:pt>
    <dgm:pt modelId="{BCD5C180-F56D-43B9-B024-9B20317DA740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dirty="0">
              <a:latin typeface="Arial Narrow" panose="020B0606020202030204" pitchFamily="34" charset="0"/>
            </a:rPr>
            <a:t>При выполнении тестовых заданий блока </a:t>
          </a:r>
          <a:r>
            <a:rPr lang="ru-RU" sz="1100" b="1" dirty="0">
              <a:latin typeface="Arial Narrow" panose="020B0606020202030204" pitchFamily="34" charset="0"/>
            </a:rPr>
            <a:t>«Применение» </a:t>
          </a:r>
          <a:r>
            <a:rPr lang="ru-RU" sz="1100" dirty="0">
              <a:latin typeface="Arial Narrow" panose="020B0606020202030204" pitchFamily="34" charset="0"/>
            </a:rPr>
            <a:t>обучающиеся должны показать навыки решения математических и естественно-научных задач с различными жизненными ситуациями, интерпретации данных таблиц и схем, диаграмм и схем, проведения экспериментальных работ.</a:t>
          </a:r>
        </a:p>
        <a:p>
          <a:pPr marL="0" lvl="0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dirty="0">
            <a:latin typeface="Arial Narrow" panose="020B0606020202030204" pitchFamily="34" charset="0"/>
          </a:endParaRPr>
        </a:p>
      </dgm:t>
    </dgm:pt>
    <dgm:pt modelId="{6587D4CD-2BAA-4E3C-904A-5829618882AC}" type="parTrans" cxnId="{EFF3C75F-946A-4E02-8104-DCACF89732FD}">
      <dgm:prSet/>
      <dgm:spPr/>
      <dgm:t>
        <a:bodyPr/>
        <a:lstStyle/>
        <a:p>
          <a:endParaRPr lang="ru-RU"/>
        </a:p>
      </dgm:t>
    </dgm:pt>
    <dgm:pt modelId="{2A3A18FB-6493-4F2C-B06C-4C11636AD173}" type="sibTrans" cxnId="{EFF3C75F-946A-4E02-8104-DCACF89732FD}">
      <dgm:prSet/>
      <dgm:spPr/>
      <dgm:t>
        <a:bodyPr/>
        <a:lstStyle/>
        <a:p>
          <a:endParaRPr lang="ru-RU"/>
        </a:p>
      </dgm:t>
    </dgm:pt>
    <dgm:pt modelId="{45634832-EC24-4594-94E2-CB03A220B833}">
      <dgm:prSet/>
      <dgm:spPr/>
      <dgm:t>
        <a:bodyPr/>
        <a:lstStyle/>
        <a:p>
          <a:r>
            <a:rPr lang="ru-RU" dirty="0">
              <a:latin typeface="Arial Narrow" panose="020B0606020202030204" pitchFamily="34" charset="0"/>
            </a:rPr>
            <a:t>Задания блока </a:t>
          </a:r>
          <a:r>
            <a:rPr lang="ru-RU" b="1" dirty="0">
              <a:latin typeface="Arial Narrow" panose="020B0606020202030204" pitchFamily="34" charset="0"/>
            </a:rPr>
            <a:t>«Рассуждение»</a:t>
          </a:r>
          <a:r>
            <a:rPr lang="ru-RU" dirty="0">
              <a:latin typeface="Arial Narrow" panose="020B0606020202030204" pitchFamily="34" charset="0"/>
            </a:rPr>
            <a:t> выявляют навыки логического и системного мышления обучающихся. Задачи, требующие рассуждений, могут различаться между собой новизной предлагаемой ситуации, сложностью вопроса, количеством шагов решения, необходимостью интегрирования знаний различных разделов математики. Выполнение естественно-научных тестов требует от обучающихся объяснения тех или иных явлений, аргументации обоснованных выводов, обобщения и интегрирования знаний различных областей естествознания</a:t>
          </a:r>
        </a:p>
      </dgm:t>
    </dgm:pt>
    <dgm:pt modelId="{7FD909DD-25D4-44E9-9BEB-4825C53F45E3}" type="parTrans" cxnId="{53274758-9B4A-482B-B3E9-5E8C8292FB9D}">
      <dgm:prSet/>
      <dgm:spPr/>
      <dgm:t>
        <a:bodyPr/>
        <a:lstStyle/>
        <a:p>
          <a:endParaRPr lang="ru-RU"/>
        </a:p>
      </dgm:t>
    </dgm:pt>
    <dgm:pt modelId="{DAA1ABC1-5162-4A2F-BC33-5C982EBC8959}" type="sibTrans" cxnId="{53274758-9B4A-482B-B3E9-5E8C8292FB9D}">
      <dgm:prSet/>
      <dgm:spPr/>
      <dgm:t>
        <a:bodyPr/>
        <a:lstStyle/>
        <a:p>
          <a:endParaRPr lang="ru-RU"/>
        </a:p>
      </dgm:t>
    </dgm:pt>
    <dgm:pt modelId="{2E655958-169E-44FD-A7D8-636765291940}" type="pres">
      <dgm:prSet presAssocID="{32BE3318-2366-41A6-8CE8-8C88C0E1CEE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84C8D3-0025-4413-A892-DCA879B8A2D1}" type="pres">
      <dgm:prSet presAssocID="{EEA7870D-3AD9-4654-B5B9-A8D22D72B23B}" presName="roof" presStyleLbl="dkBgShp" presStyleIdx="0" presStyleCnt="2" custScaleY="48361"/>
      <dgm:spPr/>
      <dgm:t>
        <a:bodyPr/>
        <a:lstStyle/>
        <a:p>
          <a:endParaRPr lang="ru-RU"/>
        </a:p>
      </dgm:t>
    </dgm:pt>
    <dgm:pt modelId="{D776C9A4-FA37-4A19-AD2A-1F993FC6E787}" type="pres">
      <dgm:prSet presAssocID="{EEA7870D-3AD9-4654-B5B9-A8D22D72B23B}" presName="pillars" presStyleCnt="0"/>
      <dgm:spPr/>
    </dgm:pt>
    <dgm:pt modelId="{D7301A21-15C5-4D59-8543-D3CBF23883A9}" type="pres">
      <dgm:prSet presAssocID="{EEA7870D-3AD9-4654-B5B9-A8D22D72B23B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309C79-500C-43CC-A021-C1EB08497FC5}" type="pres">
      <dgm:prSet presAssocID="{BCD5C180-F56D-43B9-B024-9B20317DA740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20EE0C-CF12-45CA-9C81-7ACEF19B5518}" type="pres">
      <dgm:prSet presAssocID="{45634832-EC24-4594-94E2-CB03A220B833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B52919-8AF8-4039-8A43-D349BD3ECDD8}" type="pres">
      <dgm:prSet presAssocID="{EEA7870D-3AD9-4654-B5B9-A8D22D72B23B}" presName="base" presStyleLbl="dkBgShp" presStyleIdx="1" presStyleCnt="2"/>
      <dgm:spPr/>
    </dgm:pt>
  </dgm:ptLst>
  <dgm:cxnLst>
    <dgm:cxn modelId="{EFF3C75F-946A-4E02-8104-DCACF89732FD}" srcId="{EEA7870D-3AD9-4654-B5B9-A8D22D72B23B}" destId="{BCD5C180-F56D-43B9-B024-9B20317DA740}" srcOrd="1" destOrd="0" parTransId="{6587D4CD-2BAA-4E3C-904A-5829618882AC}" sibTransId="{2A3A18FB-6493-4F2C-B06C-4C11636AD173}"/>
    <dgm:cxn modelId="{530212F8-4266-4752-9F17-FE048F953DAD}" type="presOf" srcId="{45634832-EC24-4594-94E2-CB03A220B833}" destId="{4420EE0C-CF12-45CA-9C81-7ACEF19B5518}" srcOrd="0" destOrd="0" presId="urn:microsoft.com/office/officeart/2005/8/layout/hList3"/>
    <dgm:cxn modelId="{2A9C43BE-F564-4568-B90D-D6168C01060F}" type="presOf" srcId="{32BE3318-2366-41A6-8CE8-8C88C0E1CEE8}" destId="{2E655958-169E-44FD-A7D8-636765291940}" srcOrd="0" destOrd="0" presId="urn:microsoft.com/office/officeart/2005/8/layout/hList3"/>
    <dgm:cxn modelId="{7DA0A349-F0D8-43A8-A952-6E2CE7D1F837}" type="presOf" srcId="{EEA7870D-3AD9-4654-B5B9-A8D22D72B23B}" destId="{D984C8D3-0025-4413-A892-DCA879B8A2D1}" srcOrd="0" destOrd="0" presId="urn:microsoft.com/office/officeart/2005/8/layout/hList3"/>
    <dgm:cxn modelId="{53274758-9B4A-482B-B3E9-5E8C8292FB9D}" srcId="{EEA7870D-3AD9-4654-B5B9-A8D22D72B23B}" destId="{45634832-EC24-4594-94E2-CB03A220B833}" srcOrd="2" destOrd="0" parTransId="{7FD909DD-25D4-44E9-9BEB-4825C53F45E3}" sibTransId="{DAA1ABC1-5162-4A2F-BC33-5C982EBC8959}"/>
    <dgm:cxn modelId="{4793E4B8-7370-4864-8C74-956F64A6A46F}" srcId="{32BE3318-2366-41A6-8CE8-8C88C0E1CEE8}" destId="{EEA7870D-3AD9-4654-B5B9-A8D22D72B23B}" srcOrd="0" destOrd="0" parTransId="{CE316D5A-A564-4E93-AE80-D1F78892E57F}" sibTransId="{87770E61-0DFC-4D17-8EE1-972C77A57B40}"/>
    <dgm:cxn modelId="{33C1A071-E604-41AB-BD91-BAB3F7D60EAC}" srcId="{EEA7870D-3AD9-4654-B5B9-A8D22D72B23B}" destId="{D939D535-2FF4-40DD-AEB0-CFC908D4F226}" srcOrd="0" destOrd="0" parTransId="{2BE6DB27-5F11-4DF2-8BEB-C67D87C65A81}" sibTransId="{6B13B1B2-64E8-4CAE-A5D4-D38FA62B5655}"/>
    <dgm:cxn modelId="{4D058FCF-F733-45E4-ACFE-787305244AA4}" type="presOf" srcId="{D939D535-2FF4-40DD-AEB0-CFC908D4F226}" destId="{D7301A21-15C5-4D59-8543-D3CBF23883A9}" srcOrd="0" destOrd="0" presId="urn:microsoft.com/office/officeart/2005/8/layout/hList3"/>
    <dgm:cxn modelId="{A99A1D4D-D38E-4942-B537-AFEC1C3026AC}" type="presOf" srcId="{BCD5C180-F56D-43B9-B024-9B20317DA740}" destId="{21309C79-500C-43CC-A021-C1EB08497FC5}" srcOrd="0" destOrd="0" presId="urn:microsoft.com/office/officeart/2005/8/layout/hList3"/>
    <dgm:cxn modelId="{1AD1B83E-C28D-4860-8D5A-1479C7CB1A39}" type="presParOf" srcId="{2E655958-169E-44FD-A7D8-636765291940}" destId="{D984C8D3-0025-4413-A892-DCA879B8A2D1}" srcOrd="0" destOrd="0" presId="urn:microsoft.com/office/officeart/2005/8/layout/hList3"/>
    <dgm:cxn modelId="{B91662F0-C915-4056-95FF-61B735DE8B0F}" type="presParOf" srcId="{2E655958-169E-44FD-A7D8-636765291940}" destId="{D776C9A4-FA37-4A19-AD2A-1F993FC6E787}" srcOrd="1" destOrd="0" presId="urn:microsoft.com/office/officeart/2005/8/layout/hList3"/>
    <dgm:cxn modelId="{B3B1715C-E022-4C72-8C6F-4989569A1990}" type="presParOf" srcId="{D776C9A4-FA37-4A19-AD2A-1F993FC6E787}" destId="{D7301A21-15C5-4D59-8543-D3CBF23883A9}" srcOrd="0" destOrd="0" presId="urn:microsoft.com/office/officeart/2005/8/layout/hList3"/>
    <dgm:cxn modelId="{E465D948-F96A-4024-8EF6-F563AA621C4D}" type="presParOf" srcId="{D776C9A4-FA37-4A19-AD2A-1F993FC6E787}" destId="{21309C79-500C-43CC-A021-C1EB08497FC5}" srcOrd="1" destOrd="0" presId="urn:microsoft.com/office/officeart/2005/8/layout/hList3"/>
    <dgm:cxn modelId="{F2E3CF60-BC81-4354-BC24-D4F94C72F280}" type="presParOf" srcId="{D776C9A4-FA37-4A19-AD2A-1F993FC6E787}" destId="{4420EE0C-CF12-45CA-9C81-7ACEF19B5518}" srcOrd="2" destOrd="0" presId="urn:microsoft.com/office/officeart/2005/8/layout/hList3"/>
    <dgm:cxn modelId="{C51A9AF5-6121-4783-814F-5361EC35383C}" type="presParOf" srcId="{2E655958-169E-44FD-A7D8-636765291940}" destId="{F4B52919-8AF8-4039-8A43-D349BD3ECDD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B3E10A-B3F6-468B-A896-1B8F7587265E}">
      <dsp:nvSpPr>
        <dsp:cNvPr id="0" name=""/>
        <dsp:cNvSpPr/>
      </dsp:nvSpPr>
      <dsp:spPr>
        <a:xfrm rot="16200000">
          <a:off x="653995" y="1233870"/>
          <a:ext cx="2612745" cy="159666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63500" rIns="57150" bIns="635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latin typeface="+mj-lt"/>
            </a:rPr>
            <a:t>Метапредметные результаты образовательной деятельности</a:t>
          </a:r>
          <a:r>
            <a:rPr lang="ru-RU" sz="1000" kern="1200" dirty="0">
              <a:latin typeface="+mj-lt"/>
            </a:rPr>
            <a:t> — способы деятельности, применимые как в рамках образовательного процесса, так и при решении проблем в реальных жизненных ситуациях, освоенные обучающимися на базе одного, нескольких или всех учебных предметов.</a:t>
          </a:r>
          <a:endParaRPr lang="ru-RU" sz="1000" kern="1200" dirty="0"/>
        </a:p>
      </dsp:txBody>
      <dsp:txXfrm rot="5400000">
        <a:off x="1239993" y="803786"/>
        <a:ext cx="1518707" cy="2456831"/>
      </dsp:txXfrm>
    </dsp:sp>
    <dsp:sp modelId="{1A5EFEED-36B0-4710-BD06-FAC1E69EB8DD}">
      <dsp:nvSpPr>
        <dsp:cNvPr id="0" name=""/>
        <dsp:cNvSpPr/>
      </dsp:nvSpPr>
      <dsp:spPr>
        <a:xfrm rot="5400000">
          <a:off x="2323161" y="1233870"/>
          <a:ext cx="2612745" cy="159666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63500" rIns="38100" bIns="635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latin typeface="+mj-lt"/>
            </a:rPr>
            <a:t>Личностные результаты образовательной деятельности</a:t>
          </a:r>
          <a:r>
            <a:rPr lang="ru-RU" sz="1000" kern="1200" dirty="0">
              <a:latin typeface="+mj-lt"/>
            </a:rPr>
            <a:t> — система ценностных отношений обучающихся — к себе, другим участникам образовательного процесса, самому образовательному процессу и его результатам, сформированные в образовательном процессе.</a:t>
          </a:r>
        </a:p>
      </dsp:txBody>
      <dsp:txXfrm rot="-5400000">
        <a:off x="2831202" y="803787"/>
        <a:ext cx="1518707" cy="2456831"/>
      </dsp:txXfrm>
    </dsp:sp>
    <dsp:sp modelId="{F6F565A0-B62D-4F76-9497-B687499713A2}">
      <dsp:nvSpPr>
        <dsp:cNvPr id="0" name=""/>
        <dsp:cNvSpPr/>
      </dsp:nvSpPr>
      <dsp:spPr>
        <a:xfrm>
          <a:off x="1960204" y="0"/>
          <a:ext cx="1669165" cy="1669084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D66588-D108-484B-9B62-8BF0FD303471}">
      <dsp:nvSpPr>
        <dsp:cNvPr id="0" name=""/>
        <dsp:cNvSpPr/>
      </dsp:nvSpPr>
      <dsp:spPr>
        <a:xfrm rot="10800000">
          <a:off x="1960204" y="2394915"/>
          <a:ext cx="1669165" cy="1669084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262C5A-4956-4A8D-9C3E-914E033476EB}">
      <dsp:nvSpPr>
        <dsp:cNvPr id="0" name=""/>
        <dsp:cNvSpPr/>
      </dsp:nvSpPr>
      <dsp:spPr>
        <a:xfrm>
          <a:off x="744" y="145603"/>
          <a:ext cx="2902148" cy="1741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000" kern="1200" dirty="0"/>
            <a:t>учебно-познавательные задачи, направленные на формирование и оценку умений и навыков, способствующих </a:t>
          </a:r>
          <a:r>
            <a:rPr lang="ru-RU" altLang="ru-RU" sz="1000" b="1" kern="1200" dirty="0"/>
            <a:t>освоению систематических знаний</a:t>
          </a:r>
          <a:r>
            <a:rPr lang="ru-RU" altLang="ru-RU" sz="1000" kern="1200" dirty="0"/>
            <a:t>.</a:t>
          </a:r>
          <a:endParaRPr lang="ru-RU" sz="1000" kern="1200" dirty="0"/>
        </a:p>
      </dsp:txBody>
      <dsp:txXfrm>
        <a:off x="744" y="145603"/>
        <a:ext cx="2902148" cy="1741289"/>
      </dsp:txXfrm>
    </dsp:sp>
    <dsp:sp modelId="{A9409354-5CDC-4BB1-B2D6-11D84D8A96AB}">
      <dsp:nvSpPr>
        <dsp:cNvPr id="0" name=""/>
        <dsp:cNvSpPr/>
      </dsp:nvSpPr>
      <dsp:spPr>
        <a:xfrm>
          <a:off x="3193107" y="145603"/>
          <a:ext cx="2902148" cy="1741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000" kern="1200" dirty="0"/>
            <a:t>учебно-познавательные задачи, направленные на формирование и оценку навыка</a:t>
          </a:r>
          <a:r>
            <a:rPr lang="ru-RU" altLang="ru-RU" sz="1000" b="1" kern="1200" dirty="0"/>
            <a:t> самостоятельного приобретения, переноса и интеграции знаний</a:t>
          </a:r>
          <a:r>
            <a:rPr lang="ru-RU" altLang="ru-RU" sz="1000" kern="1200" dirty="0"/>
            <a:t> как результата использования </a:t>
          </a:r>
          <a:r>
            <a:rPr lang="ru-RU" altLang="ru-RU" sz="1000" kern="1200" dirty="0" err="1"/>
            <a:t>знако</a:t>
          </a:r>
          <a:r>
            <a:rPr lang="ru-RU" altLang="ru-RU" sz="1000" kern="1200" dirty="0"/>
            <a:t>-символических средств и/или логических операций сравнения, анализа, синтеза, обобщения, интерпретации, оценки, классификации по родовидовым признакам, установления аналогий и причинно-следственных связей, построения рассуждений, соотнесения с известным</a:t>
          </a:r>
          <a:endParaRPr lang="ru-RU" sz="1000" kern="1200" dirty="0"/>
        </a:p>
      </dsp:txBody>
      <dsp:txXfrm>
        <a:off x="3193107" y="145603"/>
        <a:ext cx="2902148" cy="1741289"/>
      </dsp:txXfrm>
    </dsp:sp>
    <dsp:sp modelId="{B9B35F1B-32C6-48FD-B87F-47A25D69760D}">
      <dsp:nvSpPr>
        <dsp:cNvPr id="0" name=""/>
        <dsp:cNvSpPr/>
      </dsp:nvSpPr>
      <dsp:spPr>
        <a:xfrm>
          <a:off x="1596925" y="2177107"/>
          <a:ext cx="2902148" cy="1741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000" kern="1200" dirty="0"/>
            <a:t>учебно-практические задачи, направленные на формирование и оценку</a:t>
          </a:r>
          <a:r>
            <a:rPr lang="ru-RU" altLang="ru-RU" sz="1000" b="1" kern="1200" dirty="0"/>
            <a:t> </a:t>
          </a:r>
          <a:r>
            <a:rPr lang="ru-RU" altLang="ru-RU" sz="1000" kern="1200" dirty="0"/>
            <a:t>навыка</a:t>
          </a:r>
          <a:r>
            <a:rPr lang="ru-RU" altLang="ru-RU" sz="1000" b="1" kern="1200" dirty="0"/>
            <a:t> разрешения</a:t>
          </a:r>
          <a:r>
            <a:rPr lang="ru-RU" altLang="ru-RU" sz="1000" kern="1200" dirty="0"/>
            <a:t> </a:t>
          </a:r>
          <a:r>
            <a:rPr lang="ru-RU" altLang="ru-RU" sz="1000" b="1" kern="1200" dirty="0"/>
            <a:t>проблем</a:t>
          </a:r>
          <a:r>
            <a:rPr lang="ru-RU" altLang="ru-RU" sz="1000" kern="1200" dirty="0"/>
            <a:t>/проблемных ситуаций, требующие принятия решения в ситуации неопределённости, например, выбора или разработки оптимального либо наиболее эффективного решения, создания объекта с заданными свойствами, установления закономерностей или «устранения неполадок» и т. п.</a:t>
          </a:r>
          <a:endParaRPr lang="ru-RU" sz="1000" kern="1200" dirty="0"/>
        </a:p>
      </dsp:txBody>
      <dsp:txXfrm>
        <a:off x="1596925" y="2177107"/>
        <a:ext cx="2902148" cy="17412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A7A214-7EAA-48EF-A8D4-FB9E7813205B}">
      <dsp:nvSpPr>
        <dsp:cNvPr id="0" name=""/>
        <dsp:cNvSpPr/>
      </dsp:nvSpPr>
      <dsp:spPr>
        <a:xfrm>
          <a:off x="744" y="145603"/>
          <a:ext cx="2902148" cy="1741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000" kern="1200" dirty="0"/>
            <a:t> учебно-практические задачи, направленные на формирование и оценку</a:t>
          </a:r>
          <a:r>
            <a:rPr lang="ru-RU" altLang="ru-RU" sz="1000" b="1" kern="1200" dirty="0"/>
            <a:t> </a:t>
          </a:r>
          <a:r>
            <a:rPr lang="ru-RU" altLang="ru-RU" sz="1000" kern="1200" dirty="0"/>
            <a:t>навыка</a:t>
          </a:r>
          <a:r>
            <a:rPr lang="ru-RU" altLang="ru-RU" sz="1000" b="1" kern="1200" dirty="0"/>
            <a:t> сотрудничества</a:t>
          </a:r>
          <a:r>
            <a:rPr lang="ru-RU" altLang="ru-RU" sz="1000" kern="1200" dirty="0"/>
            <a:t>, требующие совместной работы в парах или группах с распределением ролей/функций и разделением ответственности за конечный результат</a:t>
          </a:r>
          <a:endParaRPr lang="ru-RU" sz="1000" kern="1200" dirty="0"/>
        </a:p>
      </dsp:txBody>
      <dsp:txXfrm>
        <a:off x="744" y="145603"/>
        <a:ext cx="2902148" cy="1741289"/>
      </dsp:txXfrm>
    </dsp:sp>
    <dsp:sp modelId="{C16FCCC5-C246-49A9-943E-159F9258E0BA}">
      <dsp:nvSpPr>
        <dsp:cNvPr id="0" name=""/>
        <dsp:cNvSpPr/>
      </dsp:nvSpPr>
      <dsp:spPr>
        <a:xfrm>
          <a:off x="3193107" y="145603"/>
          <a:ext cx="2902148" cy="1741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000" kern="1200" dirty="0"/>
            <a:t>учебно-практические задачи, направленные на формирование и оценку</a:t>
          </a:r>
          <a:r>
            <a:rPr lang="ru-RU" altLang="ru-RU" sz="1000" b="1" kern="1200" dirty="0"/>
            <a:t> </a:t>
          </a:r>
          <a:r>
            <a:rPr lang="ru-RU" altLang="ru-RU" sz="1000" kern="1200" dirty="0"/>
            <a:t>навыка</a:t>
          </a:r>
          <a:r>
            <a:rPr lang="ru-RU" altLang="ru-RU" sz="1000" b="1" kern="1200" dirty="0"/>
            <a:t> коммуникации</a:t>
          </a:r>
          <a:r>
            <a:rPr lang="ru-RU" altLang="ru-RU" sz="1000" kern="1200" dirty="0"/>
            <a:t>, требующие создания письменного или устного текста/высказывания с заданными параметрами: коммуникативной задачей, темой, объёмом, форматом </a:t>
          </a:r>
          <a:endParaRPr lang="ru-RU" sz="1000" kern="1200" dirty="0"/>
        </a:p>
      </dsp:txBody>
      <dsp:txXfrm>
        <a:off x="3193107" y="145603"/>
        <a:ext cx="2902148" cy="1741289"/>
      </dsp:txXfrm>
    </dsp:sp>
    <dsp:sp modelId="{14D0F875-3BB5-400F-B129-BD56369C13EF}">
      <dsp:nvSpPr>
        <dsp:cNvPr id="0" name=""/>
        <dsp:cNvSpPr/>
      </dsp:nvSpPr>
      <dsp:spPr>
        <a:xfrm>
          <a:off x="1596925" y="2177107"/>
          <a:ext cx="2902148" cy="1741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000" kern="1200" dirty="0"/>
            <a:t>учебно-практические и учебно-познавательные задачи, направленные на формирование и оценку</a:t>
          </a:r>
          <a:r>
            <a:rPr lang="ru-RU" altLang="ru-RU" sz="1000" b="1" kern="1200" dirty="0"/>
            <a:t> </a:t>
          </a:r>
          <a:r>
            <a:rPr lang="ru-RU" altLang="ru-RU" sz="1000" kern="1200" dirty="0"/>
            <a:t>навыка </a:t>
          </a:r>
          <a:r>
            <a:rPr lang="ru-RU" altLang="ru-RU" sz="1000" b="1" kern="1200" dirty="0"/>
            <a:t>самоорганизации и саморегуляции</a:t>
          </a:r>
          <a:r>
            <a:rPr lang="ru-RU" altLang="ru-RU" sz="1000" kern="1200" dirty="0"/>
            <a:t>, наделяющие учащихся функциями организации выполнения задания: планирования этапов выполнения работы, отслеживания продвижения в выполнении задания, соблюдения графика подготовки и предоставления материалов, поиска необходимых ресурсов, распределения обязанностей и контроля качества выполнения работы</a:t>
          </a:r>
          <a:endParaRPr lang="ru-RU" sz="1000" kern="1200" dirty="0"/>
        </a:p>
      </dsp:txBody>
      <dsp:txXfrm>
        <a:off x="1596925" y="2177107"/>
        <a:ext cx="2902148" cy="17412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DC7B57-27F8-475D-A9BF-DF8A0817F53A}">
      <dsp:nvSpPr>
        <dsp:cNvPr id="0" name=""/>
        <dsp:cNvSpPr/>
      </dsp:nvSpPr>
      <dsp:spPr>
        <a:xfrm>
          <a:off x="744" y="145603"/>
          <a:ext cx="2902148" cy="1741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u-RU" altLang="ru-RU" sz="1000" kern="1200" dirty="0"/>
            <a:t>учебно-практические и учебно-познавательные задачи, направленные на формирование и оценку навыка </a:t>
          </a:r>
          <a:r>
            <a:rPr lang="ru-RU" altLang="ru-RU" sz="1000" b="1" kern="1200" dirty="0"/>
            <a:t>рефлексии</a:t>
          </a:r>
          <a:r>
            <a:rPr lang="ru-RU" altLang="ru-RU" sz="1000" kern="1200" dirty="0"/>
            <a:t>, что требует от обучающихся самостоятельной оценки или анализа собственной учебной деятельности с позиций соответствия полученных результатов учебной задаче, целям и способам действий, выявления позитивных и негативных факторов, влияющих на результаты и качество выполнения задания и/или самостоятельной постановки учебных задач </a:t>
          </a:r>
          <a:endParaRPr lang="ru-RU" sz="1000" kern="1200" dirty="0"/>
        </a:p>
      </dsp:txBody>
      <dsp:txXfrm>
        <a:off x="744" y="145603"/>
        <a:ext cx="2902148" cy="1741289"/>
      </dsp:txXfrm>
    </dsp:sp>
    <dsp:sp modelId="{7AAD3182-5077-4894-9BAB-89DEA7E76439}">
      <dsp:nvSpPr>
        <dsp:cNvPr id="0" name=""/>
        <dsp:cNvSpPr/>
      </dsp:nvSpPr>
      <dsp:spPr>
        <a:xfrm>
          <a:off x="3193107" y="145603"/>
          <a:ext cx="2902148" cy="1741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000" kern="1200" dirty="0"/>
            <a:t>учебно-практические и учебно-познавательные задачи, направленные на формирование </a:t>
          </a:r>
          <a:r>
            <a:rPr lang="ru-RU" altLang="ru-RU" sz="1000" b="1" kern="1200" dirty="0"/>
            <a:t>ценностно-смысловых установок</a:t>
          </a:r>
          <a:r>
            <a:rPr lang="ru-RU" altLang="ru-RU" sz="1000" kern="1200" dirty="0"/>
            <a:t>, что требует от обучающихся выражения ценностных суждений и/или своей позиции по обсуждаемой проблеме на основе имеющихся представлений о социальных и/или личностных ценностях, нравственно-этических нормах, эстетических ценностях, а также аргументации</a:t>
          </a:r>
          <a:endParaRPr lang="ru-RU" sz="1000" kern="1200" dirty="0"/>
        </a:p>
      </dsp:txBody>
      <dsp:txXfrm>
        <a:off x="3193107" y="145603"/>
        <a:ext cx="2902148" cy="1741289"/>
      </dsp:txXfrm>
    </dsp:sp>
    <dsp:sp modelId="{9CF526CD-1D73-4564-A65D-D0490B0BF9AF}">
      <dsp:nvSpPr>
        <dsp:cNvPr id="0" name=""/>
        <dsp:cNvSpPr/>
      </dsp:nvSpPr>
      <dsp:spPr>
        <a:xfrm>
          <a:off x="1596925" y="2177107"/>
          <a:ext cx="2902148" cy="1741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000" kern="1200" dirty="0"/>
            <a:t>учебно-практические и учебно-познавательные задачи, направленные на формирование и оценку </a:t>
          </a:r>
          <a:r>
            <a:rPr lang="ru-RU" altLang="ru-RU" sz="1000" b="1" kern="1200" dirty="0"/>
            <a:t>ИКТ-компетентности</a:t>
          </a:r>
          <a:r>
            <a:rPr lang="ru-RU" altLang="ru-RU" sz="1000" kern="1200" dirty="0"/>
            <a:t> обучающихся, требующие педагогически целесообразного использования ИКТ в целях повышения эффективности процесса формирования всех перечисленных выше ключевых навыков</a:t>
          </a:r>
          <a:endParaRPr lang="ru-RU" sz="1000" kern="1200" dirty="0"/>
        </a:p>
      </dsp:txBody>
      <dsp:txXfrm>
        <a:off x="1596925" y="2177107"/>
        <a:ext cx="2902148" cy="17412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3927D9-2E07-4A17-A38B-EA6A2FABC196}">
      <dsp:nvSpPr>
        <dsp:cNvPr id="0" name=""/>
        <dsp:cNvSpPr/>
      </dsp:nvSpPr>
      <dsp:spPr>
        <a:xfrm>
          <a:off x="3615232" y="2240517"/>
          <a:ext cx="1651695" cy="10699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>
              <a:latin typeface="Arial Narrow" panose="020B0606020202030204" pitchFamily="34" charset="0"/>
              <a:cs typeface="Arial" panose="020B0604020202020204" pitchFamily="34" charset="0"/>
            </a:rPr>
            <a:t>Наука и техника</a:t>
          </a:r>
        </a:p>
      </dsp:txBody>
      <dsp:txXfrm>
        <a:off x="4134244" y="2531501"/>
        <a:ext cx="1109180" cy="755437"/>
      </dsp:txXfrm>
    </dsp:sp>
    <dsp:sp modelId="{5E56E395-ADE0-4CBD-8CA5-8F643FB6AB5B}">
      <dsp:nvSpPr>
        <dsp:cNvPr id="0" name=""/>
        <dsp:cNvSpPr/>
      </dsp:nvSpPr>
      <dsp:spPr>
        <a:xfrm>
          <a:off x="192729" y="2273588"/>
          <a:ext cx="2169055" cy="10699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>
              <a:latin typeface="Arial Narrow" panose="020B0606020202030204" pitchFamily="34" charset="0"/>
              <a:cs typeface="Arial" panose="020B0604020202020204" pitchFamily="34" charset="0"/>
            </a:rPr>
            <a:t>Мир профессий </a:t>
          </a:r>
        </a:p>
      </dsp:txBody>
      <dsp:txXfrm>
        <a:off x="216232" y="2564572"/>
        <a:ext cx="1471333" cy="755437"/>
      </dsp:txXfrm>
    </dsp:sp>
    <dsp:sp modelId="{A559118B-077C-4EA5-BD09-FA3C8A62B799}">
      <dsp:nvSpPr>
        <dsp:cNvPr id="0" name=""/>
        <dsp:cNvSpPr/>
      </dsp:nvSpPr>
      <dsp:spPr>
        <a:xfrm>
          <a:off x="2935361" y="0"/>
          <a:ext cx="2331566" cy="10699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>
              <a:latin typeface="Arial Narrow" panose="020B0606020202030204" pitchFamily="34" charset="0"/>
              <a:cs typeface="Arial" panose="020B0604020202020204" pitchFamily="34" charset="0"/>
            </a:rPr>
            <a:t>Человек и природа</a:t>
          </a:r>
        </a:p>
      </dsp:txBody>
      <dsp:txXfrm>
        <a:off x="3658334" y="23503"/>
        <a:ext cx="1585090" cy="755437"/>
      </dsp:txXfrm>
    </dsp:sp>
    <dsp:sp modelId="{054B858F-9493-47D4-BBD9-096562F0B8C1}">
      <dsp:nvSpPr>
        <dsp:cNvPr id="0" name=""/>
        <dsp:cNvSpPr/>
      </dsp:nvSpPr>
      <dsp:spPr>
        <a:xfrm>
          <a:off x="129015" y="0"/>
          <a:ext cx="2296484" cy="10699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>
              <a:latin typeface="Arial Narrow" panose="020B0606020202030204" pitchFamily="34" charset="0"/>
              <a:cs typeface="Arial" panose="020B0604020202020204" pitchFamily="34" charset="0"/>
            </a:rPr>
            <a:t>Этот волшебный мир</a:t>
          </a:r>
        </a:p>
      </dsp:txBody>
      <dsp:txXfrm>
        <a:off x="152518" y="23503"/>
        <a:ext cx="1560532" cy="755437"/>
      </dsp:txXfrm>
    </dsp:sp>
    <dsp:sp modelId="{6A6133A7-F2A0-466B-A358-777E09C9795A}">
      <dsp:nvSpPr>
        <dsp:cNvPr id="0" name=""/>
        <dsp:cNvSpPr/>
      </dsp:nvSpPr>
      <dsp:spPr>
        <a:xfrm>
          <a:off x="1152287" y="190580"/>
          <a:ext cx="1447741" cy="144774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1 класс</a:t>
          </a:r>
        </a:p>
      </dsp:txBody>
      <dsp:txXfrm>
        <a:off x="1576321" y="614614"/>
        <a:ext cx="1023707" cy="1023707"/>
      </dsp:txXfrm>
    </dsp:sp>
    <dsp:sp modelId="{F1169CD4-835B-4EF9-B542-D1DE60B68B4C}">
      <dsp:nvSpPr>
        <dsp:cNvPr id="0" name=""/>
        <dsp:cNvSpPr/>
      </dsp:nvSpPr>
      <dsp:spPr>
        <a:xfrm rot="5400000">
          <a:off x="2666899" y="190580"/>
          <a:ext cx="1447741" cy="144774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2 класс</a:t>
          </a:r>
        </a:p>
      </dsp:txBody>
      <dsp:txXfrm rot="-5400000">
        <a:off x="2666899" y="614614"/>
        <a:ext cx="1023707" cy="1023707"/>
      </dsp:txXfrm>
    </dsp:sp>
    <dsp:sp modelId="{F5231BC2-7C26-4A20-AD18-8C72C4A93C66}">
      <dsp:nvSpPr>
        <dsp:cNvPr id="0" name=""/>
        <dsp:cNvSpPr/>
      </dsp:nvSpPr>
      <dsp:spPr>
        <a:xfrm rot="10800000">
          <a:off x="2666899" y="1705191"/>
          <a:ext cx="1447741" cy="144774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3 класс</a:t>
          </a:r>
        </a:p>
      </dsp:txBody>
      <dsp:txXfrm rot="10800000">
        <a:off x="2666899" y="1705191"/>
        <a:ext cx="1023707" cy="1023707"/>
      </dsp:txXfrm>
    </dsp:sp>
    <dsp:sp modelId="{4D35545A-3849-4EE8-8873-F1958386EA0D}">
      <dsp:nvSpPr>
        <dsp:cNvPr id="0" name=""/>
        <dsp:cNvSpPr/>
      </dsp:nvSpPr>
      <dsp:spPr>
        <a:xfrm rot="16200000">
          <a:off x="1152287" y="1705191"/>
          <a:ext cx="1447741" cy="144774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4 класс</a:t>
          </a:r>
        </a:p>
      </dsp:txBody>
      <dsp:txXfrm rot="5400000">
        <a:off x="1576321" y="1705191"/>
        <a:ext cx="1023707" cy="1023707"/>
      </dsp:txXfrm>
    </dsp:sp>
    <dsp:sp modelId="{2D2DBE1E-B0C7-4514-81BB-7D6EC36214EE}">
      <dsp:nvSpPr>
        <dsp:cNvPr id="0" name=""/>
        <dsp:cNvSpPr/>
      </dsp:nvSpPr>
      <dsp:spPr>
        <a:xfrm>
          <a:off x="2383536" y="1370840"/>
          <a:ext cx="499855" cy="43465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6450B0-5DFD-482D-918E-A63D749CD671}">
      <dsp:nvSpPr>
        <dsp:cNvPr id="0" name=""/>
        <dsp:cNvSpPr/>
      </dsp:nvSpPr>
      <dsp:spPr>
        <a:xfrm rot="10800000">
          <a:off x="2383536" y="1538015"/>
          <a:ext cx="499855" cy="43465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D9B493-BF90-7349-9CEA-E7A14D2EA771}">
      <dsp:nvSpPr>
        <dsp:cNvPr id="0" name=""/>
        <dsp:cNvSpPr/>
      </dsp:nvSpPr>
      <dsp:spPr>
        <a:xfrm>
          <a:off x="560494" y="0"/>
          <a:ext cx="3865637" cy="16916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способность человека осваивать и использовать естественнонаучные знания для распознания и постановки вопросов, для освоения новых знаний, для объяснения естественнонаучных явлений и формулирования основанных на научных доказательствах выводов в связи с естественнонаучной проблематикой</a:t>
          </a:r>
        </a:p>
      </dsp:txBody>
      <dsp:txXfrm>
        <a:off x="560494" y="0"/>
        <a:ext cx="3865637" cy="1691695"/>
      </dsp:txXfrm>
    </dsp:sp>
    <dsp:sp modelId="{5AC93B18-BF4F-F640-88E8-37DE7CCD423F}">
      <dsp:nvSpPr>
        <dsp:cNvPr id="0" name=""/>
        <dsp:cNvSpPr/>
      </dsp:nvSpPr>
      <dsp:spPr>
        <a:xfrm>
          <a:off x="4708081" y="616"/>
          <a:ext cx="1860216" cy="16916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способность понимать основные особенности естествознания как формы человеческого познания</a:t>
          </a:r>
        </a:p>
      </dsp:txBody>
      <dsp:txXfrm>
        <a:off x="4708081" y="616"/>
        <a:ext cx="1860216" cy="1691695"/>
      </dsp:txXfrm>
    </dsp:sp>
    <dsp:sp modelId="{E929F5A5-06CC-BD43-B1C5-5106415D03FE}">
      <dsp:nvSpPr>
        <dsp:cNvPr id="0" name=""/>
        <dsp:cNvSpPr/>
      </dsp:nvSpPr>
      <dsp:spPr>
        <a:xfrm>
          <a:off x="2997677" y="1873503"/>
          <a:ext cx="3509422" cy="16916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способность демонстрировать осведомленность в том, что естественные науки и технология оказывают влияние на материальную, интеллектуальную и культурную сферы общества</a:t>
          </a:r>
        </a:p>
      </dsp:txBody>
      <dsp:txXfrm>
        <a:off x="2997677" y="1873503"/>
        <a:ext cx="3509422" cy="1691695"/>
      </dsp:txXfrm>
    </dsp:sp>
    <dsp:sp modelId="{1C84CD30-7167-D54B-B9E4-8F298FE41373}">
      <dsp:nvSpPr>
        <dsp:cNvPr id="0" name=""/>
        <dsp:cNvSpPr/>
      </dsp:nvSpPr>
      <dsp:spPr>
        <a:xfrm>
          <a:off x="930792" y="1875601"/>
          <a:ext cx="1926672" cy="16916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способность проявлять активную гражданскую позицию при рассмотрении проблем, связанных с естествознанием</a:t>
          </a:r>
        </a:p>
      </dsp:txBody>
      <dsp:txXfrm>
        <a:off x="930792" y="1875601"/>
        <a:ext cx="1926672" cy="169169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246C5-869D-CE4A-8003-05ECD786C9BF}">
      <dsp:nvSpPr>
        <dsp:cNvPr id="0" name=""/>
        <dsp:cNvSpPr/>
      </dsp:nvSpPr>
      <dsp:spPr>
        <a:xfrm>
          <a:off x="-4540247" y="-696185"/>
          <a:ext cx="5408563" cy="5408563"/>
        </a:xfrm>
        <a:prstGeom prst="blockArc">
          <a:avLst>
            <a:gd name="adj1" fmla="val 18900000"/>
            <a:gd name="adj2" fmla="val 2700000"/>
            <a:gd name="adj3" fmla="val 39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551C64-22DC-5146-8045-CC38483D8BDD}">
      <dsp:nvSpPr>
        <dsp:cNvPr id="0" name=""/>
        <dsp:cNvSpPr/>
      </dsp:nvSpPr>
      <dsp:spPr>
        <a:xfrm>
          <a:off x="558439" y="401619"/>
          <a:ext cx="5066777" cy="803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757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способность человека определять и понимать роль математики в мире, </a:t>
          </a:r>
          <a:br>
            <a:rPr lang="ru-RU" sz="1800" kern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ru-RU" sz="1800" kern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в котором он живет</a:t>
          </a:r>
          <a:endParaRPr lang="ru-RU" sz="1800" kern="1200" dirty="0">
            <a:solidFill>
              <a:schemeClr val="bg1"/>
            </a:solidFill>
            <a:latin typeface="Arial Narrow" panose="020B0606020202030204" pitchFamily="34" charset="0"/>
          </a:endParaRPr>
        </a:p>
      </dsp:txBody>
      <dsp:txXfrm>
        <a:off x="558439" y="401619"/>
        <a:ext cx="5066777" cy="803238"/>
      </dsp:txXfrm>
    </dsp:sp>
    <dsp:sp modelId="{A5B9F536-2592-A54B-9F06-197DE9D2B2FD}">
      <dsp:nvSpPr>
        <dsp:cNvPr id="0" name=""/>
        <dsp:cNvSpPr/>
      </dsp:nvSpPr>
      <dsp:spPr>
        <a:xfrm>
          <a:off x="56415" y="301214"/>
          <a:ext cx="1004048" cy="10040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4DBEF2-439D-3D47-BAAF-0BD0678A35FA}">
      <dsp:nvSpPr>
        <dsp:cNvPr id="0" name=""/>
        <dsp:cNvSpPr/>
      </dsp:nvSpPr>
      <dsp:spPr>
        <a:xfrm>
          <a:off x="850416" y="1606477"/>
          <a:ext cx="4774800" cy="803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757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умение высказывать хорошо обоснованные математические суждения</a:t>
          </a:r>
          <a:endParaRPr lang="ru-RU" sz="1800" kern="1200" dirty="0">
            <a:solidFill>
              <a:schemeClr val="bg1"/>
            </a:solidFill>
            <a:latin typeface="Arial Narrow" panose="020B0606020202030204" pitchFamily="34" charset="0"/>
          </a:endParaRPr>
        </a:p>
      </dsp:txBody>
      <dsp:txXfrm>
        <a:off x="850416" y="1606477"/>
        <a:ext cx="4774800" cy="803238"/>
      </dsp:txXfrm>
    </dsp:sp>
    <dsp:sp modelId="{6AAFCB41-F593-964C-A736-3072BBF27EE7}">
      <dsp:nvSpPr>
        <dsp:cNvPr id="0" name=""/>
        <dsp:cNvSpPr/>
      </dsp:nvSpPr>
      <dsp:spPr>
        <a:xfrm>
          <a:off x="348392" y="1506072"/>
          <a:ext cx="1004048" cy="10040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9C0208-FEF0-8E45-B47C-4ABA8C1D874E}">
      <dsp:nvSpPr>
        <dsp:cNvPr id="0" name=""/>
        <dsp:cNvSpPr/>
      </dsp:nvSpPr>
      <dsp:spPr>
        <a:xfrm>
          <a:off x="573133" y="2684363"/>
          <a:ext cx="5037390" cy="10571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757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rPr>
            <a:t>способность использовать математику так, чтобы удовлетворять в настоящем и будущем потребности, присущие созидательному, заинтересованному и мыслящему гражданину</a:t>
          </a:r>
          <a:endParaRPr lang="ru-RU" sz="1800" kern="1200" dirty="0">
            <a:solidFill>
              <a:schemeClr val="bg1"/>
            </a:solidFill>
            <a:latin typeface="Arial Narrow" panose="020B0606020202030204" pitchFamily="34" charset="0"/>
          </a:endParaRPr>
        </a:p>
      </dsp:txBody>
      <dsp:txXfrm>
        <a:off x="573133" y="2684363"/>
        <a:ext cx="5037390" cy="1057182"/>
      </dsp:txXfrm>
    </dsp:sp>
    <dsp:sp modelId="{1E4AD397-3670-6249-BDD8-EF1DCB87A70D}">
      <dsp:nvSpPr>
        <dsp:cNvPr id="0" name=""/>
        <dsp:cNvSpPr/>
      </dsp:nvSpPr>
      <dsp:spPr>
        <a:xfrm>
          <a:off x="56415" y="2710930"/>
          <a:ext cx="1004048" cy="10040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84C8D3-0025-4413-A892-DCA879B8A2D1}">
      <dsp:nvSpPr>
        <dsp:cNvPr id="0" name=""/>
        <dsp:cNvSpPr/>
      </dsp:nvSpPr>
      <dsp:spPr>
        <a:xfrm>
          <a:off x="0" y="137262"/>
          <a:ext cx="5928320" cy="51419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>
              <a:latin typeface="Arial Narrow" panose="020B0606020202030204" pitchFamily="34" charset="0"/>
            </a:rPr>
            <a:t>Блоки</a:t>
          </a:r>
        </a:p>
      </dsp:txBody>
      <dsp:txXfrm>
        <a:off x="0" y="137262"/>
        <a:ext cx="5928320" cy="514198"/>
      </dsp:txXfrm>
    </dsp:sp>
    <dsp:sp modelId="{D7301A21-15C5-4D59-8543-D3CBF23883A9}">
      <dsp:nvSpPr>
        <dsp:cNvPr id="0" name=""/>
        <dsp:cNvSpPr/>
      </dsp:nvSpPr>
      <dsp:spPr>
        <a:xfrm>
          <a:off x="2894" y="925987"/>
          <a:ext cx="1974176" cy="22328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>
              <a:latin typeface="Arial Narrow" panose="020B0606020202030204" pitchFamily="34" charset="0"/>
            </a:rPr>
            <a:t>Блок </a:t>
          </a:r>
          <a:r>
            <a:rPr lang="ru-RU" sz="1100" b="1" kern="1200" dirty="0">
              <a:latin typeface="Arial Narrow" panose="020B0606020202030204" pitchFamily="34" charset="0"/>
            </a:rPr>
            <a:t>«Знание» </a:t>
          </a:r>
          <a:r>
            <a:rPr lang="ru-RU" sz="1100" kern="1200" dirty="0">
              <a:latin typeface="Arial Narrow" panose="020B0606020202030204" pitchFamily="34" charset="0"/>
            </a:rPr>
            <a:t>включает задачи по математике, которые требуют от обучающегося академических знаний свойств чисел и простых геометрических фигур, воспроизводства определений и извлечения информации из стандартных схем и диаграмм. В естественных науках необходимо продемонстрировать знания о свойствах отдельных организмов и материалов, явлений и процессов, естественнонаучных терминов и единиц измерения</a:t>
          </a:r>
        </a:p>
      </dsp:txBody>
      <dsp:txXfrm>
        <a:off x="2894" y="925987"/>
        <a:ext cx="1974176" cy="2232825"/>
      </dsp:txXfrm>
    </dsp:sp>
    <dsp:sp modelId="{21309C79-500C-43CC-A021-C1EB08497FC5}">
      <dsp:nvSpPr>
        <dsp:cNvPr id="0" name=""/>
        <dsp:cNvSpPr/>
      </dsp:nvSpPr>
      <dsp:spPr>
        <a:xfrm>
          <a:off x="1977071" y="925987"/>
          <a:ext cx="1974176" cy="22328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kern="1200" dirty="0">
              <a:latin typeface="Arial Narrow" panose="020B0606020202030204" pitchFamily="34" charset="0"/>
            </a:rPr>
            <a:t>При выполнении тестовых заданий блока </a:t>
          </a:r>
          <a:r>
            <a:rPr lang="ru-RU" sz="1100" b="1" kern="1200" dirty="0">
              <a:latin typeface="Arial Narrow" panose="020B0606020202030204" pitchFamily="34" charset="0"/>
            </a:rPr>
            <a:t>«Применение» </a:t>
          </a:r>
          <a:r>
            <a:rPr lang="ru-RU" sz="1100" kern="1200" dirty="0">
              <a:latin typeface="Arial Narrow" panose="020B0606020202030204" pitchFamily="34" charset="0"/>
            </a:rPr>
            <a:t>обучающиеся должны показать навыки решения математических и естественно-научных задач с различными жизненными ситуациями, интерпретации данных таблиц и схем, диаграмм и схем, проведения экспериментальных работ.</a:t>
          </a:r>
        </a:p>
        <a:p>
          <a:pPr marL="0"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>
            <a:latin typeface="Arial Narrow" panose="020B0606020202030204" pitchFamily="34" charset="0"/>
          </a:endParaRPr>
        </a:p>
      </dsp:txBody>
      <dsp:txXfrm>
        <a:off x="1977071" y="925987"/>
        <a:ext cx="1974176" cy="2232825"/>
      </dsp:txXfrm>
    </dsp:sp>
    <dsp:sp modelId="{4420EE0C-CF12-45CA-9C81-7ACEF19B5518}">
      <dsp:nvSpPr>
        <dsp:cNvPr id="0" name=""/>
        <dsp:cNvSpPr/>
      </dsp:nvSpPr>
      <dsp:spPr>
        <a:xfrm>
          <a:off x="3951248" y="925987"/>
          <a:ext cx="1974176" cy="22328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Arial Narrow" panose="020B0606020202030204" pitchFamily="34" charset="0"/>
            </a:rPr>
            <a:t>Задания блока </a:t>
          </a:r>
          <a:r>
            <a:rPr lang="ru-RU" sz="1000" b="1" kern="1200" dirty="0">
              <a:latin typeface="Arial Narrow" panose="020B0606020202030204" pitchFamily="34" charset="0"/>
            </a:rPr>
            <a:t>«Рассуждение»</a:t>
          </a:r>
          <a:r>
            <a:rPr lang="ru-RU" sz="1000" kern="1200" dirty="0">
              <a:latin typeface="Arial Narrow" panose="020B0606020202030204" pitchFamily="34" charset="0"/>
            </a:rPr>
            <a:t> выявляют навыки логического и системного мышления обучающихся. Задачи, требующие рассуждений, могут различаться между собой новизной предлагаемой ситуации, сложностью вопроса, количеством шагов решения, необходимостью интегрирования знаний различных разделов математики. Выполнение естественно-научных тестов требует от обучающихся объяснения тех или иных явлений, аргументации обоснованных выводов, обобщения и интегрирования знаний различных областей естествознания</a:t>
          </a:r>
        </a:p>
      </dsp:txBody>
      <dsp:txXfrm>
        <a:off x="3951248" y="925987"/>
        <a:ext cx="1974176" cy="2232825"/>
      </dsp:txXfrm>
    </dsp:sp>
    <dsp:sp modelId="{F4B52919-8AF8-4039-8A43-D349BD3ECDD8}">
      <dsp:nvSpPr>
        <dsp:cNvPr id="0" name=""/>
        <dsp:cNvSpPr/>
      </dsp:nvSpPr>
      <dsp:spPr>
        <a:xfrm>
          <a:off x="0" y="3158813"/>
          <a:ext cx="5928320" cy="24809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3F4E-0C83-4183-94F0-B38D53BC1E9D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1FD5C-EBC9-4C28-BB27-6F33933A66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004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5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4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4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8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66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2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3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0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2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7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92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3D4C2-34CD-465A-A8A2-174F961BA0EE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5.xml"/><Relationship Id="rId12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16.png"/><Relationship Id="rId5" Type="http://schemas.openxmlformats.org/officeDocument/2006/relationships/diagramLayout" Target="../diagrams/layout5.xml"/><Relationship Id="rId10" Type="http://schemas.openxmlformats.org/officeDocument/2006/relationships/image" Target="../media/image15.jpeg"/><Relationship Id="rId4" Type="http://schemas.openxmlformats.org/officeDocument/2006/relationships/diagramData" Target="../diagrams/data5.xml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jpeg"/><Relationship Id="rId7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jpeg"/><Relationship Id="rId7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3.jpeg"/><Relationship Id="rId9" Type="http://schemas.microsoft.com/office/2007/relationships/diagramDrawing" Target="../diagrams/drawing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.jpeg"/><Relationship Id="rId7" Type="http://schemas.openxmlformats.org/officeDocument/2006/relationships/image" Target="../media/image7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hyperlink" Target="mailto:olga.gramotey@gmail.co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chool-ametist.ru/after-school/#cart" TargetMode="External"/><Relationship Id="rId5" Type="http://schemas.openxmlformats.org/officeDocument/2006/relationships/hyperlink" Target="http://school-ametist.ru/" TargetMode="External"/><Relationship Id="rId4" Type="http://schemas.openxmlformats.org/officeDocument/2006/relationships/hyperlink" Target="tel:+74952869149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urok.1sept.ru/" TargetMode="External"/><Relationship Id="rId13" Type="http://schemas.openxmlformats.org/officeDocument/2006/relationships/image" Target="../media/image106.emf"/><Relationship Id="rId18" Type="http://schemas.openxmlformats.org/officeDocument/2006/relationships/hyperlink" Target="https://www.instagram.com/pervoes/" TargetMode="External"/><Relationship Id="rId3" Type="http://schemas.openxmlformats.org/officeDocument/2006/relationships/image" Target="../media/image101.emf"/><Relationship Id="rId21" Type="http://schemas.openxmlformats.org/officeDocument/2006/relationships/image" Target="../media/image110.emf"/><Relationship Id="rId7" Type="http://schemas.openxmlformats.org/officeDocument/2006/relationships/image" Target="../media/image103.emf"/><Relationship Id="rId12" Type="http://schemas.openxmlformats.org/officeDocument/2006/relationships/hyperlink" Target="https://ok.ru/digital.september" TargetMode="External"/><Relationship Id="rId17" Type="http://schemas.openxmlformats.org/officeDocument/2006/relationships/image" Target="../media/image108.emf"/><Relationship Id="rId2" Type="http://schemas.openxmlformats.org/officeDocument/2006/relationships/hyperlink" Target="https://edu.1sept.ru/" TargetMode="External"/><Relationship Id="rId16" Type="http://schemas.openxmlformats.org/officeDocument/2006/relationships/hyperlink" Target="https://vk.com/digital.september" TargetMode="External"/><Relationship Id="rId20" Type="http://schemas.openxmlformats.org/officeDocument/2006/relationships/hyperlink" Target="https://www.youtube.com/user/PervoeSentyabr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1sept.ru/" TargetMode="External"/><Relationship Id="rId11" Type="http://schemas.openxmlformats.org/officeDocument/2006/relationships/image" Target="../media/image105.emf"/><Relationship Id="rId5" Type="http://schemas.openxmlformats.org/officeDocument/2006/relationships/image" Target="../media/image102.emf"/><Relationship Id="rId15" Type="http://schemas.openxmlformats.org/officeDocument/2006/relationships/image" Target="../media/image107.emf"/><Relationship Id="rId10" Type="http://schemas.openxmlformats.org/officeDocument/2006/relationships/hyperlink" Target="https://ds.1sept.ru/" TargetMode="External"/><Relationship Id="rId19" Type="http://schemas.openxmlformats.org/officeDocument/2006/relationships/image" Target="../media/image109.emf"/><Relationship Id="rId4" Type="http://schemas.openxmlformats.org/officeDocument/2006/relationships/hyperlink" Target="https://video.1sept.ru/" TargetMode="External"/><Relationship Id="rId9" Type="http://schemas.openxmlformats.org/officeDocument/2006/relationships/image" Target="../media/image104.emf"/><Relationship Id="rId14" Type="http://schemas.openxmlformats.org/officeDocument/2006/relationships/hyperlink" Target="https://www.facebook.com/digital.septembe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A845C3D4-9D09-4FB6-AF17-92BD0DA7810E}"/>
              </a:ext>
            </a:extLst>
          </p:cNvPr>
          <p:cNvSpPr txBox="1">
            <a:spLocks/>
          </p:cNvSpPr>
          <p:nvPr/>
        </p:nvSpPr>
        <p:spPr>
          <a:xfrm>
            <a:off x="427448" y="3088341"/>
            <a:ext cx="466578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Клементьева Ольга Павловна, 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заместитель директора по УВР, </a:t>
            </a:r>
          </a:p>
          <a:p>
            <a:pPr algn="l"/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учитель начальных классов ЧОУ «Аметист»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A1D2415F-5363-4739-82AE-6901817F5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071" y="852604"/>
            <a:ext cx="8229600" cy="339447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b="1" i="0" dirty="0">
                <a:solidFill>
                  <a:srgbClr val="0087D0"/>
                </a:solidFill>
                <a:effectLst/>
                <a:latin typeface="-apple-system"/>
              </a:rPr>
              <a:t>Решение учебно-практических </a:t>
            </a:r>
          </a:p>
          <a:p>
            <a:pPr marL="0" indent="0" algn="ctr">
              <a:buNone/>
            </a:pPr>
            <a:r>
              <a:rPr lang="ru-RU" b="1" i="0" dirty="0">
                <a:solidFill>
                  <a:srgbClr val="0087D0"/>
                </a:solidFill>
                <a:effectLst/>
                <a:latin typeface="-apple-system"/>
              </a:rPr>
              <a:t>и учебно-познавательных задач </a:t>
            </a:r>
          </a:p>
          <a:p>
            <a:pPr marL="0" indent="0" algn="ctr">
              <a:buNone/>
            </a:pPr>
            <a:r>
              <a:rPr lang="ru-RU" b="1" i="0" dirty="0">
                <a:solidFill>
                  <a:srgbClr val="0087D0"/>
                </a:solidFill>
                <a:effectLst/>
                <a:latin typeface="-apple-system"/>
              </a:rPr>
              <a:t>в начальной школе</a:t>
            </a:r>
          </a:p>
          <a:p>
            <a:pPr marL="0" indent="0" algn="ctr">
              <a:buNone/>
            </a:pP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6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xmlns="" id="{1A858B36-482B-4066-A5B1-349A52AC4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910" y="791077"/>
            <a:ext cx="5591258" cy="3010184"/>
          </a:xfrm>
        </p:spPr>
        <p:txBody>
          <a:bodyPr>
            <a:normAutofit fontScale="70000" lnSpcReduction="20000"/>
          </a:bodyPr>
          <a:lstStyle/>
          <a:p>
            <a:pPr algn="just">
              <a:defRPr/>
            </a:pPr>
            <a:r>
              <a:rPr lang="ru-RU" sz="2400" b="1" dirty="0" err="1">
                <a:solidFill>
                  <a:srgbClr val="0070C0"/>
                </a:solidFill>
                <a:latin typeface="+mj-lt"/>
              </a:rPr>
              <a:t>Учебно</a:t>
            </a:r>
            <a:r>
              <a:rPr lang="ru-RU" sz="2400" b="1" dirty="0">
                <a:solidFill>
                  <a:srgbClr val="0070C0"/>
                </a:solidFill>
                <a:latin typeface="+mj-lt"/>
              </a:rPr>
              <a:t> - познавательные задачи</a:t>
            </a:r>
            <a:r>
              <a:rPr lang="ru-RU" sz="2400" dirty="0">
                <a:solidFill>
                  <a:srgbClr val="0070C0"/>
                </a:solidFill>
                <a:latin typeface="+mj-lt"/>
              </a:rPr>
              <a:t>- </a:t>
            </a:r>
            <a:r>
              <a:rPr lang="ru-RU" sz="2400" dirty="0">
                <a:latin typeface="+mj-lt"/>
              </a:rPr>
              <a:t>задачи на поиск и анализ информации, необходимой для решения </a:t>
            </a:r>
            <a:r>
              <a:rPr lang="ru-RU" sz="2400" dirty="0" err="1">
                <a:latin typeface="+mj-lt"/>
              </a:rPr>
              <a:t>учебно</a:t>
            </a:r>
            <a:r>
              <a:rPr lang="ru-RU" sz="2400" dirty="0">
                <a:latin typeface="+mj-lt"/>
              </a:rPr>
              <a:t> - практических задач. УПЗ обеспечивают сам процесс </a:t>
            </a:r>
            <a:r>
              <a:rPr lang="ru-RU" sz="2400" dirty="0" err="1">
                <a:latin typeface="+mj-lt"/>
              </a:rPr>
              <a:t>научения</a:t>
            </a:r>
            <a:r>
              <a:rPr lang="ru-RU" sz="2400" dirty="0">
                <a:latin typeface="+mj-lt"/>
              </a:rPr>
              <a:t> (формирования понятий и способов предметной и </a:t>
            </a:r>
            <a:r>
              <a:rPr lang="ru-RU" sz="2400" dirty="0" err="1">
                <a:latin typeface="+mj-lt"/>
              </a:rPr>
              <a:t>метапредметной</a:t>
            </a:r>
            <a:r>
              <a:rPr lang="ru-RU" sz="2400" dirty="0">
                <a:latin typeface="+mj-lt"/>
              </a:rPr>
              <a:t> деятельности);</a:t>
            </a:r>
          </a:p>
          <a:p>
            <a:pPr algn="just">
              <a:defRPr/>
            </a:pPr>
            <a:r>
              <a:rPr lang="ru-RU" sz="2400" b="1" dirty="0" err="1">
                <a:solidFill>
                  <a:srgbClr val="0070C0"/>
                </a:solidFill>
                <a:latin typeface="+mj-lt"/>
              </a:rPr>
              <a:t>Учебно</a:t>
            </a:r>
            <a:r>
              <a:rPr lang="ru-RU" sz="2400" b="1" dirty="0">
                <a:solidFill>
                  <a:srgbClr val="0070C0"/>
                </a:solidFill>
                <a:latin typeface="+mj-lt"/>
              </a:rPr>
              <a:t> -  практические  задачи</a:t>
            </a:r>
            <a:r>
              <a:rPr lang="ru-RU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ru-RU" sz="2400" dirty="0">
                <a:latin typeface="+mj-lt"/>
              </a:rPr>
              <a:t>описывают реальные жизненные задачи, для решения которых необходимо применить те или иные предметные знания,  ориентированы на применение (отработку) уже освоенных действий (знаний, умений) в известной  ситуации, как правило, внутри конкретного учебного предмета.</a:t>
            </a:r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489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135D5BE2-5FC1-4439-8E93-9EA1AFCBD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9789"/>
            <a:ext cx="5805264" cy="435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C3190ED-DB04-4DAE-8980-5F9C91C122C9}"/>
              </a:ext>
            </a:extLst>
          </p:cNvPr>
          <p:cNvSpPr txBox="1"/>
          <p:nvPr/>
        </p:nvSpPr>
        <p:spPr>
          <a:xfrm>
            <a:off x="1955119" y="1470784"/>
            <a:ext cx="28803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70C0"/>
                </a:solidFill>
              </a:rPr>
              <a:t>Классы учебно-познавательных и учебно-практических задач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65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570496"/>
            <a:ext cx="8229600" cy="785230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E3E601FD-B06A-44D6-A6BC-96D661EE14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0400737"/>
              </p:ext>
            </p:extLst>
          </p:nvPr>
        </p:nvGraphicFramePr>
        <p:xfrm>
          <a:off x="1522800" y="540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2564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6E995DD4-18D8-4821-8C58-6F9EE61EEE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4840742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5385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2D480C45-009F-4DA0-B40A-756D84028C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0289441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1862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2C08736-6D67-4156-880F-FECB3824A5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1" y="1126226"/>
            <a:ext cx="2001487" cy="28671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BA03718-B57A-44A8-ADAF-1E83E9BAC1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084" y="496713"/>
            <a:ext cx="1983190" cy="28671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85F344F-9690-4722-9409-566A14455C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30" y="1910420"/>
            <a:ext cx="2001487" cy="2893578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короб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37F95BE-978C-4AEF-8C75-8EE985AEDA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176" y="483518"/>
            <a:ext cx="2001487" cy="2862937"/>
          </a:xfrm>
          <a:prstGeom prst="rect">
            <a:avLst/>
          </a:prstGeom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xmlns="" id="{95E3FF3A-107A-4CCB-B67F-65D7F39E3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663" y="866142"/>
            <a:ext cx="1295685" cy="169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59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xmlns="" id="{B814F9DC-26DB-4D62-945D-1E8041E094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0610052"/>
              </p:ext>
            </p:extLst>
          </p:nvPr>
        </p:nvGraphicFramePr>
        <p:xfrm>
          <a:off x="1226723" y="627534"/>
          <a:ext cx="5266928" cy="3343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6431096-EECA-4DE6-BFCC-694BDF63D8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388" y="630043"/>
            <a:ext cx="752035" cy="10776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AC725E8-D274-4094-A264-A38403C12B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651" y="620426"/>
            <a:ext cx="752035" cy="10872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D18E1C6-AAE1-4A0F-9869-73BFED8F90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07588" y="2297278"/>
            <a:ext cx="853393" cy="12358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CDFB6CB-5A0A-487A-9BBE-F7576F96C9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552" y="2338244"/>
            <a:ext cx="862471" cy="123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3031790-8C58-496F-8B3C-594BDCDEB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0" y="599437"/>
            <a:ext cx="2597142" cy="33662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F9884B6-3052-4FDE-953C-B89F45A93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901" y="537937"/>
            <a:ext cx="2868163" cy="33662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0DDF56B-B5B9-48FE-A208-597852E60B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9569" y="599437"/>
            <a:ext cx="2587520" cy="353370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C88ECE3-FE59-492F-AD27-3A31DFCE1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7089" y="609120"/>
            <a:ext cx="2678863" cy="357986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C27092B-04A2-4A40-B38C-908B358B97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4705" y="506953"/>
            <a:ext cx="1766799" cy="254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5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F3F9BBA-88EB-40A9-A7BD-04B7BFB5E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41" y="512933"/>
            <a:ext cx="2463588" cy="41968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E8D1963-9B92-48EE-A143-F3F81C78E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445" y="498225"/>
            <a:ext cx="1798985" cy="42910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232D173-4984-40F7-A94D-E1E3D9C6B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4693" y="548444"/>
            <a:ext cx="1874673" cy="391663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42CC52A-FC50-4BEF-8290-7A3DE6515F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89" b="2702"/>
          <a:stretch/>
        </p:blipFill>
        <p:spPr>
          <a:xfrm>
            <a:off x="5068954" y="469178"/>
            <a:ext cx="1536747" cy="433482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650A9563-4658-4929-9183-81150208A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5916" y="512933"/>
            <a:ext cx="2327028" cy="187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0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8BA17B9-8EAF-45BC-B4E8-BBA08A710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76" y="466336"/>
            <a:ext cx="2418662" cy="34181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9267B85-339A-497A-A878-2E7A19548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1951" y="458828"/>
            <a:ext cx="2373611" cy="34181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BBF2704-88E1-475D-B3C5-0FDBBA9862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183" y="581309"/>
            <a:ext cx="2277800" cy="295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2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773432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75E0442-0671-4A0F-ACE7-D77719218A2D}"/>
              </a:ext>
            </a:extLst>
          </p:cNvPr>
          <p:cNvSpPr txBox="1"/>
          <p:nvPr/>
        </p:nvSpPr>
        <p:spPr>
          <a:xfrm>
            <a:off x="0" y="584941"/>
            <a:ext cx="8663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effectLst/>
              </a:rPr>
              <a:t>Структура кадрового состава общеобразовательных организаций в 2019 году (проценты; включая совместителей)</a:t>
            </a:r>
            <a:endParaRPr lang="ru-RU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E5FE6FB-46B1-4F77-93AB-64A745044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" y="1265256"/>
            <a:ext cx="7859216" cy="215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96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B9A1106-A5EB-47FA-BFE1-232C04CAE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87" y="608665"/>
            <a:ext cx="2414061" cy="41559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45539B2-D2D1-4224-A519-0EB2C1010F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36"/>
          <a:stretch/>
        </p:blipFill>
        <p:spPr>
          <a:xfrm>
            <a:off x="2664164" y="483518"/>
            <a:ext cx="1997954" cy="42810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3B4F0DA-14B4-4D8B-BF9F-90BD9AA0D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142" y="548715"/>
            <a:ext cx="2303527" cy="3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5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B5EBD1-C6BC-4A13-A37D-7D73625AA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75" y="474328"/>
            <a:ext cx="2181618" cy="42780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A9DBDD7-6AC2-456D-806C-29165C2A7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3279" y="595563"/>
            <a:ext cx="2639285" cy="40963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3EC2012-3984-40D4-AF18-FC0C1E35E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6783" y="627534"/>
            <a:ext cx="2086480" cy="41583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89CF413-6187-47C1-8EC1-DCFABB1522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1891" y="692905"/>
            <a:ext cx="2561203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1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67A745F-279E-442A-A20A-55590EBE6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469689"/>
            <a:ext cx="2297425" cy="428265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3DF0AE8-2BC1-4E1C-969C-228FE0AD1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815" y="551682"/>
            <a:ext cx="2303096" cy="420910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5FBE103A-80F5-45EB-A2F9-04829F326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6756" y="569988"/>
            <a:ext cx="2518788" cy="24152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44740DB-70DA-4C8F-99E4-28ABE0285A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634" y="627534"/>
            <a:ext cx="270510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5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BB44736-44D9-4626-9768-75B57BED9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08" y="488833"/>
            <a:ext cx="2426554" cy="43098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CD62CAE-B76D-44A1-BD66-CC7FB3777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5693" y="582220"/>
            <a:ext cx="2534776" cy="22958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560DA57-2285-4A2C-9340-D5F6DD8A95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4257" y="488833"/>
            <a:ext cx="2695575" cy="39243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008265A-0414-441C-AF20-3B9538A34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9694" y="554017"/>
            <a:ext cx="2705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3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7B31455C-710E-429F-858D-BBC3D0A8D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44" y="691199"/>
            <a:ext cx="2636635" cy="351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65" y="699542"/>
            <a:ext cx="8626223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C37BFA9-2CD3-4AD6-95A3-F3CB55098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2823" y="746146"/>
            <a:ext cx="5122912" cy="33944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 Что такое </a:t>
            </a:r>
            <a:b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естественнонаучная грамотность ?</a:t>
            </a:r>
            <a:endParaRPr lang="ru-RU" sz="36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09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xmlns="" id="{0BD9DB63-6407-40C4-9CDE-E65E5457CF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3146454"/>
              </p:ext>
            </p:extLst>
          </p:nvPr>
        </p:nvGraphicFramePr>
        <p:xfrm>
          <a:off x="122241" y="537910"/>
          <a:ext cx="7128792" cy="3666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9C645C3-C803-4009-A6F4-63781E4E50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56" y="568079"/>
            <a:ext cx="2347403" cy="202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2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7B31455C-710E-429F-858D-BBC3D0A8D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44" y="691199"/>
            <a:ext cx="2636635" cy="351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65" y="699542"/>
            <a:ext cx="8626223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C37BFA9-2CD3-4AD6-95A3-F3CB55098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2823" y="746146"/>
            <a:ext cx="5122912" cy="33944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 Что такое </a:t>
            </a:r>
            <a:b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ru-RU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математическая грамотность ?</a:t>
            </a:r>
            <a:endParaRPr lang="ru-RU" sz="36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65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6458EED-92F7-41C4-9442-6AF1B9663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663221"/>
            <a:ext cx="2099640" cy="13977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xmlns="" id="{67859898-FAB1-42A0-B7AB-C58176E40F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2199399"/>
              </p:ext>
            </p:extLst>
          </p:nvPr>
        </p:nvGraphicFramePr>
        <p:xfrm>
          <a:off x="1043608" y="391154"/>
          <a:ext cx="5679649" cy="4016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9621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 descr="Изображение выглядит как текст, короб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A65088D8-1B76-4F2A-A876-53CD05429E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08" y="1315344"/>
            <a:ext cx="1761077" cy="2546014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короб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2F6BCB4E-4E51-4F72-90D3-C2A9D3BE35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14" y="493787"/>
            <a:ext cx="1835789" cy="265402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короб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8522799-655D-4B3C-A437-398D47B4D1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43" y="1319312"/>
            <a:ext cx="1758332" cy="254204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короб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B153C05-E284-4B73-B9D7-89CEA0214D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415" y="493786"/>
            <a:ext cx="1758332" cy="254204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8FCA66B7-8937-411E-888A-0112A85A2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406" y="662294"/>
            <a:ext cx="1295685" cy="169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13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2C6811A-9A8B-43E9-BAAF-B4CBBF5B3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28" y="563685"/>
            <a:ext cx="2768420" cy="38622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413F464-3DC8-48DB-9A01-AF0CBDECF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856" y="520326"/>
            <a:ext cx="2773016" cy="399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5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338265" y="19023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0" i="0" dirty="0">
                <a:solidFill>
                  <a:srgbClr val="000000"/>
                </a:solidFill>
                <a:effectLst/>
                <a:latin typeface="+mn-lt"/>
              </a:rPr>
              <a:t>В исследованиях ОЭСР одним из ключевых показателей обеспеченности школ педагогическими кадрами считается численность обучающихся в расчете на одного учителя. В 2017 году в России значение этого индикатора по начальной школе было одним из самых высоких – 21,1 (против 15 в среднем по ОЭСР), </a:t>
            </a:r>
          </a:p>
          <a:p>
            <a:r>
              <a:rPr lang="ru-RU" sz="1600" b="0" i="0" dirty="0">
                <a:solidFill>
                  <a:srgbClr val="000000"/>
                </a:solidFill>
                <a:effectLst/>
                <a:latin typeface="+mn-lt"/>
              </a:rPr>
              <a:t>по основной школе – ниже среднего по ОЭСР (10,4 против 13).</a:t>
            </a:r>
            <a:endParaRPr lang="ru-RU" sz="1600" dirty="0">
              <a:latin typeface="+mn-lt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2050" name="Picture 2" descr="Наполняемость классов и численность учеников в расчете на одного учителя в городской и сельской местности (человек; без учета совместителей)">
            <a:extLst>
              <a:ext uri="{FF2B5EF4-FFF2-40B4-BE49-F238E27FC236}">
                <a16:creationId xmlns:a16="http://schemas.microsoft.com/office/drawing/2014/main" xmlns="" id="{8DCDECED-9303-4848-B04A-B3BF42D4C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6" y="1656933"/>
            <a:ext cx="5508104" cy="254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06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xmlns="" id="{B6436E85-4943-4E1B-AA5D-795D52B2E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91" y="1692305"/>
            <a:ext cx="2095468" cy="175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8CA52BC-95D6-4C6B-AA8C-289FCDD12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6683"/>
            <a:ext cx="2466440" cy="34986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7A7401C-C589-4AE1-A084-2EE9B3D57A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8954" y="583110"/>
            <a:ext cx="2254435" cy="334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7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348D29FD-5CC3-446E-B497-C3EA65B364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6257403"/>
              </p:ext>
            </p:extLst>
          </p:nvPr>
        </p:nvGraphicFramePr>
        <p:xfrm>
          <a:off x="458661" y="582057"/>
          <a:ext cx="5928320" cy="3544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6" name="Picture 4">
            <a:extLst>
              <a:ext uri="{FF2B5EF4-FFF2-40B4-BE49-F238E27FC236}">
                <a16:creationId xmlns:a16="http://schemas.microsoft.com/office/drawing/2014/main" xmlns="" id="{AFAAD2F5-F610-4F0A-A217-BB1DAD37B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872" y="792402"/>
            <a:ext cx="2304044" cy="172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98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76DCF5E-5084-4955-83B1-E30A727A7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384" y="615978"/>
            <a:ext cx="2197867" cy="334961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BCD8EAF-DEC1-4132-916D-BAE75909F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3469"/>
            <a:ext cx="2347438" cy="3482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3748228-EEB3-4FA3-A19A-5EC5DCC8D2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8607" y="599119"/>
            <a:ext cx="2326641" cy="348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0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CE52EB2-993A-4647-817C-D371AC7C4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7" y="584941"/>
            <a:ext cx="2230525" cy="20162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1D713FF-43E7-4008-9D34-3D52DE1C8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958" y="585540"/>
            <a:ext cx="2423042" cy="36429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06D335-6E3C-4BBB-9B8D-961F624D7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992" y="627534"/>
            <a:ext cx="2310611" cy="32918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DDA393F-47A5-4A4F-81E4-7DA9C5469F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8085" y="610079"/>
            <a:ext cx="2579322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1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DE9767B-BB6E-47DF-8928-6A9F17BF0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8" y="492853"/>
            <a:ext cx="1861084" cy="25719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45A90ED-4E26-4CE4-8611-E3280CDCA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9" y="2962724"/>
            <a:ext cx="1768841" cy="17753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FBBA549-20A7-40EF-AAB0-8B942F401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801" y="580324"/>
            <a:ext cx="2322218" cy="34358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2FCFDA3-26A5-44A2-A761-4DE37B7356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7767" y="501129"/>
            <a:ext cx="2599365" cy="38564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13BC1D6-55B3-428D-B557-E068FAC9D6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8224" y="580324"/>
            <a:ext cx="2179853" cy="30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2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5C1A786-B798-4638-99E7-2152CBF7A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7" y="511789"/>
            <a:ext cx="2581162" cy="41979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7BA8132-2244-4B52-A876-556CE1D0C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0646" y="754798"/>
            <a:ext cx="2597387" cy="361628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1DB9DA7-BBCB-49E3-8462-9FBD4A438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6206" y="536490"/>
            <a:ext cx="2604748" cy="397947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637F2F6-1C77-4D80-9591-7D4E1BF4E0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0215" y="754798"/>
            <a:ext cx="1805520" cy="223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B678B57-0CEC-4DB2-80E9-F72B69E5C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11" y="469966"/>
            <a:ext cx="2609604" cy="373418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4C8A5B0-4F2A-447F-B538-18FCE7BA1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843" y="489669"/>
            <a:ext cx="2599453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7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8360500-6608-4116-8D30-F9627E5A6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0" y="517714"/>
            <a:ext cx="2386781" cy="34876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7570B37-4FC2-4A1E-A394-7713A72603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0500" y="555323"/>
            <a:ext cx="2332451" cy="35195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7029E68-DF64-4F07-8535-514960452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2037" y="539250"/>
            <a:ext cx="2853768" cy="34445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061D46C-2127-490D-B021-C53E627F1B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6080" y="454144"/>
            <a:ext cx="2800768" cy="321982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19F18A08-6B5C-44DE-81F1-09F2C8DCF2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6848" y="454144"/>
            <a:ext cx="2128032" cy="308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2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11658A7-0E83-45E7-B1DD-94A9640A2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7" y="497520"/>
            <a:ext cx="2685265" cy="360494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7B04057-5439-419E-9109-70914C53B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2756" y="725459"/>
            <a:ext cx="2626002" cy="34358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367F3D8-1EDE-4958-B692-D716501EC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599" y="497520"/>
            <a:ext cx="2710998" cy="337870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FEC1511-8FE0-44F2-8C44-0F08D47A80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4588" y="497520"/>
            <a:ext cx="2373331" cy="295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7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4244F9E-D2A5-4188-9E1A-A387A12D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28" y="538955"/>
            <a:ext cx="2859312" cy="354496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212174C-A9B8-4932-A138-ED31F1D1E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6599" y="558096"/>
            <a:ext cx="3091793" cy="35449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BE32B74-2138-4D7D-926D-EE8D53CAA9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4587" y="538955"/>
            <a:ext cx="2552799" cy="36235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99A3E68-C3B6-495F-8B83-A74D258A36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7930" y="510592"/>
            <a:ext cx="2577423" cy="400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4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FFC3EB03-7DC3-4D8A-AE72-EDA571498D8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67527EF-AC92-4742-8E00-07B2D400A876}"/>
              </a:ext>
            </a:extLst>
          </p:cNvPr>
          <p:cNvSpPr txBox="1"/>
          <p:nvPr/>
        </p:nvSpPr>
        <p:spPr>
          <a:xfrm>
            <a:off x="0" y="465396"/>
            <a:ext cx="32758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YS Text Optional"/>
              </a:rPr>
              <a:t>По данным официальной статистики, доля молодых (до 35 лет) учителей в России в последние несколько лет относительно стабильна, но при этом становится все больше учителей в возрасте 55 лет и старше. Рассматриваемая возрастная граница в 55 лет до недавнего времени определяла начало пенсионного возраста.</a:t>
            </a:r>
            <a:endParaRPr lang="ru-R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EE177FD9-4339-4069-941F-48EF2759F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248" y="525649"/>
            <a:ext cx="5362332" cy="244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66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F675921-5A5B-460C-8425-F5E6D43C4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64" y="1589121"/>
            <a:ext cx="1965258" cy="196525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F14408EF-0133-4DE7-AB4E-21728685D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44" y="1646451"/>
            <a:ext cx="2915119" cy="238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Содержимое 5"/>
          <p:cNvSpPr>
            <a:spLocks noGrp="1"/>
          </p:cNvSpPr>
          <p:nvPr>
            <p:ph idx="1"/>
          </p:nvPr>
        </p:nvSpPr>
        <p:spPr>
          <a:xfrm>
            <a:off x="3965508" y="767592"/>
            <a:ext cx="3871913" cy="326350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80000"/>
              </a:lnSpc>
              <a:buNone/>
            </a:pPr>
            <a:r>
              <a:rPr lang="ru-RU" sz="15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2BFB927A-C1E9-4707-86AD-7285367EF6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99" y="4227934"/>
            <a:ext cx="1713945" cy="557472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73A70B47-0F15-43E2-810B-505D1747C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6" y="3939902"/>
            <a:ext cx="1199678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7A4C5C19-5A75-4404-9558-BC39560077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378" y="483518"/>
            <a:ext cx="2919427" cy="418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2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418" y="927934"/>
            <a:ext cx="4429545" cy="285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35" y="604226"/>
            <a:ext cx="1337771" cy="89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65906" y="347974"/>
            <a:ext cx="70756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000" b="1" dirty="0">
                <a:solidFill>
                  <a:srgbClr val="0000FF"/>
                </a:solidFill>
              </a:rPr>
              <a:t>    Издательство «Интеллект-Центр»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2771800" y="3613350"/>
            <a:ext cx="4212431" cy="1079897"/>
          </a:xfrm>
          <a:prstGeom prst="roundRect">
            <a:avLst>
              <a:gd name="adj" fmla="val 50000"/>
            </a:avLst>
          </a:prstGeom>
          <a:solidFill>
            <a:srgbClr val="0202D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30000"/>
              </a:spcBef>
            </a:pPr>
            <a:r>
              <a:rPr lang="en-US" altLang="ru-RU" dirty="0">
                <a:solidFill>
                  <a:schemeClr val="bg1"/>
                </a:solidFill>
                <a:latin typeface="Arial" panose="020B0604020202020204" pitchFamily="34" charset="0"/>
              </a:rPr>
              <a:t>www.intellectcentre.ru</a:t>
            </a:r>
          </a:p>
          <a:p>
            <a:pPr algn="ctr" eaLnBrk="0" hangingPunct="0">
              <a:spcBef>
                <a:spcPct val="30000"/>
              </a:spcBef>
            </a:pP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</a:rPr>
              <a:t>E-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mail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</a:rPr>
              <a:t>: </a:t>
            </a:r>
            <a:r>
              <a:rPr lang="en-US" altLang="ru-RU" dirty="0">
                <a:solidFill>
                  <a:schemeClr val="bg1"/>
                </a:solidFill>
                <a:latin typeface="Arial" panose="020B0604020202020204" pitchFamily="34" charset="0"/>
              </a:rPr>
              <a:t>intellect@izentr.ru</a:t>
            </a:r>
            <a:endParaRPr lang="ru-RU" altLang="ru-RU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0" hangingPunct="0">
              <a:spcBef>
                <a:spcPct val="30000"/>
              </a:spcBef>
            </a:pP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</a:rPr>
              <a:t>Тел./факс: (495) </a:t>
            </a:r>
            <a:r>
              <a:rPr lang="en-US" altLang="ru-RU" dirty="0">
                <a:solidFill>
                  <a:schemeClr val="bg1"/>
                </a:solidFill>
                <a:latin typeface="Arial" panose="020B0604020202020204" pitchFamily="34" charset="0"/>
              </a:rPr>
              <a:t>660-34-53</a:t>
            </a:r>
            <a:endParaRPr lang="ru-RU" altLang="ru-RU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96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67"/>
    </mc:Choice>
    <mc:Fallback xmlns="">
      <p:transition spd="slow" advTm="13467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6DCDC314-58A2-4866-837F-55717858332E}"/>
              </a:ext>
            </a:extLst>
          </p:cNvPr>
          <p:cNvSpPr/>
          <p:nvPr/>
        </p:nvSpPr>
        <p:spPr>
          <a:xfrm>
            <a:off x="3708327" y="499052"/>
            <a:ext cx="540017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СПЕЦИАЛЬНОЕ ПРЕДЛОЖЕНИЕ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НАЧАЛЬНОЙ ШКОЛЫ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ИЗДАТЕЛЬСТВА «ИНТЕЛЛЕКТ-ЦЕНТР»!</a:t>
            </a:r>
          </a:p>
          <a:p>
            <a:pPr algn="ctr"/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 приобрести </a:t>
            </a:r>
            <a:r>
              <a:rPr lang="ru-RU" b="1" dirty="0">
                <a:solidFill>
                  <a:srgbClr val="4D03D3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ознакомительный комплект п</a:t>
            </a:r>
            <a:r>
              <a:rPr lang="ru-RU" sz="1600" b="1" dirty="0">
                <a:solidFill>
                  <a:srgbClr val="4D03D3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особий для начальной школы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 состоит из </a:t>
            </a:r>
            <a:r>
              <a:rPr lang="ru-RU" sz="22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ru-RU" sz="20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актуальных пособий!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комплекта: </a:t>
            </a:r>
            <a:r>
              <a:rPr lang="ru-RU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2 900  руб</a:t>
            </a:r>
            <a:r>
              <a:rPr lang="ru-RU" sz="16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(без учёта доставки)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Заявки направляйте по почте: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intellect@izentr.ru</a:t>
            </a:r>
          </a:p>
          <a:p>
            <a:pPr algn="just"/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50BBA60-3AE2-4D04-BE5D-CDD52B941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5" y="483518"/>
            <a:ext cx="1863365" cy="42484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B8F0155-4927-487B-B30E-B5F818C55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860" y="483518"/>
            <a:ext cx="1809467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3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1A2799C-2570-40D6-B161-351BBF2A28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75" y="2915668"/>
            <a:ext cx="2667957" cy="1888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19407C7-ED24-45A8-9AAE-0E11684C3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36627"/>
            <a:ext cx="1220318" cy="9152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489A970-E4DB-474F-A762-ACA1C2FAF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002" y="3147814"/>
            <a:ext cx="2973625" cy="1347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B8BBA4-EF2F-43C5-97EE-25E3848C9F14}"/>
              </a:ext>
            </a:extLst>
          </p:cNvPr>
          <p:cNvSpPr txBox="1"/>
          <p:nvPr/>
        </p:nvSpPr>
        <p:spPr>
          <a:xfrm>
            <a:off x="1331640" y="398740"/>
            <a:ext cx="6552727" cy="1069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Издательство «Интеллект-Центр» приглашает учителей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курсы повышения квалификации! </a:t>
            </a:r>
          </a:p>
          <a:p>
            <a:pPr algn="ctr"/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(лицензия № 0411759 от 27.10.2021 года)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sz="75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B42AF32-AA96-44DD-B603-54109C37E626}"/>
              </a:ext>
            </a:extLst>
          </p:cNvPr>
          <p:cNvSpPr txBox="1"/>
          <p:nvPr/>
        </p:nvSpPr>
        <p:spPr>
          <a:xfrm>
            <a:off x="434008" y="1377713"/>
            <a:ext cx="8533614" cy="1613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</a:pP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</a:rPr>
              <a:t>Форма обучения: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</a:rPr>
              <a:t>заочная (дистанционная).</a:t>
            </a:r>
          </a:p>
          <a:p>
            <a:pPr algn="just">
              <a:spcBef>
                <a:spcPts val="450"/>
              </a:spcBef>
            </a:pP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Расписание занятий: </a:t>
            </a:r>
            <a:r>
              <a:rPr lang="ru-RU" sz="13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любое удобное для вас время! Высылается видеозапись занятий.</a:t>
            </a:r>
          </a:p>
          <a:p>
            <a:pPr algn="just">
              <a:spcBef>
                <a:spcPts val="450"/>
              </a:spcBef>
            </a:pP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</a:rPr>
              <a:t>Документ по окончании обучения: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</a:rPr>
              <a:t>удостоверение о повышении квалификации установленного образца.</a:t>
            </a:r>
            <a:endParaRPr lang="en-US" sz="13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450"/>
              </a:spcBef>
            </a:pP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Стоимость обучения в 2022 году: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</a:rPr>
              <a:t>3 000 рублей  (36 часов).</a:t>
            </a:r>
          </a:p>
          <a:p>
            <a:pPr algn="just">
              <a:spcBef>
                <a:spcPts val="450"/>
              </a:spcBef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</a:rPr>
              <a:t>Подробнее о курсах можно узнать на сайте издательства: </a:t>
            </a:r>
            <a:r>
              <a:rPr lang="ru-RU" sz="13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www.intellectcentre.ru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450"/>
              </a:spcBef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</a:rPr>
              <a:t>Записаться на курсы можно по почте: </a:t>
            </a:r>
            <a:r>
              <a:rPr lang="en-US" sz="13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intellect@izentr.ru</a:t>
            </a:r>
            <a:r>
              <a:rPr lang="ru-RU" sz="13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08A983D9-1DC8-496F-A2D4-5B6D679B5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681" y="485013"/>
            <a:ext cx="1290171" cy="86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4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7172B1A7-7E13-4CDF-B86C-B7CA664EB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00" y="527794"/>
            <a:ext cx="5184576" cy="423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altLang="ru-RU" sz="14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Издательство «Интеллект-Центр» приглашает пройти обучение                      по программе дополнительного профессионального образования (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квалификации</a:t>
            </a:r>
            <a:r>
              <a:rPr kumimoji="0" lang="ru-RU" altLang="ru-RU" sz="14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«Всероссийские проверочные работы - как инструмент критериального оценивания образовательных результатов обучающихся».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Автор курса: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8529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Волкова Елена Васильевна, </a:t>
            </a:r>
            <a:r>
              <a:rPr lang="ru-RU" altLang="ru-RU" sz="1200" dirty="0">
                <a:solidFill>
                  <a:srgbClr val="0852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kumimoji="0" lang="ru-RU" altLang="ru-RU" sz="1200" i="0" u="none" strike="noStrike" cap="none" normalizeH="0" baseline="0" dirty="0">
                <a:ln>
                  <a:noFill/>
                </a:ln>
                <a:solidFill>
                  <a:srgbClr val="08529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редседатель Ассоциации учителей начальных классов, учитель начальных классов ГБОУ Школа № 2101            г. Москвы, автор учебных пособий для начальной школы.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sng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Старт курсов: </a:t>
            </a:r>
            <a:r>
              <a:rPr kumimoji="0" lang="ru-RU" altLang="ru-RU" sz="12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марта 2022 года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Онлайн-обучение: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Обучаетесь дистанционно в удобное для вас время! Вам высылается видеозапись и материалы занятий.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часов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36 ак. часов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 курса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совершенствование профессиональных компетенций учителей начальных классов в области подготовки, проведения и оценивания ответов обучающихся Всероссийских проверочных работ (ВПР).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Записаться на программу можно по почте: 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intellect@izentr.ru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90F51E3-F72D-4EE7-AAF1-999B2811A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580" y="627534"/>
            <a:ext cx="371241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76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1C84886F-BFFF-42AE-AE26-5F55AC826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83918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 descr="logo">
            <a:extLst>
              <a:ext uri="{FF2B5EF4-FFF2-40B4-BE49-F238E27FC236}">
                <a16:creationId xmlns:a16="http://schemas.microsoft.com/office/drawing/2014/main" xmlns="" id="{112612B7-EAD2-4EBA-8557-CB6CBD7166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5" y="838404"/>
            <a:ext cx="5533697" cy="181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BC68BD1-D624-43A1-A201-855EBB549F7C}"/>
              </a:ext>
            </a:extLst>
          </p:cNvPr>
          <p:cNvSpPr txBox="1"/>
          <p:nvPr/>
        </p:nvSpPr>
        <p:spPr>
          <a:xfrm>
            <a:off x="5851187" y="771550"/>
            <a:ext cx="309634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+7 (495) 286-91-49</a:t>
            </a:r>
            <a:b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</a:br>
            <a:endParaRPr lang="ru-RU" sz="1400" b="0" i="0" dirty="0">
              <a:solidFill>
                <a:srgbClr val="7C7C7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school-ametist@mail.ru</a:t>
            </a:r>
            <a:b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</a:br>
            <a:endParaRPr lang="ru-RU" sz="1400" b="0" i="0" dirty="0">
              <a:solidFill>
                <a:srgbClr val="7C7C7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Московская область, город Химки,</a:t>
            </a:r>
            <a:b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</a:br>
            <a:r>
              <a:rPr lang="ru-RU" sz="1400" b="0" i="0" dirty="0">
                <a:solidFill>
                  <a:srgbClr val="7C7C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улица Чкалова, дом 5</a:t>
            </a:r>
            <a:endParaRPr lang="en-US" sz="1400" b="0" i="0" dirty="0">
              <a:solidFill>
                <a:srgbClr val="7C7C7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400" dirty="0">
              <a:solidFill>
                <a:srgbClr val="7C7C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400" dirty="0">
                <a:solidFill>
                  <a:srgbClr val="7C7C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Сайт: 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http://school-ametist.ru/</a:t>
            </a:r>
            <a:endParaRPr lang="ru-RU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400" b="0" i="0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2C03122C-B080-4ABA-8756-10E3EAAAFF8E}"/>
              </a:ext>
            </a:extLst>
          </p:cNvPr>
          <p:cNvSpPr txBox="1">
            <a:spLocks/>
          </p:cNvSpPr>
          <p:nvPr/>
        </p:nvSpPr>
        <p:spPr>
          <a:xfrm>
            <a:off x="1438590" y="3435846"/>
            <a:ext cx="4069514" cy="1155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Клементьева Ольга Павловна</a:t>
            </a:r>
          </a:p>
          <a:p>
            <a:r>
              <a:rPr lang="ru-RU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+7 916 854 667 45</a:t>
            </a:r>
          </a:p>
          <a:p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olga.gramotey@gmail.com</a:t>
            </a:r>
            <a:endParaRPr lang="ru-RU" sz="18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04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339752" y="3147814"/>
            <a:ext cx="3960440" cy="3600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CE4A1F"/>
                </a:solidFill>
                <a:latin typeface="Roboto Black"/>
                <a:cs typeface="Roboto Black"/>
              </a:rPr>
              <a:t>Наши социальные сети</a:t>
            </a:r>
          </a:p>
        </p:txBody>
      </p:sp>
      <p:pic>
        <p:nvPicPr>
          <p:cNvPr id="5" name="Изображение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1290230"/>
            <a:ext cx="1872208" cy="417424"/>
          </a:xfrm>
          <a:prstGeom prst="rect">
            <a:avLst/>
          </a:prstGeom>
        </p:spPr>
      </p:pic>
      <p:pic>
        <p:nvPicPr>
          <p:cNvPr id="6" name="Изображение 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1290230"/>
            <a:ext cx="1872208" cy="417424"/>
          </a:xfrm>
          <a:prstGeom prst="rect">
            <a:avLst/>
          </a:prstGeom>
        </p:spPr>
      </p:pic>
      <p:pic>
        <p:nvPicPr>
          <p:cNvPr id="8" name="Изображение 7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104" y="1290230"/>
            <a:ext cx="1872208" cy="417424"/>
          </a:xfrm>
          <a:prstGeom prst="rect">
            <a:avLst/>
          </a:prstGeom>
        </p:spPr>
      </p:pic>
      <p:pic>
        <p:nvPicPr>
          <p:cNvPr id="9" name="Изображение 8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1760" y="2010310"/>
            <a:ext cx="1872208" cy="417424"/>
          </a:xfrm>
          <a:prstGeom prst="rect">
            <a:avLst/>
          </a:prstGeom>
        </p:spPr>
      </p:pic>
      <p:pic>
        <p:nvPicPr>
          <p:cNvPr id="10" name="Изображение 9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8024" y="2010310"/>
            <a:ext cx="1872208" cy="417424"/>
          </a:xfrm>
          <a:prstGeom prst="rect">
            <a:avLst/>
          </a:prstGeom>
        </p:spPr>
      </p:pic>
      <p:pic>
        <p:nvPicPr>
          <p:cNvPr id="11" name="Изображение 10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27784" y="3723878"/>
            <a:ext cx="504056" cy="504056"/>
          </a:xfrm>
          <a:prstGeom prst="rect">
            <a:avLst/>
          </a:prstGeom>
        </p:spPr>
      </p:pic>
      <p:pic>
        <p:nvPicPr>
          <p:cNvPr id="12" name="Изображение 11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03948" y="3723878"/>
            <a:ext cx="504056" cy="504056"/>
          </a:xfrm>
          <a:prstGeom prst="rect">
            <a:avLst/>
          </a:prstGeom>
        </p:spPr>
      </p:pic>
      <p:pic>
        <p:nvPicPr>
          <p:cNvPr id="13" name="Изображение 12">
            <a:hlinkClick r:id="rId16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65866" y="3723878"/>
            <a:ext cx="504056" cy="504056"/>
          </a:xfrm>
          <a:prstGeom prst="rect">
            <a:avLst/>
          </a:prstGeom>
        </p:spPr>
      </p:pic>
      <p:pic>
        <p:nvPicPr>
          <p:cNvPr id="14" name="Изображение 13">
            <a:hlinkClick r:id="rId18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42030" y="3723878"/>
            <a:ext cx="504056" cy="504056"/>
          </a:xfrm>
          <a:prstGeom prst="rect">
            <a:avLst/>
          </a:prstGeom>
        </p:spPr>
      </p:pic>
      <p:pic>
        <p:nvPicPr>
          <p:cNvPr id="15" name="Изображение 14">
            <a:hlinkClick r:id="rId20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80112" y="3723878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7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4ABB092-3746-481A-AC26-982D169C5AF3}"/>
              </a:ext>
            </a:extLst>
          </p:cNvPr>
          <p:cNvSpPr txBox="1"/>
          <p:nvPr/>
        </p:nvSpPr>
        <p:spPr>
          <a:xfrm>
            <a:off x="2769568" y="1366164"/>
            <a:ext cx="59584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ru-RU" altLang="ru-RU" sz="3200" b="1" dirty="0">
                <a:solidFill>
                  <a:srgbClr val="0070C0"/>
                </a:solidFill>
              </a:rPr>
              <a:t>Что такое активные методы обучения?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76DED0F9-7D5A-46DC-822E-8CFE66F6E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45" y="977369"/>
            <a:ext cx="2199924" cy="29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29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6414051-EF67-468E-8739-97183FE06671}"/>
              </a:ext>
            </a:extLst>
          </p:cNvPr>
          <p:cNvSpPr txBox="1"/>
          <p:nvPr/>
        </p:nvSpPr>
        <p:spPr>
          <a:xfrm>
            <a:off x="1043608" y="609926"/>
            <a:ext cx="72728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ru-RU" sz="2400" b="1" dirty="0">
                <a:solidFill>
                  <a:srgbClr val="0070C0"/>
                </a:solidFill>
                <a:latin typeface="+mj-lt"/>
                <a:ea typeface="+mj-ea"/>
                <a:cs typeface="Times New Roman" pitchFamily="18" charset="0"/>
              </a:rPr>
              <a:t>Активные методы обучения </a:t>
            </a:r>
            <a:r>
              <a:rPr lang="ru-RU" sz="2400" b="1" dirty="0">
                <a:solidFill>
                  <a:prstClr val="black"/>
                </a:solidFill>
                <a:latin typeface="+mj-lt"/>
                <a:ea typeface="+mj-ea"/>
                <a:cs typeface="Times New Roman" pitchFamily="18" charset="0"/>
              </a:rPr>
              <a:t>– это методы, побуждающие учащихся к активной мыслительной и практической деятельности в процессе овладения учебным материалом. </a:t>
            </a:r>
            <a:endParaRPr lang="ru-RU" altLang="ru-RU" sz="24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17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C4D1E93-8C08-4BDA-849C-53D6B144E21D}"/>
              </a:ext>
            </a:extLst>
          </p:cNvPr>
          <p:cNvSpPr txBox="1"/>
          <p:nvPr/>
        </p:nvSpPr>
        <p:spPr>
          <a:xfrm>
            <a:off x="3131840" y="468709"/>
            <a:ext cx="2880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rgbClr val="0070C0"/>
                </a:solidFill>
              </a:rPr>
              <a:t>Зачем нужны АМО?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BB484842-3E1A-412F-9E99-E6ECACF63833}"/>
              </a:ext>
            </a:extLst>
          </p:cNvPr>
          <p:cNvSpPr txBox="1">
            <a:spLocks/>
          </p:cNvSpPr>
          <p:nvPr/>
        </p:nvSpPr>
        <p:spPr>
          <a:xfrm>
            <a:off x="155094" y="904022"/>
            <a:ext cx="8881402" cy="29463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  <a:defRPr/>
            </a:pPr>
            <a:r>
              <a:rPr lang="ru-RU" sz="2400" b="1" dirty="0"/>
              <a:t>- </a:t>
            </a:r>
            <a:r>
              <a:rPr lang="ru-RU" sz="2000" b="1" dirty="0"/>
              <a:t>Повышение учебной мотивации </a:t>
            </a:r>
          </a:p>
          <a:p>
            <a:pPr>
              <a:buFont typeface="Arial" charset="0"/>
              <a:buNone/>
              <a:defRPr/>
            </a:pPr>
            <a:r>
              <a:rPr lang="ru-RU" sz="2000" b="1" dirty="0"/>
              <a:t> - Активизация познавательной активности учащихся</a:t>
            </a:r>
          </a:p>
          <a:p>
            <a:pPr>
              <a:buFont typeface="Arial" charset="0"/>
              <a:buNone/>
              <a:defRPr/>
            </a:pPr>
            <a:r>
              <a:rPr lang="ru-RU" sz="2000" b="1" dirty="0"/>
              <a:t>- Развитие способности к самостоятельному обучению</a:t>
            </a:r>
          </a:p>
          <a:p>
            <a:pPr>
              <a:buFont typeface="Arial" charset="0"/>
              <a:buNone/>
              <a:defRPr/>
            </a:pPr>
            <a:r>
              <a:rPr lang="ru-RU" sz="2000" b="1" dirty="0"/>
              <a:t>- Выработка навыков работы в коллективе </a:t>
            </a:r>
          </a:p>
          <a:p>
            <a:pPr>
              <a:buFont typeface="Arial" charset="0"/>
              <a:buNone/>
              <a:defRPr/>
            </a:pPr>
            <a:r>
              <a:rPr lang="ru-RU" sz="2000" b="1" dirty="0"/>
              <a:t>- Коррекция самооценки учащихся</a:t>
            </a:r>
          </a:p>
          <a:p>
            <a:pPr>
              <a:buFontTx/>
              <a:buChar char="-"/>
              <a:defRPr/>
            </a:pPr>
            <a:r>
              <a:rPr lang="ru-RU" sz="2000" b="1" dirty="0"/>
              <a:t>Формирование и развитие коммуникативных навыков (навыков общения со сверстниками,</a:t>
            </a:r>
          </a:p>
          <a:p>
            <a:pPr>
              <a:buFont typeface="Arial" charset="0"/>
              <a:buNone/>
              <a:defRPr/>
            </a:pPr>
            <a:r>
              <a:rPr lang="ru-RU" sz="2000" b="1" dirty="0"/>
              <a:t> и с учителями).</a:t>
            </a:r>
          </a:p>
          <a:p>
            <a:pPr>
              <a:buFont typeface="Arial" charset="0"/>
              <a:buNone/>
              <a:defRPr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3986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CE44179-C03B-488C-9886-503E0D313F4B}"/>
              </a:ext>
            </a:extLst>
          </p:cNvPr>
          <p:cNvSpPr txBox="1"/>
          <p:nvPr/>
        </p:nvSpPr>
        <p:spPr>
          <a:xfrm>
            <a:off x="1043608" y="722412"/>
            <a:ext cx="74168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+mj-lt"/>
              </a:rPr>
              <a:t>Итоговой оценкой выпускника начальной школы является способность обучающихся решать учебно-познавательные и учебно-практические задачи на основе метапредметных действий. </a:t>
            </a:r>
          </a:p>
        </p:txBody>
      </p:sp>
    </p:spTree>
    <p:extLst>
      <p:ext uri="{BB962C8B-B14F-4D97-AF65-F5344CB8AC3E}">
        <p14:creationId xmlns:p14="http://schemas.microsoft.com/office/powerpoint/2010/main" val="349187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248EA-F4D7-40A3-AD55-1D07C643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9542"/>
            <a:ext cx="8229600" cy="1656184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rgbClr val="0087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3BEA185-FE1B-4409-9D92-FB3E49E9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1" y="4005374"/>
            <a:ext cx="1056153" cy="70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6498F-80FE-43EF-B242-15794B42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4" y="4247076"/>
            <a:ext cx="1553451" cy="5052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18FC7F59-2555-4F80-B5B0-5144F7DF1B56}"/>
              </a:ext>
            </a:extLst>
          </p:cNvPr>
          <p:cNvSpPr txBox="1">
            <a:spLocks/>
          </p:cNvSpPr>
          <p:nvPr/>
        </p:nvSpPr>
        <p:spPr>
          <a:xfrm>
            <a:off x="457200" y="627534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rgbClr val="0087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solidFill>
                  <a:srgbClr val="0087D0"/>
                </a:solidFill>
                <a:latin typeface="-apple-system"/>
              </a:rPr>
              <a:t/>
            </a:r>
            <a:br>
              <a:rPr lang="ru-RU" sz="3200" dirty="0">
                <a:solidFill>
                  <a:srgbClr val="0087D0"/>
                </a:solidFill>
                <a:latin typeface="-apple-system"/>
              </a:rPr>
            </a:br>
            <a:endParaRPr lang="ru-RU" sz="3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A2AA5EB-A5E6-4BC1-B336-F6D58FD58CE0}"/>
              </a:ext>
            </a:extLst>
          </p:cNvPr>
          <p:cNvSpPr txBox="1">
            <a:spLocks/>
          </p:cNvSpPr>
          <p:nvPr/>
        </p:nvSpPr>
        <p:spPr>
          <a:xfrm>
            <a:off x="338265" y="2931790"/>
            <a:ext cx="3369639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C756B6FA-4757-4CEA-B168-FB693A924554}"/>
              </a:ext>
            </a:extLst>
          </p:cNvPr>
          <p:cNvSpPr txBox="1">
            <a:spLocks/>
          </p:cNvSpPr>
          <p:nvPr/>
        </p:nvSpPr>
        <p:spPr>
          <a:xfrm>
            <a:off x="313184" y="3219822"/>
            <a:ext cx="2418661" cy="63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7B253837-288E-4B19-A2A7-E63DC9EA82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4264088"/>
              </p:ext>
            </p:extLst>
          </p:nvPr>
        </p:nvGraphicFramePr>
        <p:xfrm>
          <a:off x="457200" y="391154"/>
          <a:ext cx="558990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2483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2102</TotalTime>
  <Words>1193</Words>
  <Application>Microsoft Office PowerPoint</Application>
  <PresentationFormat>Экран (16:9)</PresentationFormat>
  <Paragraphs>475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 </vt:lpstr>
      <vt:lpstr> </vt:lpstr>
      <vt:lpstr>Презентация PowerPoint</vt:lpstr>
      <vt:lpstr>Презентация PowerPoint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Черепнева</dc:creator>
  <cp:lastModifiedBy>Арсений Соловейчик</cp:lastModifiedBy>
  <cp:revision>112</cp:revision>
  <dcterms:created xsi:type="dcterms:W3CDTF">2019-11-08T08:59:02Z</dcterms:created>
  <dcterms:modified xsi:type="dcterms:W3CDTF">2022-02-18T11:37:19Z</dcterms:modified>
</cp:coreProperties>
</file>