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4" r:id="rId6"/>
    <p:sldId id="263" r:id="rId7"/>
    <p:sldId id="262" r:id="rId8"/>
    <p:sldId id="25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32A6D-B2A5-4CF4-B92B-4C5A07EA89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F8352-5107-48B7-8E4E-67C4C6A08184}">
      <dgm:prSet custT="1"/>
      <dgm:spPr/>
      <dgm:t>
        <a:bodyPr/>
        <a:lstStyle/>
        <a:p>
          <a:r>
            <a:rPr lang="ru-RU" sz="1600" dirty="0" smtClean="0"/>
            <a:t> </a:t>
          </a:r>
          <a:endParaRPr lang="ru-RU" sz="1600" dirty="0"/>
        </a:p>
      </dgm:t>
    </dgm:pt>
    <dgm:pt modelId="{27B8CD81-47D0-4BDB-9412-B3AB21AEF324}" type="parTrans" cxnId="{B6198429-2518-4EA4-88A1-85EE9865199C}">
      <dgm:prSet/>
      <dgm:spPr/>
      <dgm:t>
        <a:bodyPr/>
        <a:lstStyle/>
        <a:p>
          <a:endParaRPr lang="ru-RU"/>
        </a:p>
      </dgm:t>
    </dgm:pt>
    <dgm:pt modelId="{919EB223-8100-4470-A3A1-0A4BC7D31EA1}" type="sibTrans" cxnId="{B6198429-2518-4EA4-88A1-85EE9865199C}">
      <dgm:prSet/>
      <dgm:spPr/>
      <dgm:t>
        <a:bodyPr/>
        <a:lstStyle/>
        <a:p>
          <a:endParaRPr lang="ru-RU"/>
        </a:p>
      </dgm:t>
    </dgm:pt>
    <dgm:pt modelId="{AA98A124-9057-4F70-8FA6-15EFF4FC6C24}">
      <dgm:prSet custT="1"/>
      <dgm:spPr/>
      <dgm:t>
        <a:bodyPr/>
        <a:lstStyle/>
        <a:p>
          <a:r>
            <a:rPr lang="ru-RU" sz="2000" b="1" i="1" dirty="0" err="1" smtClean="0">
              <a:latin typeface="+mj-lt"/>
            </a:rPr>
            <a:t>Блог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B442CDFF-5E7F-4F47-B170-98CA987EFBBC}" type="parTrans" cxnId="{0CCB352B-7500-49FF-9305-73FEFE1F9CBA}">
      <dgm:prSet/>
      <dgm:spPr/>
      <dgm:t>
        <a:bodyPr/>
        <a:lstStyle/>
        <a:p>
          <a:endParaRPr lang="ru-RU"/>
        </a:p>
      </dgm:t>
    </dgm:pt>
    <dgm:pt modelId="{9FE7237D-C6B3-4CC9-B824-A64B3D01DB62}" type="sibTrans" cxnId="{0CCB352B-7500-49FF-9305-73FEFE1F9CBA}">
      <dgm:prSet/>
      <dgm:spPr/>
      <dgm:t>
        <a:bodyPr/>
        <a:lstStyle/>
        <a:p>
          <a:endParaRPr lang="ru-RU"/>
        </a:p>
      </dgm:t>
    </dgm:pt>
    <dgm:pt modelId="{B9752E56-BD5C-493E-BAD5-7FCE2AAEF694}">
      <dgm:prSet custT="1"/>
      <dgm:spPr/>
      <dgm:t>
        <a:bodyPr/>
        <a:lstStyle/>
        <a:p>
          <a:r>
            <a:rPr lang="ru-RU" sz="1600" b="1" dirty="0" smtClean="0"/>
            <a:t>Интернет-дневник событий</a:t>
          </a:r>
          <a:endParaRPr lang="ru-RU" sz="1600" b="1" dirty="0"/>
        </a:p>
      </dgm:t>
    </dgm:pt>
    <dgm:pt modelId="{500B73E3-51C7-4731-A77E-321D776CAE4D}" type="parTrans" cxnId="{51F4EE32-810A-448A-99B6-109B875915B1}">
      <dgm:prSet/>
      <dgm:spPr/>
      <dgm:t>
        <a:bodyPr/>
        <a:lstStyle/>
        <a:p>
          <a:endParaRPr lang="ru-RU"/>
        </a:p>
      </dgm:t>
    </dgm:pt>
    <dgm:pt modelId="{DEDFA6AD-7434-4DF4-95B8-7B9FB3F96722}" type="sibTrans" cxnId="{51F4EE32-810A-448A-99B6-109B875915B1}">
      <dgm:prSet/>
      <dgm:spPr/>
      <dgm:t>
        <a:bodyPr/>
        <a:lstStyle/>
        <a:p>
          <a:endParaRPr lang="ru-RU"/>
        </a:p>
      </dgm:t>
    </dgm:pt>
    <dgm:pt modelId="{B5034250-6F69-4EB7-A05E-8F252D093C8E}">
      <dgm:prSet custT="1"/>
      <dgm:spPr/>
      <dgm:t>
        <a:bodyPr/>
        <a:lstStyle/>
        <a:p>
          <a:r>
            <a:rPr lang="ru-RU" sz="1600" b="1" dirty="0" err="1" smtClean="0"/>
            <a:t>онлайн-дневник</a:t>
          </a:r>
          <a:endParaRPr lang="ru-RU" sz="1600" b="1" dirty="0"/>
        </a:p>
      </dgm:t>
    </dgm:pt>
    <dgm:pt modelId="{15E55B41-7BE6-4D9B-92AB-00FD9489A07E}" type="parTrans" cxnId="{D9C4B3A0-2D42-4A69-8775-3C2EC0176A61}">
      <dgm:prSet/>
      <dgm:spPr/>
      <dgm:t>
        <a:bodyPr/>
        <a:lstStyle/>
        <a:p>
          <a:endParaRPr lang="ru-RU"/>
        </a:p>
      </dgm:t>
    </dgm:pt>
    <dgm:pt modelId="{1D14057A-D111-4628-BDE5-65AC3A687B00}" type="sibTrans" cxnId="{D9C4B3A0-2D42-4A69-8775-3C2EC0176A61}">
      <dgm:prSet/>
      <dgm:spPr/>
      <dgm:t>
        <a:bodyPr/>
        <a:lstStyle/>
        <a:p>
          <a:endParaRPr lang="ru-RU"/>
        </a:p>
      </dgm:t>
    </dgm:pt>
    <dgm:pt modelId="{7D518A96-85AA-428F-8A10-1177BD646539}">
      <dgm:prSet custT="1"/>
      <dgm:spPr/>
      <dgm:t>
        <a:bodyPr/>
        <a:lstStyle/>
        <a:p>
          <a:r>
            <a:rPr lang="ru-RU" sz="700" dirty="0" smtClean="0"/>
            <a:t> </a:t>
          </a:r>
          <a:r>
            <a:rPr lang="ru-RU" sz="1600" b="1" dirty="0" smtClean="0"/>
            <a:t>добавляемые пользователем записи, содержащие текст, изображения </a:t>
          </a:r>
          <a:r>
            <a:rPr lang="ru-RU" sz="1600" b="1" dirty="0" smtClean="0"/>
            <a:t>или мультимедиа</a:t>
          </a:r>
          <a:r>
            <a:rPr lang="ru-RU" sz="1600" b="1" dirty="0" smtClean="0"/>
            <a:t> </a:t>
          </a:r>
          <a:endParaRPr lang="ru-RU" sz="1400" b="1" dirty="0">
            <a:solidFill>
              <a:schemeClr val="tx1"/>
            </a:solidFill>
          </a:endParaRPr>
        </a:p>
      </dgm:t>
    </dgm:pt>
    <dgm:pt modelId="{99F6D6A3-FBA9-4179-A257-2DD6BD082205}" type="parTrans" cxnId="{C40A9236-8F7B-4DED-9AE6-F0BDA6A7D68C}">
      <dgm:prSet/>
      <dgm:spPr/>
      <dgm:t>
        <a:bodyPr/>
        <a:lstStyle/>
        <a:p>
          <a:endParaRPr lang="ru-RU"/>
        </a:p>
      </dgm:t>
    </dgm:pt>
    <dgm:pt modelId="{359B20E8-CCFA-42E3-9FE5-69EA222DB910}" type="sibTrans" cxnId="{C40A9236-8F7B-4DED-9AE6-F0BDA6A7D68C}">
      <dgm:prSet/>
      <dgm:spPr/>
      <dgm:t>
        <a:bodyPr/>
        <a:lstStyle/>
        <a:p>
          <a:endParaRPr lang="ru-RU"/>
        </a:p>
      </dgm:t>
    </dgm:pt>
    <dgm:pt modelId="{9B996CD8-CB62-4543-B772-93A525B85DF9}">
      <dgm:prSet/>
      <dgm:spPr/>
      <dgm:t>
        <a:bodyPr/>
        <a:lstStyle/>
        <a:p>
          <a:endParaRPr lang="ru-RU"/>
        </a:p>
      </dgm:t>
    </dgm:pt>
    <dgm:pt modelId="{6B20355A-FEAB-4321-A6F7-6B7C977F0193}" type="parTrans" cxnId="{655DA41C-2518-47B0-83D6-51B8984A8F88}">
      <dgm:prSet/>
      <dgm:spPr/>
      <dgm:t>
        <a:bodyPr/>
        <a:lstStyle/>
        <a:p>
          <a:endParaRPr lang="ru-RU"/>
        </a:p>
      </dgm:t>
    </dgm:pt>
    <dgm:pt modelId="{ABB6EDAE-314E-41FD-960E-9F84E4C2A002}" type="sibTrans" cxnId="{655DA41C-2518-47B0-83D6-51B8984A8F88}">
      <dgm:prSet/>
      <dgm:spPr/>
      <dgm:t>
        <a:bodyPr/>
        <a:lstStyle/>
        <a:p>
          <a:endParaRPr lang="ru-RU"/>
        </a:p>
      </dgm:t>
    </dgm:pt>
    <dgm:pt modelId="{9B55B9FB-D0B2-4CE5-BEEB-3BCF128B0C37}">
      <dgm:prSet/>
      <dgm:spPr/>
      <dgm:t>
        <a:bodyPr/>
        <a:lstStyle/>
        <a:p>
          <a:endParaRPr lang="ru-RU"/>
        </a:p>
      </dgm:t>
    </dgm:pt>
    <dgm:pt modelId="{176D855D-42E2-4FF6-851D-17E59B8C76E4}" type="parTrans" cxnId="{D1A2C05F-0DDE-4B42-B9FD-8A76778BA317}">
      <dgm:prSet/>
      <dgm:spPr/>
      <dgm:t>
        <a:bodyPr/>
        <a:lstStyle/>
        <a:p>
          <a:endParaRPr lang="ru-RU"/>
        </a:p>
      </dgm:t>
    </dgm:pt>
    <dgm:pt modelId="{A536EEA1-103F-43C5-B0FC-220610BC46C6}" type="sibTrans" cxnId="{D1A2C05F-0DDE-4B42-B9FD-8A76778BA317}">
      <dgm:prSet/>
      <dgm:spPr/>
      <dgm:t>
        <a:bodyPr/>
        <a:lstStyle/>
        <a:p>
          <a:endParaRPr lang="ru-RU"/>
        </a:p>
      </dgm:t>
    </dgm:pt>
    <dgm:pt modelId="{E9B32397-0D99-40FE-8171-CC7A415D50B4}">
      <dgm:prSet/>
      <dgm:spPr/>
      <dgm:t>
        <a:bodyPr/>
        <a:lstStyle/>
        <a:p>
          <a:endParaRPr lang="ru-RU"/>
        </a:p>
      </dgm:t>
    </dgm:pt>
    <dgm:pt modelId="{4D527A54-E57C-44BB-9E8A-A69A51C5D28B}" type="parTrans" cxnId="{7D0E590E-2415-4481-B1FC-0899B1173D9C}">
      <dgm:prSet/>
      <dgm:spPr/>
      <dgm:t>
        <a:bodyPr/>
        <a:lstStyle/>
        <a:p>
          <a:endParaRPr lang="ru-RU"/>
        </a:p>
      </dgm:t>
    </dgm:pt>
    <dgm:pt modelId="{CC63B909-D4C0-453D-9FBA-D021C908347D}" type="sibTrans" cxnId="{7D0E590E-2415-4481-B1FC-0899B1173D9C}">
      <dgm:prSet/>
      <dgm:spPr/>
      <dgm:t>
        <a:bodyPr/>
        <a:lstStyle/>
        <a:p>
          <a:endParaRPr lang="ru-RU"/>
        </a:p>
      </dgm:t>
    </dgm:pt>
    <dgm:pt modelId="{367DEE8C-FC9C-445F-A81B-871C1DD419EB}">
      <dgm:prSet/>
      <dgm:spPr/>
      <dgm:t>
        <a:bodyPr/>
        <a:lstStyle/>
        <a:p>
          <a:endParaRPr lang="ru-RU"/>
        </a:p>
      </dgm:t>
    </dgm:pt>
    <dgm:pt modelId="{1CA29D79-75A5-4C9A-823B-44A304497155}" type="parTrans" cxnId="{FFD69FDE-A8F3-4C77-8D7A-7D304113813B}">
      <dgm:prSet/>
      <dgm:spPr/>
      <dgm:t>
        <a:bodyPr/>
        <a:lstStyle/>
        <a:p>
          <a:endParaRPr lang="ru-RU"/>
        </a:p>
      </dgm:t>
    </dgm:pt>
    <dgm:pt modelId="{912F57C2-B477-4DE3-9E98-009D29149C68}" type="sibTrans" cxnId="{FFD69FDE-A8F3-4C77-8D7A-7D304113813B}">
      <dgm:prSet/>
      <dgm:spPr/>
      <dgm:t>
        <a:bodyPr/>
        <a:lstStyle/>
        <a:p>
          <a:endParaRPr lang="ru-RU"/>
        </a:p>
      </dgm:t>
    </dgm:pt>
    <dgm:pt modelId="{34B7943E-0581-4E45-BAD0-08C30A5CE51C}">
      <dgm:prSet/>
      <dgm:spPr/>
      <dgm:t>
        <a:bodyPr/>
        <a:lstStyle/>
        <a:p>
          <a:endParaRPr lang="ru-RU"/>
        </a:p>
      </dgm:t>
    </dgm:pt>
    <dgm:pt modelId="{3D6A8DCC-60DD-46E3-8A72-0654F4D0DAE5}" type="parTrans" cxnId="{A5E2F8CB-3159-4C69-81D9-2E5999880278}">
      <dgm:prSet/>
      <dgm:spPr/>
      <dgm:t>
        <a:bodyPr/>
        <a:lstStyle/>
        <a:p>
          <a:endParaRPr lang="ru-RU"/>
        </a:p>
      </dgm:t>
    </dgm:pt>
    <dgm:pt modelId="{381729D1-7334-4E14-814B-518F1F595B87}" type="sibTrans" cxnId="{A5E2F8CB-3159-4C69-81D9-2E5999880278}">
      <dgm:prSet/>
      <dgm:spPr/>
      <dgm:t>
        <a:bodyPr/>
        <a:lstStyle/>
        <a:p>
          <a:endParaRPr lang="ru-RU"/>
        </a:p>
      </dgm:t>
    </dgm:pt>
    <dgm:pt modelId="{3954D493-F3ED-45C5-BFE3-1B9D29C9679B}" type="pres">
      <dgm:prSet presAssocID="{8C832A6D-B2A5-4CF4-B92B-4C5A07EA897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860CB-9EF8-4BFF-9506-45EBEC10DBC2}" type="pres">
      <dgm:prSet presAssocID="{8C832A6D-B2A5-4CF4-B92B-4C5A07EA897D}" presName="arrow" presStyleLbl="bgShp" presStyleIdx="0" presStyleCnt="1" custLinFactNeighborX="-2196" custLinFactNeighborY="331"/>
      <dgm:spPr/>
    </dgm:pt>
    <dgm:pt modelId="{169AFB37-9195-4F10-ACD1-0EF1F208B3D8}" type="pres">
      <dgm:prSet presAssocID="{8C832A6D-B2A5-4CF4-B92B-4C5A07EA897D}" presName="arrowDiagram5" presStyleCnt="0"/>
      <dgm:spPr/>
    </dgm:pt>
    <dgm:pt modelId="{3A29AA0D-4932-4960-81BF-173E24202841}" type="pres">
      <dgm:prSet presAssocID="{6E2F8352-5107-48B7-8E4E-67C4C6A08184}" presName="bullet5a" presStyleLbl="node1" presStyleIdx="0" presStyleCnt="5" custLinFactX="-71992" custLinFactY="100000" custLinFactNeighborX="-100000" custLinFactNeighborY="107038"/>
      <dgm:spPr/>
    </dgm:pt>
    <dgm:pt modelId="{1EB8BFFA-C68C-4F0F-8E43-5096F95ED915}" type="pres">
      <dgm:prSet presAssocID="{6E2F8352-5107-48B7-8E4E-67C4C6A08184}" presName="textBox5a" presStyleLbl="revTx" presStyleIdx="0" presStyleCnt="5" custScaleX="318615" custScaleY="160233" custLinFactX="4512" custLinFactNeighborX="100000" custLinFactNeighborY="3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75FA2-B8E7-4BA3-98A9-64A512C47281}" type="pres">
      <dgm:prSet presAssocID="{AA98A124-9057-4F70-8FA6-15EFF4FC6C24}" presName="bullet5b" presStyleLbl="node1" presStyleIdx="1" presStyleCnt="5" custLinFactX="-100000" custLinFactY="100000" custLinFactNeighborX="-189880" custLinFactNeighborY="115810"/>
      <dgm:spPr/>
    </dgm:pt>
    <dgm:pt modelId="{D8FC197D-061A-404A-A4D8-626D0A793A1F}" type="pres">
      <dgm:prSet presAssocID="{AA98A124-9057-4F70-8FA6-15EFF4FC6C24}" presName="textBox5b" presStyleLbl="revTx" presStyleIdx="1" presStyleCnt="5" custScaleX="84042" custScaleY="76860" custLinFactNeighborX="-63705" custLinFactNeighborY="1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B893C-4A6D-4773-9AFC-7FC874C46004}" type="pres">
      <dgm:prSet presAssocID="{B9752E56-BD5C-493E-BAD5-7FCE2AAEF694}" presName="bullet5c" presStyleLbl="node1" presStyleIdx="2" presStyleCnt="5" custLinFactX="-100000" custLinFactNeighborX="-108703" custLinFactNeighborY="80704"/>
      <dgm:spPr/>
    </dgm:pt>
    <dgm:pt modelId="{B2625C23-E768-4E0F-9B22-4612E1F5922C}" type="pres">
      <dgm:prSet presAssocID="{B9752E56-BD5C-493E-BAD5-7FCE2AAEF694}" presName="textBox5c" presStyleLbl="revTx" presStyleIdx="2" presStyleCnt="5" custScaleX="120987" custLinFactNeighborX="-30647" custLinFactNeighborY="12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52BD5-081A-4BAF-B679-C17E5ACB016F}" type="pres">
      <dgm:prSet presAssocID="{B5034250-6F69-4EB7-A05E-8F252D093C8E}" presName="bullet5d" presStyleLbl="node1" presStyleIdx="3" presStyleCnt="5" custLinFactX="-48625" custLinFactNeighborX="-100000" custLinFactNeighborY="38203"/>
      <dgm:spPr/>
    </dgm:pt>
    <dgm:pt modelId="{0646699A-A297-4919-A6C5-BAF33E60D891}" type="pres">
      <dgm:prSet presAssocID="{B5034250-6F69-4EB7-A05E-8F252D093C8E}" presName="textBox5d" presStyleLbl="revTx" presStyleIdx="3" presStyleCnt="5" custLinFactNeighborX="-39186" custLinFactNeighborY="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DCF75-F402-483B-840C-E197361B769C}" type="pres">
      <dgm:prSet presAssocID="{7D518A96-85AA-428F-8A10-1177BD646539}" presName="bullet5e" presStyleLbl="node1" presStyleIdx="4" presStyleCnt="5" custLinFactNeighborX="-83" custLinFactNeighborY="-20400"/>
      <dgm:spPr/>
    </dgm:pt>
    <dgm:pt modelId="{B08A2C2F-DF99-44F9-B1A3-0C8A09FEBCC2}" type="pres">
      <dgm:prSet presAssocID="{7D518A96-85AA-428F-8A10-1177BD646539}" presName="textBox5e" presStyleLbl="revTx" presStyleIdx="4" presStyleCnt="5" custScaleX="161524" custLinFactNeighborX="-11409" custLinFactNeighborY="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4EE32-810A-448A-99B6-109B875915B1}" srcId="{8C832A6D-B2A5-4CF4-B92B-4C5A07EA897D}" destId="{B9752E56-BD5C-493E-BAD5-7FCE2AAEF694}" srcOrd="2" destOrd="0" parTransId="{500B73E3-51C7-4731-A77E-321D776CAE4D}" sibTransId="{DEDFA6AD-7434-4DF4-95B8-7B9FB3F96722}"/>
    <dgm:cxn modelId="{A5E2F8CB-3159-4C69-81D9-2E5999880278}" srcId="{8C832A6D-B2A5-4CF4-B92B-4C5A07EA897D}" destId="{34B7943E-0581-4E45-BAD0-08C30A5CE51C}" srcOrd="9" destOrd="0" parTransId="{3D6A8DCC-60DD-46E3-8A72-0654F4D0DAE5}" sibTransId="{381729D1-7334-4E14-814B-518F1F595B87}"/>
    <dgm:cxn modelId="{9F244AFC-5589-4107-B4AF-7B997F7AA861}" type="presOf" srcId="{6E2F8352-5107-48B7-8E4E-67C4C6A08184}" destId="{1EB8BFFA-C68C-4F0F-8E43-5096F95ED915}" srcOrd="0" destOrd="0" presId="urn:microsoft.com/office/officeart/2005/8/layout/arrow2"/>
    <dgm:cxn modelId="{014EBF76-953F-42C2-A9CB-2491BD4194C3}" type="presOf" srcId="{AA98A124-9057-4F70-8FA6-15EFF4FC6C24}" destId="{D8FC197D-061A-404A-A4D8-626D0A793A1F}" srcOrd="0" destOrd="0" presId="urn:microsoft.com/office/officeart/2005/8/layout/arrow2"/>
    <dgm:cxn modelId="{B6198429-2518-4EA4-88A1-85EE9865199C}" srcId="{8C832A6D-B2A5-4CF4-B92B-4C5A07EA897D}" destId="{6E2F8352-5107-48B7-8E4E-67C4C6A08184}" srcOrd="0" destOrd="0" parTransId="{27B8CD81-47D0-4BDB-9412-B3AB21AEF324}" sibTransId="{919EB223-8100-4470-A3A1-0A4BC7D31EA1}"/>
    <dgm:cxn modelId="{D9C4B3A0-2D42-4A69-8775-3C2EC0176A61}" srcId="{8C832A6D-B2A5-4CF4-B92B-4C5A07EA897D}" destId="{B5034250-6F69-4EB7-A05E-8F252D093C8E}" srcOrd="3" destOrd="0" parTransId="{15E55B41-7BE6-4D9B-92AB-00FD9489A07E}" sibTransId="{1D14057A-D111-4628-BDE5-65AC3A687B00}"/>
    <dgm:cxn modelId="{6E0494E5-4EBC-4907-92EC-CF6B817448DC}" type="presOf" srcId="{7D518A96-85AA-428F-8A10-1177BD646539}" destId="{B08A2C2F-DF99-44F9-B1A3-0C8A09FEBCC2}" srcOrd="0" destOrd="0" presId="urn:microsoft.com/office/officeart/2005/8/layout/arrow2"/>
    <dgm:cxn modelId="{FFD69FDE-A8F3-4C77-8D7A-7D304113813B}" srcId="{8C832A6D-B2A5-4CF4-B92B-4C5A07EA897D}" destId="{367DEE8C-FC9C-445F-A81B-871C1DD419EB}" srcOrd="8" destOrd="0" parTransId="{1CA29D79-75A5-4C9A-823B-44A304497155}" sibTransId="{912F57C2-B477-4DE3-9E98-009D29149C68}"/>
    <dgm:cxn modelId="{710B13D1-92CE-4640-88D6-16E9BA4F057F}" type="presOf" srcId="{B9752E56-BD5C-493E-BAD5-7FCE2AAEF694}" destId="{B2625C23-E768-4E0F-9B22-4612E1F5922C}" srcOrd="0" destOrd="0" presId="urn:microsoft.com/office/officeart/2005/8/layout/arrow2"/>
    <dgm:cxn modelId="{0CCB352B-7500-49FF-9305-73FEFE1F9CBA}" srcId="{8C832A6D-B2A5-4CF4-B92B-4C5A07EA897D}" destId="{AA98A124-9057-4F70-8FA6-15EFF4FC6C24}" srcOrd="1" destOrd="0" parTransId="{B442CDFF-5E7F-4F47-B170-98CA987EFBBC}" sibTransId="{9FE7237D-C6B3-4CC9-B824-A64B3D01DB62}"/>
    <dgm:cxn modelId="{C40A9236-8F7B-4DED-9AE6-F0BDA6A7D68C}" srcId="{8C832A6D-B2A5-4CF4-B92B-4C5A07EA897D}" destId="{7D518A96-85AA-428F-8A10-1177BD646539}" srcOrd="4" destOrd="0" parTransId="{99F6D6A3-FBA9-4179-A257-2DD6BD082205}" sibTransId="{359B20E8-CCFA-42E3-9FE5-69EA222DB910}"/>
    <dgm:cxn modelId="{D1A2C05F-0DDE-4B42-B9FD-8A76778BA317}" srcId="{8C832A6D-B2A5-4CF4-B92B-4C5A07EA897D}" destId="{9B55B9FB-D0B2-4CE5-BEEB-3BCF128B0C37}" srcOrd="6" destOrd="0" parTransId="{176D855D-42E2-4FF6-851D-17E59B8C76E4}" sibTransId="{A536EEA1-103F-43C5-B0FC-220610BC46C6}"/>
    <dgm:cxn modelId="{304BC626-89D7-4578-823A-E09EC678A445}" type="presOf" srcId="{B5034250-6F69-4EB7-A05E-8F252D093C8E}" destId="{0646699A-A297-4919-A6C5-BAF33E60D891}" srcOrd="0" destOrd="0" presId="urn:microsoft.com/office/officeart/2005/8/layout/arrow2"/>
    <dgm:cxn modelId="{D819DFAF-9A1C-4EBC-86F0-534F8936062E}" type="presOf" srcId="{8C832A6D-B2A5-4CF4-B92B-4C5A07EA897D}" destId="{3954D493-F3ED-45C5-BFE3-1B9D29C9679B}" srcOrd="0" destOrd="0" presId="urn:microsoft.com/office/officeart/2005/8/layout/arrow2"/>
    <dgm:cxn modelId="{655DA41C-2518-47B0-83D6-51B8984A8F88}" srcId="{8C832A6D-B2A5-4CF4-B92B-4C5A07EA897D}" destId="{9B996CD8-CB62-4543-B772-93A525B85DF9}" srcOrd="5" destOrd="0" parTransId="{6B20355A-FEAB-4321-A6F7-6B7C977F0193}" sibTransId="{ABB6EDAE-314E-41FD-960E-9F84E4C2A002}"/>
    <dgm:cxn modelId="{7D0E590E-2415-4481-B1FC-0899B1173D9C}" srcId="{8C832A6D-B2A5-4CF4-B92B-4C5A07EA897D}" destId="{E9B32397-0D99-40FE-8171-CC7A415D50B4}" srcOrd="7" destOrd="0" parTransId="{4D527A54-E57C-44BB-9E8A-A69A51C5D28B}" sibTransId="{CC63B909-D4C0-453D-9FBA-D021C908347D}"/>
    <dgm:cxn modelId="{D4862BFF-FE14-44BD-8398-0DCAC4DF540D}" type="presParOf" srcId="{3954D493-F3ED-45C5-BFE3-1B9D29C9679B}" destId="{D45860CB-9EF8-4BFF-9506-45EBEC10DBC2}" srcOrd="0" destOrd="0" presId="urn:microsoft.com/office/officeart/2005/8/layout/arrow2"/>
    <dgm:cxn modelId="{93D2C1F8-85DF-453C-BBCB-D9416414BCED}" type="presParOf" srcId="{3954D493-F3ED-45C5-BFE3-1B9D29C9679B}" destId="{169AFB37-9195-4F10-ACD1-0EF1F208B3D8}" srcOrd="1" destOrd="0" presId="urn:microsoft.com/office/officeart/2005/8/layout/arrow2"/>
    <dgm:cxn modelId="{41609991-CE3B-4327-B99C-7C3B04CDE22B}" type="presParOf" srcId="{169AFB37-9195-4F10-ACD1-0EF1F208B3D8}" destId="{3A29AA0D-4932-4960-81BF-173E24202841}" srcOrd="0" destOrd="0" presId="urn:microsoft.com/office/officeart/2005/8/layout/arrow2"/>
    <dgm:cxn modelId="{CA756E89-2EF5-40B9-95B3-31971D160400}" type="presParOf" srcId="{169AFB37-9195-4F10-ACD1-0EF1F208B3D8}" destId="{1EB8BFFA-C68C-4F0F-8E43-5096F95ED915}" srcOrd="1" destOrd="0" presId="urn:microsoft.com/office/officeart/2005/8/layout/arrow2"/>
    <dgm:cxn modelId="{0E817674-BED4-49FC-9A68-B01D8E72A4F7}" type="presParOf" srcId="{169AFB37-9195-4F10-ACD1-0EF1F208B3D8}" destId="{F7375FA2-B8E7-4BA3-98A9-64A512C47281}" srcOrd="2" destOrd="0" presId="urn:microsoft.com/office/officeart/2005/8/layout/arrow2"/>
    <dgm:cxn modelId="{23F100B8-F73E-41E7-8531-ADEB38147E56}" type="presParOf" srcId="{169AFB37-9195-4F10-ACD1-0EF1F208B3D8}" destId="{D8FC197D-061A-404A-A4D8-626D0A793A1F}" srcOrd="3" destOrd="0" presId="urn:microsoft.com/office/officeart/2005/8/layout/arrow2"/>
    <dgm:cxn modelId="{17D9B907-68D8-4845-9676-E66F01B9C702}" type="presParOf" srcId="{169AFB37-9195-4F10-ACD1-0EF1F208B3D8}" destId="{929B893C-4A6D-4773-9AFC-7FC874C46004}" srcOrd="4" destOrd="0" presId="urn:microsoft.com/office/officeart/2005/8/layout/arrow2"/>
    <dgm:cxn modelId="{72A45A6C-0EA4-4248-9607-C85F32F87ACF}" type="presParOf" srcId="{169AFB37-9195-4F10-ACD1-0EF1F208B3D8}" destId="{B2625C23-E768-4E0F-9B22-4612E1F5922C}" srcOrd="5" destOrd="0" presId="urn:microsoft.com/office/officeart/2005/8/layout/arrow2"/>
    <dgm:cxn modelId="{BDB6C032-0D09-4F63-BD6B-3BB293D5EA13}" type="presParOf" srcId="{169AFB37-9195-4F10-ACD1-0EF1F208B3D8}" destId="{8AF52BD5-081A-4BAF-B679-C17E5ACB016F}" srcOrd="6" destOrd="0" presId="urn:microsoft.com/office/officeart/2005/8/layout/arrow2"/>
    <dgm:cxn modelId="{F30A5742-E936-41E1-9460-01AA2D430A06}" type="presParOf" srcId="{169AFB37-9195-4F10-ACD1-0EF1F208B3D8}" destId="{0646699A-A297-4919-A6C5-BAF33E60D891}" srcOrd="7" destOrd="0" presId="urn:microsoft.com/office/officeart/2005/8/layout/arrow2"/>
    <dgm:cxn modelId="{ABCEAD00-E34A-4E9C-8C4F-40627A50892F}" type="presParOf" srcId="{169AFB37-9195-4F10-ACD1-0EF1F208B3D8}" destId="{B85DCF75-F402-483B-840C-E197361B769C}" srcOrd="8" destOrd="0" presId="urn:microsoft.com/office/officeart/2005/8/layout/arrow2"/>
    <dgm:cxn modelId="{2C28A8D8-9230-42F3-9451-D12F297782B8}" type="presParOf" srcId="{169AFB37-9195-4F10-ACD1-0EF1F208B3D8}" destId="{B08A2C2F-DF99-44F9-B1A3-0C8A09FEBCC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057AD-ADB3-4E25-A81C-43BC8906F99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A9DB4-5D10-4510-A60E-B6D73E3316EC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bg1"/>
              </a:solidFill>
              <a:latin typeface="+mn-lt"/>
            </a:rPr>
            <a:t>Личный (персональный, авторский, частный) </a:t>
          </a:r>
          <a:r>
            <a:rPr lang="ru-RU" dirty="0" err="1" smtClean="0">
              <a:solidFill>
                <a:schemeClr val="tx1"/>
              </a:solidFill>
              <a:latin typeface="+mn-lt"/>
            </a:rPr>
            <a:t>блог</a:t>
          </a:r>
          <a:r>
            <a:rPr lang="ru-RU" dirty="0" smtClean="0">
              <a:solidFill>
                <a:schemeClr val="tx1"/>
              </a:solidFill>
              <a:latin typeface="+mn-lt"/>
            </a:rPr>
            <a:t> — ведётся одним лицом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6F94F8F7-C1B5-490E-9799-94018982CF3C}" type="parTrans" cxnId="{FB09622D-2E91-4A42-B6C3-F416FE1F140D}">
      <dgm:prSet/>
      <dgm:spPr/>
      <dgm:t>
        <a:bodyPr/>
        <a:lstStyle/>
        <a:p>
          <a:endParaRPr lang="ru-RU"/>
        </a:p>
      </dgm:t>
    </dgm:pt>
    <dgm:pt modelId="{F2683083-A680-4ACA-BCB4-D990937345A2}" type="sibTrans" cxnId="{FB09622D-2E91-4A42-B6C3-F416FE1F140D}">
      <dgm:prSet/>
      <dgm:spPr/>
      <dgm:t>
        <a:bodyPr/>
        <a:lstStyle/>
        <a:p>
          <a:endParaRPr lang="ru-RU"/>
        </a:p>
      </dgm:t>
    </dgm:pt>
    <dgm:pt modelId="{6478B8ED-6AA0-451F-9D1C-1C1A08B4529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Корпоративный</a:t>
          </a:r>
          <a:r>
            <a:rPr lang="ru-RU" sz="1900" dirty="0" smtClean="0">
              <a:solidFill>
                <a:schemeClr val="tx1"/>
              </a:solidFill>
            </a:rPr>
            <a:t> </a:t>
          </a:r>
          <a:r>
            <a:rPr lang="ru-RU" sz="2100" dirty="0" err="1" smtClean="0">
              <a:solidFill>
                <a:schemeClr val="tx1"/>
              </a:solidFill>
            </a:rPr>
            <a:t>блог</a:t>
          </a:r>
          <a:r>
            <a:rPr lang="ru-RU" sz="2100" dirty="0" smtClean="0">
              <a:solidFill>
                <a:schemeClr val="tx1"/>
              </a:solidFill>
            </a:rPr>
            <a:t> — ведётся сотрудниками одной </a:t>
          </a:r>
          <a:r>
            <a:rPr lang="ru-RU" sz="2100" dirty="0" smtClean="0">
              <a:solidFill>
                <a:schemeClr val="tx1"/>
              </a:solidFill>
            </a:rPr>
            <a:t>организации</a:t>
          </a:r>
          <a:endParaRPr lang="ru-RU" sz="2100" dirty="0">
            <a:solidFill>
              <a:schemeClr val="tx1"/>
            </a:solidFill>
          </a:endParaRPr>
        </a:p>
      </dgm:t>
    </dgm:pt>
    <dgm:pt modelId="{7C7CDE26-A815-4A4A-B2AB-866F188F5CAC}" type="parTrans" cxnId="{D9119E5F-D989-4D16-B9A8-B665C7EE6F9E}">
      <dgm:prSet/>
      <dgm:spPr/>
      <dgm:t>
        <a:bodyPr/>
        <a:lstStyle/>
        <a:p>
          <a:endParaRPr lang="ru-RU"/>
        </a:p>
      </dgm:t>
    </dgm:pt>
    <dgm:pt modelId="{E11676FE-3E0A-457F-86BA-B9D913CE3A5D}" type="sibTrans" cxnId="{D9119E5F-D989-4D16-B9A8-B665C7EE6F9E}">
      <dgm:prSet/>
      <dgm:spPr/>
      <dgm:t>
        <a:bodyPr/>
        <a:lstStyle/>
        <a:p>
          <a:endParaRPr lang="ru-RU"/>
        </a:p>
      </dgm:t>
    </dgm:pt>
    <dgm:pt modelId="{6BD16404-417D-4399-B5BF-6FC49CEB99B7}">
      <dgm:prSet phldrT="[Текст]"/>
      <dgm:spPr/>
      <dgm:t>
        <a:bodyPr/>
        <a:lstStyle/>
        <a:p>
          <a:r>
            <a:rPr lang="ru-RU" b="1" dirty="0" smtClean="0"/>
            <a:t>Коллективный</a:t>
          </a:r>
        </a:p>
        <a:p>
          <a:r>
            <a:rPr lang="ru-RU" b="0" i="0" dirty="0" smtClean="0">
              <a:solidFill>
                <a:schemeClr val="tx1"/>
              </a:solidFill>
            </a:rPr>
            <a:t>ведётся группой лиц по правилам, определяемым владельцем и модераторами</a:t>
          </a:r>
          <a:endParaRPr lang="ru-RU" dirty="0">
            <a:solidFill>
              <a:schemeClr val="tx1"/>
            </a:solidFill>
          </a:endParaRPr>
        </a:p>
      </dgm:t>
    </dgm:pt>
    <dgm:pt modelId="{05595AC2-0032-48C7-BB2A-27319F2EC00D}" type="parTrans" cxnId="{B8313D69-9473-4918-AB94-3D1288357ED3}">
      <dgm:prSet/>
      <dgm:spPr/>
      <dgm:t>
        <a:bodyPr/>
        <a:lstStyle/>
        <a:p>
          <a:endParaRPr lang="ru-RU"/>
        </a:p>
      </dgm:t>
    </dgm:pt>
    <dgm:pt modelId="{077A0E18-22F8-4656-9F71-13FD94CD2FCF}" type="sibTrans" cxnId="{B8313D69-9473-4918-AB94-3D1288357ED3}">
      <dgm:prSet/>
      <dgm:spPr/>
      <dgm:t>
        <a:bodyPr/>
        <a:lstStyle/>
        <a:p>
          <a:endParaRPr lang="ru-RU"/>
        </a:p>
      </dgm:t>
    </dgm:pt>
    <dgm:pt modelId="{F6EC09D1-1251-4E1F-868F-9CF3D549F573}" type="pres">
      <dgm:prSet presAssocID="{97E057AD-ADB3-4E25-A81C-43BC8906F9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B1F42-054F-40EF-8435-DDBDD2FA730D}" type="pres">
      <dgm:prSet presAssocID="{DCCA9DB4-5D10-4510-A60E-B6D73E3316EC}" presName="node" presStyleLbl="node1" presStyleIdx="0" presStyleCnt="3" custScaleX="11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8BEB2-6CFE-428E-AA9F-1D0B9C0E1A7D}" type="pres">
      <dgm:prSet presAssocID="{F2683083-A680-4ACA-BCB4-D990937345A2}" presName="sibTrans" presStyleCnt="0"/>
      <dgm:spPr/>
    </dgm:pt>
    <dgm:pt modelId="{3FF846DD-6651-4109-A394-3022DCCB5523}" type="pres">
      <dgm:prSet presAssocID="{6478B8ED-6AA0-451F-9D1C-1C1A08B45291}" presName="node" presStyleLbl="node1" presStyleIdx="1" presStyleCnt="3" custScaleX="110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62A02-8235-4842-9F0E-56085D073C8A}" type="pres">
      <dgm:prSet presAssocID="{E11676FE-3E0A-457F-86BA-B9D913CE3A5D}" presName="sibTrans" presStyleCnt="0"/>
      <dgm:spPr/>
    </dgm:pt>
    <dgm:pt modelId="{86B9178F-4797-4B7F-B346-33F013856BC2}" type="pres">
      <dgm:prSet presAssocID="{6BD16404-417D-4399-B5BF-6FC49CEB99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C61D8-35F0-4181-9B23-BADAEB5F8B7A}" type="presOf" srcId="{6BD16404-417D-4399-B5BF-6FC49CEB99B7}" destId="{86B9178F-4797-4B7F-B346-33F013856BC2}" srcOrd="0" destOrd="0" presId="urn:microsoft.com/office/officeart/2005/8/layout/hList6"/>
    <dgm:cxn modelId="{278E549C-59B7-404A-94F6-5700799FFAD3}" type="presOf" srcId="{97E057AD-ADB3-4E25-A81C-43BC8906F99E}" destId="{F6EC09D1-1251-4E1F-868F-9CF3D549F573}" srcOrd="0" destOrd="0" presId="urn:microsoft.com/office/officeart/2005/8/layout/hList6"/>
    <dgm:cxn modelId="{D9119E5F-D989-4D16-B9A8-B665C7EE6F9E}" srcId="{97E057AD-ADB3-4E25-A81C-43BC8906F99E}" destId="{6478B8ED-6AA0-451F-9D1C-1C1A08B45291}" srcOrd="1" destOrd="0" parTransId="{7C7CDE26-A815-4A4A-B2AB-866F188F5CAC}" sibTransId="{E11676FE-3E0A-457F-86BA-B9D913CE3A5D}"/>
    <dgm:cxn modelId="{B8313D69-9473-4918-AB94-3D1288357ED3}" srcId="{97E057AD-ADB3-4E25-A81C-43BC8906F99E}" destId="{6BD16404-417D-4399-B5BF-6FC49CEB99B7}" srcOrd="2" destOrd="0" parTransId="{05595AC2-0032-48C7-BB2A-27319F2EC00D}" sibTransId="{077A0E18-22F8-4656-9F71-13FD94CD2FCF}"/>
    <dgm:cxn modelId="{6F313CAB-ECA5-42A8-899F-7291FB7C109B}" type="presOf" srcId="{6478B8ED-6AA0-451F-9D1C-1C1A08B45291}" destId="{3FF846DD-6651-4109-A394-3022DCCB5523}" srcOrd="0" destOrd="0" presId="urn:microsoft.com/office/officeart/2005/8/layout/hList6"/>
    <dgm:cxn modelId="{F664120D-8405-420D-A681-013F33AF03EE}" type="presOf" srcId="{DCCA9DB4-5D10-4510-A60E-B6D73E3316EC}" destId="{481B1F42-054F-40EF-8435-DDBDD2FA730D}" srcOrd="0" destOrd="0" presId="urn:microsoft.com/office/officeart/2005/8/layout/hList6"/>
    <dgm:cxn modelId="{FB09622D-2E91-4A42-B6C3-F416FE1F140D}" srcId="{97E057AD-ADB3-4E25-A81C-43BC8906F99E}" destId="{DCCA9DB4-5D10-4510-A60E-B6D73E3316EC}" srcOrd="0" destOrd="0" parTransId="{6F94F8F7-C1B5-490E-9799-94018982CF3C}" sibTransId="{F2683083-A680-4ACA-BCB4-D990937345A2}"/>
    <dgm:cxn modelId="{A095B6C7-9414-4F6D-828A-5919BF94A7AC}" type="presParOf" srcId="{F6EC09D1-1251-4E1F-868F-9CF3D549F573}" destId="{481B1F42-054F-40EF-8435-DDBDD2FA730D}" srcOrd="0" destOrd="0" presId="urn:microsoft.com/office/officeart/2005/8/layout/hList6"/>
    <dgm:cxn modelId="{33FADE43-5BB6-4AB1-8373-087B5BF8EB68}" type="presParOf" srcId="{F6EC09D1-1251-4E1F-868F-9CF3D549F573}" destId="{CD68BEB2-6CFE-428E-AA9F-1D0B9C0E1A7D}" srcOrd="1" destOrd="0" presId="urn:microsoft.com/office/officeart/2005/8/layout/hList6"/>
    <dgm:cxn modelId="{C05E96DF-C566-4A9C-8F8F-B261A2497A3B}" type="presParOf" srcId="{F6EC09D1-1251-4E1F-868F-9CF3D549F573}" destId="{3FF846DD-6651-4109-A394-3022DCCB5523}" srcOrd="2" destOrd="0" presId="urn:microsoft.com/office/officeart/2005/8/layout/hList6"/>
    <dgm:cxn modelId="{1A40C40F-B8BE-42E6-80AE-BF66E4F1523D}" type="presParOf" srcId="{F6EC09D1-1251-4E1F-868F-9CF3D549F573}" destId="{4B262A02-8235-4842-9F0E-56085D073C8A}" srcOrd="3" destOrd="0" presId="urn:microsoft.com/office/officeart/2005/8/layout/hList6"/>
    <dgm:cxn modelId="{E3D40BF8-FC59-4DE3-B140-53052034996E}" type="presParOf" srcId="{F6EC09D1-1251-4E1F-868F-9CF3D549F573}" destId="{86B9178F-4797-4B7F-B346-33F013856BC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9EE0-4582-4C18-A387-FDBFD3F423C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A59E5-CC3F-4793-9FC2-1187AD76D188}">
      <dgm:prSet phldrT="[Текст]" custT="1"/>
      <dgm:spPr/>
      <dgm:t>
        <a:bodyPr/>
        <a:lstStyle/>
        <a:p>
          <a:endParaRPr lang="ru-RU" sz="1100" b="1" smtClean="0">
            <a:solidFill>
              <a:schemeClr val="tx1"/>
            </a:solidFill>
          </a:endParaRPr>
        </a:p>
        <a:p>
          <a:r>
            <a:rPr lang="ru-RU" sz="1700" b="1" smtClean="0">
              <a:solidFill>
                <a:schemeClr val="tx1"/>
              </a:solidFill>
            </a:rPr>
            <a:t>По содержанию</a:t>
          </a:r>
          <a:endParaRPr lang="ru-RU" sz="1700" b="1" dirty="0">
            <a:solidFill>
              <a:schemeClr val="tx1"/>
            </a:solidFill>
          </a:endParaRPr>
        </a:p>
      </dgm:t>
    </dgm:pt>
    <dgm:pt modelId="{D11902E6-4AA4-43C6-BA06-DB890B552C44}" type="parTrans" cxnId="{0CF785EC-6650-41A1-86C2-C8F286B50A89}">
      <dgm:prSet/>
      <dgm:spPr/>
      <dgm:t>
        <a:bodyPr/>
        <a:lstStyle/>
        <a:p>
          <a:endParaRPr lang="ru-RU"/>
        </a:p>
      </dgm:t>
    </dgm:pt>
    <dgm:pt modelId="{77901326-6FC7-47F2-BCDF-81E69A5CC861}" type="sibTrans" cxnId="{0CF785EC-6650-41A1-86C2-C8F286B50A89}">
      <dgm:prSet/>
      <dgm:spPr/>
      <dgm:t>
        <a:bodyPr/>
        <a:lstStyle/>
        <a:p>
          <a:endParaRPr lang="ru-RU"/>
        </a:p>
      </dgm:t>
    </dgm:pt>
    <dgm:pt modelId="{773B266C-A37C-4027-958A-5AD8D09AFD6D}">
      <dgm:prSet phldrT="[Текст]"/>
      <dgm:spPr/>
      <dgm:t>
        <a:bodyPr/>
        <a:lstStyle/>
        <a:p>
          <a:endParaRPr lang="ru-RU" sz="1300" dirty="0"/>
        </a:p>
      </dgm:t>
    </dgm:pt>
    <dgm:pt modelId="{6D551BB2-9AB8-47F5-B1ED-B26C8388847D}" type="parTrans" cxnId="{A1382804-3310-4FC2-A540-F27D966C4056}">
      <dgm:prSet/>
      <dgm:spPr/>
      <dgm:t>
        <a:bodyPr/>
        <a:lstStyle/>
        <a:p>
          <a:endParaRPr lang="ru-RU"/>
        </a:p>
      </dgm:t>
    </dgm:pt>
    <dgm:pt modelId="{0DC774C0-63D6-44E8-B20C-09892A8D3679}" type="sibTrans" cxnId="{A1382804-3310-4FC2-A540-F27D966C4056}">
      <dgm:prSet/>
      <dgm:spPr/>
      <dgm:t>
        <a:bodyPr/>
        <a:lstStyle/>
        <a:p>
          <a:endParaRPr lang="ru-RU"/>
        </a:p>
      </dgm:t>
    </dgm:pt>
    <dgm:pt modelId="{8FE40621-D99D-4ED2-B2AD-0AC14BCE7175}">
      <dgm:prSet phldrT="[Текст]" custT="1"/>
      <dgm:spPr/>
      <dgm:t>
        <a:bodyPr/>
        <a:lstStyle/>
        <a:p>
          <a:endParaRPr lang="ru-RU" sz="800" b="1" smtClean="0"/>
        </a:p>
        <a:p>
          <a:r>
            <a:rPr lang="ru-RU" sz="1700" b="1" smtClean="0">
              <a:solidFill>
                <a:schemeClr val="tx1"/>
              </a:solidFill>
            </a:rPr>
            <a:t>По размещению</a:t>
          </a:r>
          <a:endParaRPr lang="ru-RU" sz="1700" b="1" dirty="0">
            <a:solidFill>
              <a:schemeClr val="tx1"/>
            </a:solidFill>
          </a:endParaRPr>
        </a:p>
      </dgm:t>
    </dgm:pt>
    <dgm:pt modelId="{0B5CB560-DFF2-462E-98E3-23FC66BD06DD}" type="parTrans" cxnId="{632416D6-833A-44D4-A49D-C58DF8FCB0F6}">
      <dgm:prSet/>
      <dgm:spPr/>
      <dgm:t>
        <a:bodyPr/>
        <a:lstStyle/>
        <a:p>
          <a:endParaRPr lang="ru-RU"/>
        </a:p>
      </dgm:t>
    </dgm:pt>
    <dgm:pt modelId="{1403A6EF-2596-4CD7-A1F8-26C6F4CD5C39}" type="sibTrans" cxnId="{632416D6-833A-44D4-A49D-C58DF8FCB0F6}">
      <dgm:prSet/>
      <dgm:spPr/>
      <dgm:t>
        <a:bodyPr/>
        <a:lstStyle/>
        <a:p>
          <a:endParaRPr lang="ru-RU"/>
        </a:p>
      </dgm:t>
    </dgm:pt>
    <dgm:pt modelId="{BEF4D0A3-F3D2-4567-B8A3-D63F03519696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i="0" dirty="0" smtClean="0"/>
            <a:t>сетевые</a:t>
          </a:r>
          <a:endParaRPr lang="ru-RU" sz="1800" b="1" dirty="0"/>
        </a:p>
      </dgm:t>
    </dgm:pt>
    <dgm:pt modelId="{D2F5547F-7D13-4713-A330-5E7B51057DC4}" type="parTrans" cxnId="{FBF8C794-A7AA-4870-B7EF-33E8A18F0969}">
      <dgm:prSet/>
      <dgm:spPr/>
      <dgm:t>
        <a:bodyPr/>
        <a:lstStyle/>
        <a:p>
          <a:endParaRPr lang="ru-RU"/>
        </a:p>
      </dgm:t>
    </dgm:pt>
    <dgm:pt modelId="{4ABEBE0F-553A-481C-B172-A6E7D0B48EBF}" type="sibTrans" cxnId="{FBF8C794-A7AA-4870-B7EF-33E8A18F0969}">
      <dgm:prSet/>
      <dgm:spPr/>
      <dgm:t>
        <a:bodyPr/>
        <a:lstStyle/>
        <a:p>
          <a:endParaRPr lang="ru-RU"/>
        </a:p>
      </dgm:t>
    </dgm:pt>
    <dgm:pt modelId="{DEFE5CA7-D639-4AC9-98B3-8B8AD4DFF469}">
      <dgm:prSet custT="1"/>
      <dgm:spPr/>
      <dgm:t>
        <a:bodyPr/>
        <a:lstStyle/>
        <a:p>
          <a:r>
            <a:rPr lang="ru-RU" sz="1800" b="1" i="0" dirty="0" smtClean="0"/>
            <a:t>тематические или общие </a:t>
          </a:r>
          <a:endParaRPr lang="ru-RU" sz="1800" b="1" dirty="0"/>
        </a:p>
      </dgm:t>
    </dgm:pt>
    <dgm:pt modelId="{74FB8A8E-F79F-4DF6-ABD7-3880AD6981F2}" type="parTrans" cxnId="{158A54F8-C380-4E1A-9C45-456B98330C6E}">
      <dgm:prSet/>
      <dgm:spPr/>
      <dgm:t>
        <a:bodyPr/>
        <a:lstStyle/>
        <a:p>
          <a:endParaRPr lang="ru-RU"/>
        </a:p>
      </dgm:t>
    </dgm:pt>
    <dgm:pt modelId="{5DD30178-A25E-4AF6-8987-9C39AF066D5F}" type="sibTrans" cxnId="{158A54F8-C380-4E1A-9C45-456B98330C6E}">
      <dgm:prSet/>
      <dgm:spPr/>
      <dgm:t>
        <a:bodyPr/>
        <a:lstStyle/>
        <a:p>
          <a:endParaRPr lang="ru-RU"/>
        </a:p>
      </dgm:t>
    </dgm:pt>
    <dgm:pt modelId="{7D9B939C-2764-4F3A-B611-5702728FC3B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автономные</a:t>
          </a:r>
          <a:endParaRPr lang="ru-RU" sz="1800" b="1" dirty="0"/>
        </a:p>
      </dgm:t>
    </dgm:pt>
    <dgm:pt modelId="{2461019A-2ADD-476D-8592-10F9C547EB95}" type="parTrans" cxnId="{02EA6CFD-2787-4B7F-8411-77200F82756D}">
      <dgm:prSet/>
      <dgm:spPr/>
      <dgm:t>
        <a:bodyPr/>
        <a:lstStyle/>
        <a:p>
          <a:endParaRPr lang="ru-RU"/>
        </a:p>
      </dgm:t>
    </dgm:pt>
    <dgm:pt modelId="{F82689E4-2D98-48AE-BCEB-48D72C3A6FE0}" type="sibTrans" cxnId="{02EA6CFD-2787-4B7F-8411-77200F82756D}">
      <dgm:prSet/>
      <dgm:spPr/>
      <dgm:t>
        <a:bodyPr/>
        <a:lstStyle/>
        <a:p>
          <a:endParaRPr lang="ru-RU"/>
        </a:p>
      </dgm:t>
    </dgm:pt>
    <dgm:pt modelId="{4C4EF5F1-C5F4-4EB1-A409-0FA9DBF6131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самостоятельные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153D9656-9BE5-4FD1-8E27-FD61EF24DA3B}" type="parTrans" cxnId="{87DD1073-3400-4644-9CBF-4163BFCECEB3}">
      <dgm:prSet/>
      <dgm:spPr/>
      <dgm:t>
        <a:bodyPr/>
        <a:lstStyle/>
        <a:p>
          <a:endParaRPr lang="ru-RU"/>
        </a:p>
      </dgm:t>
    </dgm:pt>
    <dgm:pt modelId="{6A158B39-7344-464E-A95D-24B74631BB0B}" type="sibTrans" cxnId="{87DD1073-3400-4644-9CBF-4163BFCECEB3}">
      <dgm:prSet/>
      <dgm:spPr/>
      <dgm:t>
        <a:bodyPr/>
        <a:lstStyle/>
        <a:p>
          <a:endParaRPr lang="ru-RU"/>
        </a:p>
      </dgm:t>
    </dgm:pt>
    <dgm:pt modelId="{72BF20EA-691F-4EC2-8DBF-4D4FB7216B1C}">
      <dgm:prSet custT="1"/>
      <dgm:spPr/>
      <dgm:t>
        <a:bodyPr/>
        <a:lstStyle/>
        <a:p>
          <a:r>
            <a:rPr lang="ru-RU" sz="1700" b="1" i="0" smtClean="0">
              <a:solidFill>
                <a:schemeClr val="tx1"/>
              </a:solidFill>
            </a:rPr>
            <a:t>По тематической направленности</a:t>
          </a:r>
          <a:endParaRPr lang="ru-RU" sz="1700" b="1" i="0" dirty="0">
            <a:solidFill>
              <a:schemeClr val="tx1"/>
            </a:solidFill>
          </a:endParaRPr>
        </a:p>
      </dgm:t>
    </dgm:pt>
    <dgm:pt modelId="{D6E69AB2-E81D-432B-9497-429D505B8202}" type="parTrans" cxnId="{D3F71EA8-2C33-4517-B7C7-A9B8E9BEFAA3}">
      <dgm:prSet/>
      <dgm:spPr/>
      <dgm:t>
        <a:bodyPr/>
        <a:lstStyle/>
        <a:p>
          <a:endParaRPr lang="ru-RU"/>
        </a:p>
      </dgm:t>
    </dgm:pt>
    <dgm:pt modelId="{544B0907-2286-4531-B53C-BABB0970BF49}" type="sibTrans" cxnId="{D3F71EA8-2C33-4517-B7C7-A9B8E9BEFAA3}">
      <dgm:prSet/>
      <dgm:spPr/>
      <dgm:t>
        <a:bodyPr/>
        <a:lstStyle/>
        <a:p>
          <a:endParaRPr lang="ru-RU"/>
        </a:p>
      </dgm:t>
    </dgm:pt>
    <dgm:pt modelId="{543F853C-728A-4163-853F-7032B5486E48}">
      <dgm:prSet custT="1"/>
      <dgm:spPr/>
      <dgm:t>
        <a:bodyPr/>
        <a:lstStyle/>
        <a:p>
          <a:r>
            <a:rPr lang="ru-RU" sz="1800" b="1" dirty="0" smtClean="0">
              <a:latin typeface="+mn-lt"/>
            </a:rPr>
            <a:t>специализированные</a:t>
          </a:r>
          <a:endParaRPr lang="ru-RU" sz="1800" b="1" dirty="0"/>
        </a:p>
      </dgm:t>
    </dgm:pt>
    <dgm:pt modelId="{7DC0E0A0-6535-4E9F-A7E7-759408A3390B}" type="parTrans" cxnId="{AF802A1A-02CA-4CA9-9A49-5848E27CEBF7}">
      <dgm:prSet/>
      <dgm:spPr/>
      <dgm:t>
        <a:bodyPr/>
        <a:lstStyle/>
        <a:p>
          <a:endParaRPr lang="ru-RU"/>
        </a:p>
      </dgm:t>
    </dgm:pt>
    <dgm:pt modelId="{6C08443E-61F8-44E4-81BE-2B510DC80FDF}" type="sibTrans" cxnId="{AF802A1A-02CA-4CA9-9A49-5848E27CEBF7}">
      <dgm:prSet/>
      <dgm:spPr/>
      <dgm:t>
        <a:bodyPr/>
        <a:lstStyle/>
        <a:p>
          <a:endParaRPr lang="ru-RU"/>
        </a:p>
      </dgm:t>
    </dgm:pt>
    <dgm:pt modelId="{015062B2-A902-424E-BEDF-15E69EA5928C}">
      <dgm:prSet custT="1"/>
      <dgm:spPr/>
      <dgm:t>
        <a:bodyPr/>
        <a:lstStyle/>
        <a:p>
          <a:endParaRPr lang="ru-RU" sz="1800" b="1" dirty="0"/>
        </a:p>
      </dgm:t>
    </dgm:pt>
    <dgm:pt modelId="{5E163E80-DE12-4EC5-910B-AC6D05761AED}" type="parTrans" cxnId="{CE9A0897-56F0-42B6-B668-AE2A54A5BB68}">
      <dgm:prSet/>
      <dgm:spPr/>
      <dgm:t>
        <a:bodyPr/>
        <a:lstStyle/>
        <a:p>
          <a:endParaRPr lang="ru-RU"/>
        </a:p>
      </dgm:t>
    </dgm:pt>
    <dgm:pt modelId="{B96901BF-53A0-46FD-AFF4-3B1D2225B801}" type="sibTrans" cxnId="{CE9A0897-56F0-42B6-B668-AE2A54A5BB68}">
      <dgm:prSet/>
      <dgm:spPr/>
      <dgm:t>
        <a:bodyPr/>
        <a:lstStyle/>
        <a:p>
          <a:endParaRPr lang="ru-RU"/>
        </a:p>
      </dgm:t>
    </dgm:pt>
    <dgm:pt modelId="{265BC29C-A68D-40D6-92BC-3FF365EB97EA}" type="pres">
      <dgm:prSet presAssocID="{E9219EE0-4582-4C18-A387-FDBFD3F423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9792D2-FAB5-4594-903C-669DA131528D}" type="pres">
      <dgm:prSet presAssocID="{88EA59E5-CC3F-4793-9FC2-1187AD76D188}" presName="linNode" presStyleCnt="0"/>
      <dgm:spPr/>
    </dgm:pt>
    <dgm:pt modelId="{A1DDC63D-A9A4-48C4-BFB8-A8FE00294695}" type="pres">
      <dgm:prSet presAssocID="{88EA59E5-CC3F-4793-9FC2-1187AD76D18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FBA0-EBDF-4944-99D7-42E1D2251C9E}" type="pres">
      <dgm:prSet presAssocID="{88EA59E5-CC3F-4793-9FC2-1187AD76D18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29E98-6163-4A47-AD0D-7E5A0E09FB64}" type="pres">
      <dgm:prSet presAssocID="{77901326-6FC7-47F2-BCDF-81E69A5CC861}" presName="spacing" presStyleCnt="0"/>
      <dgm:spPr/>
    </dgm:pt>
    <dgm:pt modelId="{4046F2AD-1F11-4C5E-9795-E5DB9A5A5E6A}" type="pres">
      <dgm:prSet presAssocID="{8FE40621-D99D-4ED2-B2AD-0AC14BCE7175}" presName="linNode" presStyleCnt="0"/>
      <dgm:spPr/>
    </dgm:pt>
    <dgm:pt modelId="{176CF184-C9B1-4FCE-9F6B-B2FE113C7E13}" type="pres">
      <dgm:prSet presAssocID="{8FE40621-D99D-4ED2-B2AD-0AC14BCE717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1D366-57F5-4A00-B463-F9C3FC25FA73}" type="pres">
      <dgm:prSet presAssocID="{8FE40621-D99D-4ED2-B2AD-0AC14BCE717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DD69F-0DA7-4D07-99BF-2085085721BE}" type="pres">
      <dgm:prSet presAssocID="{1403A6EF-2596-4CD7-A1F8-26C6F4CD5C39}" presName="spacing" presStyleCnt="0"/>
      <dgm:spPr/>
    </dgm:pt>
    <dgm:pt modelId="{BCD139DE-D2A8-4527-9C78-C2C6FECECA77}" type="pres">
      <dgm:prSet presAssocID="{72BF20EA-691F-4EC2-8DBF-4D4FB7216B1C}" presName="linNode" presStyleCnt="0"/>
      <dgm:spPr/>
    </dgm:pt>
    <dgm:pt modelId="{14DCA3A2-4E1D-4FB4-A191-552D72EE635D}" type="pres">
      <dgm:prSet presAssocID="{72BF20EA-691F-4EC2-8DBF-4D4FB7216B1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28234-1EF0-453D-99C6-938E5C30BE95}" type="pres">
      <dgm:prSet presAssocID="{72BF20EA-691F-4EC2-8DBF-4D4FB7216B1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382804-3310-4FC2-A540-F27D966C4056}" srcId="{88EA59E5-CC3F-4793-9FC2-1187AD76D188}" destId="{773B266C-A37C-4027-958A-5AD8D09AFD6D}" srcOrd="0" destOrd="0" parTransId="{6D551BB2-9AB8-47F5-B1ED-B26C8388847D}" sibTransId="{0DC774C0-63D6-44E8-B20C-09892A8D3679}"/>
    <dgm:cxn modelId="{D14CEEC5-7659-43CF-B7F9-D06F0B8B09EA}" type="presOf" srcId="{E9219EE0-4582-4C18-A387-FDBFD3F423CD}" destId="{265BC29C-A68D-40D6-92BC-3FF365EB97EA}" srcOrd="0" destOrd="0" presId="urn:microsoft.com/office/officeart/2005/8/layout/vList6"/>
    <dgm:cxn modelId="{FBF8C794-A7AA-4870-B7EF-33E8A18F0969}" srcId="{8FE40621-D99D-4ED2-B2AD-0AC14BCE7175}" destId="{BEF4D0A3-F3D2-4567-B8A3-D63F03519696}" srcOrd="0" destOrd="0" parTransId="{D2F5547F-7D13-4713-A330-5E7B51057DC4}" sibTransId="{4ABEBE0F-553A-481C-B172-A6E7D0B48EBF}"/>
    <dgm:cxn modelId="{87DD1073-3400-4644-9CBF-4163BFCECEB3}" srcId="{8FE40621-D99D-4ED2-B2AD-0AC14BCE7175}" destId="{4C4EF5F1-C5F4-4EB1-A409-0FA9DBF61313}" srcOrd="2" destOrd="0" parTransId="{153D9656-9BE5-4FD1-8E27-FD61EF24DA3B}" sibTransId="{6A158B39-7344-464E-A95D-24B74631BB0B}"/>
    <dgm:cxn modelId="{74C8F877-B337-4C6D-9CCC-C0C0EAB399F0}" type="presOf" srcId="{4C4EF5F1-C5F4-4EB1-A409-0FA9DBF61313}" destId="{B741D366-57F5-4A00-B463-F9C3FC25FA73}" srcOrd="0" destOrd="2" presId="urn:microsoft.com/office/officeart/2005/8/layout/vList6"/>
    <dgm:cxn modelId="{158A54F8-C380-4E1A-9C45-456B98330C6E}" srcId="{88EA59E5-CC3F-4793-9FC2-1187AD76D188}" destId="{DEFE5CA7-D639-4AC9-98B3-8B8AD4DFF469}" srcOrd="1" destOrd="0" parTransId="{74FB8A8E-F79F-4DF6-ABD7-3880AD6981F2}" sibTransId="{5DD30178-A25E-4AF6-8987-9C39AF066D5F}"/>
    <dgm:cxn modelId="{CA3B3A91-F8A1-4194-84E3-7155888021F8}" type="presOf" srcId="{DEFE5CA7-D639-4AC9-98B3-8B8AD4DFF469}" destId="{9363FBA0-EBDF-4944-99D7-42E1D2251C9E}" srcOrd="0" destOrd="1" presId="urn:microsoft.com/office/officeart/2005/8/layout/vList6"/>
    <dgm:cxn modelId="{D3F71EA8-2C33-4517-B7C7-A9B8E9BEFAA3}" srcId="{E9219EE0-4582-4C18-A387-FDBFD3F423CD}" destId="{72BF20EA-691F-4EC2-8DBF-4D4FB7216B1C}" srcOrd="2" destOrd="0" parTransId="{D6E69AB2-E81D-432B-9497-429D505B8202}" sibTransId="{544B0907-2286-4531-B53C-BABB0970BF49}"/>
    <dgm:cxn modelId="{8493475F-951A-47DA-ABFD-3E9597A92120}" type="presOf" srcId="{8FE40621-D99D-4ED2-B2AD-0AC14BCE7175}" destId="{176CF184-C9B1-4FCE-9F6B-B2FE113C7E13}" srcOrd="0" destOrd="0" presId="urn:microsoft.com/office/officeart/2005/8/layout/vList6"/>
    <dgm:cxn modelId="{632416D6-833A-44D4-A49D-C58DF8FCB0F6}" srcId="{E9219EE0-4582-4C18-A387-FDBFD3F423CD}" destId="{8FE40621-D99D-4ED2-B2AD-0AC14BCE7175}" srcOrd="1" destOrd="0" parTransId="{0B5CB560-DFF2-462E-98E3-23FC66BD06DD}" sibTransId="{1403A6EF-2596-4CD7-A1F8-26C6F4CD5C39}"/>
    <dgm:cxn modelId="{02EA6CFD-2787-4B7F-8411-77200F82756D}" srcId="{8FE40621-D99D-4ED2-B2AD-0AC14BCE7175}" destId="{7D9B939C-2764-4F3A-B611-5702728FC3BF}" srcOrd="1" destOrd="0" parTransId="{2461019A-2ADD-476D-8592-10F9C547EB95}" sibTransId="{F82689E4-2D98-48AE-BCEB-48D72C3A6FE0}"/>
    <dgm:cxn modelId="{92C9897B-E2E1-49B5-AE65-46506FBD7369}" type="presOf" srcId="{7D9B939C-2764-4F3A-B611-5702728FC3BF}" destId="{B741D366-57F5-4A00-B463-F9C3FC25FA73}" srcOrd="0" destOrd="1" presId="urn:microsoft.com/office/officeart/2005/8/layout/vList6"/>
    <dgm:cxn modelId="{CE9A0897-56F0-42B6-B668-AE2A54A5BB68}" srcId="{72BF20EA-691F-4EC2-8DBF-4D4FB7216B1C}" destId="{015062B2-A902-424E-BEDF-15E69EA5928C}" srcOrd="0" destOrd="0" parTransId="{5E163E80-DE12-4EC5-910B-AC6D05761AED}" sibTransId="{B96901BF-53A0-46FD-AFF4-3B1D2225B801}"/>
    <dgm:cxn modelId="{072AE0AF-3188-4B48-8A41-CDD2E38A6081}" type="presOf" srcId="{015062B2-A902-424E-BEDF-15E69EA5928C}" destId="{BB328234-1EF0-453D-99C6-938E5C30BE95}" srcOrd="0" destOrd="0" presId="urn:microsoft.com/office/officeart/2005/8/layout/vList6"/>
    <dgm:cxn modelId="{6B7DE1F6-0224-4710-BB23-9B46010E97A5}" type="presOf" srcId="{88EA59E5-CC3F-4793-9FC2-1187AD76D188}" destId="{A1DDC63D-A9A4-48C4-BFB8-A8FE00294695}" srcOrd="0" destOrd="0" presId="urn:microsoft.com/office/officeart/2005/8/layout/vList6"/>
    <dgm:cxn modelId="{AF802A1A-02CA-4CA9-9A49-5848E27CEBF7}" srcId="{72BF20EA-691F-4EC2-8DBF-4D4FB7216B1C}" destId="{543F853C-728A-4163-853F-7032B5486E48}" srcOrd="1" destOrd="0" parTransId="{7DC0E0A0-6535-4E9F-A7E7-759408A3390B}" sibTransId="{6C08443E-61F8-44E4-81BE-2B510DC80FDF}"/>
    <dgm:cxn modelId="{C76F59E5-B233-4A6E-8AB1-FB64E4B09B9F}" type="presOf" srcId="{BEF4D0A3-F3D2-4567-B8A3-D63F03519696}" destId="{B741D366-57F5-4A00-B463-F9C3FC25FA73}" srcOrd="0" destOrd="0" presId="urn:microsoft.com/office/officeart/2005/8/layout/vList6"/>
    <dgm:cxn modelId="{581547F6-BBD2-4D08-BEF4-45A10425490A}" type="presOf" srcId="{543F853C-728A-4163-853F-7032B5486E48}" destId="{BB328234-1EF0-453D-99C6-938E5C30BE95}" srcOrd="0" destOrd="1" presId="urn:microsoft.com/office/officeart/2005/8/layout/vList6"/>
    <dgm:cxn modelId="{B12AF1EB-0B8B-43D1-B51D-A05C60156DB9}" type="presOf" srcId="{773B266C-A37C-4027-958A-5AD8D09AFD6D}" destId="{9363FBA0-EBDF-4944-99D7-42E1D2251C9E}" srcOrd="0" destOrd="0" presId="urn:microsoft.com/office/officeart/2005/8/layout/vList6"/>
    <dgm:cxn modelId="{6696CAE6-1404-4713-99ED-65B20B3FBAEA}" type="presOf" srcId="{72BF20EA-691F-4EC2-8DBF-4D4FB7216B1C}" destId="{14DCA3A2-4E1D-4FB4-A191-552D72EE635D}" srcOrd="0" destOrd="0" presId="urn:microsoft.com/office/officeart/2005/8/layout/vList6"/>
    <dgm:cxn modelId="{0CF785EC-6650-41A1-86C2-C8F286B50A89}" srcId="{E9219EE0-4582-4C18-A387-FDBFD3F423CD}" destId="{88EA59E5-CC3F-4793-9FC2-1187AD76D188}" srcOrd="0" destOrd="0" parTransId="{D11902E6-4AA4-43C6-BA06-DB890B552C44}" sibTransId="{77901326-6FC7-47F2-BCDF-81E69A5CC861}"/>
    <dgm:cxn modelId="{0634814D-4A75-4EC6-AC05-7ABAB90141FB}" type="presParOf" srcId="{265BC29C-A68D-40D6-92BC-3FF365EB97EA}" destId="{579792D2-FAB5-4594-903C-669DA131528D}" srcOrd="0" destOrd="0" presId="urn:microsoft.com/office/officeart/2005/8/layout/vList6"/>
    <dgm:cxn modelId="{07DECB14-89F9-4236-9B1A-3FDFA43BEA0A}" type="presParOf" srcId="{579792D2-FAB5-4594-903C-669DA131528D}" destId="{A1DDC63D-A9A4-48C4-BFB8-A8FE00294695}" srcOrd="0" destOrd="0" presId="urn:microsoft.com/office/officeart/2005/8/layout/vList6"/>
    <dgm:cxn modelId="{0D21ECE6-0A94-4DCD-9927-435E3322B3A6}" type="presParOf" srcId="{579792D2-FAB5-4594-903C-669DA131528D}" destId="{9363FBA0-EBDF-4944-99D7-42E1D2251C9E}" srcOrd="1" destOrd="0" presId="urn:microsoft.com/office/officeart/2005/8/layout/vList6"/>
    <dgm:cxn modelId="{A1C39CD8-7CF5-406E-8033-820D194DD764}" type="presParOf" srcId="{265BC29C-A68D-40D6-92BC-3FF365EB97EA}" destId="{F0929E98-6163-4A47-AD0D-7E5A0E09FB64}" srcOrd="1" destOrd="0" presId="urn:microsoft.com/office/officeart/2005/8/layout/vList6"/>
    <dgm:cxn modelId="{5DB39A20-AB26-4E61-A985-903B0C329CE2}" type="presParOf" srcId="{265BC29C-A68D-40D6-92BC-3FF365EB97EA}" destId="{4046F2AD-1F11-4C5E-9795-E5DB9A5A5E6A}" srcOrd="2" destOrd="0" presId="urn:microsoft.com/office/officeart/2005/8/layout/vList6"/>
    <dgm:cxn modelId="{DEBF895F-8227-4D5F-BDB6-9352E5C1F51A}" type="presParOf" srcId="{4046F2AD-1F11-4C5E-9795-E5DB9A5A5E6A}" destId="{176CF184-C9B1-4FCE-9F6B-B2FE113C7E13}" srcOrd="0" destOrd="0" presId="urn:microsoft.com/office/officeart/2005/8/layout/vList6"/>
    <dgm:cxn modelId="{021E1192-6890-48DD-A9B9-BC3194802F78}" type="presParOf" srcId="{4046F2AD-1F11-4C5E-9795-E5DB9A5A5E6A}" destId="{B741D366-57F5-4A00-B463-F9C3FC25FA73}" srcOrd="1" destOrd="0" presId="urn:microsoft.com/office/officeart/2005/8/layout/vList6"/>
    <dgm:cxn modelId="{31929835-40CF-4C7C-A8DD-551C077F5F69}" type="presParOf" srcId="{265BC29C-A68D-40D6-92BC-3FF365EB97EA}" destId="{C70DD69F-0DA7-4D07-99BF-2085085721BE}" srcOrd="3" destOrd="0" presId="urn:microsoft.com/office/officeart/2005/8/layout/vList6"/>
    <dgm:cxn modelId="{84343655-33AE-4505-A938-C650531C0543}" type="presParOf" srcId="{265BC29C-A68D-40D6-92BC-3FF365EB97EA}" destId="{BCD139DE-D2A8-4527-9C78-C2C6FECECA77}" srcOrd="4" destOrd="0" presId="urn:microsoft.com/office/officeart/2005/8/layout/vList6"/>
    <dgm:cxn modelId="{D135F7F0-B61F-4D98-AE95-E3ED1804C506}" type="presParOf" srcId="{BCD139DE-D2A8-4527-9C78-C2C6FECECA77}" destId="{14DCA3A2-4E1D-4FB4-A191-552D72EE635D}" srcOrd="0" destOrd="0" presId="urn:microsoft.com/office/officeart/2005/8/layout/vList6"/>
    <dgm:cxn modelId="{9752925B-2630-4D31-9D9B-AF5AD32E07B9}" type="presParOf" srcId="{BCD139DE-D2A8-4527-9C78-C2C6FECECA77}" destId="{BB328234-1EF0-453D-99C6-938E5C30BE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9EE0-4582-4C18-A387-FDBFD3F423C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A59E5-CC3F-4793-9FC2-1187AD76D188}">
      <dgm:prSet phldrT="[Текст]" custT="1"/>
      <dgm:spPr/>
      <dgm:t>
        <a:bodyPr/>
        <a:lstStyle/>
        <a:p>
          <a:pPr algn="l"/>
          <a:r>
            <a:rPr lang="ru-RU" sz="1700" b="1" dirty="0" smtClean="0">
              <a:solidFill>
                <a:schemeClr val="tx1"/>
              </a:solidFill>
            </a:rPr>
            <a:t>По </a:t>
          </a:r>
          <a:r>
            <a:rPr lang="ru-RU" sz="1700" b="1" i="0" dirty="0" smtClean="0">
              <a:solidFill>
                <a:schemeClr val="tx1"/>
              </a:solidFill>
            </a:rPr>
            <a:t> наличию/</a:t>
          </a:r>
        </a:p>
        <a:p>
          <a:pPr algn="l"/>
          <a:r>
            <a:rPr lang="ru-RU" sz="1700" b="1" i="0" dirty="0" smtClean="0">
              <a:solidFill>
                <a:schemeClr val="tx1"/>
              </a:solidFill>
            </a:rPr>
            <a:t>виду мультимедиа</a:t>
          </a:r>
          <a:endParaRPr lang="ru-RU" sz="1700" b="1" dirty="0">
            <a:solidFill>
              <a:schemeClr val="tx1"/>
            </a:solidFill>
          </a:endParaRPr>
        </a:p>
      </dgm:t>
    </dgm:pt>
    <dgm:pt modelId="{D11902E6-4AA4-43C6-BA06-DB890B552C44}" type="parTrans" cxnId="{0CF785EC-6650-41A1-86C2-C8F286B50A89}">
      <dgm:prSet/>
      <dgm:spPr/>
      <dgm:t>
        <a:bodyPr/>
        <a:lstStyle/>
        <a:p>
          <a:endParaRPr lang="ru-RU"/>
        </a:p>
      </dgm:t>
    </dgm:pt>
    <dgm:pt modelId="{77901326-6FC7-47F2-BCDF-81E69A5CC861}" type="sibTrans" cxnId="{0CF785EC-6650-41A1-86C2-C8F286B50A89}">
      <dgm:prSet/>
      <dgm:spPr/>
      <dgm:t>
        <a:bodyPr/>
        <a:lstStyle/>
        <a:p>
          <a:endParaRPr lang="ru-RU"/>
        </a:p>
      </dgm:t>
    </dgm:pt>
    <dgm:pt modelId="{773B266C-A37C-4027-958A-5AD8D09AFD6D}">
      <dgm:prSet phldrT="[Текст]" custT="1"/>
      <dgm:spPr/>
      <dgm:t>
        <a:bodyPr/>
        <a:lstStyle/>
        <a:p>
          <a:r>
            <a:rPr lang="ru-RU" sz="1700" b="1" i="0" dirty="0" smtClean="0"/>
            <a:t>текстовый, </a:t>
          </a:r>
          <a:r>
            <a:rPr lang="ru-RU" sz="1700" b="1" i="0" dirty="0" err="1" smtClean="0"/>
            <a:t>фотоблог</a:t>
          </a:r>
          <a:r>
            <a:rPr lang="ru-RU" sz="1700" b="1" i="0" dirty="0" smtClean="0"/>
            <a:t>, </a:t>
          </a:r>
          <a:r>
            <a:rPr lang="ru-RU" sz="1700" b="1" i="0" dirty="0" err="1" smtClean="0"/>
            <a:t>подкаст</a:t>
          </a:r>
          <a:r>
            <a:rPr lang="ru-RU" sz="1700" b="1" i="0" dirty="0" smtClean="0"/>
            <a:t>, </a:t>
          </a:r>
          <a:r>
            <a:rPr lang="ru-RU" sz="1700" b="1" i="0" dirty="0" err="1" smtClean="0"/>
            <a:t>артблог</a:t>
          </a:r>
          <a:r>
            <a:rPr lang="ru-RU" sz="1700" b="1" i="0" dirty="0" smtClean="0"/>
            <a:t>, </a:t>
          </a:r>
          <a:r>
            <a:rPr lang="ru-RU" sz="1700" b="1" i="0" dirty="0" err="1" smtClean="0"/>
            <a:t>видеоблог</a:t>
          </a:r>
          <a:r>
            <a:rPr lang="ru-RU" sz="1700" b="1" i="0" dirty="0" smtClean="0"/>
            <a:t>, </a:t>
          </a:r>
          <a:r>
            <a:rPr lang="ru-RU" sz="1700" b="1" i="0" dirty="0" err="1" smtClean="0"/>
            <a:t>микроблог</a:t>
          </a:r>
          <a:endParaRPr lang="ru-RU" sz="1700" dirty="0"/>
        </a:p>
      </dgm:t>
    </dgm:pt>
    <dgm:pt modelId="{6D551BB2-9AB8-47F5-B1ED-B26C8388847D}" type="parTrans" cxnId="{A1382804-3310-4FC2-A540-F27D966C4056}">
      <dgm:prSet/>
      <dgm:spPr/>
      <dgm:t>
        <a:bodyPr/>
        <a:lstStyle/>
        <a:p>
          <a:endParaRPr lang="ru-RU"/>
        </a:p>
      </dgm:t>
    </dgm:pt>
    <dgm:pt modelId="{0DC774C0-63D6-44E8-B20C-09892A8D3679}" type="sibTrans" cxnId="{A1382804-3310-4FC2-A540-F27D966C4056}">
      <dgm:prSet/>
      <dgm:spPr/>
      <dgm:t>
        <a:bodyPr/>
        <a:lstStyle/>
        <a:p>
          <a:endParaRPr lang="ru-RU"/>
        </a:p>
      </dgm:t>
    </dgm:pt>
    <dgm:pt modelId="{8FE40621-D99D-4ED2-B2AD-0AC14BCE7175}">
      <dgm:prSet phldrT="[Текст]" custT="1"/>
      <dgm:spPr/>
      <dgm:t>
        <a:bodyPr/>
        <a:lstStyle/>
        <a:p>
          <a:endParaRPr lang="ru-RU" sz="800" b="1" dirty="0" smtClean="0"/>
        </a:p>
        <a:p>
          <a:r>
            <a:rPr lang="ru-RU" sz="1700" b="1" dirty="0" smtClean="0">
              <a:solidFill>
                <a:schemeClr val="tx1"/>
              </a:solidFill>
            </a:rPr>
            <a:t>По </a:t>
          </a:r>
          <a:r>
            <a:rPr lang="ru-RU" sz="1700" b="1" i="0" dirty="0" smtClean="0">
              <a:solidFill>
                <a:schemeClr val="tx1"/>
              </a:solidFill>
            </a:rPr>
            <a:t>особенностям</a:t>
          </a:r>
        </a:p>
        <a:p>
          <a:r>
            <a:rPr lang="ru-RU" sz="1700" b="1" i="0" dirty="0" err="1" smtClean="0">
              <a:solidFill>
                <a:schemeClr val="tx1"/>
              </a:solidFill>
            </a:rPr>
            <a:t>контента</a:t>
          </a:r>
          <a:r>
            <a:rPr lang="ru-RU" sz="1700" b="1" i="0" dirty="0" smtClean="0">
              <a:solidFill>
                <a:schemeClr val="tx1"/>
              </a:solidFill>
            </a:rPr>
            <a:t> </a:t>
          </a:r>
          <a:r>
            <a:rPr lang="ru-RU" sz="1700" b="1" dirty="0" smtClean="0">
              <a:solidFill>
                <a:schemeClr val="tx1"/>
              </a:solidFill>
            </a:rPr>
            <a:t> </a:t>
          </a:r>
          <a:endParaRPr lang="ru-RU" sz="1700" b="1" dirty="0">
            <a:solidFill>
              <a:schemeClr val="tx1"/>
            </a:solidFill>
          </a:endParaRPr>
        </a:p>
      </dgm:t>
    </dgm:pt>
    <dgm:pt modelId="{0B5CB560-DFF2-462E-98E3-23FC66BD06DD}" type="parTrans" cxnId="{632416D6-833A-44D4-A49D-C58DF8FCB0F6}">
      <dgm:prSet/>
      <dgm:spPr/>
      <dgm:t>
        <a:bodyPr/>
        <a:lstStyle/>
        <a:p>
          <a:endParaRPr lang="ru-RU"/>
        </a:p>
      </dgm:t>
    </dgm:pt>
    <dgm:pt modelId="{1403A6EF-2596-4CD7-A1F8-26C6F4CD5C39}" type="sibTrans" cxnId="{632416D6-833A-44D4-A49D-C58DF8FCB0F6}">
      <dgm:prSet/>
      <dgm:spPr/>
      <dgm:t>
        <a:bodyPr/>
        <a:lstStyle/>
        <a:p>
          <a:endParaRPr lang="ru-RU"/>
        </a:p>
      </dgm:t>
    </dgm:pt>
    <dgm:pt modelId="{BEF4D0A3-F3D2-4567-B8A3-D63F03519696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b="1" dirty="0" err="1" smtClean="0"/>
            <a:t>контентный</a:t>
          </a:r>
          <a:endParaRPr lang="ru-RU" sz="1700" b="1" dirty="0"/>
        </a:p>
      </dgm:t>
    </dgm:pt>
    <dgm:pt modelId="{D2F5547F-7D13-4713-A330-5E7B51057DC4}" type="parTrans" cxnId="{FBF8C794-A7AA-4870-B7EF-33E8A18F0969}">
      <dgm:prSet/>
      <dgm:spPr/>
      <dgm:t>
        <a:bodyPr/>
        <a:lstStyle/>
        <a:p>
          <a:endParaRPr lang="ru-RU"/>
        </a:p>
      </dgm:t>
    </dgm:pt>
    <dgm:pt modelId="{4ABEBE0F-553A-481C-B172-A6E7D0B48EBF}" type="sibTrans" cxnId="{FBF8C794-A7AA-4870-B7EF-33E8A18F0969}">
      <dgm:prSet/>
      <dgm:spPr/>
      <dgm:t>
        <a:bodyPr/>
        <a:lstStyle/>
        <a:p>
          <a:endParaRPr lang="ru-RU"/>
        </a:p>
      </dgm:t>
    </dgm:pt>
    <dgm:pt modelId="{7D9B939C-2764-4F3A-B611-5702728FC3B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/>
            <a:t>цитатный</a:t>
          </a:r>
          <a:endParaRPr lang="ru-RU" sz="1700" b="1" dirty="0"/>
        </a:p>
      </dgm:t>
    </dgm:pt>
    <dgm:pt modelId="{2461019A-2ADD-476D-8592-10F9C547EB95}" type="parTrans" cxnId="{02EA6CFD-2787-4B7F-8411-77200F82756D}">
      <dgm:prSet/>
      <dgm:spPr/>
      <dgm:t>
        <a:bodyPr/>
        <a:lstStyle/>
        <a:p>
          <a:endParaRPr lang="ru-RU"/>
        </a:p>
      </dgm:t>
    </dgm:pt>
    <dgm:pt modelId="{F82689E4-2D98-48AE-BCEB-48D72C3A6FE0}" type="sibTrans" cxnId="{02EA6CFD-2787-4B7F-8411-77200F82756D}">
      <dgm:prSet/>
      <dgm:spPr/>
      <dgm:t>
        <a:bodyPr/>
        <a:lstStyle/>
        <a:p>
          <a:endParaRPr lang="ru-RU"/>
        </a:p>
      </dgm:t>
    </dgm:pt>
    <dgm:pt modelId="{4C4EF5F1-C5F4-4EB1-A409-0FA9DBF6131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/>
            <a:t>мониторинговый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153D9656-9BE5-4FD1-8E27-FD61EF24DA3B}" type="parTrans" cxnId="{87DD1073-3400-4644-9CBF-4163BFCECEB3}">
      <dgm:prSet/>
      <dgm:spPr/>
      <dgm:t>
        <a:bodyPr/>
        <a:lstStyle/>
        <a:p>
          <a:endParaRPr lang="ru-RU"/>
        </a:p>
      </dgm:t>
    </dgm:pt>
    <dgm:pt modelId="{6A158B39-7344-464E-A95D-24B74631BB0B}" type="sibTrans" cxnId="{87DD1073-3400-4644-9CBF-4163BFCECEB3}">
      <dgm:prSet/>
      <dgm:spPr/>
      <dgm:t>
        <a:bodyPr/>
        <a:lstStyle/>
        <a:p>
          <a:endParaRPr lang="ru-RU"/>
        </a:p>
      </dgm:t>
    </dgm:pt>
    <dgm:pt modelId="{72BF20EA-691F-4EC2-8DBF-4D4FB7216B1C}">
      <dgm:prSet custT="1"/>
      <dgm:spPr/>
      <dgm:t>
        <a:bodyPr/>
        <a:lstStyle/>
        <a:p>
          <a:r>
            <a:rPr lang="ru-RU" sz="1700" b="1" i="0" dirty="0" smtClean="0">
              <a:solidFill>
                <a:schemeClr val="tx1"/>
              </a:solidFill>
            </a:rPr>
            <a:t>По технической основе</a:t>
          </a:r>
          <a:endParaRPr lang="ru-RU" sz="1700" b="1" i="0" dirty="0">
            <a:solidFill>
              <a:schemeClr val="tx1"/>
            </a:solidFill>
          </a:endParaRPr>
        </a:p>
      </dgm:t>
    </dgm:pt>
    <dgm:pt modelId="{D6E69AB2-E81D-432B-9497-429D505B8202}" type="parTrans" cxnId="{D3F71EA8-2C33-4517-B7C7-A9B8E9BEFAA3}">
      <dgm:prSet/>
      <dgm:spPr/>
      <dgm:t>
        <a:bodyPr/>
        <a:lstStyle/>
        <a:p>
          <a:endParaRPr lang="ru-RU"/>
        </a:p>
      </dgm:t>
    </dgm:pt>
    <dgm:pt modelId="{544B0907-2286-4531-B53C-BABB0970BF49}" type="sibTrans" cxnId="{D3F71EA8-2C33-4517-B7C7-A9B8E9BEFAA3}">
      <dgm:prSet/>
      <dgm:spPr/>
      <dgm:t>
        <a:bodyPr/>
        <a:lstStyle/>
        <a:p>
          <a:endParaRPr lang="ru-RU"/>
        </a:p>
      </dgm:t>
    </dgm:pt>
    <dgm:pt modelId="{543F853C-728A-4163-853F-7032B5486E48}">
      <dgm:prSet custT="1"/>
      <dgm:spPr/>
      <dgm:t>
        <a:bodyPr/>
        <a:lstStyle/>
        <a:p>
          <a:r>
            <a:rPr lang="ru-RU" sz="1700" b="1" dirty="0" smtClean="0"/>
            <a:t>Автономный</a:t>
          </a:r>
          <a:endParaRPr lang="ru-RU" sz="1700" b="1" dirty="0"/>
        </a:p>
      </dgm:t>
    </dgm:pt>
    <dgm:pt modelId="{7DC0E0A0-6535-4E9F-A7E7-759408A3390B}" type="parTrans" cxnId="{AF802A1A-02CA-4CA9-9A49-5848E27CEBF7}">
      <dgm:prSet/>
      <dgm:spPr/>
      <dgm:t>
        <a:bodyPr/>
        <a:lstStyle/>
        <a:p>
          <a:endParaRPr lang="ru-RU"/>
        </a:p>
      </dgm:t>
    </dgm:pt>
    <dgm:pt modelId="{6C08443E-61F8-44E4-81BE-2B510DC80FDF}" type="sibTrans" cxnId="{AF802A1A-02CA-4CA9-9A49-5848E27CEBF7}">
      <dgm:prSet/>
      <dgm:spPr/>
      <dgm:t>
        <a:bodyPr/>
        <a:lstStyle/>
        <a:p>
          <a:endParaRPr lang="ru-RU"/>
        </a:p>
      </dgm:t>
    </dgm:pt>
    <dgm:pt modelId="{015062B2-A902-424E-BEDF-15E69EA5928C}">
      <dgm:prSet custT="1"/>
      <dgm:spPr/>
      <dgm:t>
        <a:bodyPr/>
        <a:lstStyle/>
        <a:p>
          <a:endParaRPr lang="ru-RU" sz="1800" b="1" dirty="0"/>
        </a:p>
      </dgm:t>
    </dgm:pt>
    <dgm:pt modelId="{5E163E80-DE12-4EC5-910B-AC6D05761AED}" type="parTrans" cxnId="{CE9A0897-56F0-42B6-B668-AE2A54A5BB68}">
      <dgm:prSet/>
      <dgm:spPr/>
      <dgm:t>
        <a:bodyPr/>
        <a:lstStyle/>
        <a:p>
          <a:endParaRPr lang="ru-RU"/>
        </a:p>
      </dgm:t>
    </dgm:pt>
    <dgm:pt modelId="{B96901BF-53A0-46FD-AFF4-3B1D2225B801}" type="sibTrans" cxnId="{CE9A0897-56F0-42B6-B668-AE2A54A5BB68}">
      <dgm:prSet/>
      <dgm:spPr/>
      <dgm:t>
        <a:bodyPr/>
        <a:lstStyle/>
        <a:p>
          <a:endParaRPr lang="ru-RU"/>
        </a:p>
      </dgm:t>
    </dgm:pt>
    <dgm:pt modelId="{580FE142-1A13-4C26-9B83-2B9FFFBC0207}">
      <dgm:prSet custT="1"/>
      <dgm:spPr/>
      <dgm:t>
        <a:bodyPr/>
        <a:lstStyle/>
        <a:p>
          <a:r>
            <a:rPr lang="ru-RU" sz="1700" b="1" i="0" dirty="0" err="1" smtClean="0"/>
            <a:t>Блог</a:t>
          </a:r>
          <a:r>
            <a:rPr lang="ru-RU" sz="1700" b="1" i="0" dirty="0" smtClean="0"/>
            <a:t> на </a:t>
          </a:r>
          <a:r>
            <a:rPr lang="ru-RU" sz="1700" b="1" i="0" dirty="0" err="1" smtClean="0"/>
            <a:t>блог</a:t>
          </a:r>
          <a:r>
            <a:rPr lang="ru-RU" sz="1700" b="1" i="0" dirty="0" smtClean="0"/>
            <a:t> -платформе</a:t>
          </a:r>
          <a:endParaRPr lang="ru-RU" sz="1700" b="1" dirty="0"/>
        </a:p>
      </dgm:t>
    </dgm:pt>
    <dgm:pt modelId="{BB79A1FC-D30C-48DE-9508-D98DADD4D26C}" type="parTrans" cxnId="{3B8509A0-10E5-4D42-9DB9-278DBC4BDA35}">
      <dgm:prSet/>
      <dgm:spPr/>
    </dgm:pt>
    <dgm:pt modelId="{3C4156C2-E71E-4D6B-A66E-467C229F84FC}" type="sibTrans" cxnId="{3B8509A0-10E5-4D42-9DB9-278DBC4BDA35}">
      <dgm:prSet/>
      <dgm:spPr/>
    </dgm:pt>
    <dgm:pt modelId="{265BC29C-A68D-40D6-92BC-3FF365EB97EA}" type="pres">
      <dgm:prSet presAssocID="{E9219EE0-4582-4C18-A387-FDBFD3F423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9792D2-FAB5-4594-903C-669DA131528D}" type="pres">
      <dgm:prSet presAssocID="{88EA59E5-CC3F-4793-9FC2-1187AD76D188}" presName="linNode" presStyleCnt="0"/>
      <dgm:spPr/>
    </dgm:pt>
    <dgm:pt modelId="{A1DDC63D-A9A4-48C4-BFB8-A8FE00294695}" type="pres">
      <dgm:prSet presAssocID="{88EA59E5-CC3F-4793-9FC2-1187AD76D188}" presName="parentShp" presStyleLbl="node1" presStyleIdx="0" presStyleCnt="3" custScaleX="10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FBA0-EBDF-4944-99D7-42E1D2251C9E}" type="pres">
      <dgm:prSet presAssocID="{88EA59E5-CC3F-4793-9FC2-1187AD76D188}" presName="childShp" presStyleLbl="bgAccFollowNode1" presStyleIdx="0" presStyleCnt="3" custScaleX="95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29E98-6163-4A47-AD0D-7E5A0E09FB64}" type="pres">
      <dgm:prSet presAssocID="{77901326-6FC7-47F2-BCDF-81E69A5CC861}" presName="spacing" presStyleCnt="0"/>
      <dgm:spPr/>
    </dgm:pt>
    <dgm:pt modelId="{4046F2AD-1F11-4C5E-9795-E5DB9A5A5E6A}" type="pres">
      <dgm:prSet presAssocID="{8FE40621-D99D-4ED2-B2AD-0AC14BCE7175}" presName="linNode" presStyleCnt="0"/>
      <dgm:spPr/>
    </dgm:pt>
    <dgm:pt modelId="{176CF184-C9B1-4FCE-9F6B-B2FE113C7E13}" type="pres">
      <dgm:prSet presAssocID="{8FE40621-D99D-4ED2-B2AD-0AC14BCE7175}" presName="parentShp" presStyleLbl="node1" presStyleIdx="1" presStyleCnt="3" custScaleX="10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1D366-57F5-4A00-B463-F9C3FC25FA73}" type="pres">
      <dgm:prSet presAssocID="{8FE40621-D99D-4ED2-B2AD-0AC14BCE717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DD69F-0DA7-4D07-99BF-2085085721BE}" type="pres">
      <dgm:prSet presAssocID="{1403A6EF-2596-4CD7-A1F8-26C6F4CD5C39}" presName="spacing" presStyleCnt="0"/>
      <dgm:spPr/>
    </dgm:pt>
    <dgm:pt modelId="{BCD139DE-D2A8-4527-9C78-C2C6FECECA77}" type="pres">
      <dgm:prSet presAssocID="{72BF20EA-691F-4EC2-8DBF-4D4FB7216B1C}" presName="linNode" presStyleCnt="0"/>
      <dgm:spPr/>
    </dgm:pt>
    <dgm:pt modelId="{14DCA3A2-4E1D-4FB4-A191-552D72EE635D}" type="pres">
      <dgm:prSet presAssocID="{72BF20EA-691F-4EC2-8DBF-4D4FB7216B1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28234-1EF0-453D-99C6-938E5C30BE95}" type="pres">
      <dgm:prSet presAssocID="{72BF20EA-691F-4EC2-8DBF-4D4FB7216B1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A6CFD-2787-4B7F-8411-77200F82756D}" srcId="{8FE40621-D99D-4ED2-B2AD-0AC14BCE7175}" destId="{7D9B939C-2764-4F3A-B611-5702728FC3BF}" srcOrd="1" destOrd="0" parTransId="{2461019A-2ADD-476D-8592-10F9C547EB95}" sibTransId="{F82689E4-2D98-48AE-BCEB-48D72C3A6FE0}"/>
    <dgm:cxn modelId="{632416D6-833A-44D4-A49D-C58DF8FCB0F6}" srcId="{E9219EE0-4582-4C18-A387-FDBFD3F423CD}" destId="{8FE40621-D99D-4ED2-B2AD-0AC14BCE7175}" srcOrd="1" destOrd="0" parTransId="{0B5CB560-DFF2-462E-98E3-23FC66BD06DD}" sibTransId="{1403A6EF-2596-4CD7-A1F8-26C6F4CD5C39}"/>
    <dgm:cxn modelId="{1CA713D7-6B22-4589-A971-318C42EB6811}" type="presOf" srcId="{7D9B939C-2764-4F3A-B611-5702728FC3BF}" destId="{B741D366-57F5-4A00-B463-F9C3FC25FA73}" srcOrd="0" destOrd="1" presId="urn:microsoft.com/office/officeart/2005/8/layout/vList6"/>
    <dgm:cxn modelId="{D3F71EA8-2C33-4517-B7C7-A9B8E9BEFAA3}" srcId="{E9219EE0-4582-4C18-A387-FDBFD3F423CD}" destId="{72BF20EA-691F-4EC2-8DBF-4D4FB7216B1C}" srcOrd="2" destOrd="0" parTransId="{D6E69AB2-E81D-432B-9497-429D505B8202}" sibTransId="{544B0907-2286-4531-B53C-BABB0970BF49}"/>
    <dgm:cxn modelId="{D9EBE37A-CD0C-45E9-BBC8-F5C1ACBDE2DB}" type="presOf" srcId="{543F853C-728A-4163-853F-7032B5486E48}" destId="{BB328234-1EF0-453D-99C6-938E5C30BE95}" srcOrd="0" destOrd="1" presId="urn:microsoft.com/office/officeart/2005/8/layout/vList6"/>
    <dgm:cxn modelId="{A1382804-3310-4FC2-A540-F27D966C4056}" srcId="{88EA59E5-CC3F-4793-9FC2-1187AD76D188}" destId="{773B266C-A37C-4027-958A-5AD8D09AFD6D}" srcOrd="0" destOrd="0" parTransId="{6D551BB2-9AB8-47F5-B1ED-B26C8388847D}" sibTransId="{0DC774C0-63D6-44E8-B20C-09892A8D3679}"/>
    <dgm:cxn modelId="{E444DF56-44D8-4DC4-BB2B-33E391890A31}" type="presOf" srcId="{8FE40621-D99D-4ED2-B2AD-0AC14BCE7175}" destId="{176CF184-C9B1-4FCE-9F6B-B2FE113C7E13}" srcOrd="0" destOrd="0" presId="urn:microsoft.com/office/officeart/2005/8/layout/vList6"/>
    <dgm:cxn modelId="{0CF785EC-6650-41A1-86C2-C8F286B50A89}" srcId="{E9219EE0-4582-4C18-A387-FDBFD3F423CD}" destId="{88EA59E5-CC3F-4793-9FC2-1187AD76D188}" srcOrd="0" destOrd="0" parTransId="{D11902E6-4AA4-43C6-BA06-DB890B552C44}" sibTransId="{77901326-6FC7-47F2-BCDF-81E69A5CC861}"/>
    <dgm:cxn modelId="{0BBEBFCE-A64F-4685-A636-E88F56089043}" type="presOf" srcId="{4C4EF5F1-C5F4-4EB1-A409-0FA9DBF61313}" destId="{B741D366-57F5-4A00-B463-F9C3FC25FA73}" srcOrd="0" destOrd="2" presId="urn:microsoft.com/office/officeart/2005/8/layout/vList6"/>
    <dgm:cxn modelId="{AF802A1A-02CA-4CA9-9A49-5848E27CEBF7}" srcId="{72BF20EA-691F-4EC2-8DBF-4D4FB7216B1C}" destId="{543F853C-728A-4163-853F-7032B5486E48}" srcOrd="1" destOrd="0" parTransId="{7DC0E0A0-6535-4E9F-A7E7-759408A3390B}" sibTransId="{6C08443E-61F8-44E4-81BE-2B510DC80FDF}"/>
    <dgm:cxn modelId="{6F3DA5CE-9A3C-4229-B01A-13F55A744B68}" type="presOf" srcId="{88EA59E5-CC3F-4793-9FC2-1187AD76D188}" destId="{A1DDC63D-A9A4-48C4-BFB8-A8FE00294695}" srcOrd="0" destOrd="0" presId="urn:microsoft.com/office/officeart/2005/8/layout/vList6"/>
    <dgm:cxn modelId="{87DD1073-3400-4644-9CBF-4163BFCECEB3}" srcId="{8FE40621-D99D-4ED2-B2AD-0AC14BCE7175}" destId="{4C4EF5F1-C5F4-4EB1-A409-0FA9DBF61313}" srcOrd="2" destOrd="0" parTransId="{153D9656-9BE5-4FD1-8E27-FD61EF24DA3B}" sibTransId="{6A158B39-7344-464E-A95D-24B74631BB0B}"/>
    <dgm:cxn modelId="{31EEEEC4-65BA-460A-A51B-3957258BA8A9}" type="presOf" srcId="{72BF20EA-691F-4EC2-8DBF-4D4FB7216B1C}" destId="{14DCA3A2-4E1D-4FB4-A191-552D72EE635D}" srcOrd="0" destOrd="0" presId="urn:microsoft.com/office/officeart/2005/8/layout/vList6"/>
    <dgm:cxn modelId="{12675A85-0CE3-4413-8318-E59B9927B5A6}" type="presOf" srcId="{015062B2-A902-424E-BEDF-15E69EA5928C}" destId="{BB328234-1EF0-453D-99C6-938E5C30BE95}" srcOrd="0" destOrd="0" presId="urn:microsoft.com/office/officeart/2005/8/layout/vList6"/>
    <dgm:cxn modelId="{3B8509A0-10E5-4D42-9DB9-278DBC4BDA35}" srcId="{72BF20EA-691F-4EC2-8DBF-4D4FB7216B1C}" destId="{580FE142-1A13-4C26-9B83-2B9FFFBC0207}" srcOrd="2" destOrd="0" parTransId="{BB79A1FC-D30C-48DE-9508-D98DADD4D26C}" sibTransId="{3C4156C2-E71E-4D6B-A66E-467C229F84FC}"/>
    <dgm:cxn modelId="{D08C2EEA-75D1-4BE7-B1C4-3BDD0094E214}" type="presOf" srcId="{BEF4D0A3-F3D2-4567-B8A3-D63F03519696}" destId="{B741D366-57F5-4A00-B463-F9C3FC25FA73}" srcOrd="0" destOrd="0" presId="urn:microsoft.com/office/officeart/2005/8/layout/vList6"/>
    <dgm:cxn modelId="{CE9A0897-56F0-42B6-B668-AE2A54A5BB68}" srcId="{72BF20EA-691F-4EC2-8DBF-4D4FB7216B1C}" destId="{015062B2-A902-424E-BEDF-15E69EA5928C}" srcOrd="0" destOrd="0" parTransId="{5E163E80-DE12-4EC5-910B-AC6D05761AED}" sibTransId="{B96901BF-53A0-46FD-AFF4-3B1D2225B801}"/>
    <dgm:cxn modelId="{9A8D3548-6CF9-403B-B062-35B5623D12BC}" type="presOf" srcId="{E9219EE0-4582-4C18-A387-FDBFD3F423CD}" destId="{265BC29C-A68D-40D6-92BC-3FF365EB97EA}" srcOrd="0" destOrd="0" presId="urn:microsoft.com/office/officeart/2005/8/layout/vList6"/>
    <dgm:cxn modelId="{D535D58C-1545-4371-A0D3-ABF38CB3F9C1}" type="presOf" srcId="{580FE142-1A13-4C26-9B83-2B9FFFBC0207}" destId="{BB328234-1EF0-453D-99C6-938E5C30BE95}" srcOrd="0" destOrd="2" presId="urn:microsoft.com/office/officeart/2005/8/layout/vList6"/>
    <dgm:cxn modelId="{69E6FFC2-1144-40F7-AE34-D546E27F93EF}" type="presOf" srcId="{773B266C-A37C-4027-958A-5AD8D09AFD6D}" destId="{9363FBA0-EBDF-4944-99D7-42E1D2251C9E}" srcOrd="0" destOrd="0" presId="urn:microsoft.com/office/officeart/2005/8/layout/vList6"/>
    <dgm:cxn modelId="{FBF8C794-A7AA-4870-B7EF-33E8A18F0969}" srcId="{8FE40621-D99D-4ED2-B2AD-0AC14BCE7175}" destId="{BEF4D0A3-F3D2-4567-B8A3-D63F03519696}" srcOrd="0" destOrd="0" parTransId="{D2F5547F-7D13-4713-A330-5E7B51057DC4}" sibTransId="{4ABEBE0F-553A-481C-B172-A6E7D0B48EBF}"/>
    <dgm:cxn modelId="{7922BFB6-0AF6-44D1-8513-A7114ADE540C}" type="presParOf" srcId="{265BC29C-A68D-40D6-92BC-3FF365EB97EA}" destId="{579792D2-FAB5-4594-903C-669DA131528D}" srcOrd="0" destOrd="0" presId="urn:microsoft.com/office/officeart/2005/8/layout/vList6"/>
    <dgm:cxn modelId="{D54FC7E8-28A7-46E9-A727-E2464F181673}" type="presParOf" srcId="{579792D2-FAB5-4594-903C-669DA131528D}" destId="{A1DDC63D-A9A4-48C4-BFB8-A8FE00294695}" srcOrd="0" destOrd="0" presId="urn:microsoft.com/office/officeart/2005/8/layout/vList6"/>
    <dgm:cxn modelId="{4D7169D8-7930-43C0-8B64-DE6CFF55C6B8}" type="presParOf" srcId="{579792D2-FAB5-4594-903C-669DA131528D}" destId="{9363FBA0-EBDF-4944-99D7-42E1D2251C9E}" srcOrd="1" destOrd="0" presId="urn:microsoft.com/office/officeart/2005/8/layout/vList6"/>
    <dgm:cxn modelId="{4C6261E7-757A-4187-95B1-49A1A13FFFCC}" type="presParOf" srcId="{265BC29C-A68D-40D6-92BC-3FF365EB97EA}" destId="{F0929E98-6163-4A47-AD0D-7E5A0E09FB64}" srcOrd="1" destOrd="0" presId="urn:microsoft.com/office/officeart/2005/8/layout/vList6"/>
    <dgm:cxn modelId="{26B8355D-0666-4D4C-BF56-58AF9CF9A20A}" type="presParOf" srcId="{265BC29C-A68D-40D6-92BC-3FF365EB97EA}" destId="{4046F2AD-1F11-4C5E-9795-E5DB9A5A5E6A}" srcOrd="2" destOrd="0" presId="urn:microsoft.com/office/officeart/2005/8/layout/vList6"/>
    <dgm:cxn modelId="{73D4A139-2052-4336-80A5-6B91283F51C7}" type="presParOf" srcId="{4046F2AD-1F11-4C5E-9795-E5DB9A5A5E6A}" destId="{176CF184-C9B1-4FCE-9F6B-B2FE113C7E13}" srcOrd="0" destOrd="0" presId="urn:microsoft.com/office/officeart/2005/8/layout/vList6"/>
    <dgm:cxn modelId="{8A7168A0-5C92-490A-8F17-655161D09C4C}" type="presParOf" srcId="{4046F2AD-1F11-4C5E-9795-E5DB9A5A5E6A}" destId="{B741D366-57F5-4A00-B463-F9C3FC25FA73}" srcOrd="1" destOrd="0" presId="urn:microsoft.com/office/officeart/2005/8/layout/vList6"/>
    <dgm:cxn modelId="{939B740A-A60B-4FD0-AA61-6F5EE539C63B}" type="presParOf" srcId="{265BC29C-A68D-40D6-92BC-3FF365EB97EA}" destId="{C70DD69F-0DA7-4D07-99BF-2085085721BE}" srcOrd="3" destOrd="0" presId="urn:microsoft.com/office/officeart/2005/8/layout/vList6"/>
    <dgm:cxn modelId="{DBAB4BD3-74C4-4090-BC01-1A09B9BC21BF}" type="presParOf" srcId="{265BC29C-A68D-40D6-92BC-3FF365EB97EA}" destId="{BCD139DE-D2A8-4527-9C78-C2C6FECECA77}" srcOrd="4" destOrd="0" presId="urn:microsoft.com/office/officeart/2005/8/layout/vList6"/>
    <dgm:cxn modelId="{F86E4AEB-8D7C-4E4E-BE19-3F3C36662161}" type="presParOf" srcId="{BCD139DE-D2A8-4527-9C78-C2C6FECECA77}" destId="{14DCA3A2-4E1D-4FB4-A191-552D72EE635D}" srcOrd="0" destOrd="0" presId="urn:microsoft.com/office/officeart/2005/8/layout/vList6"/>
    <dgm:cxn modelId="{BF18FF7D-3D40-4F31-A359-82EDCDF9C5FB}" type="presParOf" srcId="{BCD139DE-D2A8-4527-9C78-C2C6FECECA77}" destId="{BB328234-1EF0-453D-99C6-938E5C30BE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5B05AB-686E-411C-AE72-8D7BD61E979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A3B78-CCED-4F8A-BBFE-AE70DFA4179B}">
      <dgm:prSet phldrT="[Текст]" custT="1"/>
      <dgm:spPr/>
      <dgm:t>
        <a:bodyPr/>
        <a:lstStyle/>
        <a:p>
          <a:r>
            <a:rPr lang="ru-RU" sz="1600" b="1" dirty="0" smtClean="0"/>
            <a:t>родители</a:t>
          </a:r>
          <a:endParaRPr lang="ru-RU" sz="1600" b="1" dirty="0"/>
        </a:p>
      </dgm:t>
    </dgm:pt>
    <dgm:pt modelId="{A0F3082D-3780-4718-9DF6-72CE62018000}" type="parTrans" cxnId="{AFF7C81A-E046-4DC5-A978-4B9F5C708224}">
      <dgm:prSet/>
      <dgm:spPr/>
      <dgm:t>
        <a:bodyPr/>
        <a:lstStyle/>
        <a:p>
          <a:endParaRPr lang="ru-RU"/>
        </a:p>
      </dgm:t>
    </dgm:pt>
    <dgm:pt modelId="{657A88A1-6D59-48F6-9F9D-23931E32E0E7}" type="sibTrans" cxnId="{AFF7C81A-E046-4DC5-A978-4B9F5C708224}">
      <dgm:prSet/>
      <dgm:spPr/>
      <dgm:t>
        <a:bodyPr/>
        <a:lstStyle/>
        <a:p>
          <a:endParaRPr lang="ru-RU"/>
        </a:p>
      </dgm:t>
    </dgm:pt>
    <dgm:pt modelId="{25CD07F7-4CA2-4FCB-9879-5A5E556FF981}">
      <dgm:prSet phldrT="[Текст]" custT="1"/>
      <dgm:spPr/>
      <dgm:t>
        <a:bodyPr/>
        <a:lstStyle/>
        <a:p>
          <a:r>
            <a:rPr lang="ru-RU" sz="1600" b="1" dirty="0" smtClean="0"/>
            <a:t>ученик</a:t>
          </a:r>
          <a:endParaRPr lang="ru-RU" sz="1600" b="1" dirty="0"/>
        </a:p>
      </dgm:t>
    </dgm:pt>
    <dgm:pt modelId="{A120CA89-7754-435C-8AE7-83CCF97B9309}" type="parTrans" cxnId="{03FDDADC-A2CA-4639-ADC2-FAEF824C3BF5}">
      <dgm:prSet/>
      <dgm:spPr/>
      <dgm:t>
        <a:bodyPr/>
        <a:lstStyle/>
        <a:p>
          <a:endParaRPr lang="ru-RU"/>
        </a:p>
      </dgm:t>
    </dgm:pt>
    <dgm:pt modelId="{1A1252A4-E6CA-43D3-BBCB-904AAE8BAE33}" type="sibTrans" cxnId="{03FDDADC-A2CA-4639-ADC2-FAEF824C3BF5}">
      <dgm:prSet/>
      <dgm:spPr/>
      <dgm:t>
        <a:bodyPr/>
        <a:lstStyle/>
        <a:p>
          <a:endParaRPr lang="ru-RU"/>
        </a:p>
      </dgm:t>
    </dgm:pt>
    <dgm:pt modelId="{16CA9BC7-5259-4AE7-B6D9-34924C89115A}">
      <dgm:prSet phldrT="[Текст]" custT="1"/>
      <dgm:spPr/>
      <dgm:t>
        <a:bodyPr/>
        <a:lstStyle/>
        <a:p>
          <a:r>
            <a:rPr lang="ru-RU" sz="1600" b="1" dirty="0" smtClean="0"/>
            <a:t>учитель</a:t>
          </a:r>
          <a:endParaRPr lang="ru-RU" sz="1600" b="1" dirty="0"/>
        </a:p>
      </dgm:t>
    </dgm:pt>
    <dgm:pt modelId="{9E06F563-B065-4247-806C-35E8FB41C6BB}" type="parTrans" cxnId="{82D97AFA-F818-4EF3-A86F-31A9E9DE64F4}">
      <dgm:prSet/>
      <dgm:spPr/>
      <dgm:t>
        <a:bodyPr/>
        <a:lstStyle/>
        <a:p>
          <a:endParaRPr lang="ru-RU"/>
        </a:p>
      </dgm:t>
    </dgm:pt>
    <dgm:pt modelId="{85FD6D4A-3643-4653-B859-6E1F6A3E5376}" type="sibTrans" cxnId="{82D97AFA-F818-4EF3-A86F-31A9E9DE64F4}">
      <dgm:prSet/>
      <dgm:spPr/>
      <dgm:t>
        <a:bodyPr/>
        <a:lstStyle/>
        <a:p>
          <a:endParaRPr lang="ru-RU"/>
        </a:p>
      </dgm:t>
    </dgm:pt>
    <dgm:pt modelId="{7F737972-2B53-4CFA-BB14-2F28D22CA53E}">
      <dgm:prSet phldrT="[Текст]" custT="1"/>
      <dgm:spPr/>
      <dgm:t>
        <a:bodyPr/>
        <a:lstStyle/>
        <a:p>
          <a:r>
            <a:rPr lang="ru-RU" sz="3600" b="1" dirty="0" err="1" smtClean="0">
              <a:solidFill>
                <a:schemeClr val="tx2"/>
              </a:solidFill>
            </a:rPr>
            <a:t>Блог</a:t>
          </a:r>
          <a:endParaRPr lang="ru-RU" sz="3600" b="1" dirty="0">
            <a:solidFill>
              <a:schemeClr val="tx2"/>
            </a:solidFill>
          </a:endParaRPr>
        </a:p>
      </dgm:t>
    </dgm:pt>
    <dgm:pt modelId="{94D0D89E-DAA8-46BD-B26E-9E57EA1DC3BA}" type="parTrans" cxnId="{4B277F5D-87FE-49E1-AB3A-78569A725435}">
      <dgm:prSet/>
      <dgm:spPr/>
      <dgm:t>
        <a:bodyPr/>
        <a:lstStyle/>
        <a:p>
          <a:endParaRPr lang="ru-RU"/>
        </a:p>
      </dgm:t>
    </dgm:pt>
    <dgm:pt modelId="{499A3982-1247-4766-AB32-F23DA1E173FF}" type="sibTrans" cxnId="{4B277F5D-87FE-49E1-AB3A-78569A725435}">
      <dgm:prSet/>
      <dgm:spPr/>
      <dgm:t>
        <a:bodyPr/>
        <a:lstStyle/>
        <a:p>
          <a:endParaRPr lang="ru-RU"/>
        </a:p>
      </dgm:t>
    </dgm:pt>
    <dgm:pt modelId="{79BD071E-D104-4618-BAD0-27199589826C}" type="pres">
      <dgm:prSet presAssocID="{E95B05AB-686E-411C-AE72-8D7BD61E9799}" presName="Name0" presStyleCnt="0">
        <dgm:presLayoutVars>
          <dgm:chMax val="4"/>
          <dgm:resizeHandles val="exact"/>
        </dgm:presLayoutVars>
      </dgm:prSet>
      <dgm:spPr/>
    </dgm:pt>
    <dgm:pt modelId="{2FE25E1B-26E1-444B-9328-C670504504A4}" type="pres">
      <dgm:prSet presAssocID="{E95B05AB-686E-411C-AE72-8D7BD61E9799}" presName="ellipse" presStyleLbl="trBgShp" presStyleIdx="0" presStyleCnt="1"/>
      <dgm:spPr/>
    </dgm:pt>
    <dgm:pt modelId="{D0051523-3DFE-42C4-A6BC-C7CD2B0B19D5}" type="pres">
      <dgm:prSet presAssocID="{E95B05AB-686E-411C-AE72-8D7BD61E9799}" presName="arrow1" presStyleLbl="fgShp" presStyleIdx="0" presStyleCnt="1"/>
      <dgm:spPr/>
    </dgm:pt>
    <dgm:pt modelId="{E0D818E2-98C5-47D6-A585-6ED5F8E54F15}" type="pres">
      <dgm:prSet presAssocID="{E95B05AB-686E-411C-AE72-8D7BD61E9799}" presName="rectangle" presStyleLbl="revTx" presStyleIdx="0" presStyleCnt="1">
        <dgm:presLayoutVars>
          <dgm:bulletEnabled val="1"/>
        </dgm:presLayoutVars>
      </dgm:prSet>
      <dgm:spPr/>
    </dgm:pt>
    <dgm:pt modelId="{F6DDEFDC-28A4-4C50-A6D2-76B0EF722D1B}" type="pres">
      <dgm:prSet presAssocID="{25CD07F7-4CA2-4FCB-9879-5A5E556FF981}" presName="item1" presStyleLbl="node1" presStyleIdx="0" presStyleCnt="3" custScaleX="117870" custScaleY="109948" custLinFactNeighborX="-7543" custLinFactNeighborY="26971">
        <dgm:presLayoutVars>
          <dgm:bulletEnabled val="1"/>
        </dgm:presLayoutVars>
      </dgm:prSet>
      <dgm:spPr/>
    </dgm:pt>
    <dgm:pt modelId="{85BB4993-7712-437D-B237-C3BAE47B8542}" type="pres">
      <dgm:prSet presAssocID="{16CA9BC7-5259-4AE7-B6D9-34924C89115A}" presName="item2" presStyleLbl="node1" presStyleIdx="1" presStyleCnt="3" custLinFactNeighborX="1732" custLinFactNeighborY="6498">
        <dgm:presLayoutVars>
          <dgm:bulletEnabled val="1"/>
        </dgm:presLayoutVars>
      </dgm:prSet>
      <dgm:spPr/>
    </dgm:pt>
    <dgm:pt modelId="{1E8BB631-19E2-4767-B9BA-AF000E4EE93C}" type="pres">
      <dgm:prSet presAssocID="{7F737972-2B53-4CFA-BB14-2F28D22CA53E}" presName="item3" presStyleLbl="node1" presStyleIdx="2" presStyleCnt="3" custScaleX="110131" custLinFactNeighborX="10183" custLinFactNeighborY="15589">
        <dgm:presLayoutVars>
          <dgm:bulletEnabled val="1"/>
        </dgm:presLayoutVars>
      </dgm:prSet>
      <dgm:spPr/>
    </dgm:pt>
    <dgm:pt modelId="{1A4D2552-4D86-4B2E-BFCA-DDCC8689E7D6}" type="pres">
      <dgm:prSet presAssocID="{E95B05AB-686E-411C-AE72-8D7BD61E9799}" presName="funnel" presStyleLbl="trAlignAcc1" presStyleIdx="0" presStyleCnt="1" custLinFactNeighborX="469" custLinFactNeighborY="2283"/>
      <dgm:spPr/>
    </dgm:pt>
  </dgm:ptLst>
  <dgm:cxnLst>
    <dgm:cxn modelId="{4C63DB39-A862-4663-87E4-6CCA6898394A}" type="presOf" srcId="{25CD07F7-4CA2-4FCB-9879-5A5E556FF981}" destId="{85BB4993-7712-437D-B237-C3BAE47B8542}" srcOrd="0" destOrd="0" presId="urn:microsoft.com/office/officeart/2005/8/layout/funnel1"/>
    <dgm:cxn modelId="{394092E6-008A-43B1-9FB9-49082741C561}" type="presOf" srcId="{E8CA3B78-CCED-4F8A-BBFE-AE70DFA4179B}" destId="{1E8BB631-19E2-4767-B9BA-AF000E4EE93C}" srcOrd="0" destOrd="0" presId="urn:microsoft.com/office/officeart/2005/8/layout/funnel1"/>
    <dgm:cxn modelId="{F2291EE9-7698-414C-9306-23B8FE2D515E}" type="presOf" srcId="{7F737972-2B53-4CFA-BB14-2F28D22CA53E}" destId="{E0D818E2-98C5-47D6-A585-6ED5F8E54F15}" srcOrd="0" destOrd="0" presId="urn:microsoft.com/office/officeart/2005/8/layout/funnel1"/>
    <dgm:cxn modelId="{82D97AFA-F818-4EF3-A86F-31A9E9DE64F4}" srcId="{E95B05AB-686E-411C-AE72-8D7BD61E9799}" destId="{16CA9BC7-5259-4AE7-B6D9-34924C89115A}" srcOrd="2" destOrd="0" parTransId="{9E06F563-B065-4247-806C-35E8FB41C6BB}" sibTransId="{85FD6D4A-3643-4653-B859-6E1F6A3E5376}"/>
    <dgm:cxn modelId="{AFF7C81A-E046-4DC5-A978-4B9F5C708224}" srcId="{E95B05AB-686E-411C-AE72-8D7BD61E9799}" destId="{E8CA3B78-CCED-4F8A-BBFE-AE70DFA4179B}" srcOrd="0" destOrd="0" parTransId="{A0F3082D-3780-4718-9DF6-72CE62018000}" sibTransId="{657A88A1-6D59-48F6-9F9D-23931E32E0E7}"/>
    <dgm:cxn modelId="{03FDDADC-A2CA-4639-ADC2-FAEF824C3BF5}" srcId="{E95B05AB-686E-411C-AE72-8D7BD61E9799}" destId="{25CD07F7-4CA2-4FCB-9879-5A5E556FF981}" srcOrd="1" destOrd="0" parTransId="{A120CA89-7754-435C-8AE7-83CCF97B9309}" sibTransId="{1A1252A4-E6CA-43D3-BBCB-904AAE8BAE33}"/>
    <dgm:cxn modelId="{DB24F593-16BB-4CC8-9D73-4F51BD3C663A}" type="presOf" srcId="{E95B05AB-686E-411C-AE72-8D7BD61E9799}" destId="{79BD071E-D104-4618-BAD0-27199589826C}" srcOrd="0" destOrd="0" presId="urn:microsoft.com/office/officeart/2005/8/layout/funnel1"/>
    <dgm:cxn modelId="{C10CA261-9D73-4321-9C7D-DA896679CE67}" type="presOf" srcId="{16CA9BC7-5259-4AE7-B6D9-34924C89115A}" destId="{F6DDEFDC-28A4-4C50-A6D2-76B0EF722D1B}" srcOrd="0" destOrd="0" presId="urn:microsoft.com/office/officeart/2005/8/layout/funnel1"/>
    <dgm:cxn modelId="{4B277F5D-87FE-49E1-AB3A-78569A725435}" srcId="{E95B05AB-686E-411C-AE72-8D7BD61E9799}" destId="{7F737972-2B53-4CFA-BB14-2F28D22CA53E}" srcOrd="3" destOrd="0" parTransId="{94D0D89E-DAA8-46BD-B26E-9E57EA1DC3BA}" sibTransId="{499A3982-1247-4766-AB32-F23DA1E173FF}"/>
    <dgm:cxn modelId="{9D7325A5-AEAF-42C1-B3BD-A021904B88C2}" type="presParOf" srcId="{79BD071E-D104-4618-BAD0-27199589826C}" destId="{2FE25E1B-26E1-444B-9328-C670504504A4}" srcOrd="0" destOrd="0" presId="urn:microsoft.com/office/officeart/2005/8/layout/funnel1"/>
    <dgm:cxn modelId="{F9B4E255-163D-450B-B9BA-3FCC33F8736B}" type="presParOf" srcId="{79BD071E-D104-4618-BAD0-27199589826C}" destId="{D0051523-3DFE-42C4-A6BC-C7CD2B0B19D5}" srcOrd="1" destOrd="0" presId="urn:microsoft.com/office/officeart/2005/8/layout/funnel1"/>
    <dgm:cxn modelId="{7F855118-B26B-4032-BC28-45BD1C3C1894}" type="presParOf" srcId="{79BD071E-D104-4618-BAD0-27199589826C}" destId="{E0D818E2-98C5-47D6-A585-6ED5F8E54F15}" srcOrd="2" destOrd="0" presId="urn:microsoft.com/office/officeart/2005/8/layout/funnel1"/>
    <dgm:cxn modelId="{109BE8CC-EB51-4A5C-9CC3-A946228BBB29}" type="presParOf" srcId="{79BD071E-D104-4618-BAD0-27199589826C}" destId="{F6DDEFDC-28A4-4C50-A6D2-76B0EF722D1B}" srcOrd="3" destOrd="0" presId="urn:microsoft.com/office/officeart/2005/8/layout/funnel1"/>
    <dgm:cxn modelId="{2DC77D9A-4F8D-4699-94AF-EB8A3C0882EB}" type="presParOf" srcId="{79BD071E-D104-4618-BAD0-27199589826C}" destId="{85BB4993-7712-437D-B237-C3BAE47B8542}" srcOrd="4" destOrd="0" presId="urn:microsoft.com/office/officeart/2005/8/layout/funnel1"/>
    <dgm:cxn modelId="{D0017C4D-17A2-4841-9731-EE157400D718}" type="presParOf" srcId="{79BD071E-D104-4618-BAD0-27199589826C}" destId="{1E8BB631-19E2-4767-B9BA-AF000E4EE93C}" srcOrd="5" destOrd="0" presId="urn:microsoft.com/office/officeart/2005/8/layout/funnel1"/>
    <dgm:cxn modelId="{321D3A44-B835-4A15-A233-56A027691F23}" type="presParOf" srcId="{79BD071E-D104-4618-BAD0-27199589826C}" destId="{1A4D2552-4D86-4B2E-BFCA-DDCC8689E7D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860CB-9EF8-4BFF-9506-45EBEC10DBC2}">
      <dsp:nvSpPr>
        <dsp:cNvPr id="0" name=""/>
        <dsp:cNvSpPr/>
      </dsp:nvSpPr>
      <dsp:spPr>
        <a:xfrm>
          <a:off x="-73442" y="82503"/>
          <a:ext cx="5184576" cy="32403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9AA0D-4932-4960-81BF-173E24202841}">
      <dsp:nvSpPr>
        <dsp:cNvPr id="0" name=""/>
        <dsp:cNvSpPr/>
      </dsp:nvSpPr>
      <dsp:spPr>
        <a:xfrm>
          <a:off x="232145" y="2728192"/>
          <a:ext cx="119245" cy="119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8BFFA-C68C-4F0F-8E43-5096F95ED915}">
      <dsp:nvSpPr>
        <dsp:cNvPr id="0" name=""/>
        <dsp:cNvSpPr/>
      </dsp:nvSpPr>
      <dsp:spPr>
        <a:xfrm>
          <a:off x="464290" y="2380450"/>
          <a:ext cx="2163967" cy="123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 </a:t>
          </a:r>
          <a:endParaRPr lang="ru-RU" sz="1600" kern="1200" dirty="0"/>
        </a:p>
      </dsp:txBody>
      <dsp:txXfrm>
        <a:off x="464290" y="2380450"/>
        <a:ext cx="2163967" cy="1235725"/>
      </dsp:txXfrm>
    </dsp:sp>
    <dsp:sp modelId="{F7375FA2-B8E7-4BA3-98A9-64A512C47281}">
      <dsp:nvSpPr>
        <dsp:cNvPr id="0" name=""/>
        <dsp:cNvSpPr/>
      </dsp:nvSpPr>
      <dsp:spPr>
        <a:xfrm>
          <a:off x="541672" y="2263902"/>
          <a:ext cx="186644" cy="186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C197D-061A-404A-A4D8-626D0A793A1F}">
      <dsp:nvSpPr>
        <dsp:cNvPr id="0" name=""/>
        <dsp:cNvSpPr/>
      </dsp:nvSpPr>
      <dsp:spPr>
        <a:xfrm>
          <a:off x="696440" y="2263903"/>
          <a:ext cx="723298" cy="10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9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latin typeface="+mj-lt"/>
            </a:rPr>
            <a:t>Блог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696440" y="2263903"/>
        <a:ext cx="723298" cy="1043536"/>
      </dsp:txXfrm>
    </dsp:sp>
    <dsp:sp modelId="{929B893C-4A6D-4773-9AFC-7FC874C46004}">
      <dsp:nvSpPr>
        <dsp:cNvPr id="0" name=""/>
        <dsp:cNvSpPr/>
      </dsp:nvSpPr>
      <dsp:spPr>
        <a:xfrm>
          <a:off x="1392872" y="1567465"/>
          <a:ext cx="248859" cy="248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25C23-E768-4E0F-9B22-4612E1F5922C}">
      <dsp:nvSpPr>
        <dsp:cNvPr id="0" name=""/>
        <dsp:cNvSpPr/>
      </dsp:nvSpPr>
      <dsp:spPr>
        <a:xfrm>
          <a:off x="1625018" y="1718199"/>
          <a:ext cx="1210623" cy="1821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Интернет-дневник событий</a:t>
          </a:r>
          <a:endParaRPr lang="ru-RU" sz="1600" b="1" kern="1200" dirty="0"/>
        </a:p>
      </dsp:txBody>
      <dsp:txXfrm>
        <a:off x="1625018" y="1718199"/>
        <a:ext cx="1210623" cy="1821082"/>
      </dsp:txXfrm>
    </dsp:sp>
    <dsp:sp modelId="{8AF52BD5-081A-4BAF-B679-C17E5ACB016F}">
      <dsp:nvSpPr>
        <dsp:cNvPr id="0" name=""/>
        <dsp:cNvSpPr/>
      </dsp:nvSpPr>
      <dsp:spPr>
        <a:xfrm>
          <a:off x="2398835" y="1103176"/>
          <a:ext cx="321443" cy="32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6699A-A297-4919-A6C5-BAF33E60D891}">
      <dsp:nvSpPr>
        <dsp:cNvPr id="0" name=""/>
        <dsp:cNvSpPr/>
      </dsp:nvSpPr>
      <dsp:spPr>
        <a:xfrm>
          <a:off x="2630977" y="1335318"/>
          <a:ext cx="1036915" cy="2171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онлайн-дневник</a:t>
          </a:r>
          <a:endParaRPr lang="ru-RU" sz="1600" b="1" kern="1200" dirty="0"/>
        </a:p>
      </dsp:txBody>
      <dsp:txXfrm>
        <a:off x="2630977" y="1335318"/>
        <a:ext cx="1036915" cy="2171041"/>
      </dsp:txXfrm>
    </dsp:sp>
    <dsp:sp modelId="{B85DCF75-F402-483B-840C-E197361B769C}">
      <dsp:nvSpPr>
        <dsp:cNvPr id="0" name=""/>
        <dsp:cNvSpPr/>
      </dsp:nvSpPr>
      <dsp:spPr>
        <a:xfrm>
          <a:off x="3869087" y="638887"/>
          <a:ext cx="409581" cy="409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A2C2F-DF99-44F9-B1A3-0C8A09FEBCC2}">
      <dsp:nvSpPr>
        <dsp:cNvPr id="0" name=""/>
        <dsp:cNvSpPr/>
      </dsp:nvSpPr>
      <dsp:spPr>
        <a:xfrm>
          <a:off x="3636940" y="1025801"/>
          <a:ext cx="1674866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029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r>
            <a:rPr lang="ru-RU" sz="1600" b="1" kern="1200" dirty="0" smtClean="0"/>
            <a:t>добавляемые пользователем записи, содержащие текст, изображения </a:t>
          </a:r>
          <a:r>
            <a:rPr lang="ru-RU" sz="1600" b="1" kern="1200" dirty="0" smtClean="0"/>
            <a:t>или мультимедиа</a:t>
          </a:r>
          <a:r>
            <a:rPr lang="ru-RU" sz="1600" b="1" kern="1200" dirty="0" smtClean="0"/>
            <a:t> 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636940" y="1025801"/>
        <a:ext cx="1674866" cy="23849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B1F42-054F-40EF-8435-DDBDD2FA730D}">
      <dsp:nvSpPr>
        <dsp:cNvPr id="0" name=""/>
        <dsp:cNvSpPr/>
      </dsp:nvSpPr>
      <dsp:spPr>
        <a:xfrm rot="16200000">
          <a:off x="-541563" y="544163"/>
          <a:ext cx="3631952" cy="25436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821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>
              <a:solidFill>
                <a:schemeClr val="bg1"/>
              </a:solidFill>
              <a:latin typeface="+mn-lt"/>
            </a:rPr>
            <a:t>Личный (персональный, авторский, частный) </a:t>
          </a:r>
          <a:r>
            <a:rPr lang="ru-RU" sz="2100" kern="1200" dirty="0" err="1" smtClean="0">
              <a:solidFill>
                <a:schemeClr val="tx1"/>
              </a:solidFill>
              <a:latin typeface="+mn-lt"/>
            </a:rPr>
            <a:t>блог</a:t>
          </a:r>
          <a:r>
            <a:rPr lang="ru-RU" sz="2100" kern="1200" dirty="0" smtClean="0">
              <a:solidFill>
                <a:schemeClr val="tx1"/>
              </a:solidFill>
              <a:latin typeface="+mn-lt"/>
            </a:rPr>
            <a:t> — ведётся одним лицом</a:t>
          </a:r>
          <a:endParaRPr lang="ru-RU" sz="2100" kern="1200" dirty="0">
            <a:solidFill>
              <a:schemeClr val="tx1"/>
            </a:solidFill>
            <a:latin typeface="+mn-lt"/>
          </a:endParaRPr>
        </a:p>
      </dsp:txBody>
      <dsp:txXfrm rot="16200000">
        <a:off x="-541563" y="544163"/>
        <a:ext cx="3631952" cy="2543625"/>
      </dsp:txXfrm>
    </dsp:sp>
    <dsp:sp modelId="{3FF846DD-6651-4109-A394-3022DCCB5523}">
      <dsp:nvSpPr>
        <dsp:cNvPr id="0" name=""/>
        <dsp:cNvSpPr/>
      </dsp:nvSpPr>
      <dsp:spPr>
        <a:xfrm rot="16200000">
          <a:off x="2162693" y="555367"/>
          <a:ext cx="3631952" cy="252121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Корпоративный</a:t>
          </a:r>
          <a:r>
            <a:rPr lang="ru-RU" sz="19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блог</a:t>
          </a:r>
          <a:r>
            <a:rPr lang="ru-RU" sz="2100" kern="1200" dirty="0" smtClean="0">
              <a:solidFill>
                <a:schemeClr val="tx1"/>
              </a:solidFill>
            </a:rPr>
            <a:t> — ведётся сотрудниками одной </a:t>
          </a:r>
          <a:r>
            <a:rPr lang="ru-RU" sz="2100" kern="1200" dirty="0" smtClean="0">
              <a:solidFill>
                <a:schemeClr val="tx1"/>
              </a:solidFill>
            </a:rPr>
            <a:t>организации</a:t>
          </a:r>
          <a:endParaRPr lang="ru-RU" sz="2100" kern="1200" dirty="0">
            <a:solidFill>
              <a:schemeClr val="tx1"/>
            </a:solidFill>
          </a:endParaRPr>
        </a:p>
      </dsp:txBody>
      <dsp:txXfrm rot="16200000">
        <a:off x="2162693" y="555367"/>
        <a:ext cx="3631952" cy="2521217"/>
      </dsp:txXfrm>
    </dsp:sp>
    <dsp:sp modelId="{86B9178F-4797-4B7F-B346-33F013856BC2}">
      <dsp:nvSpPr>
        <dsp:cNvPr id="0" name=""/>
        <dsp:cNvSpPr/>
      </dsp:nvSpPr>
      <dsp:spPr>
        <a:xfrm rot="16200000">
          <a:off x="4740708" y="670405"/>
          <a:ext cx="3631952" cy="2291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821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Коллективный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solidFill>
                <a:schemeClr val="tx1"/>
              </a:solidFill>
            </a:rPr>
            <a:t>ведётся группой лиц по правилам, определяемым владельцем и модераторами</a:t>
          </a:r>
          <a:endParaRPr lang="ru-RU" sz="2100" kern="1200" dirty="0">
            <a:solidFill>
              <a:schemeClr val="tx1"/>
            </a:solidFill>
          </a:endParaRPr>
        </a:p>
      </dsp:txBody>
      <dsp:txXfrm rot="16200000">
        <a:off x="4740708" y="670405"/>
        <a:ext cx="3631952" cy="22911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3FBA0-EBDF-4944-99D7-42E1D2251C9E}">
      <dsp:nvSpPr>
        <dsp:cNvPr id="0" name=""/>
        <dsp:cNvSpPr/>
      </dsp:nvSpPr>
      <dsp:spPr>
        <a:xfrm>
          <a:off x="2016223" y="0"/>
          <a:ext cx="3024336" cy="1170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тематические или общие </a:t>
          </a:r>
          <a:endParaRPr lang="ru-RU" sz="1800" b="1" kern="1200" dirty="0"/>
        </a:p>
      </dsp:txBody>
      <dsp:txXfrm>
        <a:off x="2016223" y="0"/>
        <a:ext cx="3024336" cy="1170130"/>
      </dsp:txXfrm>
    </dsp:sp>
    <dsp:sp modelId="{A1DDC63D-A9A4-48C4-BFB8-A8FE00294695}">
      <dsp:nvSpPr>
        <dsp:cNvPr id="0" name=""/>
        <dsp:cNvSpPr/>
      </dsp:nvSpPr>
      <dsp:spPr>
        <a:xfrm>
          <a:off x="0" y="0"/>
          <a:ext cx="2016224" cy="1170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По содержанию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0"/>
        <a:ext cx="2016224" cy="1170130"/>
      </dsp:txXfrm>
    </dsp:sp>
    <dsp:sp modelId="{B741D366-57F5-4A00-B463-F9C3FC25FA73}">
      <dsp:nvSpPr>
        <dsp:cNvPr id="0" name=""/>
        <dsp:cNvSpPr/>
      </dsp:nvSpPr>
      <dsp:spPr>
        <a:xfrm>
          <a:off x="2016223" y="1287143"/>
          <a:ext cx="3024336" cy="1170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сетевые</a:t>
          </a:r>
          <a:endParaRPr lang="ru-RU" sz="18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автономные</a:t>
          </a:r>
          <a:endParaRPr lang="ru-RU" sz="18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самостоятельные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2016223" y="1287143"/>
        <a:ext cx="3024336" cy="1170130"/>
      </dsp:txXfrm>
    </dsp:sp>
    <dsp:sp modelId="{176CF184-C9B1-4FCE-9F6B-B2FE113C7E13}">
      <dsp:nvSpPr>
        <dsp:cNvPr id="0" name=""/>
        <dsp:cNvSpPr/>
      </dsp:nvSpPr>
      <dsp:spPr>
        <a:xfrm>
          <a:off x="0" y="1287143"/>
          <a:ext cx="2016224" cy="1170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По размещению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1287143"/>
        <a:ext cx="2016224" cy="1170130"/>
      </dsp:txXfrm>
    </dsp:sp>
    <dsp:sp modelId="{BB328234-1EF0-453D-99C6-938E5C30BE95}">
      <dsp:nvSpPr>
        <dsp:cNvPr id="0" name=""/>
        <dsp:cNvSpPr/>
      </dsp:nvSpPr>
      <dsp:spPr>
        <a:xfrm>
          <a:off x="2016223" y="2574286"/>
          <a:ext cx="3024336" cy="1170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+mn-lt"/>
            </a:rPr>
            <a:t>специализированные</a:t>
          </a:r>
          <a:endParaRPr lang="ru-RU" sz="1800" b="1" kern="1200" dirty="0"/>
        </a:p>
      </dsp:txBody>
      <dsp:txXfrm>
        <a:off x="2016223" y="2574286"/>
        <a:ext cx="3024336" cy="1170130"/>
      </dsp:txXfrm>
    </dsp:sp>
    <dsp:sp modelId="{14DCA3A2-4E1D-4FB4-A191-552D72EE635D}">
      <dsp:nvSpPr>
        <dsp:cNvPr id="0" name=""/>
        <dsp:cNvSpPr/>
      </dsp:nvSpPr>
      <dsp:spPr>
        <a:xfrm>
          <a:off x="0" y="2574286"/>
          <a:ext cx="2016224" cy="1170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smtClean="0">
              <a:solidFill>
                <a:schemeClr val="tx1"/>
              </a:solidFill>
            </a:rPr>
            <a:t>По тематической направленности</a:t>
          </a:r>
          <a:endParaRPr lang="ru-RU" sz="1700" b="1" i="0" kern="1200" dirty="0">
            <a:solidFill>
              <a:schemeClr val="tx1"/>
            </a:solidFill>
          </a:endParaRPr>
        </a:p>
      </dsp:txBody>
      <dsp:txXfrm>
        <a:off x="0" y="2574286"/>
        <a:ext cx="2016224" cy="11701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3FBA0-EBDF-4944-99D7-42E1D2251C9E}">
      <dsp:nvSpPr>
        <dsp:cNvPr id="0" name=""/>
        <dsp:cNvSpPr/>
      </dsp:nvSpPr>
      <dsp:spPr>
        <a:xfrm>
          <a:off x="2086116" y="0"/>
          <a:ext cx="2901306" cy="1170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dirty="0" smtClean="0"/>
            <a:t>текстовый, </a:t>
          </a:r>
          <a:r>
            <a:rPr lang="ru-RU" sz="1700" b="1" i="0" kern="1200" dirty="0" err="1" smtClean="0"/>
            <a:t>фотоблог</a:t>
          </a:r>
          <a:r>
            <a:rPr lang="ru-RU" sz="1700" b="1" i="0" kern="1200" dirty="0" smtClean="0"/>
            <a:t>, </a:t>
          </a:r>
          <a:r>
            <a:rPr lang="ru-RU" sz="1700" b="1" i="0" kern="1200" dirty="0" err="1" smtClean="0"/>
            <a:t>подкаст</a:t>
          </a:r>
          <a:r>
            <a:rPr lang="ru-RU" sz="1700" b="1" i="0" kern="1200" dirty="0" smtClean="0"/>
            <a:t>, </a:t>
          </a:r>
          <a:r>
            <a:rPr lang="ru-RU" sz="1700" b="1" i="0" kern="1200" dirty="0" err="1" smtClean="0"/>
            <a:t>артблог</a:t>
          </a:r>
          <a:r>
            <a:rPr lang="ru-RU" sz="1700" b="1" i="0" kern="1200" dirty="0" smtClean="0"/>
            <a:t>, </a:t>
          </a:r>
          <a:r>
            <a:rPr lang="ru-RU" sz="1700" b="1" i="0" kern="1200" dirty="0" err="1" smtClean="0"/>
            <a:t>видеоблог</a:t>
          </a:r>
          <a:r>
            <a:rPr lang="ru-RU" sz="1700" b="1" i="0" kern="1200" dirty="0" smtClean="0"/>
            <a:t>, </a:t>
          </a:r>
          <a:r>
            <a:rPr lang="ru-RU" sz="1700" b="1" i="0" kern="1200" dirty="0" err="1" smtClean="0"/>
            <a:t>микроблог</a:t>
          </a:r>
          <a:endParaRPr lang="ru-RU" sz="1700" kern="1200" dirty="0"/>
        </a:p>
      </dsp:txBody>
      <dsp:txXfrm>
        <a:off x="2086116" y="0"/>
        <a:ext cx="2901306" cy="1170130"/>
      </dsp:txXfrm>
    </dsp:sp>
    <dsp:sp modelId="{A1DDC63D-A9A4-48C4-BFB8-A8FE00294695}">
      <dsp:nvSpPr>
        <dsp:cNvPr id="0" name=""/>
        <dsp:cNvSpPr/>
      </dsp:nvSpPr>
      <dsp:spPr>
        <a:xfrm>
          <a:off x="53137" y="0"/>
          <a:ext cx="2032978" cy="1170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По </a:t>
          </a:r>
          <a:r>
            <a:rPr lang="ru-RU" sz="1700" b="1" i="0" kern="1200" dirty="0" smtClean="0">
              <a:solidFill>
                <a:schemeClr val="tx1"/>
              </a:solidFill>
            </a:rPr>
            <a:t> наличию/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chemeClr val="tx1"/>
              </a:solidFill>
            </a:rPr>
            <a:t>виду мультимедиа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53137" y="0"/>
        <a:ext cx="2032978" cy="1170130"/>
      </dsp:txXfrm>
    </dsp:sp>
    <dsp:sp modelId="{B741D366-57F5-4A00-B463-F9C3FC25FA73}">
      <dsp:nvSpPr>
        <dsp:cNvPr id="0" name=""/>
        <dsp:cNvSpPr/>
      </dsp:nvSpPr>
      <dsp:spPr>
        <a:xfrm>
          <a:off x="2100469" y="1287143"/>
          <a:ext cx="2938685" cy="1170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err="1" smtClean="0"/>
            <a:t>контентный</a:t>
          </a:r>
          <a:endParaRPr lang="ru-RU" sz="17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dirty="0" smtClean="0"/>
            <a:t>цитатный</a:t>
          </a:r>
          <a:endParaRPr lang="ru-RU" sz="17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dirty="0" smtClean="0"/>
            <a:t>мониторинговый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2100469" y="1287143"/>
        <a:ext cx="2938685" cy="1170130"/>
      </dsp:txXfrm>
    </dsp:sp>
    <dsp:sp modelId="{176CF184-C9B1-4FCE-9F6B-B2FE113C7E13}">
      <dsp:nvSpPr>
        <dsp:cNvPr id="0" name=""/>
        <dsp:cNvSpPr/>
      </dsp:nvSpPr>
      <dsp:spPr>
        <a:xfrm>
          <a:off x="1405" y="1287143"/>
          <a:ext cx="2099064" cy="1170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По </a:t>
          </a:r>
          <a:r>
            <a:rPr lang="ru-RU" sz="1700" b="1" i="0" kern="1200" dirty="0" smtClean="0">
              <a:solidFill>
                <a:schemeClr val="tx1"/>
              </a:solidFill>
            </a:rPr>
            <a:t>особенностям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err="1" smtClean="0">
              <a:solidFill>
                <a:schemeClr val="tx1"/>
              </a:solidFill>
            </a:rPr>
            <a:t>контента</a:t>
          </a:r>
          <a:r>
            <a:rPr lang="ru-RU" sz="1700" b="1" i="0" kern="1200" dirty="0" smtClean="0">
              <a:solidFill>
                <a:schemeClr val="tx1"/>
              </a:solidFill>
            </a:rPr>
            <a:t> </a:t>
          </a:r>
          <a:r>
            <a:rPr lang="ru-RU" sz="1700" b="1" kern="1200" dirty="0" smtClean="0">
              <a:solidFill>
                <a:schemeClr val="tx1"/>
              </a:solidFill>
            </a:rPr>
            <a:t>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405" y="1287143"/>
        <a:ext cx="2099064" cy="1170130"/>
      </dsp:txXfrm>
    </dsp:sp>
    <dsp:sp modelId="{BB328234-1EF0-453D-99C6-938E5C30BE95}">
      <dsp:nvSpPr>
        <dsp:cNvPr id="0" name=""/>
        <dsp:cNvSpPr/>
      </dsp:nvSpPr>
      <dsp:spPr>
        <a:xfrm>
          <a:off x="2016223" y="2574286"/>
          <a:ext cx="3024336" cy="1170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Автономный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dirty="0" err="1" smtClean="0"/>
            <a:t>Блог</a:t>
          </a:r>
          <a:r>
            <a:rPr lang="ru-RU" sz="1700" b="1" i="0" kern="1200" dirty="0" smtClean="0"/>
            <a:t> на </a:t>
          </a:r>
          <a:r>
            <a:rPr lang="ru-RU" sz="1700" b="1" i="0" kern="1200" dirty="0" err="1" smtClean="0"/>
            <a:t>блог</a:t>
          </a:r>
          <a:r>
            <a:rPr lang="ru-RU" sz="1700" b="1" i="0" kern="1200" dirty="0" smtClean="0"/>
            <a:t> -платформе</a:t>
          </a:r>
          <a:endParaRPr lang="ru-RU" sz="1700" b="1" kern="1200" dirty="0"/>
        </a:p>
      </dsp:txBody>
      <dsp:txXfrm>
        <a:off x="2016223" y="2574286"/>
        <a:ext cx="3024336" cy="1170130"/>
      </dsp:txXfrm>
    </dsp:sp>
    <dsp:sp modelId="{14DCA3A2-4E1D-4FB4-A191-552D72EE635D}">
      <dsp:nvSpPr>
        <dsp:cNvPr id="0" name=""/>
        <dsp:cNvSpPr/>
      </dsp:nvSpPr>
      <dsp:spPr>
        <a:xfrm>
          <a:off x="0" y="2574286"/>
          <a:ext cx="2016224" cy="1170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chemeClr val="tx1"/>
              </a:solidFill>
            </a:rPr>
            <a:t>По технической основе</a:t>
          </a:r>
          <a:endParaRPr lang="ru-RU" sz="1700" b="1" i="0" kern="1200" dirty="0">
            <a:solidFill>
              <a:schemeClr val="tx1"/>
            </a:solidFill>
          </a:endParaRPr>
        </a:p>
      </dsp:txBody>
      <dsp:txXfrm>
        <a:off x="0" y="2574286"/>
        <a:ext cx="2016224" cy="11701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25E1B-26E1-444B-9328-C670504504A4}">
      <dsp:nvSpPr>
        <dsp:cNvPr id="0" name=""/>
        <dsp:cNvSpPr/>
      </dsp:nvSpPr>
      <dsp:spPr>
        <a:xfrm>
          <a:off x="1003784" y="137884"/>
          <a:ext cx="2736472" cy="95034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51523-3DFE-42C4-A6BC-C7CD2B0B19D5}">
      <dsp:nvSpPr>
        <dsp:cNvPr id="0" name=""/>
        <dsp:cNvSpPr/>
      </dsp:nvSpPr>
      <dsp:spPr>
        <a:xfrm>
          <a:off x="2111101" y="2464946"/>
          <a:ext cx="530324" cy="33940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818E2-98C5-47D6-A585-6ED5F8E54F15}">
      <dsp:nvSpPr>
        <dsp:cNvPr id="0" name=""/>
        <dsp:cNvSpPr/>
      </dsp:nvSpPr>
      <dsp:spPr>
        <a:xfrm>
          <a:off x="1103485" y="2736472"/>
          <a:ext cx="2545556" cy="63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chemeClr val="tx2"/>
              </a:solidFill>
            </a:rPr>
            <a:t>Блог</a:t>
          </a:r>
          <a:endParaRPr lang="ru-RU" sz="3600" b="1" kern="1200" dirty="0">
            <a:solidFill>
              <a:schemeClr val="tx2"/>
            </a:solidFill>
          </a:endParaRPr>
        </a:p>
      </dsp:txBody>
      <dsp:txXfrm>
        <a:off x="1103485" y="2736472"/>
        <a:ext cx="2545556" cy="636389"/>
      </dsp:txXfrm>
    </dsp:sp>
    <dsp:sp modelId="{F6DDEFDC-28A4-4C50-A6D2-76B0EF722D1B}">
      <dsp:nvSpPr>
        <dsp:cNvPr id="0" name=""/>
        <dsp:cNvSpPr/>
      </dsp:nvSpPr>
      <dsp:spPr>
        <a:xfrm>
          <a:off x="1841376" y="1371601"/>
          <a:ext cx="1125167" cy="1049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</a:t>
          </a:r>
          <a:endParaRPr lang="ru-RU" sz="1600" b="1" kern="1200" dirty="0"/>
        </a:p>
      </dsp:txBody>
      <dsp:txXfrm>
        <a:off x="1841376" y="1371601"/>
        <a:ext cx="1125167" cy="1049545"/>
      </dsp:txXfrm>
    </dsp:sp>
    <dsp:sp modelId="{85BB4993-7712-437D-B237-C3BAE47B8542}">
      <dsp:nvSpPr>
        <dsp:cNvPr id="0" name=""/>
        <dsp:cNvSpPr/>
      </dsp:nvSpPr>
      <dsp:spPr>
        <a:xfrm>
          <a:off x="1332148" y="507501"/>
          <a:ext cx="954583" cy="95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ученик</a:t>
          </a:r>
          <a:endParaRPr lang="ru-RU" sz="1600" b="1" kern="1200" dirty="0"/>
        </a:p>
      </dsp:txBody>
      <dsp:txXfrm>
        <a:off x="1332148" y="507501"/>
        <a:ext cx="954583" cy="954583"/>
      </dsp:txXfrm>
    </dsp:sp>
    <dsp:sp modelId="{1E8BB631-19E2-4767-B9BA-AF000E4EE93C}">
      <dsp:nvSpPr>
        <dsp:cNvPr id="0" name=""/>
        <dsp:cNvSpPr/>
      </dsp:nvSpPr>
      <dsp:spPr>
        <a:xfrm>
          <a:off x="2340262" y="363485"/>
          <a:ext cx="1051292" cy="95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родители</a:t>
          </a:r>
          <a:endParaRPr lang="ru-RU" sz="1600" b="1" kern="1200" dirty="0"/>
        </a:p>
      </dsp:txBody>
      <dsp:txXfrm>
        <a:off x="2340262" y="363485"/>
        <a:ext cx="1051292" cy="954583"/>
      </dsp:txXfrm>
    </dsp:sp>
    <dsp:sp modelId="{1A4D2552-4D86-4B2E-BFCA-DDCC8689E7D6}">
      <dsp:nvSpPr>
        <dsp:cNvPr id="0" name=""/>
        <dsp:cNvSpPr/>
      </dsp:nvSpPr>
      <dsp:spPr>
        <a:xfrm>
          <a:off x="905284" y="75453"/>
          <a:ext cx="2969815" cy="23758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524B7-EDE6-4084-BA68-607BDCD9C1C5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2B92A-38F5-4FE8-AAB9-908BC3FED5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en-US" dirty="0" smtClean="0"/>
              <a:t>https://ru.wikipedia.org/wiki/</a:t>
            </a:r>
            <a:r>
              <a:rPr lang="ru-RU" dirty="0" err="1" smtClean="0"/>
              <a:t>Блог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B92A-38F5-4FE8-AAB9-908BC3FED51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en-US" dirty="0" smtClean="0"/>
              <a:t>https://ru.wikipedia.org/wiki/</a:t>
            </a:r>
            <a:r>
              <a:rPr lang="ru-RU" dirty="0" err="1" smtClean="0"/>
              <a:t>Блог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B92A-38F5-4FE8-AAB9-908BC3FED51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https://ru.wikipedia.org/wiki/</a:t>
            </a:r>
            <a:r>
              <a:rPr lang="ru-RU" dirty="0" err="1" smtClean="0"/>
              <a:t>Блог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B92A-38F5-4FE8-AAB9-908BC3FED51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https://view.genial.ly/5fa1987487f1e30d1b78274e/horizontal-infographic-lists-untitled-genially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B92A-38F5-4FE8-AAB9-908BC3FED51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ru.wikipedia.org/wiki/%D0%90%D0%B2%D1%82%D0%BE%D1%80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3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8.emf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5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16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1.emf"/><Relationship Id="rId14" Type="http://schemas.openxmlformats.org/officeDocument/2006/relationships/hyperlink" Target="https://www.facebook.com/digital.septemb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915566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/>
                </a:solidFill>
              </a:rPr>
              <a:t>Блог</a:t>
            </a:r>
            <a:r>
              <a:rPr lang="ru-RU" sz="3200" b="1" dirty="0" smtClean="0">
                <a:solidFill>
                  <a:schemeClr val="tx2"/>
                </a:solidFill>
              </a:rPr>
              <a:t> учителя начальных классов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как инструмент </a:t>
            </a:r>
            <a:r>
              <a:rPr lang="ru-RU" sz="3200" b="1" dirty="0" err="1" smtClean="0">
                <a:solidFill>
                  <a:schemeClr val="tx2"/>
                </a:solidFill>
              </a:rPr>
              <a:t>медиаобразования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 в формате урочной и внеурочной деятельности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43584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Бусурманова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И.Б.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МОАУ «СОШ №31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г.Орска»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2" name="Picture 6" descr="https://nimc-ufa.ru/assets/cache_image/wp-content/image_news/2020/09/23/s1200_760x760_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83718"/>
            <a:ext cx="2699792" cy="2499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5797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Что такое </a:t>
            </a:r>
            <a:r>
              <a:rPr lang="ru-RU" sz="3200" b="1" dirty="0" err="1" smtClean="0">
                <a:solidFill>
                  <a:schemeClr val="tx2"/>
                </a:solidFill>
              </a:rPr>
              <a:t>блог</a:t>
            </a:r>
            <a:r>
              <a:rPr lang="ru-RU" sz="3200" b="1" dirty="0" smtClean="0">
                <a:solidFill>
                  <a:schemeClr val="tx2"/>
                </a:solidFill>
              </a:rPr>
              <a:t>?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03598"/>
            <a:ext cx="4176464" cy="33910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 descr="https://st3.depositphotos.com/7874342/13413/v/950/depositphotos_134137682-stock-illustration-business-woman-at-the-de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446" y="1419622"/>
            <a:ext cx="4262553" cy="3384376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79512" y="1059582"/>
          <a:ext cx="518457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216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7957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По авторству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987574"/>
          <a:ext cx="7704856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696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1476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Разновидности  </a:t>
            </a:r>
            <a:r>
              <a:rPr lang="ru-RU" sz="3200" b="1" dirty="0" err="1" smtClean="0">
                <a:solidFill>
                  <a:schemeClr val="tx2"/>
                </a:solidFill>
              </a:rPr>
              <a:t>блогов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3795886"/>
            <a:ext cx="2376264" cy="94275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3" tooltip="Автор"/>
              </a:rPr>
              <a:t>авторскому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составу: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личный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групповой (корпоративный, клубный)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общественный (открытый)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thumbs.dreamstime.com/b/%D0%BA%D0%BE%D0%BC%D0%BC%D0%B5%D1%80%D1%81%D0%B0%D0%BD%D1%82%D0%BA%D0%B0-%D1%81-%D1%81%D1%82%D0%B5%D0%BA%D0%BB%D0%B0%D0%BC%D0%B8-%D0%B4%D0%BB%D1%8F-%D1%82%D0%BE%D0%B3%D0%BE-%D1%87%D1%82%D0%BE%D0%B1%D1%8B-%D0%B2%D1%8B%D0%BF%D0%BE%D0%BB%D0%BD%D0%B8%D1%82%D1%8C-multitasking-12558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028" y="987574"/>
            <a:ext cx="3816971" cy="3528392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23528" y="1059582"/>
          <a:ext cx="5040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7696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1476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Разновидности  </a:t>
            </a:r>
            <a:r>
              <a:rPr lang="ru-RU" sz="3200" b="1" dirty="0" err="1" smtClean="0">
                <a:solidFill>
                  <a:schemeClr val="tx2"/>
                </a:solidFill>
              </a:rPr>
              <a:t>блогов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thumbs.dreamstime.com/b/%D0%BA%D0%BE%D0%BC%D0%BC%D0%B5%D1%80%D1%81%D0%B0%D0%BD%D1%82%D0%BA%D0%B0-%D1%81-%D1%81%D1%82%D0%B5%D0%BA%D0%BB%D0%B0%D0%BC%D0%B8-%D0%B4%D0%BB%D1%8F-%D1%82%D0%BE%D0%B3%D0%BE-%D1%87%D1%82%D0%BE%D0%B1%D1%8B-%D0%B2%D1%8B%D0%BF%D0%BE%D0%BB%D0%BD%D0%B8%D1%82%D1%8C-multitasking-12558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028" y="1275606"/>
            <a:ext cx="3816972" cy="3528392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23528" y="1059582"/>
          <a:ext cx="5040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696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Взаимодействие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79712" y="1275606"/>
          <a:ext cx="4752528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Жанат\Pictures\depositphotos_273129532-stock-illustration-parents-lead-children-to-scho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3718"/>
            <a:ext cx="3059832" cy="2520280"/>
          </a:xfrm>
          <a:prstGeom prst="rect">
            <a:avLst/>
          </a:prstGeom>
          <a:noFill/>
        </p:spPr>
      </p:pic>
      <p:pic>
        <p:nvPicPr>
          <p:cNvPr id="1027" name="Picture 3" descr="C:\Users\Жанат\Pictures\unnam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64375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7237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Многогранность  </a:t>
            </a:r>
            <a:r>
              <a:rPr lang="ru-RU" sz="3200" b="1" dirty="0" err="1" smtClean="0">
                <a:solidFill>
                  <a:schemeClr val="tx2"/>
                </a:solidFill>
              </a:rPr>
              <a:t>блога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C:\Users\Жанат\Desktop\PjeiSBtR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9582"/>
            <a:ext cx="6408712" cy="360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96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3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146</Words>
  <Application>Microsoft Office PowerPoint</Application>
  <PresentationFormat>Экран (16:9)</PresentationFormat>
  <Paragraphs>62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Что такое блог?</vt:lpstr>
      <vt:lpstr>По авторству</vt:lpstr>
      <vt:lpstr>Разновидности  блогов </vt:lpstr>
      <vt:lpstr>Разновидности  блогов </vt:lpstr>
      <vt:lpstr>Взаимодействие</vt:lpstr>
      <vt:lpstr>Многогранность  блога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Жанат</cp:lastModifiedBy>
  <cp:revision>40</cp:revision>
  <dcterms:created xsi:type="dcterms:W3CDTF">2019-11-08T08:59:02Z</dcterms:created>
  <dcterms:modified xsi:type="dcterms:W3CDTF">2021-10-01T18:01:48Z</dcterms:modified>
</cp:coreProperties>
</file>