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Roboto Black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Black-bold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Black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b="1" sz="5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3550" lvl="0" marL="4572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3550" lvl="0" marL="4572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1950" lvl="3" marL="1828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4pPr>
            <a:lvl5pPr indent="-361950" lvl="4" marL="22860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2100"/>
            </a:lvl5pPr>
            <a:lvl6pPr indent="-361950" lvl="5" marL="2743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3550" lvl="1" marL="91440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vi.tv/movie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etflix.com/no/browse/genre/83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channel/UCsT0YIqwnpJCM-mx7-gSA4Q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ulture.ru/live/cinema/movies/carto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el.f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zeh.media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forbes.ru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itaty.info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stihi.ru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isdomlib.ru/catalog/aforizm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odcasts.google.com/?hl=r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emotions.ru/page/2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s://ds.1sept.ru/" TargetMode="External"/><Relationship Id="rId22" Type="http://schemas.openxmlformats.org/officeDocument/2006/relationships/image" Target="../media/image11.png"/><Relationship Id="rId10" Type="http://schemas.openxmlformats.org/officeDocument/2006/relationships/image" Target="../media/image8.png"/><Relationship Id="rId21" Type="http://schemas.openxmlformats.org/officeDocument/2006/relationships/hyperlink" Target="https://www.youtube.com/user/PervoeSentyabrya" TargetMode="External"/><Relationship Id="rId13" Type="http://schemas.openxmlformats.org/officeDocument/2006/relationships/hyperlink" Target="https://ok.ru/digital.september" TargetMode="Externa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du.1sept.ru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urok.1sept.ru/" TargetMode="External"/><Relationship Id="rId15" Type="http://schemas.openxmlformats.org/officeDocument/2006/relationships/hyperlink" Target="https://www.facebook.com/digital.september" TargetMode="External"/><Relationship Id="rId14" Type="http://schemas.openxmlformats.org/officeDocument/2006/relationships/image" Target="../media/image18.png"/><Relationship Id="rId17" Type="http://schemas.openxmlformats.org/officeDocument/2006/relationships/hyperlink" Target="https://vk.com/digital.september" TargetMode="External"/><Relationship Id="rId16" Type="http://schemas.openxmlformats.org/officeDocument/2006/relationships/image" Target="../media/image10.png"/><Relationship Id="rId5" Type="http://schemas.openxmlformats.org/officeDocument/2006/relationships/hyperlink" Target="https://video.1sept.ru/" TargetMode="External"/><Relationship Id="rId19" Type="http://schemas.openxmlformats.org/officeDocument/2006/relationships/hyperlink" Target="https://www.instagram.com/pervoes/" TargetMode="External"/><Relationship Id="rId6" Type="http://schemas.openxmlformats.org/officeDocument/2006/relationships/image" Target="../media/image15.png"/><Relationship Id="rId18" Type="http://schemas.openxmlformats.org/officeDocument/2006/relationships/image" Target="../media/image19.png"/><Relationship Id="rId7" Type="http://schemas.openxmlformats.org/officeDocument/2006/relationships/hyperlink" Target="https://1sept.ru/" TargetMode="External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udioknigi.com.u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op-radio.ru/we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usic.yandex.ru/hom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nigavuhe.org/genre/audiospektakli/109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eti-online.com/audioskazki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av-library.net/sound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afilmy.s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ctrTitle"/>
          </p:nvPr>
        </p:nvSpPr>
        <p:spPr>
          <a:xfrm>
            <a:off x="7362250" y="2182026"/>
            <a:ext cx="45195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ru-RU" sz="1900">
                <a:latin typeface="Times New Roman"/>
                <a:ea typeface="Times New Roman"/>
                <a:cs typeface="Times New Roman"/>
                <a:sym typeface="Times New Roman"/>
              </a:rPr>
              <a:t>Рекомендательные списки как элемент информационно-библиотечного обслуживания (формы и источники)</a:t>
            </a:r>
            <a:endParaRPr b="1" sz="541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t/>
            </a:r>
            <a:endParaRPr b="1" sz="288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7464612" y="4750893"/>
            <a:ext cx="4087305" cy="11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ru-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b="1" sz="2000">
              <a:solidFill>
                <a:srgbClr val="FF0000"/>
              </a:solidFill>
            </a:endParaRPr>
          </a:p>
        </p:txBody>
      </p:sp>
      <p:pic>
        <p:nvPicPr>
          <p:cNvPr descr="Изображение выглядит как текст&#10;&#10;Автоматически созданное описание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" y="1503357"/>
            <a:ext cx="7406184" cy="388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фильмы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IVI.TV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сериалы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NETFLIX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мотивирующих спикеров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TEDx Talks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мультфильмов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КУЛЬТУРА.РФ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о воспитании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МЕЛ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про образовательные материалы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ЦЕХ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финансово-экономическая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FORBS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цитат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CITATY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стихотворений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ИСТИХИ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афоризмов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WISDOMLIB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подкастов</a:t>
            </a:r>
            <a:r>
              <a:rPr b="1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Google Podcasts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44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демотиваторы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DEMOTIONS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45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ПРИМЕРЫ ПОДБОРОК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267" y="675947"/>
            <a:ext cx="5746568" cy="5687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&#10;&#10;Автоматически созданное описание" id="307" name="Google Shape;30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655" y="669566"/>
            <a:ext cx="5745706" cy="57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312" name="Google Shape;31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57" y="673712"/>
            <a:ext cx="5666095" cy="569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8329" y="667170"/>
            <a:ext cx="5700214" cy="570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318" name="Google Shape;318;p48"/>
          <p:cNvPicPr preferRelativeResize="0"/>
          <p:nvPr/>
        </p:nvPicPr>
        <p:blipFill rotWithShape="1">
          <a:blip r:embed="rId3">
            <a:alphaModFix/>
          </a:blip>
          <a:srcRect b="51141" l="0" r="698" t="0"/>
          <a:stretch/>
        </p:blipFill>
        <p:spPr>
          <a:xfrm>
            <a:off x="584996" y="617724"/>
            <a:ext cx="3643222" cy="5797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текст&#10;&#10;Автоматически созданное описание" id="319" name="Google Shape;31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5206" y="618113"/>
            <a:ext cx="6553199" cy="570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324" name="Google Shape;32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773" y="626737"/>
            <a:ext cx="4085230" cy="5763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тол&#10;&#10;Автоматически созданное описание" id="325" name="Google Shape;32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7623" y="627685"/>
            <a:ext cx="4119348" cy="5761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/>
          <p:nvPr/>
        </p:nvSpPr>
        <p:spPr>
          <a:xfrm>
            <a:off x="-3411" y="2673871"/>
            <a:ext cx="12198822" cy="1348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sng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b="0" i="0" sz="4400" u="sng" cap="none" strike="noStrik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/>
          <p:nvPr/>
        </p:nvSpPr>
        <p:spPr>
          <a:xfrm>
            <a:off x="4018000" y="4029943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E4A1F"/>
                </a:solidFill>
                <a:latin typeface="Roboto Black"/>
                <a:ea typeface="Roboto Black"/>
                <a:cs typeface="Roboto Black"/>
                <a:sym typeface="Roboto Black"/>
              </a:rPr>
              <a:t>Наши социальные сети</a:t>
            </a:r>
            <a:endParaRPr/>
          </a:p>
        </p:txBody>
      </p:sp>
      <p:pic>
        <p:nvPicPr>
          <p:cNvPr id="336" name="Google Shape;336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611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2376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14352" y="2172359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90008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1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66272" y="2892438"/>
            <a:ext cx="1872208" cy="41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306032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82196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44114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1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520278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1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258360" y="4606007"/>
            <a:ext cx="504056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аудиокниг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Audio Knigi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радиостанций и радиопередач 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ОНЛАЙН РАДИО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песен (плейлисты)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ЯНДЕКС.МУЗЫКА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аудиоспектаклей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КНИГА В УХЕ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550" y="3200399"/>
            <a:ext cx="12182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аудиосказок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АУДИОСКАЗКИ ДЛЯ ДЕТЕЙ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звуков на текст 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БИБЛИОТЕКА ЗВУКОВ / ФОНОТЕКА</a:t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/>
          <p:nvPr/>
        </p:nvSpPr>
        <p:spPr>
          <a:xfrm>
            <a:off x="838200" y="1185"/>
            <a:ext cx="10515600" cy="6852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838200" y="617647"/>
            <a:ext cx="10515600" cy="5795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4550" y="3200399"/>
            <a:ext cx="121828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highlight>
                  <a:srgbClr val="00008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Подборка диафильмы</a:t>
            </a:r>
            <a:r>
              <a:rPr b="0" i="0" lang="ru-RU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ДИАФИЛЬМЫ.SU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highlight>
                <a:srgbClr val="00008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