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</p:sldIdLst>
  <p:sldSz cx="9144000" cy="6858000" type="screen4x3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45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6F3E-84C2-4538-85E2-3BCCEA4C2B9C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6853-2A8A-44DC-9D0B-5F5C66454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8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26F3E-84C2-4538-85E2-3BCCEA4C2B9C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26853-2A8A-44DC-9D0B-5F5C66454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06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75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50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33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22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22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66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25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9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90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13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0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67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79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17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85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58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17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11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00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91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63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</a:rPr>
              <a:t>Работа над артикуляцией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3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>
                <a:solidFill>
                  <a:srgbClr val="FF0000"/>
                </a:solidFill>
              </a:rPr>
              <a:t>ФГОС   ДО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2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51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71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10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</a:rPr>
              <a:t>Организация работы по речевому развитию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8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81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>
                <a:solidFill>
                  <a:srgbClr val="FF0000"/>
                </a:solidFill>
              </a:rPr>
              <a:t>       Формы организации речевого развития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3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300" b="1" smtClean="0">
                <a:solidFill>
                  <a:srgbClr val="FF0000"/>
                </a:solidFill>
                <a:latin typeface="Trebuchet MS" panose="020B0603020202020204" pitchFamily="34" charset="0"/>
                <a:ea typeface="+mn-ea"/>
                <a:cs typeface="+mn-cs"/>
              </a:rPr>
              <a:t/>
            </a:r>
            <a:br>
              <a:rPr lang="ru-RU" sz="2300" b="1" smtClean="0">
                <a:solidFill>
                  <a:srgbClr val="FF0000"/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ru-RU" sz="2700" b="1" smtClean="0">
                <a:solidFill>
                  <a:srgbClr val="FF0000"/>
                </a:solidFill>
              </a:rPr>
              <a:t>Речевое развитие детей 3-4, 4-5,5-6, 6-8 лет</a:t>
            </a:r>
            <a:br>
              <a:rPr lang="ru-RU" sz="2700" b="1" smtClean="0">
                <a:solidFill>
                  <a:srgbClr val="FF0000"/>
                </a:solidFill>
              </a:rPr>
            </a:br>
            <a:endParaRPr lang="ru-RU" sz="27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FF0000"/>
                </a:solidFill>
              </a:rPr>
              <a:t>   «Говорим правильно»</a:t>
            </a:r>
            <a:endParaRPr lang="ru-RU" altLang="ru-RU" sz="2800" b="1" dirty="0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8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Примерное планирование работы по речевому развитию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4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Примерное планирование работы по речевому развитию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4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>
                <a:solidFill>
                  <a:srgbClr val="FF0000"/>
                </a:solidFill>
              </a:rPr>
              <a:t>Факторы, </a:t>
            </a:r>
            <a:br>
              <a:rPr lang="ru-RU" sz="2400" b="1" smtClean="0">
                <a:solidFill>
                  <a:srgbClr val="FF0000"/>
                </a:solidFill>
              </a:rPr>
            </a:br>
            <a:r>
              <a:rPr lang="ru-RU" sz="2400" b="1" smtClean="0">
                <a:solidFill>
                  <a:srgbClr val="FF0000"/>
                </a:solidFill>
              </a:rPr>
              <a:t>влияющие на развитие речи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4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   </a:t>
            </a:r>
            <a:r>
              <a:rPr lang="ru-RU" sz="2800" b="1" smtClean="0">
                <a:solidFill>
                  <a:srgbClr val="FF0000"/>
                </a:solidFill>
              </a:rPr>
              <a:t>«Говорим правильно. Слушаем и беседуем»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   </a:t>
            </a:r>
            <a:r>
              <a:rPr lang="ru-RU" sz="2800" b="1" smtClean="0">
                <a:solidFill>
                  <a:srgbClr val="FF0000"/>
                </a:solidFill>
              </a:rPr>
              <a:t>«Говорим правильно. Слушаем и беседуем»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>
                <a:solidFill>
                  <a:srgbClr val="FF0000"/>
                </a:solidFill>
              </a:rPr>
              <a:t>   </a:t>
            </a:r>
            <a:r>
              <a:rPr lang="ru-RU" sz="2500" b="1" smtClean="0">
                <a:solidFill>
                  <a:srgbClr val="FF0000"/>
                </a:solidFill>
              </a:rPr>
              <a:t>«Говорим правильно. Беседуем и рассказываем»</a:t>
            </a:r>
            <a:endParaRPr lang="ru-RU" sz="25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0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>
                <a:solidFill>
                  <a:srgbClr val="FF0000"/>
                </a:solidFill>
              </a:rPr>
              <a:t>   </a:t>
            </a:r>
            <a:r>
              <a:rPr lang="ru-RU" sz="2500" b="1" smtClean="0">
                <a:solidFill>
                  <a:srgbClr val="FF0000"/>
                </a:solidFill>
              </a:rPr>
              <a:t>«Говорим правильно. Беседуем и рассказываем»</a:t>
            </a:r>
            <a:endParaRPr lang="ru-RU" sz="25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9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   </a:t>
            </a:r>
            <a:r>
              <a:rPr lang="ru-RU" sz="2500" b="1" smtClean="0">
                <a:solidFill>
                  <a:srgbClr val="FF0000"/>
                </a:solidFill>
              </a:rPr>
              <a:t>«Говорим правильно. Беседуем и рассказываем»</a:t>
            </a:r>
            <a:endParaRPr lang="ru-RU" sz="25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7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>
                <a:solidFill>
                  <a:srgbClr val="FF0000"/>
                </a:solidFill>
              </a:rPr>
              <a:t>   </a:t>
            </a:r>
            <a:r>
              <a:rPr lang="ru-RU" sz="2500" b="1" smtClean="0">
                <a:solidFill>
                  <a:srgbClr val="FF0000"/>
                </a:solidFill>
              </a:rPr>
              <a:t>«Говорим правильно. Рассказываем и сочиняем»</a:t>
            </a:r>
            <a:endParaRPr lang="ru-RU" sz="25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7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329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922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555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09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1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   </a:t>
            </a:r>
            <a:r>
              <a:rPr lang="ru-RU" sz="2500" b="1" smtClean="0">
                <a:solidFill>
                  <a:srgbClr val="FF0000"/>
                </a:solidFill>
              </a:rPr>
              <a:t>«Говорим правильно. Беседуем и рассказываем»</a:t>
            </a:r>
            <a:endParaRPr lang="ru-RU" sz="25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3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93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326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56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898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047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974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151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993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0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74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955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222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198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588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216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234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594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08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442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6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35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6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</a:rPr>
              <a:t>Основные направления в работе с детьми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7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>
                <a:solidFill>
                  <a:srgbClr val="FF0000"/>
                </a:solidFill>
              </a:rPr>
              <a:t>Педагогическая  диагностика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0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107</Words>
  <Application>Microsoft Office PowerPoint</Application>
  <PresentationFormat>Экран (4:3)</PresentationFormat>
  <Paragraphs>19</Paragraphs>
  <Slides>70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1" baseType="lpstr">
      <vt:lpstr>Тема Office</vt:lpstr>
      <vt:lpstr>Презентация PowerPoint</vt:lpstr>
      <vt:lpstr>Презентация PowerPoint</vt:lpstr>
      <vt:lpstr>ФГОС   ДО</vt:lpstr>
      <vt:lpstr>Факторы,  влияющие на развитие речи</vt:lpstr>
      <vt:lpstr>Презентация PowerPoint</vt:lpstr>
      <vt:lpstr>Презентация PowerPoint</vt:lpstr>
      <vt:lpstr>Презентация PowerPoint</vt:lpstr>
      <vt:lpstr>Основные направления в работе с детьми</vt:lpstr>
      <vt:lpstr>Педагогическая  диагностика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над артикуляцией</vt:lpstr>
      <vt:lpstr>Презентация PowerPoint</vt:lpstr>
      <vt:lpstr>Презентация PowerPoint</vt:lpstr>
      <vt:lpstr>Презентация PowerPoint</vt:lpstr>
      <vt:lpstr>Организация работы по речевому развитию</vt:lpstr>
      <vt:lpstr>Презентация PowerPoint</vt:lpstr>
      <vt:lpstr>       Формы организации речевого развития</vt:lpstr>
      <vt:lpstr> Речевое развитие детей 3-4, 4-5,5-6, 6-8 лет </vt:lpstr>
      <vt:lpstr>   «Говорим правильно»</vt:lpstr>
      <vt:lpstr>    Примерное планирование работы по речевому развитию</vt:lpstr>
      <vt:lpstr>           Примерное планирование работы по речевому развитию</vt:lpstr>
      <vt:lpstr>   «Говорим правильно. Слушаем и беседуем»</vt:lpstr>
      <vt:lpstr>   «Говорим правильно. Слушаем и беседуем»</vt:lpstr>
      <vt:lpstr>   «Говорим правильно. Беседуем и рассказываем»</vt:lpstr>
      <vt:lpstr>   «Говорим правильно. Беседуем и рассказываем»</vt:lpstr>
      <vt:lpstr>   «Говорим правильно. Беседуем и рассказываем»</vt:lpstr>
      <vt:lpstr>   «Говорим правильно. Рассказываем и сочиняем»</vt:lpstr>
      <vt:lpstr>Презентация PowerPoint</vt:lpstr>
      <vt:lpstr>Презентация PowerPoint</vt:lpstr>
      <vt:lpstr>Презентация PowerPoint</vt:lpstr>
      <vt:lpstr>Презентация PowerPoint</vt:lpstr>
      <vt:lpstr>   «Говорим правильно. Беседуем и рассказываем»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Prosv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Анастасия Черепнева</cp:lastModifiedBy>
  <cp:revision>2</cp:revision>
  <dcterms:created xsi:type="dcterms:W3CDTF">2019-09-17T08:52:38Z</dcterms:created>
  <dcterms:modified xsi:type="dcterms:W3CDTF">2019-09-23T13:04:11Z</dcterms:modified>
</cp:coreProperties>
</file>