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613" r:id="rId3"/>
    <p:sldId id="611" r:id="rId4"/>
    <p:sldId id="612" r:id="rId5"/>
    <p:sldId id="395" r:id="rId6"/>
    <p:sldId id="393" r:id="rId7"/>
    <p:sldId id="419" r:id="rId8"/>
    <p:sldId id="388" r:id="rId9"/>
    <p:sldId id="418" r:id="rId10"/>
    <p:sldId id="606" r:id="rId11"/>
    <p:sldId id="614" r:id="rId12"/>
    <p:sldId id="415" r:id="rId13"/>
    <p:sldId id="412" r:id="rId14"/>
    <p:sldId id="424" r:id="rId15"/>
    <p:sldId id="422" r:id="rId16"/>
    <p:sldId id="425" r:id="rId17"/>
    <p:sldId id="421" r:id="rId18"/>
    <p:sldId id="603" r:id="rId19"/>
    <p:sldId id="605" r:id="rId20"/>
    <p:sldId id="604" r:id="rId21"/>
    <p:sldId id="402" r:id="rId22"/>
    <p:sldId id="615" r:id="rId23"/>
    <p:sldId id="616" r:id="rId24"/>
    <p:sldId id="607" r:id="rId25"/>
    <p:sldId id="618" r:id="rId26"/>
    <p:sldId id="409" r:id="rId27"/>
    <p:sldId id="617" r:id="rId28"/>
    <p:sldId id="608" r:id="rId29"/>
    <p:sldId id="404" r:id="rId30"/>
    <p:sldId id="609" r:id="rId31"/>
    <p:sldId id="619" r:id="rId32"/>
    <p:sldId id="620" r:id="rId33"/>
    <p:sldId id="621" r:id="rId34"/>
    <p:sldId id="622" r:id="rId35"/>
    <p:sldId id="408" r:id="rId36"/>
    <p:sldId id="627" r:id="rId37"/>
    <p:sldId id="628" r:id="rId38"/>
    <p:sldId id="626" r:id="rId39"/>
    <p:sldId id="629" r:id="rId40"/>
    <p:sldId id="625" r:id="rId41"/>
    <p:sldId id="624" r:id="rId42"/>
    <p:sldId id="623" r:id="rId43"/>
    <p:sldId id="632" r:id="rId44"/>
    <p:sldId id="631" r:id="rId45"/>
    <p:sldId id="633" r:id="rId46"/>
    <p:sldId id="630" r:id="rId47"/>
    <p:sldId id="635" r:id="rId48"/>
    <p:sldId id="639" r:id="rId49"/>
    <p:sldId id="638" r:id="rId50"/>
    <p:sldId id="637" r:id="rId51"/>
    <p:sldId id="636" r:id="rId52"/>
    <p:sldId id="640" r:id="rId53"/>
    <p:sldId id="396" r:id="rId54"/>
    <p:sldId id="357" r:id="rId55"/>
    <p:sldId id="600" r:id="rId56"/>
    <p:sldId id="343" r:id="rId57"/>
    <p:sldId id="330" r:id="rId58"/>
    <p:sldId id="259" r:id="rId5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108" d="100"/>
          <a:sy n="108" d="100"/>
        </p:scale>
        <p:origin x="74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98417-C6F8-4528-BABD-C3655DFCDF54}" type="doc">
      <dgm:prSet loTypeId="urn:microsoft.com/office/officeart/2005/8/layout/cycle4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CE9779-A8DE-4FF3-A05E-AE6DDA2406A8}">
      <dgm:prSet phldrT="[Текст]" custT="1"/>
      <dgm:spPr/>
      <dgm:t>
        <a:bodyPr/>
        <a:lstStyle/>
        <a:p>
          <a:r>
            <a:rPr lang="ru-RU" sz="1000" dirty="0">
              <a:latin typeface="Arial Narrow" panose="020B0606020202030204" pitchFamily="34" charset="0"/>
            </a:rPr>
            <a:t>подразумевает, что обучающийся ежедневно конструирует свое собственное знание, комбинируя внутренние и внешние элементы</a:t>
          </a:r>
          <a:r>
            <a:rPr lang="ru-RU" sz="1800" dirty="0">
              <a:latin typeface="Arial Narrow" panose="020B0606020202030204" pitchFamily="34" charset="0"/>
            </a:rPr>
            <a:t>. </a:t>
          </a:r>
          <a:endParaRPr lang="ru-RU" dirty="0"/>
        </a:p>
      </dgm:t>
    </dgm:pt>
    <dgm:pt modelId="{7FC68089-7A68-4FCB-AED9-0C191456BDF8}" type="parTrans" cxnId="{0E0CB031-48A7-4927-85F7-FD4AA19C89D5}">
      <dgm:prSet/>
      <dgm:spPr/>
      <dgm:t>
        <a:bodyPr/>
        <a:lstStyle/>
        <a:p>
          <a:endParaRPr lang="ru-RU"/>
        </a:p>
      </dgm:t>
    </dgm:pt>
    <dgm:pt modelId="{3C04C343-19D3-456A-8B7F-13D824B3707A}" type="sibTrans" cxnId="{0E0CB031-48A7-4927-85F7-FD4AA19C89D5}">
      <dgm:prSet/>
      <dgm:spPr/>
      <dgm:t>
        <a:bodyPr/>
        <a:lstStyle/>
        <a:p>
          <a:endParaRPr lang="ru-RU"/>
        </a:p>
      </dgm:t>
    </dgm:pt>
    <dgm:pt modelId="{42D31CD2-E620-48FE-94AA-0C9FD6D23600}">
      <dgm:prSet phldrT="[Текст]" custT="1"/>
      <dgm:spPr/>
      <dgm:t>
        <a:bodyPr/>
        <a:lstStyle/>
        <a:p>
          <a:r>
            <a:rPr lang="ru-RU" sz="1800" dirty="0">
              <a:latin typeface="Arial Narrow" panose="020B0606020202030204" pitchFamily="34" charset="0"/>
            </a:rPr>
            <a:t>«Научиться знать» </a:t>
          </a:r>
          <a:endParaRPr lang="ru-RU" sz="1800" dirty="0"/>
        </a:p>
      </dgm:t>
    </dgm:pt>
    <dgm:pt modelId="{F9C4B08B-9D8F-445E-87CF-6C8365595619}" type="parTrans" cxnId="{F1D451A7-5F82-4E7D-BC14-B3E92A6341A5}">
      <dgm:prSet/>
      <dgm:spPr/>
      <dgm:t>
        <a:bodyPr/>
        <a:lstStyle/>
        <a:p>
          <a:endParaRPr lang="ru-RU"/>
        </a:p>
      </dgm:t>
    </dgm:pt>
    <dgm:pt modelId="{FF8D7C86-742A-43D2-AE74-BEF239E14080}" type="sibTrans" cxnId="{F1D451A7-5F82-4E7D-BC14-B3E92A6341A5}">
      <dgm:prSet/>
      <dgm:spPr/>
      <dgm:t>
        <a:bodyPr/>
        <a:lstStyle/>
        <a:p>
          <a:endParaRPr lang="ru-RU"/>
        </a:p>
      </dgm:t>
    </dgm:pt>
    <dgm:pt modelId="{D2D11B65-7D91-4B9D-ABDA-882505D0DFB2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dirty="0">
              <a:latin typeface="Arial Narrow" panose="020B0606020202030204" pitchFamily="34" charset="0"/>
            </a:rPr>
            <a:t>фокусируется на практическом применении изученного. </a:t>
          </a:r>
        </a:p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dirty="0"/>
        </a:p>
      </dgm:t>
    </dgm:pt>
    <dgm:pt modelId="{65639133-BC23-40EA-8B35-D5F8943F78AB}" type="parTrans" cxnId="{4970371E-582B-4EEF-9406-882AC5FF51E7}">
      <dgm:prSet/>
      <dgm:spPr/>
      <dgm:t>
        <a:bodyPr/>
        <a:lstStyle/>
        <a:p>
          <a:endParaRPr lang="ru-RU"/>
        </a:p>
      </dgm:t>
    </dgm:pt>
    <dgm:pt modelId="{E0E4E775-2658-412B-B385-A22B1CE2C624}" type="sibTrans" cxnId="{4970371E-582B-4EEF-9406-882AC5FF51E7}">
      <dgm:prSet/>
      <dgm:spPr/>
      <dgm:t>
        <a:bodyPr/>
        <a:lstStyle/>
        <a:p>
          <a:endParaRPr lang="ru-RU"/>
        </a:p>
      </dgm:t>
    </dgm:pt>
    <dgm:pt modelId="{55A9E409-2751-4A2F-BB40-C350A4834DA3}">
      <dgm:prSet phldrT="[Текст]" custT="1"/>
      <dgm:spPr/>
      <dgm:t>
        <a:bodyPr/>
        <a:lstStyle/>
        <a:p>
          <a:r>
            <a:rPr lang="ru-RU" sz="1800" dirty="0">
              <a:latin typeface="Arial Narrow" panose="020B0606020202030204" pitchFamily="34" charset="0"/>
            </a:rPr>
            <a:t>«Научиться делать» </a:t>
          </a:r>
          <a:endParaRPr lang="ru-RU" sz="1800" dirty="0"/>
        </a:p>
      </dgm:t>
    </dgm:pt>
    <dgm:pt modelId="{56162B3C-2199-430A-8406-57284B6A4C9A}" type="parTrans" cxnId="{767EE292-8BF8-4003-BB9A-BF7B76404B14}">
      <dgm:prSet/>
      <dgm:spPr/>
      <dgm:t>
        <a:bodyPr/>
        <a:lstStyle/>
        <a:p>
          <a:endParaRPr lang="ru-RU"/>
        </a:p>
      </dgm:t>
    </dgm:pt>
    <dgm:pt modelId="{58075909-6678-4F9A-9915-B93BC9C372E0}" type="sibTrans" cxnId="{767EE292-8BF8-4003-BB9A-BF7B76404B14}">
      <dgm:prSet/>
      <dgm:spPr/>
      <dgm:t>
        <a:bodyPr/>
        <a:lstStyle/>
        <a:p>
          <a:endParaRPr lang="ru-RU"/>
        </a:p>
      </dgm:t>
    </dgm:pt>
    <dgm:pt modelId="{2355C577-CEB4-4B1F-89D9-46D7329B727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>
            <a:latin typeface="Arial Narrow" panose="020B0606020202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dirty="0">
            <a:latin typeface="Arial Narrow" panose="020B0606020202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>
              <a:latin typeface="Arial Narrow" panose="020B0606020202030204" pitchFamily="34" charset="0"/>
            </a:rPr>
            <a:t>актуализирует умения отказаться от любой дискриминации, когда все имеют равные возможности развивать себя, свою семью и свое сообщество</a:t>
          </a:r>
          <a:r>
            <a:rPr lang="ru-RU" sz="1000" dirty="0">
              <a:latin typeface="Arial Narrow" panose="020B0606020202030204" pitchFamily="34" charset="0"/>
            </a:rPr>
            <a:t>. </a:t>
          </a:r>
          <a:endParaRPr lang="ru-RU" sz="1000" dirty="0"/>
        </a:p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dirty="0"/>
        </a:p>
      </dgm:t>
    </dgm:pt>
    <dgm:pt modelId="{CFA8DA4C-0645-45AC-ADB0-54E1F8745470}" type="parTrans" cxnId="{4CC6C360-A516-4B13-A047-CFA0EAA5B5AA}">
      <dgm:prSet/>
      <dgm:spPr/>
      <dgm:t>
        <a:bodyPr/>
        <a:lstStyle/>
        <a:p>
          <a:endParaRPr lang="ru-RU"/>
        </a:p>
      </dgm:t>
    </dgm:pt>
    <dgm:pt modelId="{B3B2251A-ED5B-4B97-A589-213ACDDE08A0}" type="sibTrans" cxnId="{4CC6C360-A516-4B13-A047-CFA0EAA5B5AA}">
      <dgm:prSet/>
      <dgm:spPr/>
      <dgm:t>
        <a:bodyPr/>
        <a:lstStyle/>
        <a:p>
          <a:endParaRPr lang="ru-RU"/>
        </a:p>
      </dgm:t>
    </dgm:pt>
    <dgm:pt modelId="{5ECA4DB1-93F6-471F-A42C-BB81BEDAC5CA}">
      <dgm:prSet phldrT="[Текст]" custT="1"/>
      <dgm:spPr/>
      <dgm:t>
        <a:bodyPr/>
        <a:lstStyle/>
        <a:p>
          <a:r>
            <a:rPr lang="ru-RU" sz="1800" dirty="0">
              <a:latin typeface="Arial Narrow" panose="020B0606020202030204" pitchFamily="34" charset="0"/>
            </a:rPr>
            <a:t>«Научиться жить вместе» </a:t>
          </a:r>
          <a:endParaRPr lang="ru-RU" sz="1800" dirty="0"/>
        </a:p>
      </dgm:t>
    </dgm:pt>
    <dgm:pt modelId="{55E70D26-806A-4448-8065-B52E2F966284}" type="parTrans" cxnId="{2806BC69-9D38-4551-9916-A0E442B306E9}">
      <dgm:prSet/>
      <dgm:spPr/>
      <dgm:t>
        <a:bodyPr/>
        <a:lstStyle/>
        <a:p>
          <a:endParaRPr lang="ru-RU"/>
        </a:p>
      </dgm:t>
    </dgm:pt>
    <dgm:pt modelId="{668E2994-BF74-4044-947A-A5329BFA90C0}" type="sibTrans" cxnId="{2806BC69-9D38-4551-9916-A0E442B306E9}">
      <dgm:prSet/>
      <dgm:spPr/>
      <dgm:t>
        <a:bodyPr/>
        <a:lstStyle/>
        <a:p>
          <a:endParaRPr lang="ru-RU"/>
        </a:p>
      </dgm:t>
    </dgm:pt>
    <dgm:pt modelId="{912176D6-CF67-4353-9F66-C62B3FB9343F}">
      <dgm:prSet phldrT="[Текст]" phldr="1"/>
      <dgm:spPr/>
      <dgm:t>
        <a:bodyPr/>
        <a:lstStyle/>
        <a:p>
          <a:endParaRPr lang="ru-RU" dirty="0"/>
        </a:p>
      </dgm:t>
    </dgm:pt>
    <dgm:pt modelId="{B9001FBB-5E22-4D8E-B244-124E29A1B9D7}" type="parTrans" cxnId="{B25E7426-9937-468D-B199-FC9017555B58}">
      <dgm:prSet/>
      <dgm:spPr/>
      <dgm:t>
        <a:bodyPr/>
        <a:lstStyle/>
        <a:p>
          <a:endParaRPr lang="ru-RU"/>
        </a:p>
      </dgm:t>
    </dgm:pt>
    <dgm:pt modelId="{A7E7F26B-DF66-482C-A7DC-F7301C241A6F}" type="sibTrans" cxnId="{B25E7426-9937-468D-B199-FC9017555B58}">
      <dgm:prSet/>
      <dgm:spPr/>
      <dgm:t>
        <a:bodyPr/>
        <a:lstStyle/>
        <a:p>
          <a:endParaRPr lang="ru-RU"/>
        </a:p>
      </dgm:t>
    </dgm:pt>
    <dgm:pt modelId="{318F7BDA-ED4E-4403-8FC9-C686C9B3FD82}">
      <dgm:prSet phldrT="[Текст]" phldr="1"/>
      <dgm:spPr/>
      <dgm:t>
        <a:bodyPr/>
        <a:lstStyle/>
        <a:p>
          <a:endParaRPr lang="ru-RU"/>
        </a:p>
      </dgm:t>
    </dgm:pt>
    <dgm:pt modelId="{82E24765-9F77-4222-A3F6-56798A310FF8}" type="parTrans" cxnId="{915FA1E9-9E9E-48A8-BDBA-08E5ACBDA429}">
      <dgm:prSet/>
      <dgm:spPr/>
      <dgm:t>
        <a:bodyPr/>
        <a:lstStyle/>
        <a:p>
          <a:endParaRPr lang="ru-RU"/>
        </a:p>
      </dgm:t>
    </dgm:pt>
    <dgm:pt modelId="{5275EB0A-4945-4414-A1AB-E4256FF19E76}" type="sibTrans" cxnId="{915FA1E9-9E9E-48A8-BDBA-08E5ACBDA429}">
      <dgm:prSet/>
      <dgm:spPr/>
      <dgm:t>
        <a:bodyPr/>
        <a:lstStyle/>
        <a:p>
          <a:endParaRPr lang="ru-RU"/>
        </a:p>
      </dgm:t>
    </dgm:pt>
    <dgm:pt modelId="{3974B877-92B6-474A-AE87-28304929DDE7}">
      <dgm:prSet custT="1"/>
      <dgm:spPr/>
      <dgm:t>
        <a:bodyPr/>
        <a:lstStyle/>
        <a:p>
          <a:r>
            <a:rPr lang="ru-RU" sz="1000" dirty="0">
              <a:latin typeface="Arial Narrow" panose="020B0606020202030204" pitchFamily="34" charset="0"/>
            </a:rPr>
            <a:t>акцентирует умения необходимые индивиду развивать свой потенциал. </a:t>
          </a:r>
        </a:p>
      </dgm:t>
    </dgm:pt>
    <dgm:pt modelId="{3AE89E38-268E-4A78-B9E3-1AD7A4724D9C}" type="parTrans" cxnId="{6053B783-493D-4A27-9219-75148CFEEEB4}">
      <dgm:prSet/>
      <dgm:spPr/>
      <dgm:t>
        <a:bodyPr/>
        <a:lstStyle/>
        <a:p>
          <a:endParaRPr lang="ru-RU"/>
        </a:p>
      </dgm:t>
    </dgm:pt>
    <dgm:pt modelId="{A0780833-2431-43F2-9C80-27CB58459E0F}" type="sibTrans" cxnId="{6053B783-493D-4A27-9219-75148CFEEEB4}">
      <dgm:prSet/>
      <dgm:spPr/>
      <dgm:t>
        <a:bodyPr/>
        <a:lstStyle/>
        <a:p>
          <a:endParaRPr lang="ru-RU"/>
        </a:p>
      </dgm:t>
    </dgm:pt>
    <dgm:pt modelId="{E27B222A-F5B7-4F0D-B909-AFF53843DBD7}">
      <dgm:prSet phldrT="[Текст]"/>
      <dgm:spPr/>
    </dgm:pt>
    <dgm:pt modelId="{966383CA-992C-4DD3-A21C-B6FC08CA5990}" type="parTrans" cxnId="{5ABCF532-B83B-4305-B31A-E5E0C49B2797}">
      <dgm:prSet/>
      <dgm:spPr/>
      <dgm:t>
        <a:bodyPr/>
        <a:lstStyle/>
        <a:p>
          <a:endParaRPr lang="ru-RU"/>
        </a:p>
      </dgm:t>
    </dgm:pt>
    <dgm:pt modelId="{1CAC050C-D8C6-412B-A187-FF4A837756C5}" type="sibTrans" cxnId="{5ABCF532-B83B-4305-B31A-E5E0C49B2797}">
      <dgm:prSet/>
      <dgm:spPr/>
      <dgm:t>
        <a:bodyPr/>
        <a:lstStyle/>
        <a:p>
          <a:endParaRPr lang="ru-RU"/>
        </a:p>
      </dgm:t>
    </dgm:pt>
    <dgm:pt modelId="{78F28EE7-30B2-4BCE-95FF-8BEAE9CFE437}">
      <dgm:prSet phldrT="[Текст]"/>
      <dgm:spPr/>
      <dgm:t>
        <a:bodyPr/>
        <a:lstStyle/>
        <a:p>
          <a:endParaRPr lang="ru-RU" sz="1400" dirty="0"/>
        </a:p>
      </dgm:t>
    </dgm:pt>
    <dgm:pt modelId="{E10BD6F4-7C70-46A8-BBC0-B149011763B9}" type="sibTrans" cxnId="{4C475FED-27D4-4F92-9C2B-0EAB71EE5012}">
      <dgm:prSet/>
      <dgm:spPr/>
      <dgm:t>
        <a:bodyPr/>
        <a:lstStyle/>
        <a:p>
          <a:endParaRPr lang="ru-RU"/>
        </a:p>
      </dgm:t>
    </dgm:pt>
    <dgm:pt modelId="{FBF94CCE-ECD9-4848-AF1E-D32BB86135BA}" type="parTrans" cxnId="{4C475FED-27D4-4F92-9C2B-0EAB71EE5012}">
      <dgm:prSet/>
      <dgm:spPr/>
      <dgm:t>
        <a:bodyPr/>
        <a:lstStyle/>
        <a:p>
          <a:endParaRPr lang="ru-RU"/>
        </a:p>
      </dgm:t>
    </dgm:pt>
    <dgm:pt modelId="{710AD016-E957-4C92-AC33-E35C53CD163F}" type="pres">
      <dgm:prSet presAssocID="{3A498417-C6F8-4528-BABD-C3655DFCDF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4B7152F-7DF2-44D6-B79E-697A6C738AFE}" type="pres">
      <dgm:prSet presAssocID="{3A498417-C6F8-4528-BABD-C3655DFCDF54}" presName="children" presStyleCnt="0"/>
      <dgm:spPr/>
    </dgm:pt>
    <dgm:pt modelId="{7C159960-D5AE-4F80-9915-6864EFBA06D8}" type="pres">
      <dgm:prSet presAssocID="{3A498417-C6F8-4528-BABD-C3655DFCDF54}" presName="child1group" presStyleCnt="0"/>
      <dgm:spPr/>
    </dgm:pt>
    <dgm:pt modelId="{02DECA88-7425-42E2-BFFC-85753C098CD3}" type="pres">
      <dgm:prSet presAssocID="{3A498417-C6F8-4528-BABD-C3655DFCDF54}" presName="child1" presStyleLbl="bgAcc1" presStyleIdx="0" presStyleCnt="3" custScaleX="148561" custLinFactNeighborX="-13748" custLinFactNeighborY="7024"/>
      <dgm:spPr/>
    </dgm:pt>
    <dgm:pt modelId="{6956D7C8-0E00-4F46-9633-DEB99DBFB245}" type="pres">
      <dgm:prSet presAssocID="{3A498417-C6F8-4528-BABD-C3655DFCDF54}" presName="child1Text" presStyleLbl="bgAcc1" presStyleIdx="0" presStyleCnt="3">
        <dgm:presLayoutVars>
          <dgm:bulletEnabled val="1"/>
        </dgm:presLayoutVars>
      </dgm:prSet>
      <dgm:spPr/>
    </dgm:pt>
    <dgm:pt modelId="{C7AAA3C1-2932-4393-AE1D-BAF6A4B810C7}" type="pres">
      <dgm:prSet presAssocID="{3A498417-C6F8-4528-BABD-C3655DFCDF54}" presName="child2group" presStyleCnt="0"/>
      <dgm:spPr/>
    </dgm:pt>
    <dgm:pt modelId="{36CFFD5C-5A36-49A6-A0E9-35C6F3921532}" type="pres">
      <dgm:prSet presAssocID="{3A498417-C6F8-4528-BABD-C3655DFCDF54}" presName="child2" presStyleLbl="bgAcc1" presStyleIdx="1" presStyleCnt="3" custScaleX="158228" custLinFactNeighborX="14410" custLinFactNeighborY="6404"/>
      <dgm:spPr/>
    </dgm:pt>
    <dgm:pt modelId="{DF5A8224-FD81-4D9D-B126-165C606593A2}" type="pres">
      <dgm:prSet presAssocID="{3A498417-C6F8-4528-BABD-C3655DFCDF54}" presName="child2Text" presStyleLbl="bgAcc1" presStyleIdx="1" presStyleCnt="3">
        <dgm:presLayoutVars>
          <dgm:bulletEnabled val="1"/>
        </dgm:presLayoutVars>
      </dgm:prSet>
      <dgm:spPr/>
    </dgm:pt>
    <dgm:pt modelId="{AA61732D-BE64-4CA8-B73C-F711244DF144}" type="pres">
      <dgm:prSet presAssocID="{3A498417-C6F8-4528-BABD-C3655DFCDF54}" presName="child4group" presStyleCnt="0"/>
      <dgm:spPr/>
    </dgm:pt>
    <dgm:pt modelId="{F3851124-D13F-42C8-8909-294FA06BA4C7}" type="pres">
      <dgm:prSet presAssocID="{3A498417-C6F8-4528-BABD-C3655DFCDF54}" presName="child4" presStyleLbl="bgAcc1" presStyleIdx="2" presStyleCnt="3" custScaleX="152496" custLinFactNeighborX="-13996" custLinFactNeighborY="-16286"/>
      <dgm:spPr/>
    </dgm:pt>
    <dgm:pt modelId="{BE11FD30-7C1C-4FDE-AA01-7DBBB8E0F11C}" type="pres">
      <dgm:prSet presAssocID="{3A498417-C6F8-4528-BABD-C3655DFCDF54}" presName="child4Text" presStyleLbl="bgAcc1" presStyleIdx="2" presStyleCnt="3">
        <dgm:presLayoutVars>
          <dgm:bulletEnabled val="1"/>
        </dgm:presLayoutVars>
      </dgm:prSet>
      <dgm:spPr/>
    </dgm:pt>
    <dgm:pt modelId="{1141F3FF-DD30-4045-8F4A-BF28D8ED1F69}" type="pres">
      <dgm:prSet presAssocID="{3A498417-C6F8-4528-BABD-C3655DFCDF54}" presName="childPlaceholder" presStyleCnt="0"/>
      <dgm:spPr/>
    </dgm:pt>
    <dgm:pt modelId="{D32A13A7-D81E-4AE0-8946-1C0DC5CB0466}" type="pres">
      <dgm:prSet presAssocID="{3A498417-C6F8-4528-BABD-C3655DFCDF54}" presName="circle" presStyleCnt="0"/>
      <dgm:spPr/>
    </dgm:pt>
    <dgm:pt modelId="{D217FEA5-A061-4886-AF37-3DBDA7E0D33F}" type="pres">
      <dgm:prSet presAssocID="{3A498417-C6F8-4528-BABD-C3655DFCDF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B11E383-12D6-4FAA-A921-1E7328481E6B}" type="pres">
      <dgm:prSet presAssocID="{3A498417-C6F8-4528-BABD-C3655DFCDF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6F9276C-3B99-4305-956A-711EAD3B9CD0}" type="pres">
      <dgm:prSet presAssocID="{3A498417-C6F8-4528-BABD-C3655DFCDF54}" presName="quadrant3" presStyleLbl="node1" presStyleIdx="2" presStyleCnt="4" custLinFactNeighborX="192" custLinFactNeighborY="-379">
        <dgm:presLayoutVars>
          <dgm:chMax val="1"/>
          <dgm:bulletEnabled val="1"/>
        </dgm:presLayoutVars>
      </dgm:prSet>
      <dgm:spPr/>
    </dgm:pt>
    <dgm:pt modelId="{4597DE34-D032-4F91-9418-475E2BC509F2}" type="pres">
      <dgm:prSet presAssocID="{3A498417-C6F8-4528-BABD-C3655DFCDF54}" presName="quadrant4" presStyleLbl="node1" presStyleIdx="3" presStyleCnt="4" custLinFactNeighborX="-1019" custLinFactNeighborY="3233">
        <dgm:presLayoutVars>
          <dgm:chMax val="1"/>
          <dgm:bulletEnabled val="1"/>
        </dgm:presLayoutVars>
      </dgm:prSet>
      <dgm:spPr/>
    </dgm:pt>
    <dgm:pt modelId="{E6F8D764-C683-44D2-9E18-668C6C7E1370}" type="pres">
      <dgm:prSet presAssocID="{3A498417-C6F8-4528-BABD-C3655DFCDF54}" presName="quadrantPlaceholder" presStyleCnt="0"/>
      <dgm:spPr/>
    </dgm:pt>
    <dgm:pt modelId="{58D5531B-DFEE-4717-A620-43DA46A1CB82}" type="pres">
      <dgm:prSet presAssocID="{3A498417-C6F8-4528-BABD-C3655DFCDF54}" presName="center1" presStyleLbl="fgShp" presStyleIdx="0" presStyleCnt="2"/>
      <dgm:spPr/>
    </dgm:pt>
    <dgm:pt modelId="{3595A64D-BF6C-4ABA-93DF-FD86F5D20B9E}" type="pres">
      <dgm:prSet presAssocID="{3A498417-C6F8-4528-BABD-C3655DFCDF54}" presName="center2" presStyleLbl="fgShp" presStyleIdx="1" presStyleCnt="2"/>
      <dgm:spPr/>
    </dgm:pt>
  </dgm:ptLst>
  <dgm:cxnLst>
    <dgm:cxn modelId="{4970371E-582B-4EEF-9406-882AC5FF51E7}" srcId="{3A498417-C6F8-4528-BABD-C3655DFCDF54}" destId="{D2D11B65-7D91-4B9D-ABDA-882505D0DFB2}" srcOrd="1" destOrd="0" parTransId="{65639133-BC23-40EA-8B35-D5F8943F78AB}" sibTransId="{E0E4E775-2658-412B-B385-A22B1CE2C624}"/>
    <dgm:cxn modelId="{B25E7426-9937-468D-B199-FC9017555B58}" srcId="{3A498417-C6F8-4528-BABD-C3655DFCDF54}" destId="{912176D6-CF67-4353-9F66-C62B3FB9343F}" srcOrd="4" destOrd="0" parTransId="{B9001FBB-5E22-4D8E-B244-124E29A1B9D7}" sibTransId="{A7E7F26B-DF66-482C-A7DC-F7301C241A6F}"/>
    <dgm:cxn modelId="{2DC47F26-6841-481B-895E-D2FA566AA7C2}" type="presOf" srcId="{42D31CD2-E620-48FE-94AA-0C9FD6D23600}" destId="{6956D7C8-0E00-4F46-9633-DEB99DBFB245}" srcOrd="1" destOrd="0" presId="urn:microsoft.com/office/officeart/2005/8/layout/cycle4"/>
    <dgm:cxn modelId="{0E0CB031-48A7-4927-85F7-FD4AA19C89D5}" srcId="{3A498417-C6F8-4528-BABD-C3655DFCDF54}" destId="{F5CE9779-A8DE-4FF3-A05E-AE6DDA2406A8}" srcOrd="0" destOrd="0" parTransId="{7FC68089-7A68-4FCB-AED9-0C191456BDF8}" sibTransId="{3C04C343-19D3-456A-8B7F-13D824B3707A}"/>
    <dgm:cxn modelId="{5ABCF532-B83B-4305-B31A-E5E0C49B2797}" srcId="{3A498417-C6F8-4528-BABD-C3655DFCDF54}" destId="{E27B222A-F5B7-4F0D-B909-AFF53843DBD7}" srcOrd="5" destOrd="0" parTransId="{966383CA-992C-4DD3-A21C-B6FC08CA5990}" sibTransId="{1CAC050C-D8C6-412B-A187-FF4A837756C5}"/>
    <dgm:cxn modelId="{94EA3B33-C4EB-4204-AA3E-C462B4804A20}" type="presOf" srcId="{78F28EE7-30B2-4BCE-95FF-8BEAE9CFE437}" destId="{DF5A8224-FD81-4D9D-B126-165C606593A2}" srcOrd="1" destOrd="1" presId="urn:microsoft.com/office/officeart/2005/8/layout/cycle4"/>
    <dgm:cxn modelId="{4CC6C360-A516-4B13-A047-CFA0EAA5B5AA}" srcId="{3A498417-C6F8-4528-BABD-C3655DFCDF54}" destId="{2355C577-CEB4-4B1F-89D9-46D7329B7275}" srcOrd="3" destOrd="0" parTransId="{CFA8DA4C-0645-45AC-ADB0-54E1F8745470}" sibTransId="{B3B2251A-ED5B-4B97-A589-213ACDDE08A0}"/>
    <dgm:cxn modelId="{2806BC69-9D38-4551-9916-A0E442B306E9}" srcId="{2355C577-CEB4-4B1F-89D9-46D7329B7275}" destId="{5ECA4DB1-93F6-471F-A42C-BB81BEDAC5CA}" srcOrd="0" destOrd="0" parTransId="{55E70D26-806A-4448-8065-B52E2F966284}" sibTransId="{668E2994-BF74-4044-947A-A5329BFA90C0}"/>
    <dgm:cxn modelId="{7A7B604A-5B2F-4B4C-BF6B-8807207E706B}" type="presOf" srcId="{2355C577-CEB4-4B1F-89D9-46D7329B7275}" destId="{4597DE34-D032-4F91-9418-475E2BC509F2}" srcOrd="0" destOrd="0" presId="urn:microsoft.com/office/officeart/2005/8/layout/cycle4"/>
    <dgm:cxn modelId="{D4576A4B-44FD-4369-B1B1-84700633CDAF}" type="presOf" srcId="{55A9E409-2751-4A2F-BB40-C350A4834DA3}" destId="{DF5A8224-FD81-4D9D-B126-165C606593A2}" srcOrd="1" destOrd="0" presId="urn:microsoft.com/office/officeart/2005/8/layout/cycle4"/>
    <dgm:cxn modelId="{42FB294E-7780-4056-AB18-36E417BC8B40}" type="presOf" srcId="{55A9E409-2751-4A2F-BB40-C350A4834DA3}" destId="{36CFFD5C-5A36-49A6-A0E9-35C6F3921532}" srcOrd="0" destOrd="0" presId="urn:microsoft.com/office/officeart/2005/8/layout/cycle4"/>
    <dgm:cxn modelId="{6053B783-493D-4A27-9219-75148CFEEEB4}" srcId="{3A498417-C6F8-4528-BABD-C3655DFCDF54}" destId="{3974B877-92B6-474A-AE87-28304929DDE7}" srcOrd="2" destOrd="0" parTransId="{3AE89E38-268E-4A78-B9E3-1AD7A4724D9C}" sibTransId="{A0780833-2431-43F2-9C80-27CB58459E0F}"/>
    <dgm:cxn modelId="{767EE292-8BF8-4003-BB9A-BF7B76404B14}" srcId="{D2D11B65-7D91-4B9D-ABDA-882505D0DFB2}" destId="{55A9E409-2751-4A2F-BB40-C350A4834DA3}" srcOrd="0" destOrd="0" parTransId="{56162B3C-2199-430A-8406-57284B6A4C9A}" sibTransId="{58075909-6678-4F9A-9915-B93BC9C372E0}"/>
    <dgm:cxn modelId="{F0B71F93-271D-45E2-8241-3CA322ADB3F6}" type="presOf" srcId="{5ECA4DB1-93F6-471F-A42C-BB81BEDAC5CA}" destId="{BE11FD30-7C1C-4FDE-AA01-7DBBB8E0F11C}" srcOrd="1" destOrd="0" presId="urn:microsoft.com/office/officeart/2005/8/layout/cycle4"/>
    <dgm:cxn modelId="{F1D451A7-5F82-4E7D-BC14-B3E92A6341A5}" srcId="{F5CE9779-A8DE-4FF3-A05E-AE6DDA2406A8}" destId="{42D31CD2-E620-48FE-94AA-0C9FD6D23600}" srcOrd="0" destOrd="0" parTransId="{F9C4B08B-9D8F-445E-87CF-6C8365595619}" sibTransId="{FF8D7C86-742A-43D2-AE74-BEF239E14080}"/>
    <dgm:cxn modelId="{8C3378AE-FE85-4A5A-AEFC-0EE4569BB99F}" type="presOf" srcId="{F5CE9779-A8DE-4FF3-A05E-AE6DDA2406A8}" destId="{D217FEA5-A061-4886-AF37-3DBDA7E0D33F}" srcOrd="0" destOrd="0" presId="urn:microsoft.com/office/officeart/2005/8/layout/cycle4"/>
    <dgm:cxn modelId="{DB4EE9B8-FF69-413C-9E2D-2FCB5D721B7E}" type="presOf" srcId="{3974B877-92B6-474A-AE87-28304929DDE7}" destId="{66F9276C-3B99-4305-956A-711EAD3B9CD0}" srcOrd="0" destOrd="0" presId="urn:microsoft.com/office/officeart/2005/8/layout/cycle4"/>
    <dgm:cxn modelId="{A9382CC0-833B-4602-89EA-F3D4CEF8CEFF}" type="presOf" srcId="{5ECA4DB1-93F6-471F-A42C-BB81BEDAC5CA}" destId="{F3851124-D13F-42C8-8909-294FA06BA4C7}" srcOrd="0" destOrd="0" presId="urn:microsoft.com/office/officeart/2005/8/layout/cycle4"/>
    <dgm:cxn modelId="{F1EF38DF-7866-41DD-B20A-D72187BE272B}" type="presOf" srcId="{78F28EE7-30B2-4BCE-95FF-8BEAE9CFE437}" destId="{36CFFD5C-5A36-49A6-A0E9-35C6F3921532}" srcOrd="0" destOrd="1" presId="urn:microsoft.com/office/officeart/2005/8/layout/cycle4"/>
    <dgm:cxn modelId="{915FA1E9-9E9E-48A8-BDBA-08E5ACBDA429}" srcId="{912176D6-CF67-4353-9F66-C62B3FB9343F}" destId="{318F7BDA-ED4E-4403-8FC9-C686C9B3FD82}" srcOrd="0" destOrd="0" parTransId="{82E24765-9F77-4222-A3F6-56798A310FF8}" sibTransId="{5275EB0A-4945-4414-A1AB-E4256FF19E76}"/>
    <dgm:cxn modelId="{4C475FED-27D4-4F92-9C2B-0EAB71EE5012}" srcId="{D2D11B65-7D91-4B9D-ABDA-882505D0DFB2}" destId="{78F28EE7-30B2-4BCE-95FF-8BEAE9CFE437}" srcOrd="1" destOrd="0" parTransId="{FBF94CCE-ECD9-4848-AF1E-D32BB86135BA}" sibTransId="{E10BD6F4-7C70-46A8-BBC0-B149011763B9}"/>
    <dgm:cxn modelId="{5ED34FED-97F2-4671-910B-9EB11C1164EC}" type="presOf" srcId="{42D31CD2-E620-48FE-94AA-0C9FD6D23600}" destId="{02DECA88-7425-42E2-BFFC-85753C098CD3}" srcOrd="0" destOrd="0" presId="urn:microsoft.com/office/officeart/2005/8/layout/cycle4"/>
    <dgm:cxn modelId="{9E4CC0EE-DAED-467F-9CD8-C66A69D42DB7}" type="presOf" srcId="{D2D11B65-7D91-4B9D-ABDA-882505D0DFB2}" destId="{BB11E383-12D6-4FAA-A921-1E7328481E6B}" srcOrd="0" destOrd="0" presId="urn:microsoft.com/office/officeart/2005/8/layout/cycle4"/>
    <dgm:cxn modelId="{E3F6D8F3-E717-4D23-A830-BEA2C5457B8A}" type="presOf" srcId="{3A498417-C6F8-4528-BABD-C3655DFCDF54}" destId="{710AD016-E957-4C92-AC33-E35C53CD163F}" srcOrd="0" destOrd="0" presId="urn:microsoft.com/office/officeart/2005/8/layout/cycle4"/>
    <dgm:cxn modelId="{FE402747-E09C-422B-92FB-4E53A0BB1627}" type="presParOf" srcId="{710AD016-E957-4C92-AC33-E35C53CD163F}" destId="{64B7152F-7DF2-44D6-B79E-697A6C738AFE}" srcOrd="0" destOrd="0" presId="urn:microsoft.com/office/officeart/2005/8/layout/cycle4"/>
    <dgm:cxn modelId="{DCA4F4DA-91AA-4AD4-A5D6-A286EE5648E7}" type="presParOf" srcId="{64B7152F-7DF2-44D6-B79E-697A6C738AFE}" destId="{7C159960-D5AE-4F80-9915-6864EFBA06D8}" srcOrd="0" destOrd="0" presId="urn:microsoft.com/office/officeart/2005/8/layout/cycle4"/>
    <dgm:cxn modelId="{5CA05C29-B829-498D-BDE1-753A9B3B468A}" type="presParOf" srcId="{7C159960-D5AE-4F80-9915-6864EFBA06D8}" destId="{02DECA88-7425-42E2-BFFC-85753C098CD3}" srcOrd="0" destOrd="0" presId="urn:microsoft.com/office/officeart/2005/8/layout/cycle4"/>
    <dgm:cxn modelId="{6DF3BBF8-5DBC-4EA8-9B6C-324F95708283}" type="presParOf" srcId="{7C159960-D5AE-4F80-9915-6864EFBA06D8}" destId="{6956D7C8-0E00-4F46-9633-DEB99DBFB245}" srcOrd="1" destOrd="0" presId="urn:microsoft.com/office/officeart/2005/8/layout/cycle4"/>
    <dgm:cxn modelId="{A610EA66-C020-4722-9E20-5B3AE7023262}" type="presParOf" srcId="{64B7152F-7DF2-44D6-B79E-697A6C738AFE}" destId="{C7AAA3C1-2932-4393-AE1D-BAF6A4B810C7}" srcOrd="1" destOrd="0" presId="urn:microsoft.com/office/officeart/2005/8/layout/cycle4"/>
    <dgm:cxn modelId="{E25DCAC3-8E5D-40EC-915C-92952DCC8085}" type="presParOf" srcId="{C7AAA3C1-2932-4393-AE1D-BAF6A4B810C7}" destId="{36CFFD5C-5A36-49A6-A0E9-35C6F3921532}" srcOrd="0" destOrd="0" presId="urn:microsoft.com/office/officeart/2005/8/layout/cycle4"/>
    <dgm:cxn modelId="{33ECA1AF-ED27-4CA0-8C44-9304342DFA64}" type="presParOf" srcId="{C7AAA3C1-2932-4393-AE1D-BAF6A4B810C7}" destId="{DF5A8224-FD81-4D9D-B126-165C606593A2}" srcOrd="1" destOrd="0" presId="urn:microsoft.com/office/officeart/2005/8/layout/cycle4"/>
    <dgm:cxn modelId="{0972850D-98A3-45FE-BE3C-DBB7AAF57BFC}" type="presParOf" srcId="{64B7152F-7DF2-44D6-B79E-697A6C738AFE}" destId="{AA61732D-BE64-4CA8-B73C-F711244DF144}" srcOrd="2" destOrd="0" presId="urn:microsoft.com/office/officeart/2005/8/layout/cycle4"/>
    <dgm:cxn modelId="{E39C6B8D-4B73-4F10-A713-D86878B33B23}" type="presParOf" srcId="{AA61732D-BE64-4CA8-B73C-F711244DF144}" destId="{F3851124-D13F-42C8-8909-294FA06BA4C7}" srcOrd="0" destOrd="0" presId="urn:microsoft.com/office/officeart/2005/8/layout/cycle4"/>
    <dgm:cxn modelId="{95F795CA-61D6-4D63-86A3-694A9CA4A94E}" type="presParOf" srcId="{AA61732D-BE64-4CA8-B73C-F711244DF144}" destId="{BE11FD30-7C1C-4FDE-AA01-7DBBB8E0F11C}" srcOrd="1" destOrd="0" presId="urn:microsoft.com/office/officeart/2005/8/layout/cycle4"/>
    <dgm:cxn modelId="{9375B886-92F9-4594-9C77-61B4890FECB8}" type="presParOf" srcId="{64B7152F-7DF2-44D6-B79E-697A6C738AFE}" destId="{1141F3FF-DD30-4045-8F4A-BF28D8ED1F69}" srcOrd="3" destOrd="0" presId="urn:microsoft.com/office/officeart/2005/8/layout/cycle4"/>
    <dgm:cxn modelId="{7CB1A4F7-4E44-4C49-B004-6ECB268D7743}" type="presParOf" srcId="{710AD016-E957-4C92-AC33-E35C53CD163F}" destId="{D32A13A7-D81E-4AE0-8946-1C0DC5CB0466}" srcOrd="1" destOrd="0" presId="urn:microsoft.com/office/officeart/2005/8/layout/cycle4"/>
    <dgm:cxn modelId="{24DF97E5-0B28-43C3-9159-569C983048AB}" type="presParOf" srcId="{D32A13A7-D81E-4AE0-8946-1C0DC5CB0466}" destId="{D217FEA5-A061-4886-AF37-3DBDA7E0D33F}" srcOrd="0" destOrd="0" presId="urn:microsoft.com/office/officeart/2005/8/layout/cycle4"/>
    <dgm:cxn modelId="{4A44173D-73F2-4870-BACF-642898ADAACB}" type="presParOf" srcId="{D32A13A7-D81E-4AE0-8946-1C0DC5CB0466}" destId="{BB11E383-12D6-4FAA-A921-1E7328481E6B}" srcOrd="1" destOrd="0" presId="urn:microsoft.com/office/officeart/2005/8/layout/cycle4"/>
    <dgm:cxn modelId="{11697F79-C0D8-4E11-B14E-B83152CA4279}" type="presParOf" srcId="{D32A13A7-D81E-4AE0-8946-1C0DC5CB0466}" destId="{66F9276C-3B99-4305-956A-711EAD3B9CD0}" srcOrd="2" destOrd="0" presId="urn:microsoft.com/office/officeart/2005/8/layout/cycle4"/>
    <dgm:cxn modelId="{E7B2103F-441E-4441-81DC-3F40CA9C3B06}" type="presParOf" srcId="{D32A13A7-D81E-4AE0-8946-1C0DC5CB0466}" destId="{4597DE34-D032-4F91-9418-475E2BC509F2}" srcOrd="3" destOrd="0" presId="urn:microsoft.com/office/officeart/2005/8/layout/cycle4"/>
    <dgm:cxn modelId="{8646A4E6-0ADF-4214-B583-BF98646D5AA2}" type="presParOf" srcId="{D32A13A7-D81E-4AE0-8946-1C0DC5CB0466}" destId="{E6F8D764-C683-44D2-9E18-668C6C7E1370}" srcOrd="4" destOrd="0" presId="urn:microsoft.com/office/officeart/2005/8/layout/cycle4"/>
    <dgm:cxn modelId="{D577187E-C1C2-4878-A1C2-707402615702}" type="presParOf" srcId="{710AD016-E957-4C92-AC33-E35C53CD163F}" destId="{58D5531B-DFEE-4717-A620-43DA46A1CB82}" srcOrd="2" destOrd="0" presId="urn:microsoft.com/office/officeart/2005/8/layout/cycle4"/>
    <dgm:cxn modelId="{38A00C13-90AA-4C37-B81F-DB7DF3E81DF0}" type="presParOf" srcId="{710AD016-E957-4C92-AC33-E35C53CD163F}" destId="{3595A64D-BF6C-4ABA-93DF-FD86F5D20B9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32C9D5-31F6-6B4F-AD35-B15912FDDA8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EDAE03-24FC-1841-87A6-69D56A4EE58D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человека определять и понимать роль математики в мире, </a:t>
          </a:r>
          <a:b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в котором он живет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BD54EDE-0F3B-DB45-BB71-B49C3D824C9D}" type="parTrans" cxnId="{F6F1A2DF-0E9A-3E40-9191-8ECA1B50EE8C}">
      <dgm:prSet/>
      <dgm:spPr/>
      <dgm:t>
        <a:bodyPr/>
        <a:lstStyle/>
        <a:p>
          <a:endParaRPr lang="ru-RU"/>
        </a:p>
      </dgm:t>
    </dgm:pt>
    <dgm:pt modelId="{FD27F735-D9C9-7D4A-BB14-13D90A11D5E5}" type="sibTrans" cxnId="{F6F1A2DF-0E9A-3E40-9191-8ECA1B50EE8C}">
      <dgm:prSet/>
      <dgm:spPr/>
      <dgm:t>
        <a:bodyPr/>
        <a:lstStyle/>
        <a:p>
          <a:endParaRPr lang="ru-RU"/>
        </a:p>
      </dgm:t>
    </dgm:pt>
    <dgm:pt modelId="{4ADC7BB4-DF41-F646-9B43-3256E26411DD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умение высказывать хорошо обоснованные математические суждения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7E034C64-FDA9-F845-9565-65E02DB0B1F8}" type="parTrans" cxnId="{0F952BAC-0474-D64D-9EA2-0A9DBA2BEA91}">
      <dgm:prSet/>
      <dgm:spPr/>
      <dgm:t>
        <a:bodyPr/>
        <a:lstStyle/>
        <a:p>
          <a:endParaRPr lang="ru-RU"/>
        </a:p>
      </dgm:t>
    </dgm:pt>
    <dgm:pt modelId="{A87C5134-A21A-7D48-8791-0EAD6A976B3E}" type="sibTrans" cxnId="{0F952BAC-0474-D64D-9EA2-0A9DBA2BEA91}">
      <dgm:prSet/>
      <dgm:spPr/>
      <dgm:t>
        <a:bodyPr/>
        <a:lstStyle/>
        <a:p>
          <a:endParaRPr lang="ru-RU"/>
        </a:p>
      </dgm:t>
    </dgm:pt>
    <dgm:pt modelId="{89D07D62-3E65-4B40-9D13-5EE92A542799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2D20C02-6810-9443-9755-97A795A53FBC}" type="parTrans" cxnId="{32E94B28-F948-5843-8EB9-2E5C5301366D}">
      <dgm:prSet/>
      <dgm:spPr/>
      <dgm:t>
        <a:bodyPr/>
        <a:lstStyle/>
        <a:p>
          <a:endParaRPr lang="ru-RU"/>
        </a:p>
      </dgm:t>
    </dgm:pt>
    <dgm:pt modelId="{739E0C3E-A643-8245-9FC7-A49B7EFD367F}" type="sibTrans" cxnId="{32E94B28-F948-5843-8EB9-2E5C5301366D}">
      <dgm:prSet/>
      <dgm:spPr/>
      <dgm:t>
        <a:bodyPr/>
        <a:lstStyle/>
        <a:p>
          <a:endParaRPr lang="ru-RU"/>
        </a:p>
      </dgm:t>
    </dgm:pt>
    <dgm:pt modelId="{1BB95914-F45E-3045-9732-7118A78C11B7}" type="pres">
      <dgm:prSet presAssocID="{0932C9D5-31F6-6B4F-AD35-B15912FDDA8D}" presName="Name0" presStyleCnt="0">
        <dgm:presLayoutVars>
          <dgm:chMax val="7"/>
          <dgm:chPref val="7"/>
          <dgm:dir/>
        </dgm:presLayoutVars>
      </dgm:prSet>
      <dgm:spPr/>
    </dgm:pt>
    <dgm:pt modelId="{E8A5B526-E8AF-2140-BAFD-FB5D50B8ED39}" type="pres">
      <dgm:prSet presAssocID="{0932C9D5-31F6-6B4F-AD35-B15912FDDA8D}" presName="Name1" presStyleCnt="0"/>
      <dgm:spPr/>
    </dgm:pt>
    <dgm:pt modelId="{3AA8B412-0831-A743-B0AE-8B4F61575B5F}" type="pres">
      <dgm:prSet presAssocID="{0932C9D5-31F6-6B4F-AD35-B15912FDDA8D}" presName="cycle" presStyleCnt="0"/>
      <dgm:spPr/>
    </dgm:pt>
    <dgm:pt modelId="{6BAAD331-C967-604C-8578-487ADEB8A137}" type="pres">
      <dgm:prSet presAssocID="{0932C9D5-31F6-6B4F-AD35-B15912FDDA8D}" presName="srcNode" presStyleLbl="node1" presStyleIdx="0" presStyleCnt="3"/>
      <dgm:spPr/>
    </dgm:pt>
    <dgm:pt modelId="{261246C5-869D-CE4A-8003-05ECD786C9BF}" type="pres">
      <dgm:prSet presAssocID="{0932C9D5-31F6-6B4F-AD35-B15912FDDA8D}" presName="conn" presStyleLbl="parChTrans1D2" presStyleIdx="0" presStyleCnt="1"/>
      <dgm:spPr/>
    </dgm:pt>
    <dgm:pt modelId="{5F53DB8D-6220-4C4C-9138-E01A2096E755}" type="pres">
      <dgm:prSet presAssocID="{0932C9D5-31F6-6B4F-AD35-B15912FDDA8D}" presName="extraNode" presStyleLbl="node1" presStyleIdx="0" presStyleCnt="3"/>
      <dgm:spPr/>
    </dgm:pt>
    <dgm:pt modelId="{9C8CA414-C3AE-2347-9ABD-AD0A0857E06E}" type="pres">
      <dgm:prSet presAssocID="{0932C9D5-31F6-6B4F-AD35-B15912FDDA8D}" presName="dstNode" presStyleLbl="node1" presStyleIdx="0" presStyleCnt="3"/>
      <dgm:spPr/>
    </dgm:pt>
    <dgm:pt modelId="{7B551C64-22DC-5146-8045-CC38483D8BDD}" type="pres">
      <dgm:prSet presAssocID="{9FEDAE03-24FC-1841-87A6-69D56A4EE58D}" presName="text_1" presStyleLbl="node1" presStyleIdx="0" presStyleCnt="3">
        <dgm:presLayoutVars>
          <dgm:bulletEnabled val="1"/>
        </dgm:presLayoutVars>
      </dgm:prSet>
      <dgm:spPr/>
    </dgm:pt>
    <dgm:pt modelId="{737B941E-18A8-5A4A-910E-1F68B5E5BC51}" type="pres">
      <dgm:prSet presAssocID="{9FEDAE03-24FC-1841-87A6-69D56A4EE58D}" presName="accent_1" presStyleCnt="0"/>
      <dgm:spPr/>
    </dgm:pt>
    <dgm:pt modelId="{A5B9F536-2592-A54B-9F06-197DE9D2B2FD}" type="pres">
      <dgm:prSet presAssocID="{9FEDAE03-24FC-1841-87A6-69D56A4EE58D}" presName="accentRepeatNode" presStyleLbl="solidFgAcc1" presStyleIdx="0" presStyleCnt="3"/>
      <dgm:spPr/>
    </dgm:pt>
    <dgm:pt modelId="{7B4DBEF2-439D-3D47-BAAF-0BD0678A35FA}" type="pres">
      <dgm:prSet presAssocID="{4ADC7BB4-DF41-F646-9B43-3256E26411DD}" presName="text_2" presStyleLbl="node1" presStyleIdx="1" presStyleCnt="3">
        <dgm:presLayoutVars>
          <dgm:bulletEnabled val="1"/>
        </dgm:presLayoutVars>
      </dgm:prSet>
      <dgm:spPr/>
    </dgm:pt>
    <dgm:pt modelId="{0AF2D33E-586A-9749-85F1-56A6BB32C199}" type="pres">
      <dgm:prSet presAssocID="{4ADC7BB4-DF41-F646-9B43-3256E26411DD}" presName="accent_2" presStyleCnt="0"/>
      <dgm:spPr/>
    </dgm:pt>
    <dgm:pt modelId="{6AAFCB41-F593-964C-A736-3072BBF27EE7}" type="pres">
      <dgm:prSet presAssocID="{4ADC7BB4-DF41-F646-9B43-3256E26411DD}" presName="accentRepeatNode" presStyleLbl="solidFgAcc1" presStyleIdx="1" presStyleCnt="3"/>
      <dgm:spPr/>
    </dgm:pt>
    <dgm:pt modelId="{069C0208-FEF0-8E45-B47C-4ABA8C1D874E}" type="pres">
      <dgm:prSet presAssocID="{89D07D62-3E65-4B40-9D13-5EE92A542799}" presName="text_3" presStyleLbl="node1" presStyleIdx="2" presStyleCnt="3" custScaleX="99420" custScaleY="131615">
        <dgm:presLayoutVars>
          <dgm:bulletEnabled val="1"/>
        </dgm:presLayoutVars>
      </dgm:prSet>
      <dgm:spPr/>
    </dgm:pt>
    <dgm:pt modelId="{E3294209-CA68-4A45-8CA8-064B6F3F2997}" type="pres">
      <dgm:prSet presAssocID="{89D07D62-3E65-4B40-9D13-5EE92A542799}" presName="accent_3" presStyleCnt="0"/>
      <dgm:spPr/>
    </dgm:pt>
    <dgm:pt modelId="{1E4AD397-3670-6249-BDD8-EF1DCB87A70D}" type="pres">
      <dgm:prSet presAssocID="{89D07D62-3E65-4B40-9D13-5EE92A542799}" presName="accentRepeatNode" presStyleLbl="solidFgAcc1" presStyleIdx="2" presStyleCnt="3"/>
      <dgm:spPr/>
    </dgm:pt>
  </dgm:ptLst>
  <dgm:cxnLst>
    <dgm:cxn modelId="{C4E7A21C-D7F4-5C43-87F0-94F295D34C04}" type="presOf" srcId="{9FEDAE03-24FC-1841-87A6-69D56A4EE58D}" destId="{7B551C64-22DC-5146-8045-CC38483D8BDD}" srcOrd="0" destOrd="0" presId="urn:microsoft.com/office/officeart/2008/layout/VerticalCurvedList"/>
    <dgm:cxn modelId="{32E94B28-F948-5843-8EB9-2E5C5301366D}" srcId="{0932C9D5-31F6-6B4F-AD35-B15912FDDA8D}" destId="{89D07D62-3E65-4B40-9D13-5EE92A542799}" srcOrd="2" destOrd="0" parTransId="{42D20C02-6810-9443-9755-97A795A53FBC}" sibTransId="{739E0C3E-A643-8245-9FC7-A49B7EFD367F}"/>
    <dgm:cxn modelId="{7FE8E193-1B3A-544C-9EAF-3B61B7F3889C}" type="presOf" srcId="{89D07D62-3E65-4B40-9D13-5EE92A542799}" destId="{069C0208-FEF0-8E45-B47C-4ABA8C1D874E}" srcOrd="0" destOrd="0" presId="urn:microsoft.com/office/officeart/2008/layout/VerticalCurvedList"/>
    <dgm:cxn modelId="{0F952BAC-0474-D64D-9EA2-0A9DBA2BEA91}" srcId="{0932C9D5-31F6-6B4F-AD35-B15912FDDA8D}" destId="{4ADC7BB4-DF41-F646-9B43-3256E26411DD}" srcOrd="1" destOrd="0" parTransId="{7E034C64-FDA9-F845-9565-65E02DB0B1F8}" sibTransId="{A87C5134-A21A-7D48-8791-0EAD6A976B3E}"/>
    <dgm:cxn modelId="{764526DF-6343-B14C-87FE-41937F2A3277}" type="presOf" srcId="{FD27F735-D9C9-7D4A-BB14-13D90A11D5E5}" destId="{261246C5-869D-CE4A-8003-05ECD786C9BF}" srcOrd="0" destOrd="0" presId="urn:microsoft.com/office/officeart/2008/layout/VerticalCurvedList"/>
    <dgm:cxn modelId="{F6F1A2DF-0E9A-3E40-9191-8ECA1B50EE8C}" srcId="{0932C9D5-31F6-6B4F-AD35-B15912FDDA8D}" destId="{9FEDAE03-24FC-1841-87A6-69D56A4EE58D}" srcOrd="0" destOrd="0" parTransId="{DBD54EDE-0F3B-DB45-BB71-B49C3D824C9D}" sibTransId="{FD27F735-D9C9-7D4A-BB14-13D90A11D5E5}"/>
    <dgm:cxn modelId="{59B885E3-042E-CF4D-BED7-D06126BC1687}" type="presOf" srcId="{4ADC7BB4-DF41-F646-9B43-3256E26411DD}" destId="{7B4DBEF2-439D-3D47-BAAF-0BD0678A35FA}" srcOrd="0" destOrd="0" presId="urn:microsoft.com/office/officeart/2008/layout/VerticalCurvedList"/>
    <dgm:cxn modelId="{A3EE0BF6-A985-5A47-B66C-8302CC5B700B}" type="presOf" srcId="{0932C9D5-31F6-6B4F-AD35-B15912FDDA8D}" destId="{1BB95914-F45E-3045-9732-7118A78C11B7}" srcOrd="0" destOrd="0" presId="urn:microsoft.com/office/officeart/2008/layout/VerticalCurvedList"/>
    <dgm:cxn modelId="{E19809F5-9992-1A41-A79C-42247D4F5540}" type="presParOf" srcId="{1BB95914-F45E-3045-9732-7118A78C11B7}" destId="{E8A5B526-E8AF-2140-BAFD-FB5D50B8ED39}" srcOrd="0" destOrd="0" presId="urn:microsoft.com/office/officeart/2008/layout/VerticalCurvedList"/>
    <dgm:cxn modelId="{DD6E91D6-D2A2-CB44-8DD7-89688FF78B12}" type="presParOf" srcId="{E8A5B526-E8AF-2140-BAFD-FB5D50B8ED39}" destId="{3AA8B412-0831-A743-B0AE-8B4F61575B5F}" srcOrd="0" destOrd="0" presId="urn:microsoft.com/office/officeart/2008/layout/VerticalCurvedList"/>
    <dgm:cxn modelId="{E3C1BF90-48CE-C645-8028-5BA9C7CE7D74}" type="presParOf" srcId="{3AA8B412-0831-A743-B0AE-8B4F61575B5F}" destId="{6BAAD331-C967-604C-8578-487ADEB8A137}" srcOrd="0" destOrd="0" presId="urn:microsoft.com/office/officeart/2008/layout/VerticalCurvedList"/>
    <dgm:cxn modelId="{3A5262C0-1E6C-4248-AB89-0F7C59AD9DE6}" type="presParOf" srcId="{3AA8B412-0831-A743-B0AE-8B4F61575B5F}" destId="{261246C5-869D-CE4A-8003-05ECD786C9BF}" srcOrd="1" destOrd="0" presId="urn:microsoft.com/office/officeart/2008/layout/VerticalCurvedList"/>
    <dgm:cxn modelId="{9388CA6D-A5F3-FD40-85CD-645102A7BD7D}" type="presParOf" srcId="{3AA8B412-0831-A743-B0AE-8B4F61575B5F}" destId="{5F53DB8D-6220-4C4C-9138-E01A2096E755}" srcOrd="2" destOrd="0" presId="urn:microsoft.com/office/officeart/2008/layout/VerticalCurvedList"/>
    <dgm:cxn modelId="{BDCB236A-1324-7540-85F7-82E21408699D}" type="presParOf" srcId="{3AA8B412-0831-A743-B0AE-8B4F61575B5F}" destId="{9C8CA414-C3AE-2347-9ABD-AD0A0857E06E}" srcOrd="3" destOrd="0" presId="urn:microsoft.com/office/officeart/2008/layout/VerticalCurvedList"/>
    <dgm:cxn modelId="{2BF43C52-2991-8D44-BE68-DB17A3B1A235}" type="presParOf" srcId="{E8A5B526-E8AF-2140-BAFD-FB5D50B8ED39}" destId="{7B551C64-22DC-5146-8045-CC38483D8BDD}" srcOrd="1" destOrd="0" presId="urn:microsoft.com/office/officeart/2008/layout/VerticalCurvedList"/>
    <dgm:cxn modelId="{922F438B-16B8-484E-9652-565381AC31B4}" type="presParOf" srcId="{E8A5B526-E8AF-2140-BAFD-FB5D50B8ED39}" destId="{737B941E-18A8-5A4A-910E-1F68B5E5BC51}" srcOrd="2" destOrd="0" presId="urn:microsoft.com/office/officeart/2008/layout/VerticalCurvedList"/>
    <dgm:cxn modelId="{D88DD281-4AB9-4346-9128-C934F6F69995}" type="presParOf" srcId="{737B941E-18A8-5A4A-910E-1F68B5E5BC51}" destId="{A5B9F536-2592-A54B-9F06-197DE9D2B2FD}" srcOrd="0" destOrd="0" presId="urn:microsoft.com/office/officeart/2008/layout/VerticalCurvedList"/>
    <dgm:cxn modelId="{8E934C84-1987-454F-A282-89230E5E771E}" type="presParOf" srcId="{E8A5B526-E8AF-2140-BAFD-FB5D50B8ED39}" destId="{7B4DBEF2-439D-3D47-BAAF-0BD0678A35FA}" srcOrd="3" destOrd="0" presId="urn:microsoft.com/office/officeart/2008/layout/VerticalCurvedList"/>
    <dgm:cxn modelId="{C547CCF6-E930-2748-9A45-BBEF92179004}" type="presParOf" srcId="{E8A5B526-E8AF-2140-BAFD-FB5D50B8ED39}" destId="{0AF2D33E-586A-9749-85F1-56A6BB32C199}" srcOrd="4" destOrd="0" presId="urn:microsoft.com/office/officeart/2008/layout/VerticalCurvedList"/>
    <dgm:cxn modelId="{977A015C-C5E3-CE4B-B7D3-062F6508303F}" type="presParOf" srcId="{0AF2D33E-586A-9749-85F1-56A6BB32C199}" destId="{6AAFCB41-F593-964C-A736-3072BBF27EE7}" srcOrd="0" destOrd="0" presId="urn:microsoft.com/office/officeart/2008/layout/VerticalCurvedList"/>
    <dgm:cxn modelId="{9D8645AC-2BF0-D44C-A8CB-3658341F76F8}" type="presParOf" srcId="{E8A5B526-E8AF-2140-BAFD-FB5D50B8ED39}" destId="{069C0208-FEF0-8E45-B47C-4ABA8C1D874E}" srcOrd="5" destOrd="0" presId="urn:microsoft.com/office/officeart/2008/layout/VerticalCurvedList"/>
    <dgm:cxn modelId="{CADC8C7F-5F31-404E-B2FC-095F77D05196}" type="presParOf" srcId="{E8A5B526-E8AF-2140-BAFD-FB5D50B8ED39}" destId="{E3294209-CA68-4A45-8CA8-064B6F3F2997}" srcOrd="6" destOrd="0" presId="urn:microsoft.com/office/officeart/2008/layout/VerticalCurvedList"/>
    <dgm:cxn modelId="{36CABFC6-3578-084E-AAE3-058AE72A3E0E}" type="presParOf" srcId="{E3294209-CA68-4A45-8CA8-064B6F3F2997}" destId="{1E4AD397-3670-6249-BDD8-EF1DCB87A7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2BE3318-2366-41A6-8CE8-8C88C0E1CEE8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A7870D-3AD9-4654-B5B9-A8D22D72B23B}">
      <dgm:prSet phldrT="[Текст]" custT="1"/>
      <dgm:spPr/>
      <dgm:t>
        <a:bodyPr/>
        <a:lstStyle/>
        <a:p>
          <a:r>
            <a:rPr lang="ru-RU" sz="4000" dirty="0">
              <a:latin typeface="Arial Narrow" panose="020B0606020202030204" pitchFamily="34" charset="0"/>
            </a:rPr>
            <a:t>Блоки</a:t>
          </a:r>
        </a:p>
      </dgm:t>
    </dgm:pt>
    <dgm:pt modelId="{CE316D5A-A564-4E93-AE80-D1F78892E57F}" type="parTrans" cxnId="{4793E4B8-7370-4864-8C74-956F64A6A46F}">
      <dgm:prSet/>
      <dgm:spPr/>
      <dgm:t>
        <a:bodyPr/>
        <a:lstStyle/>
        <a:p>
          <a:endParaRPr lang="ru-RU"/>
        </a:p>
      </dgm:t>
    </dgm:pt>
    <dgm:pt modelId="{87770E61-0DFC-4D17-8EE1-972C77A57B40}" type="sibTrans" cxnId="{4793E4B8-7370-4864-8C74-956F64A6A46F}">
      <dgm:prSet/>
      <dgm:spPr/>
      <dgm:t>
        <a:bodyPr/>
        <a:lstStyle/>
        <a:p>
          <a:endParaRPr lang="ru-RU"/>
        </a:p>
      </dgm:t>
    </dgm:pt>
    <dgm:pt modelId="{D939D535-2FF4-40DD-AEB0-CFC908D4F226}">
      <dgm:prSet phldrT="[Текст]" custT="1"/>
      <dgm:spPr/>
      <dgm:t>
        <a:bodyPr/>
        <a:lstStyle/>
        <a:p>
          <a:r>
            <a:rPr lang="ru-RU" sz="1100" dirty="0">
              <a:latin typeface="Arial Narrow" panose="020B0606020202030204" pitchFamily="34" charset="0"/>
            </a:rPr>
            <a:t>Блок </a:t>
          </a:r>
          <a:r>
            <a:rPr lang="ru-RU" sz="1100" b="1" dirty="0">
              <a:latin typeface="Arial Narrow" panose="020B0606020202030204" pitchFamily="34" charset="0"/>
            </a:rPr>
            <a:t>«Знание» </a:t>
          </a:r>
          <a:r>
            <a:rPr lang="ru-RU" sz="1100" dirty="0">
              <a:latin typeface="Arial Narrow" panose="020B0606020202030204" pitchFamily="34" charset="0"/>
            </a:rPr>
            <a:t>включает задачи по математике, которые требуют от обучающегося академических знаний свойств чисел и простых геометрических фигур, воспроизводства определений и извлечения информации из стандартных схем и диаграмм. В естественных науках необходимо продемонстрировать знания о свойствах отдельных организмов и материалов, явлений и процессов, естественнонаучных терминов и единиц измерения</a:t>
          </a:r>
        </a:p>
      </dgm:t>
    </dgm:pt>
    <dgm:pt modelId="{2BE6DB27-5F11-4DF2-8BEB-C67D87C65A81}" type="parTrans" cxnId="{33C1A071-E604-41AB-BD91-BAB3F7D60EAC}">
      <dgm:prSet/>
      <dgm:spPr/>
      <dgm:t>
        <a:bodyPr/>
        <a:lstStyle/>
        <a:p>
          <a:endParaRPr lang="ru-RU"/>
        </a:p>
      </dgm:t>
    </dgm:pt>
    <dgm:pt modelId="{6B13B1B2-64E8-4CAE-A5D4-D38FA62B5655}" type="sibTrans" cxnId="{33C1A071-E604-41AB-BD91-BAB3F7D60EAC}">
      <dgm:prSet/>
      <dgm:spPr/>
      <dgm:t>
        <a:bodyPr/>
        <a:lstStyle/>
        <a:p>
          <a:endParaRPr lang="ru-RU"/>
        </a:p>
      </dgm:t>
    </dgm:pt>
    <dgm:pt modelId="{BCD5C180-F56D-43B9-B024-9B20317DA740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>
              <a:latin typeface="Arial Narrow" panose="020B0606020202030204" pitchFamily="34" charset="0"/>
            </a:rPr>
            <a:t>При выполнении тестовых заданий блока </a:t>
          </a:r>
          <a:r>
            <a:rPr lang="ru-RU" sz="1100" b="1" dirty="0">
              <a:latin typeface="Arial Narrow" panose="020B0606020202030204" pitchFamily="34" charset="0"/>
            </a:rPr>
            <a:t>«Применение» </a:t>
          </a:r>
          <a:r>
            <a:rPr lang="ru-RU" sz="1100" dirty="0">
              <a:latin typeface="Arial Narrow" panose="020B0606020202030204" pitchFamily="34" charset="0"/>
            </a:rPr>
            <a:t>обучающиеся должны показать навыки решения математических и естественно-научных задач с различными жизненными ситуациями, интерпретации данных таблиц и схем, диаграмм и схем, проведения экспериментальных работ.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Arial Narrow" panose="020B0606020202030204" pitchFamily="34" charset="0"/>
          </a:endParaRPr>
        </a:p>
      </dgm:t>
    </dgm:pt>
    <dgm:pt modelId="{6587D4CD-2BAA-4E3C-904A-5829618882AC}" type="parTrans" cxnId="{EFF3C75F-946A-4E02-8104-DCACF89732FD}">
      <dgm:prSet/>
      <dgm:spPr/>
      <dgm:t>
        <a:bodyPr/>
        <a:lstStyle/>
        <a:p>
          <a:endParaRPr lang="ru-RU"/>
        </a:p>
      </dgm:t>
    </dgm:pt>
    <dgm:pt modelId="{2A3A18FB-6493-4F2C-B06C-4C11636AD173}" type="sibTrans" cxnId="{EFF3C75F-946A-4E02-8104-DCACF89732FD}">
      <dgm:prSet/>
      <dgm:spPr/>
      <dgm:t>
        <a:bodyPr/>
        <a:lstStyle/>
        <a:p>
          <a:endParaRPr lang="ru-RU"/>
        </a:p>
      </dgm:t>
    </dgm:pt>
    <dgm:pt modelId="{45634832-EC24-4594-94E2-CB03A220B833}">
      <dgm:prSet/>
      <dgm:spPr/>
      <dgm:t>
        <a:bodyPr/>
        <a:lstStyle/>
        <a:p>
          <a:r>
            <a:rPr lang="ru-RU" dirty="0">
              <a:latin typeface="Arial Narrow" panose="020B0606020202030204" pitchFamily="34" charset="0"/>
            </a:rPr>
            <a:t>Задания блока </a:t>
          </a:r>
          <a:r>
            <a:rPr lang="ru-RU" b="1" dirty="0">
              <a:latin typeface="Arial Narrow" panose="020B0606020202030204" pitchFamily="34" charset="0"/>
            </a:rPr>
            <a:t>«Рассуждение»</a:t>
          </a:r>
          <a:r>
            <a:rPr lang="ru-RU" dirty="0">
              <a:latin typeface="Arial Narrow" panose="020B0606020202030204" pitchFamily="34" charset="0"/>
            </a:rPr>
            <a:t> выявляют навыки логического и системного мышления обучающихся. Задачи, требующие рассуждений, могут различаться между собой новизной предлагаемой ситуации, сложностью вопроса, количеством шагов решения, необходимостью интегрирования знаний различных разделов математики. Выполнение естественно-научных тестов требует от обучающихся объяснения тех или иных явлений, аргументации обоснованных выводов, обобщения и интегрирования знаний различных областей естествознания</a:t>
          </a:r>
        </a:p>
      </dgm:t>
    </dgm:pt>
    <dgm:pt modelId="{7FD909DD-25D4-44E9-9BEB-4825C53F45E3}" type="parTrans" cxnId="{53274758-9B4A-482B-B3E9-5E8C8292FB9D}">
      <dgm:prSet/>
      <dgm:spPr/>
      <dgm:t>
        <a:bodyPr/>
        <a:lstStyle/>
        <a:p>
          <a:endParaRPr lang="ru-RU"/>
        </a:p>
      </dgm:t>
    </dgm:pt>
    <dgm:pt modelId="{DAA1ABC1-5162-4A2F-BC33-5C982EBC8959}" type="sibTrans" cxnId="{53274758-9B4A-482B-B3E9-5E8C8292FB9D}">
      <dgm:prSet/>
      <dgm:spPr/>
      <dgm:t>
        <a:bodyPr/>
        <a:lstStyle/>
        <a:p>
          <a:endParaRPr lang="ru-RU"/>
        </a:p>
      </dgm:t>
    </dgm:pt>
    <dgm:pt modelId="{2E655958-169E-44FD-A7D8-636765291940}" type="pres">
      <dgm:prSet presAssocID="{32BE3318-2366-41A6-8CE8-8C88C0E1CEE8}" presName="composite" presStyleCnt="0">
        <dgm:presLayoutVars>
          <dgm:chMax val="1"/>
          <dgm:dir/>
          <dgm:resizeHandles val="exact"/>
        </dgm:presLayoutVars>
      </dgm:prSet>
      <dgm:spPr/>
    </dgm:pt>
    <dgm:pt modelId="{D984C8D3-0025-4413-A892-DCA879B8A2D1}" type="pres">
      <dgm:prSet presAssocID="{EEA7870D-3AD9-4654-B5B9-A8D22D72B23B}" presName="roof" presStyleLbl="dkBgShp" presStyleIdx="0" presStyleCnt="2" custScaleY="48361"/>
      <dgm:spPr/>
    </dgm:pt>
    <dgm:pt modelId="{D776C9A4-FA37-4A19-AD2A-1F993FC6E787}" type="pres">
      <dgm:prSet presAssocID="{EEA7870D-3AD9-4654-B5B9-A8D22D72B23B}" presName="pillars" presStyleCnt="0"/>
      <dgm:spPr/>
    </dgm:pt>
    <dgm:pt modelId="{D7301A21-15C5-4D59-8543-D3CBF23883A9}" type="pres">
      <dgm:prSet presAssocID="{EEA7870D-3AD9-4654-B5B9-A8D22D72B23B}" presName="pillar1" presStyleLbl="node1" presStyleIdx="0" presStyleCnt="3">
        <dgm:presLayoutVars>
          <dgm:bulletEnabled val="1"/>
        </dgm:presLayoutVars>
      </dgm:prSet>
      <dgm:spPr/>
    </dgm:pt>
    <dgm:pt modelId="{21309C79-500C-43CC-A021-C1EB08497FC5}" type="pres">
      <dgm:prSet presAssocID="{BCD5C180-F56D-43B9-B024-9B20317DA740}" presName="pillarX" presStyleLbl="node1" presStyleIdx="1" presStyleCnt="3">
        <dgm:presLayoutVars>
          <dgm:bulletEnabled val="1"/>
        </dgm:presLayoutVars>
      </dgm:prSet>
      <dgm:spPr/>
    </dgm:pt>
    <dgm:pt modelId="{4420EE0C-CF12-45CA-9C81-7ACEF19B5518}" type="pres">
      <dgm:prSet presAssocID="{45634832-EC24-4594-94E2-CB03A220B833}" presName="pillarX" presStyleLbl="node1" presStyleIdx="2" presStyleCnt="3">
        <dgm:presLayoutVars>
          <dgm:bulletEnabled val="1"/>
        </dgm:presLayoutVars>
      </dgm:prSet>
      <dgm:spPr/>
    </dgm:pt>
    <dgm:pt modelId="{F4B52919-8AF8-4039-8A43-D349BD3ECDD8}" type="pres">
      <dgm:prSet presAssocID="{EEA7870D-3AD9-4654-B5B9-A8D22D72B23B}" presName="base" presStyleLbl="dkBgShp" presStyleIdx="1" presStyleCnt="2"/>
      <dgm:spPr/>
    </dgm:pt>
  </dgm:ptLst>
  <dgm:cxnLst>
    <dgm:cxn modelId="{EFF3C75F-946A-4E02-8104-DCACF89732FD}" srcId="{EEA7870D-3AD9-4654-B5B9-A8D22D72B23B}" destId="{BCD5C180-F56D-43B9-B024-9B20317DA740}" srcOrd="1" destOrd="0" parTransId="{6587D4CD-2BAA-4E3C-904A-5829618882AC}" sibTransId="{2A3A18FB-6493-4F2C-B06C-4C11636AD173}"/>
    <dgm:cxn modelId="{7DA0A349-F0D8-43A8-A952-6E2CE7D1F837}" type="presOf" srcId="{EEA7870D-3AD9-4654-B5B9-A8D22D72B23B}" destId="{D984C8D3-0025-4413-A892-DCA879B8A2D1}" srcOrd="0" destOrd="0" presId="urn:microsoft.com/office/officeart/2005/8/layout/hList3"/>
    <dgm:cxn modelId="{A99A1D4D-D38E-4942-B537-AFEC1C3026AC}" type="presOf" srcId="{BCD5C180-F56D-43B9-B024-9B20317DA740}" destId="{21309C79-500C-43CC-A021-C1EB08497FC5}" srcOrd="0" destOrd="0" presId="urn:microsoft.com/office/officeart/2005/8/layout/hList3"/>
    <dgm:cxn modelId="{33C1A071-E604-41AB-BD91-BAB3F7D60EAC}" srcId="{EEA7870D-3AD9-4654-B5B9-A8D22D72B23B}" destId="{D939D535-2FF4-40DD-AEB0-CFC908D4F226}" srcOrd="0" destOrd="0" parTransId="{2BE6DB27-5F11-4DF2-8BEB-C67D87C65A81}" sibTransId="{6B13B1B2-64E8-4CAE-A5D4-D38FA62B5655}"/>
    <dgm:cxn modelId="{53274758-9B4A-482B-B3E9-5E8C8292FB9D}" srcId="{EEA7870D-3AD9-4654-B5B9-A8D22D72B23B}" destId="{45634832-EC24-4594-94E2-CB03A220B833}" srcOrd="2" destOrd="0" parTransId="{7FD909DD-25D4-44E9-9BEB-4825C53F45E3}" sibTransId="{DAA1ABC1-5162-4A2F-BC33-5C982EBC8959}"/>
    <dgm:cxn modelId="{4793E4B8-7370-4864-8C74-956F64A6A46F}" srcId="{32BE3318-2366-41A6-8CE8-8C88C0E1CEE8}" destId="{EEA7870D-3AD9-4654-B5B9-A8D22D72B23B}" srcOrd="0" destOrd="0" parTransId="{CE316D5A-A564-4E93-AE80-D1F78892E57F}" sibTransId="{87770E61-0DFC-4D17-8EE1-972C77A57B40}"/>
    <dgm:cxn modelId="{2A9C43BE-F564-4568-B90D-D6168C01060F}" type="presOf" srcId="{32BE3318-2366-41A6-8CE8-8C88C0E1CEE8}" destId="{2E655958-169E-44FD-A7D8-636765291940}" srcOrd="0" destOrd="0" presId="urn:microsoft.com/office/officeart/2005/8/layout/hList3"/>
    <dgm:cxn modelId="{4D058FCF-F733-45E4-ACFE-787305244AA4}" type="presOf" srcId="{D939D535-2FF4-40DD-AEB0-CFC908D4F226}" destId="{D7301A21-15C5-4D59-8543-D3CBF23883A9}" srcOrd="0" destOrd="0" presId="urn:microsoft.com/office/officeart/2005/8/layout/hList3"/>
    <dgm:cxn modelId="{530212F8-4266-4752-9F17-FE048F953DAD}" type="presOf" srcId="{45634832-EC24-4594-94E2-CB03A220B833}" destId="{4420EE0C-CF12-45CA-9C81-7ACEF19B5518}" srcOrd="0" destOrd="0" presId="urn:microsoft.com/office/officeart/2005/8/layout/hList3"/>
    <dgm:cxn modelId="{1AD1B83E-C28D-4860-8D5A-1479C7CB1A39}" type="presParOf" srcId="{2E655958-169E-44FD-A7D8-636765291940}" destId="{D984C8D3-0025-4413-A892-DCA879B8A2D1}" srcOrd="0" destOrd="0" presId="urn:microsoft.com/office/officeart/2005/8/layout/hList3"/>
    <dgm:cxn modelId="{B91662F0-C915-4056-95FF-61B735DE8B0F}" type="presParOf" srcId="{2E655958-169E-44FD-A7D8-636765291940}" destId="{D776C9A4-FA37-4A19-AD2A-1F993FC6E787}" srcOrd="1" destOrd="0" presId="urn:microsoft.com/office/officeart/2005/8/layout/hList3"/>
    <dgm:cxn modelId="{B3B1715C-E022-4C72-8C6F-4989569A1990}" type="presParOf" srcId="{D776C9A4-FA37-4A19-AD2A-1F993FC6E787}" destId="{D7301A21-15C5-4D59-8543-D3CBF23883A9}" srcOrd="0" destOrd="0" presId="urn:microsoft.com/office/officeart/2005/8/layout/hList3"/>
    <dgm:cxn modelId="{E465D948-F96A-4024-8EF6-F563AA621C4D}" type="presParOf" srcId="{D776C9A4-FA37-4A19-AD2A-1F993FC6E787}" destId="{21309C79-500C-43CC-A021-C1EB08497FC5}" srcOrd="1" destOrd="0" presId="urn:microsoft.com/office/officeart/2005/8/layout/hList3"/>
    <dgm:cxn modelId="{F2E3CF60-BC81-4354-BC24-D4F94C72F280}" type="presParOf" srcId="{D776C9A4-FA37-4A19-AD2A-1F993FC6E787}" destId="{4420EE0C-CF12-45CA-9C81-7ACEF19B5518}" srcOrd="2" destOrd="0" presId="urn:microsoft.com/office/officeart/2005/8/layout/hList3"/>
    <dgm:cxn modelId="{C51A9AF5-6121-4783-814F-5361EC35383C}" type="presParOf" srcId="{2E655958-169E-44FD-A7D8-636765291940}" destId="{F4B52919-8AF8-4039-8A43-D349BD3ECDD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95FEE-7912-4CC1-B820-6D8086E946B8}" type="doc">
      <dgm:prSet loTypeId="urn:microsoft.com/office/officeart/2005/8/layout/h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06D436-D5A5-4B49-9258-7D5D0E358F49}">
      <dgm:prSet phldrT="[Текст]" custT="1"/>
      <dgm:spPr/>
      <dgm:t>
        <a:bodyPr/>
        <a:lstStyle/>
        <a:p>
          <a:r>
            <a:rPr lang="ru-RU" sz="18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ИЗМЕНЕНИЕ  </a:t>
          </a:r>
          <a:r>
            <a:rPr lang="ru-RU" sz="1800" spc="-3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З</a:t>
          </a:r>
          <a:r>
            <a:rPr lang="ru-RU" sz="18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АП</a:t>
          </a:r>
          <a:r>
            <a:rPr lang="ru-RU" sz="1800" spc="-2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Р</a:t>
          </a:r>
          <a:r>
            <a:rPr lang="ru-RU" sz="1800" spc="-1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ОС</a:t>
          </a:r>
          <a:r>
            <a:rPr lang="ru-RU" sz="18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А</a:t>
          </a:r>
          <a:r>
            <a:rPr lang="ru-RU" sz="180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	</a:t>
          </a:r>
          <a:r>
            <a:rPr lang="ru-RU" sz="18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НА  </a:t>
          </a:r>
          <a:r>
            <a:rPr lang="ru-RU" sz="1800" spc="-5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КАЧЕСТВО  </a:t>
          </a:r>
          <a:r>
            <a:rPr lang="ru-RU" sz="1800" spc="-3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ОБЩЕГО ОБРАЗОВАНИЯ</a:t>
          </a:r>
          <a:endParaRPr lang="ru-RU" sz="18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8225F3CB-B039-4CDC-B15E-CD8F9675C751}" type="parTrans" cxnId="{F3C6EA68-0CE1-4455-81B5-370701E08E93}">
      <dgm:prSet/>
      <dgm:spPr/>
      <dgm:t>
        <a:bodyPr/>
        <a:lstStyle/>
        <a:p>
          <a:endParaRPr lang="ru-RU"/>
        </a:p>
      </dgm:t>
    </dgm:pt>
    <dgm:pt modelId="{405A8E04-C1A9-4DEA-A947-1928B0FA75D1}" type="sibTrans" cxnId="{F3C6EA68-0CE1-4455-81B5-370701E08E93}">
      <dgm:prSet/>
      <dgm:spPr/>
      <dgm:t>
        <a:bodyPr/>
        <a:lstStyle/>
        <a:p>
          <a:endParaRPr lang="ru-RU"/>
        </a:p>
      </dgm:t>
    </dgm:pt>
    <dgm:pt modelId="{8E2CCEB7-2485-42A7-BB36-8D2FF9C12931}">
      <dgm:prSet phldrT="[Текст]" custT="1"/>
      <dgm:spPr/>
      <dgm:t>
        <a:bodyPr/>
        <a:lstStyle/>
        <a:p>
          <a:r>
            <a:rPr lang="ru-RU" sz="18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Приоритетной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целью становится </a:t>
          </a:r>
          <a:r>
            <a:rPr lang="ru-RU" sz="18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формирование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функциональной </a:t>
          </a:r>
          <a:r>
            <a:rPr lang="ru-RU" sz="18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грамотности</a:t>
          </a:r>
          <a:r>
            <a:rPr lang="ru-RU" sz="1800" spc="2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в </a:t>
          </a:r>
          <a:r>
            <a:rPr lang="ru-RU" sz="18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системе</a:t>
          </a:r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общего образования (PISA: математическая, </a:t>
          </a:r>
          <a:r>
            <a:rPr lang="ru-RU" sz="18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естественнонаучная, </a:t>
          </a:r>
          <a:b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</a:br>
          <a:r>
            <a:rPr lang="ru-RU" sz="18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читательская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и </a:t>
          </a:r>
          <a:r>
            <a:rPr lang="ru-RU" sz="18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др.)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5573959-CB4C-4B1E-91C2-C466946DFCA1}" type="parTrans" cxnId="{CB3E37FB-4E45-4B8A-B898-E4D13BD4067B}">
      <dgm:prSet/>
      <dgm:spPr/>
      <dgm:t>
        <a:bodyPr/>
        <a:lstStyle/>
        <a:p>
          <a:endParaRPr lang="ru-RU"/>
        </a:p>
      </dgm:t>
    </dgm:pt>
    <dgm:pt modelId="{70156E45-3228-4DC9-AA69-6724D4F3DF16}" type="sibTrans" cxnId="{CB3E37FB-4E45-4B8A-B898-E4D13BD4067B}">
      <dgm:prSet/>
      <dgm:spPr/>
      <dgm:t>
        <a:bodyPr/>
        <a:lstStyle/>
        <a:p>
          <a:endParaRPr lang="ru-RU"/>
        </a:p>
      </dgm:t>
    </dgm:pt>
    <dgm:pt modelId="{5355B16B-9E98-4D4E-ACAE-47C7B31655B1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Создание </a:t>
          </a:r>
          <a:r>
            <a:rPr lang="ru-RU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поддерживающей </a:t>
          </a:r>
          <a:r>
            <a:rPr lang="ru-RU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позитивной  </a:t>
          </a:r>
          <a:r>
            <a:rPr lang="ru-RU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образовательной </a:t>
          </a: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среды </a:t>
          </a:r>
          <a:r>
            <a:rPr lang="ru-RU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за </a:t>
          </a: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счет </a:t>
          </a:r>
          <a:r>
            <a:rPr lang="ru-RU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изменения  </a:t>
          </a:r>
          <a:r>
            <a:rPr lang="ru-RU" spc="-1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содержания </a:t>
          </a:r>
          <a:r>
            <a:rPr lang="ru-RU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образовательных </a:t>
          </a: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программ  для </a:t>
          </a:r>
          <a:r>
            <a:rPr lang="ru-RU" spc="-1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более полного </a:t>
          </a: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учета</a:t>
          </a:r>
          <a:r>
            <a:rPr lang="ru-RU" spc="6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 </a:t>
          </a: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интересов учащихся </a:t>
          </a:r>
          <a:r>
            <a:rPr lang="ru-RU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и </a:t>
          </a:r>
          <a:r>
            <a:rPr lang="ru-RU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требований </a:t>
          </a:r>
          <a:r>
            <a:rPr lang="ru-RU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21 </a:t>
          </a:r>
          <a:r>
            <a:rPr lang="ru-RU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века </a:t>
          </a:r>
          <a:endParaRPr lang="ru-RU" dirty="0">
            <a:latin typeface="Arial Narrow" panose="020B0606020202030204" pitchFamily="34" charset="0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1BD42CE7-360D-4075-BB35-BAA7B786E4DC}" type="parTrans" cxnId="{283FF956-817D-4FF1-BE10-49FAA0459B9A}">
      <dgm:prSet/>
      <dgm:spPr/>
      <dgm:t>
        <a:bodyPr/>
        <a:lstStyle/>
        <a:p>
          <a:endParaRPr lang="ru-RU"/>
        </a:p>
      </dgm:t>
    </dgm:pt>
    <dgm:pt modelId="{1535D720-B45B-4F18-8C28-2959F38B8241}" type="sibTrans" cxnId="{283FF956-817D-4FF1-BE10-49FAA0459B9A}">
      <dgm:prSet/>
      <dgm:spPr/>
      <dgm:t>
        <a:bodyPr/>
        <a:lstStyle/>
        <a:p>
          <a:endParaRPr lang="ru-RU"/>
        </a:p>
      </dgm:t>
    </dgm:pt>
    <dgm:pt modelId="{2571A37B-8794-4151-9229-4AB68EE26183}" type="pres">
      <dgm:prSet presAssocID="{27E95FEE-7912-4CC1-B820-6D8086E946B8}" presName="composite" presStyleCnt="0">
        <dgm:presLayoutVars>
          <dgm:chMax val="1"/>
          <dgm:dir/>
          <dgm:resizeHandles val="exact"/>
        </dgm:presLayoutVars>
      </dgm:prSet>
      <dgm:spPr/>
    </dgm:pt>
    <dgm:pt modelId="{2C88B942-2B73-42B6-98B7-E4707F186001}" type="pres">
      <dgm:prSet presAssocID="{C606D436-D5A5-4B49-9258-7D5D0E358F49}" presName="roof" presStyleLbl="dkBgShp" presStyleIdx="0" presStyleCnt="2" custLinFactNeighborX="-4450" custLinFactNeighborY="-2772"/>
      <dgm:spPr/>
    </dgm:pt>
    <dgm:pt modelId="{56A1B236-4CEB-4D5B-B732-93E779D411BF}" type="pres">
      <dgm:prSet presAssocID="{C606D436-D5A5-4B49-9258-7D5D0E358F49}" presName="pillars" presStyleCnt="0"/>
      <dgm:spPr/>
    </dgm:pt>
    <dgm:pt modelId="{F58998E5-04F7-4BED-94EC-AF9FA2AA9601}" type="pres">
      <dgm:prSet presAssocID="{C606D436-D5A5-4B49-9258-7D5D0E358F49}" presName="pillar1" presStyleLbl="node1" presStyleIdx="0" presStyleCnt="2">
        <dgm:presLayoutVars>
          <dgm:bulletEnabled val="1"/>
        </dgm:presLayoutVars>
      </dgm:prSet>
      <dgm:spPr/>
    </dgm:pt>
    <dgm:pt modelId="{31CFF24A-1EFB-4BC9-ACED-53C8A8A9993C}" type="pres">
      <dgm:prSet presAssocID="{5355B16B-9E98-4D4E-ACAE-47C7B31655B1}" presName="pillarX" presStyleLbl="node1" presStyleIdx="1" presStyleCnt="2">
        <dgm:presLayoutVars>
          <dgm:bulletEnabled val="1"/>
        </dgm:presLayoutVars>
      </dgm:prSet>
      <dgm:spPr/>
    </dgm:pt>
    <dgm:pt modelId="{1DBCDB1E-81C3-4C02-AA4C-424A104F4A06}" type="pres">
      <dgm:prSet presAssocID="{C606D436-D5A5-4B49-9258-7D5D0E358F49}" presName="base" presStyleLbl="dkBgShp" presStyleIdx="1" presStyleCnt="2"/>
      <dgm:spPr/>
    </dgm:pt>
  </dgm:ptLst>
  <dgm:cxnLst>
    <dgm:cxn modelId="{BEE12004-3A4D-4D7E-AB38-EF34803D71AF}" type="presOf" srcId="{5355B16B-9E98-4D4E-ACAE-47C7B31655B1}" destId="{31CFF24A-1EFB-4BC9-ACED-53C8A8A9993C}" srcOrd="0" destOrd="0" presId="urn:microsoft.com/office/officeart/2005/8/layout/hList3"/>
    <dgm:cxn modelId="{A868E416-A9A8-45BD-ABA2-D9175BECE32D}" type="presOf" srcId="{27E95FEE-7912-4CC1-B820-6D8086E946B8}" destId="{2571A37B-8794-4151-9229-4AB68EE26183}" srcOrd="0" destOrd="0" presId="urn:microsoft.com/office/officeart/2005/8/layout/hList3"/>
    <dgm:cxn modelId="{F3C6EA68-0CE1-4455-81B5-370701E08E93}" srcId="{27E95FEE-7912-4CC1-B820-6D8086E946B8}" destId="{C606D436-D5A5-4B49-9258-7D5D0E358F49}" srcOrd="0" destOrd="0" parTransId="{8225F3CB-B039-4CDC-B15E-CD8F9675C751}" sibTransId="{405A8E04-C1A9-4DEA-A947-1928B0FA75D1}"/>
    <dgm:cxn modelId="{F76FEF50-5CDB-4AC9-AB29-7D1976132739}" type="presOf" srcId="{8E2CCEB7-2485-42A7-BB36-8D2FF9C12931}" destId="{F58998E5-04F7-4BED-94EC-AF9FA2AA9601}" srcOrd="0" destOrd="0" presId="urn:microsoft.com/office/officeart/2005/8/layout/hList3"/>
    <dgm:cxn modelId="{283FF956-817D-4FF1-BE10-49FAA0459B9A}" srcId="{C606D436-D5A5-4B49-9258-7D5D0E358F49}" destId="{5355B16B-9E98-4D4E-ACAE-47C7B31655B1}" srcOrd="1" destOrd="0" parTransId="{1BD42CE7-360D-4075-BB35-BAA7B786E4DC}" sibTransId="{1535D720-B45B-4F18-8C28-2959F38B8241}"/>
    <dgm:cxn modelId="{6CA70ABF-AB39-48E7-89F5-DBF804554AC2}" type="presOf" srcId="{C606D436-D5A5-4B49-9258-7D5D0E358F49}" destId="{2C88B942-2B73-42B6-98B7-E4707F186001}" srcOrd="0" destOrd="0" presId="urn:microsoft.com/office/officeart/2005/8/layout/hList3"/>
    <dgm:cxn modelId="{CB3E37FB-4E45-4B8A-B898-E4D13BD4067B}" srcId="{C606D436-D5A5-4B49-9258-7D5D0E358F49}" destId="{8E2CCEB7-2485-42A7-BB36-8D2FF9C12931}" srcOrd="0" destOrd="0" parTransId="{45573959-CB4C-4B1E-91C2-C466946DFCA1}" sibTransId="{70156E45-3228-4DC9-AA69-6724D4F3DF16}"/>
    <dgm:cxn modelId="{CCAADDE1-603E-49DF-BF0F-BB1776C0EE8C}" type="presParOf" srcId="{2571A37B-8794-4151-9229-4AB68EE26183}" destId="{2C88B942-2B73-42B6-98B7-E4707F186001}" srcOrd="0" destOrd="0" presId="urn:microsoft.com/office/officeart/2005/8/layout/hList3"/>
    <dgm:cxn modelId="{5DE5E031-7AB9-4B8F-8E43-F297A1695D87}" type="presParOf" srcId="{2571A37B-8794-4151-9229-4AB68EE26183}" destId="{56A1B236-4CEB-4D5B-B732-93E779D411BF}" srcOrd="1" destOrd="0" presId="urn:microsoft.com/office/officeart/2005/8/layout/hList3"/>
    <dgm:cxn modelId="{A0377E87-3F21-4AEB-A2D6-E3BA36870C86}" type="presParOf" srcId="{56A1B236-4CEB-4D5B-B732-93E779D411BF}" destId="{F58998E5-04F7-4BED-94EC-AF9FA2AA9601}" srcOrd="0" destOrd="0" presId="urn:microsoft.com/office/officeart/2005/8/layout/hList3"/>
    <dgm:cxn modelId="{6D71FC78-2F7E-4FD2-BDBB-F06648FB8443}" type="presParOf" srcId="{56A1B236-4CEB-4D5B-B732-93E779D411BF}" destId="{31CFF24A-1EFB-4BC9-ACED-53C8A8A9993C}" srcOrd="1" destOrd="0" presId="urn:microsoft.com/office/officeart/2005/8/layout/hList3"/>
    <dgm:cxn modelId="{EDD68ED4-6F44-4020-92AE-1E9DC502860F}" type="presParOf" srcId="{2571A37B-8794-4151-9229-4AB68EE26183}" destId="{1DBCDB1E-81C3-4C02-AA4C-424A104F4A0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95EE36-088B-4031-AAC2-D988F09762C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E00B05-AD4A-4365-B398-D679BB836EC4}">
      <dgm:prSet phldrT="[Текст]" custT="1"/>
      <dgm:spPr/>
      <dgm:t>
        <a:bodyPr/>
        <a:lstStyle/>
        <a:p>
          <a:pPr>
            <a:buAutoNum type="arabicPeriod"/>
          </a:pPr>
          <a:r>
            <a:rPr lang="ru-RU" sz="1600" spc="-20" dirty="0">
              <a:latin typeface="Arial Narrow" panose="020B0606020202030204" pitchFamily="34" charset="0"/>
              <a:cs typeface="Calibri"/>
            </a:rPr>
            <a:t>Усиление </a:t>
          </a:r>
          <a:r>
            <a:rPr lang="ru-RU" sz="1600" dirty="0">
              <a:latin typeface="Arial Narrow" panose="020B0606020202030204" pitchFamily="34" charset="0"/>
              <a:cs typeface="Calibri"/>
            </a:rPr>
            <a:t>внимания к формированию  </a:t>
          </a:r>
          <a:r>
            <a:rPr lang="ru-RU" sz="1600" spc="-5" dirty="0">
              <a:latin typeface="Arial Narrow" panose="020B0606020202030204" pitchFamily="34" charset="0"/>
              <a:cs typeface="Calibri"/>
            </a:rPr>
            <a:t>функциональной</a:t>
          </a:r>
          <a:r>
            <a:rPr lang="ru-RU" sz="1600" spc="10" dirty="0">
              <a:latin typeface="Arial Narrow" panose="020B0606020202030204" pitchFamily="34" charset="0"/>
              <a:cs typeface="Calibri"/>
            </a:rPr>
            <a:t> </a:t>
          </a:r>
          <a:r>
            <a:rPr lang="ru-RU" sz="1600" spc="-5" dirty="0">
              <a:latin typeface="Arial Narrow" panose="020B0606020202030204" pitchFamily="34" charset="0"/>
              <a:cs typeface="Calibri"/>
            </a:rPr>
            <a:t>грамотности</a:t>
          </a:r>
          <a:endParaRPr lang="ru-RU" sz="1600" dirty="0">
            <a:latin typeface="Arial Narrow" panose="020B0606020202030204" pitchFamily="34" charset="0"/>
          </a:endParaRPr>
        </a:p>
      </dgm:t>
    </dgm:pt>
    <dgm:pt modelId="{25D77CDE-0FF4-4B85-9971-B7D584C44A0E}" type="parTrans" cxnId="{18FEDF90-FC71-4062-93EC-B482DD71B651}">
      <dgm:prSet/>
      <dgm:spPr/>
      <dgm:t>
        <a:bodyPr/>
        <a:lstStyle/>
        <a:p>
          <a:endParaRPr lang="ru-RU"/>
        </a:p>
      </dgm:t>
    </dgm:pt>
    <dgm:pt modelId="{FD1738CC-435B-4DF2-BBA5-671400FDE481}" type="sibTrans" cxnId="{18FEDF90-FC71-4062-93EC-B482DD71B651}">
      <dgm:prSet/>
      <dgm:spPr/>
      <dgm:t>
        <a:bodyPr/>
        <a:lstStyle/>
        <a:p>
          <a:endParaRPr lang="ru-RU"/>
        </a:p>
      </dgm:t>
    </dgm:pt>
    <dgm:pt modelId="{ADECC146-C21E-49ED-82F3-46B06FCB5D90}">
      <dgm:prSet phldrT="[Текст]" custT="1"/>
      <dgm:spPr/>
      <dgm:t>
        <a:bodyPr/>
        <a:lstStyle/>
        <a:p>
          <a:pPr>
            <a:buAutoNum type="arabicPeriod" startAt="2"/>
          </a:pPr>
          <a:r>
            <a:rPr lang="ru-RU" sz="17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Повышение уровня</a:t>
          </a:r>
          <a:r>
            <a:rPr lang="ru-RU" sz="1700" spc="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7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познавательной </a:t>
          </a:r>
          <a:r>
            <a:rPr lang="ru-RU" sz="17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7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самостоятельности</a:t>
          </a:r>
          <a:r>
            <a:rPr lang="ru-RU" sz="1700" spc="3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7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учащихся</a:t>
          </a:r>
          <a:endParaRPr lang="ru-RU" sz="17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DBD20A5-AC23-4F53-A7C5-98D5A84EFEA8}" type="parTrans" cxnId="{80D88C3A-B160-4AA8-AD32-87C4260FDDED}">
      <dgm:prSet/>
      <dgm:spPr/>
      <dgm:t>
        <a:bodyPr/>
        <a:lstStyle/>
        <a:p>
          <a:endParaRPr lang="ru-RU"/>
        </a:p>
      </dgm:t>
    </dgm:pt>
    <dgm:pt modelId="{6BDF4ACE-ED40-4931-A52A-1D36FAF33584}" type="sibTrans" cxnId="{80D88C3A-B160-4AA8-AD32-87C4260FDDED}">
      <dgm:prSet/>
      <dgm:spPr/>
      <dgm:t>
        <a:bodyPr/>
        <a:lstStyle/>
        <a:p>
          <a:endParaRPr lang="ru-RU"/>
        </a:p>
      </dgm:t>
    </dgm:pt>
    <dgm:pt modelId="{841B8CB7-F98F-49B0-990D-B3AFFF59D657}">
      <dgm:prSet phldrT="[Текст]" custT="1"/>
      <dgm:spPr/>
      <dgm:t>
        <a:bodyPr/>
        <a:lstStyle/>
        <a:p>
          <a:pPr>
            <a:buAutoNum type="arabicPeriod" startAt="2"/>
          </a:pPr>
          <a:r>
            <a:rPr lang="ru-RU" sz="1700" dirty="0">
              <a:solidFill>
                <a:schemeClr val="bg1"/>
              </a:solidFill>
              <a:latin typeface="Arial Narrow" panose="020B0606020202030204" pitchFamily="34" charset="0"/>
            </a:rPr>
            <a:t>Формирование метапредметных результатов</a:t>
          </a:r>
        </a:p>
      </dgm:t>
    </dgm:pt>
    <dgm:pt modelId="{EF7FE9D0-89A7-48A3-92BB-33EC4A12082C}" type="parTrans" cxnId="{6121559F-C989-4043-AB59-06AAC5913D6C}">
      <dgm:prSet/>
      <dgm:spPr/>
      <dgm:t>
        <a:bodyPr/>
        <a:lstStyle/>
        <a:p>
          <a:endParaRPr lang="ru-RU"/>
        </a:p>
      </dgm:t>
    </dgm:pt>
    <dgm:pt modelId="{CA544B89-F61B-4CCC-B4C4-85498D8DBFD0}" type="sibTrans" cxnId="{6121559F-C989-4043-AB59-06AAC5913D6C}">
      <dgm:prSet/>
      <dgm:spPr/>
      <dgm:t>
        <a:bodyPr/>
        <a:lstStyle/>
        <a:p>
          <a:endParaRPr lang="ru-RU"/>
        </a:p>
      </dgm:t>
    </dgm:pt>
    <dgm:pt modelId="{0A0B1A82-93D6-4F1A-BC69-E19E879A788A}">
      <dgm:prSet custT="1"/>
      <dgm:spPr/>
      <dgm:t>
        <a:bodyPr/>
        <a:lstStyle/>
        <a:p>
          <a:pPr>
            <a:buAutoNum type="arabicPeriod" startAt="2"/>
          </a:pPr>
          <a:r>
            <a:rPr lang="ru-RU" sz="1700" dirty="0">
              <a:solidFill>
                <a:schemeClr val="bg1"/>
              </a:solidFill>
              <a:latin typeface="Arial Narrow" panose="020B0606020202030204" pitchFamily="34" charset="0"/>
            </a:rPr>
            <a:t>Повышение интереса учащихся к  изучению математики и естественнонаучных предметов</a:t>
          </a:r>
        </a:p>
      </dgm:t>
    </dgm:pt>
    <dgm:pt modelId="{F707AA3D-78D9-4448-BF40-EC494FEEF538}" type="parTrans" cxnId="{736C6339-82AF-4849-ABEF-F3FBB6D83306}">
      <dgm:prSet/>
      <dgm:spPr/>
      <dgm:t>
        <a:bodyPr/>
        <a:lstStyle/>
        <a:p>
          <a:endParaRPr lang="ru-RU"/>
        </a:p>
      </dgm:t>
    </dgm:pt>
    <dgm:pt modelId="{D67EB584-190D-48AE-99D4-74DBAA4A9664}" type="sibTrans" cxnId="{736C6339-82AF-4849-ABEF-F3FBB6D83306}">
      <dgm:prSet/>
      <dgm:spPr/>
      <dgm:t>
        <a:bodyPr/>
        <a:lstStyle/>
        <a:p>
          <a:endParaRPr lang="ru-RU"/>
        </a:p>
      </dgm:t>
    </dgm:pt>
    <dgm:pt modelId="{85075439-5AB6-4426-914F-C786617856BD}">
      <dgm:prSet custT="1"/>
      <dgm:spPr/>
      <dgm:t>
        <a:bodyPr/>
        <a:lstStyle/>
        <a:p>
          <a:pPr>
            <a:buAutoNum type="arabicPeriod" startAt="2"/>
          </a:pPr>
          <a:r>
            <a:rPr lang="ru-RU" sz="1700" dirty="0">
              <a:solidFill>
                <a:schemeClr val="bg1"/>
              </a:solidFill>
              <a:latin typeface="Arial Narrow" panose="020B0606020202030204" pitchFamily="34" charset="0"/>
            </a:rPr>
            <a:t>Повышение эффективности работы с  одаренными и успешными учащимися</a:t>
          </a:r>
        </a:p>
      </dgm:t>
    </dgm:pt>
    <dgm:pt modelId="{BDF7424F-7A19-4F5F-BEC0-C476E5E40A54}" type="parTrans" cxnId="{81CA3447-814C-4CF0-8F89-0BA25FA89102}">
      <dgm:prSet/>
      <dgm:spPr/>
      <dgm:t>
        <a:bodyPr/>
        <a:lstStyle/>
        <a:p>
          <a:endParaRPr lang="ru-RU"/>
        </a:p>
      </dgm:t>
    </dgm:pt>
    <dgm:pt modelId="{672F02AF-4F72-4C6D-8ED4-C590E08ECD0B}" type="sibTrans" cxnId="{81CA3447-814C-4CF0-8F89-0BA25FA89102}">
      <dgm:prSet/>
      <dgm:spPr/>
      <dgm:t>
        <a:bodyPr/>
        <a:lstStyle/>
        <a:p>
          <a:endParaRPr lang="ru-RU"/>
        </a:p>
      </dgm:t>
    </dgm:pt>
    <dgm:pt modelId="{0C23A9D8-8F5B-4370-98D4-D47EC0CF4AD1}">
      <dgm:prSet custT="1"/>
      <dgm:spPr/>
      <dgm:t>
        <a:bodyPr/>
        <a:lstStyle/>
        <a:p>
          <a:pPr>
            <a:buAutoNum type="arabicPeriod" startAt="2"/>
          </a:pPr>
          <a:r>
            <a:rPr lang="ru-RU" sz="1700" dirty="0">
              <a:solidFill>
                <a:schemeClr val="bg1"/>
              </a:solidFill>
              <a:latin typeface="Arial Narrow" panose="020B0606020202030204" pitchFamily="34" charset="0"/>
            </a:rPr>
            <a:t>Повышение эффективности </a:t>
          </a:r>
          <a:r>
            <a:rPr lang="ru-RU" sz="1700" dirty="0" err="1">
              <a:solidFill>
                <a:schemeClr val="bg1"/>
              </a:solidFill>
              <a:latin typeface="Arial Narrow" panose="020B0606020202030204" pitchFamily="34" charset="0"/>
            </a:rPr>
            <a:t>инвенстиций</a:t>
          </a:r>
          <a:r>
            <a:rPr lang="ru-RU" sz="1700" dirty="0">
              <a:solidFill>
                <a:schemeClr val="bg1"/>
              </a:solidFill>
              <a:latin typeface="Arial Narrow" panose="020B0606020202030204" pitchFamily="34" charset="0"/>
            </a:rPr>
            <a:t> в образование</a:t>
          </a:r>
        </a:p>
      </dgm:t>
    </dgm:pt>
    <dgm:pt modelId="{DC5BB4DE-74D4-4C13-8C98-094B74183461}" type="parTrans" cxnId="{B65E2ADA-D33D-4B1D-B421-3243ED8494DB}">
      <dgm:prSet/>
      <dgm:spPr/>
      <dgm:t>
        <a:bodyPr/>
        <a:lstStyle/>
        <a:p>
          <a:endParaRPr lang="ru-RU"/>
        </a:p>
      </dgm:t>
    </dgm:pt>
    <dgm:pt modelId="{4C3A2318-781D-418E-BFA5-EBDB9505BBF3}" type="sibTrans" cxnId="{B65E2ADA-D33D-4B1D-B421-3243ED8494DB}">
      <dgm:prSet/>
      <dgm:spPr/>
      <dgm:t>
        <a:bodyPr/>
        <a:lstStyle/>
        <a:p>
          <a:endParaRPr lang="ru-RU"/>
        </a:p>
      </dgm:t>
    </dgm:pt>
    <dgm:pt modelId="{4C397ED2-E768-4BE0-A208-A5CD072184E4}">
      <dgm:prSet custT="1"/>
      <dgm:spPr/>
      <dgm:t>
        <a:bodyPr/>
        <a:lstStyle/>
        <a:p>
          <a:pPr>
            <a:buAutoNum type="arabicPeriod" startAt="2"/>
          </a:pPr>
          <a:r>
            <a:rPr lang="ru-RU" sz="1700" dirty="0">
              <a:solidFill>
                <a:schemeClr val="bg1"/>
              </a:solidFill>
              <a:latin typeface="Arial Narrow" panose="020B0606020202030204" pitchFamily="34" charset="0"/>
            </a:rPr>
            <a:t>Улучшение образовательной среды в  школе</a:t>
          </a:r>
        </a:p>
      </dgm:t>
    </dgm:pt>
    <dgm:pt modelId="{421BEDBA-6BC7-4722-8EB5-BD6A5C36B631}" type="parTrans" cxnId="{6D49B691-A25A-45A8-AD24-DF16C7A48C94}">
      <dgm:prSet/>
      <dgm:spPr/>
      <dgm:t>
        <a:bodyPr/>
        <a:lstStyle/>
        <a:p>
          <a:endParaRPr lang="ru-RU"/>
        </a:p>
      </dgm:t>
    </dgm:pt>
    <dgm:pt modelId="{4694514E-D695-4335-9CD9-82C830FAF31A}" type="sibTrans" cxnId="{6D49B691-A25A-45A8-AD24-DF16C7A48C94}">
      <dgm:prSet/>
      <dgm:spPr/>
      <dgm:t>
        <a:bodyPr/>
        <a:lstStyle/>
        <a:p>
          <a:endParaRPr lang="ru-RU"/>
        </a:p>
      </dgm:t>
    </dgm:pt>
    <dgm:pt modelId="{24EE53EA-230C-4F6A-B8FC-E22472ADC44A}" type="pres">
      <dgm:prSet presAssocID="{8895EE36-088B-4031-AAC2-D988F09762CE}" presName="linear" presStyleCnt="0">
        <dgm:presLayoutVars>
          <dgm:animLvl val="lvl"/>
          <dgm:resizeHandles val="exact"/>
        </dgm:presLayoutVars>
      </dgm:prSet>
      <dgm:spPr/>
    </dgm:pt>
    <dgm:pt modelId="{F4576B1E-D1FC-4FAA-BDB1-EEB3FE5599C8}" type="pres">
      <dgm:prSet presAssocID="{17E00B05-AD4A-4365-B398-D679BB836EC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9DFF692-3B5E-4C7E-B15C-0B6FFA3ED326}" type="pres">
      <dgm:prSet presAssocID="{FD1738CC-435B-4DF2-BBA5-671400FDE481}" presName="spacer" presStyleCnt="0"/>
      <dgm:spPr/>
    </dgm:pt>
    <dgm:pt modelId="{4990ACF6-ECE9-4221-9E70-8253CF592DE7}" type="pres">
      <dgm:prSet presAssocID="{ADECC146-C21E-49ED-82F3-46B06FCB5D9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1A6BED6-16C3-4A36-AA64-2DD11700886E}" type="pres">
      <dgm:prSet presAssocID="{6BDF4ACE-ED40-4931-A52A-1D36FAF33584}" presName="spacer" presStyleCnt="0"/>
      <dgm:spPr/>
    </dgm:pt>
    <dgm:pt modelId="{61780E7F-B940-44FF-A29D-95B7BBD2B363}" type="pres">
      <dgm:prSet presAssocID="{841B8CB7-F98F-49B0-990D-B3AFFF59D65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336FD92-D9DA-48D2-9BF0-BA11A7AA2E20}" type="pres">
      <dgm:prSet presAssocID="{CA544B89-F61B-4CCC-B4C4-85498D8DBFD0}" presName="spacer" presStyleCnt="0"/>
      <dgm:spPr/>
    </dgm:pt>
    <dgm:pt modelId="{176CE2A3-B913-468D-9924-0C9EB97CFAB6}" type="pres">
      <dgm:prSet presAssocID="{0A0B1A82-93D6-4F1A-BC69-E19E879A788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75B0BE5-B8F2-4D23-A113-AAB03B8F644A}" type="pres">
      <dgm:prSet presAssocID="{D67EB584-190D-48AE-99D4-74DBAA4A9664}" presName="spacer" presStyleCnt="0"/>
      <dgm:spPr/>
    </dgm:pt>
    <dgm:pt modelId="{48359966-8470-4C92-B059-4BB13178C491}" type="pres">
      <dgm:prSet presAssocID="{85075439-5AB6-4426-914F-C786617856B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25A0E15-42F0-4D8A-92A1-695A749A002B}" type="pres">
      <dgm:prSet presAssocID="{672F02AF-4F72-4C6D-8ED4-C590E08ECD0B}" presName="spacer" presStyleCnt="0"/>
      <dgm:spPr/>
    </dgm:pt>
    <dgm:pt modelId="{A2A4A8C5-897B-4ADF-8870-A6CE8FBD3982}" type="pres">
      <dgm:prSet presAssocID="{0C23A9D8-8F5B-4370-98D4-D47EC0CF4AD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48AED2F-C918-4C30-940E-6F65121479C7}" type="pres">
      <dgm:prSet presAssocID="{4C3A2318-781D-418E-BFA5-EBDB9505BBF3}" presName="spacer" presStyleCnt="0"/>
      <dgm:spPr/>
    </dgm:pt>
    <dgm:pt modelId="{FA36ACDC-3D35-49A0-8887-A98205C2B41B}" type="pres">
      <dgm:prSet presAssocID="{4C397ED2-E768-4BE0-A208-A5CD072184E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652A708-A6EB-4DF9-B836-88EC886A6C82}" type="presOf" srcId="{85075439-5AB6-4426-914F-C786617856BD}" destId="{48359966-8470-4C92-B059-4BB13178C491}" srcOrd="0" destOrd="0" presId="urn:microsoft.com/office/officeart/2005/8/layout/vList2"/>
    <dgm:cxn modelId="{736C6339-82AF-4849-ABEF-F3FBB6D83306}" srcId="{8895EE36-088B-4031-AAC2-D988F09762CE}" destId="{0A0B1A82-93D6-4F1A-BC69-E19E879A788A}" srcOrd="3" destOrd="0" parTransId="{F707AA3D-78D9-4448-BF40-EC494FEEF538}" sibTransId="{D67EB584-190D-48AE-99D4-74DBAA4A9664}"/>
    <dgm:cxn modelId="{80D88C3A-B160-4AA8-AD32-87C4260FDDED}" srcId="{8895EE36-088B-4031-AAC2-D988F09762CE}" destId="{ADECC146-C21E-49ED-82F3-46B06FCB5D90}" srcOrd="1" destOrd="0" parTransId="{BDBD20A5-AC23-4F53-A7C5-98D5A84EFEA8}" sibTransId="{6BDF4ACE-ED40-4931-A52A-1D36FAF33584}"/>
    <dgm:cxn modelId="{0422485E-4E2A-4DF2-91A1-36B55D956335}" type="presOf" srcId="{4C397ED2-E768-4BE0-A208-A5CD072184E4}" destId="{FA36ACDC-3D35-49A0-8887-A98205C2B41B}" srcOrd="0" destOrd="0" presId="urn:microsoft.com/office/officeart/2005/8/layout/vList2"/>
    <dgm:cxn modelId="{81CA3447-814C-4CF0-8F89-0BA25FA89102}" srcId="{8895EE36-088B-4031-AAC2-D988F09762CE}" destId="{85075439-5AB6-4426-914F-C786617856BD}" srcOrd="4" destOrd="0" parTransId="{BDF7424F-7A19-4F5F-BEC0-C476E5E40A54}" sibTransId="{672F02AF-4F72-4C6D-8ED4-C590E08ECD0B}"/>
    <dgm:cxn modelId="{C0004150-2130-41E6-BF8B-9062510ABC7F}" type="presOf" srcId="{841B8CB7-F98F-49B0-990D-B3AFFF59D657}" destId="{61780E7F-B940-44FF-A29D-95B7BBD2B363}" srcOrd="0" destOrd="0" presId="urn:microsoft.com/office/officeart/2005/8/layout/vList2"/>
    <dgm:cxn modelId="{735C6281-FE00-46DF-BF32-041B33C453D1}" type="presOf" srcId="{ADECC146-C21E-49ED-82F3-46B06FCB5D90}" destId="{4990ACF6-ECE9-4221-9E70-8253CF592DE7}" srcOrd="0" destOrd="0" presId="urn:microsoft.com/office/officeart/2005/8/layout/vList2"/>
    <dgm:cxn modelId="{18FEDF90-FC71-4062-93EC-B482DD71B651}" srcId="{8895EE36-088B-4031-AAC2-D988F09762CE}" destId="{17E00B05-AD4A-4365-B398-D679BB836EC4}" srcOrd="0" destOrd="0" parTransId="{25D77CDE-0FF4-4B85-9971-B7D584C44A0E}" sibTransId="{FD1738CC-435B-4DF2-BBA5-671400FDE481}"/>
    <dgm:cxn modelId="{6D49B691-A25A-45A8-AD24-DF16C7A48C94}" srcId="{8895EE36-088B-4031-AAC2-D988F09762CE}" destId="{4C397ED2-E768-4BE0-A208-A5CD072184E4}" srcOrd="6" destOrd="0" parTransId="{421BEDBA-6BC7-4722-8EB5-BD6A5C36B631}" sibTransId="{4694514E-D695-4335-9CD9-82C830FAF31A}"/>
    <dgm:cxn modelId="{BD41F291-DE45-4C6E-A72E-12E3D3AF8B9B}" type="presOf" srcId="{17E00B05-AD4A-4365-B398-D679BB836EC4}" destId="{F4576B1E-D1FC-4FAA-BDB1-EEB3FE5599C8}" srcOrd="0" destOrd="0" presId="urn:microsoft.com/office/officeart/2005/8/layout/vList2"/>
    <dgm:cxn modelId="{6121559F-C989-4043-AB59-06AAC5913D6C}" srcId="{8895EE36-088B-4031-AAC2-D988F09762CE}" destId="{841B8CB7-F98F-49B0-990D-B3AFFF59D657}" srcOrd="2" destOrd="0" parTransId="{EF7FE9D0-89A7-48A3-92BB-33EC4A12082C}" sibTransId="{CA544B89-F61B-4CCC-B4C4-85498D8DBFD0}"/>
    <dgm:cxn modelId="{F95C06A6-D022-4552-AF90-F6D32E2E565E}" type="presOf" srcId="{0C23A9D8-8F5B-4370-98D4-D47EC0CF4AD1}" destId="{A2A4A8C5-897B-4ADF-8870-A6CE8FBD3982}" srcOrd="0" destOrd="0" presId="urn:microsoft.com/office/officeart/2005/8/layout/vList2"/>
    <dgm:cxn modelId="{57F6ECB2-FA1E-4F2B-B4B8-737567C719C0}" type="presOf" srcId="{0A0B1A82-93D6-4F1A-BC69-E19E879A788A}" destId="{176CE2A3-B913-468D-9924-0C9EB97CFAB6}" srcOrd="0" destOrd="0" presId="urn:microsoft.com/office/officeart/2005/8/layout/vList2"/>
    <dgm:cxn modelId="{B65E2ADA-D33D-4B1D-B421-3243ED8494DB}" srcId="{8895EE36-088B-4031-AAC2-D988F09762CE}" destId="{0C23A9D8-8F5B-4370-98D4-D47EC0CF4AD1}" srcOrd="5" destOrd="0" parTransId="{DC5BB4DE-74D4-4C13-8C98-094B74183461}" sibTransId="{4C3A2318-781D-418E-BFA5-EBDB9505BBF3}"/>
    <dgm:cxn modelId="{BCB55FEF-125E-4419-8981-57A08B5EEB8B}" type="presOf" srcId="{8895EE36-088B-4031-AAC2-D988F09762CE}" destId="{24EE53EA-230C-4F6A-B8FC-E22472ADC44A}" srcOrd="0" destOrd="0" presId="urn:microsoft.com/office/officeart/2005/8/layout/vList2"/>
    <dgm:cxn modelId="{B00E40E3-56A4-450D-893D-3722B0817325}" type="presParOf" srcId="{24EE53EA-230C-4F6A-B8FC-E22472ADC44A}" destId="{F4576B1E-D1FC-4FAA-BDB1-EEB3FE5599C8}" srcOrd="0" destOrd="0" presId="urn:microsoft.com/office/officeart/2005/8/layout/vList2"/>
    <dgm:cxn modelId="{986D48A4-8E34-4CC8-B526-1EADBC6D9C23}" type="presParOf" srcId="{24EE53EA-230C-4F6A-B8FC-E22472ADC44A}" destId="{E9DFF692-3B5E-4C7E-B15C-0B6FFA3ED326}" srcOrd="1" destOrd="0" presId="urn:microsoft.com/office/officeart/2005/8/layout/vList2"/>
    <dgm:cxn modelId="{1E2465E9-D131-42A8-A0E7-80CFB64AF377}" type="presParOf" srcId="{24EE53EA-230C-4F6A-B8FC-E22472ADC44A}" destId="{4990ACF6-ECE9-4221-9E70-8253CF592DE7}" srcOrd="2" destOrd="0" presId="urn:microsoft.com/office/officeart/2005/8/layout/vList2"/>
    <dgm:cxn modelId="{2AD4278E-3A8C-422D-B168-A8776BBB6473}" type="presParOf" srcId="{24EE53EA-230C-4F6A-B8FC-E22472ADC44A}" destId="{A1A6BED6-16C3-4A36-AA64-2DD11700886E}" srcOrd="3" destOrd="0" presId="urn:microsoft.com/office/officeart/2005/8/layout/vList2"/>
    <dgm:cxn modelId="{8A6FD6C9-8355-491B-B256-65C7A6D8820B}" type="presParOf" srcId="{24EE53EA-230C-4F6A-B8FC-E22472ADC44A}" destId="{61780E7F-B940-44FF-A29D-95B7BBD2B363}" srcOrd="4" destOrd="0" presId="urn:microsoft.com/office/officeart/2005/8/layout/vList2"/>
    <dgm:cxn modelId="{7EA8AC74-2EA1-4DA9-B660-BD58D4826F25}" type="presParOf" srcId="{24EE53EA-230C-4F6A-B8FC-E22472ADC44A}" destId="{0336FD92-D9DA-48D2-9BF0-BA11A7AA2E20}" srcOrd="5" destOrd="0" presId="urn:microsoft.com/office/officeart/2005/8/layout/vList2"/>
    <dgm:cxn modelId="{C0DCC8A0-A24A-4AC6-84E4-F4DC8C39D1E2}" type="presParOf" srcId="{24EE53EA-230C-4F6A-B8FC-E22472ADC44A}" destId="{176CE2A3-B913-468D-9924-0C9EB97CFAB6}" srcOrd="6" destOrd="0" presId="urn:microsoft.com/office/officeart/2005/8/layout/vList2"/>
    <dgm:cxn modelId="{D7E58527-49F0-409C-A555-5E6F73E9FAEF}" type="presParOf" srcId="{24EE53EA-230C-4F6A-B8FC-E22472ADC44A}" destId="{E75B0BE5-B8F2-4D23-A113-AAB03B8F644A}" srcOrd="7" destOrd="0" presId="urn:microsoft.com/office/officeart/2005/8/layout/vList2"/>
    <dgm:cxn modelId="{22E3CBED-9A39-4E97-AD11-78896921A0E3}" type="presParOf" srcId="{24EE53EA-230C-4F6A-B8FC-E22472ADC44A}" destId="{48359966-8470-4C92-B059-4BB13178C491}" srcOrd="8" destOrd="0" presId="urn:microsoft.com/office/officeart/2005/8/layout/vList2"/>
    <dgm:cxn modelId="{40F39AA9-DC9E-406E-A882-8E6F5AA56ABA}" type="presParOf" srcId="{24EE53EA-230C-4F6A-B8FC-E22472ADC44A}" destId="{E25A0E15-42F0-4D8A-92A1-695A749A002B}" srcOrd="9" destOrd="0" presId="urn:microsoft.com/office/officeart/2005/8/layout/vList2"/>
    <dgm:cxn modelId="{1495F5EA-825D-430B-B3D1-A5E67208838A}" type="presParOf" srcId="{24EE53EA-230C-4F6A-B8FC-E22472ADC44A}" destId="{A2A4A8C5-897B-4ADF-8870-A6CE8FBD3982}" srcOrd="10" destOrd="0" presId="urn:microsoft.com/office/officeart/2005/8/layout/vList2"/>
    <dgm:cxn modelId="{073F04DA-E581-4EB0-A206-132466E7402C}" type="presParOf" srcId="{24EE53EA-230C-4F6A-B8FC-E22472ADC44A}" destId="{748AED2F-C918-4C30-940E-6F65121479C7}" srcOrd="11" destOrd="0" presId="urn:microsoft.com/office/officeart/2005/8/layout/vList2"/>
    <dgm:cxn modelId="{FE0F1683-F95E-45A6-96B5-5439D60F0D0E}" type="presParOf" srcId="{24EE53EA-230C-4F6A-B8FC-E22472ADC44A}" destId="{FA36ACDC-3D35-49A0-8887-A98205C2B41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AF0924-019A-475D-B0DF-C418105DDD8F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13FC05-08A4-4BFC-8F9D-83F7DC660665}">
      <dgm:prSet phldrT="[Текст]" custT="1"/>
      <dgm:spPr/>
      <dgm:t>
        <a:bodyPr/>
        <a:lstStyle/>
        <a:p>
          <a:r>
            <a:rPr lang="ru-RU" sz="900" b="1" u="sng" spc="-5" dirty="0">
              <a:latin typeface="Arial Narrow" panose="020B0606020202030204" pitchFamily="34" charset="0"/>
              <a:cs typeface="Verdana"/>
            </a:rPr>
            <a:t>Приобретение </a:t>
          </a:r>
          <a:r>
            <a:rPr lang="ru-RU" sz="900" b="1" u="sng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1" u="sng" spc="-5" dirty="0">
              <a:latin typeface="Arial Narrow" panose="020B0606020202030204" pitchFamily="34" charset="0"/>
              <a:cs typeface="Verdana"/>
            </a:rPr>
            <a:t>опыта-разрешение </a:t>
          </a:r>
          <a:r>
            <a:rPr lang="ru-RU" sz="900" b="1" u="sng" spc="-409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1" u="sng" spc="-5" dirty="0">
              <a:latin typeface="Arial Narrow" panose="020B0606020202030204" pitchFamily="34" charset="0"/>
              <a:cs typeface="Verdana"/>
            </a:rPr>
            <a:t>проблем,</a:t>
          </a:r>
          <a:r>
            <a:rPr lang="ru-RU" sz="900" b="1" u="sng" spc="-65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0" spc="-5" dirty="0">
              <a:latin typeface="Arial Narrow" panose="020B0606020202030204" pitchFamily="34" charset="0"/>
              <a:cs typeface="Verdana"/>
            </a:rPr>
            <a:t>принятие </a:t>
          </a:r>
          <a:r>
            <a:rPr lang="ru-RU" sz="900" b="0" spc="-409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0" dirty="0">
              <a:latin typeface="Arial Narrow" panose="020B0606020202030204" pitchFamily="34" charset="0"/>
              <a:cs typeface="Verdana"/>
            </a:rPr>
            <a:t>решений, </a:t>
          </a:r>
          <a:r>
            <a:rPr lang="ru-RU" sz="900" b="0" spc="5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0" spc="-5" dirty="0">
              <a:latin typeface="Arial Narrow" panose="020B0606020202030204" pitchFamily="34" charset="0"/>
              <a:cs typeface="Verdana"/>
            </a:rPr>
            <a:t>позитивное поведение</a:t>
          </a:r>
          <a:endParaRPr lang="ru-RU" sz="900" b="0" dirty="0">
            <a:latin typeface="Arial Narrow" panose="020B0606020202030204" pitchFamily="34" charset="0"/>
          </a:endParaRPr>
        </a:p>
      </dgm:t>
    </dgm:pt>
    <dgm:pt modelId="{852CD815-766A-4433-A2F9-429D90D25635}" type="parTrans" cxnId="{C1815309-D501-441D-A394-6C3F5681E7AB}">
      <dgm:prSet/>
      <dgm:spPr/>
      <dgm:t>
        <a:bodyPr/>
        <a:lstStyle/>
        <a:p>
          <a:endParaRPr lang="ru-RU"/>
        </a:p>
      </dgm:t>
    </dgm:pt>
    <dgm:pt modelId="{F0AA4349-12DD-4C1C-8CCF-38B5AB9D62B0}" type="sibTrans" cxnId="{C1815309-D501-441D-A394-6C3F5681E7AB}">
      <dgm:prSet/>
      <dgm:spPr/>
      <dgm:t>
        <a:bodyPr/>
        <a:lstStyle/>
        <a:p>
          <a:endParaRPr lang="ru-RU"/>
        </a:p>
      </dgm:t>
    </dgm:pt>
    <dgm:pt modelId="{B84E2C28-7B42-40F1-8680-AA506B68E537}">
      <dgm:prSet phldrT="[Текст]" custT="1"/>
      <dgm:spPr/>
      <dgm:t>
        <a:bodyPr/>
        <a:lstStyle/>
        <a:p>
          <a:r>
            <a:rPr lang="ru-RU" sz="700" b="1" i="0" u="sng" spc="-5" dirty="0">
              <a:latin typeface="Arial Narrow" panose="020B0606020202030204" pitchFamily="34" charset="0"/>
              <a:cs typeface="Verdana"/>
            </a:rPr>
            <a:t>Создание учебных </a:t>
          </a:r>
          <a:r>
            <a:rPr lang="ru-RU" sz="700" b="1" i="0" u="sng" dirty="0">
              <a:latin typeface="Arial Narrow" panose="020B0606020202030204" pitchFamily="34" charset="0"/>
              <a:cs typeface="Verdana"/>
            </a:rPr>
            <a:t> </a:t>
          </a:r>
          <a:r>
            <a:rPr lang="ru-RU" sz="700" b="1" i="0" u="sng" spc="-5" dirty="0">
              <a:latin typeface="Arial Narrow" panose="020B0606020202030204" pitchFamily="34" charset="0"/>
              <a:cs typeface="Verdana"/>
            </a:rPr>
            <a:t>ситуаций,</a:t>
          </a:r>
          <a:r>
            <a:rPr lang="ru-RU" sz="700" i="0" spc="-80" dirty="0">
              <a:latin typeface="Arial Narrow" panose="020B0606020202030204" pitchFamily="34" charset="0"/>
              <a:cs typeface="Verdana"/>
            </a:rPr>
            <a:t> </a:t>
          </a:r>
          <a:r>
            <a:rPr lang="ru-RU" sz="700" i="0" spc="-5" dirty="0">
              <a:latin typeface="Arial Narrow" panose="020B0606020202030204" pitchFamily="34" charset="0"/>
              <a:cs typeface="Verdana"/>
            </a:rPr>
            <a:t>инициирующих </a:t>
          </a:r>
          <a:r>
            <a:rPr lang="ru-RU" sz="700" i="0" spc="-5" dirty="0">
              <a:latin typeface="Arial Narrow" panose="020B0606020202030204" pitchFamily="34" charset="0"/>
            </a:rPr>
            <a:t>учебную деятельность учащихся, мотивирующих их  на учебную деятельность и  проясняющих смыслы этой</a:t>
          </a:r>
          <a:endParaRPr lang="ru-RU" sz="700" i="0" dirty="0">
            <a:latin typeface="Arial Narrow" panose="020B0606020202030204" pitchFamily="34" charset="0"/>
          </a:endParaRPr>
        </a:p>
      </dgm:t>
    </dgm:pt>
    <dgm:pt modelId="{213800C4-3D98-4836-978F-E972009A6481}" type="parTrans" cxnId="{31831FD8-F081-4E19-B79D-CBEF5B83A55A}">
      <dgm:prSet/>
      <dgm:spPr/>
      <dgm:t>
        <a:bodyPr/>
        <a:lstStyle/>
        <a:p>
          <a:endParaRPr lang="ru-RU"/>
        </a:p>
      </dgm:t>
    </dgm:pt>
    <dgm:pt modelId="{2D478C37-0EBE-4212-A111-66236DCE8110}" type="sibTrans" cxnId="{31831FD8-F081-4E19-B79D-CBEF5B83A55A}">
      <dgm:prSet/>
      <dgm:spPr/>
      <dgm:t>
        <a:bodyPr/>
        <a:lstStyle/>
        <a:p>
          <a:endParaRPr lang="ru-RU"/>
        </a:p>
      </dgm:t>
    </dgm:pt>
    <dgm:pt modelId="{016D9F46-A58E-4387-AEF5-A7163851D989}">
      <dgm:prSet phldrT="[Текст]" custT="1"/>
      <dgm:spPr/>
      <dgm:t>
        <a:bodyPr/>
        <a:lstStyle/>
        <a:p>
          <a:r>
            <a:rPr lang="ru-RU" sz="800" b="1" u="sng" dirty="0">
              <a:latin typeface="Arial Narrow" panose="020B0606020202030204" pitchFamily="34" charset="0"/>
            </a:rPr>
            <a:t>Учение в общении</a:t>
          </a:r>
          <a:r>
            <a:rPr lang="ru-RU" sz="800" dirty="0">
              <a:latin typeface="Arial Narrow" panose="020B0606020202030204" pitchFamily="34" charset="0"/>
            </a:rPr>
            <a:t>,  или учебное  сотрудничество, задания на работу в  парах и малых группах</a:t>
          </a:r>
        </a:p>
      </dgm:t>
    </dgm:pt>
    <dgm:pt modelId="{5CF5C746-EAE6-4FC0-9A66-70DA6E49D35C}" type="parTrans" cxnId="{D7F3F526-1FDC-4F8B-8888-42C7EE68808D}">
      <dgm:prSet/>
      <dgm:spPr/>
      <dgm:t>
        <a:bodyPr/>
        <a:lstStyle/>
        <a:p>
          <a:endParaRPr lang="ru-RU"/>
        </a:p>
      </dgm:t>
    </dgm:pt>
    <dgm:pt modelId="{DFFFF7A1-1CD2-43C0-8F50-51B79AFF3E11}" type="sibTrans" cxnId="{D7F3F526-1FDC-4F8B-8888-42C7EE68808D}">
      <dgm:prSet/>
      <dgm:spPr/>
      <dgm:t>
        <a:bodyPr/>
        <a:lstStyle/>
        <a:p>
          <a:endParaRPr lang="ru-RU"/>
        </a:p>
      </dgm:t>
    </dgm:pt>
    <dgm:pt modelId="{89D09134-529F-4064-9EC0-3AFB1D99893E}">
      <dgm:prSet phldrT="[Текст]" custT="1"/>
      <dgm:spPr/>
      <dgm:t>
        <a:bodyPr/>
        <a:lstStyle/>
        <a:p>
          <a:r>
            <a:rPr lang="ru-RU" sz="800" b="1" u="sng" dirty="0">
              <a:latin typeface="Arial Narrow" panose="020B0606020202030204" pitchFamily="34" charset="0"/>
            </a:rPr>
            <a:t>Поисковая активность– </a:t>
          </a:r>
          <a:r>
            <a:rPr lang="ru-RU" sz="800" dirty="0">
              <a:latin typeface="Arial Narrow" panose="020B0606020202030204" pitchFamily="34" charset="0"/>
            </a:rPr>
            <a:t>задания поискового  характера, учебные исследования, проекты</a:t>
          </a:r>
        </a:p>
      </dgm:t>
    </dgm:pt>
    <dgm:pt modelId="{6E15AA9B-497B-462A-B7B0-5AA1EACDC299}" type="parTrans" cxnId="{85260C22-8248-470A-A116-080C1B81AD5F}">
      <dgm:prSet/>
      <dgm:spPr/>
      <dgm:t>
        <a:bodyPr/>
        <a:lstStyle/>
        <a:p>
          <a:endParaRPr lang="ru-RU"/>
        </a:p>
      </dgm:t>
    </dgm:pt>
    <dgm:pt modelId="{099C14B0-E9CA-4174-912B-03C244559EC8}" type="sibTrans" cxnId="{85260C22-8248-470A-A116-080C1B81AD5F}">
      <dgm:prSet/>
      <dgm:spPr/>
      <dgm:t>
        <a:bodyPr/>
        <a:lstStyle/>
        <a:p>
          <a:endParaRPr lang="ru-RU"/>
        </a:p>
      </dgm:t>
    </dgm:pt>
    <dgm:pt modelId="{31DF9661-B9A5-4AD4-BAC3-AD9EE79EF402}">
      <dgm:prSet phldrT="[Текст]"/>
      <dgm:spPr/>
      <dgm:t>
        <a:bodyPr/>
        <a:lstStyle/>
        <a:p>
          <a:r>
            <a:rPr lang="ru-RU" b="1" u="sng" dirty="0">
              <a:latin typeface="Arial Narrow" panose="020B0606020202030204" pitchFamily="34" charset="0"/>
            </a:rPr>
            <a:t>Оценочная  самостоятельность  школьников, </a:t>
          </a:r>
          <a:r>
            <a:rPr lang="ru-RU" dirty="0">
              <a:latin typeface="Arial Narrow" panose="020B0606020202030204" pitchFamily="34" charset="0"/>
            </a:rPr>
            <a:t>задания  на само- и </a:t>
          </a:r>
          <a:r>
            <a:rPr lang="ru-RU" dirty="0" err="1">
              <a:latin typeface="Arial Narrow" panose="020B0606020202030204" pitchFamily="34" charset="0"/>
            </a:rPr>
            <a:t>взаимооценку</a:t>
          </a:r>
          <a:r>
            <a:rPr lang="ru-RU" dirty="0">
              <a:latin typeface="Arial Narrow" panose="020B0606020202030204" pitchFamily="34" charset="0"/>
            </a:rPr>
            <a:t>: кейсы, ролевые  игры, диспуты и др</a:t>
          </a:r>
          <a:r>
            <a:rPr lang="ru-RU" dirty="0"/>
            <a:t>.</a:t>
          </a:r>
        </a:p>
      </dgm:t>
    </dgm:pt>
    <dgm:pt modelId="{BF979EF2-E041-49E6-A780-39DD7D5A702B}" type="parTrans" cxnId="{C4959D1B-44CA-4815-8D64-C13F680E214C}">
      <dgm:prSet/>
      <dgm:spPr/>
      <dgm:t>
        <a:bodyPr/>
        <a:lstStyle/>
        <a:p>
          <a:endParaRPr lang="ru-RU"/>
        </a:p>
      </dgm:t>
    </dgm:pt>
    <dgm:pt modelId="{FCD45D9A-B1CB-481E-9681-502F53E6991F}" type="sibTrans" cxnId="{C4959D1B-44CA-4815-8D64-C13F680E214C}">
      <dgm:prSet/>
      <dgm:spPr/>
      <dgm:t>
        <a:bodyPr/>
        <a:lstStyle/>
        <a:p>
          <a:endParaRPr lang="ru-RU"/>
        </a:p>
      </dgm:t>
    </dgm:pt>
    <dgm:pt modelId="{B5E98ECB-D86B-44B4-8AEE-C1E3A8FB6960}" type="pres">
      <dgm:prSet presAssocID="{53AF0924-019A-475D-B0DF-C418105DDD8F}" presName="cycle" presStyleCnt="0">
        <dgm:presLayoutVars>
          <dgm:dir/>
          <dgm:resizeHandles val="exact"/>
        </dgm:presLayoutVars>
      </dgm:prSet>
      <dgm:spPr/>
    </dgm:pt>
    <dgm:pt modelId="{FAF93791-DAF0-4B4D-A9C9-DBC0751C5179}" type="pres">
      <dgm:prSet presAssocID="{9513FC05-08A4-4BFC-8F9D-83F7DC660665}" presName="node" presStyleLbl="node1" presStyleIdx="0" presStyleCnt="5" custScaleX="114357" custScaleY="116806">
        <dgm:presLayoutVars>
          <dgm:bulletEnabled val="1"/>
        </dgm:presLayoutVars>
      </dgm:prSet>
      <dgm:spPr/>
    </dgm:pt>
    <dgm:pt modelId="{4A3B6B2E-B5E9-4BD2-A7C9-ED6CA3695DDA}" type="pres">
      <dgm:prSet presAssocID="{F0AA4349-12DD-4C1C-8CCF-38B5AB9D62B0}" presName="sibTrans" presStyleLbl="sibTrans2D1" presStyleIdx="0" presStyleCnt="5"/>
      <dgm:spPr/>
    </dgm:pt>
    <dgm:pt modelId="{1F5B331A-00D1-4F68-B38F-684021EEB2D3}" type="pres">
      <dgm:prSet presAssocID="{F0AA4349-12DD-4C1C-8CCF-38B5AB9D62B0}" presName="connectorText" presStyleLbl="sibTrans2D1" presStyleIdx="0" presStyleCnt="5"/>
      <dgm:spPr/>
    </dgm:pt>
    <dgm:pt modelId="{52ECD0B7-E5E2-4250-B0A7-4AC1DB7F5045}" type="pres">
      <dgm:prSet presAssocID="{B84E2C28-7B42-40F1-8680-AA506B68E537}" presName="node" presStyleLbl="node1" presStyleIdx="1" presStyleCnt="5" custScaleX="120241" custScaleY="118519">
        <dgm:presLayoutVars>
          <dgm:bulletEnabled val="1"/>
        </dgm:presLayoutVars>
      </dgm:prSet>
      <dgm:spPr/>
    </dgm:pt>
    <dgm:pt modelId="{31F320F6-728B-40A5-B675-7F0017A4F6AB}" type="pres">
      <dgm:prSet presAssocID="{2D478C37-0EBE-4212-A111-66236DCE8110}" presName="sibTrans" presStyleLbl="sibTrans2D1" presStyleIdx="1" presStyleCnt="5"/>
      <dgm:spPr/>
    </dgm:pt>
    <dgm:pt modelId="{480B3A47-0E96-43BD-8FA1-EDCE857FBBB5}" type="pres">
      <dgm:prSet presAssocID="{2D478C37-0EBE-4212-A111-66236DCE8110}" presName="connectorText" presStyleLbl="sibTrans2D1" presStyleIdx="1" presStyleCnt="5"/>
      <dgm:spPr/>
    </dgm:pt>
    <dgm:pt modelId="{F981527B-6382-479F-9DE4-571ADFFF0680}" type="pres">
      <dgm:prSet presAssocID="{016D9F46-A58E-4387-AEF5-A7163851D989}" presName="node" presStyleLbl="node1" presStyleIdx="2" presStyleCnt="5" custScaleX="100500" custScaleY="107971">
        <dgm:presLayoutVars>
          <dgm:bulletEnabled val="1"/>
        </dgm:presLayoutVars>
      </dgm:prSet>
      <dgm:spPr/>
    </dgm:pt>
    <dgm:pt modelId="{F56EBB5E-F612-4A10-BF0C-295140EC425B}" type="pres">
      <dgm:prSet presAssocID="{DFFFF7A1-1CD2-43C0-8F50-51B79AFF3E11}" presName="sibTrans" presStyleLbl="sibTrans2D1" presStyleIdx="2" presStyleCnt="5"/>
      <dgm:spPr/>
    </dgm:pt>
    <dgm:pt modelId="{038A62A2-0EB0-44B7-B4FE-90D1048DDA91}" type="pres">
      <dgm:prSet presAssocID="{DFFFF7A1-1CD2-43C0-8F50-51B79AFF3E11}" presName="connectorText" presStyleLbl="sibTrans2D1" presStyleIdx="2" presStyleCnt="5"/>
      <dgm:spPr/>
    </dgm:pt>
    <dgm:pt modelId="{575FF3B7-6FF9-4C4A-8DEC-76B15A14863A}" type="pres">
      <dgm:prSet presAssocID="{89D09134-529F-4064-9EC0-3AFB1D99893E}" presName="node" presStyleLbl="node1" presStyleIdx="3" presStyleCnt="5" custScaleX="105587" custScaleY="101069" custRadScaleRad="99540" custRadScaleInc="-4670">
        <dgm:presLayoutVars>
          <dgm:bulletEnabled val="1"/>
        </dgm:presLayoutVars>
      </dgm:prSet>
      <dgm:spPr/>
    </dgm:pt>
    <dgm:pt modelId="{6D693C73-9081-44F0-B3CB-27FD554AA9D0}" type="pres">
      <dgm:prSet presAssocID="{099C14B0-E9CA-4174-912B-03C244559EC8}" presName="sibTrans" presStyleLbl="sibTrans2D1" presStyleIdx="3" presStyleCnt="5"/>
      <dgm:spPr/>
    </dgm:pt>
    <dgm:pt modelId="{3D073030-2481-471B-AC0E-0B12C54BEA98}" type="pres">
      <dgm:prSet presAssocID="{099C14B0-E9CA-4174-912B-03C244559EC8}" presName="connectorText" presStyleLbl="sibTrans2D1" presStyleIdx="3" presStyleCnt="5"/>
      <dgm:spPr/>
    </dgm:pt>
    <dgm:pt modelId="{982BA684-72EC-499B-BD18-0CC0B19A57C0}" type="pres">
      <dgm:prSet presAssocID="{31DF9661-B9A5-4AD4-BAC3-AD9EE79EF402}" presName="node" presStyleLbl="node1" presStyleIdx="4" presStyleCnt="5" custScaleX="118734" custScaleY="114471">
        <dgm:presLayoutVars>
          <dgm:bulletEnabled val="1"/>
        </dgm:presLayoutVars>
      </dgm:prSet>
      <dgm:spPr/>
    </dgm:pt>
    <dgm:pt modelId="{F8D795E0-7F8C-41E1-9E4E-399CE9F3091A}" type="pres">
      <dgm:prSet presAssocID="{FCD45D9A-B1CB-481E-9681-502F53E6991F}" presName="sibTrans" presStyleLbl="sibTrans2D1" presStyleIdx="4" presStyleCnt="5"/>
      <dgm:spPr/>
    </dgm:pt>
    <dgm:pt modelId="{999CD646-41DE-4DB0-8AAF-6A427AE4AD06}" type="pres">
      <dgm:prSet presAssocID="{FCD45D9A-B1CB-481E-9681-502F53E6991F}" presName="connectorText" presStyleLbl="sibTrans2D1" presStyleIdx="4" presStyleCnt="5"/>
      <dgm:spPr/>
    </dgm:pt>
  </dgm:ptLst>
  <dgm:cxnLst>
    <dgm:cxn modelId="{C1815309-D501-441D-A394-6C3F5681E7AB}" srcId="{53AF0924-019A-475D-B0DF-C418105DDD8F}" destId="{9513FC05-08A4-4BFC-8F9D-83F7DC660665}" srcOrd="0" destOrd="0" parTransId="{852CD815-766A-4433-A2F9-429D90D25635}" sibTransId="{F0AA4349-12DD-4C1C-8CCF-38B5AB9D62B0}"/>
    <dgm:cxn modelId="{D7D8B50B-016D-4667-AEC0-8867FF783404}" type="presOf" srcId="{F0AA4349-12DD-4C1C-8CCF-38B5AB9D62B0}" destId="{1F5B331A-00D1-4F68-B38F-684021EEB2D3}" srcOrd="1" destOrd="0" presId="urn:microsoft.com/office/officeart/2005/8/layout/cycle2"/>
    <dgm:cxn modelId="{C4959D1B-44CA-4815-8D64-C13F680E214C}" srcId="{53AF0924-019A-475D-B0DF-C418105DDD8F}" destId="{31DF9661-B9A5-4AD4-BAC3-AD9EE79EF402}" srcOrd="4" destOrd="0" parTransId="{BF979EF2-E041-49E6-A780-39DD7D5A702B}" sibTransId="{FCD45D9A-B1CB-481E-9681-502F53E6991F}"/>
    <dgm:cxn modelId="{8D6D841D-6E9B-4BF7-BE63-B813FBA080B4}" type="presOf" srcId="{FCD45D9A-B1CB-481E-9681-502F53E6991F}" destId="{999CD646-41DE-4DB0-8AAF-6A427AE4AD06}" srcOrd="1" destOrd="0" presId="urn:microsoft.com/office/officeart/2005/8/layout/cycle2"/>
    <dgm:cxn modelId="{85260C22-8248-470A-A116-080C1B81AD5F}" srcId="{53AF0924-019A-475D-B0DF-C418105DDD8F}" destId="{89D09134-529F-4064-9EC0-3AFB1D99893E}" srcOrd="3" destOrd="0" parTransId="{6E15AA9B-497B-462A-B7B0-5AA1EACDC299}" sibTransId="{099C14B0-E9CA-4174-912B-03C244559EC8}"/>
    <dgm:cxn modelId="{3D318D22-AC59-40A4-81F5-D6B383F0E7E2}" type="presOf" srcId="{53AF0924-019A-475D-B0DF-C418105DDD8F}" destId="{B5E98ECB-D86B-44B4-8AEE-C1E3A8FB6960}" srcOrd="0" destOrd="0" presId="urn:microsoft.com/office/officeart/2005/8/layout/cycle2"/>
    <dgm:cxn modelId="{D7F3F526-1FDC-4F8B-8888-42C7EE68808D}" srcId="{53AF0924-019A-475D-B0DF-C418105DDD8F}" destId="{016D9F46-A58E-4387-AEF5-A7163851D989}" srcOrd="2" destOrd="0" parTransId="{5CF5C746-EAE6-4FC0-9A66-70DA6E49D35C}" sibTransId="{DFFFF7A1-1CD2-43C0-8F50-51B79AFF3E11}"/>
    <dgm:cxn modelId="{CD86F22E-1D1C-43B1-9DEF-111A44772899}" type="presOf" srcId="{31DF9661-B9A5-4AD4-BAC3-AD9EE79EF402}" destId="{982BA684-72EC-499B-BD18-0CC0B19A57C0}" srcOrd="0" destOrd="0" presId="urn:microsoft.com/office/officeart/2005/8/layout/cycle2"/>
    <dgm:cxn modelId="{7EC3A265-CE2F-49AD-8DEB-6AAC4C38D051}" type="presOf" srcId="{2D478C37-0EBE-4212-A111-66236DCE8110}" destId="{31F320F6-728B-40A5-B675-7F0017A4F6AB}" srcOrd="0" destOrd="0" presId="urn:microsoft.com/office/officeart/2005/8/layout/cycle2"/>
    <dgm:cxn modelId="{3C2DDB6E-4A44-46C3-90F9-2C7972D623CD}" type="presOf" srcId="{FCD45D9A-B1CB-481E-9681-502F53E6991F}" destId="{F8D795E0-7F8C-41E1-9E4E-399CE9F3091A}" srcOrd="0" destOrd="0" presId="urn:microsoft.com/office/officeart/2005/8/layout/cycle2"/>
    <dgm:cxn modelId="{6E0D4D70-2E2C-452D-B0E2-B1AFB64C2698}" type="presOf" srcId="{2D478C37-0EBE-4212-A111-66236DCE8110}" destId="{480B3A47-0E96-43BD-8FA1-EDCE857FBBB5}" srcOrd="1" destOrd="0" presId="urn:microsoft.com/office/officeart/2005/8/layout/cycle2"/>
    <dgm:cxn modelId="{49054151-CBC8-4D7C-92C1-0FBFD2C22F4C}" type="presOf" srcId="{B84E2C28-7B42-40F1-8680-AA506B68E537}" destId="{52ECD0B7-E5E2-4250-B0A7-4AC1DB7F5045}" srcOrd="0" destOrd="0" presId="urn:microsoft.com/office/officeart/2005/8/layout/cycle2"/>
    <dgm:cxn modelId="{B4471E72-A8E9-4A3A-9E8F-65C9E3A304DD}" type="presOf" srcId="{099C14B0-E9CA-4174-912B-03C244559EC8}" destId="{6D693C73-9081-44F0-B3CB-27FD554AA9D0}" srcOrd="0" destOrd="0" presId="urn:microsoft.com/office/officeart/2005/8/layout/cycle2"/>
    <dgm:cxn modelId="{9961FE7A-2E77-44E2-9815-40FAD92E8302}" type="presOf" srcId="{DFFFF7A1-1CD2-43C0-8F50-51B79AFF3E11}" destId="{038A62A2-0EB0-44B7-B4FE-90D1048DDA91}" srcOrd="1" destOrd="0" presId="urn:microsoft.com/office/officeart/2005/8/layout/cycle2"/>
    <dgm:cxn modelId="{58D49396-27C8-4D6A-8763-884239CDFF03}" type="presOf" srcId="{DFFFF7A1-1CD2-43C0-8F50-51B79AFF3E11}" destId="{F56EBB5E-F612-4A10-BF0C-295140EC425B}" srcOrd="0" destOrd="0" presId="urn:microsoft.com/office/officeart/2005/8/layout/cycle2"/>
    <dgm:cxn modelId="{60E1CD9B-1FAF-4FEB-9927-D55ECF2C379E}" type="presOf" srcId="{F0AA4349-12DD-4C1C-8CCF-38B5AB9D62B0}" destId="{4A3B6B2E-B5E9-4BD2-A7C9-ED6CA3695DDA}" srcOrd="0" destOrd="0" presId="urn:microsoft.com/office/officeart/2005/8/layout/cycle2"/>
    <dgm:cxn modelId="{75C8E8A9-2308-4E7B-8AD3-ADE8449B095B}" type="presOf" srcId="{099C14B0-E9CA-4174-912B-03C244559EC8}" destId="{3D073030-2481-471B-AC0E-0B12C54BEA98}" srcOrd="1" destOrd="0" presId="urn:microsoft.com/office/officeart/2005/8/layout/cycle2"/>
    <dgm:cxn modelId="{503610BB-88C2-4C41-80E6-8B2C9BB6A4DF}" type="presOf" srcId="{9513FC05-08A4-4BFC-8F9D-83F7DC660665}" destId="{FAF93791-DAF0-4B4D-A9C9-DBC0751C5179}" srcOrd="0" destOrd="0" presId="urn:microsoft.com/office/officeart/2005/8/layout/cycle2"/>
    <dgm:cxn modelId="{357FC3D3-8157-4820-AD62-A70B61FC1AF4}" type="presOf" srcId="{89D09134-529F-4064-9EC0-3AFB1D99893E}" destId="{575FF3B7-6FF9-4C4A-8DEC-76B15A14863A}" srcOrd="0" destOrd="0" presId="urn:microsoft.com/office/officeart/2005/8/layout/cycle2"/>
    <dgm:cxn modelId="{31831FD8-F081-4E19-B79D-CBEF5B83A55A}" srcId="{53AF0924-019A-475D-B0DF-C418105DDD8F}" destId="{B84E2C28-7B42-40F1-8680-AA506B68E537}" srcOrd="1" destOrd="0" parTransId="{213800C4-3D98-4836-978F-E972009A6481}" sibTransId="{2D478C37-0EBE-4212-A111-66236DCE8110}"/>
    <dgm:cxn modelId="{214EE8EA-F63C-4223-9080-1AACCE9E9941}" type="presOf" srcId="{016D9F46-A58E-4387-AEF5-A7163851D989}" destId="{F981527B-6382-479F-9DE4-571ADFFF0680}" srcOrd="0" destOrd="0" presId="urn:microsoft.com/office/officeart/2005/8/layout/cycle2"/>
    <dgm:cxn modelId="{8AA702B6-B37B-46AD-9B7E-0A00DBF12224}" type="presParOf" srcId="{B5E98ECB-D86B-44B4-8AEE-C1E3A8FB6960}" destId="{FAF93791-DAF0-4B4D-A9C9-DBC0751C5179}" srcOrd="0" destOrd="0" presId="urn:microsoft.com/office/officeart/2005/8/layout/cycle2"/>
    <dgm:cxn modelId="{167735F4-9081-4A42-8C8C-9614F192F87D}" type="presParOf" srcId="{B5E98ECB-D86B-44B4-8AEE-C1E3A8FB6960}" destId="{4A3B6B2E-B5E9-4BD2-A7C9-ED6CA3695DDA}" srcOrd="1" destOrd="0" presId="urn:microsoft.com/office/officeart/2005/8/layout/cycle2"/>
    <dgm:cxn modelId="{CB1AC2BA-45CB-454D-BED0-43F7BB15237C}" type="presParOf" srcId="{4A3B6B2E-B5E9-4BD2-A7C9-ED6CA3695DDA}" destId="{1F5B331A-00D1-4F68-B38F-684021EEB2D3}" srcOrd="0" destOrd="0" presId="urn:microsoft.com/office/officeart/2005/8/layout/cycle2"/>
    <dgm:cxn modelId="{3FB12AE1-9BE3-4CDC-9DEA-AEC802946D46}" type="presParOf" srcId="{B5E98ECB-D86B-44B4-8AEE-C1E3A8FB6960}" destId="{52ECD0B7-E5E2-4250-B0A7-4AC1DB7F5045}" srcOrd="2" destOrd="0" presId="urn:microsoft.com/office/officeart/2005/8/layout/cycle2"/>
    <dgm:cxn modelId="{DBE46EE3-CE53-423E-955A-11A07C6268EA}" type="presParOf" srcId="{B5E98ECB-D86B-44B4-8AEE-C1E3A8FB6960}" destId="{31F320F6-728B-40A5-B675-7F0017A4F6AB}" srcOrd="3" destOrd="0" presId="urn:microsoft.com/office/officeart/2005/8/layout/cycle2"/>
    <dgm:cxn modelId="{E5F863CF-9C7D-46C0-A658-76EC988D7441}" type="presParOf" srcId="{31F320F6-728B-40A5-B675-7F0017A4F6AB}" destId="{480B3A47-0E96-43BD-8FA1-EDCE857FBBB5}" srcOrd="0" destOrd="0" presId="urn:microsoft.com/office/officeart/2005/8/layout/cycle2"/>
    <dgm:cxn modelId="{7486AA53-8D65-4F18-874A-78D4687C4B6A}" type="presParOf" srcId="{B5E98ECB-D86B-44B4-8AEE-C1E3A8FB6960}" destId="{F981527B-6382-479F-9DE4-571ADFFF0680}" srcOrd="4" destOrd="0" presId="urn:microsoft.com/office/officeart/2005/8/layout/cycle2"/>
    <dgm:cxn modelId="{664BB989-633D-4612-A27E-6F28EC4C155E}" type="presParOf" srcId="{B5E98ECB-D86B-44B4-8AEE-C1E3A8FB6960}" destId="{F56EBB5E-F612-4A10-BF0C-295140EC425B}" srcOrd="5" destOrd="0" presId="urn:microsoft.com/office/officeart/2005/8/layout/cycle2"/>
    <dgm:cxn modelId="{595C03AE-CE26-4A3B-962F-F682B9C35933}" type="presParOf" srcId="{F56EBB5E-F612-4A10-BF0C-295140EC425B}" destId="{038A62A2-0EB0-44B7-B4FE-90D1048DDA91}" srcOrd="0" destOrd="0" presId="urn:microsoft.com/office/officeart/2005/8/layout/cycle2"/>
    <dgm:cxn modelId="{0558447C-18B7-429D-B9C8-2C3634867638}" type="presParOf" srcId="{B5E98ECB-D86B-44B4-8AEE-C1E3A8FB6960}" destId="{575FF3B7-6FF9-4C4A-8DEC-76B15A14863A}" srcOrd="6" destOrd="0" presId="urn:microsoft.com/office/officeart/2005/8/layout/cycle2"/>
    <dgm:cxn modelId="{878A8432-5789-408A-8A31-152DB77A3077}" type="presParOf" srcId="{B5E98ECB-D86B-44B4-8AEE-C1E3A8FB6960}" destId="{6D693C73-9081-44F0-B3CB-27FD554AA9D0}" srcOrd="7" destOrd="0" presId="urn:microsoft.com/office/officeart/2005/8/layout/cycle2"/>
    <dgm:cxn modelId="{E0FCFD31-6711-4288-B9C5-4ED9A638F5BB}" type="presParOf" srcId="{6D693C73-9081-44F0-B3CB-27FD554AA9D0}" destId="{3D073030-2481-471B-AC0E-0B12C54BEA98}" srcOrd="0" destOrd="0" presId="urn:microsoft.com/office/officeart/2005/8/layout/cycle2"/>
    <dgm:cxn modelId="{6FD6812A-C9AA-41C7-AAF8-9E91CDF9B36F}" type="presParOf" srcId="{B5E98ECB-D86B-44B4-8AEE-C1E3A8FB6960}" destId="{982BA684-72EC-499B-BD18-0CC0B19A57C0}" srcOrd="8" destOrd="0" presId="urn:microsoft.com/office/officeart/2005/8/layout/cycle2"/>
    <dgm:cxn modelId="{A5B4ECD5-0843-4B74-ACB3-86CB83923E38}" type="presParOf" srcId="{B5E98ECB-D86B-44B4-8AEE-C1E3A8FB6960}" destId="{F8D795E0-7F8C-41E1-9E4E-399CE9F3091A}" srcOrd="9" destOrd="0" presId="urn:microsoft.com/office/officeart/2005/8/layout/cycle2"/>
    <dgm:cxn modelId="{2EC0B056-3FCD-4029-B932-E323F676057F}" type="presParOf" srcId="{F8D795E0-7F8C-41E1-9E4E-399CE9F3091A}" destId="{999CD646-41DE-4DB0-8AAF-6A427AE4AD0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CD62F1-06CF-41FB-BFD0-214392928B61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45928548-D472-4374-BFAF-5AEC4FC2BD86}">
      <dgm:prSet phldrT="[Текст]" custT="1"/>
      <dgm:spPr/>
      <dgm:t>
        <a:bodyPr/>
        <a:lstStyle/>
        <a:p>
          <a:pPr algn="l"/>
          <a: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связи с этим</a:t>
          </a:r>
          <a:r>
            <a:rPr lang="ru-RU" sz="1600" b="1" i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возникает потребность в изменении педагогической практики, </a:t>
          </a:r>
          <a:b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ориентации ее не на воспроизведение знаний, </a:t>
          </a:r>
          <a:br>
            <a:rPr lang="en-US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а на самостоятельный поиск, </a:t>
          </a:r>
          <a:b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использование современных технологий и инструментов, </a:t>
          </a:r>
          <a:br>
            <a:rPr lang="en-US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том числе информационных, цифровых, формирующих опыт эффективного мышления и продуктивной деятельности.</a:t>
          </a:r>
          <a:r>
            <a:rPr lang="ru-RU" sz="1600" b="1" i="1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5D4CBDC3-59BF-4F90-BE2B-923F624AD155}" type="parTrans" cxnId="{51B0BFDD-74FA-4479-A0B0-C87BFABFF915}">
      <dgm:prSet/>
      <dgm:spPr/>
      <dgm:t>
        <a:bodyPr/>
        <a:lstStyle/>
        <a:p>
          <a:endParaRPr lang="ru-RU"/>
        </a:p>
      </dgm:t>
    </dgm:pt>
    <dgm:pt modelId="{AC18648F-9A14-44A3-8A7A-476A2369F5B8}" type="sibTrans" cxnId="{51B0BFDD-74FA-4479-A0B0-C87BFABFF915}">
      <dgm:prSet/>
      <dgm:spPr/>
      <dgm:t>
        <a:bodyPr/>
        <a:lstStyle/>
        <a:p>
          <a:endParaRPr lang="ru-RU"/>
        </a:p>
      </dgm:t>
    </dgm:pt>
    <dgm:pt modelId="{86604C0F-D601-432A-9727-93DCB5823A50}" type="pres">
      <dgm:prSet presAssocID="{22CD62F1-06CF-41FB-BFD0-214392928B61}" presName="Name0" presStyleCnt="0">
        <dgm:presLayoutVars>
          <dgm:dir/>
          <dgm:animLvl val="lvl"/>
          <dgm:resizeHandles val="exact"/>
        </dgm:presLayoutVars>
      </dgm:prSet>
      <dgm:spPr/>
    </dgm:pt>
    <dgm:pt modelId="{1B00F9EB-1528-4830-82EF-0AA011AAD03F}" type="pres">
      <dgm:prSet presAssocID="{22CD62F1-06CF-41FB-BFD0-214392928B61}" presName="dummy" presStyleCnt="0"/>
      <dgm:spPr/>
    </dgm:pt>
    <dgm:pt modelId="{4066CB55-7325-4CAD-B4BF-7371C713ECF4}" type="pres">
      <dgm:prSet presAssocID="{22CD62F1-06CF-41FB-BFD0-214392928B61}" presName="linH" presStyleCnt="0"/>
      <dgm:spPr/>
    </dgm:pt>
    <dgm:pt modelId="{2E6C8DD1-7CF8-491B-A7EB-1F3FE8292251}" type="pres">
      <dgm:prSet presAssocID="{22CD62F1-06CF-41FB-BFD0-214392928B61}" presName="padding1" presStyleCnt="0"/>
      <dgm:spPr/>
    </dgm:pt>
    <dgm:pt modelId="{38E6BBBE-E75D-48F3-82FF-05EEFB7B9B2F}" type="pres">
      <dgm:prSet presAssocID="{45928548-D472-4374-BFAF-5AEC4FC2BD86}" presName="linV" presStyleCnt="0"/>
      <dgm:spPr/>
    </dgm:pt>
    <dgm:pt modelId="{43E5300D-BA51-4D12-9BFF-3B83E86F2477}" type="pres">
      <dgm:prSet presAssocID="{45928548-D472-4374-BFAF-5AEC4FC2BD86}" presName="spVertical1" presStyleCnt="0"/>
      <dgm:spPr/>
    </dgm:pt>
    <dgm:pt modelId="{BFB76A7C-99C7-49B5-A94B-4C896D414879}" type="pres">
      <dgm:prSet presAssocID="{45928548-D472-4374-BFAF-5AEC4FC2BD86}" presName="parTx" presStyleLbl="revTx" presStyleIdx="0" presStyleCnt="1" custScaleX="164670" custScaleY="170925" custLinFactNeighborX="-12874" custLinFactNeighborY="37088">
        <dgm:presLayoutVars>
          <dgm:chMax val="0"/>
          <dgm:chPref val="0"/>
          <dgm:bulletEnabled val="1"/>
        </dgm:presLayoutVars>
      </dgm:prSet>
      <dgm:spPr/>
    </dgm:pt>
    <dgm:pt modelId="{AE8927CC-53F4-4BEE-A9D4-2E7FE280800B}" type="pres">
      <dgm:prSet presAssocID="{45928548-D472-4374-BFAF-5AEC4FC2BD86}" presName="spVertical2" presStyleCnt="0"/>
      <dgm:spPr/>
    </dgm:pt>
    <dgm:pt modelId="{38CB85A4-B325-4D77-B72C-19C4EFECDE8C}" type="pres">
      <dgm:prSet presAssocID="{45928548-D472-4374-BFAF-5AEC4FC2BD86}" presName="spVertical3" presStyleCnt="0"/>
      <dgm:spPr/>
    </dgm:pt>
    <dgm:pt modelId="{31C5C5F3-918A-49B1-A2A4-E8BEBB966528}" type="pres">
      <dgm:prSet presAssocID="{22CD62F1-06CF-41FB-BFD0-214392928B61}" presName="padding2" presStyleCnt="0"/>
      <dgm:spPr/>
    </dgm:pt>
    <dgm:pt modelId="{7BB91A2B-C0C2-4DBF-9645-F123A747B3E2}" type="pres">
      <dgm:prSet presAssocID="{22CD62F1-06CF-41FB-BFD0-214392928B61}" presName="negArrow" presStyleCnt="0"/>
      <dgm:spPr/>
    </dgm:pt>
    <dgm:pt modelId="{E881C4B1-0C20-4D91-946E-FA868CEEB3DE}" type="pres">
      <dgm:prSet presAssocID="{22CD62F1-06CF-41FB-BFD0-214392928B61}" presName="backgroundArrow" presStyleLbl="node1" presStyleIdx="0" presStyleCnt="1" custScaleY="157607" custLinFactNeighborY="-2738"/>
      <dgm:spPr/>
    </dgm:pt>
  </dgm:ptLst>
  <dgm:cxnLst>
    <dgm:cxn modelId="{556C5149-96CD-41D9-9E88-F602B3006E01}" type="presOf" srcId="{45928548-D472-4374-BFAF-5AEC4FC2BD86}" destId="{BFB76A7C-99C7-49B5-A94B-4C896D414879}" srcOrd="0" destOrd="0" presId="urn:microsoft.com/office/officeart/2005/8/layout/hProcess3"/>
    <dgm:cxn modelId="{51B0BFDD-74FA-4479-A0B0-C87BFABFF915}" srcId="{22CD62F1-06CF-41FB-BFD0-214392928B61}" destId="{45928548-D472-4374-BFAF-5AEC4FC2BD86}" srcOrd="0" destOrd="0" parTransId="{5D4CBDC3-59BF-4F90-BE2B-923F624AD155}" sibTransId="{AC18648F-9A14-44A3-8A7A-476A2369F5B8}"/>
    <dgm:cxn modelId="{668964EE-40F6-4B00-ACC2-2CC5AA8C33DD}" type="presOf" srcId="{22CD62F1-06CF-41FB-BFD0-214392928B61}" destId="{86604C0F-D601-432A-9727-93DCB5823A50}" srcOrd="0" destOrd="0" presId="urn:microsoft.com/office/officeart/2005/8/layout/hProcess3"/>
    <dgm:cxn modelId="{1EE7FBAC-FD25-4006-8CFF-4A821458BF78}" type="presParOf" srcId="{86604C0F-D601-432A-9727-93DCB5823A50}" destId="{1B00F9EB-1528-4830-82EF-0AA011AAD03F}" srcOrd="0" destOrd="0" presId="urn:microsoft.com/office/officeart/2005/8/layout/hProcess3"/>
    <dgm:cxn modelId="{154FCB41-3E8D-4E35-A085-71387EDE7F44}" type="presParOf" srcId="{86604C0F-D601-432A-9727-93DCB5823A50}" destId="{4066CB55-7325-4CAD-B4BF-7371C713ECF4}" srcOrd="1" destOrd="0" presId="urn:microsoft.com/office/officeart/2005/8/layout/hProcess3"/>
    <dgm:cxn modelId="{205ADCCD-E2F1-41AB-92CB-64907D95B577}" type="presParOf" srcId="{4066CB55-7325-4CAD-B4BF-7371C713ECF4}" destId="{2E6C8DD1-7CF8-491B-A7EB-1F3FE8292251}" srcOrd="0" destOrd="0" presId="urn:microsoft.com/office/officeart/2005/8/layout/hProcess3"/>
    <dgm:cxn modelId="{8489DB6C-6BF0-43B8-9C42-0496C23C7600}" type="presParOf" srcId="{4066CB55-7325-4CAD-B4BF-7371C713ECF4}" destId="{38E6BBBE-E75D-48F3-82FF-05EEFB7B9B2F}" srcOrd="1" destOrd="0" presId="urn:microsoft.com/office/officeart/2005/8/layout/hProcess3"/>
    <dgm:cxn modelId="{2D4645D3-2C1C-4F71-A5B6-20239F281B11}" type="presParOf" srcId="{38E6BBBE-E75D-48F3-82FF-05EEFB7B9B2F}" destId="{43E5300D-BA51-4D12-9BFF-3B83E86F2477}" srcOrd="0" destOrd="0" presId="urn:microsoft.com/office/officeart/2005/8/layout/hProcess3"/>
    <dgm:cxn modelId="{E00EA916-194F-4F67-9068-D46AF762F54B}" type="presParOf" srcId="{38E6BBBE-E75D-48F3-82FF-05EEFB7B9B2F}" destId="{BFB76A7C-99C7-49B5-A94B-4C896D414879}" srcOrd="1" destOrd="0" presId="urn:microsoft.com/office/officeart/2005/8/layout/hProcess3"/>
    <dgm:cxn modelId="{F1D2BF8F-6BDB-4D0D-B661-5FCF16EC58B2}" type="presParOf" srcId="{38E6BBBE-E75D-48F3-82FF-05EEFB7B9B2F}" destId="{AE8927CC-53F4-4BEE-A9D4-2E7FE280800B}" srcOrd="2" destOrd="0" presId="urn:microsoft.com/office/officeart/2005/8/layout/hProcess3"/>
    <dgm:cxn modelId="{D02E43A0-E141-4ADF-97B0-ED7F7B30AAD4}" type="presParOf" srcId="{38E6BBBE-E75D-48F3-82FF-05EEFB7B9B2F}" destId="{38CB85A4-B325-4D77-B72C-19C4EFECDE8C}" srcOrd="3" destOrd="0" presId="urn:microsoft.com/office/officeart/2005/8/layout/hProcess3"/>
    <dgm:cxn modelId="{34FE0C36-4540-4090-BD46-20758792229D}" type="presParOf" srcId="{4066CB55-7325-4CAD-B4BF-7371C713ECF4}" destId="{31C5C5F3-918A-49B1-A2A4-E8BEBB966528}" srcOrd="2" destOrd="0" presId="urn:microsoft.com/office/officeart/2005/8/layout/hProcess3"/>
    <dgm:cxn modelId="{A1953B46-1D2A-4B29-9621-80AE19C62803}" type="presParOf" srcId="{4066CB55-7325-4CAD-B4BF-7371C713ECF4}" destId="{7BB91A2B-C0C2-4DBF-9645-F123A747B3E2}" srcOrd="3" destOrd="0" presId="urn:microsoft.com/office/officeart/2005/8/layout/hProcess3"/>
    <dgm:cxn modelId="{3125B2AF-2A3B-4CED-9926-7E7804BB3414}" type="presParOf" srcId="{4066CB55-7325-4CAD-B4BF-7371C713ECF4}" destId="{E881C4B1-0C20-4D91-946E-FA868CEEB3DE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278FA2-820E-4B85-879A-5F333F415F2D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AA96B3-36E2-48AE-8EAF-F1D9605CB8BB}">
      <dgm:prSet phldrT="[Текст]"/>
      <dgm:spPr/>
      <dgm:t>
        <a:bodyPr/>
        <a:lstStyle/>
        <a:p>
          <a:r>
            <a:rPr lang="ru-RU" dirty="0"/>
            <a:t>1 класс</a:t>
          </a:r>
        </a:p>
      </dgm:t>
    </dgm:pt>
    <dgm:pt modelId="{0E6E0BA2-1AF3-4C59-833E-4CCE96B948B9}" type="parTrans" cxnId="{8ABC5627-7B3D-494C-A1E8-C0DD1E5FE6DB}">
      <dgm:prSet/>
      <dgm:spPr/>
      <dgm:t>
        <a:bodyPr/>
        <a:lstStyle/>
        <a:p>
          <a:endParaRPr lang="ru-RU"/>
        </a:p>
      </dgm:t>
    </dgm:pt>
    <dgm:pt modelId="{2F0CBA9D-5270-48B4-B783-B05A78AC1371}" type="sibTrans" cxnId="{8ABC5627-7B3D-494C-A1E8-C0DD1E5FE6DB}">
      <dgm:prSet/>
      <dgm:spPr/>
      <dgm:t>
        <a:bodyPr/>
        <a:lstStyle/>
        <a:p>
          <a:endParaRPr lang="ru-RU"/>
        </a:p>
      </dgm:t>
    </dgm:pt>
    <dgm:pt modelId="{61416103-C8B9-4CFA-81CE-ADDEBBB0BD90}">
      <dgm:prSet phldrT="[Текст]" custT="1"/>
      <dgm:spPr/>
      <dgm:t>
        <a:bodyPr/>
        <a:lstStyle/>
        <a:p>
          <a:r>
            <a:rPr lang="ru-RU" sz="1800" b="1" dirty="0">
              <a:latin typeface="Arial Narrow" panose="020B0606020202030204" pitchFamily="34" charset="0"/>
              <a:cs typeface="Arial" panose="020B0604020202020204" pitchFamily="34" charset="0"/>
            </a:rPr>
            <a:t>Этот волшебный мир</a:t>
          </a:r>
        </a:p>
      </dgm:t>
    </dgm:pt>
    <dgm:pt modelId="{C99EC7B9-CACA-409F-8016-2E44EA505DFC}" type="parTrans" cxnId="{D4CDECEB-C430-43E5-875B-C6B34F8A72E5}">
      <dgm:prSet/>
      <dgm:spPr/>
      <dgm:t>
        <a:bodyPr/>
        <a:lstStyle/>
        <a:p>
          <a:endParaRPr lang="ru-RU"/>
        </a:p>
      </dgm:t>
    </dgm:pt>
    <dgm:pt modelId="{431847F0-F3B3-46CD-A5E7-EB1097A2A483}" type="sibTrans" cxnId="{D4CDECEB-C430-43E5-875B-C6B34F8A72E5}">
      <dgm:prSet/>
      <dgm:spPr/>
      <dgm:t>
        <a:bodyPr/>
        <a:lstStyle/>
        <a:p>
          <a:endParaRPr lang="ru-RU"/>
        </a:p>
      </dgm:t>
    </dgm:pt>
    <dgm:pt modelId="{59844E95-B140-4BAB-9513-BA16BAAF7A7B}">
      <dgm:prSet phldrT="[Текст]"/>
      <dgm:spPr/>
      <dgm:t>
        <a:bodyPr/>
        <a:lstStyle/>
        <a:p>
          <a:r>
            <a:rPr lang="ru-RU" dirty="0"/>
            <a:t>2 класс</a:t>
          </a:r>
        </a:p>
      </dgm:t>
    </dgm:pt>
    <dgm:pt modelId="{8FCC1EA3-5C5C-4006-AA6A-03EF92B6F807}" type="parTrans" cxnId="{8A172EA0-D393-4FF4-BA12-28DFC8E872E7}">
      <dgm:prSet/>
      <dgm:spPr/>
      <dgm:t>
        <a:bodyPr/>
        <a:lstStyle/>
        <a:p>
          <a:endParaRPr lang="ru-RU"/>
        </a:p>
      </dgm:t>
    </dgm:pt>
    <dgm:pt modelId="{BBE0CEE9-A097-48A8-9516-5BFB98183ED1}" type="sibTrans" cxnId="{8A172EA0-D393-4FF4-BA12-28DFC8E872E7}">
      <dgm:prSet/>
      <dgm:spPr/>
      <dgm:t>
        <a:bodyPr/>
        <a:lstStyle/>
        <a:p>
          <a:endParaRPr lang="ru-RU"/>
        </a:p>
      </dgm:t>
    </dgm:pt>
    <dgm:pt modelId="{A3BDBDAC-0579-471A-A71F-138CD77CA9EE}">
      <dgm:prSet phldrT="[Текст]" custT="1"/>
      <dgm:spPr/>
      <dgm:t>
        <a:bodyPr/>
        <a:lstStyle/>
        <a:p>
          <a:r>
            <a:rPr lang="ru-RU" sz="1800" b="1" dirty="0">
              <a:latin typeface="Arial Narrow" panose="020B0606020202030204" pitchFamily="34" charset="0"/>
              <a:cs typeface="Arial" panose="020B0604020202020204" pitchFamily="34" charset="0"/>
            </a:rPr>
            <a:t>Человек и природа</a:t>
          </a:r>
        </a:p>
      </dgm:t>
    </dgm:pt>
    <dgm:pt modelId="{2D4CD183-1A5E-4C80-8686-7641B718EC6C}" type="parTrans" cxnId="{71718022-C94D-4D79-B9F2-0916FA7B5925}">
      <dgm:prSet/>
      <dgm:spPr/>
      <dgm:t>
        <a:bodyPr/>
        <a:lstStyle/>
        <a:p>
          <a:endParaRPr lang="ru-RU"/>
        </a:p>
      </dgm:t>
    </dgm:pt>
    <dgm:pt modelId="{635F9D61-AB9A-4DD6-B47C-0EB2F309E6B5}" type="sibTrans" cxnId="{71718022-C94D-4D79-B9F2-0916FA7B5925}">
      <dgm:prSet/>
      <dgm:spPr/>
      <dgm:t>
        <a:bodyPr/>
        <a:lstStyle/>
        <a:p>
          <a:endParaRPr lang="ru-RU"/>
        </a:p>
      </dgm:t>
    </dgm:pt>
    <dgm:pt modelId="{1CB96ECE-BF73-4475-9EFF-1F039B120C51}">
      <dgm:prSet phldrT="[Текст]"/>
      <dgm:spPr/>
      <dgm:t>
        <a:bodyPr/>
        <a:lstStyle/>
        <a:p>
          <a:r>
            <a:rPr lang="ru-RU" dirty="0"/>
            <a:t>3 класс</a:t>
          </a:r>
        </a:p>
      </dgm:t>
    </dgm:pt>
    <dgm:pt modelId="{BAD0351D-EF21-41C4-8DD9-4CEAFFBFD36D}" type="parTrans" cxnId="{5FB93630-23AD-4B3B-9CBD-332E19207610}">
      <dgm:prSet/>
      <dgm:spPr/>
      <dgm:t>
        <a:bodyPr/>
        <a:lstStyle/>
        <a:p>
          <a:endParaRPr lang="ru-RU"/>
        </a:p>
      </dgm:t>
    </dgm:pt>
    <dgm:pt modelId="{0C3F9614-0046-4E9D-A59B-2B12F938A1AA}" type="sibTrans" cxnId="{5FB93630-23AD-4B3B-9CBD-332E19207610}">
      <dgm:prSet/>
      <dgm:spPr/>
      <dgm:t>
        <a:bodyPr/>
        <a:lstStyle/>
        <a:p>
          <a:endParaRPr lang="ru-RU"/>
        </a:p>
      </dgm:t>
    </dgm:pt>
    <dgm:pt modelId="{E2FD4E07-6E31-4179-8DFC-B0BCB7596053}">
      <dgm:prSet phldrT="[Текст]"/>
      <dgm:spPr/>
      <dgm:t>
        <a:bodyPr/>
        <a:lstStyle/>
        <a:p>
          <a:r>
            <a:rPr lang="ru-RU" b="1" dirty="0">
              <a:latin typeface="Arial Narrow" panose="020B0606020202030204" pitchFamily="34" charset="0"/>
              <a:cs typeface="Arial" panose="020B0604020202020204" pitchFamily="34" charset="0"/>
            </a:rPr>
            <a:t>Наука и техника</a:t>
          </a:r>
        </a:p>
      </dgm:t>
    </dgm:pt>
    <dgm:pt modelId="{29D3D431-42C3-4CE2-A647-13F41617BEE9}" type="parTrans" cxnId="{0B1D7FE9-57A3-407A-93FA-2019246D50B5}">
      <dgm:prSet/>
      <dgm:spPr/>
      <dgm:t>
        <a:bodyPr/>
        <a:lstStyle/>
        <a:p>
          <a:endParaRPr lang="ru-RU"/>
        </a:p>
      </dgm:t>
    </dgm:pt>
    <dgm:pt modelId="{1C8CD2F9-1572-48AB-AF33-B035D267908D}" type="sibTrans" cxnId="{0B1D7FE9-57A3-407A-93FA-2019246D50B5}">
      <dgm:prSet/>
      <dgm:spPr/>
      <dgm:t>
        <a:bodyPr/>
        <a:lstStyle/>
        <a:p>
          <a:endParaRPr lang="ru-RU"/>
        </a:p>
      </dgm:t>
    </dgm:pt>
    <dgm:pt modelId="{80D77B21-8CE7-43F2-B360-C78C12CDA9CF}">
      <dgm:prSet phldrT="[Текст]"/>
      <dgm:spPr/>
      <dgm:t>
        <a:bodyPr/>
        <a:lstStyle/>
        <a:p>
          <a:r>
            <a:rPr lang="ru-RU" dirty="0"/>
            <a:t>4 класс</a:t>
          </a:r>
        </a:p>
      </dgm:t>
    </dgm:pt>
    <dgm:pt modelId="{2CA8CFBA-A1DC-41B5-A9D5-6F3FA78DAC60}" type="parTrans" cxnId="{3134944F-4650-4E9D-A0AF-4A162795816D}">
      <dgm:prSet/>
      <dgm:spPr/>
      <dgm:t>
        <a:bodyPr/>
        <a:lstStyle/>
        <a:p>
          <a:endParaRPr lang="ru-RU"/>
        </a:p>
      </dgm:t>
    </dgm:pt>
    <dgm:pt modelId="{48B2A603-DA5D-4DDF-B112-4273F7E8363D}" type="sibTrans" cxnId="{3134944F-4650-4E9D-A0AF-4A162795816D}">
      <dgm:prSet/>
      <dgm:spPr/>
      <dgm:t>
        <a:bodyPr/>
        <a:lstStyle/>
        <a:p>
          <a:endParaRPr lang="ru-RU"/>
        </a:p>
      </dgm:t>
    </dgm:pt>
    <dgm:pt modelId="{9510E498-55C2-4018-A7A2-F2D450CE556A}">
      <dgm:prSet phldrT="[Текст]" custT="1"/>
      <dgm:spPr/>
      <dgm:t>
        <a:bodyPr/>
        <a:lstStyle/>
        <a:p>
          <a:r>
            <a:rPr lang="ru-RU" sz="1800" b="1" dirty="0">
              <a:latin typeface="Arial Narrow" panose="020B0606020202030204" pitchFamily="34" charset="0"/>
              <a:cs typeface="Arial" panose="020B0604020202020204" pitchFamily="34" charset="0"/>
            </a:rPr>
            <a:t>Мир профессий </a:t>
          </a:r>
        </a:p>
      </dgm:t>
    </dgm:pt>
    <dgm:pt modelId="{AAA9BFAB-6AA4-4866-954F-C1E7DC18E8A2}" type="parTrans" cxnId="{CA92F918-EADF-4C74-AF66-AFB9D01C6357}">
      <dgm:prSet/>
      <dgm:spPr/>
      <dgm:t>
        <a:bodyPr/>
        <a:lstStyle/>
        <a:p>
          <a:endParaRPr lang="ru-RU"/>
        </a:p>
      </dgm:t>
    </dgm:pt>
    <dgm:pt modelId="{947924EE-312A-4C34-A3D6-08080B8E82EC}" type="sibTrans" cxnId="{CA92F918-EADF-4C74-AF66-AFB9D01C6357}">
      <dgm:prSet/>
      <dgm:spPr/>
      <dgm:t>
        <a:bodyPr/>
        <a:lstStyle/>
        <a:p>
          <a:endParaRPr lang="ru-RU"/>
        </a:p>
      </dgm:t>
    </dgm:pt>
    <dgm:pt modelId="{60720FCB-30D6-4247-BA72-74B79EBB38F1}" type="pres">
      <dgm:prSet presAssocID="{42278FA2-820E-4B85-879A-5F333F415F2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4F32FF5-FF6B-43BA-BC8E-BDCD791B14CE}" type="pres">
      <dgm:prSet presAssocID="{42278FA2-820E-4B85-879A-5F333F415F2D}" presName="children" presStyleCnt="0"/>
      <dgm:spPr/>
    </dgm:pt>
    <dgm:pt modelId="{D292389C-4C5A-46BF-9DC6-666A7EAE7399}" type="pres">
      <dgm:prSet presAssocID="{42278FA2-820E-4B85-879A-5F333F415F2D}" presName="child1group" presStyleCnt="0"/>
      <dgm:spPr/>
    </dgm:pt>
    <dgm:pt modelId="{054B858F-9493-47D4-BBD9-096562F0B8C1}" type="pres">
      <dgm:prSet presAssocID="{42278FA2-820E-4B85-879A-5F333F415F2D}" presName="child1" presStyleLbl="bgAcc1" presStyleIdx="0" presStyleCnt="4" custScaleX="139038"/>
      <dgm:spPr/>
    </dgm:pt>
    <dgm:pt modelId="{56B7100F-BCAC-492D-B479-EA596132D835}" type="pres">
      <dgm:prSet presAssocID="{42278FA2-820E-4B85-879A-5F333F415F2D}" presName="child1Text" presStyleLbl="bgAcc1" presStyleIdx="0" presStyleCnt="4">
        <dgm:presLayoutVars>
          <dgm:bulletEnabled val="1"/>
        </dgm:presLayoutVars>
      </dgm:prSet>
      <dgm:spPr/>
    </dgm:pt>
    <dgm:pt modelId="{32C027C3-57EB-4AEC-969E-AAA787A57797}" type="pres">
      <dgm:prSet presAssocID="{42278FA2-820E-4B85-879A-5F333F415F2D}" presName="child2group" presStyleCnt="0"/>
      <dgm:spPr/>
    </dgm:pt>
    <dgm:pt modelId="{A559118B-077C-4EA5-BD09-FA3C8A62B799}" type="pres">
      <dgm:prSet presAssocID="{42278FA2-820E-4B85-879A-5F333F415F2D}" presName="child2" presStyleLbl="bgAcc1" presStyleIdx="1" presStyleCnt="4" custScaleX="141162" custLinFactNeighborX="8121" custLinFactNeighborY="-603"/>
      <dgm:spPr/>
    </dgm:pt>
    <dgm:pt modelId="{9E3882F0-C15B-4192-AD2A-FC9B401F42B1}" type="pres">
      <dgm:prSet presAssocID="{42278FA2-820E-4B85-879A-5F333F415F2D}" presName="child2Text" presStyleLbl="bgAcc1" presStyleIdx="1" presStyleCnt="4">
        <dgm:presLayoutVars>
          <dgm:bulletEnabled val="1"/>
        </dgm:presLayoutVars>
      </dgm:prSet>
      <dgm:spPr/>
    </dgm:pt>
    <dgm:pt modelId="{242C3B54-AEF2-4C70-A6FC-AFFEB5D2C133}" type="pres">
      <dgm:prSet presAssocID="{42278FA2-820E-4B85-879A-5F333F415F2D}" presName="child3group" presStyleCnt="0"/>
      <dgm:spPr/>
    </dgm:pt>
    <dgm:pt modelId="{9D3927D9-2E07-4A17-A38B-EA6A2FABC196}" type="pres">
      <dgm:prSet presAssocID="{42278FA2-820E-4B85-879A-5F333F415F2D}" presName="child3" presStyleLbl="bgAcc1" presStyleIdx="2" presStyleCnt="4" custLinFactNeighborX="29017" custLinFactNeighborY="-3091"/>
      <dgm:spPr/>
    </dgm:pt>
    <dgm:pt modelId="{078EA6B9-FC2E-43DA-ABE2-DB3C21A41E91}" type="pres">
      <dgm:prSet presAssocID="{42278FA2-820E-4B85-879A-5F333F415F2D}" presName="child3Text" presStyleLbl="bgAcc1" presStyleIdx="2" presStyleCnt="4">
        <dgm:presLayoutVars>
          <dgm:bulletEnabled val="1"/>
        </dgm:presLayoutVars>
      </dgm:prSet>
      <dgm:spPr/>
    </dgm:pt>
    <dgm:pt modelId="{8ED0E0BF-FAD3-464F-ABE1-7AD8CAEA53FE}" type="pres">
      <dgm:prSet presAssocID="{42278FA2-820E-4B85-879A-5F333F415F2D}" presName="child4group" presStyleCnt="0"/>
      <dgm:spPr/>
    </dgm:pt>
    <dgm:pt modelId="{5E56E395-ADE0-4CBD-8CA5-8F643FB6AB5B}" type="pres">
      <dgm:prSet presAssocID="{42278FA2-820E-4B85-879A-5F333F415F2D}" presName="child4" presStyleLbl="bgAcc1" presStyleIdx="3" presStyleCnt="4" custScaleX="131323"/>
      <dgm:spPr/>
    </dgm:pt>
    <dgm:pt modelId="{E73DEA59-3B98-45A9-8DAC-F0FD88EB2459}" type="pres">
      <dgm:prSet presAssocID="{42278FA2-820E-4B85-879A-5F333F415F2D}" presName="child4Text" presStyleLbl="bgAcc1" presStyleIdx="3" presStyleCnt="4">
        <dgm:presLayoutVars>
          <dgm:bulletEnabled val="1"/>
        </dgm:presLayoutVars>
      </dgm:prSet>
      <dgm:spPr/>
    </dgm:pt>
    <dgm:pt modelId="{5C1E36CC-6646-4793-A7C1-027499F33661}" type="pres">
      <dgm:prSet presAssocID="{42278FA2-820E-4B85-879A-5F333F415F2D}" presName="childPlaceholder" presStyleCnt="0"/>
      <dgm:spPr/>
    </dgm:pt>
    <dgm:pt modelId="{39B1CA3F-C7CF-4874-A3C7-DA93AE5BB0E0}" type="pres">
      <dgm:prSet presAssocID="{42278FA2-820E-4B85-879A-5F333F415F2D}" presName="circle" presStyleCnt="0"/>
      <dgm:spPr/>
    </dgm:pt>
    <dgm:pt modelId="{6A6133A7-F2A0-466B-A358-777E09C9795A}" type="pres">
      <dgm:prSet presAssocID="{42278FA2-820E-4B85-879A-5F333F415F2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1169CD4-835B-4EF9-B542-D1DE60B68B4C}" type="pres">
      <dgm:prSet presAssocID="{42278FA2-820E-4B85-879A-5F333F415F2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5231BC2-7C26-4A20-AD18-8C72C4A93C66}" type="pres">
      <dgm:prSet presAssocID="{42278FA2-820E-4B85-879A-5F333F415F2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D35545A-3849-4EE8-8873-F1958386EA0D}" type="pres">
      <dgm:prSet presAssocID="{42278FA2-820E-4B85-879A-5F333F415F2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B591EA1-303A-4B6F-BF55-4BF90C3BFBE9}" type="pres">
      <dgm:prSet presAssocID="{42278FA2-820E-4B85-879A-5F333F415F2D}" presName="quadrantPlaceholder" presStyleCnt="0"/>
      <dgm:spPr/>
    </dgm:pt>
    <dgm:pt modelId="{2D2DBE1E-B0C7-4514-81BB-7D6EC36214EE}" type="pres">
      <dgm:prSet presAssocID="{42278FA2-820E-4B85-879A-5F333F415F2D}" presName="center1" presStyleLbl="fgShp" presStyleIdx="0" presStyleCnt="2"/>
      <dgm:spPr/>
    </dgm:pt>
    <dgm:pt modelId="{826450B0-5DFD-482D-918E-A63D749CD671}" type="pres">
      <dgm:prSet presAssocID="{42278FA2-820E-4B85-879A-5F333F415F2D}" presName="center2" presStyleLbl="fgShp" presStyleIdx="1" presStyleCnt="2"/>
      <dgm:spPr/>
    </dgm:pt>
  </dgm:ptLst>
  <dgm:cxnLst>
    <dgm:cxn modelId="{94526D09-5964-40A9-8870-B710661D7A22}" type="presOf" srcId="{9510E498-55C2-4018-A7A2-F2D450CE556A}" destId="{E73DEA59-3B98-45A9-8DAC-F0FD88EB2459}" srcOrd="1" destOrd="0" presId="urn:microsoft.com/office/officeart/2005/8/layout/cycle4"/>
    <dgm:cxn modelId="{CA92F918-EADF-4C74-AF66-AFB9D01C6357}" srcId="{80D77B21-8CE7-43F2-B360-C78C12CDA9CF}" destId="{9510E498-55C2-4018-A7A2-F2D450CE556A}" srcOrd="0" destOrd="0" parTransId="{AAA9BFAB-6AA4-4866-954F-C1E7DC18E8A2}" sibTransId="{947924EE-312A-4C34-A3D6-08080B8E82EC}"/>
    <dgm:cxn modelId="{CFBC341D-7CFF-4717-87EA-F8C2F8494B72}" type="presOf" srcId="{A3BDBDAC-0579-471A-A71F-138CD77CA9EE}" destId="{9E3882F0-C15B-4192-AD2A-FC9B401F42B1}" srcOrd="1" destOrd="0" presId="urn:microsoft.com/office/officeart/2005/8/layout/cycle4"/>
    <dgm:cxn modelId="{71718022-C94D-4D79-B9F2-0916FA7B5925}" srcId="{59844E95-B140-4BAB-9513-BA16BAAF7A7B}" destId="{A3BDBDAC-0579-471A-A71F-138CD77CA9EE}" srcOrd="0" destOrd="0" parTransId="{2D4CD183-1A5E-4C80-8686-7641B718EC6C}" sibTransId="{635F9D61-AB9A-4DD6-B47C-0EB2F309E6B5}"/>
    <dgm:cxn modelId="{8ABC5627-7B3D-494C-A1E8-C0DD1E5FE6DB}" srcId="{42278FA2-820E-4B85-879A-5F333F415F2D}" destId="{D9AA96B3-36E2-48AE-8EAF-F1D9605CB8BB}" srcOrd="0" destOrd="0" parTransId="{0E6E0BA2-1AF3-4C59-833E-4CCE96B948B9}" sibTransId="{2F0CBA9D-5270-48B4-B783-B05A78AC1371}"/>
    <dgm:cxn modelId="{4C0D192C-5DBF-48B8-9753-4F26748B0BEC}" type="presOf" srcId="{E2FD4E07-6E31-4179-8DFC-B0BCB7596053}" destId="{9D3927D9-2E07-4A17-A38B-EA6A2FABC196}" srcOrd="0" destOrd="0" presId="urn:microsoft.com/office/officeart/2005/8/layout/cycle4"/>
    <dgm:cxn modelId="{5FB93630-23AD-4B3B-9CBD-332E19207610}" srcId="{42278FA2-820E-4B85-879A-5F333F415F2D}" destId="{1CB96ECE-BF73-4475-9EFF-1F039B120C51}" srcOrd="2" destOrd="0" parTransId="{BAD0351D-EF21-41C4-8DD9-4CEAFFBFD36D}" sibTransId="{0C3F9614-0046-4E9D-A59B-2B12F938A1AA}"/>
    <dgm:cxn modelId="{6DC82E45-3C78-4FC6-A0E6-4259784548ED}" type="presOf" srcId="{80D77B21-8CE7-43F2-B360-C78C12CDA9CF}" destId="{4D35545A-3849-4EE8-8873-F1958386EA0D}" srcOrd="0" destOrd="0" presId="urn:microsoft.com/office/officeart/2005/8/layout/cycle4"/>
    <dgm:cxn modelId="{51705F67-BCD8-4B1A-9303-D2F25BEF47AF}" type="presOf" srcId="{9510E498-55C2-4018-A7A2-F2D450CE556A}" destId="{5E56E395-ADE0-4CBD-8CA5-8F643FB6AB5B}" srcOrd="0" destOrd="0" presId="urn:microsoft.com/office/officeart/2005/8/layout/cycle4"/>
    <dgm:cxn modelId="{4326B34A-0F52-42FB-AD6C-56B0B2D518A4}" type="presOf" srcId="{A3BDBDAC-0579-471A-A71F-138CD77CA9EE}" destId="{A559118B-077C-4EA5-BD09-FA3C8A62B799}" srcOrd="0" destOrd="0" presId="urn:microsoft.com/office/officeart/2005/8/layout/cycle4"/>
    <dgm:cxn modelId="{3134944F-4650-4E9D-A0AF-4A162795816D}" srcId="{42278FA2-820E-4B85-879A-5F333F415F2D}" destId="{80D77B21-8CE7-43F2-B360-C78C12CDA9CF}" srcOrd="3" destOrd="0" parTransId="{2CA8CFBA-A1DC-41B5-A9D5-6F3FA78DAC60}" sibTransId="{48B2A603-DA5D-4DDF-B112-4273F7E8363D}"/>
    <dgm:cxn modelId="{95C3AE6F-F4DA-4EED-A8A1-10F9975D9072}" type="presOf" srcId="{E2FD4E07-6E31-4179-8DFC-B0BCB7596053}" destId="{078EA6B9-FC2E-43DA-ABE2-DB3C21A41E91}" srcOrd="1" destOrd="0" presId="urn:microsoft.com/office/officeart/2005/8/layout/cycle4"/>
    <dgm:cxn modelId="{E6C70D79-B7CE-4DA2-B041-BC0D7B6962D5}" type="presOf" srcId="{61416103-C8B9-4CFA-81CE-ADDEBBB0BD90}" destId="{054B858F-9493-47D4-BBD9-096562F0B8C1}" srcOrd="0" destOrd="0" presId="urn:microsoft.com/office/officeart/2005/8/layout/cycle4"/>
    <dgm:cxn modelId="{2A4E2E98-281A-4E6E-9B25-CEEE2F2F5203}" type="presOf" srcId="{42278FA2-820E-4B85-879A-5F333F415F2D}" destId="{60720FCB-30D6-4247-BA72-74B79EBB38F1}" srcOrd="0" destOrd="0" presId="urn:microsoft.com/office/officeart/2005/8/layout/cycle4"/>
    <dgm:cxn modelId="{8A172EA0-D393-4FF4-BA12-28DFC8E872E7}" srcId="{42278FA2-820E-4B85-879A-5F333F415F2D}" destId="{59844E95-B140-4BAB-9513-BA16BAAF7A7B}" srcOrd="1" destOrd="0" parTransId="{8FCC1EA3-5C5C-4006-AA6A-03EF92B6F807}" sibTransId="{BBE0CEE9-A097-48A8-9516-5BFB98183ED1}"/>
    <dgm:cxn modelId="{754063D3-A246-494C-800A-89D15F0B636F}" type="presOf" srcId="{61416103-C8B9-4CFA-81CE-ADDEBBB0BD90}" destId="{56B7100F-BCAC-492D-B479-EA596132D835}" srcOrd="1" destOrd="0" presId="urn:microsoft.com/office/officeart/2005/8/layout/cycle4"/>
    <dgm:cxn modelId="{A36045D9-7F0E-499E-B47B-97B05EC51663}" type="presOf" srcId="{1CB96ECE-BF73-4475-9EFF-1F039B120C51}" destId="{F5231BC2-7C26-4A20-AD18-8C72C4A93C66}" srcOrd="0" destOrd="0" presId="urn:microsoft.com/office/officeart/2005/8/layout/cycle4"/>
    <dgm:cxn modelId="{3C6BBEE4-9143-4CA1-9473-D5777A033868}" type="presOf" srcId="{59844E95-B140-4BAB-9513-BA16BAAF7A7B}" destId="{F1169CD4-835B-4EF9-B542-D1DE60B68B4C}" srcOrd="0" destOrd="0" presId="urn:microsoft.com/office/officeart/2005/8/layout/cycle4"/>
    <dgm:cxn modelId="{0B1D7FE9-57A3-407A-93FA-2019246D50B5}" srcId="{1CB96ECE-BF73-4475-9EFF-1F039B120C51}" destId="{E2FD4E07-6E31-4179-8DFC-B0BCB7596053}" srcOrd="0" destOrd="0" parTransId="{29D3D431-42C3-4CE2-A647-13F41617BEE9}" sibTransId="{1C8CD2F9-1572-48AB-AF33-B035D267908D}"/>
    <dgm:cxn modelId="{717E28EA-CD9C-47BF-B6A8-7188FEBA4297}" type="presOf" srcId="{D9AA96B3-36E2-48AE-8EAF-F1D9605CB8BB}" destId="{6A6133A7-F2A0-466B-A358-777E09C9795A}" srcOrd="0" destOrd="0" presId="urn:microsoft.com/office/officeart/2005/8/layout/cycle4"/>
    <dgm:cxn modelId="{D4CDECEB-C430-43E5-875B-C6B34F8A72E5}" srcId="{D9AA96B3-36E2-48AE-8EAF-F1D9605CB8BB}" destId="{61416103-C8B9-4CFA-81CE-ADDEBBB0BD90}" srcOrd="0" destOrd="0" parTransId="{C99EC7B9-CACA-409F-8016-2E44EA505DFC}" sibTransId="{431847F0-F3B3-46CD-A5E7-EB1097A2A483}"/>
    <dgm:cxn modelId="{24A95275-B4CE-4E60-85F8-D3B1C29C7A73}" type="presParOf" srcId="{60720FCB-30D6-4247-BA72-74B79EBB38F1}" destId="{A4F32FF5-FF6B-43BA-BC8E-BDCD791B14CE}" srcOrd="0" destOrd="0" presId="urn:microsoft.com/office/officeart/2005/8/layout/cycle4"/>
    <dgm:cxn modelId="{951AA6F4-91A3-4D51-81B4-167D962BA263}" type="presParOf" srcId="{A4F32FF5-FF6B-43BA-BC8E-BDCD791B14CE}" destId="{D292389C-4C5A-46BF-9DC6-666A7EAE7399}" srcOrd="0" destOrd="0" presId="urn:microsoft.com/office/officeart/2005/8/layout/cycle4"/>
    <dgm:cxn modelId="{FEC37F3B-8452-46BF-B0CB-1EE40E29915C}" type="presParOf" srcId="{D292389C-4C5A-46BF-9DC6-666A7EAE7399}" destId="{054B858F-9493-47D4-BBD9-096562F0B8C1}" srcOrd="0" destOrd="0" presId="urn:microsoft.com/office/officeart/2005/8/layout/cycle4"/>
    <dgm:cxn modelId="{0EEE2E29-9BA1-495A-83A7-B7B9A9C5E7A7}" type="presParOf" srcId="{D292389C-4C5A-46BF-9DC6-666A7EAE7399}" destId="{56B7100F-BCAC-492D-B479-EA596132D835}" srcOrd="1" destOrd="0" presId="urn:microsoft.com/office/officeart/2005/8/layout/cycle4"/>
    <dgm:cxn modelId="{71C9CD58-E501-4440-9EDD-70FE8CB1B460}" type="presParOf" srcId="{A4F32FF5-FF6B-43BA-BC8E-BDCD791B14CE}" destId="{32C027C3-57EB-4AEC-969E-AAA787A57797}" srcOrd="1" destOrd="0" presId="urn:microsoft.com/office/officeart/2005/8/layout/cycle4"/>
    <dgm:cxn modelId="{A55E4E8A-4124-45DD-908E-BE17465DF75A}" type="presParOf" srcId="{32C027C3-57EB-4AEC-969E-AAA787A57797}" destId="{A559118B-077C-4EA5-BD09-FA3C8A62B799}" srcOrd="0" destOrd="0" presId="urn:microsoft.com/office/officeart/2005/8/layout/cycle4"/>
    <dgm:cxn modelId="{44F8432C-CAF8-40DB-9901-EFDD96B2DD9A}" type="presParOf" srcId="{32C027C3-57EB-4AEC-969E-AAA787A57797}" destId="{9E3882F0-C15B-4192-AD2A-FC9B401F42B1}" srcOrd="1" destOrd="0" presId="urn:microsoft.com/office/officeart/2005/8/layout/cycle4"/>
    <dgm:cxn modelId="{430CD966-AB9B-4B76-ACBB-46F460609361}" type="presParOf" srcId="{A4F32FF5-FF6B-43BA-BC8E-BDCD791B14CE}" destId="{242C3B54-AEF2-4C70-A6FC-AFFEB5D2C133}" srcOrd="2" destOrd="0" presId="urn:microsoft.com/office/officeart/2005/8/layout/cycle4"/>
    <dgm:cxn modelId="{B8DA9F51-5876-40F7-8A83-F8910F41AA25}" type="presParOf" srcId="{242C3B54-AEF2-4C70-A6FC-AFFEB5D2C133}" destId="{9D3927D9-2E07-4A17-A38B-EA6A2FABC196}" srcOrd="0" destOrd="0" presId="urn:microsoft.com/office/officeart/2005/8/layout/cycle4"/>
    <dgm:cxn modelId="{AC358BDF-4586-4C0D-9F9C-76C5671F8C85}" type="presParOf" srcId="{242C3B54-AEF2-4C70-A6FC-AFFEB5D2C133}" destId="{078EA6B9-FC2E-43DA-ABE2-DB3C21A41E91}" srcOrd="1" destOrd="0" presId="urn:microsoft.com/office/officeart/2005/8/layout/cycle4"/>
    <dgm:cxn modelId="{109229AE-ADB3-411F-B02C-7DB385953237}" type="presParOf" srcId="{A4F32FF5-FF6B-43BA-BC8E-BDCD791B14CE}" destId="{8ED0E0BF-FAD3-464F-ABE1-7AD8CAEA53FE}" srcOrd="3" destOrd="0" presId="urn:microsoft.com/office/officeart/2005/8/layout/cycle4"/>
    <dgm:cxn modelId="{95A7C4E6-D4C7-45D1-8706-8DA7E24637A8}" type="presParOf" srcId="{8ED0E0BF-FAD3-464F-ABE1-7AD8CAEA53FE}" destId="{5E56E395-ADE0-4CBD-8CA5-8F643FB6AB5B}" srcOrd="0" destOrd="0" presId="urn:microsoft.com/office/officeart/2005/8/layout/cycle4"/>
    <dgm:cxn modelId="{9BA39FD6-B68C-4CB0-BE05-BEF09F2DD1F5}" type="presParOf" srcId="{8ED0E0BF-FAD3-464F-ABE1-7AD8CAEA53FE}" destId="{E73DEA59-3B98-45A9-8DAC-F0FD88EB2459}" srcOrd="1" destOrd="0" presId="urn:microsoft.com/office/officeart/2005/8/layout/cycle4"/>
    <dgm:cxn modelId="{5121BC8F-67FC-4634-BB33-6C7D3E6F588B}" type="presParOf" srcId="{A4F32FF5-FF6B-43BA-BC8E-BDCD791B14CE}" destId="{5C1E36CC-6646-4793-A7C1-027499F33661}" srcOrd="4" destOrd="0" presId="urn:microsoft.com/office/officeart/2005/8/layout/cycle4"/>
    <dgm:cxn modelId="{B83BA667-0D0C-455C-8675-B5EA52B0EBA7}" type="presParOf" srcId="{60720FCB-30D6-4247-BA72-74B79EBB38F1}" destId="{39B1CA3F-C7CF-4874-A3C7-DA93AE5BB0E0}" srcOrd="1" destOrd="0" presId="urn:microsoft.com/office/officeart/2005/8/layout/cycle4"/>
    <dgm:cxn modelId="{25B6B138-97C7-46B8-AB16-297094C41254}" type="presParOf" srcId="{39B1CA3F-C7CF-4874-A3C7-DA93AE5BB0E0}" destId="{6A6133A7-F2A0-466B-A358-777E09C9795A}" srcOrd="0" destOrd="0" presId="urn:microsoft.com/office/officeart/2005/8/layout/cycle4"/>
    <dgm:cxn modelId="{2CBA2098-BC42-477B-8AEA-9F42B69DDC60}" type="presParOf" srcId="{39B1CA3F-C7CF-4874-A3C7-DA93AE5BB0E0}" destId="{F1169CD4-835B-4EF9-B542-D1DE60B68B4C}" srcOrd="1" destOrd="0" presId="urn:microsoft.com/office/officeart/2005/8/layout/cycle4"/>
    <dgm:cxn modelId="{513E4F9F-09D2-4EC4-9655-A3CB38FFCBB6}" type="presParOf" srcId="{39B1CA3F-C7CF-4874-A3C7-DA93AE5BB0E0}" destId="{F5231BC2-7C26-4A20-AD18-8C72C4A93C66}" srcOrd="2" destOrd="0" presId="urn:microsoft.com/office/officeart/2005/8/layout/cycle4"/>
    <dgm:cxn modelId="{C2A66077-4D3D-4377-8A50-2B7546A1CBFF}" type="presParOf" srcId="{39B1CA3F-C7CF-4874-A3C7-DA93AE5BB0E0}" destId="{4D35545A-3849-4EE8-8873-F1958386EA0D}" srcOrd="3" destOrd="0" presId="urn:microsoft.com/office/officeart/2005/8/layout/cycle4"/>
    <dgm:cxn modelId="{A5DE5563-7B38-4D4E-BA09-88B61C799DF7}" type="presParOf" srcId="{39B1CA3F-C7CF-4874-A3C7-DA93AE5BB0E0}" destId="{7B591EA1-303A-4B6F-BF55-4BF90C3BFBE9}" srcOrd="4" destOrd="0" presId="urn:microsoft.com/office/officeart/2005/8/layout/cycle4"/>
    <dgm:cxn modelId="{0B790E48-C936-4EB0-9AE5-C8B18AB864CC}" type="presParOf" srcId="{60720FCB-30D6-4247-BA72-74B79EBB38F1}" destId="{2D2DBE1E-B0C7-4514-81BB-7D6EC36214EE}" srcOrd="2" destOrd="0" presId="urn:microsoft.com/office/officeart/2005/8/layout/cycle4"/>
    <dgm:cxn modelId="{4A72B9C8-454F-4994-9F08-1B09B3423EB0}" type="presParOf" srcId="{60720FCB-30D6-4247-BA72-74B79EBB38F1}" destId="{826450B0-5DFD-482D-918E-A63D749CD67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25B277-F557-44BD-B82B-0BF2016A899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7053DB-A191-4D48-8760-6AF8838668C7}">
      <dgm:prSet phldrT="[Текст]"/>
      <dgm:spPr/>
      <dgm:t>
        <a:bodyPr/>
        <a:lstStyle/>
        <a:p>
          <a:r>
            <a: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Функциональное чтение - это чтение с целью поиска информации для решения конкретной задачи или выполнения определенного задания</a:t>
          </a:r>
          <a:endParaRPr lang="ru-RU" dirty="0"/>
        </a:p>
      </dgm:t>
    </dgm:pt>
    <dgm:pt modelId="{429B909B-9E52-4C71-BF56-435CAF9456D7}" type="parTrans" cxnId="{8429E51C-6B38-4999-94CE-EEEBCD71FF3A}">
      <dgm:prSet/>
      <dgm:spPr/>
      <dgm:t>
        <a:bodyPr/>
        <a:lstStyle/>
        <a:p>
          <a:endParaRPr lang="ru-RU"/>
        </a:p>
      </dgm:t>
    </dgm:pt>
    <dgm:pt modelId="{9F560990-E9F9-4664-A6FE-A3F5F236D3D2}" type="sibTrans" cxnId="{8429E51C-6B38-4999-94CE-EEEBCD71FF3A}">
      <dgm:prSet/>
      <dgm:spPr/>
      <dgm:t>
        <a:bodyPr/>
        <a:lstStyle/>
        <a:p>
          <a:endParaRPr lang="ru-RU"/>
        </a:p>
      </dgm:t>
    </dgm:pt>
    <dgm:pt modelId="{B7295F86-FE91-4023-89BE-464644C777DD}">
      <dgm:prSet phldrT="[Текст]"/>
      <dgm:spPr/>
      <dgm:t>
        <a:bodyPr/>
        <a:lstStyle/>
        <a:p>
          <a:r>
            <a: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При функциональном чтении применяются приемы просмотрового чтения (сканирования) и аналитического чтения (выделение ключевых слов, подбор цитат, составление схем, графиков, таблиц</a:t>
          </a:r>
          <a:endParaRPr lang="ru-RU" dirty="0"/>
        </a:p>
      </dgm:t>
    </dgm:pt>
    <dgm:pt modelId="{3CC94074-35D8-4761-8F1B-8F95CCE2EC26}" type="parTrans" cxnId="{BD77A538-C3B9-43EC-9A41-B1CDD900313B}">
      <dgm:prSet/>
      <dgm:spPr/>
      <dgm:t>
        <a:bodyPr/>
        <a:lstStyle/>
        <a:p>
          <a:endParaRPr lang="ru-RU"/>
        </a:p>
      </dgm:t>
    </dgm:pt>
    <dgm:pt modelId="{67D4B482-C2BA-4EEE-AE38-FC5F07D7AEC2}" type="sibTrans" cxnId="{BD77A538-C3B9-43EC-9A41-B1CDD900313B}">
      <dgm:prSet/>
      <dgm:spPr/>
      <dgm:t>
        <a:bodyPr/>
        <a:lstStyle/>
        <a:p>
          <a:endParaRPr lang="ru-RU"/>
        </a:p>
      </dgm:t>
    </dgm:pt>
    <dgm:pt modelId="{F5CCF802-E119-4CFB-96EE-E08463E3339A}" type="pres">
      <dgm:prSet presAssocID="{B625B277-F557-44BD-B82B-0BF2016A8995}" presName="Name0" presStyleCnt="0">
        <dgm:presLayoutVars>
          <dgm:dir/>
          <dgm:animLvl val="lvl"/>
          <dgm:resizeHandles/>
        </dgm:presLayoutVars>
      </dgm:prSet>
      <dgm:spPr/>
    </dgm:pt>
    <dgm:pt modelId="{CB665E9C-51DB-4B81-BC7E-1F5B4E09DAE8}" type="pres">
      <dgm:prSet presAssocID="{357053DB-A191-4D48-8760-6AF8838668C7}" presName="linNode" presStyleCnt="0"/>
      <dgm:spPr/>
    </dgm:pt>
    <dgm:pt modelId="{BDA37EC8-C180-44D0-B54B-059A31DC7610}" type="pres">
      <dgm:prSet presAssocID="{357053DB-A191-4D48-8760-6AF8838668C7}" presName="parentShp" presStyleLbl="node1" presStyleIdx="0" presStyleCnt="2" custScaleX="494086" custLinFactNeighborX="-250" custLinFactNeighborY="-1360">
        <dgm:presLayoutVars>
          <dgm:bulletEnabled val="1"/>
        </dgm:presLayoutVars>
      </dgm:prSet>
      <dgm:spPr/>
    </dgm:pt>
    <dgm:pt modelId="{43DFB296-EC8C-44E9-B05D-BE73F7DD3327}" type="pres">
      <dgm:prSet presAssocID="{357053DB-A191-4D48-8760-6AF8838668C7}" presName="childShp" presStyleLbl="bgAccFollowNode1" presStyleIdx="0" presStyleCnt="2">
        <dgm:presLayoutVars>
          <dgm:bulletEnabled val="1"/>
        </dgm:presLayoutVars>
      </dgm:prSet>
      <dgm:spPr/>
    </dgm:pt>
    <dgm:pt modelId="{C054D219-C4EF-4415-89C8-A7843F52F999}" type="pres">
      <dgm:prSet presAssocID="{9F560990-E9F9-4664-A6FE-A3F5F236D3D2}" presName="spacing" presStyleCnt="0"/>
      <dgm:spPr/>
    </dgm:pt>
    <dgm:pt modelId="{E1B3EDE9-7546-4F8A-8D06-6763191A4D29}" type="pres">
      <dgm:prSet presAssocID="{B7295F86-FE91-4023-89BE-464644C777DD}" presName="linNode" presStyleCnt="0"/>
      <dgm:spPr/>
    </dgm:pt>
    <dgm:pt modelId="{C6FC58A1-6730-4881-84C8-B2E5CFDC091A}" type="pres">
      <dgm:prSet presAssocID="{B7295F86-FE91-4023-89BE-464644C777DD}" presName="parentShp" presStyleLbl="node1" presStyleIdx="1" presStyleCnt="2" custScaleX="437347">
        <dgm:presLayoutVars>
          <dgm:bulletEnabled val="1"/>
        </dgm:presLayoutVars>
      </dgm:prSet>
      <dgm:spPr/>
    </dgm:pt>
    <dgm:pt modelId="{CA5762F2-5CDE-427B-9072-DB7E8131E6CF}" type="pres">
      <dgm:prSet presAssocID="{B7295F86-FE91-4023-89BE-464644C777DD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8429E51C-6B38-4999-94CE-EEEBCD71FF3A}" srcId="{B625B277-F557-44BD-B82B-0BF2016A8995}" destId="{357053DB-A191-4D48-8760-6AF8838668C7}" srcOrd="0" destOrd="0" parTransId="{429B909B-9E52-4C71-BF56-435CAF9456D7}" sibTransId="{9F560990-E9F9-4664-A6FE-A3F5F236D3D2}"/>
    <dgm:cxn modelId="{803F6A25-B2FF-498A-8446-6B548B31B77B}" type="presOf" srcId="{B7295F86-FE91-4023-89BE-464644C777DD}" destId="{C6FC58A1-6730-4881-84C8-B2E5CFDC091A}" srcOrd="0" destOrd="0" presId="urn:microsoft.com/office/officeart/2005/8/layout/vList6"/>
    <dgm:cxn modelId="{8E3C5D38-3A76-413F-89E7-3B6022F12AE6}" type="presOf" srcId="{357053DB-A191-4D48-8760-6AF8838668C7}" destId="{BDA37EC8-C180-44D0-B54B-059A31DC7610}" srcOrd="0" destOrd="0" presId="urn:microsoft.com/office/officeart/2005/8/layout/vList6"/>
    <dgm:cxn modelId="{BD77A538-C3B9-43EC-9A41-B1CDD900313B}" srcId="{B625B277-F557-44BD-B82B-0BF2016A8995}" destId="{B7295F86-FE91-4023-89BE-464644C777DD}" srcOrd="1" destOrd="0" parTransId="{3CC94074-35D8-4761-8F1B-8F95CCE2EC26}" sibTransId="{67D4B482-C2BA-4EEE-AE38-FC5F07D7AEC2}"/>
    <dgm:cxn modelId="{4F3F9A5A-CA24-463F-96A6-9DD01D00B4F2}" type="presOf" srcId="{B625B277-F557-44BD-B82B-0BF2016A8995}" destId="{F5CCF802-E119-4CFB-96EE-E08463E3339A}" srcOrd="0" destOrd="0" presId="urn:microsoft.com/office/officeart/2005/8/layout/vList6"/>
    <dgm:cxn modelId="{C0E08001-66C8-4791-98FE-392DDC9A0F30}" type="presParOf" srcId="{F5CCF802-E119-4CFB-96EE-E08463E3339A}" destId="{CB665E9C-51DB-4B81-BC7E-1F5B4E09DAE8}" srcOrd="0" destOrd="0" presId="urn:microsoft.com/office/officeart/2005/8/layout/vList6"/>
    <dgm:cxn modelId="{A892CC8C-5E3A-4DC6-8667-D1B5AA24663F}" type="presParOf" srcId="{CB665E9C-51DB-4B81-BC7E-1F5B4E09DAE8}" destId="{BDA37EC8-C180-44D0-B54B-059A31DC7610}" srcOrd="0" destOrd="0" presId="urn:microsoft.com/office/officeart/2005/8/layout/vList6"/>
    <dgm:cxn modelId="{58FCC24E-765A-4453-9416-1622A8EC9AC4}" type="presParOf" srcId="{CB665E9C-51DB-4B81-BC7E-1F5B4E09DAE8}" destId="{43DFB296-EC8C-44E9-B05D-BE73F7DD3327}" srcOrd="1" destOrd="0" presId="urn:microsoft.com/office/officeart/2005/8/layout/vList6"/>
    <dgm:cxn modelId="{49EADE06-F993-42FD-B6D4-0131F1C0454E}" type="presParOf" srcId="{F5CCF802-E119-4CFB-96EE-E08463E3339A}" destId="{C054D219-C4EF-4415-89C8-A7843F52F999}" srcOrd="1" destOrd="0" presId="urn:microsoft.com/office/officeart/2005/8/layout/vList6"/>
    <dgm:cxn modelId="{F7092F84-AC12-4DD4-B0AD-A923BD08A899}" type="presParOf" srcId="{F5CCF802-E119-4CFB-96EE-E08463E3339A}" destId="{E1B3EDE9-7546-4F8A-8D06-6763191A4D29}" srcOrd="2" destOrd="0" presId="urn:microsoft.com/office/officeart/2005/8/layout/vList6"/>
    <dgm:cxn modelId="{B091FA7C-BD46-44D5-ABDD-4CBC29D2C8B3}" type="presParOf" srcId="{E1B3EDE9-7546-4F8A-8D06-6763191A4D29}" destId="{C6FC58A1-6730-4881-84C8-B2E5CFDC091A}" srcOrd="0" destOrd="0" presId="urn:microsoft.com/office/officeart/2005/8/layout/vList6"/>
    <dgm:cxn modelId="{B3EF6064-B7FB-475C-8085-399FF5095B79}" type="presParOf" srcId="{E1B3EDE9-7546-4F8A-8D06-6763191A4D29}" destId="{CA5762F2-5CDE-427B-9072-DB7E8131E6C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762CE6-11CF-4129-87A9-51E7BF6DBD8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B7C5C7-CE1C-4ADF-B9B2-432C303864B4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Задания на</a:t>
          </a:r>
          <a:r>
            <a: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сопоставление информации, представленной в разных форматах </a:t>
          </a:r>
          <a:endParaRPr lang="ru-RU" sz="16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1A03E17-D194-476D-B68A-02C17BC13956}" type="parTrans" cxnId="{59439085-49C6-452E-B56F-D56643B48A92}">
      <dgm:prSet/>
      <dgm:spPr/>
      <dgm:t>
        <a:bodyPr/>
        <a:lstStyle/>
        <a:p>
          <a:endParaRPr lang="ru-RU"/>
        </a:p>
      </dgm:t>
    </dgm:pt>
    <dgm:pt modelId="{E77102F8-8FAB-450E-B7A8-1F04607CCDB7}" type="sibTrans" cxnId="{59439085-49C6-452E-B56F-D56643B48A92}">
      <dgm:prSet/>
      <dgm:spPr/>
      <dgm:t>
        <a:bodyPr/>
        <a:lstStyle/>
        <a:p>
          <a:endParaRPr lang="ru-RU"/>
        </a:p>
      </dgm:t>
    </dgm:pt>
    <dgm:pt modelId="{D0A81F61-DF2D-4977-AA37-26E2F32051D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Творческие задачи</a:t>
          </a:r>
        </a:p>
      </dgm:t>
    </dgm:pt>
    <dgm:pt modelId="{CC7B4B8B-33AE-4DB2-A10E-97FB18AA24B8}" type="sibTrans" cxnId="{E27BAF36-EB34-4E1C-8CBA-AC728028A7F2}">
      <dgm:prSet/>
      <dgm:spPr/>
      <dgm:t>
        <a:bodyPr/>
        <a:lstStyle/>
        <a:p>
          <a:endParaRPr lang="ru-RU"/>
        </a:p>
      </dgm:t>
    </dgm:pt>
    <dgm:pt modelId="{76DEB0EA-AC05-4560-810B-A599653E1B97}" type="parTrans" cxnId="{E27BAF36-EB34-4E1C-8CBA-AC728028A7F2}">
      <dgm:prSet/>
      <dgm:spPr/>
      <dgm:t>
        <a:bodyPr/>
        <a:lstStyle/>
        <a:p>
          <a:endParaRPr lang="ru-RU"/>
        </a:p>
      </dgm:t>
    </dgm:pt>
    <dgm:pt modelId="{3F01CE8F-686C-4885-BE47-5AA14B806A1F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Задания </a:t>
          </a:r>
          <a:r>
            <a: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на интерпретацию графиков, схем, диаграмм </a:t>
          </a:r>
          <a:endParaRPr lang="ru-RU" sz="16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69897CC-E709-4EA7-A05E-367998345856}" type="sibTrans" cxnId="{E79756D4-81EE-421B-943F-A61F5A168B56}">
      <dgm:prSet/>
      <dgm:spPr/>
      <dgm:t>
        <a:bodyPr/>
        <a:lstStyle/>
        <a:p>
          <a:endParaRPr lang="ru-RU"/>
        </a:p>
      </dgm:t>
    </dgm:pt>
    <dgm:pt modelId="{A3634F13-F27D-4722-BF48-23EA1B3332D1}" type="parTrans" cxnId="{E79756D4-81EE-421B-943F-A61F5A168B56}">
      <dgm:prSet/>
      <dgm:spPr/>
      <dgm:t>
        <a:bodyPr/>
        <a:lstStyle/>
        <a:p>
          <a:endParaRPr lang="ru-RU"/>
        </a:p>
      </dgm:t>
    </dgm:pt>
    <dgm:pt modelId="{ECE57449-E25F-4C50-8A84-B9A36C00900C}">
      <dgm:prSet phldrT="[Текст]" custT="1"/>
      <dgm:spPr/>
      <dgm:t>
        <a:bodyPr/>
        <a:lstStyle/>
        <a:p>
          <a:endParaRPr lang="ru-RU" sz="1600" b="1" dirty="0">
            <a:solidFill>
              <a:srgbClr val="C00000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endParaRPr lang="ru-RU" sz="1600" b="1" dirty="0">
            <a:solidFill>
              <a:srgbClr val="C00000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r>
            <a:rPr lang="ru-RU" sz="16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Задания на конструктивность и вариативность</a:t>
          </a:r>
        </a:p>
        <a:p>
          <a:endParaRPr lang="ru-RU" sz="2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87349-A45D-49FA-A9E0-D909B8BEBBEE}" type="sibTrans" cxnId="{5D4F2CE5-F4E6-4E07-968D-63EB504F9DF3}">
      <dgm:prSet/>
      <dgm:spPr/>
      <dgm:t>
        <a:bodyPr/>
        <a:lstStyle/>
        <a:p>
          <a:endParaRPr lang="ru-RU"/>
        </a:p>
      </dgm:t>
    </dgm:pt>
    <dgm:pt modelId="{4DAADA0D-4699-41E0-BFCE-30D71D2D43E3}" type="parTrans" cxnId="{5D4F2CE5-F4E6-4E07-968D-63EB504F9DF3}">
      <dgm:prSet/>
      <dgm:spPr/>
      <dgm:t>
        <a:bodyPr/>
        <a:lstStyle/>
        <a:p>
          <a:endParaRPr lang="ru-RU"/>
        </a:p>
      </dgm:t>
    </dgm:pt>
    <dgm:pt modelId="{A2EBBEE2-C179-4700-AB11-1A890F88241A}" type="pres">
      <dgm:prSet presAssocID="{12762CE6-11CF-4129-87A9-51E7BF6DBD82}" presName="Name0" presStyleCnt="0">
        <dgm:presLayoutVars>
          <dgm:dir/>
          <dgm:resizeHandles val="exact"/>
        </dgm:presLayoutVars>
      </dgm:prSet>
      <dgm:spPr/>
    </dgm:pt>
    <dgm:pt modelId="{EE695AA0-27E8-4715-95BC-2A21B92294DF}" type="pres">
      <dgm:prSet presAssocID="{D0A81F61-DF2D-4977-AA37-26E2F32051DD}" presName="composite" presStyleCnt="0"/>
      <dgm:spPr/>
    </dgm:pt>
    <dgm:pt modelId="{C300C696-03EC-49B9-9DF5-9FE187BB60F7}" type="pres">
      <dgm:prSet presAssocID="{D0A81F61-DF2D-4977-AA37-26E2F32051DD}" presName="rect1" presStyleLbl="trAlignAcc1" presStyleIdx="0" presStyleCnt="4" custScaleY="119211" custLinFactX="10084" custLinFactY="24172" custLinFactNeighborX="100000" custLinFactNeighborY="100000">
        <dgm:presLayoutVars>
          <dgm:bulletEnabled val="1"/>
        </dgm:presLayoutVars>
      </dgm:prSet>
      <dgm:spPr/>
    </dgm:pt>
    <dgm:pt modelId="{695C8614-393D-4797-8C5C-1FE59D2EA74A}" type="pres">
      <dgm:prSet presAssocID="{D0A81F61-DF2D-4977-AA37-26E2F32051DD}" presName="rect2" presStyleLbl="fgImgPlace1" presStyleIdx="0" presStyleCnt="4"/>
      <dgm:spPr>
        <a:solidFill>
          <a:srgbClr val="0070C0"/>
        </a:solidFill>
      </dgm:spPr>
    </dgm:pt>
    <dgm:pt modelId="{466F6232-FFC9-40D8-88F1-B647A7A4AC70}" type="pres">
      <dgm:prSet presAssocID="{CC7B4B8B-33AE-4DB2-A10E-97FB18AA24B8}" presName="sibTrans" presStyleCnt="0"/>
      <dgm:spPr/>
    </dgm:pt>
    <dgm:pt modelId="{B96078C3-6DC2-47DD-8DF7-B319158CAE7B}" type="pres">
      <dgm:prSet presAssocID="{3F01CE8F-686C-4885-BE47-5AA14B806A1F}" presName="composite" presStyleCnt="0"/>
      <dgm:spPr/>
    </dgm:pt>
    <dgm:pt modelId="{94A361F0-CF04-4FD7-9C30-4CA98FFA9F48}" type="pres">
      <dgm:prSet presAssocID="{3F01CE8F-686C-4885-BE47-5AA14B806A1F}" presName="rect1" presStyleLbl="trAlignAcc1" presStyleIdx="1" presStyleCnt="4" custLinFactX="-1752" custLinFactNeighborX="-100000" custLinFactNeighborY="-6885">
        <dgm:presLayoutVars>
          <dgm:bulletEnabled val="1"/>
        </dgm:presLayoutVars>
      </dgm:prSet>
      <dgm:spPr/>
    </dgm:pt>
    <dgm:pt modelId="{D11C32C6-277E-49CC-B37B-D74CB13583D4}" type="pres">
      <dgm:prSet presAssocID="{3F01CE8F-686C-4885-BE47-5AA14B806A1F}" presName="rect2" presStyleLbl="fgImgPlace1" presStyleIdx="1" presStyleCnt="4"/>
      <dgm:spPr>
        <a:solidFill>
          <a:srgbClr val="0070C0"/>
        </a:solidFill>
      </dgm:spPr>
    </dgm:pt>
    <dgm:pt modelId="{4E020684-F6ED-490F-8950-B4CDBFA7A7A0}" type="pres">
      <dgm:prSet presAssocID="{369897CC-E709-4EA7-A05E-367998345856}" presName="sibTrans" presStyleCnt="0"/>
      <dgm:spPr/>
    </dgm:pt>
    <dgm:pt modelId="{84427822-B3A6-4875-ACFC-F122F156C656}" type="pres">
      <dgm:prSet presAssocID="{76B7C5C7-CE1C-4ADF-B9B2-432C303864B4}" presName="composite" presStyleCnt="0"/>
      <dgm:spPr/>
    </dgm:pt>
    <dgm:pt modelId="{113FDA65-A9CC-4E68-A636-B3F068BD9966}" type="pres">
      <dgm:prSet presAssocID="{76B7C5C7-CE1C-4ADF-B9B2-432C303864B4}" presName="rect1" presStyleLbl="trAlignAcc1" presStyleIdx="2" presStyleCnt="4" custScaleX="95197" custScaleY="111267" custLinFactNeighborX="2201" custLinFactNeighborY="-18335">
        <dgm:presLayoutVars>
          <dgm:bulletEnabled val="1"/>
        </dgm:presLayoutVars>
      </dgm:prSet>
      <dgm:spPr/>
    </dgm:pt>
    <dgm:pt modelId="{4E77E82D-C1E7-4B85-995A-921D2FC105A7}" type="pres">
      <dgm:prSet presAssocID="{76B7C5C7-CE1C-4ADF-B9B2-432C303864B4}" presName="rect2" presStyleLbl="fgImgPlace1" presStyleIdx="2" presStyleCnt="4" custLinFactNeighborX="-12333" custLinFactNeighborY="-619"/>
      <dgm:spPr>
        <a:solidFill>
          <a:srgbClr val="0070C0"/>
        </a:solidFill>
      </dgm:spPr>
    </dgm:pt>
    <dgm:pt modelId="{041B9C42-F46A-4422-992D-39E792D26E62}" type="pres">
      <dgm:prSet presAssocID="{E77102F8-8FAB-450E-B7A8-1F04607CCDB7}" presName="sibTrans" presStyleCnt="0"/>
      <dgm:spPr/>
    </dgm:pt>
    <dgm:pt modelId="{AAE90E8F-116E-453F-B41A-18342CE0EEAA}" type="pres">
      <dgm:prSet presAssocID="{ECE57449-E25F-4C50-8A84-B9A36C00900C}" presName="composite" presStyleCnt="0"/>
      <dgm:spPr/>
    </dgm:pt>
    <dgm:pt modelId="{23234458-B2E0-430C-9EED-EA0E05A7BC99}" type="pres">
      <dgm:prSet presAssocID="{ECE57449-E25F-4C50-8A84-B9A36C00900C}" presName="rect1" presStyleLbl="trAlignAcc1" presStyleIdx="3" presStyleCnt="4" custScaleX="91106" custLinFactY="-35590" custLinFactNeighborX="3172" custLinFactNeighborY="-100000">
        <dgm:presLayoutVars>
          <dgm:bulletEnabled val="1"/>
        </dgm:presLayoutVars>
      </dgm:prSet>
      <dgm:spPr/>
    </dgm:pt>
    <dgm:pt modelId="{6B269775-DEED-4D64-8CE7-E672CEB47AF4}" type="pres">
      <dgm:prSet presAssocID="{ECE57449-E25F-4C50-8A84-B9A36C00900C}" presName="rect2" presStyleLbl="fgImgPlace1" presStyleIdx="3" presStyleCnt="4"/>
      <dgm:spPr>
        <a:solidFill>
          <a:srgbClr val="0070C0"/>
        </a:solidFill>
      </dgm:spPr>
    </dgm:pt>
  </dgm:ptLst>
  <dgm:cxnLst>
    <dgm:cxn modelId="{D6300C25-3A7D-4A64-A56E-1DF171E7817E}" type="presOf" srcId="{76B7C5C7-CE1C-4ADF-B9B2-432C303864B4}" destId="{113FDA65-A9CC-4E68-A636-B3F068BD9966}" srcOrd="0" destOrd="0" presId="urn:microsoft.com/office/officeart/2008/layout/PictureStrips"/>
    <dgm:cxn modelId="{CE6A2133-9FA0-484C-BC7E-80A2611AC2C8}" type="presOf" srcId="{12762CE6-11CF-4129-87A9-51E7BF6DBD82}" destId="{A2EBBEE2-C179-4700-AB11-1A890F88241A}" srcOrd="0" destOrd="0" presId="urn:microsoft.com/office/officeart/2008/layout/PictureStrips"/>
    <dgm:cxn modelId="{E27BAF36-EB34-4E1C-8CBA-AC728028A7F2}" srcId="{12762CE6-11CF-4129-87A9-51E7BF6DBD82}" destId="{D0A81F61-DF2D-4977-AA37-26E2F32051DD}" srcOrd="0" destOrd="0" parTransId="{76DEB0EA-AC05-4560-810B-A599653E1B97}" sibTransId="{CC7B4B8B-33AE-4DB2-A10E-97FB18AA24B8}"/>
    <dgm:cxn modelId="{B31F756C-EE3E-4E18-80AD-45CF66CF96D8}" type="presOf" srcId="{3F01CE8F-686C-4885-BE47-5AA14B806A1F}" destId="{94A361F0-CF04-4FD7-9C30-4CA98FFA9F48}" srcOrd="0" destOrd="0" presId="urn:microsoft.com/office/officeart/2008/layout/PictureStrips"/>
    <dgm:cxn modelId="{59439085-49C6-452E-B56F-D56643B48A92}" srcId="{12762CE6-11CF-4129-87A9-51E7BF6DBD82}" destId="{76B7C5C7-CE1C-4ADF-B9B2-432C303864B4}" srcOrd="2" destOrd="0" parTransId="{E1A03E17-D194-476D-B68A-02C17BC13956}" sibTransId="{E77102F8-8FAB-450E-B7A8-1F04607CCDB7}"/>
    <dgm:cxn modelId="{20EDAF88-9B6C-4131-BAFE-D3D8F3ED1855}" type="presOf" srcId="{ECE57449-E25F-4C50-8A84-B9A36C00900C}" destId="{23234458-B2E0-430C-9EED-EA0E05A7BC99}" srcOrd="0" destOrd="0" presId="urn:microsoft.com/office/officeart/2008/layout/PictureStrips"/>
    <dgm:cxn modelId="{78B2C8CB-38AA-422E-A91E-8E408751F598}" type="presOf" srcId="{D0A81F61-DF2D-4977-AA37-26E2F32051DD}" destId="{C300C696-03EC-49B9-9DF5-9FE187BB60F7}" srcOrd="0" destOrd="0" presId="urn:microsoft.com/office/officeart/2008/layout/PictureStrips"/>
    <dgm:cxn modelId="{E79756D4-81EE-421B-943F-A61F5A168B56}" srcId="{12762CE6-11CF-4129-87A9-51E7BF6DBD82}" destId="{3F01CE8F-686C-4885-BE47-5AA14B806A1F}" srcOrd="1" destOrd="0" parTransId="{A3634F13-F27D-4722-BF48-23EA1B3332D1}" sibTransId="{369897CC-E709-4EA7-A05E-367998345856}"/>
    <dgm:cxn modelId="{5D4F2CE5-F4E6-4E07-968D-63EB504F9DF3}" srcId="{12762CE6-11CF-4129-87A9-51E7BF6DBD82}" destId="{ECE57449-E25F-4C50-8A84-B9A36C00900C}" srcOrd="3" destOrd="0" parTransId="{4DAADA0D-4699-41E0-BFCE-30D71D2D43E3}" sibTransId="{6BE87349-A45D-49FA-A9E0-D909B8BEBBEE}"/>
    <dgm:cxn modelId="{5E38E291-5D38-4A05-83A2-C74B39EC8CE1}" type="presParOf" srcId="{A2EBBEE2-C179-4700-AB11-1A890F88241A}" destId="{EE695AA0-27E8-4715-95BC-2A21B92294DF}" srcOrd="0" destOrd="0" presId="urn:microsoft.com/office/officeart/2008/layout/PictureStrips"/>
    <dgm:cxn modelId="{6164192A-46AF-4C0C-9550-0D60E943C59B}" type="presParOf" srcId="{EE695AA0-27E8-4715-95BC-2A21B92294DF}" destId="{C300C696-03EC-49B9-9DF5-9FE187BB60F7}" srcOrd="0" destOrd="0" presId="urn:microsoft.com/office/officeart/2008/layout/PictureStrips"/>
    <dgm:cxn modelId="{23009906-E2E6-4D42-95A7-C384F171E997}" type="presParOf" srcId="{EE695AA0-27E8-4715-95BC-2A21B92294DF}" destId="{695C8614-393D-4797-8C5C-1FE59D2EA74A}" srcOrd="1" destOrd="0" presId="urn:microsoft.com/office/officeart/2008/layout/PictureStrips"/>
    <dgm:cxn modelId="{7A426A90-EF7E-4594-B35E-88ABE42D2CB2}" type="presParOf" srcId="{A2EBBEE2-C179-4700-AB11-1A890F88241A}" destId="{466F6232-FFC9-40D8-88F1-B647A7A4AC70}" srcOrd="1" destOrd="0" presId="urn:microsoft.com/office/officeart/2008/layout/PictureStrips"/>
    <dgm:cxn modelId="{ED826BFD-36B3-4F8C-AD64-B2CA9C287C17}" type="presParOf" srcId="{A2EBBEE2-C179-4700-AB11-1A890F88241A}" destId="{B96078C3-6DC2-47DD-8DF7-B319158CAE7B}" srcOrd="2" destOrd="0" presId="urn:microsoft.com/office/officeart/2008/layout/PictureStrips"/>
    <dgm:cxn modelId="{08D97134-BB77-42CA-997B-A086E952C6B1}" type="presParOf" srcId="{B96078C3-6DC2-47DD-8DF7-B319158CAE7B}" destId="{94A361F0-CF04-4FD7-9C30-4CA98FFA9F48}" srcOrd="0" destOrd="0" presId="urn:microsoft.com/office/officeart/2008/layout/PictureStrips"/>
    <dgm:cxn modelId="{92BD1DC3-B738-485C-A28B-71628AA07B4F}" type="presParOf" srcId="{B96078C3-6DC2-47DD-8DF7-B319158CAE7B}" destId="{D11C32C6-277E-49CC-B37B-D74CB13583D4}" srcOrd="1" destOrd="0" presId="urn:microsoft.com/office/officeart/2008/layout/PictureStrips"/>
    <dgm:cxn modelId="{4A768659-B197-4497-9197-475696E1D37F}" type="presParOf" srcId="{A2EBBEE2-C179-4700-AB11-1A890F88241A}" destId="{4E020684-F6ED-490F-8950-B4CDBFA7A7A0}" srcOrd="3" destOrd="0" presId="urn:microsoft.com/office/officeart/2008/layout/PictureStrips"/>
    <dgm:cxn modelId="{B2B3907D-1913-4CBF-9179-C6792E06DF16}" type="presParOf" srcId="{A2EBBEE2-C179-4700-AB11-1A890F88241A}" destId="{84427822-B3A6-4875-ACFC-F122F156C656}" srcOrd="4" destOrd="0" presId="urn:microsoft.com/office/officeart/2008/layout/PictureStrips"/>
    <dgm:cxn modelId="{84260911-4F1A-4508-A555-709D301DDBAD}" type="presParOf" srcId="{84427822-B3A6-4875-ACFC-F122F156C656}" destId="{113FDA65-A9CC-4E68-A636-B3F068BD9966}" srcOrd="0" destOrd="0" presId="urn:microsoft.com/office/officeart/2008/layout/PictureStrips"/>
    <dgm:cxn modelId="{0A8489F6-9606-4204-BACE-80BFEB3659A0}" type="presParOf" srcId="{84427822-B3A6-4875-ACFC-F122F156C656}" destId="{4E77E82D-C1E7-4B85-995A-921D2FC105A7}" srcOrd="1" destOrd="0" presId="urn:microsoft.com/office/officeart/2008/layout/PictureStrips"/>
    <dgm:cxn modelId="{506908ED-C333-4A1C-939A-9464AB55835E}" type="presParOf" srcId="{A2EBBEE2-C179-4700-AB11-1A890F88241A}" destId="{041B9C42-F46A-4422-992D-39E792D26E62}" srcOrd="5" destOrd="0" presId="urn:microsoft.com/office/officeart/2008/layout/PictureStrips"/>
    <dgm:cxn modelId="{0C61FC0C-6279-42DF-AFCC-85FED125D8E8}" type="presParOf" srcId="{A2EBBEE2-C179-4700-AB11-1A890F88241A}" destId="{AAE90E8F-116E-453F-B41A-18342CE0EEAA}" srcOrd="6" destOrd="0" presId="urn:microsoft.com/office/officeart/2008/layout/PictureStrips"/>
    <dgm:cxn modelId="{3164D751-6295-403A-933C-E2BAD5783E46}" type="presParOf" srcId="{AAE90E8F-116E-453F-B41A-18342CE0EEAA}" destId="{23234458-B2E0-430C-9EED-EA0E05A7BC99}" srcOrd="0" destOrd="0" presId="urn:microsoft.com/office/officeart/2008/layout/PictureStrips"/>
    <dgm:cxn modelId="{26214BE6-3F36-4BAE-B367-DCD8A417CD3C}" type="presParOf" srcId="{AAE90E8F-116E-453F-B41A-18342CE0EEAA}" destId="{6B269775-DEED-4D64-8CE7-E672CEB47AF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408B18-49AB-5E45-90FA-396C91E20065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A7394F-ACC9-7B4D-842B-1A26E258E042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человека осваивать и использовать естественнонаучные знания для распознания и постановки вопросов, для освоения новых знаний, для объяснения естественнонаучных явлений и формулирования основанных на научных доказательствах выводов в связи с естественнонаучной проблематикой</a:t>
          </a:r>
        </a:p>
      </dgm:t>
    </dgm:pt>
    <dgm:pt modelId="{A9E31B4A-ECC4-684F-9316-83FAA212EDF0}" type="parTrans" cxnId="{8E4D4998-64FC-AC48-AB16-944EF85D8861}">
      <dgm:prSet/>
      <dgm:spPr/>
      <dgm:t>
        <a:bodyPr/>
        <a:lstStyle/>
        <a:p>
          <a:endParaRPr lang="ru-RU"/>
        </a:p>
      </dgm:t>
    </dgm:pt>
    <dgm:pt modelId="{5FB42D93-5110-844F-A5F5-157BC274AF02}" type="sibTrans" cxnId="{8E4D4998-64FC-AC48-AB16-944EF85D8861}">
      <dgm:prSet/>
      <dgm:spPr/>
      <dgm:t>
        <a:bodyPr/>
        <a:lstStyle/>
        <a:p>
          <a:endParaRPr lang="ru-RU"/>
        </a:p>
      </dgm:t>
    </dgm:pt>
    <dgm:pt modelId="{952CAADE-DDBA-FF45-912C-FF5714A98029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понимать основные особенности естествознания как формы человеческого познания</a:t>
          </a:r>
        </a:p>
      </dgm:t>
    </dgm:pt>
    <dgm:pt modelId="{308388C9-7688-6144-9F67-9F3B38341057}" type="parTrans" cxnId="{6A586EA8-A008-2C41-AB5D-B364544C89B1}">
      <dgm:prSet/>
      <dgm:spPr/>
      <dgm:t>
        <a:bodyPr/>
        <a:lstStyle/>
        <a:p>
          <a:endParaRPr lang="ru-RU"/>
        </a:p>
      </dgm:t>
    </dgm:pt>
    <dgm:pt modelId="{EB89E64C-A940-294E-AD4D-9CF24E3574C7}" type="sibTrans" cxnId="{6A586EA8-A008-2C41-AB5D-B364544C89B1}">
      <dgm:prSet/>
      <dgm:spPr/>
      <dgm:t>
        <a:bodyPr/>
        <a:lstStyle/>
        <a:p>
          <a:endParaRPr lang="ru-RU"/>
        </a:p>
      </dgm:t>
    </dgm:pt>
    <dgm:pt modelId="{59B57595-3B55-064E-8715-F888B848520D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демонстрировать осведомленность в том, что естественные науки и технология оказывают влияние на материальную, интеллектуальную и культурную сферы общества</a:t>
          </a:r>
        </a:p>
      </dgm:t>
    </dgm:pt>
    <dgm:pt modelId="{51D49289-D78E-CE49-A021-FDA2CFDA86C3}" type="parTrans" cxnId="{50CBDF4C-984B-054B-A75A-108512F6914C}">
      <dgm:prSet/>
      <dgm:spPr/>
      <dgm:t>
        <a:bodyPr/>
        <a:lstStyle/>
        <a:p>
          <a:endParaRPr lang="ru-RU"/>
        </a:p>
      </dgm:t>
    </dgm:pt>
    <dgm:pt modelId="{94B6C133-9F94-954C-AF49-3B4A11E39F48}" type="sibTrans" cxnId="{50CBDF4C-984B-054B-A75A-108512F6914C}">
      <dgm:prSet/>
      <dgm:spPr/>
      <dgm:t>
        <a:bodyPr/>
        <a:lstStyle/>
        <a:p>
          <a:endParaRPr lang="ru-RU"/>
        </a:p>
      </dgm:t>
    </dgm:pt>
    <dgm:pt modelId="{28D6CCD9-5306-7C42-A5B8-3B99EF6F6C1E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проявлять активную гражданскую позицию при рассмотрении проблем, связанных с естествознанием</a:t>
          </a:r>
        </a:p>
      </dgm:t>
    </dgm:pt>
    <dgm:pt modelId="{4EBC71B6-2214-EC49-A6F7-024CFB73CFDD}" type="parTrans" cxnId="{8CCADBDA-F578-194F-95F6-694AEB405AB0}">
      <dgm:prSet/>
      <dgm:spPr/>
      <dgm:t>
        <a:bodyPr/>
        <a:lstStyle/>
        <a:p>
          <a:endParaRPr lang="ru-RU"/>
        </a:p>
      </dgm:t>
    </dgm:pt>
    <dgm:pt modelId="{FC57EC4F-01C1-484A-9E66-2B0BFE85401C}" type="sibTrans" cxnId="{8CCADBDA-F578-194F-95F6-694AEB405AB0}">
      <dgm:prSet/>
      <dgm:spPr/>
      <dgm:t>
        <a:bodyPr/>
        <a:lstStyle/>
        <a:p>
          <a:endParaRPr lang="ru-RU"/>
        </a:p>
      </dgm:t>
    </dgm:pt>
    <dgm:pt modelId="{CFFB40A6-34E1-D943-AE3E-AA1147CE9DE3}" type="pres">
      <dgm:prSet presAssocID="{97408B18-49AB-5E45-90FA-396C91E20065}" presName="diagram" presStyleCnt="0">
        <dgm:presLayoutVars>
          <dgm:dir/>
          <dgm:resizeHandles val="exact"/>
        </dgm:presLayoutVars>
      </dgm:prSet>
      <dgm:spPr/>
    </dgm:pt>
    <dgm:pt modelId="{F2D9B493-BF90-7349-9CEA-E7A14D2EA771}" type="pres">
      <dgm:prSet presAssocID="{04A7394F-ACC9-7B4D-842B-1A26E258E042}" presName="node" presStyleLbl="node1" presStyleIdx="0" presStyleCnt="4" custScaleX="137104" custLinFactNeighborY="-3797">
        <dgm:presLayoutVars>
          <dgm:bulletEnabled val="1"/>
        </dgm:presLayoutVars>
      </dgm:prSet>
      <dgm:spPr/>
    </dgm:pt>
    <dgm:pt modelId="{AAF6FC0A-BBB6-5740-9C6F-4FF4E8BD49DF}" type="pres">
      <dgm:prSet presAssocID="{5FB42D93-5110-844F-A5F5-157BC274AF02}" presName="sibTrans" presStyleCnt="0"/>
      <dgm:spPr/>
    </dgm:pt>
    <dgm:pt modelId="{5AC93B18-BF4F-F640-88E8-37DE7CCD423F}" type="pres">
      <dgm:prSet presAssocID="{952CAADE-DDBA-FF45-912C-FF5714A98029}" presName="node" presStyleLbl="node1" presStyleIdx="1" presStyleCnt="4" custScaleX="65977">
        <dgm:presLayoutVars>
          <dgm:bulletEnabled val="1"/>
        </dgm:presLayoutVars>
      </dgm:prSet>
      <dgm:spPr/>
    </dgm:pt>
    <dgm:pt modelId="{477CCD4D-5B1D-804A-845D-553DD155ED33}" type="pres">
      <dgm:prSet presAssocID="{EB89E64C-A940-294E-AD4D-9CF24E3574C7}" presName="sibTrans" presStyleCnt="0"/>
      <dgm:spPr/>
    </dgm:pt>
    <dgm:pt modelId="{E929F5A5-06CC-BD43-B1C5-5106415D03FE}" type="pres">
      <dgm:prSet presAssocID="{59B57595-3B55-064E-8715-F888B848520D}" presName="node" presStyleLbl="node1" presStyleIdx="2" presStyleCnt="4" custScaleX="124470" custLinFactNeighborX="81302" custLinFactNeighborY="-5956">
        <dgm:presLayoutVars>
          <dgm:bulletEnabled val="1"/>
        </dgm:presLayoutVars>
      </dgm:prSet>
      <dgm:spPr/>
    </dgm:pt>
    <dgm:pt modelId="{BE9A92C4-21D8-3541-B59B-8E1C7F8037FF}" type="pres">
      <dgm:prSet presAssocID="{94B6C133-9F94-954C-AF49-3B4A11E39F48}" presName="sibTrans" presStyleCnt="0"/>
      <dgm:spPr/>
    </dgm:pt>
    <dgm:pt modelId="{1C84CD30-7167-D54B-B9E4-8F298FE41373}" type="pres">
      <dgm:prSet presAssocID="{28D6CCD9-5306-7C42-A5B8-3B99EF6F6C1E}" presName="node" presStyleLbl="node1" presStyleIdx="3" presStyleCnt="4" custScaleX="68334" custLinFactX="-26475" custLinFactNeighborX="-100000" custLinFactNeighborY="-5832">
        <dgm:presLayoutVars>
          <dgm:bulletEnabled val="1"/>
        </dgm:presLayoutVars>
      </dgm:prSet>
      <dgm:spPr/>
    </dgm:pt>
  </dgm:ptLst>
  <dgm:cxnLst>
    <dgm:cxn modelId="{55737236-F701-D146-804B-B1118637216E}" type="presOf" srcId="{04A7394F-ACC9-7B4D-842B-1A26E258E042}" destId="{F2D9B493-BF90-7349-9CEA-E7A14D2EA771}" srcOrd="0" destOrd="0" presId="urn:microsoft.com/office/officeart/2005/8/layout/default"/>
    <dgm:cxn modelId="{B8B85D3B-D839-C849-854C-6BBF5FD7F5E0}" type="presOf" srcId="{59B57595-3B55-064E-8715-F888B848520D}" destId="{E929F5A5-06CC-BD43-B1C5-5106415D03FE}" srcOrd="0" destOrd="0" presId="urn:microsoft.com/office/officeart/2005/8/layout/default"/>
    <dgm:cxn modelId="{50CBDF4C-984B-054B-A75A-108512F6914C}" srcId="{97408B18-49AB-5E45-90FA-396C91E20065}" destId="{59B57595-3B55-064E-8715-F888B848520D}" srcOrd="2" destOrd="0" parTransId="{51D49289-D78E-CE49-A021-FDA2CFDA86C3}" sibTransId="{94B6C133-9F94-954C-AF49-3B4A11E39F48}"/>
    <dgm:cxn modelId="{A4B65874-1DF1-7540-AEC8-79BB1E581F47}" type="presOf" srcId="{952CAADE-DDBA-FF45-912C-FF5714A98029}" destId="{5AC93B18-BF4F-F640-88E8-37DE7CCD423F}" srcOrd="0" destOrd="0" presId="urn:microsoft.com/office/officeart/2005/8/layout/default"/>
    <dgm:cxn modelId="{6D7CEF55-7657-BE4D-B828-7BEA72936A86}" type="presOf" srcId="{28D6CCD9-5306-7C42-A5B8-3B99EF6F6C1E}" destId="{1C84CD30-7167-D54B-B9E4-8F298FE41373}" srcOrd="0" destOrd="0" presId="urn:microsoft.com/office/officeart/2005/8/layout/default"/>
    <dgm:cxn modelId="{8E4D4998-64FC-AC48-AB16-944EF85D8861}" srcId="{97408B18-49AB-5E45-90FA-396C91E20065}" destId="{04A7394F-ACC9-7B4D-842B-1A26E258E042}" srcOrd="0" destOrd="0" parTransId="{A9E31B4A-ECC4-684F-9316-83FAA212EDF0}" sibTransId="{5FB42D93-5110-844F-A5F5-157BC274AF02}"/>
    <dgm:cxn modelId="{6A586EA8-A008-2C41-AB5D-B364544C89B1}" srcId="{97408B18-49AB-5E45-90FA-396C91E20065}" destId="{952CAADE-DDBA-FF45-912C-FF5714A98029}" srcOrd="1" destOrd="0" parTransId="{308388C9-7688-6144-9F67-9F3B38341057}" sibTransId="{EB89E64C-A940-294E-AD4D-9CF24E3574C7}"/>
    <dgm:cxn modelId="{15CC59AE-8AEB-804D-8614-00FEC6127C3D}" type="presOf" srcId="{97408B18-49AB-5E45-90FA-396C91E20065}" destId="{CFFB40A6-34E1-D943-AE3E-AA1147CE9DE3}" srcOrd="0" destOrd="0" presId="urn:microsoft.com/office/officeart/2005/8/layout/default"/>
    <dgm:cxn modelId="{8CCADBDA-F578-194F-95F6-694AEB405AB0}" srcId="{97408B18-49AB-5E45-90FA-396C91E20065}" destId="{28D6CCD9-5306-7C42-A5B8-3B99EF6F6C1E}" srcOrd="3" destOrd="0" parTransId="{4EBC71B6-2214-EC49-A6F7-024CFB73CFDD}" sibTransId="{FC57EC4F-01C1-484A-9E66-2B0BFE85401C}"/>
    <dgm:cxn modelId="{DFD47D65-18B0-C741-A20E-FB2BCEA36C38}" type="presParOf" srcId="{CFFB40A6-34E1-D943-AE3E-AA1147CE9DE3}" destId="{F2D9B493-BF90-7349-9CEA-E7A14D2EA771}" srcOrd="0" destOrd="0" presId="urn:microsoft.com/office/officeart/2005/8/layout/default"/>
    <dgm:cxn modelId="{6892009D-AF24-3D4A-B98B-8E4307560588}" type="presParOf" srcId="{CFFB40A6-34E1-D943-AE3E-AA1147CE9DE3}" destId="{AAF6FC0A-BBB6-5740-9C6F-4FF4E8BD49DF}" srcOrd="1" destOrd="0" presId="urn:microsoft.com/office/officeart/2005/8/layout/default"/>
    <dgm:cxn modelId="{ACE31B0D-D9E3-424A-A873-F6511271B25D}" type="presParOf" srcId="{CFFB40A6-34E1-D943-AE3E-AA1147CE9DE3}" destId="{5AC93B18-BF4F-F640-88E8-37DE7CCD423F}" srcOrd="2" destOrd="0" presId="urn:microsoft.com/office/officeart/2005/8/layout/default"/>
    <dgm:cxn modelId="{718D30C0-05D0-8045-B1A9-644DEA0F685A}" type="presParOf" srcId="{CFFB40A6-34E1-D943-AE3E-AA1147CE9DE3}" destId="{477CCD4D-5B1D-804A-845D-553DD155ED33}" srcOrd="3" destOrd="0" presId="urn:microsoft.com/office/officeart/2005/8/layout/default"/>
    <dgm:cxn modelId="{D439490D-BD3E-834E-96A2-5096F1999C1F}" type="presParOf" srcId="{CFFB40A6-34E1-D943-AE3E-AA1147CE9DE3}" destId="{E929F5A5-06CC-BD43-B1C5-5106415D03FE}" srcOrd="4" destOrd="0" presId="urn:microsoft.com/office/officeart/2005/8/layout/default"/>
    <dgm:cxn modelId="{7C49553E-BCFD-F046-AF1F-A6F69544775A}" type="presParOf" srcId="{CFFB40A6-34E1-D943-AE3E-AA1147CE9DE3}" destId="{BE9A92C4-21D8-3541-B59B-8E1C7F8037FF}" srcOrd="5" destOrd="0" presId="urn:microsoft.com/office/officeart/2005/8/layout/default"/>
    <dgm:cxn modelId="{44BE78D1-5A60-8F45-9118-01B9A6246C6D}" type="presParOf" srcId="{CFFB40A6-34E1-D943-AE3E-AA1147CE9DE3}" destId="{1C84CD30-7167-D54B-B9E4-8F298FE4137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51124-D13F-42C8-8909-294FA06BA4C7}">
      <dsp:nvSpPr>
        <dsp:cNvPr id="0" name=""/>
        <dsp:cNvSpPr/>
      </dsp:nvSpPr>
      <dsp:spPr>
        <a:xfrm>
          <a:off x="81826" y="2176012"/>
          <a:ext cx="2610759" cy="110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Arial Narrow" panose="020B0606020202030204" pitchFamily="34" charset="0"/>
            </a:rPr>
            <a:t>«Научиться жить вместе» </a:t>
          </a:r>
          <a:endParaRPr lang="ru-RU" sz="1800" kern="1200" dirty="0"/>
        </a:p>
      </dsp:txBody>
      <dsp:txXfrm>
        <a:off x="106187" y="2477623"/>
        <a:ext cx="1778809" cy="783027"/>
      </dsp:txXfrm>
    </dsp:sp>
    <dsp:sp modelId="{36CFFD5C-5A36-49A6-A0E9-35C6F3921532}">
      <dsp:nvSpPr>
        <dsp:cNvPr id="0" name=""/>
        <dsp:cNvSpPr/>
      </dsp:nvSpPr>
      <dsp:spPr>
        <a:xfrm>
          <a:off x="3312368" y="71020"/>
          <a:ext cx="2708892" cy="110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Arial Narrow" panose="020B0606020202030204" pitchFamily="34" charset="0"/>
            </a:rPr>
            <a:t>«Научиться делать» 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/>
        </a:p>
      </dsp:txBody>
      <dsp:txXfrm>
        <a:off x="4149397" y="95381"/>
        <a:ext cx="1847502" cy="783027"/>
      </dsp:txXfrm>
    </dsp:sp>
    <dsp:sp modelId="{02DECA88-7425-42E2-BFFC-85753C098CD3}">
      <dsp:nvSpPr>
        <dsp:cNvPr id="0" name=""/>
        <dsp:cNvSpPr/>
      </dsp:nvSpPr>
      <dsp:spPr>
        <a:xfrm>
          <a:off x="119756" y="77896"/>
          <a:ext cx="2543391" cy="110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Arial Narrow" panose="020B0606020202030204" pitchFamily="34" charset="0"/>
            </a:rPr>
            <a:t>«Научиться знать» </a:t>
          </a:r>
          <a:endParaRPr lang="ru-RU" sz="1800" kern="1200" dirty="0"/>
        </a:p>
      </dsp:txBody>
      <dsp:txXfrm>
        <a:off x="144117" y="102257"/>
        <a:ext cx="1731652" cy="783027"/>
      </dsp:txXfrm>
    </dsp:sp>
    <dsp:sp modelId="{D217FEA5-A061-4886-AF37-3DBDA7E0D33F}">
      <dsp:nvSpPr>
        <dsp:cNvPr id="0" name=""/>
        <dsp:cNvSpPr/>
      </dsp:nvSpPr>
      <dsp:spPr>
        <a:xfrm>
          <a:off x="1512728" y="197540"/>
          <a:ext cx="1500615" cy="150061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Arial Narrow" panose="020B0606020202030204" pitchFamily="34" charset="0"/>
            </a:rPr>
            <a:t>подразумевает, что обучающийся ежедневно конструирует свое собственное знание, комбинируя внутренние и внешние элементы</a:t>
          </a:r>
          <a:r>
            <a:rPr lang="ru-RU" sz="1800" kern="1200" dirty="0">
              <a:latin typeface="Arial Narrow" panose="020B0606020202030204" pitchFamily="34" charset="0"/>
            </a:rPr>
            <a:t>. </a:t>
          </a:r>
          <a:endParaRPr lang="ru-RU" kern="1200" dirty="0"/>
        </a:p>
      </dsp:txBody>
      <dsp:txXfrm>
        <a:off x="1952248" y="637060"/>
        <a:ext cx="1061095" cy="1061095"/>
      </dsp:txXfrm>
    </dsp:sp>
    <dsp:sp modelId="{BB11E383-12D6-4FAA-A921-1E7328481E6B}">
      <dsp:nvSpPr>
        <dsp:cNvPr id="0" name=""/>
        <dsp:cNvSpPr/>
      </dsp:nvSpPr>
      <dsp:spPr>
        <a:xfrm rot="5400000">
          <a:off x="3082656" y="197540"/>
          <a:ext cx="1500615" cy="150061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kern="1200" dirty="0">
              <a:latin typeface="Arial Narrow" panose="020B0606020202030204" pitchFamily="34" charset="0"/>
            </a:rPr>
            <a:t>фокусируется на практическом применении изученного. 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/>
        </a:p>
      </dsp:txBody>
      <dsp:txXfrm rot="-5400000">
        <a:off x="3082656" y="637060"/>
        <a:ext cx="1061095" cy="1061095"/>
      </dsp:txXfrm>
    </dsp:sp>
    <dsp:sp modelId="{66F9276C-3B99-4305-956A-711EAD3B9CD0}">
      <dsp:nvSpPr>
        <dsp:cNvPr id="0" name=""/>
        <dsp:cNvSpPr/>
      </dsp:nvSpPr>
      <dsp:spPr>
        <a:xfrm rot="10800000">
          <a:off x="3085537" y="1761780"/>
          <a:ext cx="1500615" cy="150061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Arial Narrow" panose="020B0606020202030204" pitchFamily="34" charset="0"/>
            </a:rPr>
            <a:t>акцентирует умения необходимые индивиду развивать свой потенциал. </a:t>
          </a:r>
        </a:p>
      </dsp:txBody>
      <dsp:txXfrm rot="10800000">
        <a:off x="3085537" y="1761780"/>
        <a:ext cx="1061095" cy="1061095"/>
      </dsp:txXfrm>
    </dsp:sp>
    <dsp:sp modelId="{4597DE34-D032-4F91-9418-475E2BC509F2}">
      <dsp:nvSpPr>
        <dsp:cNvPr id="0" name=""/>
        <dsp:cNvSpPr/>
      </dsp:nvSpPr>
      <dsp:spPr>
        <a:xfrm rot="16200000">
          <a:off x="1497437" y="1815983"/>
          <a:ext cx="1500615" cy="150061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>
            <a:latin typeface="Arial Narrow" panose="020B0606020202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kern="1200" dirty="0">
            <a:latin typeface="Arial Narrow" panose="020B0606020202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>
              <a:latin typeface="Arial Narrow" panose="020B0606020202030204" pitchFamily="34" charset="0"/>
            </a:rPr>
            <a:t>актуализирует умения отказаться от любой дискриминации, когда все имеют равные возможности развивать себя, свою семью и свое сообщество</a:t>
          </a:r>
          <a:r>
            <a:rPr lang="ru-RU" sz="1000" kern="1200" dirty="0">
              <a:latin typeface="Arial Narrow" panose="020B0606020202030204" pitchFamily="34" charset="0"/>
            </a:rPr>
            <a:t>. </a:t>
          </a:r>
          <a:endParaRPr lang="ru-RU" sz="1000" kern="1200" dirty="0"/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/>
        </a:p>
      </dsp:txBody>
      <dsp:txXfrm rot="5400000">
        <a:off x="1936957" y="1815983"/>
        <a:ext cx="1061095" cy="1061095"/>
      </dsp:txXfrm>
    </dsp:sp>
    <dsp:sp modelId="{58D5531B-DFEE-4717-A620-43DA46A1CB82}">
      <dsp:nvSpPr>
        <dsp:cNvPr id="0" name=""/>
        <dsp:cNvSpPr/>
      </dsp:nvSpPr>
      <dsp:spPr>
        <a:xfrm>
          <a:off x="2788944" y="1420905"/>
          <a:ext cx="518110" cy="45053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95A64D-BF6C-4ABA-93DF-FD86F5D20B9E}">
      <dsp:nvSpPr>
        <dsp:cNvPr id="0" name=""/>
        <dsp:cNvSpPr/>
      </dsp:nvSpPr>
      <dsp:spPr>
        <a:xfrm rot="10800000">
          <a:off x="2788944" y="1594187"/>
          <a:ext cx="518110" cy="45053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246C5-869D-CE4A-8003-05ECD786C9BF}">
      <dsp:nvSpPr>
        <dsp:cNvPr id="0" name=""/>
        <dsp:cNvSpPr/>
      </dsp:nvSpPr>
      <dsp:spPr>
        <a:xfrm>
          <a:off x="-4540247" y="-696185"/>
          <a:ext cx="5408563" cy="5408563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51C64-22DC-5146-8045-CC38483D8BDD}">
      <dsp:nvSpPr>
        <dsp:cNvPr id="0" name=""/>
        <dsp:cNvSpPr/>
      </dsp:nvSpPr>
      <dsp:spPr>
        <a:xfrm>
          <a:off x="558439" y="401619"/>
          <a:ext cx="5066777" cy="803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5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человека определять и понимать роль математики в мире, </a:t>
          </a:r>
          <a:b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в котором он живет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58439" y="401619"/>
        <a:ext cx="5066777" cy="803238"/>
      </dsp:txXfrm>
    </dsp:sp>
    <dsp:sp modelId="{A5B9F536-2592-A54B-9F06-197DE9D2B2FD}">
      <dsp:nvSpPr>
        <dsp:cNvPr id="0" name=""/>
        <dsp:cNvSpPr/>
      </dsp:nvSpPr>
      <dsp:spPr>
        <a:xfrm>
          <a:off x="56415" y="301214"/>
          <a:ext cx="1004048" cy="1004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DBEF2-439D-3D47-BAAF-0BD0678A35FA}">
      <dsp:nvSpPr>
        <dsp:cNvPr id="0" name=""/>
        <dsp:cNvSpPr/>
      </dsp:nvSpPr>
      <dsp:spPr>
        <a:xfrm>
          <a:off x="850416" y="1606477"/>
          <a:ext cx="4774800" cy="803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5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умение высказывать хорошо обоснованные математические суждения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850416" y="1606477"/>
        <a:ext cx="4774800" cy="803238"/>
      </dsp:txXfrm>
    </dsp:sp>
    <dsp:sp modelId="{6AAFCB41-F593-964C-A736-3072BBF27EE7}">
      <dsp:nvSpPr>
        <dsp:cNvPr id="0" name=""/>
        <dsp:cNvSpPr/>
      </dsp:nvSpPr>
      <dsp:spPr>
        <a:xfrm>
          <a:off x="348392" y="1506072"/>
          <a:ext cx="1004048" cy="1004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C0208-FEF0-8E45-B47C-4ABA8C1D874E}">
      <dsp:nvSpPr>
        <dsp:cNvPr id="0" name=""/>
        <dsp:cNvSpPr/>
      </dsp:nvSpPr>
      <dsp:spPr>
        <a:xfrm>
          <a:off x="573133" y="2684363"/>
          <a:ext cx="5037390" cy="1057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57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73133" y="2684363"/>
        <a:ext cx="5037390" cy="1057182"/>
      </dsp:txXfrm>
    </dsp:sp>
    <dsp:sp modelId="{1E4AD397-3670-6249-BDD8-EF1DCB87A70D}">
      <dsp:nvSpPr>
        <dsp:cNvPr id="0" name=""/>
        <dsp:cNvSpPr/>
      </dsp:nvSpPr>
      <dsp:spPr>
        <a:xfrm>
          <a:off x="56415" y="2710930"/>
          <a:ext cx="1004048" cy="1004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4C8D3-0025-4413-A892-DCA879B8A2D1}">
      <dsp:nvSpPr>
        <dsp:cNvPr id="0" name=""/>
        <dsp:cNvSpPr/>
      </dsp:nvSpPr>
      <dsp:spPr>
        <a:xfrm>
          <a:off x="0" y="137262"/>
          <a:ext cx="5928320" cy="5141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latin typeface="Arial Narrow" panose="020B0606020202030204" pitchFamily="34" charset="0"/>
            </a:rPr>
            <a:t>Блоки</a:t>
          </a:r>
        </a:p>
      </dsp:txBody>
      <dsp:txXfrm>
        <a:off x="0" y="137262"/>
        <a:ext cx="5928320" cy="514198"/>
      </dsp:txXfrm>
    </dsp:sp>
    <dsp:sp modelId="{D7301A21-15C5-4D59-8543-D3CBF23883A9}">
      <dsp:nvSpPr>
        <dsp:cNvPr id="0" name=""/>
        <dsp:cNvSpPr/>
      </dsp:nvSpPr>
      <dsp:spPr>
        <a:xfrm>
          <a:off x="2894" y="925987"/>
          <a:ext cx="1974176" cy="22328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Arial Narrow" panose="020B0606020202030204" pitchFamily="34" charset="0"/>
            </a:rPr>
            <a:t>Блок </a:t>
          </a:r>
          <a:r>
            <a:rPr lang="ru-RU" sz="1100" b="1" kern="1200" dirty="0">
              <a:latin typeface="Arial Narrow" panose="020B0606020202030204" pitchFamily="34" charset="0"/>
            </a:rPr>
            <a:t>«Знание» </a:t>
          </a:r>
          <a:r>
            <a:rPr lang="ru-RU" sz="1100" kern="1200" dirty="0">
              <a:latin typeface="Arial Narrow" panose="020B0606020202030204" pitchFamily="34" charset="0"/>
            </a:rPr>
            <a:t>включает задачи по математике, которые требуют от обучающегося академических знаний свойств чисел и простых геометрических фигур, воспроизводства определений и извлечения информации из стандартных схем и диаграмм. В естественных науках необходимо продемонстрировать знания о свойствах отдельных организмов и материалов, явлений и процессов, естественнонаучных терминов и единиц измерения</a:t>
          </a:r>
        </a:p>
      </dsp:txBody>
      <dsp:txXfrm>
        <a:off x="2894" y="925987"/>
        <a:ext cx="1974176" cy="2232825"/>
      </dsp:txXfrm>
    </dsp:sp>
    <dsp:sp modelId="{21309C79-500C-43CC-A021-C1EB08497FC5}">
      <dsp:nvSpPr>
        <dsp:cNvPr id="0" name=""/>
        <dsp:cNvSpPr/>
      </dsp:nvSpPr>
      <dsp:spPr>
        <a:xfrm>
          <a:off x="1977071" y="925987"/>
          <a:ext cx="1974176" cy="22328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>
              <a:latin typeface="Arial Narrow" panose="020B0606020202030204" pitchFamily="34" charset="0"/>
            </a:rPr>
            <a:t>При выполнении тестовых заданий блока </a:t>
          </a:r>
          <a:r>
            <a:rPr lang="ru-RU" sz="1100" b="1" kern="1200" dirty="0">
              <a:latin typeface="Arial Narrow" panose="020B0606020202030204" pitchFamily="34" charset="0"/>
            </a:rPr>
            <a:t>«Применение» </a:t>
          </a:r>
          <a:r>
            <a:rPr lang="ru-RU" sz="1100" kern="1200" dirty="0">
              <a:latin typeface="Arial Narrow" panose="020B0606020202030204" pitchFamily="34" charset="0"/>
            </a:rPr>
            <a:t>обучающиеся должны показать навыки решения математических и естественно-научных задач с различными жизненными ситуациями, интерпретации данных таблиц и схем, диаграмм и схем, проведения экспериментальных работ.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Arial Narrow" panose="020B0606020202030204" pitchFamily="34" charset="0"/>
          </a:endParaRPr>
        </a:p>
      </dsp:txBody>
      <dsp:txXfrm>
        <a:off x="1977071" y="925987"/>
        <a:ext cx="1974176" cy="2232825"/>
      </dsp:txXfrm>
    </dsp:sp>
    <dsp:sp modelId="{4420EE0C-CF12-45CA-9C81-7ACEF19B5518}">
      <dsp:nvSpPr>
        <dsp:cNvPr id="0" name=""/>
        <dsp:cNvSpPr/>
      </dsp:nvSpPr>
      <dsp:spPr>
        <a:xfrm>
          <a:off x="3951248" y="925987"/>
          <a:ext cx="1974176" cy="22328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Arial Narrow" panose="020B0606020202030204" pitchFamily="34" charset="0"/>
            </a:rPr>
            <a:t>Задания блока </a:t>
          </a:r>
          <a:r>
            <a:rPr lang="ru-RU" sz="1000" b="1" kern="1200" dirty="0">
              <a:latin typeface="Arial Narrow" panose="020B0606020202030204" pitchFamily="34" charset="0"/>
            </a:rPr>
            <a:t>«Рассуждение»</a:t>
          </a:r>
          <a:r>
            <a:rPr lang="ru-RU" sz="1000" kern="1200" dirty="0">
              <a:latin typeface="Arial Narrow" panose="020B0606020202030204" pitchFamily="34" charset="0"/>
            </a:rPr>
            <a:t> выявляют навыки логического и системного мышления обучающихся. Задачи, требующие рассуждений, могут различаться между собой новизной предлагаемой ситуации, сложностью вопроса, количеством шагов решения, необходимостью интегрирования знаний различных разделов математики. Выполнение естественно-научных тестов требует от обучающихся объяснения тех или иных явлений, аргументации обоснованных выводов, обобщения и интегрирования знаний различных областей естествознания</a:t>
          </a:r>
        </a:p>
      </dsp:txBody>
      <dsp:txXfrm>
        <a:off x="3951248" y="925987"/>
        <a:ext cx="1974176" cy="2232825"/>
      </dsp:txXfrm>
    </dsp:sp>
    <dsp:sp modelId="{F4B52919-8AF8-4039-8A43-D349BD3ECDD8}">
      <dsp:nvSpPr>
        <dsp:cNvPr id="0" name=""/>
        <dsp:cNvSpPr/>
      </dsp:nvSpPr>
      <dsp:spPr>
        <a:xfrm>
          <a:off x="0" y="3158813"/>
          <a:ext cx="5928320" cy="2480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8B942-2B73-42B6-98B7-E4707F186001}">
      <dsp:nvSpPr>
        <dsp:cNvPr id="0" name=""/>
        <dsp:cNvSpPr/>
      </dsp:nvSpPr>
      <dsp:spPr>
        <a:xfrm>
          <a:off x="0" y="0"/>
          <a:ext cx="5992824" cy="101822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ИЗМЕНЕНИЕ  </a:t>
          </a:r>
          <a:r>
            <a:rPr lang="ru-RU" sz="1800" kern="1200" spc="-3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З</a:t>
          </a:r>
          <a:r>
            <a:rPr lang="ru-RU" sz="1800" kern="12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АП</a:t>
          </a:r>
          <a:r>
            <a:rPr lang="ru-RU" sz="1800" kern="1200" spc="-2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Р</a:t>
          </a:r>
          <a:r>
            <a:rPr lang="ru-RU" sz="1800" kern="1200" spc="-1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ОС</a:t>
          </a:r>
          <a:r>
            <a:rPr lang="ru-RU" sz="1800" kern="12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А</a:t>
          </a:r>
          <a:r>
            <a:rPr lang="ru-RU" sz="1800" kern="120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	</a:t>
          </a:r>
          <a:r>
            <a:rPr lang="ru-RU" sz="1800" kern="1200" spc="-5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НА  </a:t>
          </a:r>
          <a:r>
            <a:rPr lang="ru-RU" sz="1800" kern="1200" spc="-5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КАЧЕСТВО  </a:t>
          </a:r>
          <a:r>
            <a:rPr lang="ru-RU" sz="1800" kern="1200" spc="-30" dirty="0">
              <a:solidFill>
                <a:schemeClr val="tx1"/>
              </a:solidFill>
              <a:latin typeface="Arial Narrow" panose="020B0606020202030204" pitchFamily="34" charset="0"/>
              <a:cs typeface="Calibri"/>
            </a:rPr>
            <a:t>ОБЩЕГО ОБРАЗОВАНИЯ</a:t>
          </a:r>
          <a:endParaRPr lang="ru-RU" sz="18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0" y="0"/>
        <a:ext cx="5992824" cy="1018222"/>
      </dsp:txXfrm>
    </dsp:sp>
    <dsp:sp modelId="{F58998E5-04F7-4BED-94EC-AF9FA2AA9601}">
      <dsp:nvSpPr>
        <dsp:cNvPr id="0" name=""/>
        <dsp:cNvSpPr/>
      </dsp:nvSpPr>
      <dsp:spPr>
        <a:xfrm>
          <a:off x="0" y="1018222"/>
          <a:ext cx="2996412" cy="2138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Приоритетной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целью становится </a:t>
          </a:r>
          <a:r>
            <a:rPr lang="ru-RU" sz="1800" kern="12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kern="12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формирование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функциональной </a:t>
          </a:r>
          <a:r>
            <a:rPr lang="ru-RU" sz="1800" kern="12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грамотности</a:t>
          </a:r>
          <a:r>
            <a:rPr lang="ru-RU" sz="1800" kern="1200" spc="2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в </a:t>
          </a:r>
          <a:r>
            <a:rPr lang="ru-RU" sz="1800" kern="12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системе</a:t>
          </a: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общего образования (PISA: математическая, </a:t>
          </a:r>
          <a:r>
            <a:rPr lang="ru-RU" sz="1800" kern="12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естественнонаучная, </a:t>
          </a:r>
          <a:b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</a:br>
          <a:r>
            <a:rPr lang="ru-RU" sz="1800" kern="1200" spc="-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читательская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и </a:t>
          </a:r>
          <a:r>
            <a:rPr lang="ru-RU" sz="1800" kern="12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8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др.)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0" y="1018222"/>
        <a:ext cx="2996412" cy="2138267"/>
      </dsp:txXfrm>
    </dsp:sp>
    <dsp:sp modelId="{31CFF24A-1EFB-4BC9-ACED-53C8A8A9993C}">
      <dsp:nvSpPr>
        <dsp:cNvPr id="0" name=""/>
        <dsp:cNvSpPr/>
      </dsp:nvSpPr>
      <dsp:spPr>
        <a:xfrm>
          <a:off x="2996412" y="1018222"/>
          <a:ext cx="2996412" cy="21382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Создание </a:t>
          </a:r>
          <a:r>
            <a:rPr lang="ru-RU" sz="1700" kern="1200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поддерживающей </a:t>
          </a:r>
          <a:r>
            <a:rPr lang="ru-RU" sz="1700" kern="120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позитивной  </a:t>
          </a:r>
          <a:r>
            <a:rPr lang="ru-RU" sz="1700" kern="1200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образовательной </a:t>
          </a: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среды </a:t>
          </a:r>
          <a:r>
            <a:rPr lang="ru-RU" sz="1700" kern="120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за </a:t>
          </a: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счет </a:t>
          </a:r>
          <a:r>
            <a:rPr lang="ru-RU" sz="1700" kern="120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изменения  </a:t>
          </a:r>
          <a:r>
            <a:rPr lang="ru-RU" sz="1700" kern="1200" spc="-1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содержания </a:t>
          </a:r>
          <a:r>
            <a:rPr lang="ru-RU" sz="1700" kern="1200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образовательных </a:t>
          </a: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программ  для </a:t>
          </a:r>
          <a:r>
            <a:rPr lang="ru-RU" sz="1700" kern="1200" spc="-1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более полного </a:t>
          </a: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учета</a:t>
          </a:r>
          <a:r>
            <a:rPr lang="ru-RU" sz="1700" kern="1200" spc="6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 </a:t>
          </a: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интересов учащихся </a:t>
          </a:r>
          <a:r>
            <a:rPr lang="ru-RU" sz="1700" kern="120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и </a:t>
          </a:r>
          <a:r>
            <a:rPr lang="ru-RU" sz="1700" kern="1200" spc="-5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требований </a:t>
          </a:r>
          <a:r>
            <a:rPr lang="ru-RU" sz="1700" kern="120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21 </a:t>
          </a:r>
          <a:r>
            <a:rPr lang="ru-RU" sz="1700" kern="1200" spc="-10" dirty="0">
              <a:solidFill>
                <a:srgbClr val="FFFFFF"/>
              </a:solidFill>
              <a:latin typeface="Arial Narrow" panose="020B0606020202030204" pitchFamily="34" charset="0"/>
              <a:cs typeface="Calibri"/>
            </a:rPr>
            <a:t>века </a:t>
          </a:r>
          <a:endParaRPr lang="ru-RU" sz="1700" kern="1200" dirty="0">
            <a:latin typeface="Arial Narrow" panose="020B0606020202030204" pitchFamily="34" charset="0"/>
          </a:endParaRP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2996412" y="1018222"/>
        <a:ext cx="2996412" cy="2138267"/>
      </dsp:txXfrm>
    </dsp:sp>
    <dsp:sp modelId="{1DBCDB1E-81C3-4C02-AA4C-424A104F4A06}">
      <dsp:nvSpPr>
        <dsp:cNvPr id="0" name=""/>
        <dsp:cNvSpPr/>
      </dsp:nvSpPr>
      <dsp:spPr>
        <a:xfrm>
          <a:off x="0" y="3156489"/>
          <a:ext cx="5992824" cy="237585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76B1E-D1FC-4FAA-BDB1-EEB3FE5599C8}">
      <dsp:nvSpPr>
        <dsp:cNvPr id="0" name=""/>
        <dsp:cNvSpPr/>
      </dsp:nvSpPr>
      <dsp:spPr>
        <a:xfrm>
          <a:off x="0" y="2167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pc="-20" dirty="0">
              <a:latin typeface="Arial Narrow" panose="020B0606020202030204" pitchFamily="34" charset="0"/>
              <a:cs typeface="Calibri"/>
            </a:rPr>
            <a:t>Усиление </a:t>
          </a:r>
          <a:r>
            <a:rPr lang="ru-RU" sz="1600" kern="1200" dirty="0">
              <a:latin typeface="Arial Narrow" panose="020B0606020202030204" pitchFamily="34" charset="0"/>
              <a:cs typeface="Calibri"/>
            </a:rPr>
            <a:t>внимания к формированию  </a:t>
          </a:r>
          <a:r>
            <a:rPr lang="ru-RU" sz="1600" kern="1200" spc="-5" dirty="0">
              <a:latin typeface="Arial Narrow" panose="020B0606020202030204" pitchFamily="34" charset="0"/>
              <a:cs typeface="Calibri"/>
            </a:rPr>
            <a:t>функциональной</a:t>
          </a:r>
          <a:r>
            <a:rPr lang="ru-RU" sz="1600" kern="1200" spc="10" dirty="0">
              <a:latin typeface="Arial Narrow" panose="020B0606020202030204" pitchFamily="34" charset="0"/>
              <a:cs typeface="Calibri"/>
            </a:rPr>
            <a:t> </a:t>
          </a:r>
          <a:r>
            <a:rPr lang="ru-RU" sz="1600" kern="1200" spc="-5" dirty="0">
              <a:latin typeface="Arial Narrow" panose="020B0606020202030204" pitchFamily="34" charset="0"/>
              <a:cs typeface="Calibri"/>
            </a:rPr>
            <a:t>грамотности</a:t>
          </a:r>
          <a:endParaRPr lang="ru-RU" sz="1600" kern="1200" dirty="0">
            <a:latin typeface="Arial Narrow" panose="020B0606020202030204" pitchFamily="34" charset="0"/>
          </a:endParaRPr>
        </a:p>
      </dsp:txBody>
      <dsp:txXfrm>
        <a:off x="23591" y="25758"/>
        <a:ext cx="6001490" cy="436072"/>
      </dsp:txXfrm>
    </dsp:sp>
    <dsp:sp modelId="{4990ACF6-ECE9-4221-9E70-8253CF592DE7}">
      <dsp:nvSpPr>
        <dsp:cNvPr id="0" name=""/>
        <dsp:cNvSpPr/>
      </dsp:nvSpPr>
      <dsp:spPr>
        <a:xfrm>
          <a:off x="0" y="496152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Повышение уровня</a:t>
          </a:r>
          <a:r>
            <a:rPr lang="ru-RU" sz="1700" kern="1200" spc="1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7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познавательной </a:t>
          </a:r>
          <a:r>
            <a:rPr lang="ru-RU" sz="1700" kern="1200" spc="-550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7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самостоятельности</a:t>
          </a:r>
          <a:r>
            <a:rPr lang="ru-RU" sz="1700" kern="1200" spc="3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 </a:t>
          </a:r>
          <a:r>
            <a:rPr lang="ru-RU" sz="1700" kern="1200" spc="-5" dirty="0">
              <a:solidFill>
                <a:schemeClr val="bg1"/>
              </a:solidFill>
              <a:latin typeface="Arial Narrow" panose="020B0606020202030204" pitchFamily="34" charset="0"/>
              <a:cs typeface="Verdana"/>
            </a:rPr>
            <a:t>учащихся</a:t>
          </a:r>
          <a:endParaRPr lang="ru-RU" sz="17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23591" y="519743"/>
        <a:ext cx="6001490" cy="436072"/>
      </dsp:txXfrm>
    </dsp:sp>
    <dsp:sp modelId="{61780E7F-B940-44FF-A29D-95B7BBD2B363}">
      <dsp:nvSpPr>
        <dsp:cNvPr id="0" name=""/>
        <dsp:cNvSpPr/>
      </dsp:nvSpPr>
      <dsp:spPr>
        <a:xfrm>
          <a:off x="0" y="990136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Arial Narrow" panose="020B0606020202030204" pitchFamily="34" charset="0"/>
            </a:rPr>
            <a:t>Формирование метапредметных результатов</a:t>
          </a:r>
        </a:p>
      </dsp:txBody>
      <dsp:txXfrm>
        <a:off x="23591" y="1013727"/>
        <a:ext cx="6001490" cy="436072"/>
      </dsp:txXfrm>
    </dsp:sp>
    <dsp:sp modelId="{176CE2A3-B913-468D-9924-0C9EB97CFAB6}">
      <dsp:nvSpPr>
        <dsp:cNvPr id="0" name=""/>
        <dsp:cNvSpPr/>
      </dsp:nvSpPr>
      <dsp:spPr>
        <a:xfrm>
          <a:off x="0" y="1484120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Arial Narrow" panose="020B0606020202030204" pitchFamily="34" charset="0"/>
            </a:rPr>
            <a:t>Повышение интереса учащихся к  изучению математики и естественнонаучных предметов</a:t>
          </a:r>
        </a:p>
      </dsp:txBody>
      <dsp:txXfrm>
        <a:off x="23591" y="1507711"/>
        <a:ext cx="6001490" cy="436072"/>
      </dsp:txXfrm>
    </dsp:sp>
    <dsp:sp modelId="{48359966-8470-4C92-B059-4BB13178C491}">
      <dsp:nvSpPr>
        <dsp:cNvPr id="0" name=""/>
        <dsp:cNvSpPr/>
      </dsp:nvSpPr>
      <dsp:spPr>
        <a:xfrm>
          <a:off x="0" y="1978104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Arial Narrow" panose="020B0606020202030204" pitchFamily="34" charset="0"/>
            </a:rPr>
            <a:t>Повышение эффективности работы с  одаренными и успешными учащимися</a:t>
          </a:r>
        </a:p>
      </dsp:txBody>
      <dsp:txXfrm>
        <a:off x="23591" y="2001695"/>
        <a:ext cx="6001490" cy="436072"/>
      </dsp:txXfrm>
    </dsp:sp>
    <dsp:sp modelId="{A2A4A8C5-897B-4ADF-8870-A6CE8FBD3982}">
      <dsp:nvSpPr>
        <dsp:cNvPr id="0" name=""/>
        <dsp:cNvSpPr/>
      </dsp:nvSpPr>
      <dsp:spPr>
        <a:xfrm>
          <a:off x="0" y="2472088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Arial Narrow" panose="020B0606020202030204" pitchFamily="34" charset="0"/>
            </a:rPr>
            <a:t>Повышение эффективности </a:t>
          </a:r>
          <a:r>
            <a:rPr lang="ru-RU" sz="1700" kern="1200" dirty="0" err="1">
              <a:solidFill>
                <a:schemeClr val="bg1"/>
              </a:solidFill>
              <a:latin typeface="Arial Narrow" panose="020B0606020202030204" pitchFamily="34" charset="0"/>
            </a:rPr>
            <a:t>инвенстиций</a:t>
          </a:r>
          <a:r>
            <a:rPr lang="ru-RU" sz="1700" kern="1200" dirty="0">
              <a:solidFill>
                <a:schemeClr val="bg1"/>
              </a:solidFill>
              <a:latin typeface="Arial Narrow" panose="020B0606020202030204" pitchFamily="34" charset="0"/>
            </a:rPr>
            <a:t> в образование</a:t>
          </a:r>
        </a:p>
      </dsp:txBody>
      <dsp:txXfrm>
        <a:off x="23591" y="2495679"/>
        <a:ext cx="6001490" cy="436072"/>
      </dsp:txXfrm>
    </dsp:sp>
    <dsp:sp modelId="{FA36ACDC-3D35-49A0-8887-A98205C2B41B}">
      <dsp:nvSpPr>
        <dsp:cNvPr id="0" name=""/>
        <dsp:cNvSpPr/>
      </dsp:nvSpPr>
      <dsp:spPr>
        <a:xfrm>
          <a:off x="0" y="2966072"/>
          <a:ext cx="6048672" cy="4832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chemeClr val="bg1"/>
              </a:solidFill>
              <a:latin typeface="Arial Narrow" panose="020B0606020202030204" pitchFamily="34" charset="0"/>
            </a:rPr>
            <a:t>Улучшение образовательной среды в  школе</a:t>
          </a:r>
        </a:p>
      </dsp:txBody>
      <dsp:txXfrm>
        <a:off x="23591" y="2989663"/>
        <a:ext cx="6001490" cy="4360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93791-DAF0-4B4D-A9C9-DBC0751C5179}">
      <dsp:nvSpPr>
        <dsp:cNvPr id="0" name=""/>
        <dsp:cNvSpPr/>
      </dsp:nvSpPr>
      <dsp:spPr>
        <a:xfrm>
          <a:off x="2579216" y="-71174"/>
          <a:ext cx="1322695" cy="13510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u="sng" kern="1200" spc="-5" dirty="0">
              <a:latin typeface="Arial Narrow" panose="020B0606020202030204" pitchFamily="34" charset="0"/>
              <a:cs typeface="Verdana"/>
            </a:rPr>
            <a:t>Приобретение </a:t>
          </a:r>
          <a:r>
            <a:rPr lang="ru-RU" sz="900" b="1" u="sng" kern="1200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1" u="sng" kern="1200" spc="-5" dirty="0">
              <a:latin typeface="Arial Narrow" panose="020B0606020202030204" pitchFamily="34" charset="0"/>
              <a:cs typeface="Verdana"/>
            </a:rPr>
            <a:t>опыта-разрешение </a:t>
          </a:r>
          <a:r>
            <a:rPr lang="ru-RU" sz="900" b="1" u="sng" kern="1200" spc="-409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1" u="sng" kern="1200" spc="-5" dirty="0">
              <a:latin typeface="Arial Narrow" panose="020B0606020202030204" pitchFamily="34" charset="0"/>
              <a:cs typeface="Verdana"/>
            </a:rPr>
            <a:t>проблем,</a:t>
          </a:r>
          <a:r>
            <a:rPr lang="ru-RU" sz="900" b="1" u="sng" kern="1200" spc="-65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0" kern="1200" spc="-5" dirty="0">
              <a:latin typeface="Arial Narrow" panose="020B0606020202030204" pitchFamily="34" charset="0"/>
              <a:cs typeface="Verdana"/>
            </a:rPr>
            <a:t>принятие </a:t>
          </a:r>
          <a:r>
            <a:rPr lang="ru-RU" sz="900" b="0" kern="1200" spc="-409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0" kern="1200" dirty="0">
              <a:latin typeface="Arial Narrow" panose="020B0606020202030204" pitchFamily="34" charset="0"/>
              <a:cs typeface="Verdana"/>
            </a:rPr>
            <a:t>решений, </a:t>
          </a:r>
          <a:r>
            <a:rPr lang="ru-RU" sz="900" b="0" kern="1200" spc="5" dirty="0">
              <a:latin typeface="Arial Narrow" panose="020B0606020202030204" pitchFamily="34" charset="0"/>
              <a:cs typeface="Verdana"/>
            </a:rPr>
            <a:t> </a:t>
          </a:r>
          <a:r>
            <a:rPr lang="ru-RU" sz="900" b="0" kern="1200" spc="-5" dirty="0">
              <a:latin typeface="Arial Narrow" panose="020B0606020202030204" pitchFamily="34" charset="0"/>
              <a:cs typeface="Verdana"/>
            </a:rPr>
            <a:t>позитивное поведение</a:t>
          </a:r>
          <a:endParaRPr lang="ru-RU" sz="900" b="0" kern="1200" dirty="0">
            <a:latin typeface="Arial Narrow" panose="020B0606020202030204" pitchFamily="34" charset="0"/>
          </a:endParaRPr>
        </a:p>
      </dsp:txBody>
      <dsp:txXfrm>
        <a:off x="2772920" y="126678"/>
        <a:ext cx="935287" cy="955317"/>
      </dsp:txXfrm>
    </dsp:sp>
    <dsp:sp modelId="{4A3B6B2E-B5E9-4BD2-A7C9-ED6CA3695DDA}">
      <dsp:nvSpPr>
        <dsp:cNvPr id="0" name=""/>
        <dsp:cNvSpPr/>
      </dsp:nvSpPr>
      <dsp:spPr>
        <a:xfrm rot="2160000">
          <a:off x="3827890" y="909043"/>
          <a:ext cx="201425" cy="3903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3833660" y="969357"/>
        <a:ext cx="140998" cy="234219"/>
      </dsp:txXfrm>
    </dsp:sp>
    <dsp:sp modelId="{52ECD0B7-E5E2-4250-B0A7-4AC1DB7F5045}">
      <dsp:nvSpPr>
        <dsp:cNvPr id="0" name=""/>
        <dsp:cNvSpPr/>
      </dsp:nvSpPr>
      <dsp:spPr>
        <a:xfrm>
          <a:off x="3951319" y="940533"/>
          <a:ext cx="1390752" cy="13708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i="0" u="sng" kern="1200" spc="-5" dirty="0">
              <a:latin typeface="Arial Narrow" panose="020B0606020202030204" pitchFamily="34" charset="0"/>
              <a:cs typeface="Verdana"/>
            </a:rPr>
            <a:t>Создание учебных </a:t>
          </a:r>
          <a:r>
            <a:rPr lang="ru-RU" sz="700" b="1" i="0" u="sng" kern="1200" dirty="0">
              <a:latin typeface="Arial Narrow" panose="020B0606020202030204" pitchFamily="34" charset="0"/>
              <a:cs typeface="Verdana"/>
            </a:rPr>
            <a:t> </a:t>
          </a:r>
          <a:r>
            <a:rPr lang="ru-RU" sz="700" b="1" i="0" u="sng" kern="1200" spc="-5" dirty="0">
              <a:latin typeface="Arial Narrow" panose="020B0606020202030204" pitchFamily="34" charset="0"/>
              <a:cs typeface="Verdana"/>
            </a:rPr>
            <a:t>ситуаций,</a:t>
          </a:r>
          <a:r>
            <a:rPr lang="ru-RU" sz="700" i="0" kern="1200" spc="-80" dirty="0">
              <a:latin typeface="Arial Narrow" panose="020B0606020202030204" pitchFamily="34" charset="0"/>
              <a:cs typeface="Verdana"/>
            </a:rPr>
            <a:t> </a:t>
          </a:r>
          <a:r>
            <a:rPr lang="ru-RU" sz="700" i="0" kern="1200" spc="-5" dirty="0">
              <a:latin typeface="Arial Narrow" panose="020B0606020202030204" pitchFamily="34" charset="0"/>
              <a:cs typeface="Verdana"/>
            </a:rPr>
            <a:t>инициирующих </a:t>
          </a:r>
          <a:r>
            <a:rPr lang="ru-RU" sz="700" i="0" kern="1200" spc="-5" dirty="0">
              <a:latin typeface="Arial Narrow" panose="020B0606020202030204" pitchFamily="34" charset="0"/>
            </a:rPr>
            <a:t>учебную деятельность учащихся, мотивирующих их  на учебную деятельность и  проясняющих смыслы этой</a:t>
          </a:r>
          <a:endParaRPr lang="ru-RU" sz="700" i="0" kern="1200" dirty="0">
            <a:latin typeface="Arial Narrow" panose="020B0606020202030204" pitchFamily="34" charset="0"/>
          </a:endParaRPr>
        </a:p>
      </dsp:txBody>
      <dsp:txXfrm>
        <a:off x="4154990" y="1141287"/>
        <a:ext cx="983410" cy="969326"/>
      </dsp:txXfrm>
    </dsp:sp>
    <dsp:sp modelId="{31F320F6-728B-40A5-B675-7F0017A4F6AB}">
      <dsp:nvSpPr>
        <dsp:cNvPr id="0" name=""/>
        <dsp:cNvSpPr/>
      </dsp:nvSpPr>
      <dsp:spPr>
        <a:xfrm rot="6480000">
          <a:off x="4255437" y="2282724"/>
          <a:ext cx="228883" cy="3903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4300379" y="2328145"/>
        <a:ext cx="160218" cy="234219"/>
      </dsp:txXfrm>
    </dsp:sp>
    <dsp:sp modelId="{F981527B-6382-479F-9DE4-571ADFFF0680}">
      <dsp:nvSpPr>
        <dsp:cNvPr id="0" name=""/>
        <dsp:cNvSpPr/>
      </dsp:nvSpPr>
      <dsp:spPr>
        <a:xfrm>
          <a:off x="3528391" y="2654541"/>
          <a:ext cx="1162420" cy="12488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u="sng" kern="1200" dirty="0">
              <a:latin typeface="Arial Narrow" panose="020B0606020202030204" pitchFamily="34" charset="0"/>
            </a:rPr>
            <a:t>Учение в общении</a:t>
          </a:r>
          <a:r>
            <a:rPr lang="ru-RU" sz="800" kern="1200" dirty="0">
              <a:latin typeface="Arial Narrow" panose="020B0606020202030204" pitchFamily="34" charset="0"/>
            </a:rPr>
            <a:t>,  или учебное  сотрудничество, задания на работу в  парах и малых группах</a:t>
          </a:r>
        </a:p>
      </dsp:txBody>
      <dsp:txXfrm>
        <a:off x="3698623" y="2837428"/>
        <a:ext cx="821956" cy="883058"/>
      </dsp:txXfrm>
    </dsp:sp>
    <dsp:sp modelId="{F56EBB5E-F612-4A10-BF0C-295140EC425B}">
      <dsp:nvSpPr>
        <dsp:cNvPr id="0" name=""/>
        <dsp:cNvSpPr/>
      </dsp:nvSpPr>
      <dsp:spPr>
        <a:xfrm rot="10800000">
          <a:off x="3148190" y="3083775"/>
          <a:ext cx="268675" cy="3903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3228792" y="3161848"/>
        <a:ext cx="188073" cy="234219"/>
      </dsp:txXfrm>
    </dsp:sp>
    <dsp:sp modelId="{575FF3B7-6FF9-4C4A-8DEC-76B15A14863A}">
      <dsp:nvSpPr>
        <dsp:cNvPr id="0" name=""/>
        <dsp:cNvSpPr/>
      </dsp:nvSpPr>
      <dsp:spPr>
        <a:xfrm>
          <a:off x="1800198" y="2694457"/>
          <a:ext cx="1221258" cy="11690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u="sng" kern="1200" dirty="0">
              <a:latin typeface="Arial Narrow" panose="020B0606020202030204" pitchFamily="34" charset="0"/>
            </a:rPr>
            <a:t>Поисковая активность– </a:t>
          </a:r>
          <a:r>
            <a:rPr lang="ru-RU" sz="800" kern="1200" dirty="0">
              <a:latin typeface="Arial Narrow" panose="020B0606020202030204" pitchFamily="34" charset="0"/>
            </a:rPr>
            <a:t>задания поискового  характера, учебные исследования, проекты</a:t>
          </a:r>
        </a:p>
      </dsp:txBody>
      <dsp:txXfrm>
        <a:off x="1979047" y="2865653"/>
        <a:ext cx="863560" cy="826609"/>
      </dsp:txXfrm>
    </dsp:sp>
    <dsp:sp modelId="{6D693C73-9081-44F0-B3CB-27FD554AA9D0}">
      <dsp:nvSpPr>
        <dsp:cNvPr id="0" name=""/>
        <dsp:cNvSpPr/>
      </dsp:nvSpPr>
      <dsp:spPr>
        <a:xfrm rot="15046595">
          <a:off x="2005626" y="2300870"/>
          <a:ext cx="264413" cy="3903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2058347" y="2416394"/>
        <a:ext cx="185089" cy="234219"/>
      </dsp:txXfrm>
    </dsp:sp>
    <dsp:sp modelId="{982BA684-72EC-499B-BD18-0CC0B19A57C0}">
      <dsp:nvSpPr>
        <dsp:cNvPr id="0" name=""/>
        <dsp:cNvSpPr/>
      </dsp:nvSpPr>
      <dsp:spPr>
        <a:xfrm>
          <a:off x="1147771" y="963943"/>
          <a:ext cx="1373321" cy="13240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u="sng" kern="1200" dirty="0">
              <a:latin typeface="Arial Narrow" panose="020B0606020202030204" pitchFamily="34" charset="0"/>
            </a:rPr>
            <a:t>Оценочная  самостоятельность  школьников, </a:t>
          </a:r>
          <a:r>
            <a:rPr lang="ru-RU" sz="900" kern="1200" dirty="0">
              <a:latin typeface="Arial Narrow" panose="020B0606020202030204" pitchFamily="34" charset="0"/>
            </a:rPr>
            <a:t>задания  на само- и </a:t>
          </a:r>
          <a:r>
            <a:rPr lang="ru-RU" sz="900" kern="1200" dirty="0" err="1">
              <a:latin typeface="Arial Narrow" panose="020B0606020202030204" pitchFamily="34" charset="0"/>
            </a:rPr>
            <a:t>взаимооценку</a:t>
          </a:r>
          <a:r>
            <a:rPr lang="ru-RU" sz="900" kern="1200" dirty="0">
              <a:latin typeface="Arial Narrow" panose="020B0606020202030204" pitchFamily="34" charset="0"/>
            </a:rPr>
            <a:t>: кейсы, ролевые  игры, диспуты и др</a:t>
          </a:r>
          <a:r>
            <a:rPr lang="ru-RU" sz="900" kern="1200" dirty="0"/>
            <a:t>.</a:t>
          </a:r>
        </a:p>
      </dsp:txBody>
      <dsp:txXfrm>
        <a:off x="1348889" y="1157840"/>
        <a:ext cx="971085" cy="936220"/>
      </dsp:txXfrm>
    </dsp:sp>
    <dsp:sp modelId="{F8D795E0-7F8C-41E1-9E4E-399CE9F3091A}">
      <dsp:nvSpPr>
        <dsp:cNvPr id="0" name=""/>
        <dsp:cNvSpPr/>
      </dsp:nvSpPr>
      <dsp:spPr>
        <a:xfrm rot="19440000">
          <a:off x="2433010" y="919998"/>
          <a:ext cx="208872" cy="3903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2438994" y="1016487"/>
        <a:ext cx="146210" cy="2342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1C4B1-0C20-4D91-946E-FA868CEEB3DE}">
      <dsp:nvSpPr>
        <dsp:cNvPr id="0" name=""/>
        <dsp:cNvSpPr/>
      </dsp:nvSpPr>
      <dsp:spPr>
        <a:xfrm>
          <a:off x="0" y="0"/>
          <a:ext cx="5673895" cy="419865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76A7C-99C7-49B5-A94B-4C896D414879}">
      <dsp:nvSpPr>
        <dsp:cNvPr id="0" name=""/>
        <dsp:cNvSpPr/>
      </dsp:nvSpPr>
      <dsp:spPr>
        <a:xfrm>
          <a:off x="94269" y="935542"/>
          <a:ext cx="4648790" cy="2276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связи с этим</a:t>
          </a:r>
          <a:r>
            <a:rPr lang="ru-RU" sz="1600" b="1" i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возникает потребность в изменении педагогической практики, </a:t>
          </a:r>
          <a:b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ориентации ее не на воспроизведение знаний, </a:t>
          </a:r>
          <a:br>
            <a:rPr lang="en-US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а на самостоятельный поиск, </a:t>
          </a:r>
          <a:b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использование современных технологий и инструментов, </a:t>
          </a:r>
          <a:br>
            <a:rPr lang="en-US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</a:br>
          <a:r>
            <a:rPr lang="ru-RU" sz="1600" b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 том числе информационных, цифровых, формирующих опыт эффективного мышления и продуктивной деятельности.</a:t>
          </a:r>
          <a:r>
            <a:rPr lang="ru-RU" sz="1600" b="1" i="1" kern="12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94269" y="935542"/>
        <a:ext cx="4648790" cy="22767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927D9-2E07-4A17-A38B-EA6A2FABC196}">
      <dsp:nvSpPr>
        <dsp:cNvPr id="0" name=""/>
        <dsp:cNvSpPr/>
      </dsp:nvSpPr>
      <dsp:spPr>
        <a:xfrm>
          <a:off x="3615232" y="2240517"/>
          <a:ext cx="1651695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Наука и техника</a:t>
          </a:r>
        </a:p>
      </dsp:txBody>
      <dsp:txXfrm>
        <a:off x="4134244" y="2531501"/>
        <a:ext cx="1109180" cy="755437"/>
      </dsp:txXfrm>
    </dsp:sp>
    <dsp:sp modelId="{5E56E395-ADE0-4CBD-8CA5-8F643FB6AB5B}">
      <dsp:nvSpPr>
        <dsp:cNvPr id="0" name=""/>
        <dsp:cNvSpPr/>
      </dsp:nvSpPr>
      <dsp:spPr>
        <a:xfrm>
          <a:off x="192729" y="2273588"/>
          <a:ext cx="2169055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Мир профессий </a:t>
          </a:r>
        </a:p>
      </dsp:txBody>
      <dsp:txXfrm>
        <a:off x="216232" y="2564572"/>
        <a:ext cx="1471333" cy="755437"/>
      </dsp:txXfrm>
    </dsp:sp>
    <dsp:sp modelId="{A559118B-077C-4EA5-BD09-FA3C8A62B799}">
      <dsp:nvSpPr>
        <dsp:cNvPr id="0" name=""/>
        <dsp:cNvSpPr/>
      </dsp:nvSpPr>
      <dsp:spPr>
        <a:xfrm>
          <a:off x="2935361" y="0"/>
          <a:ext cx="2331566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Человек и природа</a:t>
          </a:r>
        </a:p>
      </dsp:txBody>
      <dsp:txXfrm>
        <a:off x="3658334" y="23503"/>
        <a:ext cx="1585090" cy="755437"/>
      </dsp:txXfrm>
    </dsp:sp>
    <dsp:sp modelId="{054B858F-9493-47D4-BBD9-096562F0B8C1}">
      <dsp:nvSpPr>
        <dsp:cNvPr id="0" name=""/>
        <dsp:cNvSpPr/>
      </dsp:nvSpPr>
      <dsp:spPr>
        <a:xfrm>
          <a:off x="129015" y="0"/>
          <a:ext cx="2296484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Этот волшебный мир</a:t>
          </a:r>
        </a:p>
      </dsp:txBody>
      <dsp:txXfrm>
        <a:off x="152518" y="23503"/>
        <a:ext cx="1560532" cy="755437"/>
      </dsp:txXfrm>
    </dsp:sp>
    <dsp:sp modelId="{6A6133A7-F2A0-466B-A358-777E09C9795A}">
      <dsp:nvSpPr>
        <dsp:cNvPr id="0" name=""/>
        <dsp:cNvSpPr/>
      </dsp:nvSpPr>
      <dsp:spPr>
        <a:xfrm>
          <a:off x="1152287" y="190580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1 класс</a:t>
          </a:r>
        </a:p>
      </dsp:txBody>
      <dsp:txXfrm>
        <a:off x="1576321" y="614614"/>
        <a:ext cx="1023707" cy="1023707"/>
      </dsp:txXfrm>
    </dsp:sp>
    <dsp:sp modelId="{F1169CD4-835B-4EF9-B542-D1DE60B68B4C}">
      <dsp:nvSpPr>
        <dsp:cNvPr id="0" name=""/>
        <dsp:cNvSpPr/>
      </dsp:nvSpPr>
      <dsp:spPr>
        <a:xfrm rot="5400000">
          <a:off x="2666899" y="190580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2 класс</a:t>
          </a:r>
        </a:p>
      </dsp:txBody>
      <dsp:txXfrm rot="-5400000">
        <a:off x="2666899" y="614614"/>
        <a:ext cx="1023707" cy="1023707"/>
      </dsp:txXfrm>
    </dsp:sp>
    <dsp:sp modelId="{F5231BC2-7C26-4A20-AD18-8C72C4A93C66}">
      <dsp:nvSpPr>
        <dsp:cNvPr id="0" name=""/>
        <dsp:cNvSpPr/>
      </dsp:nvSpPr>
      <dsp:spPr>
        <a:xfrm rot="10800000">
          <a:off x="2666899" y="1705191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3 класс</a:t>
          </a:r>
        </a:p>
      </dsp:txBody>
      <dsp:txXfrm rot="10800000">
        <a:off x="2666899" y="1705191"/>
        <a:ext cx="1023707" cy="1023707"/>
      </dsp:txXfrm>
    </dsp:sp>
    <dsp:sp modelId="{4D35545A-3849-4EE8-8873-F1958386EA0D}">
      <dsp:nvSpPr>
        <dsp:cNvPr id="0" name=""/>
        <dsp:cNvSpPr/>
      </dsp:nvSpPr>
      <dsp:spPr>
        <a:xfrm rot="16200000">
          <a:off x="1152287" y="1705191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4 класс</a:t>
          </a:r>
        </a:p>
      </dsp:txBody>
      <dsp:txXfrm rot="5400000">
        <a:off x="1576321" y="1705191"/>
        <a:ext cx="1023707" cy="1023707"/>
      </dsp:txXfrm>
    </dsp:sp>
    <dsp:sp modelId="{2D2DBE1E-B0C7-4514-81BB-7D6EC36214EE}">
      <dsp:nvSpPr>
        <dsp:cNvPr id="0" name=""/>
        <dsp:cNvSpPr/>
      </dsp:nvSpPr>
      <dsp:spPr>
        <a:xfrm>
          <a:off x="2383536" y="1370840"/>
          <a:ext cx="499855" cy="43465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450B0-5DFD-482D-918E-A63D749CD671}">
      <dsp:nvSpPr>
        <dsp:cNvPr id="0" name=""/>
        <dsp:cNvSpPr/>
      </dsp:nvSpPr>
      <dsp:spPr>
        <a:xfrm rot="10800000">
          <a:off x="2383536" y="1538015"/>
          <a:ext cx="499855" cy="43465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FB296-EC8C-44E9-B05D-BE73F7DD3327}">
      <dsp:nvSpPr>
        <dsp:cNvPr id="0" name=""/>
        <dsp:cNvSpPr/>
      </dsp:nvSpPr>
      <dsp:spPr>
        <a:xfrm>
          <a:off x="3688158" y="410"/>
          <a:ext cx="1118841" cy="1601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37EC8-C180-44D0-B54B-059A31DC7610}">
      <dsp:nvSpPr>
        <dsp:cNvPr id="0" name=""/>
        <dsp:cNvSpPr/>
      </dsp:nvSpPr>
      <dsp:spPr>
        <a:xfrm>
          <a:off x="1" y="0"/>
          <a:ext cx="3685360" cy="1601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Функциональное чтение - это чтение с целью поиска информации для решения конкретной задачи или выполнения определенного задания</a:t>
          </a:r>
          <a:endParaRPr lang="ru-RU" sz="1500" kern="1200" dirty="0"/>
        </a:p>
      </dsp:txBody>
      <dsp:txXfrm>
        <a:off x="78169" y="78168"/>
        <a:ext cx="3529024" cy="1444942"/>
      </dsp:txXfrm>
    </dsp:sp>
    <dsp:sp modelId="{CA5762F2-5CDE-427B-9072-DB7E8131E6CF}">
      <dsp:nvSpPr>
        <dsp:cNvPr id="0" name=""/>
        <dsp:cNvSpPr/>
      </dsp:nvSpPr>
      <dsp:spPr>
        <a:xfrm>
          <a:off x="3580478" y="1761816"/>
          <a:ext cx="1227344" cy="16012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C58A1-6730-4881-84C8-B2E5CFDC091A}">
      <dsp:nvSpPr>
        <dsp:cNvPr id="0" name=""/>
        <dsp:cNvSpPr/>
      </dsp:nvSpPr>
      <dsp:spPr>
        <a:xfrm>
          <a:off x="1976" y="1761816"/>
          <a:ext cx="3578502" cy="1601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При функциональном чтении применяются приемы просмотрового чтения (сканирования) и аналитического чтения (выделение ключевых слов, подбор цитат, составление схем, графиков, таблиц</a:t>
          </a:r>
          <a:endParaRPr lang="ru-RU" sz="1500" kern="1200" dirty="0"/>
        </a:p>
      </dsp:txBody>
      <dsp:txXfrm>
        <a:off x="80144" y="1839984"/>
        <a:ext cx="3422166" cy="14449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0C696-03EC-49B9-9DF5-9FE187BB60F7}">
      <dsp:nvSpPr>
        <dsp:cNvPr id="0" name=""/>
        <dsp:cNvSpPr/>
      </dsp:nvSpPr>
      <dsp:spPr>
        <a:xfrm>
          <a:off x="3425712" y="1622720"/>
          <a:ext cx="3011328" cy="11218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39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Творческие задачи</a:t>
          </a:r>
        </a:p>
      </dsp:txBody>
      <dsp:txXfrm>
        <a:off x="3425712" y="1622720"/>
        <a:ext cx="3011328" cy="1121823"/>
      </dsp:txXfrm>
    </dsp:sp>
    <dsp:sp modelId="{695C8614-393D-4797-8C5C-1FE59D2EA74A}">
      <dsp:nvSpPr>
        <dsp:cNvPr id="0" name=""/>
        <dsp:cNvSpPr/>
      </dsp:nvSpPr>
      <dsp:spPr>
        <a:xfrm>
          <a:off x="3205" y="408675"/>
          <a:ext cx="658728" cy="98809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361F0-CF04-4FD7-9C30-4CA98FFA9F48}">
      <dsp:nvSpPr>
        <dsp:cNvPr id="0" name=""/>
        <dsp:cNvSpPr/>
      </dsp:nvSpPr>
      <dsp:spPr>
        <a:xfrm>
          <a:off x="358420" y="525008"/>
          <a:ext cx="3011328" cy="941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39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Задания </a:t>
          </a: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на интерпретацию графиков, схем, диаграмм </a:t>
          </a:r>
          <a:endParaRPr lang="ru-RU" sz="1600" b="1" kern="1200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58420" y="525008"/>
        <a:ext cx="3011328" cy="941040"/>
      </dsp:txXfrm>
    </dsp:sp>
    <dsp:sp modelId="{D11C32C6-277E-49CC-B37B-D74CB13583D4}">
      <dsp:nvSpPr>
        <dsp:cNvPr id="0" name=""/>
        <dsp:cNvSpPr/>
      </dsp:nvSpPr>
      <dsp:spPr>
        <a:xfrm>
          <a:off x="3297034" y="453871"/>
          <a:ext cx="658728" cy="98809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FDA65-A9CC-4E68-A636-B3F068BD9966}">
      <dsp:nvSpPr>
        <dsp:cNvPr id="0" name=""/>
        <dsp:cNvSpPr/>
      </dsp:nvSpPr>
      <dsp:spPr>
        <a:xfrm>
          <a:off x="370389" y="1594106"/>
          <a:ext cx="2866694" cy="10470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39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Задания на</a:t>
          </a:r>
          <a:r>
            <a:rPr kumimoji="0" lang="ru-RU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sz="16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сопоставление информации, представленной в разных форматах </a:t>
          </a:r>
          <a:endParaRPr lang="ru-RU" sz="1600" b="1" kern="1200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70389" y="1594106"/>
        <a:ext cx="2866694" cy="1047067"/>
      </dsp:txXfrm>
    </dsp:sp>
    <dsp:sp modelId="{4E77E82D-C1E7-4B85-995A-921D2FC105A7}">
      <dsp:nvSpPr>
        <dsp:cNvPr id="0" name=""/>
        <dsp:cNvSpPr/>
      </dsp:nvSpPr>
      <dsp:spPr>
        <a:xfrm>
          <a:off x="25080" y="1677615"/>
          <a:ext cx="658728" cy="98809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34458-B2E0-430C-9EED-EA0E05A7BC99}">
      <dsp:nvSpPr>
        <dsp:cNvPr id="0" name=""/>
        <dsp:cNvSpPr/>
      </dsp:nvSpPr>
      <dsp:spPr>
        <a:xfrm>
          <a:off x="3682738" y="570210"/>
          <a:ext cx="2743500" cy="941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739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C00000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rgbClr val="C00000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Задания на конструктивность и вариативность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2738" y="570210"/>
        <a:ext cx="2743500" cy="941040"/>
      </dsp:txXfrm>
    </dsp:sp>
    <dsp:sp modelId="{6B269775-DEED-4D64-8CE7-E672CEB47AF4}">
      <dsp:nvSpPr>
        <dsp:cNvPr id="0" name=""/>
        <dsp:cNvSpPr/>
      </dsp:nvSpPr>
      <dsp:spPr>
        <a:xfrm>
          <a:off x="3327833" y="1710238"/>
          <a:ext cx="658728" cy="98809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9B493-BF90-7349-9CEA-E7A14D2EA771}">
      <dsp:nvSpPr>
        <dsp:cNvPr id="0" name=""/>
        <dsp:cNvSpPr/>
      </dsp:nvSpPr>
      <dsp:spPr>
        <a:xfrm>
          <a:off x="560494" y="0"/>
          <a:ext cx="3865637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человека осваивать и использовать естественнонаучные знания для распознания и постановки вопросов, для освоения новых знаний, для объяснения естественнонаучных явлений и формулирования основанных на научных доказательствах выводов в связи с естественнонаучной проблематикой</a:t>
          </a:r>
        </a:p>
      </dsp:txBody>
      <dsp:txXfrm>
        <a:off x="560494" y="0"/>
        <a:ext cx="3865637" cy="1691695"/>
      </dsp:txXfrm>
    </dsp:sp>
    <dsp:sp modelId="{5AC93B18-BF4F-F640-88E8-37DE7CCD423F}">
      <dsp:nvSpPr>
        <dsp:cNvPr id="0" name=""/>
        <dsp:cNvSpPr/>
      </dsp:nvSpPr>
      <dsp:spPr>
        <a:xfrm>
          <a:off x="4708081" y="616"/>
          <a:ext cx="1860216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понимать основные особенности естествознания как формы человеческого познания</a:t>
          </a:r>
        </a:p>
      </dsp:txBody>
      <dsp:txXfrm>
        <a:off x="4708081" y="616"/>
        <a:ext cx="1860216" cy="1691695"/>
      </dsp:txXfrm>
    </dsp:sp>
    <dsp:sp modelId="{E929F5A5-06CC-BD43-B1C5-5106415D03FE}">
      <dsp:nvSpPr>
        <dsp:cNvPr id="0" name=""/>
        <dsp:cNvSpPr/>
      </dsp:nvSpPr>
      <dsp:spPr>
        <a:xfrm>
          <a:off x="2997677" y="1873503"/>
          <a:ext cx="3509422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демонстрировать осведомленность в том, что естественные науки и технология оказывают влияние на материальную, интеллектуальную и культурную сферы общества</a:t>
          </a:r>
        </a:p>
      </dsp:txBody>
      <dsp:txXfrm>
        <a:off x="2997677" y="1873503"/>
        <a:ext cx="3509422" cy="1691695"/>
      </dsp:txXfrm>
    </dsp:sp>
    <dsp:sp modelId="{1C84CD30-7167-D54B-B9E4-8F298FE41373}">
      <dsp:nvSpPr>
        <dsp:cNvPr id="0" name=""/>
        <dsp:cNvSpPr/>
      </dsp:nvSpPr>
      <dsp:spPr>
        <a:xfrm>
          <a:off x="930792" y="1875601"/>
          <a:ext cx="1926672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проявлять активную гражданскую позицию при рассмотрении проблем, связанных с естествознанием</a:t>
          </a:r>
        </a:p>
      </dsp:txBody>
      <dsp:txXfrm>
        <a:off x="930792" y="1875601"/>
        <a:ext cx="1926672" cy="1691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3F4E-0C83-4183-94F0-B38D53BC1E9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1FD5C-EBC9-4C28-BB27-6F33933A6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0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.jpeg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6.xml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rana-oz.ru/2012/4/funkcionalnaya--gramotnost-shkolnikov-i-problemy-vysshey-shkol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3.jpeg"/><Relationship Id="rId9" Type="http://schemas.microsoft.com/office/2007/relationships/diagramDrawing" Target="../diagrams/drawing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3.jpeg"/><Relationship Id="rId9" Type="http://schemas.microsoft.com/office/2007/relationships/diagramDrawing" Target="../diagrams/drawing1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eg"/><Relationship Id="rId7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jpeg"/><Relationship Id="rId7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jpe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hyperlink" Target="mailto:olga.gramotey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ol-ametist.ru/after-school/#cart" TargetMode="External"/><Relationship Id="rId5" Type="http://schemas.openxmlformats.org/officeDocument/2006/relationships/hyperlink" Target="http://school-ametist.ru/" TargetMode="External"/><Relationship Id="rId4" Type="http://schemas.openxmlformats.org/officeDocument/2006/relationships/hyperlink" Target="tel:+74952869149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121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116.emf"/><Relationship Id="rId21" Type="http://schemas.openxmlformats.org/officeDocument/2006/relationships/image" Target="../media/image125.emf"/><Relationship Id="rId7" Type="http://schemas.openxmlformats.org/officeDocument/2006/relationships/image" Target="../media/image118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123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120.emf"/><Relationship Id="rId5" Type="http://schemas.openxmlformats.org/officeDocument/2006/relationships/image" Target="../media/image117.emf"/><Relationship Id="rId15" Type="http://schemas.openxmlformats.org/officeDocument/2006/relationships/image" Target="../media/image122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124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119.emf"/><Relationship Id="rId14" Type="http://schemas.openxmlformats.org/officeDocument/2006/relationships/hyperlink" Target="https://www.facebook.com/digital.september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845C3D4-9D09-4FB6-AF17-92BD0DA7810E}"/>
              </a:ext>
            </a:extLst>
          </p:cNvPr>
          <p:cNvSpPr txBox="1">
            <a:spLocks/>
          </p:cNvSpPr>
          <p:nvPr/>
        </p:nvSpPr>
        <p:spPr>
          <a:xfrm>
            <a:off x="427448" y="3088341"/>
            <a:ext cx="46657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Клементьева Ольга Павловна,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заместитель директора по УВР, </a:t>
            </a:r>
          </a:p>
          <a:p>
            <a:pPr algn="l"/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учитель начальных классов ЧОУ «Аметист»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1D2415F-5363-4739-82AE-6901817F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71" y="852604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 Инструменты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формирования функциональной грамотности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 начальной школе</a:t>
            </a:r>
          </a:p>
        </p:txBody>
      </p:sp>
    </p:spTree>
    <p:extLst>
      <p:ext uri="{BB962C8B-B14F-4D97-AF65-F5344CB8AC3E}">
        <p14:creationId xmlns:p14="http://schemas.microsoft.com/office/powerpoint/2010/main" val="315996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</a:t>
            </a:r>
            <a:b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B736D09-CCED-4EDE-AB9E-776A2962C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585427"/>
              </p:ext>
            </p:extLst>
          </p:nvPr>
        </p:nvGraphicFramePr>
        <p:xfrm>
          <a:off x="-252536" y="525363"/>
          <a:ext cx="6489844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CBF3DB-98A9-49F1-BF8D-8A7FDE11BE53}"/>
              </a:ext>
            </a:extLst>
          </p:cNvPr>
          <p:cNvSpPr txBox="1"/>
          <p:nvPr/>
        </p:nvSpPr>
        <p:spPr>
          <a:xfrm>
            <a:off x="5364088" y="843558"/>
            <a:ext cx="3487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ЭФФЕКТИВНЫЕ 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ПЕДАГОГИЧЕСКИЕ  ПРАКТИКИ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для формирования функциональной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9093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892" y="411510"/>
            <a:ext cx="512291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Как изменились обучающиеся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с точки зрения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«теории поколений»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52E8551-F12B-41D5-80DD-0B843E73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84"/>
            <a:ext cx="5805264" cy="43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24A1-FCE2-47F8-B019-17B8AA858515}"/>
              </a:ext>
            </a:extLst>
          </p:cNvPr>
          <p:cNvSpPr txBox="1"/>
          <p:nvPr/>
        </p:nvSpPr>
        <p:spPr>
          <a:xfrm>
            <a:off x="1691680" y="1346248"/>
            <a:ext cx="18002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spcAft>
                <a:spcPts val="800"/>
              </a:spcAft>
            </a:pPr>
            <a:r>
              <a:rPr lang="ru-RU" sz="10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Теория поколений</a:t>
            </a:r>
            <a:r>
              <a:rPr lang="ru-RU" sz="1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 это описание временных циклов в истории и связанных с ними характерных особенностей, также взглядов людей, родившихся в определенные хронологические отрезки. </a:t>
            </a:r>
            <a:br>
              <a:rPr lang="ru-RU" sz="1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Знание теории будет является полезным инструментом для коммуникации с коллегами по работе, родителями или детьми.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B13D7-1CD3-4A31-B696-9CF138E6F310}"/>
              </a:ext>
            </a:extLst>
          </p:cNvPr>
          <p:cNvSpPr txBox="1"/>
          <p:nvPr/>
        </p:nvSpPr>
        <p:spPr>
          <a:xfrm rot="21314364">
            <a:off x="3503815" y="1341610"/>
            <a:ext cx="1683187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9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X, Y, Z и остальные, по годам</a:t>
            </a: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величайшее поколение (1901 – 1925);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молчаливое поколение (1925 – 1944);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бэби-</a:t>
            </a:r>
            <a:r>
              <a:rPr lang="ru-RU" sz="9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бумеров</a:t>
            </a: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(1944 – 1967);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Х (1967 – 1984);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Y — </a:t>
            </a:r>
            <a:r>
              <a:rPr lang="ru-RU" sz="9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миллениалы</a:t>
            </a: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(1984 – 2000);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Z (2000 – 2011);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9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альфа (с 2011).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3E682-684F-405D-860D-CDF8AD8909ED}"/>
              </a:ext>
            </a:extLst>
          </p:cNvPr>
          <p:cNvSpPr txBox="1"/>
          <p:nvPr/>
        </p:nvSpPr>
        <p:spPr>
          <a:xfrm>
            <a:off x="5958972" y="466784"/>
            <a:ext cx="28815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/>
            <a:r>
              <a:rPr lang="ru-R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 изменение в определенном хронологическом интервале, воздействует на формирование взглядов молодых людей на жизнь. Однако, система ценностей предыдущего поколения остается, почти, неизменной.</a:t>
            </a:r>
          </a:p>
        </p:txBody>
      </p:sp>
    </p:spTree>
    <p:extLst>
      <p:ext uri="{BB962C8B-B14F-4D97-AF65-F5344CB8AC3E}">
        <p14:creationId xmlns:p14="http://schemas.microsoft.com/office/powerpoint/2010/main" val="201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406090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8E6CD4-0447-448C-B853-AFA5E3528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3807"/>
            <a:ext cx="339407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EAA400-363C-4369-9CC3-414B81F63F64}"/>
              </a:ext>
            </a:extLst>
          </p:cNvPr>
          <p:cNvSpPr txBox="1"/>
          <p:nvPr/>
        </p:nvSpPr>
        <p:spPr>
          <a:xfrm>
            <a:off x="3616450" y="510673"/>
            <a:ext cx="5433764" cy="261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Молчаливое поколение | 1925 – 1944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Молчаливое поколение / по названию можно догадаться, что они отличаются от своих потомков тем, что лишний раз стараются не высказываться на различные темы, особенно про политику или экономику, в связи с их неблагоприятным опытом в жизни. Также они верят в продуктивность нашей медицины и отличаются способностью грамотно распределять свой бюджет, для того, чтобы были сбережения на «черный день».</a:t>
            </a:r>
          </a:p>
          <a:p>
            <a:pPr indent="449580" algn="just">
              <a:lnSpc>
                <a:spcPct val="107000"/>
              </a:lnSpc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Слово «семья» для них — на первом месте. Только в узком кругу родных, такой человек может делиться своим мнением на любые темы. </a:t>
            </a:r>
          </a:p>
        </p:txBody>
      </p:sp>
    </p:spTree>
    <p:extLst>
      <p:ext uri="{BB962C8B-B14F-4D97-AF65-F5344CB8AC3E}">
        <p14:creationId xmlns:p14="http://schemas.microsoft.com/office/powerpoint/2010/main" val="24368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1955119" y="1635646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038D37-354A-4DA5-9BEF-FA7AC2213A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4" y="611299"/>
            <a:ext cx="339407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590267-EE85-44ED-B9DD-7BFF0F12A542}"/>
              </a:ext>
            </a:extLst>
          </p:cNvPr>
          <p:cNvSpPr txBox="1"/>
          <p:nvPr/>
        </p:nvSpPr>
        <p:spPr>
          <a:xfrm>
            <a:off x="3707904" y="491860"/>
            <a:ext cx="5328592" cy="2149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бэби-</a:t>
            </a:r>
            <a:r>
              <a:rPr lang="ru-RU" sz="14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бумеров</a:t>
            </a: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1944 – 1967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Бэби-</a:t>
            </a:r>
            <a:r>
              <a:rPr lang="ru-RU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бумеры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отличие от предшественников, данная категория людей очень любит порассуждать на тему проблем в нашем государстве или мире. Верят в светлое будущее нашей страны, следовательно, готовы работать без продыху, во блага государства. Из-за постоянных переработок, они мало уделяли время своим вторым половинам и детям. Поэтому, в их временной период был повышенный показатель разводов и их дети выросли самостоятельно, воспитываясь «улицей» или вожатым в летнем лагере.</a:t>
            </a:r>
          </a:p>
        </p:txBody>
      </p:sp>
    </p:spTree>
    <p:extLst>
      <p:ext uri="{BB962C8B-B14F-4D97-AF65-F5344CB8AC3E}">
        <p14:creationId xmlns:p14="http://schemas.microsoft.com/office/powerpoint/2010/main" val="33871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D99BF22-06B6-403D-9678-4D148337653E}"/>
              </a:ext>
            </a:extLst>
          </p:cNvPr>
          <p:cNvSpPr txBox="1">
            <a:spLocks/>
          </p:cNvSpPr>
          <p:nvPr/>
        </p:nvSpPr>
        <p:spPr>
          <a:xfrm>
            <a:off x="590352" y="378073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Geneva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4E530A2-9ADB-4527-9DCD-B4525E64F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0" y="644551"/>
            <a:ext cx="3297631" cy="329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95456E-BB27-4C92-BC44-6EF97403B50C}"/>
              </a:ext>
            </a:extLst>
          </p:cNvPr>
          <p:cNvSpPr txBox="1"/>
          <p:nvPr/>
        </p:nvSpPr>
        <p:spPr>
          <a:xfrm>
            <a:off x="3419871" y="490905"/>
            <a:ext cx="5601889" cy="267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Х (икс) | 1967 – 1984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Иксы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насмотревшись на, так называемые, недочеты родителей, они сделали определенные выводы и в корне поменяли свои взгляды и приоритеты. Они также отличаются повышенной трудоспособностью. Однако, тратить все свои силы и время на работу, они готовы, уже не во благо родины, а своего благополучия и своей семьи. Основная задача поколения X — дать своим детям все то, чего не было у них: хорошую одежду, современные гаджеты, высшее образование, машину, квартиру и все то, что поможет чувствовать себя комфортно и независимо. Не верят, в помощь от государства, полагаются исключительно на себя. Любят четкие временные договоренности и рамки в жизни и работе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Заголовок 13">
            <a:extLst>
              <a:ext uri="{FF2B5EF4-FFF2-40B4-BE49-F238E27FC236}">
                <a16:creationId xmlns:a16="http://schemas.microsoft.com/office/drawing/2014/main" id="{AC813E4C-A5CC-489E-B033-AF9EABDA8661}"/>
              </a:ext>
            </a:extLst>
          </p:cNvPr>
          <p:cNvSpPr txBox="1">
            <a:spLocks/>
          </p:cNvSpPr>
          <p:nvPr/>
        </p:nvSpPr>
        <p:spPr>
          <a:xfrm>
            <a:off x="482600" y="391154"/>
            <a:ext cx="8178800" cy="642938"/>
          </a:xfrm>
          <a:prstGeom prst="rect">
            <a:avLst/>
          </a:prstGeom>
        </p:spPr>
        <p:txBody>
          <a:bodyPr vert="horz" lIns="80165" tIns="40083" rIns="80165" bIns="400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ea typeface="Genev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128DFF3-B0F6-4F5C-A021-8C01C9F56E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654658"/>
            <a:ext cx="339407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6E535-897F-4A0D-85C2-D65867E66C47}"/>
              </a:ext>
            </a:extLst>
          </p:cNvPr>
          <p:cNvSpPr txBox="1"/>
          <p:nvPr/>
        </p:nvSpPr>
        <p:spPr>
          <a:xfrm>
            <a:off x="3500709" y="502899"/>
            <a:ext cx="5582296" cy="269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Y (игрек) или </a:t>
            </a:r>
            <a:r>
              <a:rPr lang="ru-RU" sz="14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миллениалы</a:t>
            </a: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1984 – 2000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	Игреки или </a:t>
            </a:r>
            <a:r>
              <a:rPr lang="ru-RU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миллениалы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/ простыми словами, избалованное поколение. Дети, которых обеспечивали всем желаемым. В отличие от всех предшественников, не спешат устраиваться на работу и заводить семью. Причина нежелания трудоустраиваться куда-либо в том, что есть мама с папой, которые будут обеспечивать до того момента, пока их чадо не найдет свою нишу. Поэтому «зачем куда-то спешить?», когда можно позаниматься самопознанием и подумать на тему того, кем в действительности хотелось бы работать. Первое поколение, способное управляться с гаджетами и современными способами коммуникации. В работе, их интересуют большие зарплаты, однако, помимо денег, также им требуются индивидуальные условия, подходящие для обеспечения их временного комфорта. 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699542"/>
            <a:ext cx="46292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AF27E03-1376-4DE9-8DA1-59C9DA8898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222"/>
            <a:ext cx="339407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67E56E-D59E-4DA8-A559-EEE88C399667}"/>
              </a:ext>
            </a:extLst>
          </p:cNvPr>
          <p:cNvSpPr txBox="1"/>
          <p:nvPr/>
        </p:nvSpPr>
        <p:spPr>
          <a:xfrm>
            <a:off x="3707258" y="555526"/>
            <a:ext cx="5329237" cy="2840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</a:pP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Z (зет) или </a:t>
            </a:r>
            <a:r>
              <a:rPr lang="ru-RU" sz="14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зумеры</a:t>
            </a: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2000 – 2015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Зеты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отличие от всех предыдущих поколений, их не интересуют ни деньги, ни дорогие машины, ни квартиры. Они, своего рода, кочевники, рассуждающие так: «привязанность к всему материальному, не несет в себе ничего хорошего. Зачем покупать дом, когда можно снимать апартаменты или машину, когда существуют такси или каршеринг». Для них не важен материальный или финансовый показатель. Самый существенный критерий для них — это духовная составляющая. Почти ни к чему не проявляют интерес, кроме молодежных тусовок и событий, позволяющих испытать новые ощущения в жизни. К примеру, путешествия или новые гаджеты, с которыми они не были знакомы ранее.</a:t>
            </a:r>
          </a:p>
        </p:txBody>
      </p:sp>
    </p:spTree>
    <p:extLst>
      <p:ext uri="{BB962C8B-B14F-4D97-AF65-F5344CB8AC3E}">
        <p14:creationId xmlns:p14="http://schemas.microsoft.com/office/powerpoint/2010/main" val="3202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DA25DA2-DCAF-4522-88B3-A38933A0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783"/>
            <a:ext cx="5724128" cy="342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C8688C2-0F62-44B3-8604-E409D26E48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7534"/>
            <a:ext cx="1880932" cy="23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8281B-9179-4279-932C-FA67E672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13" y="847024"/>
            <a:ext cx="4624286" cy="33723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9BEFC-52E1-480B-AC10-6075900335D7}"/>
              </a:ext>
            </a:extLst>
          </p:cNvPr>
          <p:cNvSpPr txBox="1"/>
          <p:nvPr/>
        </p:nvSpPr>
        <p:spPr>
          <a:xfrm>
            <a:off x="179512" y="627534"/>
            <a:ext cx="8856984" cy="2021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Поколение A (альфа) | c 2011</a:t>
            </a:r>
            <a:endParaRPr lang="ru-RU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Альфа </a:t>
            </a:r>
            <a:r>
              <a:rPr lang="ru-RU" sz="1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поскольку самые старшие представители данной категории людей, достигли возраста 9 – 10 лет, точной информации о них, крайне мало. Можно сказать, что они проявляют повышенный интерес к самообразованию. Отличаются от предшественников неординарным мышлением и ранним развитием. Интересуются взрослыми вопросами, к примеру, кем именно работает мама или папа, сколько они зарабатывают, также проводят дальнейший анализ, хватает ли этих денег для обеспечения их потребностей, а в следствии, пригодна ли данная работа для них, в перспективе. Рождаются «с планшетом в руках» — некоторые из детей еще не умеют разговаривать, однако уже умеют включать родительский гаджет и самостоятельно устанавливать игры, через Play Market или </a:t>
            </a:r>
            <a:r>
              <a:rPr lang="ru-RU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AppStore</a:t>
            </a:r>
            <a:r>
              <a:rPr lang="ru-RU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2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937" y="591679"/>
            <a:ext cx="604867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Что такое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функциональная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грамотность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9DDD3B5A-C375-469F-B0C7-5C2055F0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27644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21073-878B-4688-AC59-029434590605}"/>
              </a:ext>
            </a:extLst>
          </p:cNvPr>
          <p:cNvSpPr txBox="1"/>
          <p:nvPr/>
        </p:nvSpPr>
        <p:spPr>
          <a:xfrm>
            <a:off x="313184" y="1099939"/>
            <a:ext cx="662473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1. Люди А очень ценят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персонализацию и индивидуальный подход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2. Они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не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разделяют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реальный и виртуальный миры.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3. Дети-альфа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создают </a:t>
            </a:r>
            <a:r>
              <a:rPr lang="ru-RU" sz="160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с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овершенно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новый тип контента.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4. Они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лучше ладят с родителями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5. У них высокие моральные стандарты, и они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тонко чувствуют фальшь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6. Они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не могут долго концентрироваться на чём-то одном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7. Примерно 40 % детей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не получат высшего образования.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8. Люди А 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будут долго жить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 Возможно, до 100 лет.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9. Им 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придется развивать эмоциональный интеллект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10. Они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станут движущей силой прогресса.</a:t>
            </a:r>
          </a:p>
          <a:p>
            <a:endParaRPr lang="ru-RU" sz="1200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endParaRPr lang="ru-RU" sz="1400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343D8-A865-4DFE-8E11-CC4F0CF9C1C5}"/>
              </a:ext>
            </a:extLst>
          </p:cNvPr>
          <p:cNvSpPr txBox="1"/>
          <p:nvPr/>
        </p:nvSpPr>
        <p:spPr>
          <a:xfrm>
            <a:off x="1500814" y="588586"/>
            <a:ext cx="6307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Почему к нему стоит присмотреться прямо сейчас? </a:t>
            </a:r>
          </a:p>
        </p:txBody>
      </p:sp>
    </p:spTree>
    <p:extLst>
      <p:ext uri="{BB962C8B-B14F-4D97-AF65-F5344CB8AC3E}">
        <p14:creationId xmlns:p14="http://schemas.microsoft.com/office/powerpoint/2010/main" val="38841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80B3BC45-9975-4156-B06B-EEEC945F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75" y="550618"/>
            <a:ext cx="1958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4512E994-8C85-4DD9-B311-6F182C717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191509"/>
              </p:ext>
            </p:extLst>
          </p:nvPr>
        </p:nvGraphicFramePr>
        <p:xfrm>
          <a:off x="539552" y="505469"/>
          <a:ext cx="5673895" cy="424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7131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901" y="510770"/>
            <a:ext cx="5122912" cy="302433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Актуальные вопросы:</a:t>
            </a:r>
          </a:p>
          <a:p>
            <a:pPr algn="just">
              <a:buFontTx/>
              <a:buChar char="-"/>
            </a:pP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Каким должен быть педагогический эффект?</a:t>
            </a:r>
          </a:p>
          <a:p>
            <a:pPr algn="just">
              <a:buFontTx/>
              <a:buChar char="-"/>
            </a:pP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Что должно стать главным результатом обучения в школе?</a:t>
            </a:r>
          </a:p>
          <a:p>
            <a:pPr algn="just">
              <a:buFontTx/>
              <a:buChar char="-"/>
            </a:pP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Как изменить систему обучения, чтобы выпускник мог легко адаптироваться в реальном мире? </a:t>
            </a:r>
          </a:p>
          <a:p>
            <a:pPr algn="just">
              <a:buFontTx/>
              <a:buChar char="-"/>
            </a:pP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Какие педагогические практики использовать для формирования функциональной грамотности?</a:t>
            </a:r>
          </a:p>
          <a:p>
            <a:pPr algn="just">
              <a:buFontTx/>
              <a:buChar char="-"/>
            </a:pPr>
            <a:endParaRPr lang="ru-RU" sz="1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ru-RU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823" y="627534"/>
            <a:ext cx="512291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Как развивать читательскую грамотность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2536254-A61D-4CFE-84A8-34C2DC21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45" y="2487782"/>
            <a:ext cx="2958847" cy="23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97" y="1557209"/>
            <a:ext cx="6794567" cy="1656184"/>
          </a:xfrm>
        </p:spPr>
        <p:txBody>
          <a:bodyPr>
            <a:noAutofit/>
          </a:bodyPr>
          <a:lstStyle/>
          <a:p>
            <a:br>
              <a:rPr lang="ru-RU" sz="3200" dirty="0">
                <a:solidFill>
                  <a:srgbClr val="0087D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200" dirty="0">
                <a:solidFill>
                  <a:srgbClr val="0087D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87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ДА!</a:t>
            </a:r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3200" dirty="0">
                <a:solidFill>
                  <a:srgbClr val="0087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ДА!</a:t>
            </a:r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000A98-4264-4F73-8AD0-2CDB53047E1A}"/>
              </a:ext>
            </a:extLst>
          </p:cNvPr>
          <p:cNvSpPr/>
          <p:nvPr/>
        </p:nvSpPr>
        <p:spPr>
          <a:xfrm>
            <a:off x="122240" y="478762"/>
            <a:ext cx="856455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Читательские умения заявлены </a:t>
            </a:r>
          </a:p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метапредметными результатами образования</a:t>
            </a:r>
            <a:endParaRPr lang="ru-RU" sz="20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F2EBA-41D8-4E18-9781-A1981B71D225}"/>
              </a:ext>
            </a:extLst>
          </p:cNvPr>
          <p:cNvSpPr txBox="1"/>
          <p:nvPr/>
        </p:nvSpPr>
        <p:spPr>
          <a:xfrm>
            <a:off x="6398786" y="1810308"/>
            <a:ext cx="2136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это означает?</a:t>
            </a: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C8ACBC8F-76BD-4D98-8E70-BBF404C50EE0}"/>
              </a:ext>
            </a:extLst>
          </p:cNvPr>
          <p:cNvSpPr/>
          <p:nvPr/>
        </p:nvSpPr>
        <p:spPr>
          <a:xfrm>
            <a:off x="4123378" y="1574730"/>
            <a:ext cx="2059713" cy="105429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будут проверять  на каждом учебном предмете?</a:t>
            </a:r>
          </a:p>
        </p:txBody>
      </p:sp>
      <p:sp>
        <p:nvSpPr>
          <p:cNvPr id="16" name="Облачко с текстом: овальное 15">
            <a:extLst>
              <a:ext uri="{FF2B5EF4-FFF2-40B4-BE49-F238E27FC236}">
                <a16:creationId xmlns:a16="http://schemas.microsoft.com/office/drawing/2014/main" id="{E016D993-C010-4645-980E-D558733D2582}"/>
              </a:ext>
            </a:extLst>
          </p:cNvPr>
          <p:cNvSpPr/>
          <p:nvPr/>
        </p:nvSpPr>
        <p:spPr>
          <a:xfrm>
            <a:off x="1619672" y="1340142"/>
            <a:ext cx="2059713" cy="119769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следует развивать на каждом учебном предмете?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C08736-6D67-4156-880F-FECB3824A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1" y="1126226"/>
            <a:ext cx="2001487" cy="2867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A03718-B57A-44A8-ADAF-1E83E9BAC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84" y="446270"/>
            <a:ext cx="1983190" cy="28671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5F344F-9690-4722-9409-566A14455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30" y="1932180"/>
            <a:ext cx="2001487" cy="289357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B37F95BE-978C-4AEF-8C75-8EE985AED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76" y="450458"/>
            <a:ext cx="2001487" cy="2862937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95E3FF3A-107A-4CCB-B67F-65D7F39E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63" y="866142"/>
            <a:ext cx="1295685" cy="1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B814F9DC-26DB-4D62-945D-1E8041E09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610052"/>
              </p:ext>
            </p:extLst>
          </p:nvPr>
        </p:nvGraphicFramePr>
        <p:xfrm>
          <a:off x="1226723" y="627534"/>
          <a:ext cx="5266928" cy="334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31096-EECA-4DE6-BFCC-694BDF63D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88" y="630043"/>
            <a:ext cx="752035" cy="10776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C725E8-D274-4094-A264-A38403C12B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51" y="620426"/>
            <a:ext cx="752035" cy="1087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18E1C6-AAE1-4A0F-9869-73BFED8F90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7588" y="2297278"/>
            <a:ext cx="853393" cy="1235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DFB6CB-5A0A-487A-9BBE-F7576F96C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2338244"/>
            <a:ext cx="862471" cy="12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31790-8C58-496F-8B3C-594BDCDE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0" y="599437"/>
            <a:ext cx="2597142" cy="3366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9884B6-3052-4FDE-953C-B89F45A93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1" y="537937"/>
            <a:ext cx="2868163" cy="3366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DDF56B-B5B9-48FE-A208-597852E60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569" y="599437"/>
            <a:ext cx="2587520" cy="35337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88ECE3-FE59-492F-AD27-3A31DFCE1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089" y="609120"/>
            <a:ext cx="2678863" cy="35798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27092B-04A2-4A40-B38C-908B358B9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705" y="506953"/>
            <a:ext cx="1766799" cy="25485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78D29B-6CE7-422F-92B0-73CEF5F72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893" y="609120"/>
            <a:ext cx="1566745" cy="418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F9BBA-88EB-40A9-A7BD-04B7BFB5E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1" y="512933"/>
            <a:ext cx="2463588" cy="4196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D1963-9B92-48EE-A143-F3F81C78E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445" y="498225"/>
            <a:ext cx="1798985" cy="42910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43200D-4648-4F90-807A-2CCE954BC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910" y="477585"/>
            <a:ext cx="1542719" cy="46305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32D173-4984-40F7-A94D-E1E3D9C6B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826" y="512933"/>
            <a:ext cx="1874673" cy="39166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2CC52A-FC50-4BEF-8290-7A3DE6515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892" y="498225"/>
            <a:ext cx="1552259" cy="45892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0A9563-4658-4929-9183-81150208A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5993" y="498225"/>
            <a:ext cx="2327028" cy="18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BE643FDF-25F1-4547-A937-2D9933C4F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322636"/>
              </p:ext>
            </p:extLst>
          </p:nvPr>
        </p:nvGraphicFramePr>
        <p:xfrm>
          <a:off x="457200" y="564376"/>
          <a:ext cx="4809799" cy="336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A387D494-D06C-4AFA-9522-9F27CAC7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71" y="565578"/>
            <a:ext cx="3272601" cy="21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73B0A-CCF8-4D4C-A4CB-7C05A6405E18}"/>
              </a:ext>
            </a:extLst>
          </p:cNvPr>
          <p:cNvSpPr txBox="1"/>
          <p:nvPr/>
        </p:nvSpPr>
        <p:spPr>
          <a:xfrm>
            <a:off x="313184" y="794455"/>
            <a:ext cx="865130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/>
            <a:r>
              <a:rPr lang="ru-RU" sz="1600" b="1" spc="-5" dirty="0">
                <a:latin typeface="Arial Narrow" panose="020B0606020202030204" pitchFamily="34" charset="0"/>
                <a:cs typeface="Calibri"/>
              </a:rPr>
              <a:t>Леонтьев А.А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.: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«</a:t>
            </a:r>
            <a:r>
              <a:rPr lang="ru-RU" sz="1600" b="1" spc="-1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Функционально грамотный</a:t>
            </a:r>
            <a:r>
              <a:rPr lang="ru-RU" sz="1600" b="1" spc="65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600" spc="-15" dirty="0">
                <a:latin typeface="Arial Narrow" panose="020B0606020202030204" pitchFamily="34" charset="0"/>
                <a:cs typeface="Calibri"/>
              </a:rPr>
              <a:t>человек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— </a:t>
            </a:r>
            <a:endParaRPr lang="ru-RU" sz="1600" dirty="0">
              <a:latin typeface="Arial Narrow" panose="020B0606020202030204" pitchFamily="34" charset="0"/>
              <a:cs typeface="Calibri"/>
            </a:endParaRPr>
          </a:p>
          <a:p>
            <a:pPr marL="40005" marR="354965"/>
            <a:r>
              <a:rPr lang="ru-RU" sz="1600" spc="-25" dirty="0">
                <a:latin typeface="Arial Narrow" panose="020B0606020202030204" pitchFamily="34" charset="0"/>
                <a:cs typeface="Calibri"/>
              </a:rPr>
              <a:t>это </a:t>
            </a:r>
            <a:r>
              <a:rPr lang="ru-RU" sz="1600" spc="-15" dirty="0">
                <a:latin typeface="Arial Narrow" panose="020B0606020202030204" pitchFamily="34" charset="0"/>
                <a:cs typeface="Calibri"/>
              </a:rPr>
              <a:t>человек, </a:t>
            </a:r>
            <a:r>
              <a:rPr lang="ru-RU" sz="1600" spc="-25" dirty="0">
                <a:latin typeface="Arial Narrow" panose="020B0606020202030204" pitchFamily="34" charset="0"/>
                <a:cs typeface="Calibri"/>
              </a:rPr>
              <a:t>который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способен </a:t>
            </a:r>
            <a:r>
              <a:rPr lang="ru-RU" sz="1600" spc="-15" dirty="0">
                <a:latin typeface="Arial Narrow" panose="020B0606020202030204" pitchFamily="34" charset="0"/>
                <a:cs typeface="Calibri"/>
              </a:rPr>
              <a:t>использовать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все 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постоянно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приобретаемые в течение жизни знания, 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умения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и навыки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для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решения</a:t>
            </a:r>
            <a:r>
              <a:rPr lang="ru-RU" sz="1600" spc="10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максимально</a:t>
            </a:r>
            <a:r>
              <a:rPr lang="ru-RU" sz="1600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600" spc="-15" dirty="0">
                <a:latin typeface="Arial Narrow" panose="020B0606020202030204" pitchFamily="34" charset="0"/>
                <a:cs typeface="Calibri"/>
              </a:rPr>
              <a:t>широкого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диапазона жизненных </a:t>
            </a:r>
            <a:r>
              <a:rPr lang="ru-RU" sz="1600" dirty="0">
                <a:latin typeface="Arial Narrow" panose="020B0606020202030204" pitchFamily="34" charset="0"/>
                <a:cs typeface="Calibri"/>
              </a:rPr>
              <a:t>задач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в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различных  </a:t>
            </a:r>
            <a:r>
              <a:rPr lang="ru-RU" sz="1600" dirty="0">
                <a:latin typeface="Arial Narrow" panose="020B0606020202030204" pitchFamily="34" charset="0"/>
                <a:cs typeface="Calibri"/>
              </a:rPr>
              <a:t>сферах </a:t>
            </a:r>
            <a:r>
              <a:rPr lang="ru-RU" sz="1600" spc="-15" dirty="0">
                <a:latin typeface="Arial Narrow" panose="020B0606020202030204" pitchFamily="34" charset="0"/>
                <a:cs typeface="Calibri"/>
              </a:rPr>
              <a:t>человеческой деятельности,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общения</a:t>
            </a:r>
            <a:r>
              <a:rPr lang="ru-RU" sz="1600" spc="5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и</a:t>
            </a:r>
            <a:r>
              <a:rPr lang="ru-RU" sz="1600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социальных 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отношений».</a:t>
            </a:r>
          </a:p>
          <a:p>
            <a:pPr marL="40005"/>
            <a:r>
              <a:rPr lang="ru-RU" spc="-10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200" u="heavy" spc="-10" dirty="0"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cs typeface="Calibri"/>
                <a:hlinkClick r:id="rId4"/>
              </a:rPr>
              <a:t>[</a:t>
            </a:r>
            <a:r>
              <a:rPr lang="ru-RU" sz="1200" i="1" spc="-10" dirty="0">
                <a:latin typeface="Arial Narrow" panose="020B0606020202030204" pitchFamily="34" charset="0"/>
                <a:cs typeface="Calibri"/>
              </a:rPr>
              <a:t>Образовательная</a:t>
            </a:r>
            <a:r>
              <a:rPr lang="ru-RU" sz="1200" i="1" spc="-30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система</a:t>
            </a:r>
            <a:r>
              <a:rPr lang="ru-RU" sz="1200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200" i="1" spc="-20" dirty="0">
                <a:latin typeface="Arial Narrow" panose="020B0606020202030204" pitchFamily="34" charset="0"/>
                <a:cs typeface="Calibri"/>
              </a:rPr>
              <a:t>«Школа 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2100». </a:t>
            </a:r>
            <a:br>
              <a:rPr lang="ru-RU" sz="1200" i="1" spc="-5" dirty="0">
                <a:latin typeface="Arial Narrow" panose="020B0606020202030204" pitchFamily="34" charset="0"/>
                <a:cs typeface="Calibri"/>
              </a:rPr>
            </a:br>
            <a:r>
              <a:rPr lang="ru-RU" sz="1200" i="1" spc="-10" dirty="0">
                <a:latin typeface="Arial Narrow" panose="020B0606020202030204" pitchFamily="34" charset="0"/>
                <a:cs typeface="Calibri"/>
              </a:rPr>
              <a:t>Педагогика 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здравого смысла / </a:t>
            </a:r>
            <a:r>
              <a:rPr lang="ru-RU" sz="1200" i="1" spc="-10" dirty="0">
                <a:latin typeface="Arial Narrow" panose="020B0606020202030204" pitchFamily="34" charset="0"/>
                <a:cs typeface="Calibri"/>
              </a:rPr>
              <a:t>под  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ред. </a:t>
            </a:r>
            <a:r>
              <a:rPr lang="ru-RU" sz="1200" i="1" spc="15" dirty="0">
                <a:latin typeface="Arial Narrow" panose="020B0606020202030204" pitchFamily="34" charset="0"/>
                <a:cs typeface="Calibri"/>
              </a:rPr>
              <a:t>А. </a:t>
            </a:r>
            <a:r>
              <a:rPr lang="ru-RU" sz="1200" i="1" spc="10" dirty="0">
                <a:latin typeface="Arial Narrow" panose="020B0606020202030204" pitchFamily="34" charset="0"/>
                <a:cs typeface="Calibri"/>
              </a:rPr>
              <a:t>А. 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Леонтьева. М.: </a:t>
            </a:r>
            <a:r>
              <a:rPr lang="ru-RU" sz="1200" i="1" spc="-5" dirty="0" err="1">
                <a:latin typeface="Arial Narrow" panose="020B0606020202030204" pitchFamily="34" charset="0"/>
                <a:cs typeface="Calibri"/>
              </a:rPr>
              <a:t>Баласс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, </a:t>
            </a:r>
            <a:r>
              <a:rPr lang="ru-RU" sz="1200" i="1" spc="-10" dirty="0">
                <a:latin typeface="Arial Narrow" panose="020B0606020202030204" pitchFamily="34" charset="0"/>
                <a:cs typeface="Calibri"/>
              </a:rPr>
              <a:t>2003. </a:t>
            </a:r>
            <a:r>
              <a:rPr lang="ru-RU" sz="1200" i="1" spc="-5" dirty="0">
                <a:latin typeface="Arial Narrow" panose="020B0606020202030204" pitchFamily="34" charset="0"/>
                <a:cs typeface="Calibri"/>
              </a:rPr>
              <a:t>С.</a:t>
            </a:r>
            <a:r>
              <a:rPr lang="ru-RU" sz="1200" i="1" spc="5" dirty="0">
                <a:latin typeface="Arial Narrow" panose="020B0606020202030204" pitchFamily="34" charset="0"/>
                <a:cs typeface="Calibri"/>
              </a:rPr>
              <a:t> </a:t>
            </a:r>
            <a:r>
              <a:rPr lang="ru-RU" sz="1200" i="1" spc="-10" dirty="0">
                <a:latin typeface="Arial Narrow" panose="020B0606020202030204" pitchFamily="34" charset="0"/>
                <a:cs typeface="Calibri"/>
              </a:rPr>
              <a:t>35.</a:t>
            </a:r>
            <a:r>
              <a:rPr lang="ru-RU" sz="1200" i="1" u="heavy" spc="-10" dirty="0"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cs typeface="Calibri"/>
                <a:hlinkClick r:id="rId4"/>
              </a:rPr>
              <a:t>]</a:t>
            </a:r>
            <a:r>
              <a:rPr lang="ru-RU" sz="1200" i="1" spc="-10" dirty="0">
                <a:latin typeface="Arial Narrow" panose="020B0606020202030204" pitchFamily="34" charset="0"/>
                <a:cs typeface="Calibri"/>
              </a:rPr>
              <a:t>.</a:t>
            </a:r>
            <a:endParaRPr lang="ru-RU" sz="1200" dirty="0">
              <a:latin typeface="Arial Narrow" panose="020B0606020202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7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A17B9-8EAF-45BC-B4E8-BBA08A710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6" y="466336"/>
            <a:ext cx="2418662" cy="34181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267B85-339A-497A-A878-2E7A19548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951" y="458828"/>
            <a:ext cx="2373611" cy="3418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BF2704-88E1-475D-B3C5-0FDBBA986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183" y="581309"/>
            <a:ext cx="2277800" cy="29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9A1106-A5EB-47FA-BFE1-232C04CAE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87" y="608665"/>
            <a:ext cx="2414061" cy="4155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5539B2-D2D1-4224-A519-0EB2C1010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220" y="516300"/>
            <a:ext cx="2066393" cy="45429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B4F0DA-14B4-4D8B-BF9F-90BD9AA0D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142" y="548715"/>
            <a:ext cx="2303527" cy="3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5EBD1-C6BC-4A13-A37D-7D73625AA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5" y="474328"/>
            <a:ext cx="2181618" cy="42780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9DBDD7-6AC2-456D-806C-29165C2A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279" y="595563"/>
            <a:ext cx="2639285" cy="40963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EC2012-3984-40D4-AF18-FC0C1E35E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83" y="627534"/>
            <a:ext cx="2086480" cy="4158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9CF413-6187-47C1-8EC1-DCFABB152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891" y="692905"/>
            <a:ext cx="2561203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7A745F-279E-442A-A20A-55590EBE6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1" y="469689"/>
            <a:ext cx="2441019" cy="45503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DF0AE8-2BC1-4E1C-969C-228FE0AD1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866" y="551682"/>
            <a:ext cx="2447045" cy="447218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BE103A-80F5-45EB-A2F9-04829F326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756" y="569988"/>
            <a:ext cx="2518788" cy="24152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44740DB-70DA-4C8F-99E4-28ABE0285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634" y="627534"/>
            <a:ext cx="2705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44736-44D9-4626-9768-75B57BE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08" y="488833"/>
            <a:ext cx="2426554" cy="4309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D62CAE-B76D-44A1-BD66-CC7FB3777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693" y="582220"/>
            <a:ext cx="2534776" cy="2295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60DA57-2285-4A2C-9340-D5F6DD8A9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257" y="488833"/>
            <a:ext cx="2695575" cy="3924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08265A-0414-441C-AF20-3B9538A34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694" y="554017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3F4F0-9454-496E-81BF-84C9711EE0BC}"/>
              </a:ext>
            </a:extLst>
          </p:cNvPr>
          <p:cNvSpPr txBox="1"/>
          <p:nvPr/>
        </p:nvSpPr>
        <p:spPr>
          <a:xfrm>
            <a:off x="295590" y="633264"/>
            <a:ext cx="5788578" cy="3432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Ученик, у которого сформированы навыки функционального чтения, может «свободно использовать навыки чтения и письма для получения информации из текста – для его понимания, сжатия, преобразования и т.д.». (по А.А. Леонтьеву).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Ученик, у которого сформированы навыки функциональной грамотности, умеет пользоваться различными видами чтения (изучающим, просмотровым, ознакомительным). Он способен переходить от одной системы приемов чтения и понимания текста к другой, адекватной данной цели чтения и понимания и данному виду текстов.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1C7D4FA-F2C0-4B44-AF18-6C6E9F1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99" y="648924"/>
            <a:ext cx="2492896" cy="18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E252ED2-9491-4E8A-ADF6-45D88D26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4" y="457409"/>
            <a:ext cx="2742283" cy="18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658169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44BC5-D88C-47BB-B446-8B9D58B9C221}"/>
              </a:ext>
            </a:extLst>
          </p:cNvPr>
          <p:cNvSpPr txBox="1"/>
          <p:nvPr/>
        </p:nvSpPr>
        <p:spPr>
          <a:xfrm>
            <a:off x="1372517" y="54455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заданий  на развитие функциональной грамотности  учащихся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E6E92D0-3AB5-46B1-AB59-6A6D6B60F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7562504"/>
              </p:ext>
            </p:extLst>
          </p:nvPr>
        </p:nvGraphicFramePr>
        <p:xfrm>
          <a:off x="313184" y="903836"/>
          <a:ext cx="6437041" cy="322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379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823" y="746146"/>
            <a:ext cx="512291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 Что такое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естественнонаучная грамотность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0BD9DB63-6407-40C4-9CDE-E65E5457C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146454"/>
              </p:ext>
            </p:extLst>
          </p:nvPr>
        </p:nvGraphicFramePr>
        <p:xfrm>
          <a:off x="122241" y="537910"/>
          <a:ext cx="7128792" cy="366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C645C3-C803-4009-A6F4-63781E4E50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56" y="568079"/>
            <a:ext cx="2347403" cy="20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823" y="746146"/>
            <a:ext cx="512291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 Что такое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математическая грамотность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CCB530EB-986E-4EE8-B8E3-50EE35057ECA}"/>
              </a:ext>
            </a:extLst>
          </p:cNvPr>
          <p:cNvSpPr txBox="1"/>
          <p:nvPr/>
        </p:nvSpPr>
        <p:spPr>
          <a:xfrm>
            <a:off x="261864" y="779307"/>
            <a:ext cx="8784976" cy="274177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429259" marR="711200" indent="-391795" algn="just">
              <a:tabLst>
                <a:tab pos="5353050" algn="l"/>
              </a:tabLst>
            </a:pPr>
            <a:r>
              <a:rPr lang="ru-RU" b="1" spc="-5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600" b="1" spc="-5" dirty="0" err="1">
                <a:latin typeface="Arial Narrow" panose="020B0606020202030204" pitchFamily="34" charset="0"/>
                <a:cs typeface="Calibri"/>
              </a:rPr>
              <a:t>Виноградова</a:t>
            </a:r>
            <a:r>
              <a:rPr sz="1600" b="1" spc="-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b="1" spc="-40" dirty="0">
                <a:latin typeface="Arial Narrow" panose="020B0606020202030204" pitchFamily="34" charset="0"/>
                <a:cs typeface="Calibri"/>
              </a:rPr>
              <a:t>Н.Ф.</a:t>
            </a:r>
            <a:r>
              <a:rPr sz="1600" spc="-40" dirty="0">
                <a:latin typeface="Arial Narrow" panose="020B0606020202030204" pitchFamily="34" charset="0"/>
                <a:cs typeface="Calibri"/>
              </a:rPr>
              <a:t>: </a:t>
            </a:r>
            <a:r>
              <a:rPr sz="1600" b="1" spc="-5" dirty="0">
                <a:latin typeface="Arial Narrow" panose="020B0606020202030204" pitchFamily="34" charset="0"/>
                <a:cs typeface="Calibri"/>
              </a:rPr>
              <a:t>«</a:t>
            </a:r>
            <a:r>
              <a:rPr sz="1600" b="1" spc="-5" dirty="0" err="1">
                <a:solidFill>
                  <a:srgbClr val="0070C0"/>
                </a:solidFill>
                <a:latin typeface="Arial Narrow" panose="020B0606020202030204" pitchFamily="34" charset="0"/>
                <a:cs typeface="Calibri"/>
              </a:rPr>
              <a:t>Функциональная</a:t>
            </a:r>
            <a:r>
              <a:rPr sz="1600" b="1" spc="-5" dirty="0">
                <a:solidFill>
                  <a:srgbClr val="0070C0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600" b="1" spc="-10" dirty="0" err="1">
                <a:solidFill>
                  <a:srgbClr val="0070C0"/>
                </a:solidFill>
                <a:latin typeface="Arial Narrow" panose="020B0606020202030204" pitchFamily="34" charset="0"/>
                <a:cs typeface="Calibri"/>
              </a:rPr>
              <a:t>грамотность</a:t>
            </a:r>
            <a:r>
              <a:rPr sz="1600" b="1" spc="-10" dirty="0">
                <a:solidFill>
                  <a:srgbClr val="0070C0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600" spc="-20" dirty="0" err="1">
                <a:latin typeface="Arial Narrow" panose="020B0606020202030204" pitchFamily="34" charset="0"/>
                <a:cs typeface="Calibri"/>
              </a:rPr>
              <a:t>сегодня</a:t>
            </a:r>
            <a:r>
              <a:rPr lang="ru-RU" sz="1600" spc="-2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— </a:t>
            </a:r>
            <a:r>
              <a:rPr sz="1600" spc="-30" dirty="0" err="1">
                <a:latin typeface="Arial Narrow" panose="020B0606020202030204" pitchFamily="34" charset="0"/>
                <a:cs typeface="Calibri"/>
              </a:rPr>
              <a:t>это</a:t>
            </a:r>
            <a:r>
              <a:rPr sz="1600" spc="-30" dirty="0">
                <a:latin typeface="Arial Narrow" panose="020B0606020202030204" pitchFamily="34" charset="0"/>
                <a:cs typeface="Calibri"/>
              </a:rPr>
              <a:t> 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базово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е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образование</a:t>
            </a:r>
            <a:r>
              <a:rPr lang="ru-RU" sz="1600" spc="-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10" dirty="0" err="1">
                <a:latin typeface="Arial Narrow" panose="020B0606020202030204" pitchFamily="34" charset="0"/>
                <a:cs typeface="Calibri"/>
              </a:rPr>
              <a:t>личности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.</a:t>
            </a:r>
          </a:p>
          <a:p>
            <a:pPr marL="429259" marR="711200" indent="-391795" algn="just">
              <a:tabLst>
                <a:tab pos="5353050" algn="l"/>
              </a:tabLst>
            </a:pPr>
            <a:r>
              <a:rPr sz="1600" spc="-10" dirty="0">
                <a:latin typeface="Arial Narrow" panose="020B0606020202030204" pitchFamily="34" charset="0"/>
                <a:cs typeface="Calibri"/>
              </a:rPr>
              <a:t>	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&lt;…&gt; </a:t>
            </a:r>
            <a:r>
              <a:rPr sz="1600" spc="-10" dirty="0" err="1">
                <a:latin typeface="Arial Narrow" panose="020B0606020202030204" pitchFamily="34" charset="0"/>
                <a:cs typeface="Calibri"/>
              </a:rPr>
              <a:t>Ребенок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&lt;…&gt; </a:t>
            </a:r>
            <a:r>
              <a:rPr sz="1600" spc="-25" dirty="0" err="1">
                <a:latin typeface="Arial Narrow" panose="020B0606020202030204" pitchFamily="34" charset="0"/>
                <a:cs typeface="Calibri"/>
              </a:rPr>
              <a:t>должен</a:t>
            </a:r>
            <a:r>
              <a:rPr sz="1600" spc="-25" dirty="0">
                <a:latin typeface="Arial Narrow" panose="020B0606020202030204" pitchFamily="34" charset="0"/>
                <a:cs typeface="Calibri"/>
              </a:rPr>
              <a:t>  </a:t>
            </a:r>
            <a:r>
              <a:rPr sz="1600" spc="-15" dirty="0" err="1">
                <a:latin typeface="Arial Narrow" panose="020B0606020202030204" pitchFamily="34" charset="0"/>
                <a:cs typeface="Calibri"/>
              </a:rPr>
              <a:t>обладать</a:t>
            </a:r>
            <a:r>
              <a:rPr sz="1600" spc="-15" dirty="0">
                <a:latin typeface="Arial Narrow" panose="020B0606020202030204" pitchFamily="34" charset="0"/>
                <a:cs typeface="Calibri"/>
              </a:rPr>
              <a:t>:</a:t>
            </a:r>
            <a:endParaRPr sz="1600" dirty="0">
              <a:latin typeface="Arial Narrow" panose="020B0606020202030204" pitchFamily="34" charset="0"/>
              <a:cs typeface="Calibri"/>
            </a:endParaRPr>
          </a:p>
          <a:p>
            <a:pPr marL="228600" marR="1378585" indent="-228600" algn="just">
              <a:buChar char="-"/>
              <a:tabLst>
                <a:tab pos="228600" algn="l"/>
              </a:tabLst>
            </a:pPr>
            <a:r>
              <a:rPr sz="1600" spc="-15" dirty="0" err="1">
                <a:latin typeface="Arial Narrow" panose="020B0606020202030204" pitchFamily="34" charset="0"/>
                <a:cs typeface="Calibri"/>
              </a:rPr>
              <a:t>готовностью</a:t>
            </a:r>
            <a:r>
              <a:rPr sz="1600" spc="-1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успешно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10" dirty="0" err="1">
                <a:latin typeface="Arial Narrow" panose="020B0606020202030204" pitchFamily="34" charset="0"/>
                <a:cs typeface="Calibri"/>
              </a:rPr>
              <a:t>взаимодействовать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с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изменяющимся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  </a:t>
            </a:r>
            <a:r>
              <a:rPr sz="1600" spc="-10" dirty="0" err="1">
                <a:latin typeface="Arial Narrow" panose="020B0606020202030204" pitchFamily="34" charset="0"/>
                <a:cs typeface="Calibri"/>
              </a:rPr>
              <a:t>окружающим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миром</a:t>
            </a:r>
            <a:r>
              <a:rPr sz="1600" spc="2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…;</a:t>
            </a:r>
            <a:endParaRPr sz="1600" dirty="0">
              <a:latin typeface="Arial Narrow" panose="020B0606020202030204" pitchFamily="34" charset="0"/>
              <a:cs typeface="Calibri"/>
            </a:endParaRPr>
          </a:p>
          <a:p>
            <a:pPr marL="228600" marR="774065" indent="-228600" algn="just">
              <a:buChar char="-"/>
              <a:tabLst>
                <a:tab pos="228600" algn="l"/>
              </a:tabLst>
            </a:pPr>
            <a:r>
              <a:rPr sz="1600" spc="-5" dirty="0" err="1">
                <a:latin typeface="Arial Narrow" panose="020B0606020202030204" pitchFamily="34" charset="0"/>
                <a:cs typeface="Calibri"/>
              </a:rPr>
              <a:t>возможностью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решать </a:t>
            </a:r>
            <a:r>
              <a:rPr sz="1600" spc="-15" dirty="0">
                <a:latin typeface="Arial Narrow" panose="020B0606020202030204" pitchFamily="34" charset="0"/>
                <a:cs typeface="Calibri"/>
              </a:rPr>
              <a:t>различные </a:t>
            </a:r>
            <a:r>
              <a:rPr sz="1600" dirty="0">
                <a:latin typeface="Arial Narrow" panose="020B0606020202030204" pitchFamily="34" charset="0"/>
                <a:cs typeface="Calibri"/>
              </a:rPr>
              <a:t>(в </a:t>
            </a:r>
            <a:r>
              <a:rPr sz="1600" spc="-20" dirty="0">
                <a:latin typeface="Arial Narrow" panose="020B0606020202030204" pitchFamily="34" charset="0"/>
                <a:cs typeface="Calibri"/>
              </a:rPr>
              <a:t>том 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числе нестандартные)  учебные и жизненные</a:t>
            </a:r>
            <a:r>
              <a:rPr sz="1600" spc="-2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задачи…;</a:t>
            </a:r>
            <a:endParaRPr sz="1600" dirty="0">
              <a:latin typeface="Arial Narrow" panose="020B0606020202030204" pitchFamily="34" charset="0"/>
              <a:cs typeface="Calibri"/>
            </a:endParaRPr>
          </a:p>
          <a:p>
            <a:pPr marL="228600" indent="-190500" algn="just">
              <a:buChar char="-"/>
              <a:tabLst>
                <a:tab pos="228600" algn="l"/>
              </a:tabLst>
            </a:pPr>
            <a:r>
              <a:rPr sz="1600" spc="-5" dirty="0">
                <a:latin typeface="Arial Narrow" panose="020B0606020202030204" pitchFamily="34" charset="0"/>
                <a:cs typeface="Calibri"/>
              </a:rPr>
              <a:t>способностью строить социальные</a:t>
            </a:r>
            <a:r>
              <a:rPr sz="1600" spc="3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отношения…;</a:t>
            </a:r>
            <a:endParaRPr sz="1600" dirty="0">
              <a:latin typeface="Arial Narrow" panose="020B0606020202030204" pitchFamily="34" charset="0"/>
              <a:cs typeface="Calibri"/>
            </a:endParaRPr>
          </a:p>
          <a:p>
            <a:pPr marL="228600" indent="-190500" algn="just">
              <a:buChar char="-"/>
              <a:tabLst>
                <a:tab pos="228600" algn="l"/>
              </a:tabLst>
            </a:pPr>
            <a:r>
              <a:rPr sz="1600" spc="-5" dirty="0">
                <a:latin typeface="Arial Narrow" panose="020B0606020202030204" pitchFamily="34" charset="0"/>
                <a:cs typeface="Calibri"/>
              </a:rPr>
              <a:t>совокупностью </a:t>
            </a:r>
            <a:r>
              <a:rPr sz="1600" spc="-15" dirty="0">
                <a:latin typeface="Arial Narrow" panose="020B0606020202030204" pitchFamily="34" charset="0"/>
                <a:cs typeface="Calibri"/>
              </a:rPr>
              <a:t>рефлексивных </a:t>
            </a:r>
            <a:r>
              <a:rPr sz="1600" spc="-10" dirty="0">
                <a:latin typeface="Arial Narrow" panose="020B0606020202030204" pitchFamily="34" charset="0"/>
                <a:cs typeface="Calibri"/>
              </a:rPr>
              <a:t>умений,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обеспечивающих</a:t>
            </a:r>
            <a:r>
              <a:rPr sz="1600" spc="45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10" dirty="0" err="1">
                <a:latin typeface="Arial Narrow" panose="020B0606020202030204" pitchFamily="34" charset="0"/>
                <a:cs typeface="Calibri"/>
              </a:rPr>
              <a:t>оценку</a:t>
            </a:r>
            <a:r>
              <a:rPr lang="ru-RU" sz="1600" spc="-1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своей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 грамотности, стремление к дальнейшему</a:t>
            </a:r>
            <a:r>
              <a:rPr sz="1600" spc="1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600" spc="-5" dirty="0" err="1">
                <a:latin typeface="Arial Narrow" panose="020B0606020202030204" pitchFamily="34" charset="0"/>
                <a:cs typeface="Calibri"/>
              </a:rPr>
              <a:t>образованию</a:t>
            </a:r>
            <a:r>
              <a:rPr sz="1600" spc="-5" dirty="0">
                <a:latin typeface="Arial Narrow" panose="020B0606020202030204" pitchFamily="34" charset="0"/>
                <a:cs typeface="Calibri"/>
              </a:rPr>
              <a:t>…»</a:t>
            </a:r>
            <a:endParaRPr lang="ru-RU" sz="1600" spc="-5" dirty="0">
              <a:latin typeface="Arial Narrow" panose="020B0606020202030204" pitchFamily="34" charset="0"/>
              <a:cs typeface="Calibri"/>
            </a:endParaRPr>
          </a:p>
          <a:p>
            <a:pPr marL="228600" indent="-190500" algn="just">
              <a:buChar char="-"/>
              <a:tabLst>
                <a:tab pos="228600" algn="l"/>
              </a:tabLst>
            </a:pPr>
            <a:endParaRPr sz="1600" dirty="0">
              <a:latin typeface="Arial Narrow" panose="020B0606020202030204" pitchFamily="34" charset="0"/>
              <a:cs typeface="Calibri"/>
            </a:endParaRPr>
          </a:p>
          <a:p>
            <a:pPr marL="38100" marR="30480" algn="just"/>
            <a:r>
              <a:rPr sz="1200" spc="-5" dirty="0">
                <a:latin typeface="Arial Narrow" panose="020B0606020202030204" pitchFamily="34" charset="0"/>
                <a:cs typeface="Calibri"/>
              </a:rPr>
              <a:t>[</a:t>
            </a:r>
            <a:r>
              <a:rPr sz="1200" i="1" spc="-5" dirty="0">
                <a:latin typeface="Arial Narrow" panose="020B0606020202030204" pitchFamily="34" charset="0"/>
                <a:cs typeface="Calibri"/>
              </a:rPr>
              <a:t>Виноградова Н. </a:t>
            </a:r>
            <a:r>
              <a:rPr sz="1200" i="1" spc="-30" dirty="0">
                <a:latin typeface="Arial Narrow" panose="020B0606020202030204" pitchFamily="34" charset="0"/>
                <a:cs typeface="Calibri"/>
              </a:rPr>
              <a:t>Ф., </a:t>
            </a:r>
            <a:r>
              <a:rPr sz="1200" i="1" spc="-10" dirty="0">
                <a:latin typeface="Arial Narrow" panose="020B0606020202030204" pitchFamily="34" charset="0"/>
                <a:cs typeface="Calibri"/>
              </a:rPr>
              <a:t>Кочурова </a:t>
            </a:r>
            <a:r>
              <a:rPr sz="1200" i="1" spc="-5" dirty="0">
                <a:latin typeface="Arial Narrow" panose="020B0606020202030204" pitchFamily="34" charset="0"/>
                <a:cs typeface="Calibri"/>
              </a:rPr>
              <a:t>Е. </a:t>
            </a:r>
            <a:r>
              <a:rPr sz="1200" i="1" spc="-25" dirty="0">
                <a:latin typeface="Arial Narrow" panose="020B0606020202030204" pitchFamily="34" charset="0"/>
                <a:cs typeface="Calibri"/>
              </a:rPr>
              <a:t>Э., </a:t>
            </a:r>
            <a:r>
              <a:rPr sz="1200" i="1" spc="-15" dirty="0">
                <a:latin typeface="Arial Narrow" panose="020B0606020202030204" pitchFamily="34" charset="0"/>
                <a:cs typeface="Calibri"/>
              </a:rPr>
              <a:t>Кузнецова </a:t>
            </a:r>
            <a:r>
              <a:rPr sz="1200" i="1" spc="-5" dirty="0">
                <a:latin typeface="Arial Narrow" panose="020B0606020202030204" pitchFamily="34" charset="0"/>
                <a:cs typeface="Calibri"/>
              </a:rPr>
              <a:t>М. И.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и </a:t>
            </a:r>
            <a:r>
              <a:rPr sz="1200" spc="-10" dirty="0">
                <a:latin typeface="Arial Narrow" panose="020B0606020202030204" pitchFamily="34" charset="0"/>
                <a:cs typeface="Calibri"/>
              </a:rPr>
              <a:t>др. </a:t>
            </a:r>
            <a:endParaRPr lang="ru-RU" sz="1200" spc="-10" dirty="0">
              <a:latin typeface="Arial Narrow" panose="020B0606020202030204" pitchFamily="34" charset="0"/>
              <a:cs typeface="Calibri"/>
            </a:endParaRPr>
          </a:p>
          <a:p>
            <a:pPr marL="38100" marR="30480" algn="just"/>
            <a:r>
              <a:rPr sz="1200" spc="-5" dirty="0" err="1">
                <a:latin typeface="Arial Narrow" panose="020B0606020202030204" pitchFamily="34" charset="0"/>
                <a:cs typeface="Calibri"/>
              </a:rPr>
              <a:t>Функциональная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 грамотность  </a:t>
            </a:r>
            <a:r>
              <a:rPr sz="1200" spc="-10" dirty="0">
                <a:latin typeface="Arial Narrow" panose="020B0606020202030204" pitchFamily="34" charset="0"/>
                <a:cs typeface="Calibri"/>
              </a:rPr>
              <a:t>младшего </a:t>
            </a:r>
            <a:r>
              <a:rPr sz="1200" spc="-15" dirty="0">
                <a:latin typeface="Arial Narrow" panose="020B0606020202030204" pitchFamily="34" charset="0"/>
                <a:cs typeface="Calibri"/>
              </a:rPr>
              <a:t>школьника: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книга для </a:t>
            </a:r>
            <a:r>
              <a:rPr sz="1200" spc="-10" dirty="0">
                <a:latin typeface="Arial Narrow" panose="020B0606020202030204" pitchFamily="34" charset="0"/>
                <a:cs typeface="Calibri"/>
              </a:rPr>
              <a:t>учителя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/ </a:t>
            </a:r>
            <a:r>
              <a:rPr sz="1200" spc="-25" dirty="0">
                <a:latin typeface="Arial Narrow" panose="020B0606020202030204" pitchFamily="34" charset="0"/>
                <a:cs typeface="Calibri"/>
              </a:rPr>
              <a:t>под </a:t>
            </a:r>
            <a:r>
              <a:rPr sz="1200" spc="-10" dirty="0">
                <a:latin typeface="Arial Narrow" panose="020B0606020202030204" pitchFamily="34" charset="0"/>
                <a:cs typeface="Calibri"/>
              </a:rPr>
              <a:t>ред.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Н. </a:t>
            </a:r>
            <a:r>
              <a:rPr sz="1200" spc="-80" dirty="0">
                <a:latin typeface="Arial Narrow" panose="020B0606020202030204" pitchFamily="34" charset="0"/>
                <a:cs typeface="Calibri"/>
              </a:rPr>
              <a:t>Ф.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Виноградовой. </a:t>
            </a:r>
            <a:r>
              <a:rPr sz="1200" spc="-10" dirty="0">
                <a:latin typeface="Arial Narrow" panose="020B0606020202030204" pitchFamily="34" charset="0"/>
                <a:cs typeface="Calibri"/>
              </a:rPr>
              <a:t>М.: </a:t>
            </a:r>
            <a:endParaRPr lang="ru-RU" sz="1200" spc="-10" dirty="0">
              <a:latin typeface="Arial Narrow" panose="020B0606020202030204" pitchFamily="34" charset="0"/>
              <a:cs typeface="Calibri"/>
            </a:endParaRPr>
          </a:p>
          <a:p>
            <a:pPr marL="38100" marR="30480" algn="just"/>
            <a:r>
              <a:rPr sz="1200" spc="-30" dirty="0" err="1">
                <a:latin typeface="Arial Narrow" panose="020B0606020202030204" pitchFamily="34" charset="0"/>
                <a:cs typeface="Calibri"/>
              </a:rPr>
              <a:t>Российский</a:t>
            </a:r>
            <a:r>
              <a:rPr lang="ru-RU" sz="1200" spc="-44" baseline="12962" dirty="0">
                <a:solidFill>
                  <a:srgbClr val="888888"/>
                </a:solidFill>
                <a:latin typeface="Arial Narrow" panose="020B0606020202030204" pitchFamily="34" charset="0"/>
                <a:cs typeface="Calibri"/>
              </a:rPr>
              <a:t> </a:t>
            </a:r>
            <a:r>
              <a:rPr sz="1200" spc="-44" baseline="12962" dirty="0">
                <a:solidFill>
                  <a:srgbClr val="888888"/>
                </a:solidFill>
                <a:latin typeface="Arial Narrow" panose="020B0606020202030204" pitchFamily="34" charset="0"/>
                <a:cs typeface="Calibri"/>
              </a:rPr>
              <a:t> 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учебник: </a:t>
            </a:r>
            <a:r>
              <a:rPr sz="1200" spc="-15" dirty="0">
                <a:latin typeface="Arial Narrow" panose="020B0606020202030204" pitchFamily="34" charset="0"/>
                <a:cs typeface="Calibri"/>
              </a:rPr>
              <a:t>Вентана-Граф,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2018. 288 с. , с.</a:t>
            </a:r>
            <a:r>
              <a:rPr sz="1200" spc="40" dirty="0">
                <a:latin typeface="Arial Narrow" panose="020B0606020202030204" pitchFamily="34" charset="0"/>
                <a:cs typeface="Calibri"/>
              </a:rPr>
              <a:t> </a:t>
            </a:r>
            <a:r>
              <a:rPr sz="1200" spc="-5" dirty="0">
                <a:latin typeface="Arial Narrow" panose="020B0606020202030204" pitchFamily="34" charset="0"/>
                <a:cs typeface="Calibri"/>
              </a:rPr>
              <a:t>16–17].</a:t>
            </a:r>
            <a:endParaRPr sz="1200" dirty="0">
              <a:latin typeface="Arial Narrow" panose="020B0606020202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5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458EED-92F7-41C4-9442-6AF1B9663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63221"/>
            <a:ext cx="2099640" cy="13977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7859898-FAB1-42A0-B7AB-C58176E40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199399"/>
              </p:ext>
            </p:extLst>
          </p:nvPr>
        </p:nvGraphicFramePr>
        <p:xfrm>
          <a:off x="1043608" y="391154"/>
          <a:ext cx="5679649" cy="4016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962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A65088D8-1B76-4F2A-A876-53CD05429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8" y="1315344"/>
            <a:ext cx="1761077" cy="254601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2F6BCB4E-4E51-4F72-90D3-C2A9D3BE3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493787"/>
            <a:ext cx="1835789" cy="26540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58522799-655D-4B3C-A437-398D47B4D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43" y="1319312"/>
            <a:ext cx="1758332" cy="254204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CB153C05-E284-4B73-B9D7-89CEA0214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15" y="493786"/>
            <a:ext cx="1758332" cy="254204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FCA66B7-8937-411E-888A-0112A85A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06" y="662294"/>
            <a:ext cx="1295685" cy="1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C6811A-9A8B-43E9-BAAF-B4CBBF5B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28" y="563685"/>
            <a:ext cx="2768420" cy="38622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3F464-3DC8-48DB-9A01-AF0CBDECF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520326"/>
            <a:ext cx="2773016" cy="39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6436E85-4943-4E1B-AA5D-795D52B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91" y="1692305"/>
            <a:ext cx="2095468" cy="175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CA52BC-95D6-4C6B-AA8C-289FCDD12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6683"/>
            <a:ext cx="2466440" cy="34986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A7401C-C589-4AE1-A084-2EE9B3D5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954" y="583110"/>
            <a:ext cx="2254435" cy="33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48D29FD-5CC3-446E-B497-C3EA65B36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257403"/>
              </p:ext>
            </p:extLst>
          </p:nvPr>
        </p:nvGraphicFramePr>
        <p:xfrm>
          <a:off x="458661" y="582057"/>
          <a:ext cx="5928320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4">
            <a:extLst>
              <a:ext uri="{FF2B5EF4-FFF2-40B4-BE49-F238E27FC236}">
                <a16:creationId xmlns:a16="http://schemas.microsoft.com/office/drawing/2014/main" id="{AFAAD2F5-F610-4F0A-A217-BB1DAD37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72" y="792402"/>
            <a:ext cx="2304044" cy="17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6DCF5E-5084-4955-83B1-E30A727A7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84" y="615978"/>
            <a:ext cx="2197867" cy="33496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CD8EAF-DEC1-4132-916D-BAE75909F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469"/>
            <a:ext cx="2347438" cy="3482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748228-EEB3-4FA3-A19A-5EC5DCC8D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607" y="599119"/>
            <a:ext cx="2326641" cy="34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52EB2-993A-4647-817C-D371AC7C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" y="584941"/>
            <a:ext cx="2230525" cy="2016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713FF-43E7-4008-9D34-3D52DE1C8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58" y="585540"/>
            <a:ext cx="2423042" cy="36429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06D335-6E3C-4BBB-9B8D-961F624D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627534"/>
            <a:ext cx="2310611" cy="32918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DA393F-47A5-4A4F-81E4-7DA9C5469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085" y="610079"/>
            <a:ext cx="257932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E9767B-BB6E-47DF-8928-6A9F17BF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" y="492853"/>
            <a:ext cx="1861084" cy="2571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5A90ED-4E26-4CE4-8611-E3280CDC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9" y="2962724"/>
            <a:ext cx="1768841" cy="1775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BBA549-20A7-40EF-AAB0-8B942F401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801" y="580324"/>
            <a:ext cx="2322218" cy="34358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FCFDA3-26A5-44A2-A761-4DE37B735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767" y="501129"/>
            <a:ext cx="2599365" cy="3856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3BC1D6-55B3-428D-B557-E068FAC9D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4" y="580324"/>
            <a:ext cx="2179853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C1A786-B798-4638-99E7-2152CBF7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7" y="511789"/>
            <a:ext cx="2581162" cy="41979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05CAA7-8847-4D15-B29D-3F14E92DF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40" y="475579"/>
            <a:ext cx="2890401" cy="41979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3F469A-2359-438A-9A19-B5586E62F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818" y="511520"/>
            <a:ext cx="2575694" cy="21325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BA8132-2244-4B52-A876-556CE1D0C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494" y="502254"/>
            <a:ext cx="2597387" cy="36162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DB9DA7-BBCB-49E3-8462-9FBD4A438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7948" y="544847"/>
            <a:ext cx="2604748" cy="39794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37F2F6-1C77-4D80-9591-7D4E1BF4E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2696" y="771550"/>
            <a:ext cx="1805520" cy="22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678B57-0CEC-4DB2-80E9-F72B69E5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11" y="469966"/>
            <a:ext cx="2609604" cy="37341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C8A5B0-4F2A-447F-B538-18FCE7BA1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843" y="489669"/>
            <a:ext cx="2599453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0719152-E0DE-4D12-825F-2E85E7E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0" y="525825"/>
            <a:ext cx="4398085" cy="42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6B8B2B6-E527-43AE-AF79-EB59F52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FA3E1F-10B1-450E-ACD5-61DA671FC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0CEA931-D9C3-46E2-9CD3-66D94B7AC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2283718"/>
            <a:ext cx="3312368" cy="136815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1600" i="1" dirty="0">
                <a:latin typeface="Arial Narrow" panose="020B0606020202030204" pitchFamily="34" charset="0"/>
              </a:rPr>
              <a:t>сформулировано </a:t>
            </a:r>
            <a:br>
              <a:rPr lang="ru-RU" sz="1600" i="1" dirty="0">
                <a:latin typeface="Arial Narrow" panose="020B0606020202030204" pitchFamily="34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«четыре столпа, на которых основывается образование: научиться познавать, научиться делать, научиться жить вместе, научиться быть». </a:t>
            </a:r>
          </a:p>
          <a:p>
            <a:pPr marL="0" indent="0" algn="ctr">
              <a:buNone/>
            </a:pPr>
            <a:r>
              <a:rPr lang="ru-RU" sz="1600" i="1" dirty="0">
                <a:latin typeface="Arial Narrow" panose="020B0606020202030204" pitchFamily="34" charset="0"/>
              </a:rPr>
              <a:t>                                                        (Ж. </a:t>
            </a:r>
            <a:r>
              <a:rPr lang="ru-RU" sz="1600" i="1" dirty="0" err="1">
                <a:latin typeface="Arial Narrow" panose="020B0606020202030204" pitchFamily="34" charset="0"/>
              </a:rPr>
              <a:t>Делор</a:t>
            </a:r>
            <a:r>
              <a:rPr lang="ru-RU" sz="1600" i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46ABD-16EC-4476-9582-4639A0A96B6E}"/>
              </a:ext>
            </a:extLst>
          </p:cNvPr>
          <p:cNvSpPr txBox="1"/>
          <p:nvPr/>
        </p:nvSpPr>
        <p:spPr>
          <a:xfrm>
            <a:off x="5148064" y="699542"/>
            <a:ext cx="3744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Arial Narrow" panose="020B0606020202030204" pitchFamily="34" charset="0"/>
              </a:rPr>
              <a:t>В докладе международной комиссии по образованию для </a:t>
            </a:r>
          </a:p>
          <a:p>
            <a:pPr algn="ctr"/>
            <a:r>
              <a:rPr lang="ru-RU" sz="1800" dirty="0">
                <a:latin typeface="Arial Narrow" panose="020B0606020202030204" pitchFamily="34" charset="0"/>
              </a:rPr>
              <a:t>21 века под председательством </a:t>
            </a:r>
          </a:p>
          <a:p>
            <a:pPr algn="ctr"/>
            <a:r>
              <a:rPr lang="ru-RU" sz="1800" dirty="0">
                <a:latin typeface="Arial Narrow" panose="020B0606020202030204" pitchFamily="34" charset="0"/>
              </a:rPr>
              <a:t>Жака </a:t>
            </a:r>
            <a:r>
              <a:rPr lang="ru-RU" sz="1800" dirty="0" err="1">
                <a:latin typeface="Arial Narrow" panose="020B0606020202030204" pitchFamily="34" charset="0"/>
              </a:rPr>
              <a:t>Делора</a:t>
            </a:r>
            <a:r>
              <a:rPr lang="ru-RU" sz="1800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dirty="0">
                <a:latin typeface="Arial Narrow" panose="020B0606020202030204" pitchFamily="34" charset="0"/>
              </a:rPr>
              <a:t>«Образование: скрытое сокровище»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360500-6608-4116-8D30-F9627E5A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0" y="517714"/>
            <a:ext cx="2386781" cy="3487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70B37-4FC2-4A1E-A394-7713A7260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5" y="554650"/>
            <a:ext cx="2332451" cy="35195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029E68-DF64-4F07-8535-514960452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988" y="592128"/>
            <a:ext cx="2853768" cy="34445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4856B2-4C2A-4145-A8E9-7B791572D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202" y="622660"/>
            <a:ext cx="2649290" cy="34579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61D46C-2127-490D-B021-C53E627F1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276" y="512840"/>
            <a:ext cx="2800768" cy="32198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F86D4E-3592-4A1A-ACF2-A63DB1F5E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1547" y="523177"/>
            <a:ext cx="2892143" cy="36975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9F18A08-6B5C-44DE-81F1-09F2C8DCF2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8264" y="523177"/>
            <a:ext cx="2128032" cy="30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658A7-0E83-45E7-B1DD-94A9640A2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" y="497520"/>
            <a:ext cx="2685265" cy="36049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B04057-5439-419E-9109-70914C53B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85" y="569528"/>
            <a:ext cx="2626002" cy="3435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67F3D8-1EDE-4958-B692-D716501E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119" y="775893"/>
            <a:ext cx="2710998" cy="33787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42C986-7CEB-479B-8D9B-C8038A2D2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656" y="556498"/>
            <a:ext cx="2592791" cy="37958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EC1511-8FE0-44F2-8C44-0F08D47A8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233" y="643400"/>
            <a:ext cx="2373331" cy="29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244F9E-D2A5-4188-9E1A-A387A12D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8" y="538955"/>
            <a:ext cx="2859312" cy="35449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12174C-A9B8-4932-A138-ED31F1D1E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950" y="460410"/>
            <a:ext cx="3091793" cy="35449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E32B74-2138-4D7D-926D-EE8D53CAA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644" y="538954"/>
            <a:ext cx="2552799" cy="36235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9A3E68-C3B6-495F-8B83-A74D258A3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690" y="510592"/>
            <a:ext cx="2577423" cy="40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860A9-F85B-493F-A0F1-CC721FBB84B5}"/>
              </a:ext>
            </a:extLst>
          </p:cNvPr>
          <p:cNvSpPr txBox="1"/>
          <p:nvPr/>
        </p:nvSpPr>
        <p:spPr>
          <a:xfrm>
            <a:off x="103985" y="674831"/>
            <a:ext cx="6052191" cy="343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Современному обществу нужны эффективные граждане, способные максимально реализовать свои потенциальные возможности. Недостаточный уровень функциональной грамотности подрастающего поколения затрудняет их адаптацию и социализацию. 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развития функциональной грамотности обоснована еще и тем, что субъекты образовательной деятельности заинтересованы в высоких академических и социальных достижениях обучающихся, чему способствует их функциональная грамотность.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675921-5A5B-460C-8425-F5E6D43C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64" y="1589121"/>
            <a:ext cx="1965258" cy="196525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14408EF-0133-4DE7-AB4E-21728685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44" y="1646451"/>
            <a:ext cx="2915119" cy="2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99" y="4227934"/>
            <a:ext cx="1713945" cy="55747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" y="3939902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4C5C19-5A75-4404-9558-BC3956007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78" y="483518"/>
            <a:ext cx="2919427" cy="41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2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18" y="927934"/>
            <a:ext cx="4429545" cy="28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5" y="604226"/>
            <a:ext cx="1337771" cy="89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5906" y="347974"/>
            <a:ext cx="70756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00" b="1" dirty="0">
                <a:solidFill>
                  <a:srgbClr val="0000FF"/>
                </a:solidFill>
              </a:rPr>
              <a:t>    Издательство «Интеллект-Центр»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771800" y="3613350"/>
            <a:ext cx="4212431" cy="1079897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E-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intellect@izentr.ru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7"/>
    </mc:Choice>
    <mc:Fallback xmlns="">
      <p:transition spd="slow" advTm="13467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1C84886F-BFFF-42AE-AE26-5F55AC82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3918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logo">
            <a:extLst>
              <a:ext uri="{FF2B5EF4-FFF2-40B4-BE49-F238E27FC236}">
                <a16:creationId xmlns:a16="http://schemas.microsoft.com/office/drawing/2014/main" id="{112612B7-EAD2-4EBA-8557-CB6CBD716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5" y="838404"/>
            <a:ext cx="5533697" cy="18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68BD1-D624-43A1-A201-855EBB549F7C}"/>
              </a:ext>
            </a:extLst>
          </p:cNvPr>
          <p:cNvSpPr txBox="1"/>
          <p:nvPr/>
        </p:nvSpPr>
        <p:spPr>
          <a:xfrm>
            <a:off x="5851187" y="771550"/>
            <a:ext cx="30963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+7 (495) 286-91-49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school-ametist@mail.ru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Московская область, город Химки,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</a:br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улица Чкалова, дом 5</a:t>
            </a:r>
            <a:endParaRPr lang="en-US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http://school-ametist.ru/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C03122C-B080-4ABA-8756-10E3EAAAFF8E}"/>
              </a:ext>
            </a:extLst>
          </p:cNvPr>
          <p:cNvSpPr txBox="1">
            <a:spLocks/>
          </p:cNvSpPr>
          <p:nvPr/>
        </p:nvSpPr>
        <p:spPr>
          <a:xfrm>
            <a:off x="1438590" y="3435846"/>
            <a:ext cx="4069514" cy="115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Клементьева Ольга Павловна</a:t>
            </a:r>
          </a:p>
          <a:p>
            <a:r>
              <a:rPr lang="ru-RU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+7 916 854 667 45</a:t>
            </a:r>
          </a:p>
          <a:p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olga.gramotey@gmail.com</a:t>
            </a:r>
            <a:endParaRPr lang="ru-RU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43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D2839A7-BAD0-4A51-B3CC-28565CEFE6A4}"/>
              </a:ext>
            </a:extLst>
          </p:cNvPr>
          <p:cNvSpPr/>
          <p:nvPr/>
        </p:nvSpPr>
        <p:spPr>
          <a:xfrm>
            <a:off x="4194005" y="2715766"/>
            <a:ext cx="2016224" cy="10617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«Научиться быть» </a:t>
            </a:r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6B8B2B6-E527-43AE-AF79-EB59F525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FA3E1F-10B1-450E-ACD5-61DA671FC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CF154C-9ECA-4F1B-886F-132453AEF056}"/>
              </a:ext>
            </a:extLst>
          </p:cNvPr>
          <p:cNvSpPr txBox="1"/>
          <p:nvPr/>
        </p:nvSpPr>
        <p:spPr>
          <a:xfrm>
            <a:off x="6528965" y="539750"/>
            <a:ext cx="24927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latin typeface="Arial Narrow" panose="020B0606020202030204" pitchFamily="34" charset="0"/>
              </a:rPr>
              <a:t>Этим определены глобальные компетентности, необходимые современному человеку.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9B23B0D4-4F52-41DC-93A6-B8A97C3800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747585"/>
              </p:ext>
            </p:extLst>
          </p:nvPr>
        </p:nvGraphicFramePr>
        <p:xfrm>
          <a:off x="122241" y="539750"/>
          <a:ext cx="6096000" cy="346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42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781" y="411510"/>
            <a:ext cx="604867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Почему понятие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функциональной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грамотности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стало актуальным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0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40F3633-62F3-4C6D-AD72-77EBC027B2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918097"/>
              </p:ext>
            </p:extLst>
          </p:nvPr>
        </p:nvGraphicFramePr>
        <p:xfrm>
          <a:off x="307368" y="611299"/>
          <a:ext cx="5992824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47715801-68D3-45C0-8A4B-BF0610B17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65794"/>
            <a:ext cx="2171141" cy="28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31DF97F-A320-4CC2-90BA-CFAE80776F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11571"/>
              </p:ext>
            </p:extLst>
          </p:nvPr>
        </p:nvGraphicFramePr>
        <p:xfrm>
          <a:off x="251345" y="511286"/>
          <a:ext cx="6048672" cy="3451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7B8D06F-FA3B-4200-B90F-51B89DB61079}"/>
              </a:ext>
            </a:extLst>
          </p:cNvPr>
          <p:cNvSpPr txBox="1"/>
          <p:nvPr/>
        </p:nvSpPr>
        <p:spPr>
          <a:xfrm>
            <a:off x="6404147" y="555526"/>
            <a:ext cx="2592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 indent="-7937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Направления </a:t>
            </a: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 </a:t>
            </a:r>
            <a:r>
              <a:rPr lang="ru-RU" sz="1800" b="1" spc="-5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совершенствования </a:t>
            </a: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 общего</a:t>
            </a:r>
            <a:r>
              <a:rPr lang="ru-RU" sz="1800" b="1" spc="-35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 </a:t>
            </a:r>
            <a:r>
              <a:rPr lang="ru-RU" sz="1800" b="1" spc="-5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образования </a:t>
            </a:r>
            <a:r>
              <a:rPr lang="ru-RU" sz="1800" b="1" spc="-605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в</a:t>
            </a:r>
            <a:r>
              <a:rPr lang="ru-RU" sz="1800" b="1" spc="-5" dirty="0">
                <a:solidFill>
                  <a:srgbClr val="0070C0"/>
                </a:solidFill>
                <a:latin typeface="Arial Narrow" panose="020B0606020202030204" pitchFamily="34" charset="0"/>
                <a:cs typeface="Verdana"/>
              </a:rPr>
              <a:t> России</a:t>
            </a:r>
            <a:endParaRPr lang="ru-RU" sz="1800" dirty="0">
              <a:solidFill>
                <a:srgbClr val="0070C0"/>
              </a:solidFill>
              <a:latin typeface="Arial Narrow" panose="020B0606020202030204" pitchFamily="34" charset="0"/>
              <a:cs typeface="Verdana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336BA0C-2DB7-4880-8FC6-08FE5C9B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568" y="1362279"/>
            <a:ext cx="1995736" cy="22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2347</Words>
  <Application>Microsoft Office PowerPoint</Application>
  <PresentationFormat>Экран (16:9)</PresentationFormat>
  <Paragraphs>676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6" baseType="lpstr">
      <vt:lpstr>-apple-system</vt:lpstr>
      <vt:lpstr>Arial</vt:lpstr>
      <vt:lpstr>Arial Narrow</vt:lpstr>
      <vt:lpstr>Calibri</vt:lpstr>
      <vt:lpstr>Helvetica</vt:lpstr>
      <vt:lpstr>Roboto Black</vt:lpstr>
      <vt:lpstr>Times New Roman</vt:lpstr>
      <vt:lpstr>Тема Office</vt:lpstr>
      <vt:lpstr> </vt:lpstr>
      <vt:lpstr> </vt:lpstr>
      <vt:lpstr> </vt:lpstr>
      <vt:lpstr> </vt:lpstr>
      <vt:lpstr>Презентация PowerPoint</vt:lpstr>
      <vt:lpstr>Презентация PowerPoint</vt:lpstr>
      <vt:lpstr> </vt:lpstr>
      <vt:lpstr> </vt:lpstr>
      <vt:lpstr> </vt:lpstr>
      <vt:lpstr>Актуальные вопросы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ДА!        ДА!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Юрий Бределев</cp:lastModifiedBy>
  <cp:revision>108</cp:revision>
  <dcterms:created xsi:type="dcterms:W3CDTF">2019-11-08T08:59:02Z</dcterms:created>
  <dcterms:modified xsi:type="dcterms:W3CDTF">2021-09-23T08:50:07Z</dcterms:modified>
</cp:coreProperties>
</file>