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9"/>
  </p:notesMasterIdLst>
  <p:handoutMasterIdLst>
    <p:handoutMasterId r:id="rId50"/>
  </p:handoutMasterIdLst>
  <p:sldIdLst>
    <p:sldId id="351" r:id="rId5"/>
    <p:sldId id="352" r:id="rId6"/>
    <p:sldId id="421" r:id="rId7"/>
    <p:sldId id="422" r:id="rId8"/>
    <p:sldId id="464" r:id="rId9"/>
    <p:sldId id="465" r:id="rId10"/>
    <p:sldId id="466" r:id="rId11"/>
    <p:sldId id="42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36" r:id="rId22"/>
    <p:sldId id="476" r:id="rId23"/>
    <p:sldId id="477" r:id="rId24"/>
    <p:sldId id="478" r:id="rId25"/>
    <p:sldId id="479" r:id="rId26"/>
    <p:sldId id="441" r:id="rId27"/>
    <p:sldId id="442" r:id="rId28"/>
    <p:sldId id="443" r:id="rId29"/>
    <p:sldId id="444" r:id="rId30"/>
    <p:sldId id="446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15" r:id="rId47"/>
    <p:sldId id="41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2012" autoAdjust="0"/>
  </p:normalViewPr>
  <p:slideViewPr>
    <p:cSldViewPr snapToGrid="0" showGuides="1">
      <p:cViewPr>
        <p:scale>
          <a:sx n="78" d="100"/>
          <a:sy n="78" d="100"/>
        </p:scale>
        <p:origin x="-121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6EBA0-3899-436E-B38B-1E0060A446E8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6DD548E9-366B-40F4-B946-DA6D11DA6375}">
      <dgm:prSet phldrT="[Текст]"/>
      <dgm:spPr/>
      <dgm:t>
        <a:bodyPr/>
        <a:lstStyle/>
        <a:p>
          <a:r>
            <a:rPr lang="ru-RU" dirty="0" smtClean="0"/>
            <a:t>Выбор темы, задач урока и объем материала</a:t>
          </a:r>
          <a:endParaRPr lang="ru-RU" dirty="0"/>
        </a:p>
      </dgm:t>
    </dgm:pt>
    <dgm:pt modelId="{7221E1F1-78B8-44E8-BC9A-3926EC2C6638}" type="parTrans" cxnId="{CCCED9EF-426E-4657-B0D6-03DC2199F711}">
      <dgm:prSet/>
      <dgm:spPr/>
      <dgm:t>
        <a:bodyPr/>
        <a:lstStyle/>
        <a:p>
          <a:endParaRPr lang="ru-RU"/>
        </a:p>
      </dgm:t>
    </dgm:pt>
    <dgm:pt modelId="{E7F665DD-1CB7-4CC8-8792-E8C420BE463A}" type="sibTrans" cxnId="{CCCED9EF-426E-4657-B0D6-03DC2199F711}">
      <dgm:prSet/>
      <dgm:spPr/>
      <dgm:t>
        <a:bodyPr/>
        <a:lstStyle/>
        <a:p>
          <a:endParaRPr lang="ru-RU"/>
        </a:p>
      </dgm:t>
    </dgm:pt>
    <dgm:pt modelId="{21D54B93-C0A2-4B22-914C-E9BC376AF8A6}">
      <dgm:prSet phldrT="[Текст]"/>
      <dgm:spPr/>
      <dgm:t>
        <a:bodyPr/>
        <a:lstStyle/>
        <a:p>
          <a:r>
            <a:rPr lang="ru-RU" dirty="0" smtClean="0"/>
            <a:t>Подготовить задания для групп, определить время групповой работы</a:t>
          </a:r>
          <a:endParaRPr lang="ru-RU" dirty="0"/>
        </a:p>
      </dgm:t>
    </dgm:pt>
    <dgm:pt modelId="{8FE8E983-382D-4B91-A818-F130AC2F7C5C}" type="parTrans" cxnId="{B3D36351-4A7C-4385-A757-E19A03A179F6}">
      <dgm:prSet/>
      <dgm:spPr/>
      <dgm:t>
        <a:bodyPr/>
        <a:lstStyle/>
        <a:p>
          <a:endParaRPr lang="ru-RU"/>
        </a:p>
      </dgm:t>
    </dgm:pt>
    <dgm:pt modelId="{89D13744-D478-4554-853D-DBF6757AD478}" type="sibTrans" cxnId="{B3D36351-4A7C-4385-A757-E19A03A179F6}">
      <dgm:prSet/>
      <dgm:spPr/>
      <dgm:t>
        <a:bodyPr/>
        <a:lstStyle/>
        <a:p>
          <a:endParaRPr lang="ru-RU"/>
        </a:p>
      </dgm:t>
    </dgm:pt>
    <dgm:pt modelId="{B8702CC4-AA18-4CBD-9A44-15EB9732A655}">
      <dgm:prSet phldrT="[Текст]"/>
      <dgm:spPr/>
      <dgm:t>
        <a:bodyPr/>
        <a:lstStyle/>
        <a:p>
          <a:r>
            <a:rPr lang="ru-RU" dirty="0" smtClean="0"/>
            <a:t>Продумать организацию пространства</a:t>
          </a:r>
          <a:endParaRPr lang="ru-RU" dirty="0"/>
        </a:p>
      </dgm:t>
    </dgm:pt>
    <dgm:pt modelId="{55852F42-0D45-4D60-8EBE-036955306349}" type="parTrans" cxnId="{935FF3DF-1271-4871-8657-AC3029BDDDBF}">
      <dgm:prSet/>
      <dgm:spPr/>
      <dgm:t>
        <a:bodyPr/>
        <a:lstStyle/>
        <a:p>
          <a:endParaRPr lang="ru-RU"/>
        </a:p>
      </dgm:t>
    </dgm:pt>
    <dgm:pt modelId="{E33B51E7-E656-4B07-979B-64279F1ABE7C}" type="sibTrans" cxnId="{935FF3DF-1271-4871-8657-AC3029BDDDBF}">
      <dgm:prSet/>
      <dgm:spPr/>
      <dgm:t>
        <a:bodyPr/>
        <a:lstStyle/>
        <a:p>
          <a:endParaRPr lang="ru-RU"/>
        </a:p>
      </dgm:t>
    </dgm:pt>
    <dgm:pt modelId="{FAEA1C68-C215-498C-8C18-DD82B24BF88F}">
      <dgm:prSet phldrT="[Текст]"/>
      <dgm:spPr/>
      <dgm:t>
        <a:bodyPr/>
        <a:lstStyle/>
        <a:p>
          <a:r>
            <a:rPr lang="ru-RU" dirty="0" smtClean="0"/>
            <a:t>Продумать роли в группах</a:t>
          </a:r>
          <a:endParaRPr lang="ru-RU" dirty="0"/>
        </a:p>
      </dgm:t>
    </dgm:pt>
    <dgm:pt modelId="{6C1120D1-13B0-4FF0-A039-0C5A60259326}" type="parTrans" cxnId="{67200A7A-08F4-4E49-8D7D-25F3BB1C8A1B}">
      <dgm:prSet/>
      <dgm:spPr/>
      <dgm:t>
        <a:bodyPr/>
        <a:lstStyle/>
        <a:p>
          <a:endParaRPr lang="ru-RU"/>
        </a:p>
      </dgm:t>
    </dgm:pt>
    <dgm:pt modelId="{8458712C-3D9C-4A2D-9E06-96F3CD1766E5}" type="sibTrans" cxnId="{67200A7A-08F4-4E49-8D7D-25F3BB1C8A1B}">
      <dgm:prSet/>
      <dgm:spPr/>
      <dgm:t>
        <a:bodyPr/>
        <a:lstStyle/>
        <a:p>
          <a:endParaRPr lang="ru-RU"/>
        </a:p>
      </dgm:t>
    </dgm:pt>
    <dgm:pt modelId="{09BB7397-05F2-4E67-A80A-70A12B5563D7}">
      <dgm:prSet phldrT="[Текст]"/>
      <dgm:spPr/>
      <dgm:t>
        <a:bodyPr/>
        <a:lstStyle/>
        <a:p>
          <a:r>
            <a:rPr lang="ru-RU" dirty="0" smtClean="0"/>
            <a:t>Разработать правила оценивания</a:t>
          </a:r>
          <a:endParaRPr lang="ru-RU" dirty="0"/>
        </a:p>
      </dgm:t>
    </dgm:pt>
    <dgm:pt modelId="{8934E663-3BA8-4EC2-A5A6-8C593BD90183}" type="parTrans" cxnId="{3CCCC63B-4995-4A31-B8AF-E1F1B45F0D08}">
      <dgm:prSet/>
      <dgm:spPr/>
      <dgm:t>
        <a:bodyPr/>
        <a:lstStyle/>
        <a:p>
          <a:endParaRPr lang="ru-RU"/>
        </a:p>
      </dgm:t>
    </dgm:pt>
    <dgm:pt modelId="{0D16F681-EF61-44FA-8227-5BE47A4792C8}" type="sibTrans" cxnId="{3CCCC63B-4995-4A31-B8AF-E1F1B45F0D08}">
      <dgm:prSet/>
      <dgm:spPr/>
      <dgm:t>
        <a:bodyPr/>
        <a:lstStyle/>
        <a:p>
          <a:endParaRPr lang="ru-RU"/>
        </a:p>
      </dgm:t>
    </dgm:pt>
    <dgm:pt modelId="{73D35D97-3F81-49C1-9774-85C75E52FB8F}" type="pres">
      <dgm:prSet presAssocID="{E516EBA0-3899-436E-B38B-1E0060A446E8}" presName="arrowDiagram" presStyleCnt="0">
        <dgm:presLayoutVars>
          <dgm:chMax val="5"/>
          <dgm:dir/>
          <dgm:resizeHandles val="exact"/>
        </dgm:presLayoutVars>
      </dgm:prSet>
      <dgm:spPr/>
    </dgm:pt>
    <dgm:pt modelId="{3318A9D8-EAEE-495A-91C0-39286D12A208}" type="pres">
      <dgm:prSet presAssocID="{E516EBA0-3899-436E-B38B-1E0060A446E8}" presName="arrow" presStyleLbl="bgShp" presStyleIdx="0" presStyleCnt="1"/>
      <dgm:spPr/>
      <dgm:t>
        <a:bodyPr/>
        <a:lstStyle/>
        <a:p>
          <a:endParaRPr lang="ru-RU"/>
        </a:p>
      </dgm:t>
    </dgm:pt>
    <dgm:pt modelId="{966E201B-EA09-49E1-ADB5-B1CEA27B86AF}" type="pres">
      <dgm:prSet presAssocID="{E516EBA0-3899-436E-B38B-1E0060A446E8}" presName="arrowDiagram5" presStyleCnt="0"/>
      <dgm:spPr/>
    </dgm:pt>
    <dgm:pt modelId="{1ACEC1A4-9878-4DE3-AD74-4C749AACC7C9}" type="pres">
      <dgm:prSet presAssocID="{6DD548E9-366B-40F4-B946-DA6D11DA6375}" presName="bullet5a" presStyleLbl="node1" presStyleIdx="0" presStyleCnt="5"/>
      <dgm:spPr/>
    </dgm:pt>
    <dgm:pt modelId="{DE0C02AE-0131-40D0-BF16-904A256D0FD7}" type="pres">
      <dgm:prSet presAssocID="{6DD548E9-366B-40F4-B946-DA6D11DA6375}" presName="textBox5a" presStyleLbl="revTx" presStyleIdx="0" presStyleCnt="5" custScaleX="144800" custScaleY="6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A315B-573D-4DD8-93FF-2136516B29B1}" type="pres">
      <dgm:prSet presAssocID="{21D54B93-C0A2-4B22-914C-E9BC376AF8A6}" presName="bullet5b" presStyleLbl="node1" presStyleIdx="1" presStyleCnt="5"/>
      <dgm:spPr/>
    </dgm:pt>
    <dgm:pt modelId="{703D21B2-214D-46E9-AF2A-9251DED638B0}" type="pres">
      <dgm:prSet presAssocID="{21D54B93-C0A2-4B22-914C-E9BC376AF8A6}" presName="textBox5b" presStyleLbl="revTx" presStyleIdx="1" presStyleCnt="5" custScaleX="141518" custScaleY="85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F3A65-422C-472D-8F1A-C036CD4CBABE}" type="pres">
      <dgm:prSet presAssocID="{B8702CC4-AA18-4CBD-9A44-15EB9732A655}" presName="bullet5c" presStyleLbl="node1" presStyleIdx="2" presStyleCnt="5"/>
      <dgm:spPr/>
    </dgm:pt>
    <dgm:pt modelId="{EC0E4DF9-2715-445B-9ABB-1E4A0FA6491D}" type="pres">
      <dgm:prSet presAssocID="{B8702CC4-AA18-4CBD-9A44-15EB9732A65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C47DB-0D3D-4D53-B293-B4F3BAF6B335}" type="pres">
      <dgm:prSet presAssocID="{FAEA1C68-C215-498C-8C18-DD82B24BF88F}" presName="bullet5d" presStyleLbl="node1" presStyleIdx="3" presStyleCnt="5"/>
      <dgm:spPr/>
    </dgm:pt>
    <dgm:pt modelId="{6A029BAD-AD9A-4094-B245-F30579336981}" type="pres">
      <dgm:prSet presAssocID="{FAEA1C68-C215-498C-8C18-DD82B24BF88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AF007-6AB8-4762-A2B5-A79DD4804983}" type="pres">
      <dgm:prSet presAssocID="{09BB7397-05F2-4E67-A80A-70A12B5563D7}" presName="bullet5e" presStyleLbl="node1" presStyleIdx="4" presStyleCnt="5"/>
      <dgm:spPr/>
    </dgm:pt>
    <dgm:pt modelId="{35B25567-0674-4D9D-8CF4-66D1D6201112}" type="pres">
      <dgm:prSet presAssocID="{09BB7397-05F2-4E67-A80A-70A12B5563D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34421-AE92-4A51-89A9-FB34F3DC20B8}" type="presOf" srcId="{B8702CC4-AA18-4CBD-9A44-15EB9732A655}" destId="{EC0E4DF9-2715-445B-9ABB-1E4A0FA6491D}" srcOrd="0" destOrd="0" presId="urn:microsoft.com/office/officeart/2005/8/layout/arrow2"/>
    <dgm:cxn modelId="{2E3D20D4-F7CE-4679-88D4-CDBB0C94F518}" type="presOf" srcId="{21D54B93-C0A2-4B22-914C-E9BC376AF8A6}" destId="{703D21B2-214D-46E9-AF2A-9251DED638B0}" srcOrd="0" destOrd="0" presId="urn:microsoft.com/office/officeart/2005/8/layout/arrow2"/>
    <dgm:cxn modelId="{86E127D2-A1C7-4507-B91E-3E605829B751}" type="presOf" srcId="{FAEA1C68-C215-498C-8C18-DD82B24BF88F}" destId="{6A029BAD-AD9A-4094-B245-F30579336981}" srcOrd="0" destOrd="0" presId="urn:microsoft.com/office/officeart/2005/8/layout/arrow2"/>
    <dgm:cxn modelId="{B3D36351-4A7C-4385-A757-E19A03A179F6}" srcId="{E516EBA0-3899-436E-B38B-1E0060A446E8}" destId="{21D54B93-C0A2-4B22-914C-E9BC376AF8A6}" srcOrd="1" destOrd="0" parTransId="{8FE8E983-382D-4B91-A818-F130AC2F7C5C}" sibTransId="{89D13744-D478-4554-853D-DBF6757AD478}"/>
    <dgm:cxn modelId="{EE1222A0-BF26-4EEF-8B3A-2CD3CFCB0BC3}" type="presOf" srcId="{E516EBA0-3899-436E-B38B-1E0060A446E8}" destId="{73D35D97-3F81-49C1-9774-85C75E52FB8F}" srcOrd="0" destOrd="0" presId="urn:microsoft.com/office/officeart/2005/8/layout/arrow2"/>
    <dgm:cxn modelId="{935FF3DF-1271-4871-8657-AC3029BDDDBF}" srcId="{E516EBA0-3899-436E-B38B-1E0060A446E8}" destId="{B8702CC4-AA18-4CBD-9A44-15EB9732A655}" srcOrd="2" destOrd="0" parTransId="{55852F42-0D45-4D60-8EBE-036955306349}" sibTransId="{E33B51E7-E656-4B07-979B-64279F1ABE7C}"/>
    <dgm:cxn modelId="{CCCED9EF-426E-4657-B0D6-03DC2199F711}" srcId="{E516EBA0-3899-436E-B38B-1E0060A446E8}" destId="{6DD548E9-366B-40F4-B946-DA6D11DA6375}" srcOrd="0" destOrd="0" parTransId="{7221E1F1-78B8-44E8-BC9A-3926EC2C6638}" sibTransId="{E7F665DD-1CB7-4CC8-8792-E8C420BE463A}"/>
    <dgm:cxn modelId="{67200A7A-08F4-4E49-8D7D-25F3BB1C8A1B}" srcId="{E516EBA0-3899-436E-B38B-1E0060A446E8}" destId="{FAEA1C68-C215-498C-8C18-DD82B24BF88F}" srcOrd="3" destOrd="0" parTransId="{6C1120D1-13B0-4FF0-A039-0C5A60259326}" sibTransId="{8458712C-3D9C-4A2D-9E06-96F3CD1766E5}"/>
    <dgm:cxn modelId="{DB72638F-5AF5-4EFC-97B2-90ECABD754EC}" type="presOf" srcId="{09BB7397-05F2-4E67-A80A-70A12B5563D7}" destId="{35B25567-0674-4D9D-8CF4-66D1D6201112}" srcOrd="0" destOrd="0" presId="urn:microsoft.com/office/officeart/2005/8/layout/arrow2"/>
    <dgm:cxn modelId="{808E27D6-385D-4ED7-AA63-D5E10C40B62E}" type="presOf" srcId="{6DD548E9-366B-40F4-B946-DA6D11DA6375}" destId="{DE0C02AE-0131-40D0-BF16-904A256D0FD7}" srcOrd="0" destOrd="0" presId="urn:microsoft.com/office/officeart/2005/8/layout/arrow2"/>
    <dgm:cxn modelId="{3CCCC63B-4995-4A31-B8AF-E1F1B45F0D08}" srcId="{E516EBA0-3899-436E-B38B-1E0060A446E8}" destId="{09BB7397-05F2-4E67-A80A-70A12B5563D7}" srcOrd="4" destOrd="0" parTransId="{8934E663-3BA8-4EC2-A5A6-8C593BD90183}" sibTransId="{0D16F681-EF61-44FA-8227-5BE47A4792C8}"/>
    <dgm:cxn modelId="{553542D1-7F77-4E8E-AF51-5AFEAE333AE6}" type="presParOf" srcId="{73D35D97-3F81-49C1-9774-85C75E52FB8F}" destId="{3318A9D8-EAEE-495A-91C0-39286D12A208}" srcOrd="0" destOrd="0" presId="urn:microsoft.com/office/officeart/2005/8/layout/arrow2"/>
    <dgm:cxn modelId="{3CF6E52D-60CE-4531-8159-656F50E1E9D5}" type="presParOf" srcId="{73D35D97-3F81-49C1-9774-85C75E52FB8F}" destId="{966E201B-EA09-49E1-ADB5-B1CEA27B86AF}" srcOrd="1" destOrd="0" presId="urn:microsoft.com/office/officeart/2005/8/layout/arrow2"/>
    <dgm:cxn modelId="{167296ED-2029-4EA4-8B9A-E33C94FA42BE}" type="presParOf" srcId="{966E201B-EA09-49E1-ADB5-B1CEA27B86AF}" destId="{1ACEC1A4-9878-4DE3-AD74-4C749AACC7C9}" srcOrd="0" destOrd="0" presId="urn:microsoft.com/office/officeart/2005/8/layout/arrow2"/>
    <dgm:cxn modelId="{2B99D99C-1C00-42F2-80DB-561BD5689CA7}" type="presParOf" srcId="{966E201B-EA09-49E1-ADB5-B1CEA27B86AF}" destId="{DE0C02AE-0131-40D0-BF16-904A256D0FD7}" srcOrd="1" destOrd="0" presId="urn:microsoft.com/office/officeart/2005/8/layout/arrow2"/>
    <dgm:cxn modelId="{51A1BEAC-F5F9-4ACB-9BF3-E1B116968226}" type="presParOf" srcId="{966E201B-EA09-49E1-ADB5-B1CEA27B86AF}" destId="{61AA315B-573D-4DD8-93FF-2136516B29B1}" srcOrd="2" destOrd="0" presId="urn:microsoft.com/office/officeart/2005/8/layout/arrow2"/>
    <dgm:cxn modelId="{E1FABB2D-F7E2-4783-80A1-C15022C584CA}" type="presParOf" srcId="{966E201B-EA09-49E1-ADB5-B1CEA27B86AF}" destId="{703D21B2-214D-46E9-AF2A-9251DED638B0}" srcOrd="3" destOrd="0" presId="urn:microsoft.com/office/officeart/2005/8/layout/arrow2"/>
    <dgm:cxn modelId="{1B707162-AAEE-4C71-927A-AE458F27F514}" type="presParOf" srcId="{966E201B-EA09-49E1-ADB5-B1CEA27B86AF}" destId="{B9BF3A65-422C-472D-8F1A-C036CD4CBABE}" srcOrd="4" destOrd="0" presId="urn:microsoft.com/office/officeart/2005/8/layout/arrow2"/>
    <dgm:cxn modelId="{B13EF2CC-7192-4460-ACEC-1F0525BB3552}" type="presParOf" srcId="{966E201B-EA09-49E1-ADB5-B1CEA27B86AF}" destId="{EC0E4DF9-2715-445B-9ABB-1E4A0FA6491D}" srcOrd="5" destOrd="0" presId="urn:microsoft.com/office/officeart/2005/8/layout/arrow2"/>
    <dgm:cxn modelId="{08E88CB5-423D-48B0-80B2-F342CE66D407}" type="presParOf" srcId="{966E201B-EA09-49E1-ADB5-B1CEA27B86AF}" destId="{CD5C47DB-0D3D-4D53-B293-B4F3BAF6B335}" srcOrd="6" destOrd="0" presId="urn:microsoft.com/office/officeart/2005/8/layout/arrow2"/>
    <dgm:cxn modelId="{316C3B54-F32C-42D9-96D9-F123E799DBC6}" type="presParOf" srcId="{966E201B-EA09-49E1-ADB5-B1CEA27B86AF}" destId="{6A029BAD-AD9A-4094-B245-F30579336981}" srcOrd="7" destOrd="0" presId="urn:microsoft.com/office/officeart/2005/8/layout/arrow2"/>
    <dgm:cxn modelId="{3A87DE78-F487-44BA-8AA7-CF1E0109E655}" type="presParOf" srcId="{966E201B-EA09-49E1-ADB5-B1CEA27B86AF}" destId="{CABAF007-6AB8-4762-A2B5-A79DD4804983}" srcOrd="8" destOrd="0" presId="urn:microsoft.com/office/officeart/2005/8/layout/arrow2"/>
    <dgm:cxn modelId="{B1E2378A-A07E-4736-9E72-741292E4B4F7}" type="presParOf" srcId="{966E201B-EA09-49E1-ADB5-B1CEA27B86AF}" destId="{35B25567-0674-4D9D-8CF4-66D1D620111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8A9D8-EAEE-495A-91C0-39286D12A208}">
      <dsp:nvSpPr>
        <dsp:cNvPr id="0" name=""/>
        <dsp:cNvSpPr/>
      </dsp:nvSpPr>
      <dsp:spPr>
        <a:xfrm>
          <a:off x="358762" y="0"/>
          <a:ext cx="7995443" cy="49971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EC1A4-9878-4DE3-AD74-4C749AACC7C9}">
      <dsp:nvSpPr>
        <dsp:cNvPr id="0" name=""/>
        <dsp:cNvSpPr/>
      </dsp:nvSpPr>
      <dsp:spPr>
        <a:xfrm>
          <a:off x="1146313" y="3715882"/>
          <a:ext cx="183895" cy="183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02AE-0131-40D0-BF16-904A256D0FD7}">
      <dsp:nvSpPr>
        <dsp:cNvPr id="0" name=""/>
        <dsp:cNvSpPr/>
      </dsp:nvSpPr>
      <dsp:spPr>
        <a:xfrm>
          <a:off x="1003642" y="3989040"/>
          <a:ext cx="1516639" cy="8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4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 темы, задач урока и объем материала</a:t>
          </a:r>
          <a:endParaRPr lang="ru-RU" sz="1400" kern="1200" dirty="0"/>
        </a:p>
      </dsp:txBody>
      <dsp:txXfrm>
        <a:off x="1003642" y="3989040"/>
        <a:ext cx="1516639" cy="826900"/>
      </dsp:txXfrm>
    </dsp:sp>
    <dsp:sp modelId="{61AA315B-573D-4DD8-93FF-2136516B29B1}">
      <dsp:nvSpPr>
        <dsp:cNvPr id="0" name=""/>
        <dsp:cNvSpPr/>
      </dsp:nvSpPr>
      <dsp:spPr>
        <a:xfrm>
          <a:off x="2141746" y="2759427"/>
          <a:ext cx="287835" cy="2878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D21B2-214D-46E9-AF2A-9251DED638B0}">
      <dsp:nvSpPr>
        <dsp:cNvPr id="0" name=""/>
        <dsp:cNvSpPr/>
      </dsp:nvSpPr>
      <dsp:spPr>
        <a:xfrm>
          <a:off x="2010141" y="3052937"/>
          <a:ext cx="1878288" cy="179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1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Подготовить задания для групп, определить время групповой работы</a:t>
          </a:r>
          <a:endParaRPr lang="ru-RU" sz="1400" kern="1200" dirty="0"/>
        </a:p>
      </dsp:txBody>
      <dsp:txXfrm>
        <a:off x="2010141" y="3052937"/>
        <a:ext cx="1878288" cy="1794622"/>
      </dsp:txXfrm>
    </dsp:sp>
    <dsp:sp modelId="{B9BF3A65-422C-472D-8F1A-C036CD4CBABE}">
      <dsp:nvSpPr>
        <dsp:cNvPr id="0" name=""/>
        <dsp:cNvSpPr/>
      </dsp:nvSpPr>
      <dsp:spPr>
        <a:xfrm>
          <a:off x="3421017" y="1996861"/>
          <a:ext cx="383781" cy="383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E4DF9-2715-445B-9ABB-1E4A0FA6491D}">
      <dsp:nvSpPr>
        <dsp:cNvPr id="0" name=""/>
        <dsp:cNvSpPr/>
      </dsp:nvSpPr>
      <dsp:spPr>
        <a:xfrm>
          <a:off x="3612907" y="2188752"/>
          <a:ext cx="1543120" cy="280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Продумать организацию пространства</a:t>
          </a:r>
          <a:endParaRPr lang="ru-RU" sz="1400" kern="1200" dirty="0"/>
        </a:p>
      </dsp:txBody>
      <dsp:txXfrm>
        <a:off x="3612907" y="2188752"/>
        <a:ext cx="1543120" cy="2808399"/>
      </dsp:txXfrm>
    </dsp:sp>
    <dsp:sp modelId="{CD5C47DB-0D3D-4D53-B293-B4F3BAF6B335}">
      <dsp:nvSpPr>
        <dsp:cNvPr id="0" name=""/>
        <dsp:cNvSpPr/>
      </dsp:nvSpPr>
      <dsp:spPr>
        <a:xfrm>
          <a:off x="4908169" y="1401201"/>
          <a:ext cx="495717" cy="4957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29BAD-AD9A-4094-B245-F30579336981}">
      <dsp:nvSpPr>
        <dsp:cNvPr id="0" name=""/>
        <dsp:cNvSpPr/>
      </dsp:nvSpPr>
      <dsp:spPr>
        <a:xfrm>
          <a:off x="5156028" y="1649060"/>
          <a:ext cx="1599088" cy="334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Продумать роли в группах</a:t>
          </a:r>
          <a:endParaRPr lang="ru-RU" sz="1400" kern="1200" dirty="0"/>
        </a:p>
      </dsp:txBody>
      <dsp:txXfrm>
        <a:off x="5156028" y="1649060"/>
        <a:ext cx="1599088" cy="3348091"/>
      </dsp:txXfrm>
    </dsp:sp>
    <dsp:sp modelId="{CABAF007-6AB8-4762-A2B5-A79DD4804983}">
      <dsp:nvSpPr>
        <dsp:cNvPr id="0" name=""/>
        <dsp:cNvSpPr/>
      </dsp:nvSpPr>
      <dsp:spPr>
        <a:xfrm>
          <a:off x="6439296" y="1003428"/>
          <a:ext cx="631640" cy="631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25567-0674-4D9D-8CF4-66D1D6201112}">
      <dsp:nvSpPr>
        <dsp:cNvPr id="0" name=""/>
        <dsp:cNvSpPr/>
      </dsp:nvSpPr>
      <dsp:spPr>
        <a:xfrm>
          <a:off x="6755116" y="1319248"/>
          <a:ext cx="1599088" cy="367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6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Разработать правила оценивания</a:t>
          </a:r>
          <a:endParaRPr lang="ru-RU" sz="1400" kern="1200" dirty="0"/>
        </a:p>
      </dsp:txBody>
      <dsp:txXfrm>
        <a:off x="6755116" y="1319248"/>
        <a:ext cx="1599088" cy="3677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pPr/>
              <a:t>23.04.2018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pPr/>
              <a:t>23.04.2018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2DF23-DC8F-473D-A8FB-004B23EB308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6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/>
          <a:lstStyle/>
          <a:p>
            <a:fld id="{402B9795-92DC-40DC-A1CA-9A4B349D7824}" type="datetimeFigureOut">
              <a:rPr lang="ru-RU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nedrive.live.com/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ubbl.us/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domo.com/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://cacoo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pot.com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ru/" TargetMode="Externa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ru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mapia.org/" TargetMode="Externa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metoast.com/" TargetMode="External"/><Relationship Id="rId4" Type="http://schemas.openxmlformats.org/officeDocument/2006/relationships/hyperlink" Target="http://timerime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kudimovanv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wall.ru/" TargetMode="External"/><Relationship Id="rId7" Type="http://schemas.openxmlformats.org/officeDocument/2006/relationships/hyperlink" Target="http://scrumblr.c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en.linoit.com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40" y="2143116"/>
            <a:ext cx="8453628" cy="2538612"/>
          </a:xfrm>
        </p:spPr>
        <p:txBody>
          <a:bodyPr>
            <a:normAutofit/>
          </a:bodyPr>
          <a:lstStyle/>
          <a:p>
            <a:r>
              <a:rPr lang="ru-RU" dirty="0" smtClean="0">
                <a:sym typeface="Georgia"/>
              </a:rPr>
              <a:t>Организация совместной</a:t>
            </a:r>
            <a:br>
              <a:rPr lang="ru-RU" dirty="0" smtClean="0">
                <a:sym typeface="Georgia"/>
              </a:rPr>
            </a:br>
            <a:r>
              <a:rPr lang="ru-RU" dirty="0" smtClean="0">
                <a:sym typeface="Georgia"/>
              </a:rPr>
              <a:t>учебной деятельности </a:t>
            </a:r>
            <a:br>
              <a:rPr lang="ru-RU" dirty="0" smtClean="0">
                <a:sym typeface="Georgia"/>
              </a:rPr>
            </a:br>
            <a:r>
              <a:rPr lang="ru-RU" dirty="0" smtClean="0">
                <a:sym typeface="Georgia"/>
              </a:rPr>
              <a:t>с использованием ЭФУ </a:t>
            </a:r>
            <a:br>
              <a:rPr lang="ru-RU" dirty="0" smtClean="0">
                <a:sym typeface="Georgia"/>
              </a:rPr>
            </a:br>
            <a:r>
              <a:rPr lang="ru-RU" dirty="0" smtClean="0">
                <a:sym typeface="Georgia"/>
              </a:rPr>
              <a:t>и сетевых сервисов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48575" y="4956541"/>
            <a:ext cx="8613426" cy="846851"/>
          </a:xfrm>
        </p:spPr>
        <p:txBody>
          <a:bodyPr/>
          <a:lstStyle/>
          <a:p>
            <a:pPr algn="ctr"/>
            <a:r>
              <a:rPr lang="ru-RU" dirty="0" smtClean="0"/>
              <a:t>Автор: Кудимова Наталья Вячеславовна</a:t>
            </a:r>
          </a:p>
          <a:p>
            <a:endParaRPr lang="ru-RU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7956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673016" cy="10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295" y="764703"/>
            <a:ext cx="1649161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53" y="79261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Обществознание, 6 класс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Тема «Общение»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061"/>
            <a:ext cx="5805996" cy="39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827" y="3504788"/>
            <a:ext cx="6809173" cy="28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53" y="79261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Информатика, 7 класс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Тема «Программное обеспечение ПК»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13390"/>
            <a:ext cx="6442200" cy="46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421095"/>
            <a:ext cx="43561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53" y="535159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Документ сервисы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6392"/>
            <a:ext cx="61563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934070" y="1501436"/>
            <a:ext cx="244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https://drive.google.com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1991342"/>
            <a:ext cx="664368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4327586" y="4513185"/>
            <a:ext cx="266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https://onedrive.live.com/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53" y="535159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Документ сервисы</a:t>
            </a: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3357563" y="1214438"/>
            <a:ext cx="5786437" cy="7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Совместное редактирование документов, ведение виртуальных дневников, создание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заметок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70596"/>
            <a:ext cx="766921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3759524"/>
            <a:ext cx="43719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343" y="77485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Математика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Решение задач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3429"/>
            <a:ext cx="6489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228" y="2456779"/>
            <a:ext cx="4225771" cy="39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343" y="77485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Математика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«Шкалы и координаты»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5837"/>
            <a:ext cx="6880195" cy="409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527" y="3219237"/>
            <a:ext cx="4900473" cy="31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343" y="77485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Математика, 6 класс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Тема «Измерение величин. Длина, площадь, объем»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4651"/>
            <a:ext cx="6881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612" y="3019578"/>
            <a:ext cx="4616388" cy="33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343" y="77485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Физика, 8 класс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«Виды теплопередачи»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8624"/>
            <a:ext cx="61944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827" y="3727804"/>
            <a:ext cx="6809173" cy="26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БИНОМ\БИНОМ\IMG_173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3793"/>
            <a:ext cx="3817328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452761"/>
            <a:ext cx="9144000" cy="1228725"/>
          </a:xfrm>
        </p:spPr>
        <p:txBody>
          <a:bodyPr/>
          <a:lstStyle/>
          <a:p>
            <a:pPr indent="-1063625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Физика, 7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Движение </a:t>
            </a:r>
          </a:p>
        </p:txBody>
      </p:sp>
      <p:sp>
        <p:nvSpPr>
          <p:cNvPr id="20485" name="AutoShape 6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8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703" y="3065723"/>
            <a:ext cx="5286297" cy="332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452761"/>
            <a:ext cx="9144000" cy="1228725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Физика, 8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Физические величины, характеризующие электрический ток</a:t>
            </a:r>
          </a:p>
        </p:txBody>
      </p:sp>
      <p:sp>
        <p:nvSpPr>
          <p:cNvPr id="20485" name="AutoShape 6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8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21161"/>
            <a:ext cx="6693762" cy="486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3735417"/>
            <a:ext cx="49974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Особенности организации совместной учебной деятельности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Разнообразие сетевых сервисов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Примеры заданий с использованием возможностей сетевых сервисов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Трудности урока с использованием групповой работы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452761"/>
            <a:ext cx="9144000" cy="1228725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Информатика, 5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Состав персонального компьютера</a:t>
            </a:r>
          </a:p>
        </p:txBody>
      </p:sp>
      <p:sp>
        <p:nvSpPr>
          <p:cNvPr id="20485" name="AutoShape 6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8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7790"/>
            <a:ext cx="6684885" cy="48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270" y="3421366"/>
            <a:ext cx="5752730" cy="29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452761"/>
            <a:ext cx="9144000" cy="1228725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Информатика, 8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Кодирование звука и видео</a:t>
            </a:r>
          </a:p>
        </p:txBody>
      </p:sp>
      <p:sp>
        <p:nvSpPr>
          <p:cNvPr id="20485" name="AutoShape 6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8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7138"/>
            <a:ext cx="6711518" cy="48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738" y="4533931"/>
            <a:ext cx="52752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452761"/>
            <a:ext cx="9144000" cy="1228725"/>
          </a:xfrm>
        </p:spPr>
        <p:txBody>
          <a:bodyPr/>
          <a:lstStyle/>
          <a:p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Биология</a:t>
            </a:r>
            <a:b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Тема «Три среды обитания»</a:t>
            </a:r>
          </a:p>
        </p:txBody>
      </p:sp>
      <p:sp>
        <p:nvSpPr>
          <p:cNvPr id="20485" name="AutoShape 6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8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9002"/>
            <a:ext cx="5894773" cy="47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089" y="2721220"/>
            <a:ext cx="5521911" cy="36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31913" y="417250"/>
            <a:ext cx="7354887" cy="797188"/>
          </a:xfrm>
        </p:spPr>
        <p:txBody>
          <a:bodyPr/>
          <a:lstStyle/>
          <a:p>
            <a:pPr indent="-1063625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Сервисы визуализации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78247"/>
            <a:ext cx="7775575" cy="4786312"/>
          </a:xfrm>
        </p:spPr>
      </p:pic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>
            <a:off x="4127562" y="1547906"/>
            <a:ext cx="173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http://cacoo.com</a:t>
            </a:r>
            <a:endParaRPr lang="ru-RU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321" y="2259167"/>
            <a:ext cx="63690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11"/>
          <p:cNvSpPr>
            <a:spLocks noChangeArrowheads="1"/>
          </p:cNvSpPr>
          <p:nvPr/>
        </p:nvSpPr>
        <p:spPr bwMode="auto">
          <a:xfrm>
            <a:off x="6196151" y="2592835"/>
            <a:ext cx="26193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http://www.mindomo.com</a:t>
            </a:r>
            <a:endParaRPr lang="ru-RU" dirty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57899"/>
            <a:ext cx="4500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5770208" y="3529568"/>
            <a:ext cx="17176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8"/>
              </a:rPr>
              <a:t>https://bubbl.us</a:t>
            </a: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331913" y="364401"/>
            <a:ext cx="7354887" cy="1143000"/>
          </a:xfrm>
        </p:spPr>
        <p:txBody>
          <a:bodyPr/>
          <a:lstStyle/>
          <a:p>
            <a:pPr indent="-1063625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Сервисы визуализации</a:t>
            </a:r>
          </a:p>
        </p:txBody>
      </p:sp>
      <p:sp>
        <p:nvSpPr>
          <p:cNvPr id="26627" name="Прямоугольник 12"/>
          <p:cNvSpPr>
            <a:spLocks noChangeArrowheads="1"/>
          </p:cNvSpPr>
          <p:nvPr/>
        </p:nvSpPr>
        <p:spPr bwMode="auto">
          <a:xfrm>
            <a:off x="4572000" y="114383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Совместное построение чертежей, планов, схем, диаграмм, структур, моделей процессов и явлений</a:t>
            </a:r>
            <a:endParaRPr lang="ru-RU" dirty="0"/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5936" y="2134858"/>
            <a:ext cx="6693763" cy="4279258"/>
          </a:xfr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65827" y="639192"/>
            <a:ext cx="8007658" cy="716872"/>
          </a:xfrm>
        </p:spPr>
        <p:txBody>
          <a:bodyPr/>
          <a:lstStyle/>
          <a:p>
            <a:pPr indent="-1063625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Информатика, 8 класс</a:t>
            </a:r>
            <a:r>
              <a:rPr lang="en-US" dirty="0" smtClean="0">
                <a:latin typeface="+mn-lt"/>
                <a:ea typeface="+mn-ea"/>
                <a:cs typeface="+mn-cs"/>
                <a:sym typeface="Georgia" pitchFamily="18" charset="0"/>
              </a:rPr>
              <a:t/>
            </a:r>
            <a:br>
              <a:rPr lang="en-US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Системы счисления</a:t>
            </a:r>
          </a:p>
        </p:txBody>
      </p:sp>
      <p:pic>
        <p:nvPicPr>
          <p:cNvPr id="2765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34450"/>
            <a:ext cx="6754813" cy="4857750"/>
          </a:xfrm>
          <a:noFill/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021" y="3438314"/>
            <a:ext cx="4500979" cy="29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983413" y="37893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http://drichard.org/mindmaps/</a:t>
            </a: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02671"/>
            <a:ext cx="5149385" cy="41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035" y="373280"/>
            <a:ext cx="7354887" cy="1143000"/>
          </a:xfrm>
        </p:spPr>
        <p:txBody>
          <a:bodyPr>
            <a:noAutofit/>
          </a:bodyPr>
          <a:lstStyle/>
          <a:p>
            <a:pPr algn="l">
              <a:buSzPct val="100000"/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Биология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Введение</a:t>
            </a:r>
            <a:endParaRPr lang="ru-RU" sz="2400" dirty="0">
              <a:latin typeface="+mn-lt"/>
              <a:ea typeface="+mn-ea"/>
              <a:cs typeface="+mn-cs"/>
              <a:sym typeface="Georgia"/>
            </a:endParaRP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5872" y="4008933"/>
            <a:ext cx="4998128" cy="2396306"/>
          </a:xfr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 indent="-1063625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Информатика, 9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 pitchFamily="18" charset="0"/>
              </a:rPr>
              <a:t>«Символьные строки»</a:t>
            </a:r>
          </a:p>
        </p:txBody>
      </p:sp>
      <p:sp>
        <p:nvSpPr>
          <p:cNvPr id="3072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4816"/>
            <a:ext cx="6797097" cy="493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12" t="11314" r="4315" b="1642"/>
          <a:stretch>
            <a:fillRect/>
          </a:stretch>
        </p:blipFill>
        <p:spPr bwMode="auto">
          <a:xfrm>
            <a:off x="4500563" y="3473419"/>
            <a:ext cx="464343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  <a:defRPr/>
            </a:pPr>
            <a:r>
              <a:rPr lang="ru-RU" dirty="0" err="1" smtClean="0">
                <a:latin typeface="+mn-lt"/>
                <a:ea typeface="+mn-ea"/>
                <a:cs typeface="+mn-cs"/>
                <a:sym typeface="Georgia"/>
              </a:rPr>
              <a:t>Блог</a:t>
            </a:r>
            <a:endParaRPr lang="ru-RU" dirty="0" smtClean="0">
              <a:latin typeface="+mn-lt"/>
              <a:ea typeface="+mn-ea"/>
              <a:cs typeface="+mn-cs"/>
              <a:sym typeface="Georgi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2004"/>
            <a:ext cx="6525087" cy="498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4573665" y="195503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http://blogspot.com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262" y="2645545"/>
            <a:ext cx="5116738" cy="375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7429500" y="4572000"/>
            <a:ext cx="148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http://blog.ru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25885" y="346646"/>
            <a:ext cx="7354887" cy="1143000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  <a:defRPr/>
            </a:pPr>
            <a:r>
              <a:rPr lang="ru-RU" dirty="0" err="1" smtClean="0">
                <a:latin typeface="+mn-lt"/>
                <a:ea typeface="+mn-ea"/>
                <a:cs typeface="+mn-cs"/>
                <a:sym typeface="Georgia"/>
              </a:rPr>
              <a:t>Блог</a:t>
            </a:r>
            <a:endParaRPr lang="ru-RU" dirty="0" smtClean="0">
              <a:latin typeface="+mn-lt"/>
              <a:ea typeface="+mn-ea"/>
              <a:cs typeface="+mn-cs"/>
              <a:sym typeface="Georgia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4572000" y="1161588"/>
            <a:ext cx="4572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Ведение дневников, создание тем для дискуссий и обсуждений, выставка работ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055" y="1834158"/>
            <a:ext cx="5920713" cy="45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1143000" y="549275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ФГОС ООО</a:t>
            </a:r>
          </a:p>
        </p:txBody>
      </p:sp>
      <p:sp>
        <p:nvSpPr>
          <p:cNvPr id="5124" name="Содержимое 9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r>
              <a:rPr lang="ru-RU" sz="2000" smtClean="0">
                <a:latin typeface="Tahoma" pitchFamily="34" charset="0"/>
              </a:rPr>
              <a:t>«18.2.1. Программа развития универсальных учебных действий (программа формирования общеучебных умений и навыков) на ступени основного общего образования должна … обеспечивать:</a:t>
            </a:r>
          </a:p>
          <a:p>
            <a:pPr lvl="1">
              <a:buFont typeface="Arial" charset="0"/>
              <a:buChar char="•"/>
            </a:pPr>
            <a:r>
              <a:rPr lang="ru-RU" sz="2000" smtClean="0"/>
              <a:t>овладение приёмами </a:t>
            </a:r>
            <a:r>
              <a:rPr lang="ru-RU" sz="2000" b="1" smtClean="0"/>
              <a:t>учебного сотрудничества </a:t>
            </a:r>
            <a:r>
              <a:rPr lang="ru-RU" sz="2000" smtClean="0"/>
              <a:t>и социального взаимодействия со сверстниками, старшими школьниками и взрослыми в </a:t>
            </a:r>
            <a:r>
              <a:rPr lang="ru-RU" sz="2000" b="1" smtClean="0"/>
              <a:t>совместной учебно-исследовательской и проектной деятельности</a:t>
            </a:r>
            <a:r>
              <a:rPr lang="ru-RU" sz="2000" smtClean="0"/>
              <a:t>;</a:t>
            </a:r>
          </a:p>
          <a:p>
            <a:pPr lvl="1">
              <a:buFont typeface="Arial" charset="0"/>
              <a:buChar char="•"/>
            </a:pPr>
            <a:r>
              <a:rPr lang="ru-RU" sz="2000" smtClean="0"/>
              <a:t>формирование и развитие компетенции обучающихся в области </a:t>
            </a:r>
            <a:r>
              <a:rPr lang="ru-RU" sz="2000" b="1" smtClean="0"/>
              <a:t>использования информационно-коммуникационных технологий </a:t>
            </a:r>
            <a:r>
              <a:rPr lang="ru-RU" sz="2000" smtClean="0"/>
              <a:t>на уровне общего пользования, включая владение информационно-коммуникационными технологиями, поиском, построением и передачей информации, </a:t>
            </a:r>
            <a:r>
              <a:rPr lang="ru-RU" sz="2000" b="1" smtClean="0"/>
              <a:t>презентацией выполненных работ</a:t>
            </a:r>
            <a:r>
              <a:rPr lang="ru-RU" sz="2000" smtClean="0"/>
              <a:t>, основами информационной безопасности, умением безопасного использования средств информационно-коммуникационных технологий (далее – ИКТ) и сети Интернет»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Информатика, 5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Работа в графическом редакторе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4715"/>
            <a:ext cx="6700022" cy="48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354" y="2778711"/>
            <a:ext cx="2471645" cy="360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Физика, 9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Атомное ядро и ядерная энергетика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5939"/>
            <a:ext cx="6771308" cy="49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3264578"/>
            <a:ext cx="55721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Закладки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853"/>
            <a:ext cx="8358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875630" y="2250906"/>
            <a:ext cx="245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https://www.diigo.com/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919" y="2833074"/>
            <a:ext cx="5930283" cy="35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6786563" y="3714750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http://bobrdobr.ru</a:t>
            </a: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 indent="-1063625" eaLnBrk="0" hangingPunct="0">
              <a:lnSpc>
                <a:spcPts val="3150"/>
              </a:lnSpc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Математика, 5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«Равные фигуры»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875630" y="2250906"/>
            <a:ext cx="245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https://www.diigo.com/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3410"/>
            <a:ext cx="5751312" cy="41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5610687" y="1214438"/>
            <a:ext cx="3533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к каждому уроку коллекции ссылок.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наполнения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коллективной работы в исследовательском или ином проекте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047" y="2971356"/>
            <a:ext cx="5663953" cy="339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08130" y="435423"/>
            <a:ext cx="7354887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Карты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875630" y="2250906"/>
            <a:ext cx="245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https://www.diigo.com/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67161"/>
            <a:ext cx="8332063" cy="49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857875" y="1500188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http://maps.google.ru</a:t>
            </a: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498" y="2405849"/>
            <a:ext cx="6272502" cy="39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7072313" y="3286125"/>
            <a:ext cx="20716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http://wikimapia.org</a:t>
            </a: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:\БИНОМ\БИНОМ\IMG_173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64" y="1066990"/>
            <a:ext cx="4056596" cy="53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228725"/>
          </a:xfrm>
        </p:spPr>
        <p:txBody>
          <a:bodyPr/>
          <a:lstStyle/>
          <a:p>
            <a:pPr indent="-1063625">
              <a:lnSpc>
                <a:spcPts val="3150"/>
              </a:lnSpc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Физика – География </a:t>
            </a:r>
            <a:r>
              <a:rPr lang="ru-RU" dirty="0">
                <a:sym typeface="Georgia" pitchFamily="18" charset="0"/>
              </a:rPr>
              <a:t>–</a:t>
            </a: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 Математика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6013" y="1873188"/>
            <a:ext cx="3464865" cy="134052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525" y="1773238"/>
            <a:ext cx="3168650" cy="20875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Составить совместную карту на которой отобразить траектории движения различными видами транспорта (указав расстояние, время, а также стоимость передвижения)</a:t>
            </a:r>
          </a:p>
        </p:txBody>
      </p:sp>
      <p:cxnSp>
        <p:nvCxnSpPr>
          <p:cNvPr id="20" name="Прямая со стрелкой 19"/>
          <p:cNvCxnSpPr>
            <a:stCxn id="17" idx="1"/>
            <a:endCxn id="16" idx="3"/>
          </p:cNvCxnSpPr>
          <p:nvPr/>
        </p:nvCxnSpPr>
        <p:spPr>
          <a:xfrm flipH="1" flipV="1">
            <a:off x="4580878" y="2543453"/>
            <a:ext cx="1143647" cy="2735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AutoShape 6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AutoShape 8" descr="Картинки по запросу смычковые музыкальные инстр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22" name="Picture 2" descr="Картинки по запросу nhfycgjh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289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947" y="774858"/>
            <a:ext cx="7786687" cy="706438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Английский язык </a:t>
            </a:r>
            <a:b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«Достопримечательности Лондона»</a:t>
            </a:r>
            <a:endParaRPr lang="ru-RU" sz="2700" dirty="0">
              <a:solidFill>
                <a:schemeClr val="tx1"/>
              </a:solidFill>
              <a:latin typeface="+mn-lt"/>
              <a:ea typeface="+mn-ea"/>
              <a:cs typeface="+mn-cs"/>
              <a:sym typeface="Georgia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6474"/>
            <a:ext cx="4110361" cy="49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924" y="2485747"/>
            <a:ext cx="6001076" cy="386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6"/>
          <p:cNvSpPr>
            <a:spLocks noChangeArrowheads="1"/>
          </p:cNvSpPr>
          <p:nvPr/>
        </p:nvSpPr>
        <p:spPr bwMode="auto">
          <a:xfrm>
            <a:off x="4252404" y="1374651"/>
            <a:ext cx="4572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Привязка к карте информации об объектах, создание маршрутов, экскурсий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924" y="355107"/>
            <a:ext cx="7354887" cy="1143000"/>
          </a:xfrm>
        </p:spPr>
        <p:txBody>
          <a:bodyPr>
            <a:noAutofit/>
          </a:bodyPr>
          <a:lstStyle/>
          <a:p>
            <a:pPr algn="l">
              <a:buSzPct val="100000"/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Литература 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«Война и мир»</a:t>
            </a:r>
            <a:endParaRPr lang="ru-RU" sz="2400" dirty="0">
              <a:latin typeface="+mn-lt"/>
              <a:ea typeface="+mn-ea"/>
              <a:cs typeface="+mn-cs"/>
              <a:sym typeface="Georg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0563" y="1395105"/>
            <a:ext cx="5193437" cy="11128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Отображение на совместной карте маршрутов передвижения героев</a:t>
            </a:r>
          </a:p>
          <a:p>
            <a:pPr>
              <a:defRPr/>
            </a:pPr>
            <a:r>
              <a:rPr lang="ru-RU" dirty="0" smtClean="0"/>
              <a:t>Цитаты из произведения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938" y="2581938"/>
            <a:ext cx="72310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2" descr="data:image/jpeg;base64,/9j/4AAQSkZJRgABAQAAAQABAAD/2wCEAAkGBxMTEhUTEhMVFRUXGBsbGBgYFx0bGBoaGhgXFxoXGBsZHSggHxolGx0aITEhJSkrLi4uFx8zODMsNygtLisBCgoKDg0OGxAQGi0lHyUtLy0tLS0tLS0tLS0tLS0tLS0tLS0tLS0tLS0tLS0tLS0tLS0tLS0tLS0tLS0tLS0tLf/AABEIAQkAvgMBIgACEQEDEQH/xAAbAAACAwEBAQAAAAAAAAAAAAADBQECBAYAB//EAEAQAAEDAgQDBQYEBAUDBQAAAAEAAhEDIQQSMUEFUWETInGB8AYykaGxwSNCUtEVYuHxFDNDcoIkNFMWY5KTov/EABkBAAMBAQEAAAAAAAAAAAAAAAABAgMEBf/EACkRAAICAQMCBQUBAQAAAAAAAAABAhEhEjFBA1FCYXGBsRMiMpHw4aH/2gAMAwEAAhEDEQA/AM/FOOOacrQl7faInbTr+yviwO1ALc9nSOkG9yIjXULJmY0loYwAmTmg2kwL7x65cblTPRxRsHH36fdCbxyoqOxFIMIApxfWM0zYXv08I6lB7Zpa4ZWBt9InXYj7fSwNTDHY1Djr9x+6qzjz5OkeKHUxNPJ7tPQ5QIn3Tvr/AH53ENq0oaXinM2gAbfm215206oU2J12CM9oHybAx10VH+0rpgIOLewFsNpaicoGXfb9+d4tB4oh85aWbKNhlga20n56Tumpg/Qsz2kfMR8CpPtC8Ros4qUwXw2npazb3Ony+OkaEoVqQpkltPecwBPSJvHQeV7hOY8diX+0j9v7KzfaJwHXxQ3VKZa6G09+WbXYjpe3O2iIKlIAdymRsLZvMnz1+ps9VC9jw9pHzog/+o6nK60PqUTlkUtZEAA/8o2jWfNZ312Z7tpkdA2NRHj47RyQphS7E/x2r6PzXj7QvBhD7ZkiG080crRPLSfmj0alLNGSlJm5DYNhNtr26xIm8in3B1wj1P2heoHtBULrC3j80RtaiHOgU4m8gG28TaPC2tjZWo1qREZKQEDNpI7oNjr9/PVLqcg0tqPM4+/WPJXf7RvCEa1OGQGRA5ZtfzE9L33naAfPfRIEtpx3YgQZ6xeOfSZvBRrDHYo72kdrr5omG4+83hRVNLOO7SjWwbzEExYn9uUyTMyfdpz4CInkLT8+sI14D2CM9oahvAjQLBiMe+q85rADQSj1aLA0vDQZ5aA94G0jbKdNtBKWHUka+ihSspJDl7z21hbKQeYEtM/GB5pRxP3ha0W6/DRNXk9seWR2bwkc+sf2lJ+IznBPLrzPO/LX6Qn4iUZX6+vqppui2x1+6gSZ3VQNlRRLufrwQ2mbk2VKvivMB0OiKHYYONipNQx5QoIVTdJAy9V1gOiq3bcqhO5TuhwxtJgq4p5ph1202iar/AH3R1PySb0oTavItBg6/FHdRqO92m89Qwn6BMP4lUAnDYenQbs9w7SqesusPgh/4nGOu/FVf+Lso+UKVJ0S55whY9jgYc1wP8wI+oUCmn1GtihEYp56PhwPjmC9imNd/n0QD/5aHdI8WHulT9TJWrujn6sjmqMcfEC3xTDHcPLAHtcH0ybPbp4OB913QrM1titItNYHvk9+XqqU6n1Usda2yljgOSSKZYnvKzTGpUTAI1Utak+wLuTPLmjueEANV3REFCBjek6aDTEax1Em/S/77hJa1Yi4TajmFFoPIx8TbXSPPyEpKBPNEF91kLlHQ1mHtZBixnqJAj4wknFTD2mbZbAbQfXoJ9XE1BOzXHxuB6+2qQcVpd+Z23nmedz/AEVeMkzT3YG826IegKKyI5z6hDqTptKpO2XVAwVdqoDCoahTasSZpaf2Q3uEwqByYcAwIr12sPu+8/o0CXft5qcLL2G2buG0W4ek3EVGh9Wp/wBvTPT/AFXD9ItH9basLwxznGriCX1HXJP06eC0cOb/AImu/EuHd92mNgxtmgfXzKb1m2XPOT5/vIzjnIh41jm0mAG8yGt5x9ALJXgsJiawzCqG/wAswR8Ag+0NTPXie63ujxF3fP6I3Cscym7vuIjdaqDj07juXBRnOpbfo31uH4ih3ye0pC7j+Zo3POB5pgyTr0T4cTpOpZXVWQW93NaQfFc5wisH02/qaIPQtt+yxk7VscoKLpBjSyklgBn3mH3XDkR90j4lhBTIcyezfOWdWndjuo+i6Zov4oWJwIe11M/nEjo8e677LOHU0uwa5OPbbVeLdJCrTtINjOh2IsR9VW9jou1bheAg3kz61RqZm4QGuM6ojANlMkOLLiQeisDN1UOmVFMyD9UUFjnCtJpNkiSDltoCTa2umvleEopnWyb4WnFJpnUHSYHeN9Ynr05glIDUdNiSpgrkTe50mMg1RzDSRfe32J9WSTibgXyLkjynyt8E4xLg2sJ1LTHjIj5fbok/FKgFQRqBe+9yqr7iU8mdrI94iVSsJ8Oaq50wZRwIAHon1KpFmbs4QyI2R6riVQi91aeCQlNtk24F3cNi6g1LW0x/zMH5QlTzYJ5wZs4OsP8A3qZPhIWXUf2+6+QlsdJwnB5KbWjktFSluteHHdA6IWPrNYwudYNEnwCylGyIyo+d4rhr2OeDtcGbm/vX53XqLaRpvL2AmPeMwLwIjdNaXF/8RPdgatG5EkX62+YWXAUX1y1hdkZMaWnwWjcvFwbdOcRlw7DYetSY6oO0cxgaIccwAJi3K6PheGdk50WzEGOWp+624LAGi5tw+m4kE7h2xkbfutnE2gOvr1uuVzfDwX1NN7ZM7acXRWCb8r/BAL5C0YOZM8llyScVxqjlxNVo0zB3/wAgD9ZWR7geq3e1L/8Aq6n+xg84KXUzqdLLthmCfkiYvFHmgzorUnR4SqZ43lS0nbT6LV3yHoGBlQTHO6o50DTwVgSdlPmA3pOaKDROs5u9pflsI5fO8JQ4zIsnTXN7BpnQ96XG1yYjbn/XRMDO3wSjuyVyPsS78UdWEeGl79JH1tKR8VfLhGwjbmdhMf16p3XJ7WIJs4W27zTPrmknGiczbaN1O9zy9eCrxiRib1WhpuT8EMxl6qA6yplol4uEMHdaGN+iA76ITEyzqloTz2Vfm7WjN6jO7/uYZHrokJYtGErGm5tRnvMII+keYlT1I3GkDGmI9uasZaVNrYtmfJdbWwIA+a57iPFK1YzVqOd0mGjwaLJj7TYIZhiaQmlWv/tf+Zp5SZPjKRlbdHTKKaRxytOmb+E4rIfj812PCHh1F5AGeLCdN/t8lwFA3XScGxwY7Wx+UaD4rPr9O1aNOlLg6PhPGZzU6gu08gPCFq9ouJ06YYXAxuReOQ5x+646jjB2rjFiN+nxRuN4kuogXIzSJHibR4/AjksforUi9bps6bC12vaHMIIOiZ4Bm5XDexeKIf2Z912nQrqfa3iQw9HIw/i1O60bjm7wA+3NYdXouMtK52NI9S42cZj63a16tTZzyB4N7o+iH2RE3XqbQwDkLeJVHVF1LstkNKkTlmI8+ivHrdUosm6I5qL4Ko8RO5Cp7u8orgV4BCBjei+aLRGgMju3ues+r2iErR8YT3CVT2LYae7PKHXN48ZHiN4gJmgJR3ZCHeMP4h/2mfC339DVJceCcs27tuWpHM7WTXHg9r3YAykum9pAjXnHw30SrGh0tuIy2tEeKfiBGTs7QvTCK1p28kMMvHy8k7sspSqc9NFZtOTZXq0xqEIO5KvQkM5qHUbZEzWuqudZIZq4VxHs81Oo3PQf77eR/U3r+yjins+Wt7Sie1om4cLkDk4D6rHUN0bh+Nq0DmpuLZ/KbtPiPupSknqh+uH/AHcznBMUvw7hstGHqQbzGq6BvGMPU/z8O5jt30rtPUjX5FEZ/gHXGIj/AHMIPzAWn114ote1/Bh9NoRskVCQSJ0I6pjQoOqNLSJ2Bj11W04vAMM9q555Mpn6xHzVKntIYjC0BT/nqQXeTQfv5KX1b/GL98fOf+FKLNLMPSwVMVK3vfkpj3nHYR66pFUxT6tR1esQXus1oNmt2A9c0Kuwl3aVXl7yNTr5cvAKnaTbRTTb1S3/ALY1hCgpKEHak+rqhmF5uitIts0U/FXYeaHTZF1cOlRVFWEJVntICo0c7qzyUANsG53ZtJGgOWw5kc521i+m0pNMp3RB7FtxN8tup1PP7c7wmhKG7IH+JbmqT/KfqB68PgnxNO4nX+/NO60GrfZpOsToIt0lJsUBmKmT+4qO4AtuEHE+965Ijioq3gwqiVIz1qnw5qAEWqz19kGI1WiZIMuRKaCGyZRaXVD2BbhGsDlV8lEHMaBQHct0hHgIaNlYMEXCh0FQTyspky4omB0UjwVC7bUrxchp0CaKYl2io2wVWCSfiiuFoV1WCAcq7RChtC9yihsdUNiRZqsGz5KW0jla8lsOeWATeQA6SP0wRdGezK5zLSxxaSDIlpgwdxKjUikUleqOhTCpUOySGx3h6X4Tb6zGpjvEzM+FojzSoCyaYNreyAnWZM3b0HL0dDZO6rtGiUd2QdDVgVZJg5TF95Hr+qS4kjMfW/VOqh/G65TB5GRf4et0gxT5eeUpP8io7kvFpQmvJXi+fJVc/wCCosnC1fxO81rm5XyHCQctN7gfiFauP+jY/KzO6vkLgwA5RSzxbS+6mtiqXZFopv7Y5wH5h2eV7cpkTOYAuiBvcob8S04dtEB2ZtXtJgZb08mWc09ZhDTbujB7h/Z+gHVHBzWuHY1XAOaD3msc5pHnCjBUSMNiXvY3M1tMtJa0lpdUDXRG0K2BxdOk97oqlhpvY3utzS+mWEnvAQCfgs+BqsZQrU4fmqhgBDBAyPzS7vA30gaJStu/T5yKRkYYmCdk74G9lSrQpOpsIip2hLZc4xUc0TyADdOaTVWjuxmBg5pjLM2DYMxGs7rVwfGilWZUeHENmzQCTLHN3IjWVfUVwdFPKC8KLazWvewDsqNWrUyjL2gaGFgtoSSRI2HVTw3D9uKjSGB3ZuewtEAOYAchG7SJEm4tdYuGVxR2zNLHU3A90uY4ZXDeDuNbhEw2J7NrxTzlz2FmZwAysd7xABMvgRNgJJus3F269hU0Xo1QKL3BjSSWZSWgkS68TzAWypghUxGFotDWdrRpOcWtAJc8vzOMdG6aLDja9MsYyjTewQw1C4gguaHDuX0JcTeNBZahxD8SjVpZg6jSpsl7QATTLjNnGxzRCbvdefwTTsBh6lPtTmptFGXAC+YRLWuLgZcZgkG2sLTw97XU6pNJn4WDLhLLmq1jC55J/mLhGkALNWezMXMY67i4NMZQSZguBu0H+UEix5omDrtYyq12c9pRfTBaAfeA7xlwsINkpbFacBG5XU6tfI0ClSpDIAQ11V9RzA4gfliHEA9OaphsP2lGs6wdSDXyBAc0uyuBAtIsQR1BQMLiC1tRhBNOo0NcBZwLXZmPE2kEabyR1VhiiKb6TAfxMoe4gDutOYMaATq7Uk7RCGmtu6/WP9BJmriDAG4ctIpZqTqlR7RFm1Xtl2XURAy7kgalTxljGVQ2m0MZ2VNwAAF3sDiXRugcTxYqU6FJofFNsPloGbvOc02ebNzGGmJJnYRXiuMbVqB7Q8RTpsOYAe40NmzjY6pQTtX5/OBJPVYM1oOnzQmuM3VnU7AjxK8G8hqbrVmg+4aQaYvscx2AkmOQ9dAkzKd/XxTXhRFha08uvnP1j4YABJj4KIYbFyOX1IrRBMtI8NDN9uvXfRIceD2jrXXQf6//ABIPxafrCSY8S/T6fKLJ+IEZQdSeaq5w8lE2I3Q4I09dFaSLyGgESop0QLgXVGHmjtNktsADeNVNOPkpcvBvl62TEDxSEwzujuZzvCCKVwjgCG07afOVI+aNCrkGaUJgwQZzstbBEaKg6r1MXlS3Y0qLuVahsrlwiwQqg3UrcbLOXmhVaJsrA3j4qiSSFVtP1spboiUgUhhTCqdLFVY4qWE8lIxtw0mAYNp5d7W/28hrosLGyT636rfw2coP5YdFvHTvaXN45ja2LD17mQnGrM1uzeQe3ERcGZ5WNuswlfEgc4I025+fyTZ4nENjkfpEJbxFneBmx0+vUaFOX5AhW6S4iCvU2m8LQ43VWOEfVWWCpozShyCeisOiVhRZ5uESN079ja7hXDQ45S1xLZMEwLkaT1Trg+JxIxb3VTUGGDqmY1ZFLL3ssZ+7rEQpbIcqZxCkYd0Z8jsv6spy/GIXQ4KnQdi6tVrA6gx0tbHdvpY/lsSB4Je72jr9savaPkOJyycmUGzMumWLRCHkalkVuZyTgYOk/CM7LJ/iA53aZ6rWWvljtHBpBkacimHtng2UqrK+HOQVATDbZXCJy8gQdPFMvbsOL8PRpuMObJGYhuYEEOdtbWdoU6gu6Ob9pqOGD2DDNI/Db2gDy8B+4DpIJ5kWSgMXe+0XEP8AoaQp1nuk5S8khzxDwSd4PI7Qsnsvxp9PCYhmZxdEU7+4S13u8rwbIsSlUbON8iY+Cm67P2FxNanWe6qX5HNJOYkgvLm94394ibrk+JY11Sq5z3Oe4k3cZMSYF9gE67FKdsyuaR3oMaTFpjSecQhh67Sh2dXA1MG1v4tE55/VUiXR/wDpnkFxLxGitOyU7C0rrQHIDbBEcVLLRDzqrsqIYbIvp61QgCLopULJ0GCzdkD3fzZZEwO9MmbXzfPWwSilXnUSU14W09kDzzR8xOttDYC+8JNSpEkhKNMlWmO6rQa7bkRJ+Wnhz6SsvGBJadyLjly+/wAFqq/9w2bWMeKy8SkERYwZA2m/zM77Jy/IIi5zlnqaG60OVQBorRTBAlWZUsrZQqOYdkY2DJ03sW38btCO6GvBO0kCB4ouAoVWYw1B3Gdo4ucXANyFxJ3vIXNBqq90XU0S1ydcOKYcYyoAQ2lVyguHuh4/N4GTfzSep7PVhW7PLDSY7T/Tyz7+fSIvEykWayJSfaP7JqIqo6n20xlOvXbSwoLmsEA/qcYnL0AAvvdMvbVmVrDTGbM3K54M5QSO54uPyHVcPnlWZZRJDjHY7DinCcuApf8AlBl7Ju0d+SRPggez3Ds2GxDiO8QezEjvd12nnZcyyOSIUh6MVZ0XsPw4OrvNcZGNa5pJMd/M3u+MSl+D4LV7Z7yy1IucJI7xuWNF7zY+CUPaJmBZUrU2gWATDTls6H2axjxigDTaLxUIbBEnUmdA6CfNYfaTAdnWdlA7MuJaRBF75fLT4JTkFt0ZrBBhUJRyQIUVT9FJBAUdnZRyWQ0i91WlE6XUsaoebSq9BIecKA7KJMkmehuLcjYHzCVYQQTrv9ky4OwdmHTPvZp2km3QQAZM67QUoDtdwkluSnk6CvHbtkTY26+vsl/E6ozCBeDJ0m8Re9jPxW2u6K7ZBMhw0nUevilnEmjMABcTJjXYff4x4Nr7gW5nm6qG+PxU9nFxKgTPXn80/Qs8DsV5pVXiVDT8EJA2FAQqhkKzlQN+KaEwDx8FeiiFlkFroNlSYmaD3SDAI5Gf7ppxNlNjGFrAC4Eky4xobSY3SVzpXQ8R7raTjqB3RzMNueg1+CmWGS3lE4jBNbQFTswDYG7oEnx16JOSnb6rjgACZBfJ6nOfukD+qlblR2CC/mEKtTIB5LzHaqKlXZGbwPFZIw8lHzevJZhUIRA9U0JMI5+h6r2bTqh1naQpBlTQ7L6jVU3nkoeSLbqM1r6ynQmPuGx2YGUXkukaiTfqBLRB5aXujpvgmBv8k74QR2QIGhMnL7xvcc4BAjptMpDWgEgeP7KY7snk6WtW/HaANnfIJfxBxJEjSefhMkDkmWInt2wBN9eX7rFxPblePlP2Tl+Q1uLgFABlXCo4qiwbl6FVzvJQ43A6f0SphZdWEKgClzAhoLBuNkLMm3BuFNxDiw1TTdE+5LYEXnMIueSBx7hLsNWdSJzkZYIEZpFoE87eStNbEXky0qpaQQRIvoCJ6giCtOI4jVqCHuzCP0tEeEC3kmnHPZI4Wi2tUrghzsgDWT3xmls5tAWuErPgeCdph3YjtCGsMO/DuCIMDvX11SbTJtbgDxStly5+7+nI2PhlWR9wnHs97PnF58tTLkgmWSIMxfNrY2WTAYFlWqKTah7xhpLNZ5jNb5qHXBSaVoWuMCN1RoldBX4DSbiP8McSRUJAvSOSXAECc+8gaJbxXhb6FV1J4AcI00INwR0P7qkwtPYynSV4aqS0wqg2QMJAi/lf4qoEgxY9T914An5q3aRPqykYJx5KXHaNV6x00U0yJTsR0XCXnsmiNCRvzmNIJ7x0NreaFzsznE8+Se8Oe7smzl1OW5E3dM9JLv6apMTJMibmdryswW50Ndv47fNK+JOu3cGYgyNuTReIv9NAzr/57RMan+l0q42e8038OWl/Oevu+Qp/kJGZ9UARugmoEMuJ6qlUrSh2SWSpYYN91PaDTc/ZQ9xO0IXZh5hrKHIdPTqvMfzS2K3GfBTeudIw9U/ABdlxei2tSwvETEUmE1Bze3/LH/3W81xvAOL0aAqdphzWL2uZJqFgDHAZgAGnvdZVm8cd/hzhWtIo9r2kZpdH6Jgb3mNdkNcmTTbOg9oSf4Ngy4kkvEnmSKslD9npPC8RTaJc+oQB4in8krx/tB2uGp4U0SGU7sPaXmHC/dgjvHks+A4w2nSdSNNxDtSKkGSADHctp1RToTTo6/2BxbS+th6RHZU6YObepUJ79Q9LANGzQOZXHezGJDMXQe73WvBPzVeHcUOHLnMaZdYnNFptbKs/DcXTp1M5pOdEFrS+Lx+Y5b/JDW4JNWdHxnHYVvEHYh3bvLXMcGNawMLmtZHfLy6LfpCSce4s7E1nVXACYDWi8NGgnfcz1QMfiWVXl4YWE6jNIsIt3Qs4k+vogpIsTr8P7IJj4ckdom0ac1SmBJlSnRdEU2kXVMpInZGqvnRZ3IiDJCG47q4HyVmD4J2If8EpHI0k2OaASOZuBlkCzrZuZ3hymtZx21+vNOeCsPZCHOuTpEN10677+8NJlKH5pMHQxdZrcS3H2I/z2z1j4JLxb3m84NrfYD01OMWwOrNzCRBt19fZKeJtEi17yYIvpvqdfkrv7sgLpCrrdQWX+SvotBlQ2LrxqaqRyRG4YnUgTpJ+caoAqF6NwhuEW6qzHQk/IaIJjZXa4IcqWM1unisk8hC60gIclEFQAQfW6k3E7KU6KZDXKxA1QXBebVjXQ/JDQkEYYNl5rb9FQAhGpuKBFnvUNIIsfXJDr1AbDXmhthTRVhSxDK86ovbIoAjYAkqKSo7QLxcQLIoLOi4PSAY02kzoG21tpM2BmbZuUyoeQ28iJsmXCoLAI1zZpab3O/KC0eM6GJUOfcgc/WqhbiW7Ogr1miu2eo8zpolXFagDmtETvoBG3Tmt2NqZa7bE6iwnUcvtylZ3YY1C0BzQBMl2afOROx+fMBXLEiUKi4SVQEbJhW4U6CZYDyBJtrNhyv8A1sqfwlwbOZhM+7edr3HIg+Y3srUlQ7B4NjCe+SB057a7fuoxThmMGeXIDkPotJ4W8GzmO8J1vA03vcxpeER/B3CIcwg6kEwLTe2/7aSp1DtCpec0FMP4U7NAc3xv1vpzERzI2urN4K8k99gbEh0m88gB6kRMp6hWhTabq8ctFtw/CXuJlzABznWS2NL6C/8AMIk2Vv4S8NLi5oN+7Mm2/L0NJCepBgxMaCruHw3W3+FOIJDmyJgXkwYtI35GNRoTCvX4aWCS5hsZAJ5F0achHmNrqXIMCx3gqVGxYhN6vB32hzDJvc920ybXHhzHMLI/hbpjOwi176EOM2GwHnIidq1IVmFmbTZHiP3W1vB3zGZmWxDp3O3j8tL3U0OGOJguYBzk8zG15AJ8OtlLY7RgcxCFk4PB35T3mDkJ96DHLckATzEwgN4Q8gkPZ0F5dE6SBuCL8ttUWFmACVZ7tluHC3AiXNnfUx4wOZAtz5XXqnCnQIc2ZgidPG228eUpNodmHLaV4O+S31OFuHdD2HreNp22Bn6XsiU+BODvfbF5dNp/T4/K2qSYNoNwt7Qxpi4nMcsnc2PKIsOvO6xrQSZsNt03Z+G1jSQYzHu5tJLgbjk4G/TSErqe8TpKlPILubsfi5qZmflmJEiYhYaONe0/lduZ59IhQxBWjVhRsbj3H9M840+fh8lWrinuH5QQdQL/AFWSjqi1FnyUkgjeJPFoaJ1tr81d3E3mNBGwGvjeUJmiynVWqZLSRu/iTotljlHQjn6+K8OKPBMgRaxFvr68gsI0K0P0PghpAkEpcScJs0+INvC/X1JmW8SdBFjrci4nlt8ktKJTRpQUbTxF99JO8X+vrxurv4k91iG9SBc2jn68Fi2XmaopBRtfxJ9ogAXsNdr39eQQ3cSdezQDqIsdevq/MyBAchJBSNw4k/k2NMsWgefryCu7ib9YaeQINt+frXW6wBXQ0hJGpvFqmhDTrBI0nYX0XjxV99JO8GR80H8qzHdCpg0hhS4i8Om2bnzVDjnXFheTbWPss1T7D7odPVGlDSRuPE38midRB/dGZxKoDJDYiMoFvHXVLd/XNaz7vrmpaQUgrsc4uzGOgi0T1QA4lQ/ZSED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AutoShape 4" descr="data:image/jpeg;base64,/9j/4AAQSkZJRgABAQAAAQABAAD/2wCEAAkGBxMTEhUTEhMVFRUXGBsbGBgYFx0bGBoaGhgXFxoXGBsZHSggHxolGx0aITEhJSkrLi4uFx8zODMsNygtLisBCgoKDg0OGxAQGi0lHyUtLy0tLS0tLS0tLS0tLS0tLS0tLS0tLS0tLS0tLS0tLS0tLS0tLS0tLS0tLS0tLS0tLf/AABEIAQkAvgMBIgACEQEDEQH/xAAbAAACAwEBAQAAAAAAAAAAAAADBQECBAYAB//EAEAQAAEDAgQDBQYEBAUDBQAAAAEAAhEDIQQSMUEFUWETInGB8AYykaGxwSNCUtEVYuHxFDNDcoIkNFMWY5KTov/EABkBAAMBAQEAAAAAAAAAAAAAAAABAgMEBf/EACkRAAICAQMCBQUBAQAAAAAAAAABAhEhEjFBA1FCYXGBsRMiMpHw4aH/2gAMAwEAAhEDEQA/AM/FOOOacrQl7faInbTr+yviwO1ALc9nSOkG9yIjXULJmY0loYwAmTmg2kwL7x65cblTPRxRsHH36fdCbxyoqOxFIMIApxfWM0zYXv08I6lB7Zpa4ZWBt9InXYj7fSwNTDHY1Djr9x+6qzjz5OkeKHUxNPJ7tPQ5QIn3Tvr/AH53ENq0oaXinM2gAbfm215206oU2J12CM9oHybAx10VH+0rpgIOLewFsNpaicoGXfb9+d4tB4oh85aWbKNhlga20n56Tumpg/Qsz2kfMR8CpPtC8Ros4qUwXw2npazb3Ony+OkaEoVqQpkltPecwBPSJvHQeV7hOY8diX+0j9v7KzfaJwHXxQ3VKZa6G09+WbXYjpe3O2iIKlIAdymRsLZvMnz1+ps9VC9jw9pHzog/+o6nK60PqUTlkUtZEAA/8o2jWfNZ312Z7tpkdA2NRHj47RyQphS7E/x2r6PzXj7QvBhD7ZkiG080crRPLSfmj0alLNGSlJm5DYNhNtr26xIm8in3B1wj1P2heoHtBULrC3j80RtaiHOgU4m8gG28TaPC2tjZWo1qREZKQEDNpI7oNjr9/PVLqcg0tqPM4+/WPJXf7RvCEa1OGQGRA5ZtfzE9L33naAfPfRIEtpx3YgQZ6xeOfSZvBRrDHYo72kdrr5omG4+83hRVNLOO7SjWwbzEExYn9uUyTMyfdpz4CInkLT8+sI14D2CM9oahvAjQLBiMe+q85rADQSj1aLA0vDQZ5aA94G0jbKdNtBKWHUka+ihSspJDl7z21hbKQeYEtM/GB5pRxP3ha0W6/DRNXk9seWR2bwkc+sf2lJ+IznBPLrzPO/LX6Qn4iUZX6+vqppui2x1+6gSZ3VQNlRRLufrwQ2mbk2VKvivMB0OiKHYYONipNQx5QoIVTdJAy9V1gOiq3bcqhO5TuhwxtJgq4p5ph1202iar/AH3R1PySb0oTavItBg6/FHdRqO92m89Qwn6BMP4lUAnDYenQbs9w7SqesusPgh/4nGOu/FVf+Lso+UKVJ0S55whY9jgYc1wP8wI+oUCmn1GtihEYp56PhwPjmC9imNd/n0QD/5aHdI8WHulT9TJWrujn6sjmqMcfEC3xTDHcPLAHtcH0ybPbp4OB913QrM1titItNYHvk9+XqqU6n1Usda2yljgOSSKZYnvKzTGpUTAI1Utak+wLuTPLmjueEANV3REFCBjek6aDTEax1Em/S/77hJa1Yi4TajmFFoPIx8TbXSPPyEpKBPNEF91kLlHQ1mHtZBixnqJAj4wknFTD2mbZbAbQfXoJ9XE1BOzXHxuB6+2qQcVpd+Z23nmedz/AEVeMkzT3YG826IegKKyI5z6hDqTptKpO2XVAwVdqoDCoahTasSZpaf2Q3uEwqByYcAwIr12sPu+8/o0CXft5qcLL2G2buG0W4ek3EVGh9Wp/wBvTPT/AFXD9ItH9basLwxznGriCX1HXJP06eC0cOb/AImu/EuHd92mNgxtmgfXzKb1m2XPOT5/vIzjnIh41jm0mAG8yGt5x9ALJXgsJiawzCqG/wAswR8Ag+0NTPXie63ujxF3fP6I3Cscym7vuIjdaqDj07juXBRnOpbfo31uH4ih3ye0pC7j+Zo3POB5pgyTr0T4cTpOpZXVWQW93NaQfFc5wisH02/qaIPQtt+yxk7VscoKLpBjSyklgBn3mH3XDkR90j4lhBTIcyezfOWdWndjuo+i6Zov4oWJwIe11M/nEjo8e677LOHU0uwa5OPbbVeLdJCrTtINjOh2IsR9VW9jou1bheAg3kz61RqZm4QGuM6ojANlMkOLLiQeisDN1UOmVFMyD9UUFjnCtJpNkiSDltoCTa2umvleEopnWyb4WnFJpnUHSYHeN9Ynr05glIDUdNiSpgrkTe50mMg1RzDSRfe32J9WSTibgXyLkjynyt8E4xLg2sJ1LTHjIj5fbok/FKgFQRqBe+9yqr7iU8mdrI94iVSsJ8Oaq50wZRwIAHon1KpFmbs4QyI2R6riVQi91aeCQlNtk24F3cNi6g1LW0x/zMH5QlTzYJ5wZs4OsP8A3qZPhIWXUf2+6+QlsdJwnB5KbWjktFSluteHHdA6IWPrNYwudYNEnwCylGyIyo+d4rhr2OeDtcGbm/vX53XqLaRpvL2AmPeMwLwIjdNaXF/8RPdgatG5EkX62+YWXAUX1y1hdkZMaWnwWjcvFwbdOcRlw7DYetSY6oO0cxgaIccwAJi3K6PheGdk50WzEGOWp+624LAGi5tw+m4kE7h2xkbfutnE2gOvr1uuVzfDwX1NN7ZM7acXRWCb8r/BAL5C0YOZM8llyScVxqjlxNVo0zB3/wAgD9ZWR7geq3e1L/8Aq6n+xg84KXUzqdLLthmCfkiYvFHmgzorUnR4SqZ43lS0nbT6LV3yHoGBlQTHO6o50DTwVgSdlPmA3pOaKDROs5u9pflsI5fO8JQ4zIsnTXN7BpnQ96XG1yYjbn/XRMDO3wSjuyVyPsS78UdWEeGl79JH1tKR8VfLhGwjbmdhMf16p3XJ7WIJs4W27zTPrmknGiczbaN1O9zy9eCrxiRib1WhpuT8EMxl6qA6yplol4uEMHdaGN+iA76ITEyzqloTz2Vfm7WjN6jO7/uYZHrokJYtGErGm5tRnvMII+keYlT1I3GkDGmI9uasZaVNrYtmfJdbWwIA+a57iPFK1YzVqOd0mGjwaLJj7TYIZhiaQmlWv/tf+Zp5SZPjKRlbdHTKKaRxytOmb+E4rIfj812PCHh1F5AGeLCdN/t8lwFA3XScGxwY7Wx+UaD4rPr9O1aNOlLg6PhPGZzU6gu08gPCFq9ouJ06YYXAxuReOQ5x+646jjB2rjFiN+nxRuN4kuogXIzSJHibR4/AjksforUi9bps6bC12vaHMIIOiZ4Bm5XDexeKIf2Z912nQrqfa3iQw9HIw/i1O60bjm7wA+3NYdXouMtK52NI9S42cZj63a16tTZzyB4N7o+iH2RE3XqbQwDkLeJVHVF1LstkNKkTlmI8+ivHrdUosm6I5qL4Ko8RO5Cp7u8orgV4BCBjei+aLRGgMju3ues+r2iErR8YT3CVT2LYae7PKHXN48ZHiN4gJmgJR3ZCHeMP4h/2mfC339DVJceCcs27tuWpHM7WTXHg9r3YAykum9pAjXnHw30SrGh0tuIy2tEeKfiBGTs7QvTCK1p28kMMvHy8k7sspSqc9NFZtOTZXq0xqEIO5KvQkM5qHUbZEzWuqudZIZq4VxHs81Oo3PQf77eR/U3r+yjins+Wt7Sie1om4cLkDk4D6rHUN0bh+Nq0DmpuLZ/KbtPiPupSknqh+uH/AHcznBMUvw7hstGHqQbzGq6BvGMPU/z8O5jt30rtPUjX5FEZ/gHXGIj/AHMIPzAWn114ote1/Bh9NoRskVCQSJ0I6pjQoOqNLSJ2Bj11W04vAMM9q555Mpn6xHzVKntIYjC0BT/nqQXeTQfv5KX1b/GL98fOf+FKLNLMPSwVMVK3vfkpj3nHYR66pFUxT6tR1esQXus1oNmt2A9c0Kuwl3aVXl7yNTr5cvAKnaTbRTTb1S3/ALY1hCgpKEHak+rqhmF5uitIts0U/FXYeaHTZF1cOlRVFWEJVntICo0c7qzyUANsG53ZtJGgOWw5kc521i+m0pNMp3RB7FtxN8tup1PP7c7wmhKG7IH+JbmqT/KfqB68PgnxNO4nX+/NO60GrfZpOsToIt0lJsUBmKmT+4qO4AtuEHE+965Ijioq3gwqiVIz1qnw5qAEWqz19kGI1WiZIMuRKaCGyZRaXVD2BbhGsDlV8lEHMaBQHct0hHgIaNlYMEXCh0FQTyspky4omB0UjwVC7bUrxchp0CaKYl2io2wVWCSfiiuFoV1WCAcq7RChtC9yihsdUNiRZqsGz5KW0jla8lsOeWATeQA6SP0wRdGezK5zLSxxaSDIlpgwdxKjUikUleqOhTCpUOySGx3h6X4Tb6zGpjvEzM+FojzSoCyaYNreyAnWZM3b0HL0dDZO6rtGiUd2QdDVgVZJg5TF95Hr+qS4kjMfW/VOqh/G65TB5GRf4et0gxT5eeUpP8io7kvFpQmvJXi+fJVc/wCCosnC1fxO81rm5XyHCQctN7gfiFauP+jY/KzO6vkLgwA5RSzxbS+6mtiqXZFopv7Y5wH5h2eV7cpkTOYAuiBvcob8S04dtEB2ZtXtJgZb08mWc09ZhDTbujB7h/Z+gHVHBzWuHY1XAOaD3msc5pHnCjBUSMNiXvY3M1tMtJa0lpdUDXRG0K2BxdOk97oqlhpvY3utzS+mWEnvAQCfgs+BqsZQrU4fmqhgBDBAyPzS7vA30gaJStu/T5yKRkYYmCdk74G9lSrQpOpsIip2hLZc4xUc0TyADdOaTVWjuxmBg5pjLM2DYMxGs7rVwfGilWZUeHENmzQCTLHN3IjWVfUVwdFPKC8KLazWvewDsqNWrUyjL2gaGFgtoSSRI2HVTw3D9uKjSGB3ZuewtEAOYAchG7SJEm4tdYuGVxR2zNLHU3A90uY4ZXDeDuNbhEw2J7NrxTzlz2FmZwAysd7xABMvgRNgJJus3F269hU0Xo1QKL3BjSSWZSWgkS68TzAWypghUxGFotDWdrRpOcWtAJc8vzOMdG6aLDja9MsYyjTewQw1C4gguaHDuX0JcTeNBZahxD8SjVpZg6jSpsl7QATTLjNnGxzRCbvdefwTTsBh6lPtTmptFGXAC+YRLWuLgZcZgkG2sLTw97XU6pNJn4WDLhLLmq1jC55J/mLhGkALNWezMXMY67i4NMZQSZguBu0H+UEix5omDrtYyq12c9pRfTBaAfeA7xlwsINkpbFacBG5XU6tfI0ClSpDIAQ11V9RzA4gfliHEA9OaphsP2lGs6wdSDXyBAc0uyuBAtIsQR1BQMLiC1tRhBNOo0NcBZwLXZmPE2kEabyR1VhiiKb6TAfxMoe4gDutOYMaATq7Uk7RCGmtu6/WP9BJmriDAG4ctIpZqTqlR7RFm1Xtl2XURAy7kgalTxljGVQ2m0MZ2VNwAAF3sDiXRugcTxYqU6FJofFNsPloGbvOc02ebNzGGmJJnYRXiuMbVqB7Q8RTpsOYAe40NmzjY6pQTtX5/OBJPVYM1oOnzQmuM3VnU7AjxK8G8hqbrVmg+4aQaYvscx2AkmOQ9dAkzKd/XxTXhRFha08uvnP1j4YABJj4KIYbFyOX1IrRBMtI8NDN9uvXfRIceD2jrXXQf6//ABIPxafrCSY8S/T6fKLJ+IEZQdSeaq5w8lE2I3Q4I09dFaSLyGgESop0QLgXVGHmjtNktsADeNVNOPkpcvBvl62TEDxSEwzujuZzvCCKVwjgCG07afOVI+aNCrkGaUJgwQZzstbBEaKg6r1MXlS3Y0qLuVahsrlwiwQqg3UrcbLOXmhVaJsrA3j4qiSSFVtP1spboiUgUhhTCqdLFVY4qWE8lIxtw0mAYNp5d7W/28hrosLGyT636rfw2coP5YdFvHTvaXN45ja2LD17mQnGrM1uzeQe3ERcGZ5WNuswlfEgc4I025+fyTZ4nENjkfpEJbxFneBmx0+vUaFOX5AhW6S4iCvU2m8LQ43VWOEfVWWCpozShyCeisOiVhRZ5uESN079ja7hXDQ45S1xLZMEwLkaT1Trg+JxIxb3VTUGGDqmY1ZFLL3ssZ+7rEQpbIcqZxCkYd0Z8jsv6spy/GIXQ4KnQdi6tVrA6gx0tbHdvpY/lsSB4Je72jr9savaPkOJyycmUGzMumWLRCHkalkVuZyTgYOk/CM7LJ/iA53aZ6rWWvljtHBpBkacimHtng2UqrK+HOQVATDbZXCJy8gQdPFMvbsOL8PRpuMObJGYhuYEEOdtbWdoU6gu6Ob9pqOGD2DDNI/Db2gDy8B+4DpIJ5kWSgMXe+0XEP8AoaQp1nuk5S8khzxDwSd4PI7Qsnsvxp9PCYhmZxdEU7+4S13u8rwbIsSlUbON8iY+Cm67P2FxNanWe6qX5HNJOYkgvLm94394ibrk+JY11Sq5z3Oe4k3cZMSYF9gE67FKdsyuaR3oMaTFpjSecQhh67Sh2dXA1MG1v4tE55/VUiXR/wDpnkFxLxGitOyU7C0rrQHIDbBEcVLLRDzqrsqIYbIvp61QgCLopULJ0GCzdkD3fzZZEwO9MmbXzfPWwSilXnUSU14W09kDzzR8xOttDYC+8JNSpEkhKNMlWmO6rQa7bkRJ+Wnhz6SsvGBJadyLjly+/wAFqq/9w2bWMeKy8SkERYwZA2m/zM77Jy/IIi5zlnqaG60OVQBorRTBAlWZUsrZQqOYdkY2DJ03sW38btCO6GvBO0kCB4ouAoVWYw1B3Gdo4ucXANyFxJ3vIXNBqq90XU0S1ydcOKYcYyoAQ2lVyguHuh4/N4GTfzSep7PVhW7PLDSY7T/Tyz7+fSIvEykWayJSfaP7JqIqo6n20xlOvXbSwoLmsEA/qcYnL0AAvvdMvbVmVrDTGbM3K54M5QSO54uPyHVcPnlWZZRJDjHY7DinCcuApf8AlBl7Ju0d+SRPggez3Ds2GxDiO8QezEjvd12nnZcyyOSIUh6MVZ0XsPw4OrvNcZGNa5pJMd/M3u+MSl+D4LV7Z7yy1IucJI7xuWNF7zY+CUPaJmBZUrU2gWATDTls6H2axjxigDTaLxUIbBEnUmdA6CfNYfaTAdnWdlA7MuJaRBF75fLT4JTkFt0ZrBBhUJRyQIUVT9FJBAUdnZRyWQ0i91WlE6XUsaoebSq9BIecKA7KJMkmehuLcjYHzCVYQQTrv9ky4OwdmHTPvZp2km3QQAZM67QUoDtdwkluSnk6CvHbtkTY26+vsl/E6ozCBeDJ0m8Re9jPxW2u6K7ZBMhw0nUevilnEmjMABcTJjXYff4x4Nr7gW5nm6qG+PxU9nFxKgTPXn80/Qs8DsV5pVXiVDT8EJA2FAQqhkKzlQN+KaEwDx8FeiiFlkFroNlSYmaD3SDAI5Gf7ppxNlNjGFrAC4Eky4xobSY3SVzpXQ8R7raTjqB3RzMNueg1+CmWGS3lE4jBNbQFTswDYG7oEnx16JOSnb6rjgACZBfJ6nOfukD+qlblR2CC/mEKtTIB5LzHaqKlXZGbwPFZIw8lHzevJZhUIRA9U0JMI5+h6r2bTqh1naQpBlTQ7L6jVU3nkoeSLbqM1r6ynQmPuGx2YGUXkukaiTfqBLRB5aXujpvgmBv8k74QR2QIGhMnL7xvcc4BAjptMpDWgEgeP7KY7snk6WtW/HaANnfIJfxBxJEjSefhMkDkmWInt2wBN9eX7rFxPblePlP2Tl+Q1uLgFABlXCo4qiwbl6FVzvJQ43A6f0SphZdWEKgClzAhoLBuNkLMm3BuFNxDiw1TTdE+5LYEXnMIueSBx7hLsNWdSJzkZYIEZpFoE87eStNbEXky0qpaQQRIvoCJ6giCtOI4jVqCHuzCP0tEeEC3kmnHPZI4Wi2tUrghzsgDWT3xmls5tAWuErPgeCdph3YjtCGsMO/DuCIMDvX11SbTJtbgDxStly5+7+nI2PhlWR9wnHs97PnF58tTLkgmWSIMxfNrY2WTAYFlWqKTah7xhpLNZ5jNb5qHXBSaVoWuMCN1RoldBX4DSbiP8McSRUJAvSOSXAECc+8gaJbxXhb6FV1J4AcI00INwR0P7qkwtPYynSV4aqS0wqg2QMJAi/lf4qoEgxY9T914An5q3aRPqykYJx5KXHaNV6x00U0yJTsR0XCXnsmiNCRvzmNIJ7x0NreaFzsznE8+Se8Oe7smzl1OW5E3dM9JLv6apMTJMibmdryswW50Ndv47fNK+JOu3cGYgyNuTReIv9NAzr/57RMan+l0q42e8038OWl/Oevu+Qp/kJGZ9UARugmoEMuJ6qlUrSh2SWSpYYN91PaDTc/ZQ9xO0IXZh5hrKHIdPTqvMfzS2K3GfBTeudIw9U/ABdlxei2tSwvETEUmE1Bze3/LH/3W81xvAOL0aAqdphzWL2uZJqFgDHAZgAGnvdZVm8cd/hzhWtIo9r2kZpdH6Jgb3mNdkNcmTTbOg9oSf4Ngy4kkvEnmSKslD9npPC8RTaJc+oQB4in8krx/tB2uGp4U0SGU7sPaXmHC/dgjvHks+A4w2nSdSNNxDtSKkGSADHctp1RToTTo6/2BxbS+th6RHZU6YObepUJ79Q9LANGzQOZXHezGJDMXQe73WvBPzVeHcUOHLnMaZdYnNFptbKs/DcXTp1M5pOdEFrS+Lx+Y5b/JDW4JNWdHxnHYVvEHYh3bvLXMcGNawMLmtZHfLy6LfpCSce4s7E1nVXACYDWi8NGgnfcz1QMfiWVXl4YWE6jNIsIt3Qs4k+vogpIsTr8P7IJj4ckdom0ac1SmBJlSnRdEU2kXVMpInZGqvnRZ3IiDJCG47q4HyVmD4J2If8EpHI0k2OaASOZuBlkCzrZuZ3hymtZx21+vNOeCsPZCHOuTpEN10677+8NJlKH5pMHQxdZrcS3H2I/z2z1j4JLxb3m84NrfYD01OMWwOrNzCRBt19fZKeJtEi17yYIvpvqdfkrv7sgLpCrrdQWX+SvotBlQ2LrxqaqRyRG4YnUgTpJ+caoAqF6NwhuEW6qzHQk/IaIJjZXa4IcqWM1unisk8hC60gIclEFQAQfW6k3E7KU6KZDXKxA1QXBebVjXQ/JDQkEYYNl5rb9FQAhGpuKBFnvUNIIsfXJDr1AbDXmhthTRVhSxDK86ovbIoAjYAkqKSo7QLxcQLIoLOi4PSAY02kzoG21tpM2BmbZuUyoeQ28iJsmXCoLAI1zZpab3O/KC0eM6GJUOfcgc/WqhbiW7Ogr1miu2eo8zpolXFagDmtETvoBG3Tmt2NqZa7bE6iwnUcvtylZ3YY1C0BzQBMl2afOROx+fMBXLEiUKi4SVQEbJhW4U6CZYDyBJtrNhyv8A1sqfwlwbOZhM+7edr3HIg+Y3srUlQ7B4NjCe+SB057a7fuoxThmMGeXIDkPotJ4W8GzmO8J1vA03vcxpeER/B3CIcwg6kEwLTe2/7aSp1DtCpec0FMP4U7NAc3xv1vpzERzI2urN4K8k99gbEh0m88gB6kRMp6hWhTabq8ctFtw/CXuJlzABznWS2NL6C/8AMIk2Vv4S8NLi5oN+7Mm2/L0NJCepBgxMaCruHw3W3+FOIJDmyJgXkwYtI35GNRoTCvX4aWCS5hsZAJ5F0achHmNrqXIMCx3gqVGxYhN6vB32hzDJvc920ybXHhzHMLI/hbpjOwi176EOM2GwHnIidq1IVmFmbTZHiP3W1vB3zGZmWxDp3O3j8tL3U0OGOJguYBzk8zG15AJ8OtlLY7RgcxCFk4PB35T3mDkJ96DHLckATzEwgN4Q8gkPZ0F5dE6SBuCL8ttUWFmACVZ7tluHC3AiXNnfUx4wOZAtz5XXqnCnQIc2ZgidPG228eUpNodmHLaV4O+S31OFuHdD2HreNp22Bn6XsiU+BODvfbF5dNp/T4/K2qSYNoNwt7Qxpi4nMcsnc2PKIsOvO6xrQSZsNt03Z+G1jSQYzHu5tJLgbjk4G/TSErqe8TpKlPILubsfi5qZmflmJEiYhYaONe0/lduZ59IhQxBWjVhRsbj3H9M840+fh8lWrinuH5QQdQL/AFWSjqi1FnyUkgjeJPFoaJ1tr81d3E3mNBGwGvjeUJmiynVWqZLSRu/iTotljlHQjn6+K8OKPBMgRaxFvr68gsI0K0P0PghpAkEpcScJs0+INvC/X1JmW8SdBFjrci4nlt8ktKJTRpQUbTxF99JO8X+vrxurv4k91iG9SBc2jn68Fi2XmaopBRtfxJ9ogAXsNdr39eQQ3cSdezQDqIsdevq/MyBAchJBSNw4k/k2NMsWgefryCu7ib9YaeQINt+frXW6wBXQ0hJGpvFqmhDTrBI0nYX0XjxV99JO8GR80H8qzHdCpg0hhS4i8Om2bnzVDjnXFheTbWPss1T7D7odPVGlDSRuPE38midRB/dGZxKoDJDYiMoFvHXVLd/XNaz7vrmpaQUgrsc4uzGOgi0T1QA4lQ/ZSED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67" name="Рисунок 8" descr="oblog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67176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2396"/>
            <a:ext cx="74485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1331913" y="497150"/>
            <a:ext cx="7354887" cy="717287"/>
          </a:xfrm>
        </p:spPr>
        <p:txBody>
          <a:bodyPr/>
          <a:lstStyle/>
          <a:p>
            <a:pPr indent="-1063625">
              <a:lnSpc>
                <a:spcPts val="3150"/>
              </a:lnSpc>
            </a:pPr>
            <a:r>
              <a:rPr lang="ru-RU" dirty="0" smtClean="0">
                <a:latin typeface="+mn-lt"/>
                <a:ea typeface="+mn-ea"/>
                <a:cs typeface="+mn-cs"/>
                <a:sym typeface="Georgia" pitchFamily="18" charset="0"/>
              </a:rPr>
              <a:t>Ленты времени</a:t>
            </a: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25" y="1947247"/>
            <a:ext cx="5857875" cy="4440237"/>
          </a:xfrm>
        </p:spPr>
      </p:pic>
      <p:sp>
        <p:nvSpPr>
          <p:cNvPr id="41989" name="Прямоугольник 9"/>
          <p:cNvSpPr>
            <a:spLocks noChangeArrowheads="1"/>
          </p:cNvSpPr>
          <p:nvPr/>
        </p:nvSpPr>
        <p:spPr bwMode="auto">
          <a:xfrm>
            <a:off x="6994062" y="2288913"/>
            <a:ext cx="202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http://timerime.com</a:t>
            </a:r>
            <a:endParaRPr lang="ru-RU" dirty="0"/>
          </a:p>
        </p:txBody>
      </p:sp>
      <p:sp>
        <p:nvSpPr>
          <p:cNvPr id="41990" name="Прямоугольник 10"/>
          <p:cNvSpPr>
            <a:spLocks noChangeArrowheads="1"/>
          </p:cNvSpPr>
          <p:nvPr/>
        </p:nvSpPr>
        <p:spPr bwMode="auto">
          <a:xfrm>
            <a:off x="4500563" y="1314163"/>
            <a:ext cx="280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http://www.timetoast.com/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993" y="462055"/>
            <a:ext cx="7354887" cy="1143000"/>
          </a:xfrm>
        </p:spPr>
        <p:txBody>
          <a:bodyPr>
            <a:noAutofit/>
          </a:bodyPr>
          <a:lstStyle/>
          <a:p>
            <a:pPr indent="-1063625">
              <a:lnSpc>
                <a:spcPts val="3150"/>
              </a:lnSpc>
              <a:buSzPct val="100000"/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Информатика, 10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Этапы развития компьютерной техники</a:t>
            </a:r>
          </a:p>
        </p:txBody>
      </p:sp>
      <p:pic>
        <p:nvPicPr>
          <p:cNvPr id="430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83265"/>
            <a:ext cx="6034088" cy="4411662"/>
          </a:xfrm>
          <a:noFill/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604" y="3710004"/>
            <a:ext cx="6720396" cy="26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1143000" y="573905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Этапы подготовки урока</a:t>
            </a: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269275" y="1360503"/>
          <a:ext cx="871296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525" y="523781"/>
            <a:ext cx="7354887" cy="1045763"/>
          </a:xfrm>
        </p:spPr>
        <p:txBody>
          <a:bodyPr>
            <a:normAutofit/>
          </a:bodyPr>
          <a:lstStyle/>
          <a:p>
            <a:pPr indent="-1063625">
              <a:lnSpc>
                <a:spcPts val="3150"/>
              </a:lnSpc>
              <a:buSzPct val="100000"/>
              <a:defRPr/>
            </a:pPr>
            <a:r>
              <a:rPr lang="ru-RU" dirty="0" smtClean="0">
                <a:latin typeface="+mn-lt"/>
                <a:ea typeface="+mn-ea"/>
                <a:cs typeface="+mn-cs"/>
                <a:sym typeface="Georgia"/>
              </a:rPr>
              <a:t>Физика, 8 класс</a:t>
            </a:r>
            <a:br>
              <a:rPr lang="ru-RU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400" dirty="0" smtClean="0">
                <a:latin typeface="+mn-lt"/>
                <a:ea typeface="+mn-ea"/>
                <a:cs typeface="+mn-cs"/>
                <a:sym typeface="Georgia"/>
              </a:rPr>
              <a:t>Электрические явления</a:t>
            </a:r>
          </a:p>
        </p:txBody>
      </p:sp>
      <p:pic>
        <p:nvPicPr>
          <p:cNvPr id="4403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36795"/>
            <a:ext cx="6034088" cy="4411663"/>
          </a:xfrm>
          <a:noFill/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313" y="3908456"/>
            <a:ext cx="70246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157" y="435423"/>
            <a:ext cx="7354887" cy="1143000"/>
          </a:xfrm>
        </p:spPr>
        <p:txBody>
          <a:bodyPr>
            <a:normAutofit/>
          </a:bodyPr>
          <a:lstStyle/>
          <a:p>
            <a:pPr algn="l">
              <a:buSzPct val="100000"/>
              <a:defRPr/>
            </a:pPr>
            <a:r>
              <a:rPr lang="ru-RU" sz="4000" dirty="0" smtClean="0">
                <a:latin typeface="+mn-lt"/>
                <a:ea typeface="+mn-ea"/>
                <a:cs typeface="+mn-cs"/>
                <a:sym typeface="Georgia"/>
              </a:rPr>
              <a:t>Искусство </a:t>
            </a:r>
            <a:br>
              <a:rPr lang="ru-RU" sz="4000" dirty="0" smtClean="0">
                <a:latin typeface="+mn-lt"/>
                <a:ea typeface="+mn-ea"/>
                <a:cs typeface="+mn-cs"/>
                <a:sym typeface="Georgia"/>
              </a:rPr>
            </a:br>
            <a:r>
              <a:rPr lang="ru-RU" sz="2700" dirty="0" smtClean="0">
                <a:latin typeface="+mn-lt"/>
                <a:ea typeface="+mn-ea"/>
                <a:cs typeface="+mn-cs"/>
                <a:sym typeface="Georgia"/>
              </a:rPr>
              <a:t>Творчество «Леонардо да Винчи»</a:t>
            </a:r>
            <a:endParaRPr lang="ru-RU" sz="2700" dirty="0">
              <a:latin typeface="+mn-lt"/>
              <a:ea typeface="+mn-ea"/>
              <a:cs typeface="+mn-cs"/>
              <a:sym typeface="Georgia"/>
            </a:endParaRP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0244"/>
            <a:ext cx="3302493" cy="4951511"/>
          </a:xfrm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24" y="2743199"/>
            <a:ext cx="6245397" cy="366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26" y="435423"/>
            <a:ext cx="7354887" cy="1143000"/>
          </a:xfrm>
        </p:spPr>
        <p:txBody>
          <a:bodyPr>
            <a:normAutofit/>
          </a:bodyPr>
          <a:lstStyle/>
          <a:p>
            <a:pPr indent="-1063625">
              <a:lnSpc>
                <a:spcPts val="3150"/>
              </a:lnSpc>
              <a:buSzPct val="100000"/>
              <a:defRPr/>
            </a:pPr>
            <a:r>
              <a:rPr lang="ru-RU" sz="4000" dirty="0" smtClean="0">
                <a:latin typeface="+mn-lt"/>
                <a:ea typeface="+mn-ea"/>
                <a:cs typeface="+mn-cs"/>
                <a:sym typeface="Georgia"/>
              </a:rPr>
              <a:t>Трудности урока</a:t>
            </a:r>
            <a:endParaRPr lang="ru-RU" sz="4000" dirty="0">
              <a:latin typeface="+mn-lt"/>
              <a:ea typeface="+mn-ea"/>
              <a:cs typeface="+mn-cs"/>
              <a:sym typeface="Georgia"/>
            </a:endParaRPr>
          </a:p>
        </p:txBody>
      </p:sp>
      <p:sp>
        <p:nvSpPr>
          <p:cNvPr id="4608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Доступ к сети Интернет</a:t>
            </a:r>
            <a:endParaRPr lang="en-US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Распределение задач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Уважение к работе одноклассников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Соблюдение требований </a:t>
            </a:r>
            <a:r>
              <a:rPr lang="ru-RU" dirty="0" err="1" smtClean="0"/>
              <a:t>СанПин</a:t>
            </a:r>
            <a:endParaRPr lang="ru-RU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dirty="0" smtClean="0"/>
              <a:t>Временные рамки работы над заданием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348412" y="551773"/>
            <a:ext cx="7607198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063625" algn="ctr" fontAlgn="base">
              <a:lnSpc>
                <a:spcPts val="31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atin typeface="+mj-lt"/>
                <a:ea typeface="+mj-ea"/>
                <a:cs typeface="+mj-cs"/>
                <a:sym typeface="Georgia" pitchFamily="18" charset="0"/>
              </a:rPr>
              <a:t>Требования </a:t>
            </a:r>
            <a:r>
              <a:rPr lang="ru-RU" sz="3600" b="1" dirty="0" err="1">
                <a:latin typeface="+mj-lt"/>
                <a:ea typeface="+mj-ea"/>
                <a:cs typeface="+mj-cs"/>
                <a:sym typeface="Georgia" pitchFamily="18" charset="0"/>
              </a:rPr>
              <a:t>СанПин</a:t>
            </a:r>
            <a:endParaRPr lang="en-US" sz="3600" b="1" dirty="0">
              <a:latin typeface="+mj-lt"/>
              <a:ea typeface="+mj-ea"/>
              <a:cs typeface="+mj-cs"/>
              <a:sym typeface="Georgia" pitchFamily="18" charset="0"/>
            </a:endParaRPr>
          </a:p>
          <a:p>
            <a:pP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ПОСТАНОВЛЕНИЕ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от 24 ноября 2015 года N 81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О внесении изменений N 3 в </a:t>
            </a:r>
            <a:r>
              <a:rPr lang="ru-RU" sz="1200" b="1" dirty="0" err="1" smtClean="0">
                <a:latin typeface="Tahoma" pitchFamily="34" charset="0"/>
                <a:cs typeface="Tahoma" pitchFamily="34" charset="0"/>
              </a:rPr>
              <a:t>СанПиН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 2.4.2.2821-10 "Санитарно-эпидемиологические требования к условиям и организации обучения, содержания в общеобразовательных организациях"</a:t>
            </a:r>
          </a:p>
          <a:p>
            <a:pPr>
              <a:defRPr/>
            </a:pPr>
            <a:endParaRPr lang="ru-RU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00100" y="1544715"/>
            <a:ext cx="8001056" cy="517043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Продолжительность непрерывного использования компьютера с жидкокристаллическим монитором на уроках составляет: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учащихся 1 - 2-х классов - не более 20 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учащихся 3 - 4 классов -  не  более   25 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учащихся 5 - 6 классов - не  более  30  минут, 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для   учащихся 7 - 11 классов - 35 минут.</a:t>
            </a:r>
          </a:p>
          <a:p>
            <a:endParaRPr lang="ru-RU" sz="900" dirty="0" smtClean="0"/>
          </a:p>
          <a:p>
            <a:r>
              <a:rPr lang="ru-RU" sz="2000" dirty="0" smtClean="0"/>
              <a:t>Непрерывная продолжительность работы обучающихся непосредственно с интерактивной доской на уроках: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в 1 - 4 классах не должна превышать 5 минут, 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в 5-11  классах - 10  минут.   </a:t>
            </a:r>
          </a:p>
          <a:p>
            <a:endParaRPr lang="ru-RU" sz="1000" dirty="0" smtClean="0"/>
          </a:p>
          <a:p>
            <a:r>
              <a:rPr lang="ru-RU" sz="2000" dirty="0" smtClean="0"/>
              <a:t>Суммарная продолжительность использования интерактивной доски на уроках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в 1 - 2 классах составляет не более 25 минут, 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1600" dirty="0" smtClean="0"/>
              <a:t>3 - 4 классах и старше - не более 30 минут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 smtClean="0"/>
          </a:p>
          <a:p>
            <a:pPr marL="0" lvl="1">
              <a:buNone/>
            </a:pPr>
            <a:r>
              <a:rPr lang="ru-RU" sz="2000" dirty="0" smtClean="0"/>
              <a:t>С целью профилактики утомления обучающихся не допускается использование на уроке более двух видов средств электронного обучения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496" y="622659"/>
            <a:ext cx="7598078" cy="1080120"/>
          </a:xfrm>
        </p:spPr>
        <p:txBody>
          <a:bodyPr>
            <a:normAutofit/>
          </a:bodyPr>
          <a:lstStyle/>
          <a:p>
            <a:pPr indent="-1063625" algn="ctr">
              <a:lnSpc>
                <a:spcPts val="3150"/>
              </a:lnSpc>
              <a:defRPr/>
            </a:pPr>
            <a:r>
              <a:rPr lang="ru-RU" sz="4000" dirty="0" smtClean="0">
                <a:sym typeface="Georgia"/>
              </a:rPr>
              <a:t>СПАСИБО ЗА ВНИМАНИЕ!</a:t>
            </a:r>
            <a:endParaRPr lang="ru-RU" sz="4000" dirty="0">
              <a:sym typeface="Georg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11045"/>
            <a:ext cx="7929618" cy="4315118"/>
          </a:xfrm>
        </p:spPr>
        <p:txBody>
          <a:bodyPr>
            <a:normAutofit/>
          </a:bodyPr>
          <a:lstStyle/>
          <a:p>
            <a:r>
              <a:rPr lang="ru-RU" dirty="0" smtClean="0"/>
              <a:t>Наталья Кудимова, почетный работник общего образования РФ, учитель информатики высшей категории</a:t>
            </a:r>
          </a:p>
          <a:p>
            <a:endParaRPr lang="ru-RU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kudimovanv@gmail.com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Skype</a:t>
            </a:r>
            <a:r>
              <a:rPr lang="en-US" dirty="0"/>
              <a:t>:</a:t>
            </a:r>
            <a:r>
              <a:rPr lang="en-US" dirty="0" smtClean="0"/>
              <a:t> sch14balakhna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1143000" y="573905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Разновидность сетевых сервисов </a:t>
            </a:r>
          </a:p>
        </p:txBody>
      </p:sp>
      <p:pic>
        <p:nvPicPr>
          <p:cNvPr id="5" name="Picture 2" descr="https://realtimeboard.com/client/images/static/index/case-4-min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242312"/>
            <a:ext cx="24526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7188" y="2572991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Виртуальные доски</a:t>
            </a:r>
          </a:p>
        </p:txBody>
      </p:sp>
      <p:pic>
        <p:nvPicPr>
          <p:cNvPr id="8" name="Picture 6" descr="http://www.livebusiness.ru/pics/news/1404904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215265"/>
            <a:ext cx="20304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myfreesoft.ru/wp-content/uploads/2013/09/fg01-550x4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930592"/>
            <a:ext cx="202406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286125" y="2555235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Онлайн </a:t>
            </a:r>
            <a:r>
              <a:rPr lang="ru-RU" sz="1400" dirty="0"/>
              <a:t>презентации</a:t>
            </a:r>
          </a:p>
        </p:txBody>
      </p:sp>
      <p:pic>
        <p:nvPicPr>
          <p:cNvPr id="11" name="Picture 8" descr="http://1.bp.blogspot.com/_hKcmR73d5iQ/TLhrroQwusI/AAAAAAAABJg/aPBEIh3ReOg/s1600/%D0%BA%D0%B0%D0%BB%D0%B0%D0%BC%D0%B5%D0%BE1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4743990"/>
            <a:ext cx="27146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i.imgur.com/gPkt0m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939470"/>
            <a:ext cx="2133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media.rusbase.vc/upload_tmp/2015-02-09__21.05.3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4752868"/>
            <a:ext cx="2286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http://webformyself.com/wp-content/uploads/2009/freeicon/free-icons-round-up-8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788794"/>
            <a:ext cx="245268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http://project.vsu.by/images/f/f3/03111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895080"/>
            <a:ext cx="19573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http://gorodizhevsk.org/img/karta-izhevsk-online-go-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17975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7188" y="4422548"/>
            <a:ext cx="2000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/>
              <a:t>Графические редакторы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6143625" y="6035101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Документ-сервисы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286125" y="4439657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Работа с закладками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214688" y="602663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Средства визуализации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85750" y="6050563"/>
            <a:ext cx="2000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 err="1"/>
              <a:t>Блоги</a:t>
            </a:r>
            <a:r>
              <a:rPr lang="ru-RU" sz="1300" dirty="0"/>
              <a:t>, визитки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215063" y="4386803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Ленты времени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215063" y="2559350"/>
            <a:ext cx="2000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 smtClean="0"/>
              <a:t>Онлайн </a:t>
            </a:r>
            <a:r>
              <a:rPr lang="ru-RU" sz="1300" dirty="0"/>
              <a:t>карты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1143000" y="573905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Виртуальные доски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71913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59305" y="1360225"/>
            <a:ext cx="22812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https://ru.padlet.com/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560" y="2109695"/>
            <a:ext cx="65595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000791" y="2148119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http://en.linoit.com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465" y="3073786"/>
            <a:ext cx="55721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5425783" y="3247147"/>
            <a:ext cx="180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http://scrumblr.ca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1143000" y="573905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Виртуальные доски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4768850" y="1090439"/>
            <a:ext cx="4375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мозгового штурма, 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обмен мнениями, рефлексии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0062"/>
            <a:ext cx="6556437" cy="4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6884"/>
            <a:ext cx="69103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81893"/>
            <a:ext cx="6948487" cy="7064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Физика, 7 класс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/>
              </a:rPr>
              <a:t>Тема  урока «Давление»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972186"/>
            <a:ext cx="5000625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53" y="792616"/>
            <a:ext cx="7522592" cy="7064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Математика, 6 класс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rPr>
              <a:t>Тема «Измерение величин. Длина, площадь, объем»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0162"/>
            <a:ext cx="6881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587426"/>
            <a:ext cx="50768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_видео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543</Words>
  <Application>Microsoft Office PowerPoint</Application>
  <PresentationFormat>Экран (4:3)</PresentationFormat>
  <Paragraphs>125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Презентация_видеолекции</vt:lpstr>
      <vt:lpstr>Организация совместной учебной деятельности  с использованием ЭФУ  и сетевых сервисов </vt:lpstr>
      <vt:lpstr>Вопросы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Физика, 7 класс Тема  урока «Давление»</vt:lpstr>
      <vt:lpstr>Математика, 6 класс Тема «Измерение величин. Длина, площадь, объем»</vt:lpstr>
      <vt:lpstr>Обществознание, 6 класс Тема «Общение»</vt:lpstr>
      <vt:lpstr>Информатика, 7 класс Тема «Программное обеспечение ПК»</vt:lpstr>
      <vt:lpstr>Документ сервисы</vt:lpstr>
      <vt:lpstr>Документ сервисы</vt:lpstr>
      <vt:lpstr>Математика Решение задач</vt:lpstr>
      <vt:lpstr>Математика «Шкалы и координаты»</vt:lpstr>
      <vt:lpstr>Математика, 6 класс Тема «Измерение величин. Длина, площадь, объем»</vt:lpstr>
      <vt:lpstr>Физика, 8 класс «Виды теплопередачи»</vt:lpstr>
      <vt:lpstr>Физика, 7 класс Движение </vt:lpstr>
      <vt:lpstr>Физика, 8 класс Физические величины, характеризующие электрический ток</vt:lpstr>
      <vt:lpstr>Информатика, 5 класс Состав персонального компьютера</vt:lpstr>
      <vt:lpstr>Информатика, 8 класс Кодирование звука и видео</vt:lpstr>
      <vt:lpstr>Биология Тема «Три среды обитания»</vt:lpstr>
      <vt:lpstr>Сервисы визуализации</vt:lpstr>
      <vt:lpstr>Сервисы визуализации</vt:lpstr>
      <vt:lpstr>Информатика, 8 класс Системы счисления</vt:lpstr>
      <vt:lpstr>Биология Введение</vt:lpstr>
      <vt:lpstr>Информатика, 9 класс «Символьные строки»</vt:lpstr>
      <vt:lpstr>Блог</vt:lpstr>
      <vt:lpstr>Блог</vt:lpstr>
      <vt:lpstr>Информатика, 5 класс Работа в графическом редакторе</vt:lpstr>
      <vt:lpstr>Физика, 9 класс Атомное ядро и ядерная энергетика</vt:lpstr>
      <vt:lpstr>Закладки</vt:lpstr>
      <vt:lpstr>Математика, 5 класс «Равные фигуры»</vt:lpstr>
      <vt:lpstr>Карты</vt:lpstr>
      <vt:lpstr>Физика – География – Математика</vt:lpstr>
      <vt:lpstr>Английский язык  «Достопримечательности Лондона»</vt:lpstr>
      <vt:lpstr>Литература  «Война и мир»</vt:lpstr>
      <vt:lpstr>Ленты времени</vt:lpstr>
      <vt:lpstr>Информатика, 10 класс Этапы развития компьютерной техники</vt:lpstr>
      <vt:lpstr>Физика, 8 класс Электрические явления</vt:lpstr>
      <vt:lpstr>Искусство  Творчество «Леонардо да Винчи»</vt:lpstr>
      <vt:lpstr>Трудности урока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dc:creator>Michael</dc:creator>
  <cp:lastModifiedBy>Анастасия Черепнева</cp:lastModifiedBy>
  <cp:revision>122</cp:revision>
  <dcterms:created xsi:type="dcterms:W3CDTF">2013-04-05T19:49:59Z</dcterms:created>
  <dcterms:modified xsi:type="dcterms:W3CDTF">2018-04-23T08:14:50Z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