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9" r:id="rId2"/>
    <p:sldId id="260" r:id="rId3"/>
    <p:sldId id="267" r:id="rId4"/>
    <p:sldId id="268" r:id="rId5"/>
    <p:sldId id="269" r:id="rId6"/>
    <p:sldId id="270" r:id="rId7"/>
    <p:sldId id="277" r:id="rId8"/>
    <p:sldId id="275" r:id="rId9"/>
    <p:sldId id="278" r:id="rId10"/>
    <p:sldId id="276" r:id="rId11"/>
    <p:sldId id="280" r:id="rId12"/>
    <p:sldId id="279" r:id="rId13"/>
    <p:sldId id="274" r:id="rId14"/>
    <p:sldId id="285" r:id="rId15"/>
    <p:sldId id="284" r:id="rId16"/>
    <p:sldId id="283" r:id="rId17"/>
    <p:sldId id="282" r:id="rId18"/>
    <p:sldId id="281" r:id="rId19"/>
    <p:sldId id="288" r:id="rId20"/>
    <p:sldId id="286" r:id="rId21"/>
    <p:sldId id="273" r:id="rId22"/>
    <p:sldId id="291" r:id="rId23"/>
    <p:sldId id="290" r:id="rId24"/>
    <p:sldId id="289" r:id="rId25"/>
    <p:sldId id="292" r:id="rId26"/>
    <p:sldId id="293" r:id="rId27"/>
    <p:sldId id="294" r:id="rId28"/>
    <p:sldId id="295" r:id="rId29"/>
    <p:sldId id="272" r:id="rId30"/>
    <p:sldId id="297" r:id="rId31"/>
    <p:sldId id="296" r:id="rId32"/>
    <p:sldId id="299" r:id="rId33"/>
    <p:sldId id="298" r:id="rId34"/>
    <p:sldId id="271" r:id="rId35"/>
    <p:sldId id="300" r:id="rId36"/>
    <p:sldId id="265" r:id="rId37"/>
    <p:sldId id="301" r:id="rId38"/>
    <p:sldId id="304" r:id="rId39"/>
    <p:sldId id="303" r:id="rId40"/>
    <p:sldId id="302" r:id="rId41"/>
    <p:sldId id="305" r:id="rId42"/>
    <p:sldId id="306" r:id="rId43"/>
    <p:sldId id="311" r:id="rId44"/>
    <p:sldId id="309" r:id="rId45"/>
    <p:sldId id="263" r:id="rId46"/>
    <p:sldId id="307" r:id="rId47"/>
    <p:sldId id="310" r:id="rId48"/>
    <p:sldId id="308" r:id="rId49"/>
    <p:sldId id="314" r:id="rId50"/>
    <p:sldId id="313" r:id="rId51"/>
    <p:sldId id="315" r:id="rId52"/>
    <p:sldId id="312" r:id="rId53"/>
    <p:sldId id="318" r:id="rId54"/>
    <p:sldId id="316" r:id="rId55"/>
    <p:sldId id="317" r:id="rId56"/>
    <p:sldId id="262" r:id="rId5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B31"/>
    <a:srgbClr val="AD9B17"/>
    <a:srgbClr val="F89D52"/>
    <a:srgbClr val="F8A45E"/>
    <a:srgbClr val="F9B073"/>
    <a:srgbClr val="B58315"/>
    <a:srgbClr val="B2A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1" d="100"/>
          <a:sy n="201" d="100"/>
        </p:scale>
        <p:origin x="-378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4340A-76C3-4DBE-BB7E-46332C9A6D9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AADA1-ECC1-429A-BA48-5B290B582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6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AADA1-ECC1-429A-BA48-5B290B582C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5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AADA1-ECC1-429A-BA48-5B290B582C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AADA1-ECC1-429A-BA48-5B290B582CA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5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0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60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hyperlink" Target="https://urok.1sept.ru/" TargetMode="External"/><Relationship Id="rId18" Type="http://schemas.openxmlformats.org/officeDocument/2006/relationships/image" Target="../media/image93.png"/><Relationship Id="rId3" Type="http://schemas.openxmlformats.org/officeDocument/2006/relationships/hyperlink" Target="https://t.me/pervoesent" TargetMode="External"/><Relationship Id="rId7" Type="http://schemas.openxmlformats.org/officeDocument/2006/relationships/hyperlink" Target="https://www.youtube.com/user/PervoeSentyabrya" TargetMode="External"/><Relationship Id="rId12" Type="http://schemas.openxmlformats.org/officeDocument/2006/relationships/image" Target="../media/image90.png"/><Relationship Id="rId17" Type="http://schemas.openxmlformats.org/officeDocument/2006/relationships/hyperlink" Target="https://1sept.ru/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92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ok.ru/digital.september" TargetMode="External"/><Relationship Id="rId15" Type="http://schemas.openxmlformats.org/officeDocument/2006/relationships/hyperlink" Target="https://video.1sept.ru/" TargetMode="External"/><Relationship Id="rId10" Type="http://schemas.openxmlformats.org/officeDocument/2006/relationships/image" Target="../media/image89.png"/><Relationship Id="rId19" Type="http://schemas.openxmlformats.org/officeDocument/2006/relationships/hyperlink" Target="https://edu.1sept.ru/" TargetMode="External"/><Relationship Id="rId4" Type="http://schemas.openxmlformats.org/officeDocument/2006/relationships/image" Target="../media/image86.png"/><Relationship Id="rId9" Type="http://schemas.openxmlformats.org/officeDocument/2006/relationships/hyperlink" Target="https://vk.com/digital.september" TargetMode="External"/><Relationship Id="rId1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6995645-3C47-3E9E-31CA-E9EE4BDA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627534"/>
            <a:ext cx="6516216" cy="2423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11F6E6-7B18-2080-F9BD-11ED7DDF7FF6}"/>
              </a:ext>
            </a:extLst>
          </p:cNvPr>
          <p:cNvSpPr txBox="1"/>
          <p:nvPr/>
        </p:nvSpPr>
        <p:spPr>
          <a:xfrm>
            <a:off x="107504" y="3038638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Елена Васильевна,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ГБОУ Школа №158,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АУНК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работник образования,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пособий для обучающихся начальной школы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E302991-9C87-E278-9581-37284A6AE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D1E597-8DAE-D376-19D0-301CA6D3C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2" t="20000" r="6458" b="40000"/>
          <a:stretch/>
        </p:blipFill>
        <p:spPr>
          <a:xfrm>
            <a:off x="2915816" y="686088"/>
            <a:ext cx="3744416" cy="2880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538B41-5036-68DE-48AE-DFCE4D39B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517" y="737694"/>
            <a:ext cx="1731100" cy="24502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572890-E4EC-9C12-1787-DA95DF7FD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49" y="1145044"/>
            <a:ext cx="335301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D1E597-8DAE-D376-19D0-301CA6D3C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2" t="20000" r="6458" b="40000"/>
          <a:stretch/>
        </p:blipFill>
        <p:spPr>
          <a:xfrm>
            <a:off x="2915816" y="686088"/>
            <a:ext cx="3744416" cy="2880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538B41-5036-68DE-48AE-DFCE4D39B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517" y="737694"/>
            <a:ext cx="1731100" cy="24502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0A9E0B-9812-488D-AD21-C74555349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40" y="1059582"/>
            <a:ext cx="40448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D1E597-8DAE-D376-19D0-301CA6D3C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2" t="20000" r="6458" b="40000"/>
          <a:stretch/>
        </p:blipFill>
        <p:spPr>
          <a:xfrm>
            <a:off x="2915816" y="686088"/>
            <a:ext cx="3744416" cy="2880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538B41-5036-68DE-48AE-DFCE4D39B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517" y="737694"/>
            <a:ext cx="1731100" cy="24502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268422-5F0D-33C4-3152-09CA87D80E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0" t="645" b="-1"/>
          <a:stretch/>
        </p:blipFill>
        <p:spPr>
          <a:xfrm>
            <a:off x="93748" y="1131590"/>
            <a:ext cx="6163296" cy="18645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95AE4D-1EFD-5682-CC77-25930E44535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47"/>
          <a:stretch/>
        </p:blipFill>
        <p:spPr>
          <a:xfrm>
            <a:off x="0" y="2931790"/>
            <a:ext cx="4632438" cy="17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9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5" y="-16859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7ABA7-C1A7-9041-F457-AA35EE2971E6}"/>
              </a:ext>
            </a:extLst>
          </p:cNvPr>
          <p:cNvSpPr txBox="1"/>
          <p:nvPr/>
        </p:nvSpPr>
        <p:spPr>
          <a:xfrm>
            <a:off x="1763688" y="555526"/>
            <a:ext cx="5219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D7B69"/>
                </a:solidFill>
              </a:rPr>
              <a:t>МАТЕМАТИКА  -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2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5B1E6-D0B7-0CF7-3BA5-56B94B0DB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4319">
            <a:off x="7529732" y="923698"/>
            <a:ext cx="1341908" cy="18884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ED92C0-F937-9E78-4F15-548A0C404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0" y="1183078"/>
            <a:ext cx="5070831" cy="32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5" y="-16859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7ABA7-C1A7-9041-F457-AA35EE2971E6}"/>
              </a:ext>
            </a:extLst>
          </p:cNvPr>
          <p:cNvSpPr txBox="1"/>
          <p:nvPr/>
        </p:nvSpPr>
        <p:spPr>
          <a:xfrm>
            <a:off x="1763688" y="555526"/>
            <a:ext cx="5219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D7B69"/>
                </a:solidFill>
              </a:rPr>
              <a:t>МАТЕМАТИКА  -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2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5B1E6-D0B7-0CF7-3BA5-56B94B0DB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4319">
            <a:off x="7280855" y="862723"/>
            <a:ext cx="1486083" cy="2091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E2E705-74C7-7171-D6DE-E9B878277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2" y="1201857"/>
            <a:ext cx="5084885" cy="28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0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5" y="-16859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7ABA7-C1A7-9041-F457-AA35EE2971E6}"/>
              </a:ext>
            </a:extLst>
          </p:cNvPr>
          <p:cNvSpPr txBox="1"/>
          <p:nvPr/>
        </p:nvSpPr>
        <p:spPr>
          <a:xfrm>
            <a:off x="1763688" y="555526"/>
            <a:ext cx="5219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D7B69"/>
                </a:solidFill>
              </a:rPr>
              <a:t>МАТЕМАТИКА  -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2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5B1E6-D0B7-0CF7-3BA5-56B94B0DB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4319">
            <a:off x="7280855" y="862723"/>
            <a:ext cx="1486083" cy="20913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C6B645-9D26-A7C1-2454-1D142DFD2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31590"/>
            <a:ext cx="5480633" cy="599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F0DDCD-0BAF-B125-80E2-1E91FDD1A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8" y="1908398"/>
            <a:ext cx="4733003" cy="193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5" y="-16859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7ABA7-C1A7-9041-F457-AA35EE2971E6}"/>
              </a:ext>
            </a:extLst>
          </p:cNvPr>
          <p:cNvSpPr txBox="1"/>
          <p:nvPr/>
        </p:nvSpPr>
        <p:spPr>
          <a:xfrm>
            <a:off x="1763688" y="555526"/>
            <a:ext cx="5219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D7B69"/>
                </a:solidFill>
              </a:rPr>
              <a:t>МАТЕМАТИКА  -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2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5B1E6-D0B7-0CF7-3BA5-56B94B0DB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4319">
            <a:off x="7280855" y="862723"/>
            <a:ext cx="1486083" cy="20913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F89DD3-82BE-058F-6A69-5E4468ECA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5" y="1056787"/>
            <a:ext cx="4151687" cy="20668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79CDB4-061B-F3D3-491D-CC6D58FFD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5" y="3271376"/>
            <a:ext cx="3620061" cy="13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5" y="-16859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7ABA7-C1A7-9041-F457-AA35EE2971E6}"/>
              </a:ext>
            </a:extLst>
          </p:cNvPr>
          <p:cNvSpPr txBox="1"/>
          <p:nvPr/>
        </p:nvSpPr>
        <p:spPr>
          <a:xfrm>
            <a:off x="1763688" y="555526"/>
            <a:ext cx="5219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D7B69"/>
                </a:solidFill>
              </a:rPr>
              <a:t>МАТЕМАТИКА  -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2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5B1E6-D0B7-0CF7-3BA5-56B94B0DB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4319">
            <a:off x="7280855" y="862723"/>
            <a:ext cx="1486083" cy="20913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CA770B-2951-EF9D-CFEC-8E1470787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1" y="1072525"/>
            <a:ext cx="6190267" cy="1671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4460DA-72DC-B002-5F75-7A95A6FB8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1" y="2771122"/>
            <a:ext cx="4261511" cy="18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5" y="-16859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7ABA7-C1A7-9041-F457-AA35EE2971E6}"/>
              </a:ext>
            </a:extLst>
          </p:cNvPr>
          <p:cNvSpPr txBox="1"/>
          <p:nvPr/>
        </p:nvSpPr>
        <p:spPr>
          <a:xfrm>
            <a:off x="1763688" y="555526"/>
            <a:ext cx="5219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D7B69"/>
                </a:solidFill>
              </a:rPr>
              <a:t>МАТЕМАТИКА  -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2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5B1E6-D0B7-0CF7-3BA5-56B94B0DB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4319">
            <a:off x="7280855" y="862723"/>
            <a:ext cx="1486083" cy="20913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08D458-3EAB-AF12-5B89-596CADAC48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6" t="-804"/>
          <a:stretch/>
        </p:blipFill>
        <p:spPr>
          <a:xfrm>
            <a:off x="367574" y="1173837"/>
            <a:ext cx="3586371" cy="343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5" y="-16859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7ABA7-C1A7-9041-F457-AA35EE2971E6}"/>
              </a:ext>
            </a:extLst>
          </p:cNvPr>
          <p:cNvSpPr txBox="1"/>
          <p:nvPr/>
        </p:nvSpPr>
        <p:spPr>
          <a:xfrm>
            <a:off x="1763688" y="555526"/>
            <a:ext cx="5219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D7B69"/>
                </a:solidFill>
              </a:rPr>
              <a:t>МАТЕМАТИКА  -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2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5B1E6-D0B7-0CF7-3BA5-56B94B0DB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4319">
            <a:off x="7280855" y="862723"/>
            <a:ext cx="1486083" cy="20913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CAF441-3C0F-F38F-86C0-8919A9D81A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5" t="-213"/>
          <a:stretch/>
        </p:blipFill>
        <p:spPr>
          <a:xfrm>
            <a:off x="109679" y="1029014"/>
            <a:ext cx="3910680" cy="35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1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72CB91-9BCF-44DC-6B1B-7D7A2281E8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63" r="24373" b="83502"/>
          <a:stretch/>
        </p:blipFill>
        <p:spPr>
          <a:xfrm>
            <a:off x="2267744" y="771550"/>
            <a:ext cx="3456384" cy="5040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687D3C-FE20-9A78-0613-45C7482A68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569"/>
          <a:stretch/>
        </p:blipFill>
        <p:spPr>
          <a:xfrm>
            <a:off x="7774" y="1404193"/>
            <a:ext cx="6220410" cy="20072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5" y="-16859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7ABA7-C1A7-9041-F457-AA35EE2971E6}"/>
              </a:ext>
            </a:extLst>
          </p:cNvPr>
          <p:cNvSpPr txBox="1"/>
          <p:nvPr/>
        </p:nvSpPr>
        <p:spPr>
          <a:xfrm>
            <a:off x="1763688" y="555526"/>
            <a:ext cx="5219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D7B69"/>
                </a:solidFill>
              </a:rPr>
              <a:t>МАТЕМАТИКА  -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2</a:t>
            </a:r>
            <a:r>
              <a:rPr lang="en-US" sz="3600" b="1" dirty="0">
                <a:solidFill>
                  <a:srgbClr val="3D7B69"/>
                </a:solidFill>
              </a:rPr>
              <a:t> </a:t>
            </a:r>
            <a:r>
              <a:rPr lang="ru-RU" sz="3600" b="1" dirty="0">
                <a:solidFill>
                  <a:srgbClr val="3D7B69"/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5B1E6-D0B7-0CF7-3BA5-56B94B0DB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4319">
            <a:off x="7280855" y="862723"/>
            <a:ext cx="1486083" cy="2091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E9956A-1B75-6B7D-04AA-7F912BBE4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2" y="1201857"/>
            <a:ext cx="5219552" cy="14880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7CE76B-5B9D-1C47-DECA-27375B16C9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7"/>
          <a:stretch/>
        </p:blipFill>
        <p:spPr>
          <a:xfrm>
            <a:off x="323528" y="2931790"/>
            <a:ext cx="4624464" cy="15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5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F7C5-EAC9-C7C5-33D3-48B515FC7BC0}"/>
              </a:ext>
            </a:extLst>
          </p:cNvPr>
          <p:cNvSpPr txBox="1"/>
          <p:nvPr/>
        </p:nvSpPr>
        <p:spPr>
          <a:xfrm>
            <a:off x="1547664" y="555526"/>
            <a:ext cx="552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МАТЕМАТИКА 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BE9CC0-C4A4-5B5A-A49E-A5F9424A2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1" t="2344" r="1965"/>
          <a:stretch/>
        </p:blipFill>
        <p:spPr>
          <a:xfrm rot="1007799">
            <a:off x="7731357" y="848698"/>
            <a:ext cx="1110021" cy="15967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4AD754-EE6F-7618-85BE-3DD8AE29C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38" y="1171918"/>
            <a:ext cx="5583933" cy="29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0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F7C5-EAC9-C7C5-33D3-48B515FC7BC0}"/>
              </a:ext>
            </a:extLst>
          </p:cNvPr>
          <p:cNvSpPr txBox="1"/>
          <p:nvPr/>
        </p:nvSpPr>
        <p:spPr>
          <a:xfrm>
            <a:off x="1547664" y="555526"/>
            <a:ext cx="552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МАТЕМАТИКА 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BE9CC0-C4A4-5B5A-A49E-A5F9424A2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1" t="2344" r="1965"/>
          <a:stretch/>
        </p:blipFill>
        <p:spPr>
          <a:xfrm rot="1007799">
            <a:off x="7731357" y="848698"/>
            <a:ext cx="1110021" cy="1596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1F918D-C341-9CFD-D51D-EF780432A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85" y="1201857"/>
            <a:ext cx="5330896" cy="27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F7C5-EAC9-C7C5-33D3-48B515FC7BC0}"/>
              </a:ext>
            </a:extLst>
          </p:cNvPr>
          <p:cNvSpPr txBox="1"/>
          <p:nvPr/>
        </p:nvSpPr>
        <p:spPr>
          <a:xfrm>
            <a:off x="1547664" y="555526"/>
            <a:ext cx="552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МАТЕМАТИКА 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BE9CC0-C4A4-5B5A-A49E-A5F9424A2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1" t="2344" r="1965"/>
          <a:stretch/>
        </p:blipFill>
        <p:spPr>
          <a:xfrm rot="1007799">
            <a:off x="7731357" y="848698"/>
            <a:ext cx="1110021" cy="1596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079F883-F2B2-FF35-4E4E-A832C4BFD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2" y="1059582"/>
            <a:ext cx="5394280" cy="29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2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F7C5-EAC9-C7C5-33D3-48B515FC7BC0}"/>
              </a:ext>
            </a:extLst>
          </p:cNvPr>
          <p:cNvSpPr txBox="1"/>
          <p:nvPr/>
        </p:nvSpPr>
        <p:spPr>
          <a:xfrm>
            <a:off x="1547664" y="555526"/>
            <a:ext cx="552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МАТЕМАТИКА 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BE9CC0-C4A4-5B5A-A49E-A5F9424A2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1" t="2344" r="1965"/>
          <a:stretch/>
        </p:blipFill>
        <p:spPr>
          <a:xfrm rot="1007799">
            <a:off x="7731357" y="848698"/>
            <a:ext cx="1110021" cy="1596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0643E1-863A-F71F-D520-C9F87288E6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9" t="2614"/>
          <a:stretch/>
        </p:blipFill>
        <p:spPr>
          <a:xfrm>
            <a:off x="35496" y="3025496"/>
            <a:ext cx="4007931" cy="16324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4818A7-6798-CA1E-93BD-E2524CE165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3"/>
          <a:stretch/>
        </p:blipFill>
        <p:spPr>
          <a:xfrm>
            <a:off x="95592" y="1059582"/>
            <a:ext cx="4086270" cy="18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2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F7C5-EAC9-C7C5-33D3-48B515FC7BC0}"/>
              </a:ext>
            </a:extLst>
          </p:cNvPr>
          <p:cNvSpPr txBox="1"/>
          <p:nvPr/>
        </p:nvSpPr>
        <p:spPr>
          <a:xfrm>
            <a:off x="1547664" y="555526"/>
            <a:ext cx="552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МАТЕМАТИКА 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BE9CC0-C4A4-5B5A-A49E-A5F9424A2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1" t="2344" r="1965"/>
          <a:stretch/>
        </p:blipFill>
        <p:spPr>
          <a:xfrm rot="1007799">
            <a:off x="7731357" y="848698"/>
            <a:ext cx="1110021" cy="1596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A87BBA-F93D-1CA6-5B3B-AAD3BB0018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7"/>
          <a:stretch/>
        </p:blipFill>
        <p:spPr>
          <a:xfrm>
            <a:off x="35496" y="1131590"/>
            <a:ext cx="3635896" cy="17020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C88820-276C-6392-1AB1-D615EBB9AC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24" t="-144"/>
          <a:stretch/>
        </p:blipFill>
        <p:spPr>
          <a:xfrm>
            <a:off x="35496" y="2875297"/>
            <a:ext cx="3736150" cy="18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4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F7C5-EAC9-C7C5-33D3-48B515FC7BC0}"/>
              </a:ext>
            </a:extLst>
          </p:cNvPr>
          <p:cNvSpPr txBox="1"/>
          <p:nvPr/>
        </p:nvSpPr>
        <p:spPr>
          <a:xfrm>
            <a:off x="1547664" y="555526"/>
            <a:ext cx="552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МАТЕМАТИКА 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BE9CC0-C4A4-5B5A-A49E-A5F9424A2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1" t="2344" r="1965"/>
          <a:stretch/>
        </p:blipFill>
        <p:spPr>
          <a:xfrm rot="1007799">
            <a:off x="7731357" y="848698"/>
            <a:ext cx="1110021" cy="15967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F42A69-BC87-0A12-37F6-A30F5C222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43" y="1020272"/>
            <a:ext cx="4049535" cy="17281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441C386-C482-A814-1C4B-3F4CF3433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859782"/>
            <a:ext cx="419005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54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F7C5-EAC9-C7C5-33D3-48B515FC7BC0}"/>
              </a:ext>
            </a:extLst>
          </p:cNvPr>
          <p:cNvSpPr txBox="1"/>
          <p:nvPr/>
        </p:nvSpPr>
        <p:spPr>
          <a:xfrm>
            <a:off x="1547664" y="555526"/>
            <a:ext cx="552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МАТЕМАТИКА 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BE9CC0-C4A4-5B5A-A49E-A5F9424A2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1" t="2344" r="1965"/>
          <a:stretch/>
        </p:blipFill>
        <p:spPr>
          <a:xfrm rot="1007799">
            <a:off x="7731357" y="848698"/>
            <a:ext cx="1110021" cy="1596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866AD4-05BA-82B7-4580-FE5A7088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2" r="1145" b="1513"/>
          <a:stretch/>
        </p:blipFill>
        <p:spPr>
          <a:xfrm>
            <a:off x="107504" y="2889323"/>
            <a:ext cx="3456384" cy="17725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8CF5E3-80D6-879C-390C-6DBBAB329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92" y="1233031"/>
            <a:ext cx="3468296" cy="158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42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F7C5-EAC9-C7C5-33D3-48B515FC7BC0}"/>
              </a:ext>
            </a:extLst>
          </p:cNvPr>
          <p:cNvSpPr txBox="1"/>
          <p:nvPr/>
        </p:nvSpPr>
        <p:spPr>
          <a:xfrm>
            <a:off x="1547664" y="555526"/>
            <a:ext cx="552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МАТЕМАТИКА 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BE9CC0-C4A4-5B5A-A49E-A5F9424A2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1" t="2344" r="1965"/>
          <a:stretch/>
        </p:blipFill>
        <p:spPr>
          <a:xfrm rot="1007799">
            <a:off x="7731357" y="848698"/>
            <a:ext cx="1110021" cy="15967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49264D-12BD-61A6-91F3-950615C8A9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1"/>
          <a:stretch/>
        </p:blipFill>
        <p:spPr>
          <a:xfrm>
            <a:off x="9783" y="1059582"/>
            <a:ext cx="4850719" cy="1657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5DDE4C-B49D-EF1D-3698-639CB9F56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21219"/>
            <a:ext cx="5468113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36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FD4B41-7312-F4F9-CAF1-9C2D474D4E88}"/>
              </a:ext>
            </a:extLst>
          </p:cNvPr>
          <p:cNvSpPr txBox="1"/>
          <p:nvPr/>
        </p:nvSpPr>
        <p:spPr>
          <a:xfrm>
            <a:off x="1475656" y="627534"/>
            <a:ext cx="5570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МАТЕМАТИКА</a:t>
            </a:r>
            <a:r>
              <a:rPr lang="ru-RU" sz="3600" b="1" dirty="0">
                <a:solidFill>
                  <a:srgbClr val="00B0F0"/>
                </a:solidFill>
                <a:latin typeface="Calibri" panose="020F0502020204030204"/>
              </a:rPr>
              <a:t> -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F78DF9-B31D-2679-C3DC-473AAFFE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771550"/>
            <a:ext cx="1478584" cy="20897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47F329B-8F95-E74B-7D45-FAF117F363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57" t="278" b="1"/>
          <a:stretch/>
        </p:blipFill>
        <p:spPr>
          <a:xfrm>
            <a:off x="131851" y="1104748"/>
            <a:ext cx="5242563" cy="29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7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72CB91-9BCF-44DC-6B1B-7D7A2281E8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63" t="1109" r="24373" b="83502"/>
          <a:stretch/>
        </p:blipFill>
        <p:spPr>
          <a:xfrm>
            <a:off x="2346176" y="741015"/>
            <a:ext cx="3456384" cy="4701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E4D85F-F210-B5CB-BAE6-94937611A7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65" t="-1640" r="8560" b="1"/>
          <a:stretch/>
        </p:blipFill>
        <p:spPr>
          <a:xfrm>
            <a:off x="6703935" y="719957"/>
            <a:ext cx="1982390" cy="2293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85060E-10F9-0FA8-BB8B-5E96D5A6028A}"/>
              </a:ext>
            </a:extLst>
          </p:cNvPr>
          <p:cNvSpPr txBox="1"/>
          <p:nvPr/>
        </p:nvSpPr>
        <p:spPr>
          <a:xfrm>
            <a:off x="72119" y="1156414"/>
            <a:ext cx="6559697" cy="2559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95000"/>
              </a:lnSpc>
              <a:spcAft>
                <a:spcPts val="1000"/>
              </a:spcAft>
            </a:pPr>
            <a:r>
              <a:rPr lang="ru-RU" sz="1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Универсальные познавательные учебные действия:</a:t>
            </a:r>
            <a:endParaRPr lang="ru-RU" sz="1600" b="1" i="1" u="sng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88900">
              <a:lnSpc>
                <a:spcPct val="9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наблюдать математические объекты (числа, величины) в окружающем мире;</a:t>
            </a:r>
          </a:p>
          <a:p>
            <a:pPr indent="88900">
              <a:lnSpc>
                <a:spcPct val="9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 обнаруживать общее и различное в записи арифметических действий; </a:t>
            </a:r>
            <a:endParaRPr lang="ru-RU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88900">
              <a:lnSpc>
                <a:spcPct val="9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понимать назначение и необходимость использования величин в жизни; </a:t>
            </a:r>
            <a:endParaRPr lang="ru-RU" sz="1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88900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распределять объекты на группы по заданному</a:t>
            </a:r>
            <a:r>
              <a:rPr lang="ru-RU" sz="1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основанию;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8900"/>
            <a:endParaRPr lang="ru-RU" sz="1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88900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наблюдать действие измерительных приборов;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8900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89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сравнивать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объекта, два числа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01655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FD4B41-7312-F4F9-CAF1-9C2D474D4E88}"/>
              </a:ext>
            </a:extLst>
          </p:cNvPr>
          <p:cNvSpPr txBox="1"/>
          <p:nvPr/>
        </p:nvSpPr>
        <p:spPr>
          <a:xfrm>
            <a:off x="1475656" y="627534"/>
            <a:ext cx="5570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МАТЕМАТИКА</a:t>
            </a:r>
            <a:r>
              <a:rPr lang="ru-RU" sz="3600" b="1" dirty="0">
                <a:solidFill>
                  <a:srgbClr val="00B0F0"/>
                </a:solidFill>
                <a:latin typeface="Calibri" panose="020F0502020204030204"/>
              </a:rPr>
              <a:t> -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F78DF9-B31D-2679-C3DC-473AAFFE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771550"/>
            <a:ext cx="1478584" cy="20897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566944-58C7-E1D9-C019-C270ED666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45" y="1215982"/>
            <a:ext cx="3988714" cy="3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9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FD4B41-7312-F4F9-CAF1-9C2D474D4E88}"/>
              </a:ext>
            </a:extLst>
          </p:cNvPr>
          <p:cNvSpPr txBox="1"/>
          <p:nvPr/>
        </p:nvSpPr>
        <p:spPr>
          <a:xfrm>
            <a:off x="1475656" y="627534"/>
            <a:ext cx="5570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МАТЕМАТИКА</a:t>
            </a:r>
            <a:r>
              <a:rPr lang="ru-RU" sz="3600" b="1" dirty="0">
                <a:solidFill>
                  <a:srgbClr val="00B0F0"/>
                </a:solidFill>
                <a:latin typeface="Calibri" panose="020F0502020204030204"/>
              </a:rPr>
              <a:t> -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F78DF9-B31D-2679-C3DC-473AAFFE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771550"/>
            <a:ext cx="1478584" cy="20897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B66D1D-61C7-6905-CD32-ED9BF9D61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04" y="1203598"/>
            <a:ext cx="4126977" cy="1875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09DFFD-7151-C376-4D81-5577CA020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54" y="3216502"/>
            <a:ext cx="4565496" cy="12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3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FD4B41-7312-F4F9-CAF1-9C2D474D4E88}"/>
              </a:ext>
            </a:extLst>
          </p:cNvPr>
          <p:cNvSpPr txBox="1"/>
          <p:nvPr/>
        </p:nvSpPr>
        <p:spPr>
          <a:xfrm>
            <a:off x="1475656" y="627534"/>
            <a:ext cx="5570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МАТЕМАТИКА</a:t>
            </a:r>
            <a:r>
              <a:rPr lang="ru-RU" sz="3600" b="1" dirty="0">
                <a:solidFill>
                  <a:srgbClr val="00B0F0"/>
                </a:solidFill>
                <a:latin typeface="Calibri" panose="020F0502020204030204"/>
              </a:rPr>
              <a:t> -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F78DF9-B31D-2679-C3DC-473AAFFE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771550"/>
            <a:ext cx="1478584" cy="20897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C7B626-336F-63CB-64E7-ED8BD6203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10"/>
          <a:stretch/>
        </p:blipFill>
        <p:spPr>
          <a:xfrm>
            <a:off x="132879" y="2862574"/>
            <a:ext cx="4079082" cy="18471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02835F-8067-33FE-B6A3-A1AAFBFE8D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2" t="2260"/>
          <a:stretch/>
        </p:blipFill>
        <p:spPr>
          <a:xfrm>
            <a:off x="98322" y="1175579"/>
            <a:ext cx="4545686" cy="15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20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FD4B41-7312-F4F9-CAF1-9C2D474D4E88}"/>
              </a:ext>
            </a:extLst>
          </p:cNvPr>
          <p:cNvSpPr txBox="1"/>
          <p:nvPr/>
        </p:nvSpPr>
        <p:spPr>
          <a:xfrm>
            <a:off x="1475656" y="627534"/>
            <a:ext cx="5570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МАТЕМАТИКА</a:t>
            </a:r>
            <a:r>
              <a:rPr lang="ru-RU" sz="3600" b="1" dirty="0">
                <a:solidFill>
                  <a:srgbClr val="00B0F0"/>
                </a:solidFill>
                <a:latin typeface="Calibri" panose="020F0502020204030204"/>
              </a:rPr>
              <a:t> -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F78DF9-B31D-2679-C3DC-473AAFFE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771550"/>
            <a:ext cx="1478584" cy="2089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453677-DBB1-C920-313D-C31747E96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88" y="1347614"/>
            <a:ext cx="5229955" cy="21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88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24D5FB-2CD3-2DFE-6BC1-D7B2B971F705}"/>
              </a:ext>
            </a:extLst>
          </p:cNvPr>
          <p:cNvSpPr txBox="1"/>
          <p:nvPr/>
        </p:nvSpPr>
        <p:spPr>
          <a:xfrm>
            <a:off x="2810643" y="62753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РУССКИЙ ЯЗЫК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6BAC1B-049C-C2E6-9796-4CE7455EB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2" t="1555" r="7087"/>
          <a:stretch/>
        </p:blipFill>
        <p:spPr>
          <a:xfrm>
            <a:off x="6925531" y="771550"/>
            <a:ext cx="2088232" cy="23338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C6563F-1AB7-057A-F927-BCDA493145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5" t="5561"/>
          <a:stretch/>
        </p:blipFill>
        <p:spPr>
          <a:xfrm>
            <a:off x="395536" y="1347614"/>
            <a:ext cx="5745332" cy="14107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9FA6BE-CC4B-613D-ECA9-3F587F5559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872" t="949" b="1"/>
          <a:stretch/>
        </p:blipFill>
        <p:spPr>
          <a:xfrm>
            <a:off x="1547664" y="2714121"/>
            <a:ext cx="1944216" cy="20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3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24D5FB-2CD3-2DFE-6BC1-D7B2B971F705}"/>
              </a:ext>
            </a:extLst>
          </p:cNvPr>
          <p:cNvSpPr txBox="1"/>
          <p:nvPr/>
        </p:nvSpPr>
        <p:spPr>
          <a:xfrm>
            <a:off x="2843808" y="62753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РУССКИЙ ЯЗЫК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F13036-61F5-AACE-FD65-BA9C6343C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3" y="2931790"/>
            <a:ext cx="1224136" cy="1746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C102FD-890B-FC36-35F9-6639A4AEB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122" y="2329899"/>
            <a:ext cx="1294947" cy="18507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08AAF1-A0E1-3B68-A431-706DF1598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1757385"/>
            <a:ext cx="1294947" cy="18511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C670E95-5E68-EDCD-225E-E30A1C29D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7518" y="1201858"/>
            <a:ext cx="122021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6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FEB916-26C9-5BCA-E087-775EA9D6AE1C}"/>
              </a:ext>
            </a:extLst>
          </p:cNvPr>
          <p:cNvSpPr txBox="1"/>
          <p:nvPr/>
        </p:nvSpPr>
        <p:spPr>
          <a:xfrm>
            <a:off x="2051721" y="686088"/>
            <a:ext cx="460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7E4C4C-7B2C-8471-D7ED-1B29B7BC6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792351"/>
            <a:ext cx="1224136" cy="17468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4B8BE21-A7BF-24D9-6A36-E79B7BDED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209308"/>
            <a:ext cx="4608512" cy="27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16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FEB916-26C9-5BCA-E087-775EA9D6AE1C}"/>
              </a:ext>
            </a:extLst>
          </p:cNvPr>
          <p:cNvSpPr txBox="1"/>
          <p:nvPr/>
        </p:nvSpPr>
        <p:spPr>
          <a:xfrm>
            <a:off x="2051721" y="686088"/>
            <a:ext cx="460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7E4C4C-7B2C-8471-D7ED-1B29B7BC6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792351"/>
            <a:ext cx="1224136" cy="1746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8CD9DA-7DFC-13F6-5C85-EB75CA64D0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87" t="1733" b="-1"/>
          <a:stretch/>
        </p:blipFill>
        <p:spPr>
          <a:xfrm>
            <a:off x="107504" y="1347614"/>
            <a:ext cx="4942980" cy="28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18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FEB916-26C9-5BCA-E087-775EA9D6AE1C}"/>
              </a:ext>
            </a:extLst>
          </p:cNvPr>
          <p:cNvSpPr txBox="1"/>
          <p:nvPr/>
        </p:nvSpPr>
        <p:spPr>
          <a:xfrm>
            <a:off x="2051721" y="686088"/>
            <a:ext cx="460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7E4C4C-7B2C-8471-D7ED-1B29B7BC6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792351"/>
            <a:ext cx="1224136" cy="1746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3008A1-5DA8-184B-0D6E-6829667DC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221" y="1275606"/>
            <a:ext cx="4829903" cy="32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FEB916-26C9-5BCA-E087-775EA9D6AE1C}"/>
              </a:ext>
            </a:extLst>
          </p:cNvPr>
          <p:cNvSpPr txBox="1"/>
          <p:nvPr/>
        </p:nvSpPr>
        <p:spPr>
          <a:xfrm>
            <a:off x="2051721" y="686088"/>
            <a:ext cx="460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7E4C4C-7B2C-8471-D7ED-1B29B7BC6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792351"/>
            <a:ext cx="1224136" cy="1746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D52BDC-BE6A-0561-BDA1-BA202938E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56" y="1131590"/>
            <a:ext cx="4442643" cy="33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2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72CB91-9BCF-44DC-6B1B-7D7A2281E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63" t="1109" r="24373" b="83502"/>
          <a:stretch/>
        </p:blipFill>
        <p:spPr>
          <a:xfrm>
            <a:off x="2346176" y="771550"/>
            <a:ext cx="3456384" cy="4701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75D682-CD98-EEBB-83D0-C3884A3B5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3" y="1419622"/>
            <a:ext cx="5421695" cy="32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34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FEB916-26C9-5BCA-E087-775EA9D6AE1C}"/>
              </a:ext>
            </a:extLst>
          </p:cNvPr>
          <p:cNvSpPr txBox="1"/>
          <p:nvPr/>
        </p:nvSpPr>
        <p:spPr>
          <a:xfrm>
            <a:off x="2051721" y="686088"/>
            <a:ext cx="460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7E4C4C-7B2C-8471-D7ED-1B29B7BC6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792351"/>
            <a:ext cx="1224136" cy="1746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1F4C2E-AEB2-D274-6E96-6B78A133E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410" y="1180530"/>
            <a:ext cx="3756682" cy="18552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4BAAF0-FE43-CF23-35C1-625AFA0E7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3219822"/>
            <a:ext cx="2258831" cy="14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29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FEB916-26C9-5BCA-E087-775EA9D6AE1C}"/>
              </a:ext>
            </a:extLst>
          </p:cNvPr>
          <p:cNvSpPr txBox="1"/>
          <p:nvPr/>
        </p:nvSpPr>
        <p:spPr>
          <a:xfrm>
            <a:off x="2051721" y="686088"/>
            <a:ext cx="460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7E4C4C-7B2C-8471-D7ED-1B29B7BC6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792351"/>
            <a:ext cx="1224136" cy="1746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CCF9D5-C6CF-AC4D-B5ED-883F30951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419622"/>
            <a:ext cx="5174192" cy="18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5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66D2B2-A248-5CD6-8610-5E489C194C74}"/>
              </a:ext>
            </a:extLst>
          </p:cNvPr>
          <p:cNvSpPr txBox="1"/>
          <p:nvPr/>
        </p:nvSpPr>
        <p:spPr>
          <a:xfrm>
            <a:off x="1907704" y="669362"/>
            <a:ext cx="453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07D6C4-E716-4903-AEA0-890DD78E3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500">
            <a:off x="7577233" y="927010"/>
            <a:ext cx="1294947" cy="18507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5AA594-5FD5-E914-26CE-2E6BBEC09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871" y="1166025"/>
            <a:ext cx="5661409" cy="35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45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66D2B2-A248-5CD6-8610-5E489C194C74}"/>
              </a:ext>
            </a:extLst>
          </p:cNvPr>
          <p:cNvSpPr txBox="1"/>
          <p:nvPr/>
        </p:nvSpPr>
        <p:spPr>
          <a:xfrm>
            <a:off x="1907704" y="669362"/>
            <a:ext cx="453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07D6C4-E716-4903-AEA0-890DD78E3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500">
            <a:off x="7577232" y="939152"/>
            <a:ext cx="1294947" cy="18507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B67EDB-62C7-F885-0DA5-7033DB639E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88" t="851"/>
          <a:stretch/>
        </p:blipFill>
        <p:spPr>
          <a:xfrm>
            <a:off x="256085" y="1131590"/>
            <a:ext cx="3412059" cy="35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74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66D2B2-A248-5CD6-8610-5E489C194C74}"/>
              </a:ext>
            </a:extLst>
          </p:cNvPr>
          <p:cNvSpPr txBox="1"/>
          <p:nvPr/>
        </p:nvSpPr>
        <p:spPr>
          <a:xfrm>
            <a:off x="1907704" y="669362"/>
            <a:ext cx="453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07D6C4-E716-4903-AEA0-890DD78E3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500">
            <a:off x="7577233" y="917452"/>
            <a:ext cx="1294947" cy="18507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8C34B9-8389-5B41-B356-5D161A71B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74" y="1192581"/>
            <a:ext cx="3648745" cy="34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07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66D2B2-A248-5CD6-8610-5E489C194C74}"/>
              </a:ext>
            </a:extLst>
          </p:cNvPr>
          <p:cNvSpPr txBox="1"/>
          <p:nvPr/>
        </p:nvSpPr>
        <p:spPr>
          <a:xfrm>
            <a:off x="1907704" y="669362"/>
            <a:ext cx="453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07D6C4-E716-4903-AEA0-890DD78E3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500">
            <a:off x="7577233" y="936573"/>
            <a:ext cx="1294947" cy="18507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715579-DB22-21E7-C36E-FD9213CE1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6" y="1093663"/>
            <a:ext cx="4148718" cy="15365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6B1265-4331-D8DF-4E82-86B9D61003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85" t="762"/>
          <a:stretch/>
        </p:blipFill>
        <p:spPr>
          <a:xfrm>
            <a:off x="107504" y="2715766"/>
            <a:ext cx="4596828" cy="203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26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66D2B2-A248-5CD6-8610-5E489C194C74}"/>
              </a:ext>
            </a:extLst>
          </p:cNvPr>
          <p:cNvSpPr txBox="1"/>
          <p:nvPr/>
        </p:nvSpPr>
        <p:spPr>
          <a:xfrm>
            <a:off x="1907704" y="669362"/>
            <a:ext cx="453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07D6C4-E716-4903-AEA0-890DD78E3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500">
            <a:off x="7577233" y="919758"/>
            <a:ext cx="1294947" cy="18507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7571D9-D5E5-8733-4671-D88D8F3E4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0" y="1142041"/>
            <a:ext cx="3783300" cy="35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01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66D2B2-A248-5CD6-8610-5E489C194C74}"/>
              </a:ext>
            </a:extLst>
          </p:cNvPr>
          <p:cNvSpPr txBox="1"/>
          <p:nvPr/>
        </p:nvSpPr>
        <p:spPr>
          <a:xfrm>
            <a:off x="1907704" y="669362"/>
            <a:ext cx="453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</a:t>
            </a:r>
            <a:r>
              <a:rPr lang="en-US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6342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07D6C4-E716-4903-AEA0-890DD78E3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500">
            <a:off x="7577233" y="914409"/>
            <a:ext cx="1294947" cy="18507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6ACC7D-5A2C-34DD-CCE4-131B992283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0" t="1288" r="14630"/>
          <a:stretch/>
        </p:blipFill>
        <p:spPr>
          <a:xfrm>
            <a:off x="251520" y="1192582"/>
            <a:ext cx="3703947" cy="34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419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FAE49B-DB78-6C7D-D7A0-2A2C99F9E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262" y="734969"/>
            <a:ext cx="1294947" cy="18511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28639C-FF37-9B33-5A95-7D4BAAFB20C1}"/>
              </a:ext>
            </a:extLst>
          </p:cNvPr>
          <p:cNvSpPr txBox="1"/>
          <p:nvPr/>
        </p:nvSpPr>
        <p:spPr>
          <a:xfrm>
            <a:off x="2123728" y="653956"/>
            <a:ext cx="4680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78B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- 3</a:t>
            </a:r>
            <a:r>
              <a:rPr lang="en-US" sz="2800" b="1" dirty="0">
                <a:solidFill>
                  <a:srgbClr val="F78B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78B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9827886-9082-419E-9143-3B4876978D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2" t="3029" r="2213"/>
          <a:stretch/>
        </p:blipFill>
        <p:spPr>
          <a:xfrm>
            <a:off x="107504" y="1275606"/>
            <a:ext cx="5059379" cy="32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99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FAE49B-DB78-6C7D-D7A0-2A2C99F9E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262" y="734969"/>
            <a:ext cx="1294947" cy="18511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28639C-FF37-9B33-5A95-7D4BAAFB20C1}"/>
              </a:ext>
            </a:extLst>
          </p:cNvPr>
          <p:cNvSpPr txBox="1"/>
          <p:nvPr/>
        </p:nvSpPr>
        <p:spPr>
          <a:xfrm>
            <a:off x="2123728" y="653956"/>
            <a:ext cx="4680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89D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- 3</a:t>
            </a:r>
            <a:r>
              <a:rPr lang="en-US" sz="2800" b="1" dirty="0">
                <a:solidFill>
                  <a:srgbClr val="F89D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89D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BF3DCC-0BFC-EC4B-AF0B-50E711395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31590"/>
            <a:ext cx="3560198" cy="35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8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72CB91-9BCF-44DC-6B1B-7D7A2281E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63" t="1109" r="24373" b="83502"/>
          <a:stretch/>
        </p:blipFill>
        <p:spPr>
          <a:xfrm>
            <a:off x="2699792" y="725817"/>
            <a:ext cx="3456384" cy="470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20B4D4-5AB4-0F93-F998-5F4EC9012979}"/>
              </a:ext>
            </a:extLst>
          </p:cNvPr>
          <p:cNvSpPr txBox="1"/>
          <p:nvPr/>
        </p:nvSpPr>
        <p:spPr>
          <a:xfrm>
            <a:off x="5940152" y="1176946"/>
            <a:ext cx="2986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b="1" i="0" u="none" strike="noStrike" dirty="0">
                <a:solidFill>
                  <a:srgbClr val="351C75"/>
                </a:solidFill>
                <a:effectLst/>
                <a:latin typeface="Times New Roman" panose="02020603050405020304" pitchFamily="18" charset="0"/>
              </a:rPr>
              <a:t>Содержание каждо</a:t>
            </a:r>
            <a:r>
              <a:rPr lang="ru-RU" b="1" dirty="0">
                <a:solidFill>
                  <a:srgbClr val="351C75"/>
                </a:solidFill>
                <a:latin typeface="Times New Roman" panose="02020603050405020304" pitchFamily="18" charset="0"/>
              </a:rPr>
              <a:t>го пособия</a:t>
            </a:r>
            <a:r>
              <a:rPr lang="ru-RU" b="1" i="0" u="none" strike="noStrike" dirty="0">
                <a:solidFill>
                  <a:srgbClr val="351C75"/>
                </a:solidFill>
                <a:effectLst/>
                <a:latin typeface="Times New Roman" panose="02020603050405020304" pitchFamily="18" charset="0"/>
              </a:rPr>
              <a:t> соответствует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b="1" i="0" u="none" strike="noStrike" dirty="0">
                <a:solidFill>
                  <a:srgbClr val="351C75"/>
                </a:solidFill>
                <a:effectLst/>
                <a:latin typeface="Times New Roman" panose="02020603050405020304" pitchFamily="18" charset="0"/>
              </a:rPr>
              <a:t>основным разделам программы</a:t>
            </a: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b="1" i="0" u="none" strike="noStrike" dirty="0">
                <a:solidFill>
                  <a:srgbClr val="351C75"/>
                </a:solidFill>
                <a:effectLst/>
                <a:latin typeface="Times New Roman" panose="02020603050405020304" pitchFamily="18" charset="0"/>
              </a:rPr>
              <a:t>по математике. </a:t>
            </a:r>
            <a:endParaRPr lang="ru-RU" b="0" dirty="0"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85B8B7-6975-EBA4-8E18-EEE807DCA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0" y="1156275"/>
            <a:ext cx="4104456" cy="34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89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FAE49B-DB78-6C7D-D7A0-2A2C99F9E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262" y="734969"/>
            <a:ext cx="1294947" cy="18511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28639C-FF37-9B33-5A95-7D4BAAFB20C1}"/>
              </a:ext>
            </a:extLst>
          </p:cNvPr>
          <p:cNvSpPr txBox="1"/>
          <p:nvPr/>
        </p:nvSpPr>
        <p:spPr>
          <a:xfrm>
            <a:off x="2123728" y="653956"/>
            <a:ext cx="4680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89D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- 3</a:t>
            </a:r>
            <a:r>
              <a:rPr lang="en-US" sz="2800" b="1" dirty="0">
                <a:solidFill>
                  <a:srgbClr val="F89D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89D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11DF5A-6B3F-03F8-F236-6B74CBA335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66" t="1233"/>
          <a:stretch/>
        </p:blipFill>
        <p:spPr>
          <a:xfrm>
            <a:off x="179512" y="1177176"/>
            <a:ext cx="4176464" cy="15860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4FA4D1-9880-97DF-09BB-B563068FC5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94" y="2872694"/>
            <a:ext cx="3661426" cy="17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42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FAE49B-DB78-6C7D-D7A0-2A2C99F9E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262" y="734969"/>
            <a:ext cx="1294947" cy="18511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28639C-FF37-9B33-5A95-7D4BAAFB20C1}"/>
              </a:ext>
            </a:extLst>
          </p:cNvPr>
          <p:cNvSpPr txBox="1"/>
          <p:nvPr/>
        </p:nvSpPr>
        <p:spPr>
          <a:xfrm>
            <a:off x="2123728" y="653956"/>
            <a:ext cx="4680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89D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- 3</a:t>
            </a:r>
            <a:r>
              <a:rPr lang="en-US" sz="2800" b="1" dirty="0">
                <a:solidFill>
                  <a:srgbClr val="F89D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89D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65446D-64B7-CE20-F06B-A5A8F38C8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77176"/>
            <a:ext cx="375111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4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28639C-FF37-9B33-5A95-7D4BAAFB20C1}"/>
              </a:ext>
            </a:extLst>
          </p:cNvPr>
          <p:cNvSpPr txBox="1"/>
          <p:nvPr/>
        </p:nvSpPr>
        <p:spPr>
          <a:xfrm>
            <a:off x="2123728" y="691106"/>
            <a:ext cx="4680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D9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- 4</a:t>
            </a:r>
            <a:r>
              <a:rPr lang="en-US" sz="2800" b="1" dirty="0">
                <a:solidFill>
                  <a:srgbClr val="AD9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AD9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B343F0-AD88-419E-F53F-EFBF46AE9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628" y="771550"/>
            <a:ext cx="1220216" cy="17281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0517CDF-C7CA-6D14-5674-7C56758CE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3344"/>
            <a:ext cx="5274224" cy="15841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6E844A5-F62E-61FE-AD75-6ACD5DA824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0" t="3466"/>
          <a:stretch/>
        </p:blipFill>
        <p:spPr>
          <a:xfrm>
            <a:off x="8820" y="2787774"/>
            <a:ext cx="5256584" cy="18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945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28639C-FF37-9B33-5A95-7D4BAAFB20C1}"/>
              </a:ext>
            </a:extLst>
          </p:cNvPr>
          <p:cNvSpPr txBox="1"/>
          <p:nvPr/>
        </p:nvSpPr>
        <p:spPr>
          <a:xfrm>
            <a:off x="2123728" y="691106"/>
            <a:ext cx="4680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D9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- 4</a:t>
            </a:r>
            <a:r>
              <a:rPr lang="en-US" sz="2800" b="1" dirty="0">
                <a:solidFill>
                  <a:srgbClr val="AD9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AD9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B343F0-AD88-419E-F53F-EFBF46AE9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628" y="771550"/>
            <a:ext cx="1220216" cy="17281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49B719-6B4C-A7FD-2128-93C70F2741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6" t="2873"/>
          <a:stretch/>
        </p:blipFill>
        <p:spPr>
          <a:xfrm>
            <a:off x="59790" y="2981061"/>
            <a:ext cx="4752528" cy="1471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E6866A1-5059-BE1E-14F0-B08D4DB9ED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11" t="1413"/>
          <a:stretch/>
        </p:blipFill>
        <p:spPr>
          <a:xfrm>
            <a:off x="149875" y="1152616"/>
            <a:ext cx="4572359" cy="16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3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2008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28639C-FF37-9B33-5A95-7D4BAAFB20C1}"/>
              </a:ext>
            </a:extLst>
          </p:cNvPr>
          <p:cNvSpPr txBox="1"/>
          <p:nvPr/>
        </p:nvSpPr>
        <p:spPr>
          <a:xfrm>
            <a:off x="2123728" y="691106"/>
            <a:ext cx="4680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D9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- 4</a:t>
            </a:r>
            <a:r>
              <a:rPr lang="en-US" sz="2800" b="1" dirty="0">
                <a:solidFill>
                  <a:srgbClr val="AD9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AD9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B343F0-AD88-419E-F53F-EFBF46AE9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628" y="771550"/>
            <a:ext cx="1220216" cy="17281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43A217-1E59-93E9-3A9C-654A2AC6F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1200531"/>
            <a:ext cx="4464496" cy="14819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0F0B02C-05BA-9804-7AE0-CBA11A248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" y="2931790"/>
            <a:ext cx="4781718" cy="10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01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6995645-3C47-3E9E-31CA-E9EE4BDA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627534"/>
            <a:ext cx="6516216" cy="2423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11F6E6-7B18-2080-F9BD-11ED7DDF7FF6}"/>
              </a:ext>
            </a:extLst>
          </p:cNvPr>
          <p:cNvSpPr txBox="1"/>
          <p:nvPr/>
        </p:nvSpPr>
        <p:spPr>
          <a:xfrm>
            <a:off x="107504" y="3038638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Елена Васильевна,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ГБОУ Школа №158,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АУНК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работник образования,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пособий для обучающихся начальной школы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E302991-9C87-E278-9581-37284A6AE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53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648061945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9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71802" y="3500444"/>
            <a:ext cx="2704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1"/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3"/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5"/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7"/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9"/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D1E597-8DAE-D376-19D0-301CA6D3C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2" t="20000" r="6458" b="40000"/>
          <a:stretch/>
        </p:blipFill>
        <p:spPr>
          <a:xfrm>
            <a:off x="2915816" y="686088"/>
            <a:ext cx="3744416" cy="2880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538B41-5036-68DE-48AE-DFCE4D39B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517" y="737694"/>
            <a:ext cx="1731100" cy="24502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ADCFDAF-8B92-3B96-C2BB-F5BDB8E094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65" t="1844"/>
          <a:stretch/>
        </p:blipFill>
        <p:spPr>
          <a:xfrm>
            <a:off x="179512" y="1228989"/>
            <a:ext cx="4571893" cy="25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3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D1E597-8DAE-D376-19D0-301CA6D3C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2" t="20000" r="6458" b="40000"/>
          <a:stretch/>
        </p:blipFill>
        <p:spPr>
          <a:xfrm>
            <a:off x="2915816" y="686088"/>
            <a:ext cx="3744416" cy="2880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538B41-5036-68DE-48AE-DFCE4D39B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517" y="737694"/>
            <a:ext cx="1731100" cy="24502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A76FBB-A0D1-8645-38DF-6E611141C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2" y="1346635"/>
            <a:ext cx="5587898" cy="2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D1E597-8DAE-D376-19D0-301CA6D3C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2" t="20000" r="6458" b="40000"/>
          <a:stretch/>
        </p:blipFill>
        <p:spPr>
          <a:xfrm>
            <a:off x="2915816" y="686088"/>
            <a:ext cx="3744416" cy="2880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538B41-5036-68DE-48AE-DFCE4D39B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517" y="737694"/>
            <a:ext cx="1731100" cy="24502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4D5CCC-5754-D4CE-1856-DBFE47E7A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1" y="1009781"/>
            <a:ext cx="3744416" cy="19060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25D854-B074-4C6E-3203-A50F6E1DA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65" y="2885466"/>
            <a:ext cx="4002673" cy="16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8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BEC519-03F3-472F-324E-002DAAA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16859"/>
            <a:ext cx="995264" cy="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D1E597-8DAE-D376-19D0-301CA6D3C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2" t="20000" r="6458" b="40000"/>
          <a:stretch/>
        </p:blipFill>
        <p:spPr>
          <a:xfrm>
            <a:off x="2915816" y="686088"/>
            <a:ext cx="3744416" cy="2880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538B41-5036-68DE-48AE-DFCE4D39B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517" y="737694"/>
            <a:ext cx="1731100" cy="24502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8AEC23-3E71-E8FA-EAA1-B86302A12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83" y="1135726"/>
            <a:ext cx="4080006" cy="33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4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317</Words>
  <Application>Microsoft Office PowerPoint</Application>
  <PresentationFormat>Экран (16:9)</PresentationFormat>
  <Paragraphs>68</Paragraphs>
  <Slides>56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Степан Малиновский</cp:lastModifiedBy>
  <cp:revision>19</cp:revision>
  <dcterms:created xsi:type="dcterms:W3CDTF">2023-03-27T17:12:42Z</dcterms:created>
  <dcterms:modified xsi:type="dcterms:W3CDTF">2023-05-16T12:47:54Z</dcterms:modified>
</cp:coreProperties>
</file>