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12192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 /><Relationship Id="rId13" Type="http://schemas.openxmlformats.org/officeDocument/2006/relationships/tableStyles" Target="tableStyles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08523F2-53FE-42F4-86B8-4598D299887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1697463-1C33-49B9-B1AC-991EFB90EE5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08523F2-53FE-42F4-86B8-4598D299887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1697463-1C33-49B9-B1AC-991EFB90EE5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08523F2-53FE-42F4-86B8-4598D299887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1697463-1C33-49B9-B1AC-991EFB90EE5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 and bod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59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Shape 60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609600" y="1600200"/>
            <a:ext cx="10972800" cy="496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61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1409055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/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08523F2-53FE-42F4-86B8-4598D299887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1697463-1C33-49B9-B1AC-991EFB90EE5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08523F2-53FE-42F4-86B8-4598D299887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1697463-1C33-49B9-B1AC-991EFB90EE5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08523F2-53FE-42F4-86B8-4598D2998874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1697463-1C33-49B9-B1AC-991EFB90EE5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9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08523F2-53FE-42F4-86B8-4598D2998874}" type="datetimeFigureOut">
              <a:rPr lang="ru-RU"/>
              <a:t/>
            </a:fld>
            <a:endParaRPr lang="ru-RU"/>
          </a:p>
        </p:txBody>
      </p:sp>
      <p:sp>
        <p:nvSpPr>
          <p:cNvPr id="10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1697463-1C33-49B9-B1AC-991EFB90EE5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08523F2-53FE-42F4-86B8-4598D2998874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1697463-1C33-49B9-B1AC-991EFB90EE5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08523F2-53FE-42F4-86B8-4598D299887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1697463-1C33-49B9-B1AC-991EFB90EE5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08523F2-53FE-42F4-86B8-4598D2998874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1697463-1C33-49B9-B1AC-991EFB90EE5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08523F2-53FE-42F4-86B8-4598D2998874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1697463-1C33-49B9-B1AC-991EFB90EE5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8523F2-53FE-42F4-86B8-4598D299887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697463-1C33-49B9-B1AC-991EFB90EE51}" type="slidenum">
              <a:rPr lang="ru-RU"/>
              <a:t/>
            </a:fld>
            <a:endParaRPr lang="ru-RU"/>
          </a:p>
        </p:txBody>
      </p:sp>
      <p:pic>
        <p:nvPicPr>
          <p:cNvPr id="9" name="Рисунок 14" hidden="0"/>
          <p:cNvPicPr>
            <a:picLocks noChangeAspect="1"/>
          </p:cNvPicPr>
          <p:nvPr isPhoto="0" userDrawn="1"/>
        </p:nvPicPr>
        <p:blipFill>
          <a:blip r:embed="rId14"/>
          <a:stretch/>
        </p:blipFill>
        <p:spPr bwMode="auto">
          <a:xfrm>
            <a:off x="1511" y="0"/>
            <a:ext cx="1757966" cy="640276"/>
          </a:xfrm>
          <a:prstGeom prst="rect">
            <a:avLst/>
          </a:prstGeom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oleObject" Target="../embeddings/oleObject1.bin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hyperlink" Target="https://lecta.ru/ksg/" TargetMode="Externa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4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emf"/><Relationship Id="rId3" Type="http://schemas.openxmlformats.org/officeDocument/2006/relationships/oleObject" Target="../embeddings/oleObject2.bin"/><Relationship Id="rId4" Type="http://schemas.openxmlformats.org/officeDocument/2006/relationships/hyperlink" Target="mailto:vopros@prosv.ru" TargetMode="External"/><Relationship Id="rId5" Type="http://schemas.openxmlformats.org/officeDocument/2006/relationships/hyperlink" Target="https://shop.prosv.ru/formirovanie-funkcionalnoj-gramotnosti-sbornik-zadach-po-russkomu-yazyku-dlya-8-11-klassov2781" TargetMode="External"/><Relationship Id="rId6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5" hidden="0"/>
          <p:cNvSpPr/>
          <p:nvPr isPhoto="0" userDrawn="0"/>
        </p:nvSpPr>
        <p:spPr bwMode="auto">
          <a:xfrm>
            <a:off x="186182" y="4101075"/>
            <a:ext cx="11819633" cy="2112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2000" b="1">
                <a:solidFill>
                  <a:schemeClr val="accent5">
                    <a:lumMod val="75000"/>
                  </a:schemeClr>
                </a:solidFill>
              </a:rPr>
              <a:t>К школе готов! Цифровой сервис в помощь педагогам и родителям при подготовке ребёнка к школе</a:t>
            </a:r>
            <a:endParaRPr lang="ru-RU" sz="20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angle 7" hidden="0"/>
          <p:cNvSpPr>
            <a:spLocks noChangeArrowheads="1"/>
          </p:cNvSpPr>
          <p:nvPr isPhoto="0" userDrawn="0"/>
        </p:nvSpPr>
        <p:spPr bwMode="auto">
          <a:xfrm>
            <a:off x="7573455" y="2669879"/>
            <a:ext cx="1477453" cy="1233124"/>
          </a:xfrm>
          <a:prstGeom prst="rect">
            <a:avLst/>
          </a:prstGeom>
          <a:solidFill>
            <a:srgbClr val="9ED44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6" name="Rectangle 8" hidden="0"/>
          <p:cNvSpPr>
            <a:spLocks noChangeArrowheads="1"/>
          </p:cNvSpPr>
          <p:nvPr isPhoto="0" userDrawn="0"/>
        </p:nvSpPr>
        <p:spPr bwMode="auto">
          <a:xfrm>
            <a:off x="4618544" y="203633"/>
            <a:ext cx="1477453" cy="1233124"/>
          </a:xfrm>
          <a:prstGeom prst="rect">
            <a:avLst/>
          </a:prstGeom>
          <a:solidFill>
            <a:srgbClr val="9ED44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7" name="Rectangle 9" hidden="0"/>
          <p:cNvSpPr>
            <a:spLocks noChangeArrowheads="1"/>
          </p:cNvSpPr>
          <p:nvPr isPhoto="0" userDrawn="0"/>
        </p:nvSpPr>
        <p:spPr bwMode="auto">
          <a:xfrm>
            <a:off x="10528363" y="2669879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8" name="Rectangle 11" hidden="0"/>
          <p:cNvSpPr>
            <a:spLocks noChangeArrowheads="1"/>
          </p:cNvSpPr>
          <p:nvPr isPhoto="0" userDrawn="0"/>
        </p:nvSpPr>
        <p:spPr bwMode="auto">
          <a:xfrm>
            <a:off x="3141091" y="203633"/>
            <a:ext cx="1477453" cy="1233124"/>
          </a:xfrm>
          <a:prstGeom prst="rect">
            <a:avLst/>
          </a:prstGeom>
          <a:solidFill>
            <a:srgbClr val="5471A9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9" name="Rectangle 12" hidden="0"/>
          <p:cNvSpPr>
            <a:spLocks noChangeArrowheads="1"/>
          </p:cNvSpPr>
          <p:nvPr isPhoto="0" userDrawn="0"/>
        </p:nvSpPr>
        <p:spPr bwMode="auto">
          <a:xfrm>
            <a:off x="6096002" y="203633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10" name="Rectangle 13" hidden="0"/>
          <p:cNvSpPr>
            <a:spLocks noChangeArrowheads="1"/>
          </p:cNvSpPr>
          <p:nvPr isPhoto="0" userDrawn="0"/>
        </p:nvSpPr>
        <p:spPr bwMode="auto">
          <a:xfrm>
            <a:off x="10528363" y="203633"/>
            <a:ext cx="1477453" cy="1233124"/>
          </a:xfrm>
          <a:prstGeom prst="rect">
            <a:avLst/>
          </a:prstGeom>
          <a:solidFill>
            <a:srgbClr val="43D1A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11" name="Rectangle 15" hidden="0"/>
          <p:cNvSpPr>
            <a:spLocks noChangeArrowheads="1"/>
          </p:cNvSpPr>
          <p:nvPr isPhoto="0" userDrawn="0"/>
        </p:nvSpPr>
        <p:spPr bwMode="auto">
          <a:xfrm>
            <a:off x="186183" y="203633"/>
            <a:ext cx="1477453" cy="1233124"/>
          </a:xfrm>
          <a:prstGeom prst="rect">
            <a:avLst/>
          </a:prstGeom>
          <a:solidFill>
            <a:srgbClr val="43D1A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12" name="Rectangle 16" hidden="0"/>
          <p:cNvSpPr>
            <a:spLocks noChangeArrowheads="1"/>
          </p:cNvSpPr>
          <p:nvPr isPhoto="0" userDrawn="0"/>
        </p:nvSpPr>
        <p:spPr bwMode="auto">
          <a:xfrm>
            <a:off x="7573455" y="203633"/>
            <a:ext cx="2954908" cy="1233124"/>
          </a:xfrm>
          <a:prstGeom prst="rect">
            <a:avLst/>
          </a:prstGeom>
          <a:solidFill>
            <a:srgbClr val="2D2B8D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13" name="Rectangle 17" hidden="0"/>
          <p:cNvSpPr>
            <a:spLocks noChangeArrowheads="1"/>
          </p:cNvSpPr>
          <p:nvPr isPhoto="0" userDrawn="0"/>
        </p:nvSpPr>
        <p:spPr bwMode="auto">
          <a:xfrm>
            <a:off x="186183" y="2669879"/>
            <a:ext cx="1477453" cy="1233124"/>
          </a:xfrm>
          <a:prstGeom prst="rect">
            <a:avLst/>
          </a:prstGeom>
          <a:solidFill>
            <a:srgbClr val="F5B14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14" name="Rectangle 18" hidden="0"/>
          <p:cNvSpPr>
            <a:spLocks noChangeArrowheads="1"/>
          </p:cNvSpPr>
          <p:nvPr isPhoto="0" userDrawn="0"/>
        </p:nvSpPr>
        <p:spPr bwMode="auto">
          <a:xfrm>
            <a:off x="3141091" y="2669879"/>
            <a:ext cx="1477453" cy="1233124"/>
          </a:xfrm>
          <a:prstGeom prst="rect">
            <a:avLst/>
          </a:prstGeom>
          <a:solidFill>
            <a:srgbClr val="5471A9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15" name="Rectangle 19" hidden="0"/>
          <p:cNvSpPr>
            <a:spLocks noChangeArrowheads="1"/>
          </p:cNvSpPr>
          <p:nvPr isPhoto="0" userDrawn="0"/>
        </p:nvSpPr>
        <p:spPr bwMode="auto">
          <a:xfrm>
            <a:off x="6096002" y="1436757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16" name="Rectangle 20" hidden="0"/>
          <p:cNvSpPr>
            <a:spLocks noChangeArrowheads="1"/>
          </p:cNvSpPr>
          <p:nvPr isPhoto="0" userDrawn="0"/>
        </p:nvSpPr>
        <p:spPr bwMode="auto">
          <a:xfrm>
            <a:off x="10522918" y="1436755"/>
            <a:ext cx="1477453" cy="1233124"/>
          </a:xfrm>
          <a:prstGeom prst="rect">
            <a:avLst/>
          </a:prstGeom>
          <a:solidFill>
            <a:srgbClr val="F5B14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17" name="Rectangle 21" hidden="0"/>
          <p:cNvSpPr>
            <a:spLocks noChangeArrowheads="1"/>
          </p:cNvSpPr>
          <p:nvPr isPhoto="0" userDrawn="0"/>
        </p:nvSpPr>
        <p:spPr bwMode="auto">
          <a:xfrm>
            <a:off x="4618544" y="1436757"/>
            <a:ext cx="1477453" cy="1233124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18" name="Rectangle 22" hidden="0"/>
          <p:cNvSpPr>
            <a:spLocks noChangeArrowheads="1"/>
          </p:cNvSpPr>
          <p:nvPr isPhoto="0" userDrawn="0"/>
        </p:nvSpPr>
        <p:spPr bwMode="auto">
          <a:xfrm>
            <a:off x="3141091" y="1436757"/>
            <a:ext cx="1477453" cy="1233124"/>
          </a:xfrm>
          <a:prstGeom prst="rect">
            <a:avLst/>
          </a:prstGeom>
          <a:solidFill>
            <a:srgbClr val="43D1A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19" name="Rectangle 23" hidden="0"/>
          <p:cNvSpPr>
            <a:spLocks noChangeArrowheads="1"/>
          </p:cNvSpPr>
          <p:nvPr isPhoto="0" userDrawn="0"/>
        </p:nvSpPr>
        <p:spPr bwMode="auto">
          <a:xfrm>
            <a:off x="1663636" y="2669879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20" name="Rectangle 24" hidden="0"/>
          <p:cNvSpPr>
            <a:spLocks noChangeArrowheads="1"/>
          </p:cNvSpPr>
          <p:nvPr isPhoto="0" userDrawn="0"/>
        </p:nvSpPr>
        <p:spPr bwMode="auto">
          <a:xfrm>
            <a:off x="1663636" y="203633"/>
            <a:ext cx="1477453" cy="1233124"/>
          </a:xfrm>
          <a:prstGeom prst="rect">
            <a:avLst/>
          </a:prstGeom>
          <a:solidFill>
            <a:srgbClr val="F5B14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21" name="Rectangle 25" hidden="0"/>
          <p:cNvSpPr>
            <a:spLocks noChangeArrowheads="1"/>
          </p:cNvSpPr>
          <p:nvPr isPhoto="0" userDrawn="0"/>
        </p:nvSpPr>
        <p:spPr bwMode="auto">
          <a:xfrm>
            <a:off x="1663636" y="1436757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22" name="Rectangle 26" hidden="0"/>
          <p:cNvSpPr>
            <a:spLocks noChangeArrowheads="1"/>
          </p:cNvSpPr>
          <p:nvPr isPhoto="0" userDrawn="0"/>
        </p:nvSpPr>
        <p:spPr bwMode="auto">
          <a:xfrm>
            <a:off x="4618544" y="2669879"/>
            <a:ext cx="1477453" cy="1233124"/>
          </a:xfrm>
          <a:prstGeom prst="rect">
            <a:avLst/>
          </a:prstGeom>
          <a:solidFill>
            <a:srgbClr val="F5B14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23" name="Rectangle 27" hidden="0"/>
          <p:cNvSpPr>
            <a:spLocks noChangeArrowheads="1"/>
          </p:cNvSpPr>
          <p:nvPr isPhoto="0" userDrawn="0"/>
        </p:nvSpPr>
        <p:spPr bwMode="auto">
          <a:xfrm>
            <a:off x="6096002" y="2669879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24" name="Rectangle 28" hidden="0"/>
          <p:cNvSpPr>
            <a:spLocks noChangeArrowheads="1"/>
          </p:cNvSpPr>
          <p:nvPr isPhoto="0" userDrawn="0"/>
        </p:nvSpPr>
        <p:spPr bwMode="auto">
          <a:xfrm>
            <a:off x="9050908" y="2669879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25" name="Rectangle 29" hidden="0"/>
          <p:cNvSpPr>
            <a:spLocks noChangeArrowheads="1"/>
          </p:cNvSpPr>
          <p:nvPr isPhoto="0" userDrawn="0"/>
        </p:nvSpPr>
        <p:spPr bwMode="auto">
          <a:xfrm>
            <a:off x="186183" y="1436757"/>
            <a:ext cx="1477453" cy="1233124"/>
          </a:xfrm>
          <a:prstGeom prst="rect">
            <a:avLst/>
          </a:prstGeom>
          <a:solidFill>
            <a:srgbClr val="9ED44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26" name="Freeform 30" hidden="0"/>
          <p:cNvSpPr>
            <a:spLocks noEditPoints="1"/>
          </p:cNvSpPr>
          <p:nvPr isPhoto="0" userDrawn="0"/>
        </p:nvSpPr>
        <p:spPr bwMode="auto">
          <a:xfrm>
            <a:off x="10963791" y="3056737"/>
            <a:ext cx="606596" cy="489249"/>
          </a:xfrm>
          <a:custGeom>
            <a:avLst/>
            <a:gdLst>
              <a:gd name="T0" fmla="*/ 442 w 884"/>
              <a:gd name="T1" fmla="*/ 286 h 711"/>
              <a:gd name="T2" fmla="*/ 334 w 884"/>
              <a:gd name="T3" fmla="*/ 179 h 711"/>
              <a:gd name="T4" fmla="*/ 442 w 884"/>
              <a:gd name="T5" fmla="*/ 71 h 711"/>
              <a:gd name="T6" fmla="*/ 549 w 884"/>
              <a:gd name="T7" fmla="*/ 179 h 711"/>
              <a:gd name="T8" fmla="*/ 442 w 884"/>
              <a:gd name="T9" fmla="*/ 286 h 711"/>
              <a:gd name="T10" fmla="*/ 442 w 884"/>
              <a:gd name="T11" fmla="*/ 0 h 711"/>
              <a:gd name="T12" fmla="*/ 263 w 884"/>
              <a:gd name="T13" fmla="*/ 179 h 711"/>
              <a:gd name="T14" fmla="*/ 442 w 884"/>
              <a:gd name="T15" fmla="*/ 358 h 711"/>
              <a:gd name="T16" fmla="*/ 514 w 884"/>
              <a:gd name="T17" fmla="*/ 343 h 711"/>
              <a:gd name="T18" fmla="*/ 514 w 884"/>
              <a:gd name="T19" fmla="*/ 577 h 711"/>
              <a:gd name="T20" fmla="*/ 442 w 884"/>
              <a:gd name="T21" fmla="*/ 529 h 711"/>
              <a:gd name="T22" fmla="*/ 370 w 884"/>
              <a:gd name="T23" fmla="*/ 577 h 711"/>
              <a:gd name="T24" fmla="*/ 370 w 884"/>
              <a:gd name="T25" fmla="*/ 391 h 711"/>
              <a:gd name="T26" fmla="*/ 299 w 884"/>
              <a:gd name="T27" fmla="*/ 391 h 711"/>
              <a:gd name="T28" fmla="*/ 299 w 884"/>
              <a:gd name="T29" fmla="*/ 711 h 711"/>
              <a:gd name="T30" fmla="*/ 442 w 884"/>
              <a:gd name="T31" fmla="*/ 616 h 711"/>
              <a:gd name="T32" fmla="*/ 585 w 884"/>
              <a:gd name="T33" fmla="*/ 711 h 711"/>
              <a:gd name="T34" fmla="*/ 585 w 884"/>
              <a:gd name="T35" fmla="*/ 285 h 711"/>
              <a:gd name="T36" fmla="*/ 621 w 884"/>
              <a:gd name="T37" fmla="*/ 179 h 711"/>
              <a:gd name="T38" fmla="*/ 442 w 884"/>
              <a:gd name="T39" fmla="*/ 0 h 711"/>
              <a:gd name="T40" fmla="*/ 836 w 884"/>
              <a:gd name="T41" fmla="*/ 36 h 711"/>
              <a:gd name="T42" fmla="*/ 662 w 884"/>
              <a:gd name="T43" fmla="*/ 60 h 711"/>
              <a:gd name="T44" fmla="*/ 687 w 884"/>
              <a:gd name="T45" fmla="*/ 130 h 711"/>
              <a:gd name="T46" fmla="*/ 789 w 884"/>
              <a:gd name="T47" fmla="*/ 116 h 711"/>
              <a:gd name="T48" fmla="*/ 789 w 884"/>
              <a:gd name="T49" fmla="*/ 277 h 711"/>
              <a:gd name="T50" fmla="*/ 678 w 884"/>
              <a:gd name="T51" fmla="*/ 262 h 711"/>
              <a:gd name="T52" fmla="*/ 641 w 884"/>
              <a:gd name="T53" fmla="*/ 330 h 711"/>
              <a:gd name="T54" fmla="*/ 836 w 884"/>
              <a:gd name="T55" fmla="*/ 358 h 711"/>
              <a:gd name="T56" fmla="*/ 836 w 884"/>
              <a:gd name="T57" fmla="*/ 36 h 711"/>
              <a:gd name="T58" fmla="*/ 95 w 884"/>
              <a:gd name="T59" fmla="*/ 277 h 711"/>
              <a:gd name="T60" fmla="*/ 95 w 884"/>
              <a:gd name="T61" fmla="*/ 116 h 711"/>
              <a:gd name="T62" fmla="*/ 196 w 884"/>
              <a:gd name="T63" fmla="*/ 130 h 711"/>
              <a:gd name="T64" fmla="*/ 221 w 884"/>
              <a:gd name="T65" fmla="*/ 60 h 711"/>
              <a:gd name="T66" fmla="*/ 48 w 884"/>
              <a:gd name="T67" fmla="*/ 35 h 711"/>
              <a:gd name="T68" fmla="*/ 48 w 884"/>
              <a:gd name="T69" fmla="*/ 358 h 711"/>
              <a:gd name="T70" fmla="*/ 243 w 884"/>
              <a:gd name="T71" fmla="*/ 331 h 711"/>
              <a:gd name="T72" fmla="*/ 206 w 884"/>
              <a:gd name="T73" fmla="*/ 263 h 711"/>
              <a:gd name="T74" fmla="*/ 95 w 884"/>
              <a:gd name="T75" fmla="*/ 277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84" h="711" fill="norm" stroke="1" extrusionOk="0">
                <a:moveTo>
                  <a:pt x="442" y="286"/>
                </a:moveTo>
                <a:cubicBezTo>
                  <a:pt x="382" y="286"/>
                  <a:pt x="334" y="238"/>
                  <a:pt x="334" y="179"/>
                </a:cubicBezTo>
                <a:cubicBezTo>
                  <a:pt x="334" y="120"/>
                  <a:pt x="382" y="71"/>
                  <a:pt x="442" y="71"/>
                </a:cubicBezTo>
                <a:cubicBezTo>
                  <a:pt x="501" y="71"/>
                  <a:pt x="549" y="120"/>
                  <a:pt x="549" y="179"/>
                </a:cubicBezTo>
                <a:cubicBezTo>
                  <a:pt x="549" y="238"/>
                  <a:pt x="501" y="286"/>
                  <a:pt x="442" y="286"/>
                </a:cubicBezTo>
                <a:close/>
                <a:moveTo>
                  <a:pt x="442" y="0"/>
                </a:moveTo>
                <a:cubicBezTo>
                  <a:pt x="343" y="0"/>
                  <a:pt x="263" y="80"/>
                  <a:pt x="263" y="179"/>
                </a:cubicBezTo>
                <a:cubicBezTo>
                  <a:pt x="263" y="277"/>
                  <a:pt x="343" y="358"/>
                  <a:pt x="442" y="358"/>
                </a:cubicBezTo>
                <a:cubicBezTo>
                  <a:pt x="467" y="358"/>
                  <a:pt x="478" y="352"/>
                  <a:pt x="514" y="343"/>
                </a:cubicBezTo>
                <a:lnTo>
                  <a:pt x="514" y="577"/>
                </a:lnTo>
                <a:lnTo>
                  <a:pt x="442" y="529"/>
                </a:lnTo>
                <a:lnTo>
                  <a:pt x="370" y="577"/>
                </a:lnTo>
                <a:lnTo>
                  <a:pt x="370" y="391"/>
                </a:lnTo>
                <a:lnTo>
                  <a:pt x="299" y="391"/>
                </a:lnTo>
                <a:lnTo>
                  <a:pt x="299" y="711"/>
                </a:lnTo>
                <a:lnTo>
                  <a:pt x="442" y="616"/>
                </a:lnTo>
                <a:lnTo>
                  <a:pt x="585" y="711"/>
                </a:lnTo>
                <a:lnTo>
                  <a:pt x="585" y="285"/>
                </a:lnTo>
                <a:cubicBezTo>
                  <a:pt x="621" y="255"/>
                  <a:pt x="621" y="219"/>
                  <a:pt x="621" y="179"/>
                </a:cubicBezTo>
                <a:cubicBezTo>
                  <a:pt x="621" y="80"/>
                  <a:pt x="540" y="0"/>
                  <a:pt x="442" y="0"/>
                </a:cubicBezTo>
                <a:close/>
                <a:moveTo>
                  <a:pt x="836" y="36"/>
                </a:moveTo>
                <a:cubicBezTo>
                  <a:pt x="778" y="46"/>
                  <a:pt x="720" y="54"/>
                  <a:pt x="662" y="60"/>
                </a:cubicBezTo>
                <a:cubicBezTo>
                  <a:pt x="674" y="82"/>
                  <a:pt x="683" y="105"/>
                  <a:pt x="687" y="130"/>
                </a:cubicBezTo>
                <a:cubicBezTo>
                  <a:pt x="721" y="126"/>
                  <a:pt x="756" y="121"/>
                  <a:pt x="789" y="116"/>
                </a:cubicBezTo>
                <a:cubicBezTo>
                  <a:pt x="804" y="169"/>
                  <a:pt x="804" y="224"/>
                  <a:pt x="789" y="277"/>
                </a:cubicBezTo>
                <a:cubicBezTo>
                  <a:pt x="752" y="271"/>
                  <a:pt x="715" y="266"/>
                  <a:pt x="678" y="262"/>
                </a:cubicBezTo>
                <a:cubicBezTo>
                  <a:pt x="669" y="287"/>
                  <a:pt x="656" y="310"/>
                  <a:pt x="641" y="330"/>
                </a:cubicBezTo>
                <a:cubicBezTo>
                  <a:pt x="706" y="336"/>
                  <a:pt x="771" y="346"/>
                  <a:pt x="836" y="358"/>
                </a:cubicBezTo>
                <a:cubicBezTo>
                  <a:pt x="883" y="258"/>
                  <a:pt x="884" y="138"/>
                  <a:pt x="836" y="36"/>
                </a:cubicBezTo>
                <a:close/>
                <a:moveTo>
                  <a:pt x="95" y="277"/>
                </a:moveTo>
                <a:cubicBezTo>
                  <a:pt x="81" y="225"/>
                  <a:pt x="81" y="170"/>
                  <a:pt x="95" y="116"/>
                </a:cubicBezTo>
                <a:cubicBezTo>
                  <a:pt x="129" y="122"/>
                  <a:pt x="162" y="126"/>
                  <a:pt x="196" y="130"/>
                </a:cubicBezTo>
                <a:cubicBezTo>
                  <a:pt x="201" y="105"/>
                  <a:pt x="209" y="82"/>
                  <a:pt x="221" y="60"/>
                </a:cubicBezTo>
                <a:cubicBezTo>
                  <a:pt x="163" y="54"/>
                  <a:pt x="105" y="46"/>
                  <a:pt x="48" y="35"/>
                </a:cubicBezTo>
                <a:cubicBezTo>
                  <a:pt x="3" y="140"/>
                  <a:pt x="0" y="255"/>
                  <a:pt x="48" y="358"/>
                </a:cubicBezTo>
                <a:cubicBezTo>
                  <a:pt x="112" y="346"/>
                  <a:pt x="178" y="337"/>
                  <a:pt x="243" y="331"/>
                </a:cubicBezTo>
                <a:cubicBezTo>
                  <a:pt x="227" y="310"/>
                  <a:pt x="215" y="287"/>
                  <a:pt x="206" y="263"/>
                </a:cubicBezTo>
                <a:cubicBezTo>
                  <a:pt x="169" y="267"/>
                  <a:pt x="132" y="271"/>
                  <a:pt x="95" y="2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27" name="Freeform 31" hidden="0"/>
          <p:cNvSpPr>
            <a:spLocks noEditPoints="1"/>
          </p:cNvSpPr>
          <p:nvPr isPhoto="0" userDrawn="0"/>
        </p:nvSpPr>
        <p:spPr bwMode="auto">
          <a:xfrm>
            <a:off x="5062984" y="3029721"/>
            <a:ext cx="591581" cy="567288"/>
          </a:xfrm>
          <a:custGeom>
            <a:avLst/>
            <a:gdLst>
              <a:gd name="T0" fmla="*/ 466 w 860"/>
              <a:gd name="T1" fmla="*/ 465 h 823"/>
              <a:gd name="T2" fmla="*/ 394 w 860"/>
              <a:gd name="T3" fmla="*/ 393 h 823"/>
              <a:gd name="T4" fmla="*/ 537 w 860"/>
              <a:gd name="T5" fmla="*/ 716 h 823"/>
              <a:gd name="T6" fmla="*/ 609 w 860"/>
              <a:gd name="T7" fmla="*/ 644 h 823"/>
              <a:gd name="T8" fmla="*/ 537 w 860"/>
              <a:gd name="T9" fmla="*/ 716 h 823"/>
              <a:gd name="T10" fmla="*/ 609 w 860"/>
              <a:gd name="T11" fmla="*/ 608 h 823"/>
              <a:gd name="T12" fmla="*/ 537 w 860"/>
              <a:gd name="T13" fmla="*/ 537 h 823"/>
              <a:gd name="T14" fmla="*/ 716 w 860"/>
              <a:gd name="T15" fmla="*/ 644 h 823"/>
              <a:gd name="T16" fmla="*/ 645 w 860"/>
              <a:gd name="T17" fmla="*/ 716 h 823"/>
              <a:gd name="T18" fmla="*/ 716 w 860"/>
              <a:gd name="T19" fmla="*/ 644 h 823"/>
              <a:gd name="T20" fmla="*/ 645 w 860"/>
              <a:gd name="T21" fmla="*/ 537 h 823"/>
              <a:gd name="T22" fmla="*/ 716 w 860"/>
              <a:gd name="T23" fmla="*/ 608 h 823"/>
              <a:gd name="T24" fmla="*/ 251 w 860"/>
              <a:gd name="T25" fmla="*/ 716 h 823"/>
              <a:gd name="T26" fmla="*/ 322 w 860"/>
              <a:gd name="T27" fmla="*/ 644 h 823"/>
              <a:gd name="T28" fmla="*/ 251 w 860"/>
              <a:gd name="T29" fmla="*/ 716 h 823"/>
              <a:gd name="T30" fmla="*/ 322 w 860"/>
              <a:gd name="T31" fmla="*/ 608 h 823"/>
              <a:gd name="T32" fmla="*/ 251 w 860"/>
              <a:gd name="T33" fmla="*/ 537 h 823"/>
              <a:gd name="T34" fmla="*/ 143 w 860"/>
              <a:gd name="T35" fmla="*/ 716 h 823"/>
              <a:gd name="T36" fmla="*/ 215 w 860"/>
              <a:gd name="T37" fmla="*/ 644 h 823"/>
              <a:gd name="T38" fmla="*/ 143 w 860"/>
              <a:gd name="T39" fmla="*/ 716 h 823"/>
              <a:gd name="T40" fmla="*/ 215 w 860"/>
              <a:gd name="T41" fmla="*/ 608 h 823"/>
              <a:gd name="T42" fmla="*/ 143 w 860"/>
              <a:gd name="T43" fmla="*/ 537 h 823"/>
              <a:gd name="T44" fmla="*/ 788 w 860"/>
              <a:gd name="T45" fmla="*/ 752 h 823"/>
              <a:gd name="T46" fmla="*/ 466 w 860"/>
              <a:gd name="T47" fmla="*/ 537 h 823"/>
              <a:gd name="T48" fmla="*/ 394 w 860"/>
              <a:gd name="T49" fmla="*/ 752 h 823"/>
              <a:gd name="T50" fmla="*/ 72 w 860"/>
              <a:gd name="T51" fmla="*/ 501 h 823"/>
              <a:gd name="T52" fmla="*/ 430 w 860"/>
              <a:gd name="T53" fmla="*/ 269 h 823"/>
              <a:gd name="T54" fmla="*/ 788 w 860"/>
              <a:gd name="T55" fmla="*/ 501 h 823"/>
              <a:gd name="T56" fmla="*/ 100 w 860"/>
              <a:gd name="T57" fmla="*/ 358 h 823"/>
              <a:gd name="T58" fmla="*/ 199 w 860"/>
              <a:gd name="T59" fmla="*/ 429 h 823"/>
              <a:gd name="T60" fmla="*/ 100 w 860"/>
              <a:gd name="T61" fmla="*/ 358 h 823"/>
              <a:gd name="T62" fmla="*/ 778 w 860"/>
              <a:gd name="T63" fmla="*/ 429 h 823"/>
              <a:gd name="T64" fmla="*/ 600 w 860"/>
              <a:gd name="T65" fmla="*/ 358 h 823"/>
              <a:gd name="T66" fmla="*/ 816 w 860"/>
              <a:gd name="T67" fmla="*/ 286 h 823"/>
              <a:gd name="T68" fmla="*/ 466 w 860"/>
              <a:gd name="T69" fmla="*/ 183 h 823"/>
              <a:gd name="T70" fmla="*/ 483 w 860"/>
              <a:gd name="T71" fmla="*/ 73 h 823"/>
              <a:gd name="T72" fmla="*/ 645 w 860"/>
              <a:gd name="T73" fmla="*/ 53 h 823"/>
              <a:gd name="T74" fmla="*/ 430 w 860"/>
              <a:gd name="T75" fmla="*/ 0 h 823"/>
              <a:gd name="T76" fmla="*/ 394 w 860"/>
              <a:gd name="T77" fmla="*/ 183 h 823"/>
              <a:gd name="T78" fmla="*/ 44 w 860"/>
              <a:gd name="T79" fmla="*/ 286 h 823"/>
              <a:gd name="T80" fmla="*/ 0 w 860"/>
              <a:gd name="T81" fmla="*/ 823 h 823"/>
              <a:gd name="T82" fmla="*/ 860 w 860"/>
              <a:gd name="T83" fmla="*/ 448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60" h="823" fill="norm" stroke="1" extrusionOk="0">
                <a:moveTo>
                  <a:pt x="394" y="465"/>
                </a:moveTo>
                <a:lnTo>
                  <a:pt x="466" y="465"/>
                </a:lnTo>
                <a:lnTo>
                  <a:pt x="466" y="393"/>
                </a:lnTo>
                <a:lnTo>
                  <a:pt x="394" y="393"/>
                </a:lnTo>
                <a:lnTo>
                  <a:pt x="394" y="465"/>
                </a:lnTo>
                <a:close/>
                <a:moveTo>
                  <a:pt x="537" y="716"/>
                </a:moveTo>
                <a:lnTo>
                  <a:pt x="609" y="716"/>
                </a:lnTo>
                <a:lnTo>
                  <a:pt x="609" y="644"/>
                </a:lnTo>
                <a:lnTo>
                  <a:pt x="537" y="644"/>
                </a:lnTo>
                <a:lnTo>
                  <a:pt x="537" y="716"/>
                </a:lnTo>
                <a:close/>
                <a:moveTo>
                  <a:pt x="537" y="608"/>
                </a:moveTo>
                <a:lnTo>
                  <a:pt x="609" y="608"/>
                </a:lnTo>
                <a:lnTo>
                  <a:pt x="609" y="537"/>
                </a:lnTo>
                <a:lnTo>
                  <a:pt x="537" y="537"/>
                </a:lnTo>
                <a:lnTo>
                  <a:pt x="537" y="608"/>
                </a:lnTo>
                <a:close/>
                <a:moveTo>
                  <a:pt x="716" y="644"/>
                </a:moveTo>
                <a:lnTo>
                  <a:pt x="645" y="644"/>
                </a:lnTo>
                <a:lnTo>
                  <a:pt x="645" y="716"/>
                </a:lnTo>
                <a:lnTo>
                  <a:pt x="716" y="716"/>
                </a:lnTo>
                <a:lnTo>
                  <a:pt x="716" y="644"/>
                </a:lnTo>
                <a:close/>
                <a:moveTo>
                  <a:pt x="716" y="537"/>
                </a:moveTo>
                <a:lnTo>
                  <a:pt x="645" y="537"/>
                </a:lnTo>
                <a:lnTo>
                  <a:pt x="645" y="608"/>
                </a:lnTo>
                <a:lnTo>
                  <a:pt x="716" y="608"/>
                </a:lnTo>
                <a:lnTo>
                  <a:pt x="716" y="537"/>
                </a:lnTo>
                <a:close/>
                <a:moveTo>
                  <a:pt x="251" y="716"/>
                </a:moveTo>
                <a:lnTo>
                  <a:pt x="322" y="716"/>
                </a:lnTo>
                <a:lnTo>
                  <a:pt x="322" y="644"/>
                </a:lnTo>
                <a:lnTo>
                  <a:pt x="251" y="644"/>
                </a:lnTo>
                <a:lnTo>
                  <a:pt x="251" y="716"/>
                </a:lnTo>
                <a:close/>
                <a:moveTo>
                  <a:pt x="251" y="608"/>
                </a:moveTo>
                <a:lnTo>
                  <a:pt x="322" y="608"/>
                </a:lnTo>
                <a:lnTo>
                  <a:pt x="322" y="537"/>
                </a:lnTo>
                <a:lnTo>
                  <a:pt x="251" y="537"/>
                </a:lnTo>
                <a:lnTo>
                  <a:pt x="251" y="608"/>
                </a:lnTo>
                <a:close/>
                <a:moveTo>
                  <a:pt x="143" y="716"/>
                </a:moveTo>
                <a:lnTo>
                  <a:pt x="215" y="716"/>
                </a:lnTo>
                <a:lnTo>
                  <a:pt x="215" y="644"/>
                </a:lnTo>
                <a:lnTo>
                  <a:pt x="143" y="644"/>
                </a:lnTo>
                <a:lnTo>
                  <a:pt x="143" y="716"/>
                </a:lnTo>
                <a:close/>
                <a:moveTo>
                  <a:pt x="143" y="608"/>
                </a:moveTo>
                <a:lnTo>
                  <a:pt x="215" y="608"/>
                </a:lnTo>
                <a:lnTo>
                  <a:pt x="215" y="537"/>
                </a:lnTo>
                <a:lnTo>
                  <a:pt x="143" y="537"/>
                </a:lnTo>
                <a:lnTo>
                  <a:pt x="143" y="608"/>
                </a:lnTo>
                <a:close/>
                <a:moveTo>
                  <a:pt x="788" y="752"/>
                </a:moveTo>
                <a:lnTo>
                  <a:pt x="466" y="752"/>
                </a:lnTo>
                <a:lnTo>
                  <a:pt x="466" y="537"/>
                </a:lnTo>
                <a:lnTo>
                  <a:pt x="394" y="537"/>
                </a:lnTo>
                <a:lnTo>
                  <a:pt x="394" y="752"/>
                </a:lnTo>
                <a:lnTo>
                  <a:pt x="72" y="752"/>
                </a:lnTo>
                <a:lnTo>
                  <a:pt x="72" y="501"/>
                </a:lnTo>
                <a:lnTo>
                  <a:pt x="232" y="501"/>
                </a:lnTo>
                <a:lnTo>
                  <a:pt x="430" y="269"/>
                </a:lnTo>
                <a:lnTo>
                  <a:pt x="628" y="501"/>
                </a:lnTo>
                <a:lnTo>
                  <a:pt x="788" y="501"/>
                </a:lnTo>
                <a:lnTo>
                  <a:pt x="788" y="752"/>
                </a:lnTo>
                <a:close/>
                <a:moveTo>
                  <a:pt x="100" y="358"/>
                </a:moveTo>
                <a:lnTo>
                  <a:pt x="260" y="358"/>
                </a:lnTo>
                <a:lnTo>
                  <a:pt x="199" y="429"/>
                </a:lnTo>
                <a:lnTo>
                  <a:pt x="82" y="429"/>
                </a:lnTo>
                <a:lnTo>
                  <a:pt x="100" y="358"/>
                </a:lnTo>
                <a:close/>
                <a:moveTo>
                  <a:pt x="760" y="358"/>
                </a:moveTo>
                <a:lnTo>
                  <a:pt x="778" y="429"/>
                </a:lnTo>
                <a:lnTo>
                  <a:pt x="661" y="429"/>
                </a:lnTo>
                <a:lnTo>
                  <a:pt x="600" y="358"/>
                </a:lnTo>
                <a:lnTo>
                  <a:pt x="760" y="358"/>
                </a:lnTo>
                <a:close/>
                <a:moveTo>
                  <a:pt x="816" y="286"/>
                </a:moveTo>
                <a:lnTo>
                  <a:pt x="539" y="286"/>
                </a:lnTo>
                <a:lnTo>
                  <a:pt x="466" y="183"/>
                </a:lnTo>
                <a:lnTo>
                  <a:pt x="466" y="59"/>
                </a:lnTo>
                <a:cubicBezTo>
                  <a:pt x="466" y="62"/>
                  <a:pt x="477" y="67"/>
                  <a:pt x="483" y="73"/>
                </a:cubicBezTo>
                <a:cubicBezTo>
                  <a:pt x="512" y="101"/>
                  <a:pt x="537" y="125"/>
                  <a:pt x="645" y="125"/>
                </a:cubicBezTo>
                <a:lnTo>
                  <a:pt x="645" y="53"/>
                </a:lnTo>
                <a:cubicBezTo>
                  <a:pt x="573" y="53"/>
                  <a:pt x="550" y="47"/>
                  <a:pt x="533" y="31"/>
                </a:cubicBezTo>
                <a:cubicBezTo>
                  <a:pt x="511" y="9"/>
                  <a:pt x="488" y="0"/>
                  <a:pt x="430" y="0"/>
                </a:cubicBezTo>
                <a:lnTo>
                  <a:pt x="394" y="0"/>
                </a:lnTo>
                <a:lnTo>
                  <a:pt x="394" y="183"/>
                </a:lnTo>
                <a:lnTo>
                  <a:pt x="322" y="286"/>
                </a:lnTo>
                <a:lnTo>
                  <a:pt x="44" y="286"/>
                </a:lnTo>
                <a:lnTo>
                  <a:pt x="1" y="458"/>
                </a:lnTo>
                <a:lnTo>
                  <a:pt x="0" y="823"/>
                </a:lnTo>
                <a:lnTo>
                  <a:pt x="860" y="823"/>
                </a:lnTo>
                <a:lnTo>
                  <a:pt x="860" y="448"/>
                </a:lnTo>
                <a:lnTo>
                  <a:pt x="816" y="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28" name="Freeform 33" hidden="0"/>
          <p:cNvSpPr>
            <a:spLocks noEditPoints="1"/>
          </p:cNvSpPr>
          <p:nvPr isPhoto="0" userDrawn="0"/>
        </p:nvSpPr>
        <p:spPr bwMode="auto">
          <a:xfrm>
            <a:off x="8017892" y="3077747"/>
            <a:ext cx="591581" cy="543275"/>
          </a:xfrm>
          <a:custGeom>
            <a:avLst/>
            <a:gdLst>
              <a:gd name="T0" fmla="*/ 143 w 859"/>
              <a:gd name="T1" fmla="*/ 645 h 788"/>
              <a:gd name="T2" fmla="*/ 143 w 859"/>
              <a:gd name="T3" fmla="*/ 430 h 788"/>
              <a:gd name="T4" fmla="*/ 716 w 859"/>
              <a:gd name="T5" fmla="*/ 430 h 788"/>
              <a:gd name="T6" fmla="*/ 716 w 859"/>
              <a:gd name="T7" fmla="*/ 645 h 788"/>
              <a:gd name="T8" fmla="*/ 143 w 859"/>
              <a:gd name="T9" fmla="*/ 645 h 788"/>
              <a:gd name="T10" fmla="*/ 179 w 859"/>
              <a:gd name="T11" fmla="*/ 72 h 788"/>
              <a:gd name="T12" fmla="*/ 680 w 859"/>
              <a:gd name="T13" fmla="*/ 72 h 788"/>
              <a:gd name="T14" fmla="*/ 716 w 859"/>
              <a:gd name="T15" fmla="*/ 108 h 788"/>
              <a:gd name="T16" fmla="*/ 716 w 859"/>
              <a:gd name="T17" fmla="*/ 358 h 788"/>
              <a:gd name="T18" fmla="*/ 465 w 859"/>
              <a:gd name="T19" fmla="*/ 358 h 788"/>
              <a:gd name="T20" fmla="*/ 465 w 859"/>
              <a:gd name="T21" fmla="*/ 108 h 788"/>
              <a:gd name="T22" fmla="*/ 393 w 859"/>
              <a:gd name="T23" fmla="*/ 108 h 788"/>
              <a:gd name="T24" fmla="*/ 393 w 859"/>
              <a:gd name="T25" fmla="*/ 358 h 788"/>
              <a:gd name="T26" fmla="*/ 143 w 859"/>
              <a:gd name="T27" fmla="*/ 358 h 788"/>
              <a:gd name="T28" fmla="*/ 143 w 859"/>
              <a:gd name="T29" fmla="*/ 108 h 788"/>
              <a:gd name="T30" fmla="*/ 179 w 859"/>
              <a:gd name="T31" fmla="*/ 72 h 788"/>
              <a:gd name="T32" fmla="*/ 787 w 859"/>
              <a:gd name="T33" fmla="*/ 179 h 788"/>
              <a:gd name="T34" fmla="*/ 787 w 859"/>
              <a:gd name="T35" fmla="*/ 108 h 788"/>
              <a:gd name="T36" fmla="*/ 680 w 859"/>
              <a:gd name="T37" fmla="*/ 0 h 788"/>
              <a:gd name="T38" fmla="*/ 179 w 859"/>
              <a:gd name="T39" fmla="*/ 0 h 788"/>
              <a:gd name="T40" fmla="*/ 71 w 859"/>
              <a:gd name="T41" fmla="*/ 108 h 788"/>
              <a:gd name="T42" fmla="*/ 71 w 859"/>
              <a:gd name="T43" fmla="*/ 179 h 788"/>
              <a:gd name="T44" fmla="*/ 0 w 859"/>
              <a:gd name="T45" fmla="*/ 179 h 788"/>
              <a:gd name="T46" fmla="*/ 0 w 859"/>
              <a:gd name="T47" fmla="*/ 358 h 788"/>
              <a:gd name="T48" fmla="*/ 71 w 859"/>
              <a:gd name="T49" fmla="*/ 358 h 788"/>
              <a:gd name="T50" fmla="*/ 71 w 859"/>
              <a:gd name="T51" fmla="*/ 716 h 788"/>
              <a:gd name="T52" fmla="*/ 143 w 859"/>
              <a:gd name="T53" fmla="*/ 716 h 788"/>
              <a:gd name="T54" fmla="*/ 143 w 859"/>
              <a:gd name="T55" fmla="*/ 788 h 788"/>
              <a:gd name="T56" fmla="*/ 214 w 859"/>
              <a:gd name="T57" fmla="*/ 788 h 788"/>
              <a:gd name="T58" fmla="*/ 214 w 859"/>
              <a:gd name="T59" fmla="*/ 716 h 788"/>
              <a:gd name="T60" fmla="*/ 644 w 859"/>
              <a:gd name="T61" fmla="*/ 716 h 788"/>
              <a:gd name="T62" fmla="*/ 644 w 859"/>
              <a:gd name="T63" fmla="*/ 788 h 788"/>
              <a:gd name="T64" fmla="*/ 716 w 859"/>
              <a:gd name="T65" fmla="*/ 788 h 788"/>
              <a:gd name="T66" fmla="*/ 716 w 859"/>
              <a:gd name="T67" fmla="*/ 716 h 788"/>
              <a:gd name="T68" fmla="*/ 787 w 859"/>
              <a:gd name="T69" fmla="*/ 716 h 788"/>
              <a:gd name="T70" fmla="*/ 787 w 859"/>
              <a:gd name="T71" fmla="*/ 358 h 788"/>
              <a:gd name="T72" fmla="*/ 859 w 859"/>
              <a:gd name="T73" fmla="*/ 358 h 788"/>
              <a:gd name="T74" fmla="*/ 859 w 859"/>
              <a:gd name="T75" fmla="*/ 179 h 788"/>
              <a:gd name="T76" fmla="*/ 787 w 859"/>
              <a:gd name="T77" fmla="*/ 179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9" h="788" fill="norm" stroke="1" extrusionOk="0">
                <a:moveTo>
                  <a:pt x="143" y="645"/>
                </a:moveTo>
                <a:lnTo>
                  <a:pt x="143" y="430"/>
                </a:lnTo>
                <a:lnTo>
                  <a:pt x="716" y="430"/>
                </a:lnTo>
                <a:lnTo>
                  <a:pt x="716" y="645"/>
                </a:lnTo>
                <a:lnTo>
                  <a:pt x="143" y="645"/>
                </a:lnTo>
                <a:close/>
                <a:moveTo>
                  <a:pt x="179" y="72"/>
                </a:moveTo>
                <a:lnTo>
                  <a:pt x="680" y="72"/>
                </a:lnTo>
                <a:cubicBezTo>
                  <a:pt x="700" y="72"/>
                  <a:pt x="716" y="88"/>
                  <a:pt x="716" y="108"/>
                </a:cubicBezTo>
                <a:lnTo>
                  <a:pt x="716" y="358"/>
                </a:lnTo>
                <a:lnTo>
                  <a:pt x="465" y="358"/>
                </a:lnTo>
                <a:lnTo>
                  <a:pt x="465" y="108"/>
                </a:lnTo>
                <a:lnTo>
                  <a:pt x="393" y="108"/>
                </a:lnTo>
                <a:lnTo>
                  <a:pt x="393" y="358"/>
                </a:lnTo>
                <a:lnTo>
                  <a:pt x="143" y="358"/>
                </a:lnTo>
                <a:lnTo>
                  <a:pt x="143" y="108"/>
                </a:lnTo>
                <a:cubicBezTo>
                  <a:pt x="143" y="88"/>
                  <a:pt x="159" y="72"/>
                  <a:pt x="179" y="72"/>
                </a:cubicBezTo>
                <a:close/>
                <a:moveTo>
                  <a:pt x="787" y="179"/>
                </a:moveTo>
                <a:lnTo>
                  <a:pt x="787" y="108"/>
                </a:lnTo>
                <a:cubicBezTo>
                  <a:pt x="787" y="48"/>
                  <a:pt x="739" y="0"/>
                  <a:pt x="680" y="0"/>
                </a:cubicBezTo>
                <a:lnTo>
                  <a:pt x="179" y="0"/>
                </a:lnTo>
                <a:cubicBezTo>
                  <a:pt x="120" y="0"/>
                  <a:pt x="71" y="48"/>
                  <a:pt x="71" y="108"/>
                </a:cubicBezTo>
                <a:lnTo>
                  <a:pt x="71" y="179"/>
                </a:lnTo>
                <a:lnTo>
                  <a:pt x="0" y="179"/>
                </a:lnTo>
                <a:lnTo>
                  <a:pt x="0" y="358"/>
                </a:lnTo>
                <a:lnTo>
                  <a:pt x="71" y="358"/>
                </a:lnTo>
                <a:lnTo>
                  <a:pt x="71" y="716"/>
                </a:lnTo>
                <a:lnTo>
                  <a:pt x="143" y="716"/>
                </a:lnTo>
                <a:lnTo>
                  <a:pt x="143" y="788"/>
                </a:lnTo>
                <a:lnTo>
                  <a:pt x="214" y="788"/>
                </a:lnTo>
                <a:lnTo>
                  <a:pt x="214" y="716"/>
                </a:lnTo>
                <a:lnTo>
                  <a:pt x="644" y="716"/>
                </a:lnTo>
                <a:lnTo>
                  <a:pt x="644" y="788"/>
                </a:lnTo>
                <a:lnTo>
                  <a:pt x="716" y="788"/>
                </a:lnTo>
                <a:lnTo>
                  <a:pt x="716" y="716"/>
                </a:lnTo>
                <a:lnTo>
                  <a:pt x="787" y="716"/>
                </a:lnTo>
                <a:lnTo>
                  <a:pt x="787" y="358"/>
                </a:lnTo>
                <a:lnTo>
                  <a:pt x="859" y="358"/>
                </a:lnTo>
                <a:lnTo>
                  <a:pt x="859" y="179"/>
                </a:lnTo>
                <a:lnTo>
                  <a:pt x="787" y="1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29" name="Rectangle 34" hidden="0"/>
          <p:cNvSpPr>
            <a:spLocks noChangeArrowheads="1"/>
          </p:cNvSpPr>
          <p:nvPr isPhoto="0" userDrawn="0"/>
        </p:nvSpPr>
        <p:spPr bwMode="auto">
          <a:xfrm>
            <a:off x="8141012" y="3429000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30" name="Rectangle 35" hidden="0"/>
          <p:cNvSpPr>
            <a:spLocks noChangeArrowheads="1"/>
          </p:cNvSpPr>
          <p:nvPr isPhoto="0" userDrawn="0"/>
        </p:nvSpPr>
        <p:spPr bwMode="auto">
          <a:xfrm>
            <a:off x="8363231" y="3429000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31" name="Rectangle 36" hidden="0"/>
          <p:cNvSpPr>
            <a:spLocks noChangeArrowheads="1"/>
          </p:cNvSpPr>
          <p:nvPr isPhoto="0" userDrawn="0"/>
        </p:nvSpPr>
        <p:spPr bwMode="auto">
          <a:xfrm>
            <a:off x="2279241" y="647860"/>
            <a:ext cx="246243" cy="48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32" name="Freeform 37" hidden="0"/>
          <p:cNvSpPr>
            <a:spLocks noEditPoints="1"/>
          </p:cNvSpPr>
          <p:nvPr isPhoto="0" userDrawn="0"/>
        </p:nvSpPr>
        <p:spPr bwMode="auto">
          <a:xfrm>
            <a:off x="2177142" y="560563"/>
            <a:ext cx="447441" cy="519263"/>
          </a:xfrm>
          <a:custGeom>
            <a:avLst/>
            <a:gdLst>
              <a:gd name="T0" fmla="*/ 212 w 651"/>
              <a:gd name="T1" fmla="*/ 446 h 752"/>
              <a:gd name="T2" fmla="*/ 281 w 651"/>
              <a:gd name="T3" fmla="*/ 680 h 752"/>
              <a:gd name="T4" fmla="*/ 290 w 651"/>
              <a:gd name="T5" fmla="*/ 680 h 752"/>
              <a:gd name="T6" fmla="*/ 290 w 651"/>
              <a:gd name="T7" fmla="*/ 348 h 752"/>
              <a:gd name="T8" fmla="*/ 254 w 651"/>
              <a:gd name="T9" fmla="*/ 286 h 752"/>
              <a:gd name="T10" fmla="*/ 326 w 651"/>
              <a:gd name="T11" fmla="*/ 215 h 752"/>
              <a:gd name="T12" fmla="*/ 397 w 651"/>
              <a:gd name="T13" fmla="*/ 286 h 752"/>
              <a:gd name="T14" fmla="*/ 362 w 651"/>
              <a:gd name="T15" fmla="*/ 348 h 752"/>
              <a:gd name="T16" fmla="*/ 362 w 651"/>
              <a:gd name="T17" fmla="*/ 680 h 752"/>
              <a:gd name="T18" fmla="*/ 370 w 651"/>
              <a:gd name="T19" fmla="*/ 680 h 752"/>
              <a:gd name="T20" fmla="*/ 435 w 651"/>
              <a:gd name="T21" fmla="*/ 456 h 752"/>
              <a:gd name="T22" fmla="*/ 573 w 651"/>
              <a:gd name="T23" fmla="*/ 245 h 752"/>
              <a:gd name="T24" fmla="*/ 326 w 651"/>
              <a:gd name="T25" fmla="*/ 72 h 752"/>
              <a:gd name="T26" fmla="*/ 79 w 651"/>
              <a:gd name="T27" fmla="*/ 245 h 752"/>
              <a:gd name="T28" fmla="*/ 212 w 651"/>
              <a:gd name="T29" fmla="*/ 446 h 752"/>
              <a:gd name="T30" fmla="*/ 5 w 651"/>
              <a:gd name="T31" fmla="*/ 241 h 752"/>
              <a:gd name="T32" fmla="*/ 326 w 651"/>
              <a:gd name="T33" fmla="*/ 0 h 752"/>
              <a:gd name="T34" fmla="*/ 647 w 651"/>
              <a:gd name="T35" fmla="*/ 241 h 752"/>
              <a:gd name="T36" fmla="*/ 651 w 651"/>
              <a:gd name="T37" fmla="*/ 257 h 752"/>
              <a:gd name="T38" fmla="*/ 502 w 651"/>
              <a:gd name="T39" fmla="*/ 481 h 752"/>
              <a:gd name="T40" fmla="*/ 424 w 651"/>
              <a:gd name="T41" fmla="*/ 752 h 752"/>
              <a:gd name="T42" fmla="*/ 227 w 651"/>
              <a:gd name="T43" fmla="*/ 752 h 752"/>
              <a:gd name="T44" fmla="*/ 150 w 651"/>
              <a:gd name="T45" fmla="*/ 481 h 752"/>
              <a:gd name="T46" fmla="*/ 0 w 651"/>
              <a:gd name="T47" fmla="*/ 257 h 752"/>
              <a:gd name="T48" fmla="*/ 5 w 651"/>
              <a:gd name="T49" fmla="*/ 24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51" h="752" fill="norm" stroke="1" extrusionOk="0">
                <a:moveTo>
                  <a:pt x="212" y="446"/>
                </a:moveTo>
                <a:lnTo>
                  <a:pt x="281" y="680"/>
                </a:lnTo>
                <a:lnTo>
                  <a:pt x="290" y="680"/>
                </a:lnTo>
                <a:lnTo>
                  <a:pt x="290" y="348"/>
                </a:lnTo>
                <a:cubicBezTo>
                  <a:pt x="254" y="336"/>
                  <a:pt x="254" y="313"/>
                  <a:pt x="254" y="286"/>
                </a:cubicBezTo>
                <a:cubicBezTo>
                  <a:pt x="254" y="247"/>
                  <a:pt x="286" y="215"/>
                  <a:pt x="326" y="215"/>
                </a:cubicBezTo>
                <a:cubicBezTo>
                  <a:pt x="365" y="215"/>
                  <a:pt x="397" y="247"/>
                  <a:pt x="397" y="286"/>
                </a:cubicBezTo>
                <a:cubicBezTo>
                  <a:pt x="397" y="313"/>
                  <a:pt x="398" y="336"/>
                  <a:pt x="362" y="348"/>
                </a:cubicBezTo>
                <a:lnTo>
                  <a:pt x="362" y="680"/>
                </a:lnTo>
                <a:lnTo>
                  <a:pt x="370" y="680"/>
                </a:lnTo>
                <a:lnTo>
                  <a:pt x="435" y="456"/>
                </a:lnTo>
                <a:lnTo>
                  <a:pt x="573" y="245"/>
                </a:lnTo>
                <a:cubicBezTo>
                  <a:pt x="536" y="142"/>
                  <a:pt x="436" y="72"/>
                  <a:pt x="326" y="72"/>
                </a:cubicBezTo>
                <a:cubicBezTo>
                  <a:pt x="215" y="72"/>
                  <a:pt x="116" y="142"/>
                  <a:pt x="79" y="245"/>
                </a:cubicBezTo>
                <a:lnTo>
                  <a:pt x="212" y="446"/>
                </a:lnTo>
                <a:close/>
                <a:moveTo>
                  <a:pt x="5" y="241"/>
                </a:moveTo>
                <a:cubicBezTo>
                  <a:pt x="46" y="99"/>
                  <a:pt x="178" y="0"/>
                  <a:pt x="326" y="0"/>
                </a:cubicBezTo>
                <a:cubicBezTo>
                  <a:pt x="473" y="0"/>
                  <a:pt x="605" y="99"/>
                  <a:pt x="647" y="241"/>
                </a:cubicBezTo>
                <a:lnTo>
                  <a:pt x="651" y="257"/>
                </a:lnTo>
                <a:lnTo>
                  <a:pt x="502" y="481"/>
                </a:lnTo>
                <a:lnTo>
                  <a:pt x="424" y="752"/>
                </a:lnTo>
                <a:lnTo>
                  <a:pt x="227" y="752"/>
                </a:lnTo>
                <a:lnTo>
                  <a:pt x="150" y="481"/>
                </a:lnTo>
                <a:lnTo>
                  <a:pt x="0" y="257"/>
                </a:lnTo>
                <a:lnTo>
                  <a:pt x="5" y="2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33" name="Freeform 38" hidden="0"/>
          <p:cNvSpPr>
            <a:spLocks noEditPoints="1"/>
          </p:cNvSpPr>
          <p:nvPr isPhoto="0" userDrawn="0"/>
        </p:nvSpPr>
        <p:spPr bwMode="auto">
          <a:xfrm>
            <a:off x="11074901" y="1789685"/>
            <a:ext cx="384377" cy="576290"/>
          </a:xfrm>
          <a:custGeom>
            <a:avLst/>
            <a:gdLst>
              <a:gd name="T0" fmla="*/ 315 w 559"/>
              <a:gd name="T1" fmla="*/ 314 h 838"/>
              <a:gd name="T2" fmla="*/ 384 w 559"/>
              <a:gd name="T3" fmla="*/ 314 h 838"/>
              <a:gd name="T4" fmla="*/ 384 w 559"/>
              <a:gd name="T5" fmla="*/ 244 h 838"/>
              <a:gd name="T6" fmla="*/ 315 w 559"/>
              <a:gd name="T7" fmla="*/ 244 h 838"/>
              <a:gd name="T8" fmla="*/ 315 w 559"/>
              <a:gd name="T9" fmla="*/ 314 h 838"/>
              <a:gd name="T10" fmla="*/ 175 w 559"/>
              <a:gd name="T11" fmla="*/ 314 h 838"/>
              <a:gd name="T12" fmla="*/ 245 w 559"/>
              <a:gd name="T13" fmla="*/ 314 h 838"/>
              <a:gd name="T14" fmla="*/ 245 w 559"/>
              <a:gd name="T15" fmla="*/ 244 h 838"/>
              <a:gd name="T16" fmla="*/ 175 w 559"/>
              <a:gd name="T17" fmla="*/ 244 h 838"/>
              <a:gd name="T18" fmla="*/ 175 w 559"/>
              <a:gd name="T19" fmla="*/ 314 h 838"/>
              <a:gd name="T20" fmla="*/ 175 w 559"/>
              <a:gd name="T21" fmla="*/ 524 h 838"/>
              <a:gd name="T22" fmla="*/ 105 w 559"/>
              <a:gd name="T23" fmla="*/ 524 h 838"/>
              <a:gd name="T24" fmla="*/ 314 w 559"/>
              <a:gd name="T25" fmla="*/ 733 h 838"/>
              <a:gd name="T26" fmla="*/ 314 w 559"/>
              <a:gd name="T27" fmla="*/ 663 h 838"/>
              <a:gd name="T28" fmla="*/ 175 w 559"/>
              <a:gd name="T29" fmla="*/ 524 h 838"/>
              <a:gd name="T30" fmla="*/ 349 w 559"/>
              <a:gd name="T31" fmla="*/ 349 h 838"/>
              <a:gd name="T32" fmla="*/ 210 w 559"/>
              <a:gd name="T33" fmla="*/ 349 h 838"/>
              <a:gd name="T34" fmla="*/ 140 w 559"/>
              <a:gd name="T35" fmla="*/ 279 h 838"/>
              <a:gd name="T36" fmla="*/ 210 w 559"/>
              <a:gd name="T37" fmla="*/ 209 h 838"/>
              <a:gd name="T38" fmla="*/ 256 w 559"/>
              <a:gd name="T39" fmla="*/ 228 h 838"/>
              <a:gd name="T40" fmla="*/ 280 w 559"/>
              <a:gd name="T41" fmla="*/ 249 h 838"/>
              <a:gd name="T42" fmla="*/ 303 w 559"/>
              <a:gd name="T43" fmla="*/ 228 h 838"/>
              <a:gd name="T44" fmla="*/ 349 w 559"/>
              <a:gd name="T45" fmla="*/ 209 h 838"/>
              <a:gd name="T46" fmla="*/ 419 w 559"/>
              <a:gd name="T47" fmla="*/ 279 h 838"/>
              <a:gd name="T48" fmla="*/ 349 w 559"/>
              <a:gd name="T49" fmla="*/ 349 h 838"/>
              <a:gd name="T50" fmla="*/ 349 w 559"/>
              <a:gd name="T51" fmla="*/ 140 h 838"/>
              <a:gd name="T52" fmla="*/ 280 w 559"/>
              <a:gd name="T53" fmla="*/ 159 h 838"/>
              <a:gd name="T54" fmla="*/ 210 w 559"/>
              <a:gd name="T55" fmla="*/ 140 h 838"/>
              <a:gd name="T56" fmla="*/ 70 w 559"/>
              <a:gd name="T57" fmla="*/ 279 h 838"/>
              <a:gd name="T58" fmla="*/ 210 w 559"/>
              <a:gd name="T59" fmla="*/ 419 h 838"/>
              <a:gd name="T60" fmla="*/ 245 w 559"/>
              <a:gd name="T61" fmla="*/ 419 h 838"/>
              <a:gd name="T62" fmla="*/ 245 w 559"/>
              <a:gd name="T63" fmla="*/ 454 h 838"/>
              <a:gd name="T64" fmla="*/ 314 w 559"/>
              <a:gd name="T65" fmla="*/ 454 h 838"/>
              <a:gd name="T66" fmla="*/ 314 w 559"/>
              <a:gd name="T67" fmla="*/ 419 h 838"/>
              <a:gd name="T68" fmla="*/ 349 w 559"/>
              <a:gd name="T69" fmla="*/ 419 h 838"/>
              <a:gd name="T70" fmla="*/ 489 w 559"/>
              <a:gd name="T71" fmla="*/ 279 h 838"/>
              <a:gd name="T72" fmla="*/ 349 w 559"/>
              <a:gd name="T73" fmla="*/ 140 h 838"/>
              <a:gd name="T74" fmla="*/ 489 w 559"/>
              <a:gd name="T75" fmla="*/ 768 h 838"/>
              <a:gd name="T76" fmla="*/ 317 w 559"/>
              <a:gd name="T77" fmla="*/ 768 h 838"/>
              <a:gd name="T78" fmla="*/ 70 w 559"/>
              <a:gd name="T79" fmla="*/ 522 h 838"/>
              <a:gd name="T80" fmla="*/ 70 w 559"/>
              <a:gd name="T81" fmla="*/ 279 h 838"/>
              <a:gd name="T82" fmla="*/ 279 w 559"/>
              <a:gd name="T83" fmla="*/ 70 h 838"/>
              <a:gd name="T84" fmla="*/ 489 w 559"/>
              <a:gd name="T85" fmla="*/ 279 h 838"/>
              <a:gd name="T86" fmla="*/ 489 w 559"/>
              <a:gd name="T87" fmla="*/ 768 h 838"/>
              <a:gd name="T88" fmla="*/ 279 w 559"/>
              <a:gd name="T89" fmla="*/ 0 h 838"/>
              <a:gd name="T90" fmla="*/ 0 w 559"/>
              <a:gd name="T91" fmla="*/ 279 h 838"/>
              <a:gd name="T92" fmla="*/ 0 w 559"/>
              <a:gd name="T93" fmla="*/ 522 h 838"/>
              <a:gd name="T94" fmla="*/ 317 w 559"/>
              <a:gd name="T95" fmla="*/ 838 h 838"/>
              <a:gd name="T96" fmla="*/ 559 w 559"/>
              <a:gd name="T97" fmla="*/ 838 h 838"/>
              <a:gd name="T98" fmla="*/ 559 w 559"/>
              <a:gd name="T99" fmla="*/ 279 h 838"/>
              <a:gd name="T100" fmla="*/ 279 w 559"/>
              <a:gd name="T101" fmla="*/ 0 h 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9" h="838" fill="norm" stroke="1" extrusionOk="0">
                <a:moveTo>
                  <a:pt x="315" y="314"/>
                </a:moveTo>
                <a:lnTo>
                  <a:pt x="384" y="314"/>
                </a:lnTo>
                <a:lnTo>
                  <a:pt x="384" y="244"/>
                </a:lnTo>
                <a:lnTo>
                  <a:pt x="315" y="244"/>
                </a:lnTo>
                <a:lnTo>
                  <a:pt x="315" y="314"/>
                </a:lnTo>
                <a:close/>
                <a:moveTo>
                  <a:pt x="175" y="314"/>
                </a:moveTo>
                <a:lnTo>
                  <a:pt x="245" y="314"/>
                </a:lnTo>
                <a:lnTo>
                  <a:pt x="245" y="244"/>
                </a:lnTo>
                <a:lnTo>
                  <a:pt x="175" y="244"/>
                </a:lnTo>
                <a:lnTo>
                  <a:pt x="175" y="314"/>
                </a:lnTo>
                <a:close/>
                <a:moveTo>
                  <a:pt x="175" y="524"/>
                </a:moveTo>
                <a:lnTo>
                  <a:pt x="105" y="524"/>
                </a:lnTo>
                <a:cubicBezTo>
                  <a:pt x="105" y="628"/>
                  <a:pt x="210" y="733"/>
                  <a:pt x="314" y="733"/>
                </a:cubicBezTo>
                <a:lnTo>
                  <a:pt x="314" y="663"/>
                </a:lnTo>
                <a:cubicBezTo>
                  <a:pt x="245" y="663"/>
                  <a:pt x="175" y="594"/>
                  <a:pt x="175" y="524"/>
                </a:cubicBezTo>
                <a:close/>
                <a:moveTo>
                  <a:pt x="349" y="349"/>
                </a:moveTo>
                <a:lnTo>
                  <a:pt x="210" y="349"/>
                </a:lnTo>
                <a:cubicBezTo>
                  <a:pt x="171" y="349"/>
                  <a:pt x="140" y="318"/>
                  <a:pt x="140" y="279"/>
                </a:cubicBezTo>
                <a:cubicBezTo>
                  <a:pt x="140" y="241"/>
                  <a:pt x="171" y="209"/>
                  <a:pt x="210" y="209"/>
                </a:cubicBezTo>
                <a:cubicBezTo>
                  <a:pt x="227" y="209"/>
                  <a:pt x="243" y="216"/>
                  <a:pt x="256" y="228"/>
                </a:cubicBezTo>
                <a:lnTo>
                  <a:pt x="280" y="249"/>
                </a:lnTo>
                <a:lnTo>
                  <a:pt x="303" y="228"/>
                </a:lnTo>
                <a:cubicBezTo>
                  <a:pt x="316" y="216"/>
                  <a:pt x="332" y="209"/>
                  <a:pt x="349" y="209"/>
                </a:cubicBezTo>
                <a:cubicBezTo>
                  <a:pt x="388" y="209"/>
                  <a:pt x="419" y="241"/>
                  <a:pt x="419" y="279"/>
                </a:cubicBezTo>
                <a:cubicBezTo>
                  <a:pt x="419" y="318"/>
                  <a:pt x="388" y="349"/>
                  <a:pt x="349" y="349"/>
                </a:cubicBezTo>
                <a:close/>
                <a:moveTo>
                  <a:pt x="349" y="140"/>
                </a:moveTo>
                <a:cubicBezTo>
                  <a:pt x="325" y="140"/>
                  <a:pt x="301" y="146"/>
                  <a:pt x="280" y="159"/>
                </a:cubicBezTo>
                <a:cubicBezTo>
                  <a:pt x="258" y="146"/>
                  <a:pt x="234" y="140"/>
                  <a:pt x="210" y="140"/>
                </a:cubicBezTo>
                <a:cubicBezTo>
                  <a:pt x="133" y="140"/>
                  <a:pt x="70" y="202"/>
                  <a:pt x="70" y="279"/>
                </a:cubicBezTo>
                <a:cubicBezTo>
                  <a:pt x="70" y="356"/>
                  <a:pt x="133" y="419"/>
                  <a:pt x="210" y="419"/>
                </a:cubicBezTo>
                <a:lnTo>
                  <a:pt x="245" y="419"/>
                </a:lnTo>
                <a:lnTo>
                  <a:pt x="245" y="454"/>
                </a:lnTo>
                <a:lnTo>
                  <a:pt x="314" y="454"/>
                </a:lnTo>
                <a:lnTo>
                  <a:pt x="314" y="419"/>
                </a:lnTo>
                <a:lnTo>
                  <a:pt x="349" y="419"/>
                </a:lnTo>
                <a:cubicBezTo>
                  <a:pt x="426" y="419"/>
                  <a:pt x="489" y="356"/>
                  <a:pt x="489" y="279"/>
                </a:cubicBezTo>
                <a:cubicBezTo>
                  <a:pt x="489" y="202"/>
                  <a:pt x="426" y="140"/>
                  <a:pt x="349" y="140"/>
                </a:cubicBezTo>
                <a:close/>
                <a:moveTo>
                  <a:pt x="489" y="768"/>
                </a:moveTo>
                <a:lnTo>
                  <a:pt x="317" y="768"/>
                </a:lnTo>
                <a:cubicBezTo>
                  <a:pt x="181" y="768"/>
                  <a:pt x="70" y="658"/>
                  <a:pt x="70" y="522"/>
                </a:cubicBezTo>
                <a:lnTo>
                  <a:pt x="70" y="279"/>
                </a:lnTo>
                <a:cubicBezTo>
                  <a:pt x="70" y="164"/>
                  <a:pt x="164" y="70"/>
                  <a:pt x="279" y="70"/>
                </a:cubicBezTo>
                <a:cubicBezTo>
                  <a:pt x="395" y="70"/>
                  <a:pt x="489" y="164"/>
                  <a:pt x="489" y="279"/>
                </a:cubicBezTo>
                <a:lnTo>
                  <a:pt x="489" y="768"/>
                </a:lnTo>
                <a:close/>
                <a:moveTo>
                  <a:pt x="279" y="0"/>
                </a:moveTo>
                <a:cubicBezTo>
                  <a:pt x="125" y="0"/>
                  <a:pt x="0" y="125"/>
                  <a:pt x="0" y="279"/>
                </a:cubicBezTo>
                <a:lnTo>
                  <a:pt x="0" y="522"/>
                </a:lnTo>
                <a:cubicBezTo>
                  <a:pt x="0" y="696"/>
                  <a:pt x="142" y="838"/>
                  <a:pt x="317" y="838"/>
                </a:cubicBezTo>
                <a:lnTo>
                  <a:pt x="559" y="838"/>
                </a:lnTo>
                <a:lnTo>
                  <a:pt x="559" y="279"/>
                </a:lnTo>
                <a:cubicBezTo>
                  <a:pt x="559" y="125"/>
                  <a:pt x="433" y="0"/>
                  <a:pt x="2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34" name="Freeform 39" hidden="0"/>
          <p:cNvSpPr>
            <a:spLocks noEditPoints="1"/>
          </p:cNvSpPr>
          <p:nvPr isPhoto="0" userDrawn="0"/>
        </p:nvSpPr>
        <p:spPr bwMode="auto">
          <a:xfrm>
            <a:off x="6540438" y="3077747"/>
            <a:ext cx="588580" cy="492248"/>
          </a:xfrm>
          <a:custGeom>
            <a:avLst/>
            <a:gdLst>
              <a:gd name="T0" fmla="*/ 143 w 859"/>
              <a:gd name="T1" fmla="*/ 0 h 716"/>
              <a:gd name="T2" fmla="*/ 716 w 859"/>
              <a:gd name="T3" fmla="*/ 0 h 716"/>
              <a:gd name="T4" fmla="*/ 859 w 859"/>
              <a:gd name="T5" fmla="*/ 143 h 716"/>
              <a:gd name="T6" fmla="*/ 716 w 859"/>
              <a:gd name="T7" fmla="*/ 287 h 716"/>
              <a:gd name="T8" fmla="*/ 573 w 859"/>
              <a:gd name="T9" fmla="*/ 143 h 716"/>
              <a:gd name="T10" fmla="*/ 644 w 859"/>
              <a:gd name="T11" fmla="*/ 143 h 716"/>
              <a:gd name="T12" fmla="*/ 716 w 859"/>
              <a:gd name="T13" fmla="*/ 215 h 716"/>
              <a:gd name="T14" fmla="*/ 788 w 859"/>
              <a:gd name="T15" fmla="*/ 143 h 716"/>
              <a:gd name="T16" fmla="*/ 716 w 859"/>
              <a:gd name="T17" fmla="*/ 72 h 716"/>
              <a:gd name="T18" fmla="*/ 143 w 859"/>
              <a:gd name="T19" fmla="*/ 72 h 716"/>
              <a:gd name="T20" fmla="*/ 71 w 859"/>
              <a:gd name="T21" fmla="*/ 143 h 716"/>
              <a:gd name="T22" fmla="*/ 143 w 859"/>
              <a:gd name="T23" fmla="*/ 215 h 716"/>
              <a:gd name="T24" fmla="*/ 215 w 859"/>
              <a:gd name="T25" fmla="*/ 143 h 716"/>
              <a:gd name="T26" fmla="*/ 286 w 859"/>
              <a:gd name="T27" fmla="*/ 143 h 716"/>
              <a:gd name="T28" fmla="*/ 143 w 859"/>
              <a:gd name="T29" fmla="*/ 287 h 716"/>
              <a:gd name="T30" fmla="*/ 0 w 859"/>
              <a:gd name="T31" fmla="*/ 143 h 716"/>
              <a:gd name="T32" fmla="*/ 143 w 859"/>
              <a:gd name="T33" fmla="*/ 0 h 716"/>
              <a:gd name="T34" fmla="*/ 465 w 859"/>
              <a:gd name="T35" fmla="*/ 143 h 716"/>
              <a:gd name="T36" fmla="*/ 465 w 859"/>
              <a:gd name="T37" fmla="*/ 573 h 716"/>
              <a:gd name="T38" fmla="*/ 394 w 859"/>
              <a:gd name="T39" fmla="*/ 573 h 716"/>
              <a:gd name="T40" fmla="*/ 394 w 859"/>
              <a:gd name="T41" fmla="*/ 143 h 716"/>
              <a:gd name="T42" fmla="*/ 465 w 859"/>
              <a:gd name="T43" fmla="*/ 143 h 716"/>
              <a:gd name="T44" fmla="*/ 322 w 859"/>
              <a:gd name="T45" fmla="*/ 262 h 716"/>
              <a:gd name="T46" fmla="*/ 322 w 859"/>
              <a:gd name="T47" fmla="*/ 573 h 716"/>
              <a:gd name="T48" fmla="*/ 251 w 859"/>
              <a:gd name="T49" fmla="*/ 573 h 716"/>
              <a:gd name="T50" fmla="*/ 251 w 859"/>
              <a:gd name="T51" fmla="*/ 329 h 716"/>
              <a:gd name="T52" fmla="*/ 322 w 859"/>
              <a:gd name="T53" fmla="*/ 262 h 716"/>
              <a:gd name="T54" fmla="*/ 609 w 859"/>
              <a:gd name="T55" fmla="*/ 329 h 716"/>
              <a:gd name="T56" fmla="*/ 609 w 859"/>
              <a:gd name="T57" fmla="*/ 573 h 716"/>
              <a:gd name="T58" fmla="*/ 537 w 859"/>
              <a:gd name="T59" fmla="*/ 573 h 716"/>
              <a:gd name="T60" fmla="*/ 537 w 859"/>
              <a:gd name="T61" fmla="*/ 262 h 716"/>
              <a:gd name="T62" fmla="*/ 609 w 859"/>
              <a:gd name="T63" fmla="*/ 329 h 716"/>
              <a:gd name="T64" fmla="*/ 716 w 859"/>
              <a:gd name="T65" fmla="*/ 716 h 716"/>
              <a:gd name="T66" fmla="*/ 143 w 859"/>
              <a:gd name="T67" fmla="*/ 716 h 716"/>
              <a:gd name="T68" fmla="*/ 143 w 859"/>
              <a:gd name="T69" fmla="*/ 645 h 716"/>
              <a:gd name="T70" fmla="*/ 716 w 859"/>
              <a:gd name="T71" fmla="*/ 645 h 716"/>
              <a:gd name="T72" fmla="*/ 716 w 859"/>
              <a:gd name="T73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9" h="716" fill="norm" stroke="1" extrusionOk="0">
                <a:moveTo>
                  <a:pt x="143" y="0"/>
                </a:moveTo>
                <a:lnTo>
                  <a:pt x="716" y="0"/>
                </a:lnTo>
                <a:cubicBezTo>
                  <a:pt x="795" y="0"/>
                  <a:pt x="859" y="64"/>
                  <a:pt x="859" y="143"/>
                </a:cubicBezTo>
                <a:cubicBezTo>
                  <a:pt x="859" y="222"/>
                  <a:pt x="795" y="287"/>
                  <a:pt x="716" y="287"/>
                </a:cubicBezTo>
                <a:cubicBezTo>
                  <a:pt x="637" y="287"/>
                  <a:pt x="573" y="215"/>
                  <a:pt x="573" y="143"/>
                </a:cubicBezTo>
                <a:lnTo>
                  <a:pt x="644" y="143"/>
                </a:lnTo>
                <a:cubicBezTo>
                  <a:pt x="644" y="179"/>
                  <a:pt x="677" y="215"/>
                  <a:pt x="716" y="215"/>
                </a:cubicBezTo>
                <a:cubicBezTo>
                  <a:pt x="755" y="215"/>
                  <a:pt x="788" y="183"/>
                  <a:pt x="788" y="143"/>
                </a:cubicBezTo>
                <a:cubicBezTo>
                  <a:pt x="788" y="104"/>
                  <a:pt x="755" y="72"/>
                  <a:pt x="716" y="72"/>
                </a:cubicBezTo>
                <a:lnTo>
                  <a:pt x="143" y="72"/>
                </a:lnTo>
                <a:cubicBezTo>
                  <a:pt x="104" y="72"/>
                  <a:pt x="71" y="104"/>
                  <a:pt x="71" y="143"/>
                </a:cubicBezTo>
                <a:cubicBezTo>
                  <a:pt x="71" y="183"/>
                  <a:pt x="104" y="215"/>
                  <a:pt x="143" y="215"/>
                </a:cubicBezTo>
                <a:cubicBezTo>
                  <a:pt x="183" y="215"/>
                  <a:pt x="215" y="179"/>
                  <a:pt x="215" y="143"/>
                </a:cubicBezTo>
                <a:lnTo>
                  <a:pt x="286" y="143"/>
                </a:lnTo>
                <a:cubicBezTo>
                  <a:pt x="286" y="215"/>
                  <a:pt x="222" y="287"/>
                  <a:pt x="143" y="287"/>
                </a:cubicBezTo>
                <a:cubicBezTo>
                  <a:pt x="64" y="287"/>
                  <a:pt x="0" y="222"/>
                  <a:pt x="0" y="143"/>
                </a:cubicBezTo>
                <a:cubicBezTo>
                  <a:pt x="0" y="64"/>
                  <a:pt x="64" y="0"/>
                  <a:pt x="143" y="0"/>
                </a:cubicBezTo>
                <a:close/>
                <a:moveTo>
                  <a:pt x="465" y="143"/>
                </a:moveTo>
                <a:lnTo>
                  <a:pt x="465" y="573"/>
                </a:lnTo>
                <a:lnTo>
                  <a:pt x="394" y="573"/>
                </a:lnTo>
                <a:lnTo>
                  <a:pt x="394" y="143"/>
                </a:lnTo>
                <a:lnTo>
                  <a:pt x="465" y="143"/>
                </a:lnTo>
                <a:close/>
                <a:moveTo>
                  <a:pt x="322" y="262"/>
                </a:moveTo>
                <a:lnTo>
                  <a:pt x="322" y="573"/>
                </a:lnTo>
                <a:lnTo>
                  <a:pt x="251" y="573"/>
                </a:lnTo>
                <a:lnTo>
                  <a:pt x="251" y="329"/>
                </a:lnTo>
                <a:cubicBezTo>
                  <a:pt x="286" y="313"/>
                  <a:pt x="286" y="290"/>
                  <a:pt x="322" y="262"/>
                </a:cubicBezTo>
                <a:close/>
                <a:moveTo>
                  <a:pt x="609" y="329"/>
                </a:moveTo>
                <a:lnTo>
                  <a:pt x="609" y="573"/>
                </a:lnTo>
                <a:lnTo>
                  <a:pt x="537" y="573"/>
                </a:lnTo>
                <a:lnTo>
                  <a:pt x="537" y="262"/>
                </a:lnTo>
                <a:cubicBezTo>
                  <a:pt x="573" y="290"/>
                  <a:pt x="573" y="313"/>
                  <a:pt x="609" y="329"/>
                </a:cubicBezTo>
                <a:close/>
                <a:moveTo>
                  <a:pt x="716" y="716"/>
                </a:moveTo>
                <a:lnTo>
                  <a:pt x="143" y="716"/>
                </a:lnTo>
                <a:lnTo>
                  <a:pt x="143" y="645"/>
                </a:lnTo>
                <a:lnTo>
                  <a:pt x="716" y="645"/>
                </a:lnTo>
                <a:lnTo>
                  <a:pt x="716" y="7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35" name="Freeform 40" hidden="0"/>
          <p:cNvSpPr>
            <a:spLocks noEditPoints="1"/>
          </p:cNvSpPr>
          <p:nvPr isPhoto="0" userDrawn="0"/>
        </p:nvSpPr>
        <p:spPr bwMode="auto">
          <a:xfrm>
            <a:off x="3585527" y="1831707"/>
            <a:ext cx="588580" cy="492248"/>
          </a:xfrm>
          <a:custGeom>
            <a:avLst/>
            <a:gdLst>
              <a:gd name="T0" fmla="*/ 716 w 859"/>
              <a:gd name="T1" fmla="*/ 0 h 716"/>
              <a:gd name="T2" fmla="*/ 143 w 859"/>
              <a:gd name="T3" fmla="*/ 0 h 716"/>
              <a:gd name="T4" fmla="*/ 0 w 859"/>
              <a:gd name="T5" fmla="*/ 143 h 716"/>
              <a:gd name="T6" fmla="*/ 143 w 859"/>
              <a:gd name="T7" fmla="*/ 286 h 716"/>
              <a:gd name="T8" fmla="*/ 286 w 859"/>
              <a:gd name="T9" fmla="*/ 143 h 716"/>
              <a:gd name="T10" fmla="*/ 215 w 859"/>
              <a:gd name="T11" fmla="*/ 143 h 716"/>
              <a:gd name="T12" fmla="*/ 143 w 859"/>
              <a:gd name="T13" fmla="*/ 215 h 716"/>
              <a:gd name="T14" fmla="*/ 72 w 859"/>
              <a:gd name="T15" fmla="*/ 143 h 716"/>
              <a:gd name="T16" fmla="*/ 143 w 859"/>
              <a:gd name="T17" fmla="*/ 72 h 716"/>
              <a:gd name="T18" fmla="*/ 716 w 859"/>
              <a:gd name="T19" fmla="*/ 72 h 716"/>
              <a:gd name="T20" fmla="*/ 788 w 859"/>
              <a:gd name="T21" fmla="*/ 143 h 716"/>
              <a:gd name="T22" fmla="*/ 716 w 859"/>
              <a:gd name="T23" fmla="*/ 215 h 716"/>
              <a:gd name="T24" fmla="*/ 645 w 859"/>
              <a:gd name="T25" fmla="*/ 143 h 716"/>
              <a:gd name="T26" fmla="*/ 573 w 859"/>
              <a:gd name="T27" fmla="*/ 143 h 716"/>
              <a:gd name="T28" fmla="*/ 716 w 859"/>
              <a:gd name="T29" fmla="*/ 286 h 716"/>
              <a:gd name="T30" fmla="*/ 859 w 859"/>
              <a:gd name="T31" fmla="*/ 143 h 716"/>
              <a:gd name="T32" fmla="*/ 716 w 859"/>
              <a:gd name="T33" fmla="*/ 0 h 716"/>
              <a:gd name="T34" fmla="*/ 394 w 859"/>
              <a:gd name="T35" fmla="*/ 143 h 716"/>
              <a:gd name="T36" fmla="*/ 394 w 859"/>
              <a:gd name="T37" fmla="*/ 573 h 716"/>
              <a:gd name="T38" fmla="*/ 465 w 859"/>
              <a:gd name="T39" fmla="*/ 573 h 716"/>
              <a:gd name="T40" fmla="*/ 465 w 859"/>
              <a:gd name="T41" fmla="*/ 143 h 716"/>
              <a:gd name="T42" fmla="*/ 394 w 859"/>
              <a:gd name="T43" fmla="*/ 143 h 716"/>
              <a:gd name="T44" fmla="*/ 537 w 859"/>
              <a:gd name="T45" fmla="*/ 262 h 716"/>
              <a:gd name="T46" fmla="*/ 537 w 859"/>
              <a:gd name="T47" fmla="*/ 573 h 716"/>
              <a:gd name="T48" fmla="*/ 609 w 859"/>
              <a:gd name="T49" fmla="*/ 573 h 716"/>
              <a:gd name="T50" fmla="*/ 609 w 859"/>
              <a:gd name="T51" fmla="*/ 329 h 716"/>
              <a:gd name="T52" fmla="*/ 537 w 859"/>
              <a:gd name="T53" fmla="*/ 262 h 716"/>
              <a:gd name="T54" fmla="*/ 250 w 859"/>
              <a:gd name="T55" fmla="*/ 329 h 716"/>
              <a:gd name="T56" fmla="*/ 250 w 859"/>
              <a:gd name="T57" fmla="*/ 573 h 716"/>
              <a:gd name="T58" fmla="*/ 322 w 859"/>
              <a:gd name="T59" fmla="*/ 573 h 716"/>
              <a:gd name="T60" fmla="*/ 322 w 859"/>
              <a:gd name="T61" fmla="*/ 262 h 716"/>
              <a:gd name="T62" fmla="*/ 250 w 859"/>
              <a:gd name="T63" fmla="*/ 329 h 716"/>
              <a:gd name="T64" fmla="*/ 143 w 859"/>
              <a:gd name="T65" fmla="*/ 716 h 716"/>
              <a:gd name="T66" fmla="*/ 716 w 859"/>
              <a:gd name="T67" fmla="*/ 716 h 716"/>
              <a:gd name="T68" fmla="*/ 716 w 859"/>
              <a:gd name="T69" fmla="*/ 645 h 716"/>
              <a:gd name="T70" fmla="*/ 143 w 859"/>
              <a:gd name="T71" fmla="*/ 645 h 716"/>
              <a:gd name="T72" fmla="*/ 143 w 859"/>
              <a:gd name="T73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9" h="716" fill="norm" stroke="1" extrusionOk="0">
                <a:moveTo>
                  <a:pt x="716" y="0"/>
                </a:moveTo>
                <a:lnTo>
                  <a:pt x="143" y="0"/>
                </a:ln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3" y="286"/>
                </a:cubicBezTo>
                <a:cubicBezTo>
                  <a:pt x="222" y="286"/>
                  <a:pt x="286" y="215"/>
                  <a:pt x="286" y="143"/>
                </a:cubicBezTo>
                <a:lnTo>
                  <a:pt x="215" y="143"/>
                </a:lnTo>
                <a:cubicBezTo>
                  <a:pt x="215" y="179"/>
                  <a:pt x="183" y="215"/>
                  <a:pt x="143" y="215"/>
                </a:cubicBezTo>
                <a:cubicBezTo>
                  <a:pt x="104" y="215"/>
                  <a:pt x="72" y="183"/>
                  <a:pt x="72" y="143"/>
                </a:cubicBezTo>
                <a:cubicBezTo>
                  <a:pt x="72" y="104"/>
                  <a:pt x="104" y="72"/>
                  <a:pt x="143" y="72"/>
                </a:cubicBezTo>
                <a:lnTo>
                  <a:pt x="716" y="72"/>
                </a:lnTo>
                <a:cubicBezTo>
                  <a:pt x="756" y="72"/>
                  <a:pt x="788" y="104"/>
                  <a:pt x="788" y="143"/>
                </a:cubicBezTo>
                <a:cubicBezTo>
                  <a:pt x="788" y="183"/>
                  <a:pt x="756" y="215"/>
                  <a:pt x="716" y="215"/>
                </a:cubicBezTo>
                <a:cubicBezTo>
                  <a:pt x="677" y="215"/>
                  <a:pt x="645" y="179"/>
                  <a:pt x="645" y="143"/>
                </a:cubicBezTo>
                <a:lnTo>
                  <a:pt x="573" y="143"/>
                </a:lnTo>
                <a:cubicBezTo>
                  <a:pt x="573" y="215"/>
                  <a:pt x="637" y="286"/>
                  <a:pt x="716" y="286"/>
                </a:cubicBezTo>
                <a:cubicBezTo>
                  <a:pt x="795" y="286"/>
                  <a:pt x="859" y="222"/>
                  <a:pt x="859" y="143"/>
                </a:cubicBezTo>
                <a:cubicBezTo>
                  <a:pt x="859" y="64"/>
                  <a:pt x="795" y="0"/>
                  <a:pt x="716" y="0"/>
                </a:cubicBezTo>
                <a:close/>
                <a:moveTo>
                  <a:pt x="394" y="143"/>
                </a:moveTo>
                <a:lnTo>
                  <a:pt x="394" y="573"/>
                </a:lnTo>
                <a:lnTo>
                  <a:pt x="465" y="573"/>
                </a:lnTo>
                <a:lnTo>
                  <a:pt x="465" y="143"/>
                </a:lnTo>
                <a:lnTo>
                  <a:pt x="394" y="143"/>
                </a:lnTo>
                <a:close/>
                <a:moveTo>
                  <a:pt x="537" y="262"/>
                </a:moveTo>
                <a:lnTo>
                  <a:pt x="537" y="573"/>
                </a:lnTo>
                <a:lnTo>
                  <a:pt x="609" y="573"/>
                </a:lnTo>
                <a:lnTo>
                  <a:pt x="609" y="329"/>
                </a:lnTo>
                <a:cubicBezTo>
                  <a:pt x="573" y="312"/>
                  <a:pt x="573" y="289"/>
                  <a:pt x="537" y="262"/>
                </a:cubicBezTo>
                <a:close/>
                <a:moveTo>
                  <a:pt x="250" y="329"/>
                </a:moveTo>
                <a:lnTo>
                  <a:pt x="250" y="573"/>
                </a:lnTo>
                <a:lnTo>
                  <a:pt x="322" y="573"/>
                </a:lnTo>
                <a:lnTo>
                  <a:pt x="322" y="262"/>
                </a:lnTo>
                <a:cubicBezTo>
                  <a:pt x="286" y="289"/>
                  <a:pt x="286" y="312"/>
                  <a:pt x="250" y="329"/>
                </a:cubicBezTo>
                <a:close/>
                <a:moveTo>
                  <a:pt x="143" y="716"/>
                </a:moveTo>
                <a:lnTo>
                  <a:pt x="716" y="716"/>
                </a:lnTo>
                <a:lnTo>
                  <a:pt x="716" y="645"/>
                </a:lnTo>
                <a:lnTo>
                  <a:pt x="143" y="645"/>
                </a:lnTo>
                <a:lnTo>
                  <a:pt x="143" y="7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grpSp>
        <p:nvGrpSpPr>
          <p:cNvPr id="36" name="Группа 96" hidden="0"/>
          <p:cNvGrpSpPr/>
          <p:nvPr isPhoto="0" userDrawn="0"/>
        </p:nvGrpSpPr>
        <p:grpSpPr bwMode="auto">
          <a:xfrm>
            <a:off x="636625" y="3005710"/>
            <a:ext cx="546537" cy="591303"/>
            <a:chOff x="477468" y="2705514"/>
            <a:chExt cx="409902" cy="443476"/>
          </a:xfrm>
        </p:grpSpPr>
        <p:sp>
          <p:nvSpPr>
            <p:cNvPr id="37" name="Freeform 42" hidden="0"/>
            <p:cNvSpPr>
              <a:spLocks noEditPoints="1"/>
            </p:cNvSpPr>
            <p:nvPr isPhoto="0" userDrawn="0"/>
          </p:nvSpPr>
          <p:spPr bwMode="auto">
            <a:xfrm>
              <a:off x="477468" y="2705514"/>
              <a:ext cx="409902" cy="387195"/>
            </a:xfrm>
            <a:custGeom>
              <a:avLst/>
              <a:gdLst>
                <a:gd name="T0" fmla="*/ 218 w 793"/>
                <a:gd name="T1" fmla="*/ 575 h 751"/>
                <a:gd name="T2" fmla="*/ 194 w 793"/>
                <a:gd name="T3" fmla="*/ 95 h 751"/>
                <a:gd name="T4" fmla="*/ 219 w 793"/>
                <a:gd name="T5" fmla="*/ 121 h 751"/>
                <a:gd name="T6" fmla="*/ 149 w 793"/>
                <a:gd name="T7" fmla="*/ 322 h 751"/>
                <a:gd name="T8" fmla="*/ 471 w 793"/>
                <a:gd name="T9" fmla="*/ 644 h 751"/>
                <a:gd name="T10" fmla="*/ 672 w 793"/>
                <a:gd name="T11" fmla="*/ 574 h 751"/>
                <a:gd name="T12" fmla="*/ 698 w 793"/>
                <a:gd name="T13" fmla="*/ 599 h 751"/>
                <a:gd name="T14" fmla="*/ 218 w 793"/>
                <a:gd name="T15" fmla="*/ 575 h 751"/>
                <a:gd name="T16" fmla="*/ 471 w 793"/>
                <a:gd name="T17" fmla="*/ 71 h 751"/>
                <a:gd name="T18" fmla="*/ 722 w 793"/>
                <a:gd name="T19" fmla="*/ 322 h 751"/>
                <a:gd name="T20" fmla="*/ 471 w 793"/>
                <a:gd name="T21" fmla="*/ 573 h 751"/>
                <a:gd name="T22" fmla="*/ 220 w 793"/>
                <a:gd name="T23" fmla="*/ 322 h 751"/>
                <a:gd name="T24" fmla="*/ 471 w 793"/>
                <a:gd name="T25" fmla="*/ 71 h 751"/>
                <a:gd name="T26" fmla="*/ 723 w 793"/>
                <a:gd name="T27" fmla="*/ 523 h 751"/>
                <a:gd name="T28" fmla="*/ 793 w 793"/>
                <a:gd name="T29" fmla="*/ 322 h 751"/>
                <a:gd name="T30" fmla="*/ 471 w 793"/>
                <a:gd name="T31" fmla="*/ 0 h 751"/>
                <a:gd name="T32" fmla="*/ 270 w 793"/>
                <a:gd name="T33" fmla="*/ 71 h 751"/>
                <a:gd name="T34" fmla="*/ 218 w 793"/>
                <a:gd name="T35" fmla="*/ 18 h 751"/>
                <a:gd name="T36" fmla="*/ 192 w 793"/>
                <a:gd name="T37" fmla="*/ 8 h 751"/>
                <a:gd name="T38" fmla="*/ 192 w 793"/>
                <a:gd name="T39" fmla="*/ 8 h 751"/>
                <a:gd name="T40" fmla="*/ 167 w 793"/>
                <a:gd name="T41" fmla="*/ 18 h 751"/>
                <a:gd name="T42" fmla="*/ 167 w 793"/>
                <a:gd name="T43" fmla="*/ 626 h 751"/>
                <a:gd name="T44" fmla="*/ 471 w 793"/>
                <a:gd name="T45" fmla="*/ 751 h 751"/>
                <a:gd name="T46" fmla="*/ 775 w 793"/>
                <a:gd name="T47" fmla="*/ 626 h 751"/>
                <a:gd name="T48" fmla="*/ 785 w 793"/>
                <a:gd name="T49" fmla="*/ 601 h 751"/>
                <a:gd name="T50" fmla="*/ 775 w 793"/>
                <a:gd name="T51" fmla="*/ 575 h 751"/>
                <a:gd name="T52" fmla="*/ 723 w 793"/>
                <a:gd name="T53" fmla="*/ 523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3" h="751" fill="norm" stroke="1" extrusionOk="0">
                  <a:moveTo>
                    <a:pt x="218" y="575"/>
                  </a:moveTo>
                  <a:cubicBezTo>
                    <a:pt x="87" y="444"/>
                    <a:pt x="79" y="236"/>
                    <a:pt x="194" y="95"/>
                  </a:cubicBezTo>
                  <a:lnTo>
                    <a:pt x="219" y="121"/>
                  </a:lnTo>
                  <a:cubicBezTo>
                    <a:pt x="175" y="176"/>
                    <a:pt x="149" y="246"/>
                    <a:pt x="149" y="322"/>
                  </a:cubicBezTo>
                  <a:cubicBezTo>
                    <a:pt x="149" y="500"/>
                    <a:pt x="293" y="644"/>
                    <a:pt x="471" y="644"/>
                  </a:cubicBezTo>
                  <a:cubicBezTo>
                    <a:pt x="547" y="644"/>
                    <a:pt x="617" y="618"/>
                    <a:pt x="672" y="574"/>
                  </a:cubicBezTo>
                  <a:lnTo>
                    <a:pt x="698" y="599"/>
                  </a:lnTo>
                  <a:cubicBezTo>
                    <a:pt x="557" y="714"/>
                    <a:pt x="349" y="706"/>
                    <a:pt x="218" y="575"/>
                  </a:cubicBezTo>
                  <a:close/>
                  <a:moveTo>
                    <a:pt x="471" y="71"/>
                  </a:moveTo>
                  <a:cubicBezTo>
                    <a:pt x="609" y="71"/>
                    <a:pt x="722" y="184"/>
                    <a:pt x="722" y="322"/>
                  </a:cubicBezTo>
                  <a:cubicBezTo>
                    <a:pt x="722" y="460"/>
                    <a:pt x="609" y="573"/>
                    <a:pt x="471" y="573"/>
                  </a:cubicBezTo>
                  <a:cubicBezTo>
                    <a:pt x="333" y="573"/>
                    <a:pt x="220" y="460"/>
                    <a:pt x="220" y="322"/>
                  </a:cubicBezTo>
                  <a:cubicBezTo>
                    <a:pt x="220" y="184"/>
                    <a:pt x="333" y="71"/>
                    <a:pt x="471" y="71"/>
                  </a:cubicBezTo>
                  <a:close/>
                  <a:moveTo>
                    <a:pt x="723" y="523"/>
                  </a:moveTo>
                  <a:cubicBezTo>
                    <a:pt x="767" y="468"/>
                    <a:pt x="793" y="398"/>
                    <a:pt x="793" y="322"/>
                  </a:cubicBezTo>
                  <a:cubicBezTo>
                    <a:pt x="793" y="144"/>
                    <a:pt x="649" y="0"/>
                    <a:pt x="471" y="0"/>
                  </a:cubicBezTo>
                  <a:cubicBezTo>
                    <a:pt x="395" y="0"/>
                    <a:pt x="325" y="26"/>
                    <a:pt x="270" y="71"/>
                  </a:cubicBezTo>
                  <a:lnTo>
                    <a:pt x="218" y="18"/>
                  </a:lnTo>
                  <a:cubicBezTo>
                    <a:pt x="211" y="11"/>
                    <a:pt x="202" y="8"/>
                    <a:pt x="192" y="8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83" y="8"/>
                    <a:pt x="174" y="11"/>
                    <a:pt x="167" y="18"/>
                  </a:cubicBezTo>
                  <a:cubicBezTo>
                    <a:pt x="0" y="186"/>
                    <a:pt x="0" y="458"/>
                    <a:pt x="167" y="626"/>
                  </a:cubicBezTo>
                  <a:cubicBezTo>
                    <a:pt x="251" y="710"/>
                    <a:pt x="361" y="751"/>
                    <a:pt x="471" y="751"/>
                  </a:cubicBezTo>
                  <a:cubicBezTo>
                    <a:pt x="581" y="751"/>
                    <a:pt x="691" y="710"/>
                    <a:pt x="775" y="626"/>
                  </a:cubicBezTo>
                  <a:cubicBezTo>
                    <a:pt x="782" y="619"/>
                    <a:pt x="785" y="610"/>
                    <a:pt x="785" y="601"/>
                  </a:cubicBezTo>
                  <a:cubicBezTo>
                    <a:pt x="785" y="591"/>
                    <a:pt x="782" y="582"/>
                    <a:pt x="775" y="575"/>
                  </a:cubicBezTo>
                  <a:lnTo>
                    <a:pt x="723" y="5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38" name="Rectangle 43" hidden="0"/>
            <p:cNvSpPr>
              <a:spLocks noChangeArrowheads="1"/>
            </p:cNvSpPr>
            <p:nvPr isPhoto="0" userDrawn="0"/>
          </p:nvSpPr>
          <p:spPr bwMode="auto">
            <a:xfrm>
              <a:off x="637377" y="3110722"/>
              <a:ext cx="148646" cy="38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2400"/>
            </a:p>
          </p:txBody>
        </p:sp>
      </p:grpSp>
      <p:sp>
        <p:nvSpPr>
          <p:cNvPr id="39" name="Freeform 44" hidden="0"/>
          <p:cNvSpPr>
            <a:spLocks noEditPoints="1"/>
          </p:cNvSpPr>
          <p:nvPr isPhoto="0" userDrawn="0"/>
        </p:nvSpPr>
        <p:spPr bwMode="auto">
          <a:xfrm>
            <a:off x="10966795" y="509538"/>
            <a:ext cx="573565" cy="621313"/>
          </a:xfrm>
          <a:custGeom>
            <a:avLst/>
            <a:gdLst>
              <a:gd name="T0" fmla="*/ 583 w 837"/>
              <a:gd name="T1" fmla="*/ 579 h 901"/>
              <a:gd name="T2" fmla="*/ 511 w 837"/>
              <a:gd name="T3" fmla="*/ 650 h 901"/>
              <a:gd name="T4" fmla="*/ 583 w 837"/>
              <a:gd name="T5" fmla="*/ 722 h 901"/>
              <a:gd name="T6" fmla="*/ 654 w 837"/>
              <a:gd name="T7" fmla="*/ 650 h 901"/>
              <a:gd name="T8" fmla="*/ 583 w 837"/>
              <a:gd name="T9" fmla="*/ 579 h 901"/>
              <a:gd name="T10" fmla="*/ 332 w 837"/>
              <a:gd name="T11" fmla="*/ 579 h 901"/>
              <a:gd name="T12" fmla="*/ 260 w 837"/>
              <a:gd name="T13" fmla="*/ 650 h 901"/>
              <a:gd name="T14" fmla="*/ 332 w 837"/>
              <a:gd name="T15" fmla="*/ 722 h 901"/>
              <a:gd name="T16" fmla="*/ 404 w 837"/>
              <a:gd name="T17" fmla="*/ 650 h 901"/>
              <a:gd name="T18" fmla="*/ 332 w 837"/>
              <a:gd name="T19" fmla="*/ 579 h 901"/>
              <a:gd name="T20" fmla="*/ 332 w 837"/>
              <a:gd name="T21" fmla="*/ 435 h 901"/>
              <a:gd name="T22" fmla="*/ 260 w 837"/>
              <a:gd name="T23" fmla="*/ 364 h 901"/>
              <a:gd name="T24" fmla="*/ 189 w 837"/>
              <a:gd name="T25" fmla="*/ 435 h 901"/>
              <a:gd name="T26" fmla="*/ 260 w 837"/>
              <a:gd name="T27" fmla="*/ 507 h 901"/>
              <a:gd name="T28" fmla="*/ 332 w 837"/>
              <a:gd name="T29" fmla="*/ 435 h 901"/>
              <a:gd name="T30" fmla="*/ 404 w 837"/>
              <a:gd name="T31" fmla="*/ 185 h 901"/>
              <a:gd name="T32" fmla="*/ 332 w 837"/>
              <a:gd name="T33" fmla="*/ 256 h 901"/>
              <a:gd name="T34" fmla="*/ 404 w 837"/>
              <a:gd name="T35" fmla="*/ 328 h 901"/>
              <a:gd name="T36" fmla="*/ 475 w 837"/>
              <a:gd name="T37" fmla="*/ 256 h 901"/>
              <a:gd name="T38" fmla="*/ 404 w 837"/>
              <a:gd name="T39" fmla="*/ 185 h 901"/>
              <a:gd name="T40" fmla="*/ 757 w 837"/>
              <a:gd name="T41" fmla="*/ 635 h 901"/>
              <a:gd name="T42" fmla="*/ 698 w 837"/>
              <a:gd name="T43" fmla="*/ 711 h 901"/>
              <a:gd name="T44" fmla="*/ 429 w 837"/>
              <a:gd name="T45" fmla="*/ 829 h 901"/>
              <a:gd name="T46" fmla="*/ 207 w 837"/>
              <a:gd name="T47" fmla="*/ 738 h 901"/>
              <a:gd name="T48" fmla="*/ 233 w 837"/>
              <a:gd name="T49" fmla="*/ 231 h 901"/>
              <a:gd name="T50" fmla="*/ 502 w 837"/>
              <a:gd name="T51" fmla="*/ 113 h 901"/>
              <a:gd name="T52" fmla="*/ 658 w 837"/>
              <a:gd name="T53" fmla="*/ 154 h 901"/>
              <a:gd name="T54" fmla="*/ 675 w 837"/>
              <a:gd name="T55" fmla="*/ 177 h 901"/>
              <a:gd name="T56" fmla="*/ 665 w 837"/>
              <a:gd name="T57" fmla="*/ 208 h 901"/>
              <a:gd name="T58" fmla="*/ 602 w 837"/>
              <a:gd name="T59" fmla="*/ 366 h 901"/>
              <a:gd name="T60" fmla="*/ 744 w 837"/>
              <a:gd name="T61" fmla="*/ 584 h 901"/>
              <a:gd name="T62" fmla="*/ 760 w 837"/>
              <a:gd name="T63" fmla="*/ 605 h 901"/>
              <a:gd name="T64" fmla="*/ 757 w 837"/>
              <a:gd name="T65" fmla="*/ 635 h 901"/>
              <a:gd name="T66" fmla="*/ 829 w 837"/>
              <a:gd name="T67" fmla="*/ 585 h 901"/>
              <a:gd name="T68" fmla="*/ 776 w 837"/>
              <a:gd name="T69" fmla="*/ 520 h 901"/>
              <a:gd name="T70" fmla="*/ 673 w 837"/>
              <a:gd name="T71" fmla="*/ 366 h 901"/>
              <a:gd name="T72" fmla="*/ 718 w 837"/>
              <a:gd name="T73" fmla="*/ 257 h 901"/>
              <a:gd name="T74" fmla="*/ 746 w 837"/>
              <a:gd name="T75" fmla="*/ 166 h 901"/>
              <a:gd name="T76" fmla="*/ 694 w 837"/>
              <a:gd name="T77" fmla="*/ 92 h 901"/>
              <a:gd name="T78" fmla="*/ 181 w 837"/>
              <a:gd name="T79" fmla="*/ 181 h 901"/>
              <a:gd name="T80" fmla="*/ 156 w 837"/>
              <a:gd name="T81" fmla="*/ 788 h 901"/>
              <a:gd name="T82" fmla="*/ 429 w 837"/>
              <a:gd name="T83" fmla="*/ 901 h 901"/>
              <a:gd name="T84" fmla="*/ 749 w 837"/>
              <a:gd name="T85" fmla="*/ 761 h 901"/>
              <a:gd name="T86" fmla="*/ 818 w 837"/>
              <a:gd name="T87" fmla="*/ 672 h 901"/>
              <a:gd name="T88" fmla="*/ 829 w 837"/>
              <a:gd name="T89" fmla="*/ 58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7" h="901" fill="norm" stroke="1" extrusionOk="0">
                <a:moveTo>
                  <a:pt x="583" y="579"/>
                </a:moveTo>
                <a:cubicBezTo>
                  <a:pt x="543" y="579"/>
                  <a:pt x="511" y="611"/>
                  <a:pt x="511" y="650"/>
                </a:cubicBezTo>
                <a:cubicBezTo>
                  <a:pt x="511" y="690"/>
                  <a:pt x="543" y="722"/>
                  <a:pt x="583" y="722"/>
                </a:cubicBezTo>
                <a:cubicBezTo>
                  <a:pt x="622" y="722"/>
                  <a:pt x="654" y="690"/>
                  <a:pt x="654" y="650"/>
                </a:cubicBezTo>
                <a:cubicBezTo>
                  <a:pt x="654" y="611"/>
                  <a:pt x="622" y="579"/>
                  <a:pt x="583" y="579"/>
                </a:cubicBezTo>
                <a:close/>
                <a:moveTo>
                  <a:pt x="332" y="579"/>
                </a:moveTo>
                <a:cubicBezTo>
                  <a:pt x="292" y="579"/>
                  <a:pt x="260" y="611"/>
                  <a:pt x="260" y="650"/>
                </a:cubicBezTo>
                <a:cubicBezTo>
                  <a:pt x="260" y="690"/>
                  <a:pt x="292" y="722"/>
                  <a:pt x="332" y="722"/>
                </a:cubicBezTo>
                <a:cubicBezTo>
                  <a:pt x="372" y="722"/>
                  <a:pt x="404" y="690"/>
                  <a:pt x="404" y="650"/>
                </a:cubicBezTo>
                <a:cubicBezTo>
                  <a:pt x="404" y="611"/>
                  <a:pt x="372" y="579"/>
                  <a:pt x="332" y="579"/>
                </a:cubicBezTo>
                <a:close/>
                <a:moveTo>
                  <a:pt x="332" y="435"/>
                </a:moveTo>
                <a:cubicBezTo>
                  <a:pt x="332" y="396"/>
                  <a:pt x="300" y="364"/>
                  <a:pt x="260" y="364"/>
                </a:cubicBezTo>
                <a:cubicBezTo>
                  <a:pt x="221" y="364"/>
                  <a:pt x="189" y="396"/>
                  <a:pt x="189" y="435"/>
                </a:cubicBezTo>
                <a:cubicBezTo>
                  <a:pt x="189" y="475"/>
                  <a:pt x="221" y="507"/>
                  <a:pt x="260" y="507"/>
                </a:cubicBezTo>
                <a:cubicBezTo>
                  <a:pt x="300" y="507"/>
                  <a:pt x="332" y="475"/>
                  <a:pt x="332" y="435"/>
                </a:cubicBezTo>
                <a:close/>
                <a:moveTo>
                  <a:pt x="404" y="185"/>
                </a:moveTo>
                <a:cubicBezTo>
                  <a:pt x="364" y="185"/>
                  <a:pt x="332" y="217"/>
                  <a:pt x="332" y="256"/>
                </a:cubicBezTo>
                <a:cubicBezTo>
                  <a:pt x="332" y="296"/>
                  <a:pt x="364" y="328"/>
                  <a:pt x="404" y="328"/>
                </a:cubicBezTo>
                <a:cubicBezTo>
                  <a:pt x="443" y="328"/>
                  <a:pt x="475" y="296"/>
                  <a:pt x="475" y="256"/>
                </a:cubicBezTo>
                <a:cubicBezTo>
                  <a:pt x="475" y="217"/>
                  <a:pt x="443" y="185"/>
                  <a:pt x="404" y="185"/>
                </a:cubicBezTo>
                <a:close/>
                <a:moveTo>
                  <a:pt x="757" y="635"/>
                </a:moveTo>
                <a:cubicBezTo>
                  <a:pt x="740" y="663"/>
                  <a:pt x="721" y="688"/>
                  <a:pt x="698" y="711"/>
                </a:cubicBezTo>
                <a:cubicBezTo>
                  <a:pt x="625" y="786"/>
                  <a:pt x="527" y="829"/>
                  <a:pt x="429" y="829"/>
                </a:cubicBezTo>
                <a:cubicBezTo>
                  <a:pt x="343" y="829"/>
                  <a:pt x="265" y="797"/>
                  <a:pt x="207" y="738"/>
                </a:cubicBezTo>
                <a:cubicBezTo>
                  <a:pt x="78" y="605"/>
                  <a:pt x="89" y="378"/>
                  <a:pt x="233" y="231"/>
                </a:cubicBezTo>
                <a:cubicBezTo>
                  <a:pt x="308" y="154"/>
                  <a:pt x="406" y="113"/>
                  <a:pt x="502" y="113"/>
                </a:cubicBezTo>
                <a:cubicBezTo>
                  <a:pt x="557" y="113"/>
                  <a:pt x="610" y="126"/>
                  <a:pt x="658" y="154"/>
                </a:cubicBezTo>
                <a:cubicBezTo>
                  <a:pt x="668" y="159"/>
                  <a:pt x="674" y="167"/>
                  <a:pt x="675" y="177"/>
                </a:cubicBezTo>
                <a:cubicBezTo>
                  <a:pt x="677" y="188"/>
                  <a:pt x="673" y="199"/>
                  <a:pt x="665" y="208"/>
                </a:cubicBezTo>
                <a:cubicBezTo>
                  <a:pt x="624" y="253"/>
                  <a:pt x="602" y="309"/>
                  <a:pt x="602" y="366"/>
                </a:cubicBezTo>
                <a:cubicBezTo>
                  <a:pt x="602" y="456"/>
                  <a:pt x="656" y="540"/>
                  <a:pt x="744" y="584"/>
                </a:cubicBezTo>
                <a:cubicBezTo>
                  <a:pt x="754" y="590"/>
                  <a:pt x="759" y="600"/>
                  <a:pt x="760" y="605"/>
                </a:cubicBezTo>
                <a:cubicBezTo>
                  <a:pt x="763" y="615"/>
                  <a:pt x="762" y="626"/>
                  <a:pt x="757" y="635"/>
                </a:cubicBezTo>
                <a:close/>
                <a:moveTo>
                  <a:pt x="829" y="585"/>
                </a:moveTo>
                <a:cubicBezTo>
                  <a:pt x="821" y="557"/>
                  <a:pt x="801" y="533"/>
                  <a:pt x="776" y="520"/>
                </a:cubicBezTo>
                <a:cubicBezTo>
                  <a:pt x="713" y="488"/>
                  <a:pt x="673" y="429"/>
                  <a:pt x="673" y="366"/>
                </a:cubicBezTo>
                <a:cubicBezTo>
                  <a:pt x="673" y="326"/>
                  <a:pt x="689" y="288"/>
                  <a:pt x="718" y="257"/>
                </a:cubicBezTo>
                <a:cubicBezTo>
                  <a:pt x="741" y="231"/>
                  <a:pt x="751" y="198"/>
                  <a:pt x="746" y="166"/>
                </a:cubicBezTo>
                <a:cubicBezTo>
                  <a:pt x="741" y="135"/>
                  <a:pt x="722" y="108"/>
                  <a:pt x="694" y="92"/>
                </a:cubicBezTo>
                <a:cubicBezTo>
                  <a:pt x="533" y="0"/>
                  <a:pt x="323" y="37"/>
                  <a:pt x="181" y="181"/>
                </a:cubicBezTo>
                <a:cubicBezTo>
                  <a:pt x="11" y="356"/>
                  <a:pt x="0" y="628"/>
                  <a:pt x="156" y="788"/>
                </a:cubicBezTo>
                <a:cubicBezTo>
                  <a:pt x="227" y="861"/>
                  <a:pt x="324" y="901"/>
                  <a:pt x="429" y="901"/>
                </a:cubicBezTo>
                <a:cubicBezTo>
                  <a:pt x="546" y="901"/>
                  <a:pt x="663" y="850"/>
                  <a:pt x="749" y="761"/>
                </a:cubicBezTo>
                <a:cubicBezTo>
                  <a:pt x="776" y="734"/>
                  <a:pt x="799" y="704"/>
                  <a:pt x="818" y="672"/>
                </a:cubicBezTo>
                <a:cubicBezTo>
                  <a:pt x="833" y="646"/>
                  <a:pt x="837" y="615"/>
                  <a:pt x="829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40" name="Freeform 45" hidden="0"/>
          <p:cNvSpPr>
            <a:spLocks noEditPoints="1"/>
          </p:cNvSpPr>
          <p:nvPr isPhoto="0" userDrawn="0"/>
        </p:nvSpPr>
        <p:spPr bwMode="auto">
          <a:xfrm>
            <a:off x="630619" y="1794187"/>
            <a:ext cx="588580" cy="567288"/>
          </a:xfrm>
          <a:custGeom>
            <a:avLst/>
            <a:gdLst>
              <a:gd name="T0" fmla="*/ 573 w 859"/>
              <a:gd name="T1" fmla="*/ 573 h 824"/>
              <a:gd name="T2" fmla="*/ 573 w 859"/>
              <a:gd name="T3" fmla="*/ 645 h 824"/>
              <a:gd name="T4" fmla="*/ 859 w 859"/>
              <a:gd name="T5" fmla="*/ 645 h 824"/>
              <a:gd name="T6" fmla="*/ 859 w 859"/>
              <a:gd name="T7" fmla="*/ 573 h 824"/>
              <a:gd name="T8" fmla="*/ 573 w 859"/>
              <a:gd name="T9" fmla="*/ 573 h 824"/>
              <a:gd name="T10" fmla="*/ 787 w 859"/>
              <a:gd name="T11" fmla="*/ 537 h 824"/>
              <a:gd name="T12" fmla="*/ 787 w 859"/>
              <a:gd name="T13" fmla="*/ 466 h 824"/>
              <a:gd name="T14" fmla="*/ 573 w 859"/>
              <a:gd name="T15" fmla="*/ 466 h 824"/>
              <a:gd name="T16" fmla="*/ 573 w 859"/>
              <a:gd name="T17" fmla="*/ 537 h 824"/>
              <a:gd name="T18" fmla="*/ 787 w 859"/>
              <a:gd name="T19" fmla="*/ 537 h 824"/>
              <a:gd name="T20" fmla="*/ 250 w 859"/>
              <a:gd name="T21" fmla="*/ 430 h 824"/>
              <a:gd name="T22" fmla="*/ 250 w 859"/>
              <a:gd name="T23" fmla="*/ 698 h 824"/>
              <a:gd name="T24" fmla="*/ 394 w 859"/>
              <a:gd name="T25" fmla="*/ 627 h 824"/>
              <a:gd name="T26" fmla="*/ 537 w 859"/>
              <a:gd name="T27" fmla="*/ 698 h 824"/>
              <a:gd name="T28" fmla="*/ 537 w 859"/>
              <a:gd name="T29" fmla="*/ 430 h 824"/>
              <a:gd name="T30" fmla="*/ 465 w 859"/>
              <a:gd name="T31" fmla="*/ 430 h 824"/>
              <a:gd name="T32" fmla="*/ 465 w 859"/>
              <a:gd name="T33" fmla="*/ 582 h 824"/>
              <a:gd name="T34" fmla="*/ 394 w 859"/>
              <a:gd name="T35" fmla="*/ 547 h 824"/>
              <a:gd name="T36" fmla="*/ 322 w 859"/>
              <a:gd name="T37" fmla="*/ 582 h 824"/>
              <a:gd name="T38" fmla="*/ 322 w 859"/>
              <a:gd name="T39" fmla="*/ 430 h 824"/>
              <a:gd name="T40" fmla="*/ 250 w 859"/>
              <a:gd name="T41" fmla="*/ 430 h 824"/>
              <a:gd name="T42" fmla="*/ 788 w 859"/>
              <a:gd name="T43" fmla="*/ 125 h 824"/>
              <a:gd name="T44" fmla="*/ 662 w 859"/>
              <a:gd name="T45" fmla="*/ 0 h 824"/>
              <a:gd name="T46" fmla="*/ 143 w 859"/>
              <a:gd name="T47" fmla="*/ 0 h 824"/>
              <a:gd name="T48" fmla="*/ 143 w 859"/>
              <a:gd name="T49" fmla="*/ 72 h 824"/>
              <a:gd name="T50" fmla="*/ 662 w 859"/>
              <a:gd name="T51" fmla="*/ 72 h 824"/>
              <a:gd name="T52" fmla="*/ 716 w 859"/>
              <a:gd name="T53" fmla="*/ 125 h 824"/>
              <a:gd name="T54" fmla="*/ 662 w 859"/>
              <a:gd name="T55" fmla="*/ 179 h 824"/>
              <a:gd name="T56" fmla="*/ 143 w 859"/>
              <a:gd name="T57" fmla="*/ 179 h 824"/>
              <a:gd name="T58" fmla="*/ 143 w 859"/>
              <a:gd name="T59" fmla="*/ 251 h 824"/>
              <a:gd name="T60" fmla="*/ 662 w 859"/>
              <a:gd name="T61" fmla="*/ 251 h 824"/>
              <a:gd name="T62" fmla="*/ 788 w 859"/>
              <a:gd name="T63" fmla="*/ 125 h 824"/>
              <a:gd name="T64" fmla="*/ 197 w 859"/>
              <a:gd name="T65" fmla="*/ 537 h 824"/>
              <a:gd name="T66" fmla="*/ 214 w 859"/>
              <a:gd name="T67" fmla="*/ 537 h 824"/>
              <a:gd name="T68" fmla="*/ 214 w 859"/>
              <a:gd name="T69" fmla="*/ 466 h 824"/>
              <a:gd name="T70" fmla="*/ 197 w 859"/>
              <a:gd name="T71" fmla="*/ 466 h 824"/>
              <a:gd name="T72" fmla="*/ 143 w 859"/>
              <a:gd name="T73" fmla="*/ 412 h 824"/>
              <a:gd name="T74" fmla="*/ 197 w 859"/>
              <a:gd name="T75" fmla="*/ 358 h 824"/>
              <a:gd name="T76" fmla="*/ 787 w 859"/>
              <a:gd name="T77" fmla="*/ 358 h 824"/>
              <a:gd name="T78" fmla="*/ 787 w 859"/>
              <a:gd name="T79" fmla="*/ 286 h 824"/>
              <a:gd name="T80" fmla="*/ 197 w 859"/>
              <a:gd name="T81" fmla="*/ 286 h 824"/>
              <a:gd name="T82" fmla="*/ 71 w 859"/>
              <a:gd name="T83" fmla="*/ 412 h 824"/>
              <a:gd name="T84" fmla="*/ 197 w 859"/>
              <a:gd name="T85" fmla="*/ 537 h 824"/>
              <a:gd name="T86" fmla="*/ 71 w 859"/>
              <a:gd name="T87" fmla="*/ 698 h 824"/>
              <a:gd name="T88" fmla="*/ 125 w 859"/>
              <a:gd name="T89" fmla="*/ 645 h 824"/>
              <a:gd name="T90" fmla="*/ 214 w 859"/>
              <a:gd name="T91" fmla="*/ 645 h 824"/>
              <a:gd name="T92" fmla="*/ 214 w 859"/>
              <a:gd name="T93" fmla="*/ 573 h 824"/>
              <a:gd name="T94" fmla="*/ 125 w 859"/>
              <a:gd name="T95" fmla="*/ 573 h 824"/>
              <a:gd name="T96" fmla="*/ 0 w 859"/>
              <a:gd name="T97" fmla="*/ 698 h 824"/>
              <a:gd name="T98" fmla="*/ 125 w 859"/>
              <a:gd name="T99" fmla="*/ 824 h 824"/>
              <a:gd name="T100" fmla="*/ 859 w 859"/>
              <a:gd name="T101" fmla="*/ 824 h 824"/>
              <a:gd name="T102" fmla="*/ 859 w 859"/>
              <a:gd name="T103" fmla="*/ 752 h 824"/>
              <a:gd name="T104" fmla="*/ 125 w 859"/>
              <a:gd name="T105" fmla="*/ 752 h 824"/>
              <a:gd name="T106" fmla="*/ 71 w 859"/>
              <a:gd name="T107" fmla="*/ 698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59" h="824" fill="norm" stroke="1" extrusionOk="0">
                <a:moveTo>
                  <a:pt x="573" y="573"/>
                </a:moveTo>
                <a:lnTo>
                  <a:pt x="573" y="645"/>
                </a:lnTo>
                <a:lnTo>
                  <a:pt x="859" y="645"/>
                </a:lnTo>
                <a:lnTo>
                  <a:pt x="859" y="573"/>
                </a:lnTo>
                <a:lnTo>
                  <a:pt x="573" y="573"/>
                </a:lnTo>
                <a:close/>
                <a:moveTo>
                  <a:pt x="787" y="537"/>
                </a:moveTo>
                <a:lnTo>
                  <a:pt x="787" y="466"/>
                </a:lnTo>
                <a:lnTo>
                  <a:pt x="573" y="466"/>
                </a:lnTo>
                <a:lnTo>
                  <a:pt x="573" y="537"/>
                </a:lnTo>
                <a:lnTo>
                  <a:pt x="787" y="537"/>
                </a:lnTo>
                <a:close/>
                <a:moveTo>
                  <a:pt x="250" y="430"/>
                </a:moveTo>
                <a:lnTo>
                  <a:pt x="250" y="698"/>
                </a:lnTo>
                <a:lnTo>
                  <a:pt x="394" y="627"/>
                </a:lnTo>
                <a:lnTo>
                  <a:pt x="537" y="698"/>
                </a:lnTo>
                <a:lnTo>
                  <a:pt x="537" y="430"/>
                </a:lnTo>
                <a:lnTo>
                  <a:pt x="465" y="430"/>
                </a:lnTo>
                <a:lnTo>
                  <a:pt x="465" y="582"/>
                </a:lnTo>
                <a:lnTo>
                  <a:pt x="394" y="547"/>
                </a:lnTo>
                <a:lnTo>
                  <a:pt x="322" y="582"/>
                </a:lnTo>
                <a:lnTo>
                  <a:pt x="322" y="430"/>
                </a:lnTo>
                <a:lnTo>
                  <a:pt x="250" y="430"/>
                </a:lnTo>
                <a:close/>
                <a:moveTo>
                  <a:pt x="788" y="125"/>
                </a:moveTo>
                <a:cubicBezTo>
                  <a:pt x="788" y="56"/>
                  <a:pt x="731" y="0"/>
                  <a:pt x="662" y="0"/>
                </a:cubicBezTo>
                <a:lnTo>
                  <a:pt x="143" y="0"/>
                </a:lnTo>
                <a:lnTo>
                  <a:pt x="143" y="72"/>
                </a:lnTo>
                <a:lnTo>
                  <a:pt x="662" y="72"/>
                </a:lnTo>
                <a:cubicBezTo>
                  <a:pt x="692" y="72"/>
                  <a:pt x="716" y="96"/>
                  <a:pt x="716" y="125"/>
                </a:cubicBezTo>
                <a:cubicBezTo>
                  <a:pt x="716" y="155"/>
                  <a:pt x="692" y="179"/>
                  <a:pt x="662" y="179"/>
                </a:cubicBezTo>
                <a:lnTo>
                  <a:pt x="143" y="179"/>
                </a:lnTo>
                <a:lnTo>
                  <a:pt x="143" y="251"/>
                </a:lnTo>
                <a:lnTo>
                  <a:pt x="662" y="251"/>
                </a:lnTo>
                <a:cubicBezTo>
                  <a:pt x="731" y="251"/>
                  <a:pt x="788" y="194"/>
                  <a:pt x="788" y="125"/>
                </a:cubicBezTo>
                <a:close/>
                <a:moveTo>
                  <a:pt x="197" y="537"/>
                </a:moveTo>
                <a:lnTo>
                  <a:pt x="214" y="537"/>
                </a:lnTo>
                <a:lnTo>
                  <a:pt x="214" y="466"/>
                </a:lnTo>
                <a:lnTo>
                  <a:pt x="197" y="466"/>
                </a:lnTo>
                <a:cubicBezTo>
                  <a:pt x="167" y="466"/>
                  <a:pt x="143" y="441"/>
                  <a:pt x="143" y="412"/>
                </a:cubicBezTo>
                <a:cubicBezTo>
                  <a:pt x="143" y="382"/>
                  <a:pt x="167" y="358"/>
                  <a:pt x="197" y="358"/>
                </a:cubicBezTo>
                <a:lnTo>
                  <a:pt x="787" y="358"/>
                </a:lnTo>
                <a:lnTo>
                  <a:pt x="787" y="286"/>
                </a:lnTo>
                <a:lnTo>
                  <a:pt x="197" y="286"/>
                </a:lnTo>
                <a:cubicBezTo>
                  <a:pt x="128" y="286"/>
                  <a:pt x="71" y="343"/>
                  <a:pt x="71" y="412"/>
                </a:cubicBezTo>
                <a:cubicBezTo>
                  <a:pt x="71" y="481"/>
                  <a:pt x="128" y="537"/>
                  <a:pt x="197" y="537"/>
                </a:cubicBezTo>
                <a:close/>
                <a:moveTo>
                  <a:pt x="71" y="698"/>
                </a:moveTo>
                <a:cubicBezTo>
                  <a:pt x="71" y="669"/>
                  <a:pt x="95" y="645"/>
                  <a:pt x="125" y="645"/>
                </a:cubicBezTo>
                <a:lnTo>
                  <a:pt x="214" y="645"/>
                </a:lnTo>
                <a:lnTo>
                  <a:pt x="214" y="573"/>
                </a:lnTo>
                <a:lnTo>
                  <a:pt x="125" y="573"/>
                </a:lnTo>
                <a:cubicBezTo>
                  <a:pt x="56" y="573"/>
                  <a:pt x="0" y="629"/>
                  <a:pt x="0" y="698"/>
                </a:cubicBezTo>
                <a:cubicBezTo>
                  <a:pt x="0" y="767"/>
                  <a:pt x="56" y="824"/>
                  <a:pt x="125" y="824"/>
                </a:cubicBezTo>
                <a:lnTo>
                  <a:pt x="859" y="824"/>
                </a:lnTo>
                <a:lnTo>
                  <a:pt x="859" y="752"/>
                </a:lnTo>
                <a:lnTo>
                  <a:pt x="125" y="752"/>
                </a:lnTo>
                <a:cubicBezTo>
                  <a:pt x="95" y="752"/>
                  <a:pt x="71" y="728"/>
                  <a:pt x="71" y="6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41" name="Freeform 46" hidden="0"/>
          <p:cNvSpPr>
            <a:spLocks noEditPoints="1"/>
          </p:cNvSpPr>
          <p:nvPr isPhoto="0" userDrawn="0"/>
        </p:nvSpPr>
        <p:spPr bwMode="auto">
          <a:xfrm>
            <a:off x="2195162" y="1780680"/>
            <a:ext cx="411407" cy="594301"/>
          </a:xfrm>
          <a:custGeom>
            <a:avLst/>
            <a:gdLst>
              <a:gd name="T0" fmla="*/ 275 w 598"/>
              <a:gd name="T1" fmla="*/ 251 h 860"/>
              <a:gd name="T2" fmla="*/ 347 w 598"/>
              <a:gd name="T3" fmla="*/ 179 h 860"/>
              <a:gd name="T4" fmla="*/ 419 w 598"/>
              <a:gd name="T5" fmla="*/ 251 h 860"/>
              <a:gd name="T6" fmla="*/ 347 w 598"/>
              <a:gd name="T7" fmla="*/ 322 h 860"/>
              <a:gd name="T8" fmla="*/ 275 w 598"/>
              <a:gd name="T9" fmla="*/ 251 h 860"/>
              <a:gd name="T10" fmla="*/ 598 w 598"/>
              <a:gd name="T11" fmla="*/ 752 h 860"/>
              <a:gd name="T12" fmla="*/ 449 w 598"/>
              <a:gd name="T13" fmla="*/ 352 h 860"/>
              <a:gd name="T14" fmla="*/ 490 w 598"/>
              <a:gd name="T15" fmla="*/ 251 h 860"/>
              <a:gd name="T16" fmla="*/ 383 w 598"/>
              <a:gd name="T17" fmla="*/ 113 h 860"/>
              <a:gd name="T18" fmla="*/ 383 w 598"/>
              <a:gd name="T19" fmla="*/ 36 h 860"/>
              <a:gd name="T20" fmla="*/ 347 w 598"/>
              <a:gd name="T21" fmla="*/ 0 h 860"/>
              <a:gd name="T22" fmla="*/ 311 w 598"/>
              <a:gd name="T23" fmla="*/ 36 h 860"/>
              <a:gd name="T24" fmla="*/ 311 w 598"/>
              <a:gd name="T25" fmla="*/ 113 h 860"/>
              <a:gd name="T26" fmla="*/ 204 w 598"/>
              <a:gd name="T27" fmla="*/ 251 h 860"/>
              <a:gd name="T28" fmla="*/ 245 w 598"/>
              <a:gd name="T29" fmla="*/ 352 h 860"/>
              <a:gd name="T30" fmla="*/ 196 w 598"/>
              <a:gd name="T31" fmla="*/ 485 h 860"/>
              <a:gd name="T32" fmla="*/ 260 w 598"/>
              <a:gd name="T33" fmla="*/ 519 h 860"/>
              <a:gd name="T34" fmla="*/ 308 w 598"/>
              <a:gd name="T35" fmla="*/ 388 h 860"/>
              <a:gd name="T36" fmla="*/ 347 w 598"/>
              <a:gd name="T37" fmla="*/ 394 h 860"/>
              <a:gd name="T38" fmla="*/ 386 w 598"/>
              <a:gd name="T39" fmla="*/ 388 h 860"/>
              <a:gd name="T40" fmla="*/ 459 w 598"/>
              <a:gd name="T41" fmla="*/ 586 h 860"/>
              <a:gd name="T42" fmla="*/ 347 w 598"/>
              <a:gd name="T43" fmla="*/ 607 h 860"/>
              <a:gd name="T44" fmla="*/ 72 w 598"/>
              <a:gd name="T45" fmla="*/ 453 h 860"/>
              <a:gd name="T46" fmla="*/ 26 w 598"/>
              <a:gd name="T47" fmla="*/ 440 h 860"/>
              <a:gd name="T48" fmla="*/ 11 w 598"/>
              <a:gd name="T49" fmla="*/ 491 h 860"/>
              <a:gd name="T50" fmla="*/ 145 w 598"/>
              <a:gd name="T51" fmla="*/ 623 h 860"/>
              <a:gd name="T52" fmla="*/ 96 w 598"/>
              <a:gd name="T53" fmla="*/ 752 h 860"/>
              <a:gd name="T54" fmla="*/ 134 w 598"/>
              <a:gd name="T55" fmla="*/ 860 h 860"/>
              <a:gd name="T56" fmla="*/ 210 w 598"/>
              <a:gd name="T57" fmla="*/ 654 h 860"/>
              <a:gd name="T58" fmla="*/ 347 w 598"/>
              <a:gd name="T59" fmla="*/ 679 h 860"/>
              <a:gd name="T60" fmla="*/ 483 w 598"/>
              <a:gd name="T61" fmla="*/ 653 h 860"/>
              <a:gd name="T62" fmla="*/ 560 w 598"/>
              <a:gd name="T63" fmla="*/ 860 h 860"/>
              <a:gd name="T64" fmla="*/ 598 w 598"/>
              <a:gd name="T65" fmla="*/ 752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8" h="860" fill="norm" stroke="1" extrusionOk="0">
                <a:moveTo>
                  <a:pt x="275" y="251"/>
                </a:moveTo>
                <a:cubicBezTo>
                  <a:pt x="275" y="211"/>
                  <a:pt x="307" y="179"/>
                  <a:pt x="347" y="179"/>
                </a:cubicBezTo>
                <a:cubicBezTo>
                  <a:pt x="386" y="179"/>
                  <a:pt x="419" y="211"/>
                  <a:pt x="419" y="251"/>
                </a:cubicBezTo>
                <a:cubicBezTo>
                  <a:pt x="419" y="290"/>
                  <a:pt x="386" y="322"/>
                  <a:pt x="347" y="322"/>
                </a:cubicBezTo>
                <a:cubicBezTo>
                  <a:pt x="307" y="322"/>
                  <a:pt x="275" y="290"/>
                  <a:pt x="275" y="251"/>
                </a:cubicBezTo>
                <a:close/>
                <a:moveTo>
                  <a:pt x="598" y="752"/>
                </a:moveTo>
                <a:lnTo>
                  <a:pt x="449" y="352"/>
                </a:lnTo>
                <a:cubicBezTo>
                  <a:pt x="474" y="326"/>
                  <a:pt x="490" y="290"/>
                  <a:pt x="490" y="251"/>
                </a:cubicBezTo>
                <a:cubicBezTo>
                  <a:pt x="490" y="184"/>
                  <a:pt x="444" y="129"/>
                  <a:pt x="383" y="113"/>
                </a:cubicBezTo>
                <a:lnTo>
                  <a:pt x="383" y="36"/>
                </a:lnTo>
                <a:cubicBezTo>
                  <a:pt x="383" y="16"/>
                  <a:pt x="367" y="0"/>
                  <a:pt x="347" y="0"/>
                </a:cubicBezTo>
                <a:cubicBezTo>
                  <a:pt x="327" y="0"/>
                  <a:pt x="311" y="16"/>
                  <a:pt x="311" y="36"/>
                </a:cubicBezTo>
                <a:lnTo>
                  <a:pt x="311" y="113"/>
                </a:lnTo>
                <a:cubicBezTo>
                  <a:pt x="250" y="129"/>
                  <a:pt x="204" y="184"/>
                  <a:pt x="204" y="251"/>
                </a:cubicBezTo>
                <a:cubicBezTo>
                  <a:pt x="204" y="290"/>
                  <a:pt x="220" y="326"/>
                  <a:pt x="245" y="352"/>
                </a:cubicBezTo>
                <a:lnTo>
                  <a:pt x="196" y="485"/>
                </a:lnTo>
                <a:cubicBezTo>
                  <a:pt x="216" y="499"/>
                  <a:pt x="237" y="511"/>
                  <a:pt x="260" y="519"/>
                </a:cubicBezTo>
                <a:lnTo>
                  <a:pt x="308" y="388"/>
                </a:lnTo>
                <a:cubicBezTo>
                  <a:pt x="321" y="392"/>
                  <a:pt x="333" y="394"/>
                  <a:pt x="347" y="394"/>
                </a:cubicBezTo>
                <a:cubicBezTo>
                  <a:pt x="361" y="394"/>
                  <a:pt x="373" y="392"/>
                  <a:pt x="386" y="388"/>
                </a:cubicBezTo>
                <a:lnTo>
                  <a:pt x="459" y="586"/>
                </a:lnTo>
                <a:cubicBezTo>
                  <a:pt x="423" y="599"/>
                  <a:pt x="386" y="607"/>
                  <a:pt x="347" y="607"/>
                </a:cubicBezTo>
                <a:cubicBezTo>
                  <a:pt x="233" y="607"/>
                  <a:pt x="130" y="549"/>
                  <a:pt x="72" y="453"/>
                </a:cubicBezTo>
                <a:cubicBezTo>
                  <a:pt x="63" y="438"/>
                  <a:pt x="43" y="432"/>
                  <a:pt x="26" y="440"/>
                </a:cubicBezTo>
                <a:cubicBezTo>
                  <a:pt x="7" y="449"/>
                  <a:pt x="0" y="473"/>
                  <a:pt x="11" y="491"/>
                </a:cubicBezTo>
                <a:cubicBezTo>
                  <a:pt x="45" y="547"/>
                  <a:pt x="92" y="591"/>
                  <a:pt x="145" y="623"/>
                </a:cubicBezTo>
                <a:lnTo>
                  <a:pt x="96" y="752"/>
                </a:lnTo>
                <a:lnTo>
                  <a:pt x="134" y="860"/>
                </a:lnTo>
                <a:lnTo>
                  <a:pt x="210" y="654"/>
                </a:lnTo>
                <a:cubicBezTo>
                  <a:pt x="253" y="670"/>
                  <a:pt x="299" y="679"/>
                  <a:pt x="347" y="679"/>
                </a:cubicBezTo>
                <a:cubicBezTo>
                  <a:pt x="394" y="679"/>
                  <a:pt x="440" y="669"/>
                  <a:pt x="483" y="653"/>
                </a:cubicBezTo>
                <a:lnTo>
                  <a:pt x="560" y="860"/>
                </a:lnTo>
                <a:lnTo>
                  <a:pt x="598" y="7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42" name="Freeform 47" hidden="0"/>
          <p:cNvSpPr>
            <a:spLocks noEditPoints="1"/>
          </p:cNvSpPr>
          <p:nvPr isPhoto="0" userDrawn="0"/>
        </p:nvSpPr>
        <p:spPr bwMode="auto">
          <a:xfrm>
            <a:off x="3609551" y="3005710"/>
            <a:ext cx="540532" cy="591300"/>
          </a:xfrm>
          <a:custGeom>
            <a:avLst/>
            <a:gdLst>
              <a:gd name="T0" fmla="*/ 716 w 787"/>
              <a:gd name="T1" fmla="*/ 179 h 859"/>
              <a:gd name="T2" fmla="*/ 501 w 787"/>
              <a:gd name="T3" fmla="*/ 179 h 859"/>
              <a:gd name="T4" fmla="*/ 501 w 787"/>
              <a:gd name="T5" fmla="*/ 71 h 859"/>
              <a:gd name="T6" fmla="*/ 716 w 787"/>
              <a:gd name="T7" fmla="*/ 71 h 859"/>
              <a:gd name="T8" fmla="*/ 716 w 787"/>
              <a:gd name="T9" fmla="*/ 179 h 859"/>
              <a:gd name="T10" fmla="*/ 716 w 787"/>
              <a:gd name="T11" fmla="*/ 682 h 859"/>
              <a:gd name="T12" fmla="*/ 608 w 787"/>
              <a:gd name="T13" fmla="*/ 767 h 859"/>
              <a:gd name="T14" fmla="*/ 501 w 787"/>
              <a:gd name="T15" fmla="*/ 682 h 859"/>
              <a:gd name="T16" fmla="*/ 501 w 787"/>
              <a:gd name="T17" fmla="*/ 250 h 859"/>
              <a:gd name="T18" fmla="*/ 716 w 787"/>
              <a:gd name="T19" fmla="*/ 250 h 859"/>
              <a:gd name="T20" fmla="*/ 716 w 787"/>
              <a:gd name="T21" fmla="*/ 682 h 859"/>
              <a:gd name="T22" fmla="*/ 429 w 787"/>
              <a:gd name="T23" fmla="*/ 0 h 859"/>
              <a:gd name="T24" fmla="*/ 429 w 787"/>
              <a:gd name="T25" fmla="*/ 716 h 859"/>
              <a:gd name="T26" fmla="*/ 608 w 787"/>
              <a:gd name="T27" fmla="*/ 859 h 859"/>
              <a:gd name="T28" fmla="*/ 787 w 787"/>
              <a:gd name="T29" fmla="*/ 716 h 859"/>
              <a:gd name="T30" fmla="*/ 787 w 787"/>
              <a:gd name="T31" fmla="*/ 0 h 859"/>
              <a:gd name="T32" fmla="*/ 429 w 787"/>
              <a:gd name="T33" fmla="*/ 0 h 859"/>
              <a:gd name="T34" fmla="*/ 71 w 787"/>
              <a:gd name="T35" fmla="*/ 71 h 859"/>
              <a:gd name="T36" fmla="*/ 286 w 787"/>
              <a:gd name="T37" fmla="*/ 71 h 859"/>
              <a:gd name="T38" fmla="*/ 286 w 787"/>
              <a:gd name="T39" fmla="*/ 215 h 859"/>
              <a:gd name="T40" fmla="*/ 143 w 787"/>
              <a:gd name="T41" fmla="*/ 215 h 859"/>
              <a:gd name="T42" fmla="*/ 143 w 787"/>
              <a:gd name="T43" fmla="*/ 286 h 859"/>
              <a:gd name="T44" fmla="*/ 286 w 787"/>
              <a:gd name="T45" fmla="*/ 286 h 859"/>
              <a:gd name="T46" fmla="*/ 286 w 787"/>
              <a:gd name="T47" fmla="*/ 394 h 859"/>
              <a:gd name="T48" fmla="*/ 143 w 787"/>
              <a:gd name="T49" fmla="*/ 394 h 859"/>
              <a:gd name="T50" fmla="*/ 143 w 787"/>
              <a:gd name="T51" fmla="*/ 465 h 859"/>
              <a:gd name="T52" fmla="*/ 286 w 787"/>
              <a:gd name="T53" fmla="*/ 465 h 859"/>
              <a:gd name="T54" fmla="*/ 286 w 787"/>
              <a:gd name="T55" fmla="*/ 573 h 859"/>
              <a:gd name="T56" fmla="*/ 143 w 787"/>
              <a:gd name="T57" fmla="*/ 573 h 859"/>
              <a:gd name="T58" fmla="*/ 143 w 787"/>
              <a:gd name="T59" fmla="*/ 644 h 859"/>
              <a:gd name="T60" fmla="*/ 286 w 787"/>
              <a:gd name="T61" fmla="*/ 644 h 859"/>
              <a:gd name="T62" fmla="*/ 286 w 787"/>
              <a:gd name="T63" fmla="*/ 788 h 859"/>
              <a:gd name="T64" fmla="*/ 71 w 787"/>
              <a:gd name="T65" fmla="*/ 788 h 859"/>
              <a:gd name="T66" fmla="*/ 71 w 787"/>
              <a:gd name="T67" fmla="*/ 71 h 859"/>
              <a:gd name="T68" fmla="*/ 0 w 787"/>
              <a:gd name="T69" fmla="*/ 859 h 859"/>
              <a:gd name="T70" fmla="*/ 358 w 787"/>
              <a:gd name="T71" fmla="*/ 859 h 859"/>
              <a:gd name="T72" fmla="*/ 358 w 787"/>
              <a:gd name="T73" fmla="*/ 0 h 859"/>
              <a:gd name="T74" fmla="*/ 0 w 787"/>
              <a:gd name="T75" fmla="*/ 0 h 859"/>
              <a:gd name="T76" fmla="*/ 0 w 787"/>
              <a:gd name="T77" fmla="*/ 859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87" h="859" fill="norm" stroke="1" extrusionOk="0">
                <a:moveTo>
                  <a:pt x="716" y="179"/>
                </a:moveTo>
                <a:lnTo>
                  <a:pt x="501" y="179"/>
                </a:lnTo>
                <a:lnTo>
                  <a:pt x="501" y="71"/>
                </a:lnTo>
                <a:lnTo>
                  <a:pt x="716" y="71"/>
                </a:lnTo>
                <a:lnTo>
                  <a:pt x="716" y="179"/>
                </a:lnTo>
                <a:close/>
                <a:moveTo>
                  <a:pt x="716" y="682"/>
                </a:moveTo>
                <a:lnTo>
                  <a:pt x="608" y="767"/>
                </a:lnTo>
                <a:lnTo>
                  <a:pt x="501" y="682"/>
                </a:lnTo>
                <a:lnTo>
                  <a:pt x="501" y="250"/>
                </a:lnTo>
                <a:lnTo>
                  <a:pt x="716" y="250"/>
                </a:lnTo>
                <a:lnTo>
                  <a:pt x="716" y="682"/>
                </a:lnTo>
                <a:close/>
                <a:moveTo>
                  <a:pt x="429" y="0"/>
                </a:moveTo>
                <a:lnTo>
                  <a:pt x="429" y="716"/>
                </a:lnTo>
                <a:lnTo>
                  <a:pt x="608" y="859"/>
                </a:lnTo>
                <a:lnTo>
                  <a:pt x="787" y="716"/>
                </a:lnTo>
                <a:lnTo>
                  <a:pt x="787" y="0"/>
                </a:lnTo>
                <a:lnTo>
                  <a:pt x="429" y="0"/>
                </a:lnTo>
                <a:close/>
                <a:moveTo>
                  <a:pt x="71" y="71"/>
                </a:moveTo>
                <a:lnTo>
                  <a:pt x="286" y="71"/>
                </a:lnTo>
                <a:lnTo>
                  <a:pt x="286" y="215"/>
                </a:lnTo>
                <a:lnTo>
                  <a:pt x="143" y="215"/>
                </a:lnTo>
                <a:lnTo>
                  <a:pt x="143" y="286"/>
                </a:lnTo>
                <a:lnTo>
                  <a:pt x="286" y="286"/>
                </a:lnTo>
                <a:lnTo>
                  <a:pt x="286" y="394"/>
                </a:lnTo>
                <a:lnTo>
                  <a:pt x="143" y="394"/>
                </a:lnTo>
                <a:lnTo>
                  <a:pt x="143" y="465"/>
                </a:lnTo>
                <a:lnTo>
                  <a:pt x="286" y="465"/>
                </a:lnTo>
                <a:lnTo>
                  <a:pt x="286" y="573"/>
                </a:lnTo>
                <a:lnTo>
                  <a:pt x="143" y="573"/>
                </a:lnTo>
                <a:lnTo>
                  <a:pt x="143" y="644"/>
                </a:lnTo>
                <a:lnTo>
                  <a:pt x="286" y="644"/>
                </a:lnTo>
                <a:lnTo>
                  <a:pt x="286" y="788"/>
                </a:lnTo>
                <a:lnTo>
                  <a:pt x="71" y="788"/>
                </a:lnTo>
                <a:lnTo>
                  <a:pt x="71" y="71"/>
                </a:lnTo>
                <a:close/>
                <a:moveTo>
                  <a:pt x="0" y="859"/>
                </a:moveTo>
                <a:lnTo>
                  <a:pt x="358" y="859"/>
                </a:lnTo>
                <a:lnTo>
                  <a:pt x="358" y="0"/>
                </a:lnTo>
                <a:lnTo>
                  <a:pt x="0" y="0"/>
                </a:lnTo>
                <a:lnTo>
                  <a:pt x="0" y="8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43" name="Freeform 48" hidden="0"/>
          <p:cNvSpPr>
            <a:spLocks noEditPoints="1"/>
          </p:cNvSpPr>
          <p:nvPr isPhoto="0" userDrawn="0"/>
        </p:nvSpPr>
        <p:spPr bwMode="auto">
          <a:xfrm>
            <a:off x="5065986" y="538051"/>
            <a:ext cx="582575" cy="564285"/>
          </a:xfrm>
          <a:custGeom>
            <a:avLst/>
            <a:gdLst>
              <a:gd name="T0" fmla="*/ 388 w 848"/>
              <a:gd name="T1" fmla="*/ 486 h 821"/>
              <a:gd name="T2" fmla="*/ 291 w 848"/>
              <a:gd name="T3" fmla="*/ 583 h 821"/>
              <a:gd name="T4" fmla="*/ 342 w 848"/>
              <a:gd name="T5" fmla="*/ 634 h 821"/>
              <a:gd name="T6" fmla="*/ 460 w 848"/>
              <a:gd name="T7" fmla="*/ 516 h 821"/>
              <a:gd name="T8" fmla="*/ 460 w 848"/>
              <a:gd name="T9" fmla="*/ 267 h 821"/>
              <a:gd name="T10" fmla="*/ 388 w 848"/>
              <a:gd name="T11" fmla="*/ 267 h 821"/>
              <a:gd name="T12" fmla="*/ 388 w 848"/>
              <a:gd name="T13" fmla="*/ 486 h 821"/>
              <a:gd name="T14" fmla="*/ 172 w 848"/>
              <a:gd name="T15" fmla="*/ 118 h 821"/>
              <a:gd name="T16" fmla="*/ 259 w 848"/>
              <a:gd name="T17" fmla="*/ 69 h 821"/>
              <a:gd name="T18" fmla="*/ 231 w 848"/>
              <a:gd name="T19" fmla="*/ 3 h 821"/>
              <a:gd name="T20" fmla="*/ 130 w 848"/>
              <a:gd name="T21" fmla="*/ 60 h 821"/>
              <a:gd name="T22" fmla="*/ 0 w 848"/>
              <a:gd name="T23" fmla="*/ 195 h 821"/>
              <a:gd name="T24" fmla="*/ 60 w 848"/>
              <a:gd name="T25" fmla="*/ 234 h 821"/>
              <a:gd name="T26" fmla="*/ 172 w 848"/>
              <a:gd name="T27" fmla="*/ 118 h 821"/>
              <a:gd name="T28" fmla="*/ 719 w 848"/>
              <a:gd name="T29" fmla="*/ 57 h 821"/>
              <a:gd name="T30" fmla="*/ 617 w 848"/>
              <a:gd name="T31" fmla="*/ 0 h 821"/>
              <a:gd name="T32" fmla="*/ 590 w 848"/>
              <a:gd name="T33" fmla="*/ 66 h 821"/>
              <a:gd name="T34" fmla="*/ 677 w 848"/>
              <a:gd name="T35" fmla="*/ 115 h 821"/>
              <a:gd name="T36" fmla="*/ 788 w 848"/>
              <a:gd name="T37" fmla="*/ 234 h 821"/>
              <a:gd name="T38" fmla="*/ 848 w 848"/>
              <a:gd name="T39" fmla="*/ 196 h 821"/>
              <a:gd name="T40" fmla="*/ 719 w 848"/>
              <a:gd name="T41" fmla="*/ 57 h 821"/>
              <a:gd name="T42" fmla="*/ 424 w 848"/>
              <a:gd name="T43" fmla="*/ 749 h 821"/>
              <a:gd name="T44" fmla="*/ 138 w 848"/>
              <a:gd name="T45" fmla="*/ 463 h 821"/>
              <a:gd name="T46" fmla="*/ 424 w 848"/>
              <a:gd name="T47" fmla="*/ 176 h 821"/>
              <a:gd name="T48" fmla="*/ 711 w 848"/>
              <a:gd name="T49" fmla="*/ 463 h 821"/>
              <a:gd name="T50" fmla="*/ 424 w 848"/>
              <a:gd name="T51" fmla="*/ 749 h 821"/>
              <a:gd name="T52" fmla="*/ 424 w 848"/>
              <a:gd name="T53" fmla="*/ 105 h 821"/>
              <a:gd name="T54" fmla="*/ 66 w 848"/>
              <a:gd name="T55" fmla="*/ 463 h 821"/>
              <a:gd name="T56" fmla="*/ 424 w 848"/>
              <a:gd name="T57" fmla="*/ 821 h 821"/>
              <a:gd name="T58" fmla="*/ 782 w 848"/>
              <a:gd name="T59" fmla="*/ 463 h 821"/>
              <a:gd name="T60" fmla="*/ 424 w 848"/>
              <a:gd name="T61" fmla="*/ 105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48" h="821" fill="norm" stroke="1" extrusionOk="0">
                <a:moveTo>
                  <a:pt x="388" y="486"/>
                </a:moveTo>
                <a:lnTo>
                  <a:pt x="291" y="583"/>
                </a:lnTo>
                <a:lnTo>
                  <a:pt x="342" y="634"/>
                </a:lnTo>
                <a:lnTo>
                  <a:pt x="460" y="516"/>
                </a:lnTo>
                <a:lnTo>
                  <a:pt x="460" y="267"/>
                </a:lnTo>
                <a:lnTo>
                  <a:pt x="388" y="267"/>
                </a:lnTo>
                <a:lnTo>
                  <a:pt x="388" y="486"/>
                </a:lnTo>
                <a:close/>
                <a:moveTo>
                  <a:pt x="172" y="118"/>
                </a:moveTo>
                <a:cubicBezTo>
                  <a:pt x="199" y="98"/>
                  <a:pt x="228" y="82"/>
                  <a:pt x="259" y="69"/>
                </a:cubicBezTo>
                <a:lnTo>
                  <a:pt x="231" y="3"/>
                </a:lnTo>
                <a:cubicBezTo>
                  <a:pt x="195" y="18"/>
                  <a:pt x="161" y="37"/>
                  <a:pt x="130" y="60"/>
                </a:cubicBezTo>
                <a:cubicBezTo>
                  <a:pt x="76" y="98"/>
                  <a:pt x="33" y="144"/>
                  <a:pt x="0" y="195"/>
                </a:cubicBezTo>
                <a:lnTo>
                  <a:pt x="60" y="234"/>
                </a:lnTo>
                <a:cubicBezTo>
                  <a:pt x="89" y="190"/>
                  <a:pt x="126" y="151"/>
                  <a:pt x="172" y="118"/>
                </a:cubicBezTo>
                <a:close/>
                <a:moveTo>
                  <a:pt x="719" y="57"/>
                </a:moveTo>
                <a:cubicBezTo>
                  <a:pt x="687" y="34"/>
                  <a:pt x="653" y="15"/>
                  <a:pt x="617" y="0"/>
                </a:cubicBezTo>
                <a:lnTo>
                  <a:pt x="590" y="66"/>
                </a:lnTo>
                <a:cubicBezTo>
                  <a:pt x="620" y="79"/>
                  <a:pt x="650" y="95"/>
                  <a:pt x="677" y="115"/>
                </a:cubicBezTo>
                <a:cubicBezTo>
                  <a:pt x="721" y="147"/>
                  <a:pt x="758" y="187"/>
                  <a:pt x="788" y="234"/>
                </a:cubicBezTo>
                <a:lnTo>
                  <a:pt x="848" y="196"/>
                </a:lnTo>
                <a:cubicBezTo>
                  <a:pt x="814" y="141"/>
                  <a:pt x="770" y="95"/>
                  <a:pt x="719" y="57"/>
                </a:cubicBezTo>
                <a:close/>
                <a:moveTo>
                  <a:pt x="424" y="749"/>
                </a:moveTo>
                <a:cubicBezTo>
                  <a:pt x="266" y="749"/>
                  <a:pt x="138" y="621"/>
                  <a:pt x="138" y="463"/>
                </a:cubicBezTo>
                <a:cubicBezTo>
                  <a:pt x="138" y="305"/>
                  <a:pt x="266" y="176"/>
                  <a:pt x="424" y="176"/>
                </a:cubicBezTo>
                <a:cubicBezTo>
                  <a:pt x="582" y="176"/>
                  <a:pt x="711" y="305"/>
                  <a:pt x="711" y="463"/>
                </a:cubicBezTo>
                <a:cubicBezTo>
                  <a:pt x="711" y="621"/>
                  <a:pt x="582" y="749"/>
                  <a:pt x="424" y="749"/>
                </a:cubicBezTo>
                <a:close/>
                <a:moveTo>
                  <a:pt x="424" y="105"/>
                </a:moveTo>
                <a:cubicBezTo>
                  <a:pt x="227" y="105"/>
                  <a:pt x="66" y="265"/>
                  <a:pt x="66" y="463"/>
                </a:cubicBezTo>
                <a:cubicBezTo>
                  <a:pt x="66" y="660"/>
                  <a:pt x="227" y="821"/>
                  <a:pt x="424" y="821"/>
                </a:cubicBezTo>
                <a:cubicBezTo>
                  <a:pt x="622" y="821"/>
                  <a:pt x="782" y="660"/>
                  <a:pt x="782" y="463"/>
                </a:cubicBezTo>
                <a:cubicBezTo>
                  <a:pt x="782" y="265"/>
                  <a:pt x="622" y="105"/>
                  <a:pt x="424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44" name="Freeform 49" hidden="0"/>
          <p:cNvSpPr>
            <a:spLocks noEditPoints="1"/>
          </p:cNvSpPr>
          <p:nvPr isPhoto="0" userDrawn="0"/>
        </p:nvSpPr>
        <p:spPr bwMode="auto">
          <a:xfrm>
            <a:off x="3645588" y="524545"/>
            <a:ext cx="471465" cy="591300"/>
          </a:xfrm>
          <a:custGeom>
            <a:avLst/>
            <a:gdLst>
              <a:gd name="T0" fmla="*/ 358 w 687"/>
              <a:gd name="T1" fmla="*/ 718 h 859"/>
              <a:gd name="T2" fmla="*/ 170 w 687"/>
              <a:gd name="T3" fmla="*/ 456 h 859"/>
              <a:gd name="T4" fmla="*/ 170 w 687"/>
              <a:gd name="T5" fmla="*/ 456 h 859"/>
              <a:gd name="T6" fmla="*/ 154 w 687"/>
              <a:gd name="T7" fmla="*/ 439 h 859"/>
              <a:gd name="T8" fmla="*/ 154 w 687"/>
              <a:gd name="T9" fmla="*/ 439 h 859"/>
              <a:gd name="T10" fmla="*/ 72 w 687"/>
              <a:gd name="T11" fmla="*/ 322 h 859"/>
              <a:gd name="T12" fmla="*/ 144 w 687"/>
              <a:gd name="T13" fmla="*/ 250 h 859"/>
              <a:gd name="T14" fmla="*/ 204 w 687"/>
              <a:gd name="T15" fmla="*/ 361 h 859"/>
              <a:gd name="T16" fmla="*/ 194 w 687"/>
              <a:gd name="T17" fmla="*/ 376 h 859"/>
              <a:gd name="T18" fmla="*/ 235 w 687"/>
              <a:gd name="T19" fmla="*/ 421 h 859"/>
              <a:gd name="T20" fmla="*/ 428 w 687"/>
              <a:gd name="T21" fmla="*/ 313 h 859"/>
              <a:gd name="T22" fmla="*/ 358 w 687"/>
              <a:gd name="T23" fmla="*/ 718 h 859"/>
              <a:gd name="T24" fmla="*/ 466 w 687"/>
              <a:gd name="T25" fmla="*/ 71 h 859"/>
              <a:gd name="T26" fmla="*/ 530 w 687"/>
              <a:gd name="T27" fmla="*/ 175 h 859"/>
              <a:gd name="T28" fmla="*/ 286 w 687"/>
              <a:gd name="T29" fmla="*/ 310 h 859"/>
              <a:gd name="T30" fmla="*/ 217 w 687"/>
              <a:gd name="T31" fmla="*/ 199 h 859"/>
              <a:gd name="T32" fmla="*/ 466 w 687"/>
              <a:gd name="T33" fmla="*/ 71 h 859"/>
              <a:gd name="T34" fmla="*/ 493 w 687"/>
              <a:gd name="T35" fmla="*/ 277 h 859"/>
              <a:gd name="T36" fmla="*/ 581 w 687"/>
              <a:gd name="T37" fmla="*/ 228 h 859"/>
              <a:gd name="T38" fmla="*/ 466 w 687"/>
              <a:gd name="T39" fmla="*/ 0 h 859"/>
              <a:gd name="T40" fmla="*/ 396 w 687"/>
              <a:gd name="T41" fmla="*/ 17 h 859"/>
              <a:gd name="T42" fmla="*/ 74 w 687"/>
              <a:gd name="T43" fmla="*/ 197 h 859"/>
              <a:gd name="T44" fmla="*/ 74 w 687"/>
              <a:gd name="T45" fmla="*/ 197 h 859"/>
              <a:gd name="T46" fmla="*/ 0 w 687"/>
              <a:gd name="T47" fmla="*/ 322 h 859"/>
              <a:gd name="T48" fmla="*/ 38 w 687"/>
              <a:gd name="T49" fmla="*/ 419 h 859"/>
              <a:gd name="T50" fmla="*/ 85 w 687"/>
              <a:gd name="T51" fmla="*/ 469 h 859"/>
              <a:gd name="T52" fmla="*/ 254 w 687"/>
              <a:gd name="T53" fmla="*/ 652 h 859"/>
              <a:gd name="T54" fmla="*/ 287 w 687"/>
              <a:gd name="T55" fmla="*/ 716 h 859"/>
              <a:gd name="T56" fmla="*/ 250 w 687"/>
              <a:gd name="T57" fmla="*/ 778 h 859"/>
              <a:gd name="T58" fmla="*/ 250 w 687"/>
              <a:gd name="T59" fmla="*/ 778 h 859"/>
              <a:gd name="T60" fmla="*/ 167 w 687"/>
              <a:gd name="T61" fmla="*/ 664 h 859"/>
              <a:gd name="T62" fmla="*/ 118 w 687"/>
              <a:gd name="T63" fmla="*/ 611 h 859"/>
              <a:gd name="T64" fmla="*/ 215 w 687"/>
              <a:gd name="T65" fmla="*/ 859 h 859"/>
              <a:gd name="T66" fmla="*/ 285 w 687"/>
              <a:gd name="T67" fmla="*/ 841 h 859"/>
              <a:gd name="T68" fmla="*/ 285 w 687"/>
              <a:gd name="T69" fmla="*/ 841 h 859"/>
              <a:gd name="T70" fmla="*/ 607 w 687"/>
              <a:gd name="T71" fmla="*/ 662 h 859"/>
              <a:gd name="T72" fmla="*/ 681 w 687"/>
              <a:gd name="T73" fmla="*/ 537 h 859"/>
              <a:gd name="T74" fmla="*/ 493 w 687"/>
              <a:gd name="T75" fmla="*/ 277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87" h="859" fill="norm" stroke="1" extrusionOk="0">
                <a:moveTo>
                  <a:pt x="358" y="718"/>
                </a:moveTo>
                <a:cubicBezTo>
                  <a:pt x="359" y="645"/>
                  <a:pt x="329" y="628"/>
                  <a:pt x="170" y="456"/>
                </a:cubicBezTo>
                <a:lnTo>
                  <a:pt x="170" y="456"/>
                </a:lnTo>
                <a:lnTo>
                  <a:pt x="154" y="439"/>
                </a:lnTo>
                <a:lnTo>
                  <a:pt x="154" y="439"/>
                </a:lnTo>
                <a:cubicBezTo>
                  <a:pt x="89" y="368"/>
                  <a:pt x="72" y="358"/>
                  <a:pt x="72" y="322"/>
                </a:cubicBezTo>
                <a:cubicBezTo>
                  <a:pt x="72" y="281"/>
                  <a:pt x="105" y="250"/>
                  <a:pt x="144" y="250"/>
                </a:cubicBezTo>
                <a:cubicBezTo>
                  <a:pt x="200" y="250"/>
                  <a:pt x="235" y="312"/>
                  <a:pt x="204" y="361"/>
                </a:cubicBezTo>
                <a:lnTo>
                  <a:pt x="194" y="376"/>
                </a:lnTo>
                <a:lnTo>
                  <a:pt x="235" y="421"/>
                </a:lnTo>
                <a:lnTo>
                  <a:pt x="428" y="313"/>
                </a:lnTo>
                <a:cubicBezTo>
                  <a:pt x="681" y="586"/>
                  <a:pt x="687" y="535"/>
                  <a:pt x="358" y="718"/>
                </a:cubicBezTo>
                <a:close/>
                <a:moveTo>
                  <a:pt x="466" y="71"/>
                </a:moveTo>
                <a:cubicBezTo>
                  <a:pt x="518" y="71"/>
                  <a:pt x="554" y="126"/>
                  <a:pt x="530" y="175"/>
                </a:cubicBezTo>
                <a:lnTo>
                  <a:pt x="286" y="310"/>
                </a:lnTo>
                <a:cubicBezTo>
                  <a:pt x="282" y="263"/>
                  <a:pt x="256" y="222"/>
                  <a:pt x="217" y="199"/>
                </a:cubicBezTo>
                <a:cubicBezTo>
                  <a:pt x="436" y="78"/>
                  <a:pt x="437" y="71"/>
                  <a:pt x="466" y="71"/>
                </a:cubicBezTo>
                <a:close/>
                <a:moveTo>
                  <a:pt x="493" y="277"/>
                </a:moveTo>
                <a:lnTo>
                  <a:pt x="581" y="228"/>
                </a:lnTo>
                <a:cubicBezTo>
                  <a:pt x="655" y="113"/>
                  <a:pt x="568" y="0"/>
                  <a:pt x="466" y="0"/>
                </a:cubicBezTo>
                <a:cubicBezTo>
                  <a:pt x="443" y="0"/>
                  <a:pt x="419" y="5"/>
                  <a:pt x="396" y="17"/>
                </a:cubicBezTo>
                <a:lnTo>
                  <a:pt x="74" y="197"/>
                </a:lnTo>
                <a:lnTo>
                  <a:pt x="74" y="197"/>
                </a:lnTo>
                <a:cubicBezTo>
                  <a:pt x="26" y="223"/>
                  <a:pt x="0" y="272"/>
                  <a:pt x="0" y="322"/>
                </a:cubicBezTo>
                <a:cubicBezTo>
                  <a:pt x="0" y="356"/>
                  <a:pt x="13" y="391"/>
                  <a:pt x="38" y="419"/>
                </a:cubicBezTo>
                <a:lnTo>
                  <a:pt x="85" y="469"/>
                </a:lnTo>
                <a:lnTo>
                  <a:pt x="254" y="652"/>
                </a:lnTo>
                <a:cubicBezTo>
                  <a:pt x="273" y="673"/>
                  <a:pt x="287" y="685"/>
                  <a:pt x="287" y="716"/>
                </a:cubicBezTo>
                <a:cubicBezTo>
                  <a:pt x="287" y="743"/>
                  <a:pt x="272" y="766"/>
                  <a:pt x="250" y="778"/>
                </a:cubicBezTo>
                <a:lnTo>
                  <a:pt x="250" y="778"/>
                </a:lnTo>
                <a:cubicBezTo>
                  <a:pt x="177" y="819"/>
                  <a:pt x="105" y="721"/>
                  <a:pt x="167" y="664"/>
                </a:cubicBezTo>
                <a:lnTo>
                  <a:pt x="118" y="611"/>
                </a:lnTo>
                <a:cubicBezTo>
                  <a:pt x="18" y="704"/>
                  <a:pt x="96" y="859"/>
                  <a:pt x="215" y="859"/>
                </a:cubicBezTo>
                <a:cubicBezTo>
                  <a:pt x="237" y="859"/>
                  <a:pt x="261" y="853"/>
                  <a:pt x="285" y="841"/>
                </a:cubicBezTo>
                <a:lnTo>
                  <a:pt x="285" y="841"/>
                </a:lnTo>
                <a:lnTo>
                  <a:pt x="607" y="662"/>
                </a:lnTo>
                <a:cubicBezTo>
                  <a:pt x="652" y="637"/>
                  <a:pt x="681" y="589"/>
                  <a:pt x="681" y="537"/>
                </a:cubicBezTo>
                <a:cubicBezTo>
                  <a:pt x="681" y="464"/>
                  <a:pt x="647" y="444"/>
                  <a:pt x="493" y="2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45" name="Freeform 50" hidden="0"/>
          <p:cNvSpPr>
            <a:spLocks noEditPoints="1"/>
          </p:cNvSpPr>
          <p:nvPr isPhoto="0" userDrawn="0"/>
        </p:nvSpPr>
        <p:spPr bwMode="auto">
          <a:xfrm>
            <a:off x="9543392" y="3005710"/>
            <a:ext cx="492485" cy="516260"/>
          </a:xfrm>
          <a:custGeom>
            <a:avLst/>
            <a:gdLst>
              <a:gd name="T0" fmla="*/ 485 w 716"/>
              <a:gd name="T1" fmla="*/ 614 h 752"/>
              <a:gd name="T2" fmla="*/ 465 w 716"/>
              <a:gd name="T3" fmla="*/ 624 h 752"/>
              <a:gd name="T4" fmla="*/ 465 w 716"/>
              <a:gd name="T5" fmla="*/ 680 h 752"/>
              <a:gd name="T6" fmla="*/ 394 w 716"/>
              <a:gd name="T7" fmla="*/ 680 h 752"/>
              <a:gd name="T8" fmla="*/ 394 w 716"/>
              <a:gd name="T9" fmla="*/ 483 h 752"/>
              <a:gd name="T10" fmla="*/ 523 w 716"/>
              <a:gd name="T11" fmla="*/ 387 h 752"/>
              <a:gd name="T12" fmla="*/ 480 w 716"/>
              <a:gd name="T13" fmla="*/ 329 h 752"/>
              <a:gd name="T14" fmla="*/ 358 w 716"/>
              <a:gd name="T15" fmla="*/ 421 h 752"/>
              <a:gd name="T16" fmla="*/ 236 w 716"/>
              <a:gd name="T17" fmla="*/ 329 h 752"/>
              <a:gd name="T18" fmla="*/ 193 w 716"/>
              <a:gd name="T19" fmla="*/ 387 h 752"/>
              <a:gd name="T20" fmla="*/ 322 w 716"/>
              <a:gd name="T21" fmla="*/ 483 h 752"/>
              <a:gd name="T22" fmla="*/ 322 w 716"/>
              <a:gd name="T23" fmla="*/ 680 h 752"/>
              <a:gd name="T24" fmla="*/ 250 w 716"/>
              <a:gd name="T25" fmla="*/ 680 h 752"/>
              <a:gd name="T26" fmla="*/ 250 w 716"/>
              <a:gd name="T27" fmla="*/ 624 h 752"/>
              <a:gd name="T28" fmla="*/ 231 w 716"/>
              <a:gd name="T29" fmla="*/ 614 h 752"/>
              <a:gd name="T30" fmla="*/ 71 w 716"/>
              <a:gd name="T31" fmla="*/ 358 h 752"/>
              <a:gd name="T32" fmla="*/ 358 w 716"/>
              <a:gd name="T33" fmla="*/ 71 h 752"/>
              <a:gd name="T34" fmla="*/ 644 w 716"/>
              <a:gd name="T35" fmla="*/ 358 h 752"/>
              <a:gd name="T36" fmla="*/ 485 w 716"/>
              <a:gd name="T37" fmla="*/ 614 h 752"/>
              <a:gd name="T38" fmla="*/ 358 w 716"/>
              <a:gd name="T39" fmla="*/ 0 h 752"/>
              <a:gd name="T40" fmla="*/ 0 w 716"/>
              <a:gd name="T41" fmla="*/ 358 h 752"/>
              <a:gd name="T42" fmla="*/ 179 w 716"/>
              <a:gd name="T43" fmla="*/ 668 h 752"/>
              <a:gd name="T44" fmla="*/ 179 w 716"/>
              <a:gd name="T45" fmla="*/ 752 h 752"/>
              <a:gd name="T46" fmla="*/ 537 w 716"/>
              <a:gd name="T47" fmla="*/ 752 h 752"/>
              <a:gd name="T48" fmla="*/ 537 w 716"/>
              <a:gd name="T49" fmla="*/ 668 h 752"/>
              <a:gd name="T50" fmla="*/ 716 w 716"/>
              <a:gd name="T51" fmla="*/ 358 h 752"/>
              <a:gd name="T52" fmla="*/ 358 w 716"/>
              <a:gd name="T53" fmla="*/ 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16" h="752" fill="norm" stroke="1" extrusionOk="0">
                <a:moveTo>
                  <a:pt x="485" y="614"/>
                </a:moveTo>
                <a:lnTo>
                  <a:pt x="465" y="624"/>
                </a:lnTo>
                <a:lnTo>
                  <a:pt x="465" y="680"/>
                </a:lnTo>
                <a:lnTo>
                  <a:pt x="394" y="680"/>
                </a:lnTo>
                <a:lnTo>
                  <a:pt x="394" y="483"/>
                </a:lnTo>
                <a:lnTo>
                  <a:pt x="523" y="387"/>
                </a:lnTo>
                <a:lnTo>
                  <a:pt x="480" y="329"/>
                </a:lnTo>
                <a:lnTo>
                  <a:pt x="358" y="421"/>
                </a:lnTo>
                <a:lnTo>
                  <a:pt x="236" y="329"/>
                </a:lnTo>
                <a:lnTo>
                  <a:pt x="193" y="387"/>
                </a:lnTo>
                <a:lnTo>
                  <a:pt x="322" y="483"/>
                </a:lnTo>
                <a:lnTo>
                  <a:pt x="322" y="680"/>
                </a:lnTo>
                <a:lnTo>
                  <a:pt x="250" y="680"/>
                </a:lnTo>
                <a:lnTo>
                  <a:pt x="250" y="624"/>
                </a:lnTo>
                <a:lnTo>
                  <a:pt x="231" y="614"/>
                </a:lnTo>
                <a:cubicBezTo>
                  <a:pt x="132" y="566"/>
                  <a:pt x="71" y="467"/>
                  <a:pt x="71" y="358"/>
                </a:cubicBezTo>
                <a:cubicBezTo>
                  <a:pt x="71" y="200"/>
                  <a:pt x="200" y="71"/>
                  <a:pt x="358" y="71"/>
                </a:cubicBezTo>
                <a:cubicBezTo>
                  <a:pt x="516" y="71"/>
                  <a:pt x="644" y="200"/>
                  <a:pt x="644" y="358"/>
                </a:cubicBezTo>
                <a:cubicBezTo>
                  <a:pt x="644" y="467"/>
                  <a:pt x="583" y="566"/>
                  <a:pt x="485" y="614"/>
                </a:cubicBezTo>
                <a:close/>
                <a:moveTo>
                  <a:pt x="358" y="0"/>
                </a:moveTo>
                <a:cubicBezTo>
                  <a:pt x="160" y="0"/>
                  <a:pt x="0" y="160"/>
                  <a:pt x="0" y="358"/>
                </a:cubicBezTo>
                <a:cubicBezTo>
                  <a:pt x="0" y="487"/>
                  <a:pt x="68" y="604"/>
                  <a:pt x="179" y="668"/>
                </a:cubicBezTo>
                <a:lnTo>
                  <a:pt x="179" y="752"/>
                </a:lnTo>
                <a:lnTo>
                  <a:pt x="537" y="752"/>
                </a:lnTo>
                <a:lnTo>
                  <a:pt x="537" y="668"/>
                </a:lnTo>
                <a:cubicBezTo>
                  <a:pt x="648" y="604"/>
                  <a:pt x="716" y="487"/>
                  <a:pt x="716" y="358"/>
                </a:cubicBezTo>
                <a:cubicBezTo>
                  <a:pt x="716" y="160"/>
                  <a:pt x="555" y="0"/>
                  <a:pt x="3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46" name="Rectangle 51" hidden="0"/>
          <p:cNvSpPr>
            <a:spLocks noChangeArrowheads="1"/>
          </p:cNvSpPr>
          <p:nvPr isPhoto="0" userDrawn="0"/>
        </p:nvSpPr>
        <p:spPr bwMode="auto">
          <a:xfrm>
            <a:off x="9666515" y="3569995"/>
            <a:ext cx="246243" cy="5102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47" name="Freeform 52" hidden="0"/>
          <p:cNvSpPr>
            <a:spLocks noEditPoints="1"/>
          </p:cNvSpPr>
          <p:nvPr isPhoto="0" userDrawn="0"/>
        </p:nvSpPr>
        <p:spPr bwMode="auto">
          <a:xfrm>
            <a:off x="6540438" y="1780680"/>
            <a:ext cx="576567" cy="594301"/>
          </a:xfrm>
          <a:custGeom>
            <a:avLst/>
            <a:gdLst>
              <a:gd name="T0" fmla="*/ 179 w 839"/>
              <a:gd name="T1" fmla="*/ 143 h 860"/>
              <a:gd name="T2" fmla="*/ 609 w 839"/>
              <a:gd name="T3" fmla="*/ 143 h 860"/>
              <a:gd name="T4" fmla="*/ 609 w 839"/>
              <a:gd name="T5" fmla="*/ 269 h 860"/>
              <a:gd name="T6" fmla="*/ 474 w 839"/>
              <a:gd name="T7" fmla="*/ 383 h 860"/>
              <a:gd name="T8" fmla="*/ 526 w 839"/>
              <a:gd name="T9" fmla="*/ 440 h 860"/>
              <a:gd name="T10" fmla="*/ 839 w 839"/>
              <a:gd name="T11" fmla="*/ 208 h 860"/>
              <a:gd name="T12" fmla="*/ 781 w 839"/>
              <a:gd name="T13" fmla="*/ 151 h 860"/>
              <a:gd name="T14" fmla="*/ 680 w 839"/>
              <a:gd name="T15" fmla="*/ 215 h 860"/>
              <a:gd name="T16" fmla="*/ 680 w 839"/>
              <a:gd name="T17" fmla="*/ 72 h 860"/>
              <a:gd name="T18" fmla="*/ 430 w 839"/>
              <a:gd name="T19" fmla="*/ 72 h 860"/>
              <a:gd name="T20" fmla="*/ 430 w 839"/>
              <a:gd name="T21" fmla="*/ 0 h 860"/>
              <a:gd name="T22" fmla="*/ 358 w 839"/>
              <a:gd name="T23" fmla="*/ 0 h 860"/>
              <a:gd name="T24" fmla="*/ 358 w 839"/>
              <a:gd name="T25" fmla="*/ 72 h 860"/>
              <a:gd name="T26" fmla="*/ 107 w 839"/>
              <a:gd name="T27" fmla="*/ 72 h 860"/>
              <a:gd name="T28" fmla="*/ 107 w 839"/>
              <a:gd name="T29" fmla="*/ 537 h 860"/>
              <a:gd name="T30" fmla="*/ 179 w 839"/>
              <a:gd name="T31" fmla="*/ 537 h 860"/>
              <a:gd name="T32" fmla="*/ 179 w 839"/>
              <a:gd name="T33" fmla="*/ 143 h 860"/>
              <a:gd name="T34" fmla="*/ 680 w 839"/>
              <a:gd name="T35" fmla="*/ 537 h 860"/>
              <a:gd name="T36" fmla="*/ 680 w 839"/>
              <a:gd name="T37" fmla="*/ 393 h 860"/>
              <a:gd name="T38" fmla="*/ 609 w 839"/>
              <a:gd name="T39" fmla="*/ 447 h 860"/>
              <a:gd name="T40" fmla="*/ 609 w 839"/>
              <a:gd name="T41" fmla="*/ 537 h 860"/>
              <a:gd name="T42" fmla="*/ 680 w 839"/>
              <a:gd name="T43" fmla="*/ 537 h 860"/>
              <a:gd name="T44" fmla="*/ 371 w 839"/>
              <a:gd name="T45" fmla="*/ 473 h 860"/>
              <a:gd name="T46" fmla="*/ 414 w 839"/>
              <a:gd name="T47" fmla="*/ 530 h 860"/>
              <a:gd name="T48" fmla="*/ 506 w 839"/>
              <a:gd name="T49" fmla="*/ 461 h 860"/>
              <a:gd name="T50" fmla="*/ 463 w 839"/>
              <a:gd name="T51" fmla="*/ 404 h 860"/>
              <a:gd name="T52" fmla="*/ 371 w 839"/>
              <a:gd name="T53" fmla="*/ 473 h 860"/>
              <a:gd name="T54" fmla="*/ 0 w 839"/>
              <a:gd name="T55" fmla="*/ 681 h 860"/>
              <a:gd name="T56" fmla="*/ 233 w 839"/>
              <a:gd name="T57" fmla="*/ 681 h 860"/>
              <a:gd name="T58" fmla="*/ 166 w 839"/>
              <a:gd name="T59" fmla="*/ 860 h 860"/>
              <a:gd name="T60" fmla="*/ 243 w 839"/>
              <a:gd name="T61" fmla="*/ 860 h 860"/>
              <a:gd name="T62" fmla="*/ 310 w 839"/>
              <a:gd name="T63" fmla="*/ 681 h 860"/>
              <a:gd name="T64" fmla="*/ 358 w 839"/>
              <a:gd name="T65" fmla="*/ 681 h 860"/>
              <a:gd name="T66" fmla="*/ 358 w 839"/>
              <a:gd name="T67" fmla="*/ 860 h 860"/>
              <a:gd name="T68" fmla="*/ 430 w 839"/>
              <a:gd name="T69" fmla="*/ 860 h 860"/>
              <a:gd name="T70" fmla="*/ 430 w 839"/>
              <a:gd name="T71" fmla="*/ 681 h 860"/>
              <a:gd name="T72" fmla="*/ 547 w 839"/>
              <a:gd name="T73" fmla="*/ 681 h 860"/>
              <a:gd name="T74" fmla="*/ 614 w 839"/>
              <a:gd name="T75" fmla="*/ 860 h 860"/>
              <a:gd name="T76" fmla="*/ 690 w 839"/>
              <a:gd name="T77" fmla="*/ 860 h 860"/>
              <a:gd name="T78" fmla="*/ 623 w 839"/>
              <a:gd name="T79" fmla="*/ 681 h 860"/>
              <a:gd name="T80" fmla="*/ 788 w 839"/>
              <a:gd name="T81" fmla="*/ 681 h 860"/>
              <a:gd name="T82" fmla="*/ 788 w 839"/>
              <a:gd name="T83" fmla="*/ 609 h 860"/>
              <a:gd name="T84" fmla="*/ 0 w 839"/>
              <a:gd name="T85" fmla="*/ 609 h 860"/>
              <a:gd name="T86" fmla="*/ 0 w 839"/>
              <a:gd name="T87" fmla="*/ 681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39" h="860" fill="norm" stroke="1" extrusionOk="0">
                <a:moveTo>
                  <a:pt x="179" y="143"/>
                </a:moveTo>
                <a:lnTo>
                  <a:pt x="609" y="143"/>
                </a:lnTo>
                <a:lnTo>
                  <a:pt x="609" y="269"/>
                </a:lnTo>
                <a:lnTo>
                  <a:pt x="474" y="383"/>
                </a:lnTo>
                <a:lnTo>
                  <a:pt x="526" y="440"/>
                </a:lnTo>
                <a:lnTo>
                  <a:pt x="839" y="208"/>
                </a:lnTo>
                <a:lnTo>
                  <a:pt x="781" y="151"/>
                </a:lnTo>
                <a:lnTo>
                  <a:pt x="680" y="215"/>
                </a:lnTo>
                <a:lnTo>
                  <a:pt x="680" y="72"/>
                </a:lnTo>
                <a:lnTo>
                  <a:pt x="430" y="72"/>
                </a:lnTo>
                <a:lnTo>
                  <a:pt x="430" y="0"/>
                </a:lnTo>
                <a:lnTo>
                  <a:pt x="358" y="0"/>
                </a:lnTo>
                <a:lnTo>
                  <a:pt x="358" y="72"/>
                </a:lnTo>
                <a:lnTo>
                  <a:pt x="107" y="72"/>
                </a:lnTo>
                <a:lnTo>
                  <a:pt x="107" y="537"/>
                </a:lnTo>
                <a:lnTo>
                  <a:pt x="179" y="537"/>
                </a:lnTo>
                <a:lnTo>
                  <a:pt x="179" y="143"/>
                </a:lnTo>
                <a:close/>
                <a:moveTo>
                  <a:pt x="680" y="537"/>
                </a:moveTo>
                <a:lnTo>
                  <a:pt x="680" y="393"/>
                </a:lnTo>
                <a:lnTo>
                  <a:pt x="609" y="447"/>
                </a:lnTo>
                <a:lnTo>
                  <a:pt x="609" y="537"/>
                </a:lnTo>
                <a:lnTo>
                  <a:pt x="680" y="537"/>
                </a:lnTo>
                <a:close/>
                <a:moveTo>
                  <a:pt x="371" y="473"/>
                </a:moveTo>
                <a:lnTo>
                  <a:pt x="414" y="530"/>
                </a:lnTo>
                <a:lnTo>
                  <a:pt x="506" y="461"/>
                </a:lnTo>
                <a:lnTo>
                  <a:pt x="463" y="404"/>
                </a:lnTo>
                <a:lnTo>
                  <a:pt x="371" y="473"/>
                </a:lnTo>
                <a:close/>
                <a:moveTo>
                  <a:pt x="0" y="681"/>
                </a:moveTo>
                <a:lnTo>
                  <a:pt x="233" y="681"/>
                </a:lnTo>
                <a:lnTo>
                  <a:pt x="166" y="860"/>
                </a:lnTo>
                <a:lnTo>
                  <a:pt x="243" y="860"/>
                </a:lnTo>
                <a:lnTo>
                  <a:pt x="310" y="681"/>
                </a:lnTo>
                <a:lnTo>
                  <a:pt x="358" y="681"/>
                </a:lnTo>
                <a:lnTo>
                  <a:pt x="358" y="860"/>
                </a:lnTo>
                <a:lnTo>
                  <a:pt x="430" y="860"/>
                </a:lnTo>
                <a:lnTo>
                  <a:pt x="430" y="681"/>
                </a:lnTo>
                <a:lnTo>
                  <a:pt x="547" y="681"/>
                </a:lnTo>
                <a:lnTo>
                  <a:pt x="614" y="860"/>
                </a:lnTo>
                <a:lnTo>
                  <a:pt x="690" y="860"/>
                </a:lnTo>
                <a:lnTo>
                  <a:pt x="623" y="681"/>
                </a:lnTo>
                <a:lnTo>
                  <a:pt x="788" y="681"/>
                </a:lnTo>
                <a:lnTo>
                  <a:pt x="788" y="609"/>
                </a:lnTo>
                <a:lnTo>
                  <a:pt x="0" y="609"/>
                </a:lnTo>
                <a:lnTo>
                  <a:pt x="0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48" name="Freeform 53" hidden="0"/>
          <p:cNvSpPr>
            <a:spLocks noEditPoints="1"/>
          </p:cNvSpPr>
          <p:nvPr isPhoto="0" userDrawn="0"/>
        </p:nvSpPr>
        <p:spPr bwMode="auto">
          <a:xfrm>
            <a:off x="5050971" y="1810696"/>
            <a:ext cx="612604" cy="534269"/>
          </a:xfrm>
          <a:custGeom>
            <a:avLst/>
            <a:gdLst>
              <a:gd name="T0" fmla="*/ 408 w 888"/>
              <a:gd name="T1" fmla="*/ 61 h 777"/>
              <a:gd name="T2" fmla="*/ 337 w 888"/>
              <a:gd name="T3" fmla="*/ 61 h 777"/>
              <a:gd name="T4" fmla="*/ 337 w 888"/>
              <a:gd name="T5" fmla="*/ 539 h 777"/>
              <a:gd name="T6" fmla="*/ 408 w 888"/>
              <a:gd name="T7" fmla="*/ 556 h 777"/>
              <a:gd name="T8" fmla="*/ 408 w 888"/>
              <a:gd name="T9" fmla="*/ 61 h 777"/>
              <a:gd name="T10" fmla="*/ 552 w 888"/>
              <a:gd name="T11" fmla="*/ 61 h 777"/>
              <a:gd name="T12" fmla="*/ 480 w 888"/>
              <a:gd name="T13" fmla="*/ 61 h 777"/>
              <a:gd name="T14" fmla="*/ 480 w 888"/>
              <a:gd name="T15" fmla="*/ 556 h 777"/>
              <a:gd name="T16" fmla="*/ 552 w 888"/>
              <a:gd name="T17" fmla="*/ 539 h 777"/>
              <a:gd name="T18" fmla="*/ 552 w 888"/>
              <a:gd name="T19" fmla="*/ 61 h 777"/>
              <a:gd name="T20" fmla="*/ 829 w 888"/>
              <a:gd name="T21" fmla="*/ 27 h 777"/>
              <a:gd name="T22" fmla="*/ 734 w 888"/>
              <a:gd name="T23" fmla="*/ 5 h 777"/>
              <a:gd name="T24" fmla="*/ 652 w 888"/>
              <a:gd name="T25" fmla="*/ 56 h 777"/>
              <a:gd name="T26" fmla="*/ 696 w 888"/>
              <a:gd name="T27" fmla="*/ 357 h 777"/>
              <a:gd name="T28" fmla="*/ 634 w 888"/>
              <a:gd name="T29" fmla="*/ 526 h 777"/>
              <a:gd name="T30" fmla="*/ 444 w 888"/>
              <a:gd name="T31" fmla="*/ 595 h 777"/>
              <a:gd name="T32" fmla="*/ 254 w 888"/>
              <a:gd name="T33" fmla="*/ 526 h 777"/>
              <a:gd name="T34" fmla="*/ 193 w 888"/>
              <a:gd name="T35" fmla="*/ 357 h 777"/>
              <a:gd name="T36" fmla="*/ 237 w 888"/>
              <a:gd name="T37" fmla="*/ 57 h 777"/>
              <a:gd name="T38" fmla="*/ 155 w 888"/>
              <a:gd name="T39" fmla="*/ 5 h 777"/>
              <a:gd name="T40" fmla="*/ 60 w 888"/>
              <a:gd name="T41" fmla="*/ 27 h 777"/>
              <a:gd name="T42" fmla="*/ 35 w 888"/>
              <a:gd name="T43" fmla="*/ 179 h 777"/>
              <a:gd name="T44" fmla="*/ 92 w 888"/>
              <a:gd name="T45" fmla="*/ 216 h 777"/>
              <a:gd name="T46" fmla="*/ 134 w 888"/>
              <a:gd name="T47" fmla="*/ 189 h 777"/>
              <a:gd name="T48" fmla="*/ 107 w 888"/>
              <a:gd name="T49" fmla="*/ 146 h 777"/>
              <a:gd name="T50" fmla="*/ 93 w 888"/>
              <a:gd name="T51" fmla="*/ 137 h 777"/>
              <a:gd name="T52" fmla="*/ 102 w 888"/>
              <a:gd name="T53" fmla="*/ 85 h 777"/>
              <a:gd name="T54" fmla="*/ 143 w 888"/>
              <a:gd name="T55" fmla="*/ 76 h 777"/>
              <a:gd name="T56" fmla="*/ 179 w 888"/>
              <a:gd name="T57" fmla="*/ 99 h 777"/>
              <a:gd name="T58" fmla="*/ 130 w 888"/>
              <a:gd name="T59" fmla="*/ 321 h 777"/>
              <a:gd name="T60" fmla="*/ 122 w 888"/>
              <a:gd name="T61" fmla="*/ 330 h 777"/>
              <a:gd name="T62" fmla="*/ 122 w 888"/>
              <a:gd name="T63" fmla="*/ 341 h 777"/>
              <a:gd name="T64" fmla="*/ 202 w 888"/>
              <a:gd name="T65" fmla="*/ 575 h 777"/>
              <a:gd name="T66" fmla="*/ 445 w 888"/>
              <a:gd name="T67" fmla="*/ 666 h 777"/>
              <a:gd name="T68" fmla="*/ 687 w 888"/>
              <a:gd name="T69" fmla="*/ 575 h 777"/>
              <a:gd name="T70" fmla="*/ 767 w 888"/>
              <a:gd name="T71" fmla="*/ 341 h 777"/>
              <a:gd name="T72" fmla="*/ 766 w 888"/>
              <a:gd name="T73" fmla="*/ 330 h 777"/>
              <a:gd name="T74" fmla="*/ 759 w 888"/>
              <a:gd name="T75" fmla="*/ 321 h 777"/>
              <a:gd name="T76" fmla="*/ 710 w 888"/>
              <a:gd name="T77" fmla="*/ 98 h 777"/>
              <a:gd name="T78" fmla="*/ 746 w 888"/>
              <a:gd name="T79" fmla="*/ 76 h 777"/>
              <a:gd name="T80" fmla="*/ 787 w 888"/>
              <a:gd name="T81" fmla="*/ 85 h 777"/>
              <a:gd name="T82" fmla="*/ 795 w 888"/>
              <a:gd name="T83" fmla="*/ 137 h 777"/>
              <a:gd name="T84" fmla="*/ 782 w 888"/>
              <a:gd name="T85" fmla="*/ 146 h 777"/>
              <a:gd name="T86" fmla="*/ 754 w 888"/>
              <a:gd name="T87" fmla="*/ 189 h 777"/>
              <a:gd name="T88" fmla="*/ 797 w 888"/>
              <a:gd name="T89" fmla="*/ 216 h 777"/>
              <a:gd name="T90" fmla="*/ 854 w 888"/>
              <a:gd name="T91" fmla="*/ 179 h 777"/>
              <a:gd name="T92" fmla="*/ 829 w 888"/>
              <a:gd name="T93" fmla="*/ 27 h 777"/>
              <a:gd name="T94" fmla="*/ 301 w 888"/>
              <a:gd name="T95" fmla="*/ 777 h 777"/>
              <a:gd name="T96" fmla="*/ 587 w 888"/>
              <a:gd name="T97" fmla="*/ 777 h 777"/>
              <a:gd name="T98" fmla="*/ 587 w 888"/>
              <a:gd name="T99" fmla="*/ 705 h 777"/>
              <a:gd name="T100" fmla="*/ 301 w 888"/>
              <a:gd name="T101" fmla="*/ 705 h 777"/>
              <a:gd name="T102" fmla="*/ 301 w 888"/>
              <a:gd name="T103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88" h="777" fill="norm" stroke="1" extrusionOk="0">
                <a:moveTo>
                  <a:pt x="408" y="61"/>
                </a:moveTo>
                <a:lnTo>
                  <a:pt x="337" y="61"/>
                </a:lnTo>
                <a:lnTo>
                  <a:pt x="337" y="539"/>
                </a:lnTo>
                <a:cubicBezTo>
                  <a:pt x="372" y="548"/>
                  <a:pt x="372" y="554"/>
                  <a:pt x="408" y="556"/>
                </a:cubicBezTo>
                <a:lnTo>
                  <a:pt x="408" y="61"/>
                </a:lnTo>
                <a:close/>
                <a:moveTo>
                  <a:pt x="552" y="61"/>
                </a:moveTo>
                <a:lnTo>
                  <a:pt x="480" y="61"/>
                </a:lnTo>
                <a:lnTo>
                  <a:pt x="480" y="556"/>
                </a:lnTo>
                <a:cubicBezTo>
                  <a:pt x="516" y="554"/>
                  <a:pt x="516" y="548"/>
                  <a:pt x="552" y="539"/>
                </a:cubicBezTo>
                <a:lnTo>
                  <a:pt x="552" y="61"/>
                </a:lnTo>
                <a:close/>
                <a:moveTo>
                  <a:pt x="829" y="27"/>
                </a:moveTo>
                <a:cubicBezTo>
                  <a:pt x="801" y="8"/>
                  <a:pt x="768" y="0"/>
                  <a:pt x="734" y="5"/>
                </a:cubicBezTo>
                <a:cubicBezTo>
                  <a:pt x="700" y="11"/>
                  <a:pt x="671" y="29"/>
                  <a:pt x="652" y="56"/>
                </a:cubicBezTo>
                <a:cubicBezTo>
                  <a:pt x="591" y="139"/>
                  <a:pt x="637" y="279"/>
                  <a:pt x="696" y="357"/>
                </a:cubicBezTo>
                <a:cubicBezTo>
                  <a:pt x="695" y="386"/>
                  <a:pt x="689" y="468"/>
                  <a:pt x="634" y="526"/>
                </a:cubicBezTo>
                <a:cubicBezTo>
                  <a:pt x="592" y="572"/>
                  <a:pt x="528" y="595"/>
                  <a:pt x="444" y="595"/>
                </a:cubicBezTo>
                <a:cubicBezTo>
                  <a:pt x="361" y="595"/>
                  <a:pt x="297" y="572"/>
                  <a:pt x="254" y="526"/>
                </a:cubicBezTo>
                <a:cubicBezTo>
                  <a:pt x="199" y="468"/>
                  <a:pt x="193" y="385"/>
                  <a:pt x="193" y="357"/>
                </a:cubicBezTo>
                <a:cubicBezTo>
                  <a:pt x="252" y="279"/>
                  <a:pt x="298" y="139"/>
                  <a:pt x="237" y="57"/>
                </a:cubicBezTo>
                <a:cubicBezTo>
                  <a:pt x="217" y="29"/>
                  <a:pt x="188" y="11"/>
                  <a:pt x="155" y="5"/>
                </a:cubicBezTo>
                <a:cubicBezTo>
                  <a:pt x="121" y="0"/>
                  <a:pt x="87" y="8"/>
                  <a:pt x="60" y="27"/>
                </a:cubicBezTo>
                <a:cubicBezTo>
                  <a:pt x="11" y="63"/>
                  <a:pt x="0" y="130"/>
                  <a:pt x="35" y="179"/>
                </a:cubicBezTo>
                <a:cubicBezTo>
                  <a:pt x="49" y="198"/>
                  <a:pt x="69" y="212"/>
                  <a:pt x="92" y="216"/>
                </a:cubicBezTo>
                <a:cubicBezTo>
                  <a:pt x="111" y="220"/>
                  <a:pt x="130" y="208"/>
                  <a:pt x="134" y="189"/>
                </a:cubicBezTo>
                <a:cubicBezTo>
                  <a:pt x="138" y="169"/>
                  <a:pt x="126" y="150"/>
                  <a:pt x="107" y="146"/>
                </a:cubicBezTo>
                <a:cubicBezTo>
                  <a:pt x="101" y="145"/>
                  <a:pt x="96" y="142"/>
                  <a:pt x="93" y="137"/>
                </a:cubicBezTo>
                <a:cubicBezTo>
                  <a:pt x="81" y="121"/>
                  <a:pt x="85" y="97"/>
                  <a:pt x="102" y="85"/>
                </a:cubicBezTo>
                <a:cubicBezTo>
                  <a:pt x="114" y="77"/>
                  <a:pt x="128" y="73"/>
                  <a:pt x="143" y="76"/>
                </a:cubicBezTo>
                <a:cubicBezTo>
                  <a:pt x="157" y="78"/>
                  <a:pt x="170" y="86"/>
                  <a:pt x="179" y="99"/>
                </a:cubicBezTo>
                <a:cubicBezTo>
                  <a:pt x="215" y="148"/>
                  <a:pt x="182" y="259"/>
                  <a:pt x="130" y="321"/>
                </a:cubicBezTo>
                <a:lnTo>
                  <a:pt x="122" y="330"/>
                </a:lnTo>
                <a:lnTo>
                  <a:pt x="122" y="341"/>
                </a:lnTo>
                <a:cubicBezTo>
                  <a:pt x="121" y="347"/>
                  <a:pt x="113" y="480"/>
                  <a:pt x="202" y="575"/>
                </a:cubicBezTo>
                <a:cubicBezTo>
                  <a:pt x="258" y="636"/>
                  <a:pt x="340" y="666"/>
                  <a:pt x="445" y="666"/>
                </a:cubicBezTo>
                <a:cubicBezTo>
                  <a:pt x="549" y="666"/>
                  <a:pt x="630" y="636"/>
                  <a:pt x="687" y="575"/>
                </a:cubicBezTo>
                <a:cubicBezTo>
                  <a:pt x="775" y="480"/>
                  <a:pt x="767" y="347"/>
                  <a:pt x="767" y="341"/>
                </a:cubicBezTo>
                <a:lnTo>
                  <a:pt x="766" y="330"/>
                </a:lnTo>
                <a:lnTo>
                  <a:pt x="759" y="321"/>
                </a:lnTo>
                <a:cubicBezTo>
                  <a:pt x="706" y="259"/>
                  <a:pt x="673" y="148"/>
                  <a:pt x="710" y="98"/>
                </a:cubicBezTo>
                <a:cubicBezTo>
                  <a:pt x="718" y="86"/>
                  <a:pt x="731" y="78"/>
                  <a:pt x="746" y="76"/>
                </a:cubicBezTo>
                <a:cubicBezTo>
                  <a:pt x="760" y="73"/>
                  <a:pt x="775" y="77"/>
                  <a:pt x="787" y="85"/>
                </a:cubicBezTo>
                <a:cubicBezTo>
                  <a:pt x="803" y="97"/>
                  <a:pt x="807" y="121"/>
                  <a:pt x="795" y="137"/>
                </a:cubicBezTo>
                <a:cubicBezTo>
                  <a:pt x="792" y="142"/>
                  <a:pt x="787" y="145"/>
                  <a:pt x="782" y="146"/>
                </a:cubicBezTo>
                <a:cubicBezTo>
                  <a:pt x="762" y="150"/>
                  <a:pt x="750" y="169"/>
                  <a:pt x="754" y="189"/>
                </a:cubicBezTo>
                <a:cubicBezTo>
                  <a:pt x="758" y="208"/>
                  <a:pt x="777" y="220"/>
                  <a:pt x="797" y="216"/>
                </a:cubicBezTo>
                <a:cubicBezTo>
                  <a:pt x="820" y="212"/>
                  <a:pt x="840" y="198"/>
                  <a:pt x="854" y="179"/>
                </a:cubicBezTo>
                <a:cubicBezTo>
                  <a:pt x="888" y="130"/>
                  <a:pt x="877" y="63"/>
                  <a:pt x="829" y="27"/>
                </a:cubicBezTo>
                <a:close/>
                <a:moveTo>
                  <a:pt x="301" y="777"/>
                </a:moveTo>
                <a:lnTo>
                  <a:pt x="587" y="777"/>
                </a:lnTo>
                <a:lnTo>
                  <a:pt x="587" y="705"/>
                </a:lnTo>
                <a:lnTo>
                  <a:pt x="301" y="705"/>
                </a:lnTo>
                <a:lnTo>
                  <a:pt x="301" y="7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49" name="Freeform 54" hidden="0"/>
          <p:cNvSpPr>
            <a:spLocks noEditPoints="1"/>
          </p:cNvSpPr>
          <p:nvPr isPhoto="0" userDrawn="0"/>
        </p:nvSpPr>
        <p:spPr bwMode="auto">
          <a:xfrm>
            <a:off x="2108074" y="3005710"/>
            <a:ext cx="588580" cy="591300"/>
          </a:xfrm>
          <a:custGeom>
            <a:avLst/>
            <a:gdLst>
              <a:gd name="T0" fmla="*/ 358 w 860"/>
              <a:gd name="T1" fmla="*/ 322 h 859"/>
              <a:gd name="T2" fmla="*/ 358 w 860"/>
              <a:gd name="T3" fmla="*/ 250 h 859"/>
              <a:gd name="T4" fmla="*/ 287 w 860"/>
              <a:gd name="T5" fmla="*/ 250 h 859"/>
              <a:gd name="T6" fmla="*/ 287 w 860"/>
              <a:gd name="T7" fmla="*/ 322 h 859"/>
              <a:gd name="T8" fmla="*/ 358 w 860"/>
              <a:gd name="T9" fmla="*/ 322 h 859"/>
              <a:gd name="T10" fmla="*/ 215 w 860"/>
              <a:gd name="T11" fmla="*/ 394 h 859"/>
              <a:gd name="T12" fmla="*/ 144 w 860"/>
              <a:gd name="T13" fmla="*/ 394 h 859"/>
              <a:gd name="T14" fmla="*/ 144 w 860"/>
              <a:gd name="T15" fmla="*/ 465 h 859"/>
              <a:gd name="T16" fmla="*/ 215 w 860"/>
              <a:gd name="T17" fmla="*/ 465 h 859"/>
              <a:gd name="T18" fmla="*/ 215 w 860"/>
              <a:gd name="T19" fmla="*/ 394 h 859"/>
              <a:gd name="T20" fmla="*/ 251 w 860"/>
              <a:gd name="T21" fmla="*/ 143 h 859"/>
              <a:gd name="T22" fmla="*/ 394 w 860"/>
              <a:gd name="T23" fmla="*/ 143 h 859"/>
              <a:gd name="T24" fmla="*/ 394 w 860"/>
              <a:gd name="T25" fmla="*/ 71 h 859"/>
              <a:gd name="T26" fmla="*/ 251 w 860"/>
              <a:gd name="T27" fmla="*/ 71 h 859"/>
              <a:gd name="T28" fmla="*/ 251 w 860"/>
              <a:gd name="T29" fmla="*/ 0 h 859"/>
              <a:gd name="T30" fmla="*/ 179 w 860"/>
              <a:gd name="T31" fmla="*/ 0 h 859"/>
              <a:gd name="T32" fmla="*/ 179 w 860"/>
              <a:gd name="T33" fmla="*/ 179 h 859"/>
              <a:gd name="T34" fmla="*/ 251 w 860"/>
              <a:gd name="T35" fmla="*/ 179 h 859"/>
              <a:gd name="T36" fmla="*/ 251 w 860"/>
              <a:gd name="T37" fmla="*/ 143 h 859"/>
              <a:gd name="T38" fmla="*/ 215 w 860"/>
              <a:gd name="T39" fmla="*/ 250 h 859"/>
              <a:gd name="T40" fmla="*/ 144 w 860"/>
              <a:gd name="T41" fmla="*/ 250 h 859"/>
              <a:gd name="T42" fmla="*/ 144 w 860"/>
              <a:gd name="T43" fmla="*/ 322 h 859"/>
              <a:gd name="T44" fmla="*/ 215 w 860"/>
              <a:gd name="T45" fmla="*/ 322 h 859"/>
              <a:gd name="T46" fmla="*/ 215 w 860"/>
              <a:gd name="T47" fmla="*/ 250 h 859"/>
              <a:gd name="T48" fmla="*/ 609 w 860"/>
              <a:gd name="T49" fmla="*/ 429 h 859"/>
              <a:gd name="T50" fmla="*/ 537 w 860"/>
              <a:gd name="T51" fmla="*/ 429 h 859"/>
              <a:gd name="T52" fmla="*/ 537 w 860"/>
              <a:gd name="T53" fmla="*/ 588 h 859"/>
              <a:gd name="T54" fmla="*/ 620 w 860"/>
              <a:gd name="T55" fmla="*/ 670 h 859"/>
              <a:gd name="T56" fmla="*/ 670 w 860"/>
              <a:gd name="T57" fmla="*/ 619 h 859"/>
              <a:gd name="T58" fmla="*/ 609 w 860"/>
              <a:gd name="T59" fmla="*/ 558 h 859"/>
              <a:gd name="T60" fmla="*/ 609 w 860"/>
              <a:gd name="T61" fmla="*/ 429 h 859"/>
              <a:gd name="T62" fmla="*/ 573 w 860"/>
              <a:gd name="T63" fmla="*/ 788 h 859"/>
              <a:gd name="T64" fmla="*/ 358 w 860"/>
              <a:gd name="T65" fmla="*/ 573 h 859"/>
              <a:gd name="T66" fmla="*/ 573 w 860"/>
              <a:gd name="T67" fmla="*/ 358 h 859"/>
              <a:gd name="T68" fmla="*/ 788 w 860"/>
              <a:gd name="T69" fmla="*/ 573 h 859"/>
              <a:gd name="T70" fmla="*/ 573 w 860"/>
              <a:gd name="T71" fmla="*/ 788 h 859"/>
              <a:gd name="T72" fmla="*/ 712 w 860"/>
              <a:gd name="T73" fmla="*/ 322 h 859"/>
              <a:gd name="T74" fmla="*/ 716 w 860"/>
              <a:gd name="T75" fmla="*/ 322 h 859"/>
              <a:gd name="T76" fmla="*/ 716 w 860"/>
              <a:gd name="T77" fmla="*/ 71 h 859"/>
              <a:gd name="T78" fmla="*/ 537 w 860"/>
              <a:gd name="T79" fmla="*/ 71 h 859"/>
              <a:gd name="T80" fmla="*/ 537 w 860"/>
              <a:gd name="T81" fmla="*/ 0 h 859"/>
              <a:gd name="T82" fmla="*/ 466 w 860"/>
              <a:gd name="T83" fmla="*/ 0 h 859"/>
              <a:gd name="T84" fmla="*/ 466 w 860"/>
              <a:gd name="T85" fmla="*/ 179 h 859"/>
              <a:gd name="T86" fmla="*/ 537 w 860"/>
              <a:gd name="T87" fmla="*/ 179 h 859"/>
              <a:gd name="T88" fmla="*/ 537 w 860"/>
              <a:gd name="T89" fmla="*/ 143 h 859"/>
              <a:gd name="T90" fmla="*/ 645 w 860"/>
              <a:gd name="T91" fmla="*/ 143 h 859"/>
              <a:gd name="T92" fmla="*/ 645 w 860"/>
              <a:gd name="T93" fmla="*/ 296 h 859"/>
              <a:gd name="T94" fmla="*/ 573 w 860"/>
              <a:gd name="T95" fmla="*/ 286 h 859"/>
              <a:gd name="T96" fmla="*/ 289 w 860"/>
              <a:gd name="T97" fmla="*/ 537 h 859"/>
              <a:gd name="T98" fmla="*/ 72 w 860"/>
              <a:gd name="T99" fmla="*/ 537 h 859"/>
              <a:gd name="T100" fmla="*/ 72 w 860"/>
              <a:gd name="T101" fmla="*/ 143 h 859"/>
              <a:gd name="T102" fmla="*/ 108 w 860"/>
              <a:gd name="T103" fmla="*/ 143 h 859"/>
              <a:gd name="T104" fmla="*/ 108 w 860"/>
              <a:gd name="T105" fmla="*/ 71 h 859"/>
              <a:gd name="T106" fmla="*/ 0 w 860"/>
              <a:gd name="T107" fmla="*/ 71 h 859"/>
              <a:gd name="T108" fmla="*/ 0 w 860"/>
              <a:gd name="T109" fmla="*/ 609 h 859"/>
              <a:gd name="T110" fmla="*/ 289 w 860"/>
              <a:gd name="T111" fmla="*/ 609 h 859"/>
              <a:gd name="T112" fmla="*/ 573 w 860"/>
              <a:gd name="T113" fmla="*/ 859 h 859"/>
              <a:gd name="T114" fmla="*/ 860 w 860"/>
              <a:gd name="T115" fmla="*/ 573 h 859"/>
              <a:gd name="T116" fmla="*/ 712 w 860"/>
              <a:gd name="T117" fmla="*/ 322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60" h="859" fill="norm" stroke="1" extrusionOk="0">
                <a:moveTo>
                  <a:pt x="358" y="322"/>
                </a:moveTo>
                <a:lnTo>
                  <a:pt x="358" y="250"/>
                </a:lnTo>
                <a:lnTo>
                  <a:pt x="287" y="250"/>
                </a:lnTo>
                <a:lnTo>
                  <a:pt x="287" y="322"/>
                </a:lnTo>
                <a:lnTo>
                  <a:pt x="358" y="322"/>
                </a:lnTo>
                <a:close/>
                <a:moveTo>
                  <a:pt x="215" y="394"/>
                </a:moveTo>
                <a:lnTo>
                  <a:pt x="144" y="394"/>
                </a:lnTo>
                <a:lnTo>
                  <a:pt x="144" y="465"/>
                </a:lnTo>
                <a:lnTo>
                  <a:pt x="215" y="465"/>
                </a:lnTo>
                <a:lnTo>
                  <a:pt x="215" y="394"/>
                </a:lnTo>
                <a:close/>
                <a:moveTo>
                  <a:pt x="251" y="143"/>
                </a:moveTo>
                <a:lnTo>
                  <a:pt x="394" y="143"/>
                </a:lnTo>
                <a:lnTo>
                  <a:pt x="394" y="71"/>
                </a:lnTo>
                <a:lnTo>
                  <a:pt x="251" y="71"/>
                </a:lnTo>
                <a:lnTo>
                  <a:pt x="251" y="0"/>
                </a:lnTo>
                <a:lnTo>
                  <a:pt x="179" y="0"/>
                </a:lnTo>
                <a:lnTo>
                  <a:pt x="179" y="179"/>
                </a:lnTo>
                <a:lnTo>
                  <a:pt x="251" y="179"/>
                </a:lnTo>
                <a:lnTo>
                  <a:pt x="251" y="143"/>
                </a:lnTo>
                <a:close/>
                <a:moveTo>
                  <a:pt x="215" y="250"/>
                </a:moveTo>
                <a:lnTo>
                  <a:pt x="144" y="250"/>
                </a:lnTo>
                <a:lnTo>
                  <a:pt x="144" y="322"/>
                </a:lnTo>
                <a:lnTo>
                  <a:pt x="215" y="322"/>
                </a:lnTo>
                <a:lnTo>
                  <a:pt x="215" y="250"/>
                </a:lnTo>
                <a:close/>
                <a:moveTo>
                  <a:pt x="609" y="429"/>
                </a:moveTo>
                <a:lnTo>
                  <a:pt x="537" y="429"/>
                </a:lnTo>
                <a:lnTo>
                  <a:pt x="537" y="588"/>
                </a:lnTo>
                <a:lnTo>
                  <a:pt x="620" y="670"/>
                </a:lnTo>
                <a:lnTo>
                  <a:pt x="670" y="619"/>
                </a:lnTo>
                <a:lnTo>
                  <a:pt x="609" y="558"/>
                </a:lnTo>
                <a:lnTo>
                  <a:pt x="609" y="429"/>
                </a:lnTo>
                <a:close/>
                <a:moveTo>
                  <a:pt x="573" y="788"/>
                </a:moveTo>
                <a:cubicBezTo>
                  <a:pt x="455" y="788"/>
                  <a:pt x="358" y="691"/>
                  <a:pt x="358" y="573"/>
                </a:cubicBezTo>
                <a:cubicBezTo>
                  <a:pt x="358" y="454"/>
                  <a:pt x="455" y="358"/>
                  <a:pt x="573" y="358"/>
                </a:cubicBezTo>
                <a:cubicBezTo>
                  <a:pt x="692" y="358"/>
                  <a:pt x="788" y="454"/>
                  <a:pt x="788" y="573"/>
                </a:cubicBezTo>
                <a:cubicBezTo>
                  <a:pt x="788" y="691"/>
                  <a:pt x="692" y="788"/>
                  <a:pt x="573" y="788"/>
                </a:cubicBezTo>
                <a:close/>
                <a:moveTo>
                  <a:pt x="712" y="322"/>
                </a:moveTo>
                <a:lnTo>
                  <a:pt x="716" y="322"/>
                </a:lnTo>
                <a:lnTo>
                  <a:pt x="716" y="71"/>
                </a:lnTo>
                <a:lnTo>
                  <a:pt x="537" y="71"/>
                </a:lnTo>
                <a:lnTo>
                  <a:pt x="537" y="0"/>
                </a:lnTo>
                <a:lnTo>
                  <a:pt x="466" y="0"/>
                </a:lnTo>
                <a:lnTo>
                  <a:pt x="466" y="179"/>
                </a:lnTo>
                <a:lnTo>
                  <a:pt x="537" y="179"/>
                </a:lnTo>
                <a:lnTo>
                  <a:pt x="537" y="143"/>
                </a:lnTo>
                <a:lnTo>
                  <a:pt x="645" y="143"/>
                </a:lnTo>
                <a:lnTo>
                  <a:pt x="645" y="296"/>
                </a:lnTo>
                <a:cubicBezTo>
                  <a:pt x="609" y="290"/>
                  <a:pt x="598" y="286"/>
                  <a:pt x="573" y="286"/>
                </a:cubicBezTo>
                <a:cubicBezTo>
                  <a:pt x="427" y="286"/>
                  <a:pt x="307" y="394"/>
                  <a:pt x="289" y="537"/>
                </a:cubicBezTo>
                <a:lnTo>
                  <a:pt x="72" y="537"/>
                </a:lnTo>
                <a:lnTo>
                  <a:pt x="72" y="143"/>
                </a:lnTo>
                <a:lnTo>
                  <a:pt x="108" y="143"/>
                </a:lnTo>
                <a:lnTo>
                  <a:pt x="108" y="71"/>
                </a:lnTo>
                <a:lnTo>
                  <a:pt x="0" y="71"/>
                </a:lnTo>
                <a:lnTo>
                  <a:pt x="0" y="609"/>
                </a:lnTo>
                <a:lnTo>
                  <a:pt x="289" y="609"/>
                </a:lnTo>
                <a:cubicBezTo>
                  <a:pt x="307" y="752"/>
                  <a:pt x="427" y="859"/>
                  <a:pt x="573" y="859"/>
                </a:cubicBezTo>
                <a:cubicBezTo>
                  <a:pt x="731" y="859"/>
                  <a:pt x="860" y="731"/>
                  <a:pt x="860" y="573"/>
                </a:cubicBezTo>
                <a:cubicBezTo>
                  <a:pt x="860" y="465"/>
                  <a:pt x="800" y="358"/>
                  <a:pt x="712" y="3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50" name="Freeform 55" hidden="0"/>
          <p:cNvSpPr>
            <a:spLocks noEditPoints="1"/>
          </p:cNvSpPr>
          <p:nvPr isPhoto="0" userDrawn="0"/>
        </p:nvSpPr>
        <p:spPr bwMode="auto">
          <a:xfrm>
            <a:off x="630619" y="562065"/>
            <a:ext cx="588580" cy="516260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 fill="norm" stroke="1" extrusionOk="0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grpSp>
        <p:nvGrpSpPr>
          <p:cNvPr id="51" name="Группа 94" hidden="0"/>
          <p:cNvGrpSpPr/>
          <p:nvPr isPhoto="0" userDrawn="0"/>
        </p:nvGrpSpPr>
        <p:grpSpPr bwMode="auto">
          <a:xfrm>
            <a:off x="8041917" y="469017"/>
            <a:ext cx="2017985" cy="702356"/>
            <a:chOff x="6031437" y="443121"/>
            <a:chExt cx="1513489" cy="526767"/>
          </a:xfrm>
        </p:grpSpPr>
        <p:sp>
          <p:nvSpPr>
            <p:cNvPr id="52" name="Freeform 56" hidden="0"/>
            <p:cNvSpPr/>
            <p:nvPr isPhoto="0" userDrawn="0"/>
          </p:nvSpPr>
          <p:spPr bwMode="auto">
            <a:xfrm>
              <a:off x="6038192" y="692998"/>
              <a:ext cx="576569" cy="31516"/>
            </a:xfrm>
            <a:custGeom>
              <a:avLst/>
              <a:gdLst>
                <a:gd name="T0" fmla="*/ 1111 w 1116"/>
                <a:gd name="T1" fmla="*/ 0 h 60"/>
                <a:gd name="T2" fmla="*/ 0 w 1116"/>
                <a:gd name="T3" fmla="*/ 0 h 60"/>
                <a:gd name="T4" fmla="*/ 0 w 1116"/>
                <a:gd name="T5" fmla="*/ 60 h 60"/>
                <a:gd name="T6" fmla="*/ 1116 w 1116"/>
                <a:gd name="T7" fmla="*/ 60 h 60"/>
                <a:gd name="T8" fmla="*/ 1111 w 111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60" fill="norm" stroke="1" extrusionOk="0">
                  <a:moveTo>
                    <a:pt x="1111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1116" y="6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53" name="Freeform 57" hidden="0"/>
            <p:cNvSpPr/>
            <p:nvPr isPhoto="0" userDrawn="0"/>
          </p:nvSpPr>
          <p:spPr bwMode="auto">
            <a:xfrm>
              <a:off x="6963853" y="692998"/>
              <a:ext cx="574315" cy="31516"/>
            </a:xfrm>
            <a:custGeom>
              <a:avLst/>
              <a:gdLst>
                <a:gd name="T0" fmla="*/ 1116 w 1116"/>
                <a:gd name="T1" fmla="*/ 0 h 60"/>
                <a:gd name="T2" fmla="*/ 5 w 1116"/>
                <a:gd name="T3" fmla="*/ 0 h 60"/>
                <a:gd name="T4" fmla="*/ 0 w 1116"/>
                <a:gd name="T5" fmla="*/ 60 h 60"/>
                <a:gd name="T6" fmla="*/ 1116 w 1116"/>
                <a:gd name="T7" fmla="*/ 60 h 60"/>
                <a:gd name="T8" fmla="*/ 1116 w 111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60" fill="norm" stroke="1" extrusionOk="0">
                  <a:moveTo>
                    <a:pt x="1116" y="0"/>
                  </a:moveTo>
                  <a:lnTo>
                    <a:pt x="5" y="0"/>
                  </a:lnTo>
                  <a:lnTo>
                    <a:pt x="0" y="60"/>
                  </a:lnTo>
                  <a:lnTo>
                    <a:pt x="1116" y="60"/>
                  </a:lnTo>
                  <a:lnTo>
                    <a:pt x="1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54" name="Freeform 58" hidden="0"/>
            <p:cNvSpPr/>
            <p:nvPr isPhoto="0" userDrawn="0"/>
          </p:nvSpPr>
          <p:spPr bwMode="auto">
            <a:xfrm>
              <a:off x="6031437" y="812309"/>
              <a:ext cx="132880" cy="123812"/>
            </a:xfrm>
            <a:custGeom>
              <a:avLst/>
              <a:gdLst>
                <a:gd name="T0" fmla="*/ 0 w 258"/>
                <a:gd name="T1" fmla="*/ 10 h 239"/>
                <a:gd name="T2" fmla="*/ 33 w 258"/>
                <a:gd name="T3" fmla="*/ 19 h 239"/>
                <a:gd name="T4" fmla="*/ 33 w 258"/>
                <a:gd name="T5" fmla="*/ 216 h 239"/>
                <a:gd name="T6" fmla="*/ 0 w 258"/>
                <a:gd name="T7" fmla="*/ 225 h 239"/>
                <a:gd name="T8" fmla="*/ 0 w 258"/>
                <a:gd name="T9" fmla="*/ 239 h 239"/>
                <a:gd name="T10" fmla="*/ 112 w 258"/>
                <a:gd name="T11" fmla="*/ 239 h 239"/>
                <a:gd name="T12" fmla="*/ 112 w 258"/>
                <a:gd name="T13" fmla="*/ 225 h 239"/>
                <a:gd name="T14" fmla="*/ 80 w 258"/>
                <a:gd name="T15" fmla="*/ 216 h 239"/>
                <a:gd name="T16" fmla="*/ 80 w 258"/>
                <a:gd name="T17" fmla="*/ 24 h 239"/>
                <a:gd name="T18" fmla="*/ 173 w 258"/>
                <a:gd name="T19" fmla="*/ 24 h 239"/>
                <a:gd name="T20" fmla="*/ 173 w 258"/>
                <a:gd name="T21" fmla="*/ 216 h 239"/>
                <a:gd name="T22" fmla="*/ 145 w 258"/>
                <a:gd name="T23" fmla="*/ 225 h 239"/>
                <a:gd name="T24" fmla="*/ 145 w 258"/>
                <a:gd name="T25" fmla="*/ 239 h 239"/>
                <a:gd name="T26" fmla="*/ 258 w 258"/>
                <a:gd name="T27" fmla="*/ 239 h 239"/>
                <a:gd name="T28" fmla="*/ 258 w 258"/>
                <a:gd name="T29" fmla="*/ 225 h 239"/>
                <a:gd name="T30" fmla="*/ 225 w 258"/>
                <a:gd name="T31" fmla="*/ 216 h 239"/>
                <a:gd name="T32" fmla="*/ 225 w 258"/>
                <a:gd name="T33" fmla="*/ 19 h 239"/>
                <a:gd name="T34" fmla="*/ 258 w 258"/>
                <a:gd name="T35" fmla="*/ 10 h 239"/>
                <a:gd name="T36" fmla="*/ 258 w 258"/>
                <a:gd name="T37" fmla="*/ 0 h 239"/>
                <a:gd name="T38" fmla="*/ 0 w 258"/>
                <a:gd name="T39" fmla="*/ 0 h 239"/>
                <a:gd name="T40" fmla="*/ 0 w 258"/>
                <a:gd name="T41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8" h="239" fill="norm" stroke="1" extrusionOk="0">
                  <a:moveTo>
                    <a:pt x="0" y="10"/>
                  </a:moveTo>
                  <a:lnTo>
                    <a:pt x="33" y="19"/>
                  </a:lnTo>
                  <a:lnTo>
                    <a:pt x="3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80" y="216"/>
                  </a:lnTo>
                  <a:lnTo>
                    <a:pt x="80" y="24"/>
                  </a:lnTo>
                  <a:lnTo>
                    <a:pt x="173" y="24"/>
                  </a:lnTo>
                  <a:lnTo>
                    <a:pt x="173" y="216"/>
                  </a:lnTo>
                  <a:lnTo>
                    <a:pt x="145" y="225"/>
                  </a:lnTo>
                  <a:lnTo>
                    <a:pt x="145" y="239"/>
                  </a:lnTo>
                  <a:lnTo>
                    <a:pt x="258" y="239"/>
                  </a:lnTo>
                  <a:lnTo>
                    <a:pt x="258" y="225"/>
                  </a:lnTo>
                  <a:lnTo>
                    <a:pt x="225" y="216"/>
                  </a:lnTo>
                  <a:lnTo>
                    <a:pt x="225" y="19"/>
                  </a:lnTo>
                  <a:lnTo>
                    <a:pt x="258" y="10"/>
                  </a:lnTo>
                  <a:lnTo>
                    <a:pt x="258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55" name="Freeform 59" hidden="0"/>
            <p:cNvSpPr>
              <a:spLocks noEditPoints="1"/>
            </p:cNvSpPr>
            <p:nvPr isPhoto="0" userDrawn="0"/>
          </p:nvSpPr>
          <p:spPr bwMode="auto">
            <a:xfrm>
              <a:off x="6189091" y="812309"/>
              <a:ext cx="90089" cy="123812"/>
            </a:xfrm>
            <a:custGeom>
              <a:avLst/>
              <a:gdLst>
                <a:gd name="T0" fmla="*/ 108 w 173"/>
                <a:gd name="T1" fmla="*/ 0 h 239"/>
                <a:gd name="T2" fmla="*/ 98 w 173"/>
                <a:gd name="T3" fmla="*/ 0 h 239"/>
                <a:gd name="T4" fmla="*/ 0 w 173"/>
                <a:gd name="T5" fmla="*/ 0 h 239"/>
                <a:gd name="T6" fmla="*/ 0 w 173"/>
                <a:gd name="T7" fmla="*/ 10 h 239"/>
                <a:gd name="T8" fmla="*/ 28 w 173"/>
                <a:gd name="T9" fmla="*/ 19 h 239"/>
                <a:gd name="T10" fmla="*/ 28 w 173"/>
                <a:gd name="T11" fmla="*/ 216 h 239"/>
                <a:gd name="T12" fmla="*/ 0 w 173"/>
                <a:gd name="T13" fmla="*/ 225 h 239"/>
                <a:gd name="T14" fmla="*/ 0 w 173"/>
                <a:gd name="T15" fmla="*/ 239 h 239"/>
                <a:gd name="T16" fmla="*/ 98 w 173"/>
                <a:gd name="T17" fmla="*/ 239 h 239"/>
                <a:gd name="T18" fmla="*/ 112 w 173"/>
                <a:gd name="T19" fmla="*/ 239 h 239"/>
                <a:gd name="T20" fmla="*/ 112 w 173"/>
                <a:gd name="T21" fmla="*/ 225 h 239"/>
                <a:gd name="T22" fmla="*/ 98 w 173"/>
                <a:gd name="T23" fmla="*/ 221 h 239"/>
                <a:gd name="T24" fmla="*/ 70 w 173"/>
                <a:gd name="T25" fmla="*/ 216 h 239"/>
                <a:gd name="T26" fmla="*/ 70 w 173"/>
                <a:gd name="T27" fmla="*/ 136 h 239"/>
                <a:gd name="T28" fmla="*/ 89 w 173"/>
                <a:gd name="T29" fmla="*/ 136 h 239"/>
                <a:gd name="T30" fmla="*/ 98 w 173"/>
                <a:gd name="T31" fmla="*/ 136 h 239"/>
                <a:gd name="T32" fmla="*/ 131 w 173"/>
                <a:gd name="T33" fmla="*/ 132 h 239"/>
                <a:gd name="T34" fmla="*/ 154 w 173"/>
                <a:gd name="T35" fmla="*/ 117 h 239"/>
                <a:gd name="T36" fmla="*/ 169 w 173"/>
                <a:gd name="T37" fmla="*/ 94 h 239"/>
                <a:gd name="T38" fmla="*/ 173 w 173"/>
                <a:gd name="T39" fmla="*/ 61 h 239"/>
                <a:gd name="T40" fmla="*/ 164 w 173"/>
                <a:gd name="T41" fmla="*/ 33 h 239"/>
                <a:gd name="T42" fmla="*/ 154 w 173"/>
                <a:gd name="T43" fmla="*/ 14 h 239"/>
                <a:gd name="T44" fmla="*/ 131 w 173"/>
                <a:gd name="T45" fmla="*/ 0 h 239"/>
                <a:gd name="T46" fmla="*/ 108 w 173"/>
                <a:gd name="T47" fmla="*/ 0 h 239"/>
                <a:gd name="T48" fmla="*/ 98 w 173"/>
                <a:gd name="T49" fmla="*/ 122 h 239"/>
                <a:gd name="T50" fmla="*/ 98 w 173"/>
                <a:gd name="T51" fmla="*/ 122 h 239"/>
                <a:gd name="T52" fmla="*/ 84 w 173"/>
                <a:gd name="T53" fmla="*/ 122 h 239"/>
                <a:gd name="T54" fmla="*/ 70 w 173"/>
                <a:gd name="T55" fmla="*/ 122 h 239"/>
                <a:gd name="T56" fmla="*/ 70 w 173"/>
                <a:gd name="T57" fmla="*/ 14 h 239"/>
                <a:gd name="T58" fmla="*/ 84 w 173"/>
                <a:gd name="T59" fmla="*/ 14 h 239"/>
                <a:gd name="T60" fmla="*/ 89 w 173"/>
                <a:gd name="T61" fmla="*/ 14 h 239"/>
                <a:gd name="T62" fmla="*/ 98 w 173"/>
                <a:gd name="T63" fmla="*/ 19 h 239"/>
                <a:gd name="T64" fmla="*/ 108 w 173"/>
                <a:gd name="T65" fmla="*/ 24 h 239"/>
                <a:gd name="T66" fmla="*/ 117 w 173"/>
                <a:gd name="T67" fmla="*/ 33 h 239"/>
                <a:gd name="T68" fmla="*/ 122 w 173"/>
                <a:gd name="T69" fmla="*/ 47 h 239"/>
                <a:gd name="T70" fmla="*/ 126 w 173"/>
                <a:gd name="T71" fmla="*/ 71 h 239"/>
                <a:gd name="T72" fmla="*/ 122 w 173"/>
                <a:gd name="T73" fmla="*/ 103 h 239"/>
                <a:gd name="T74" fmla="*/ 112 w 173"/>
                <a:gd name="T75" fmla="*/ 113 h 239"/>
                <a:gd name="T76" fmla="*/ 98 w 173"/>
                <a:gd name="T77" fmla="*/ 12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3" h="239" fill="norm" stroke="1" extrusionOk="0">
                  <a:moveTo>
                    <a:pt x="108" y="0"/>
                  </a:moveTo>
                  <a:lnTo>
                    <a:pt x="9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98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98" y="221"/>
                  </a:lnTo>
                  <a:lnTo>
                    <a:pt x="70" y="216"/>
                  </a:lnTo>
                  <a:lnTo>
                    <a:pt x="70" y="136"/>
                  </a:lnTo>
                  <a:lnTo>
                    <a:pt x="89" y="136"/>
                  </a:lnTo>
                  <a:lnTo>
                    <a:pt x="98" y="136"/>
                  </a:lnTo>
                  <a:lnTo>
                    <a:pt x="131" y="132"/>
                  </a:lnTo>
                  <a:lnTo>
                    <a:pt x="154" y="117"/>
                  </a:lnTo>
                  <a:lnTo>
                    <a:pt x="169" y="94"/>
                  </a:lnTo>
                  <a:lnTo>
                    <a:pt x="173" y="61"/>
                  </a:lnTo>
                  <a:lnTo>
                    <a:pt x="164" y="33"/>
                  </a:lnTo>
                  <a:lnTo>
                    <a:pt x="154" y="14"/>
                  </a:lnTo>
                  <a:lnTo>
                    <a:pt x="131" y="0"/>
                  </a:lnTo>
                  <a:lnTo>
                    <a:pt x="108" y="0"/>
                  </a:lnTo>
                  <a:close/>
                  <a:moveTo>
                    <a:pt x="98" y="122"/>
                  </a:moveTo>
                  <a:lnTo>
                    <a:pt x="98" y="122"/>
                  </a:lnTo>
                  <a:lnTo>
                    <a:pt x="84" y="122"/>
                  </a:lnTo>
                  <a:lnTo>
                    <a:pt x="70" y="122"/>
                  </a:lnTo>
                  <a:lnTo>
                    <a:pt x="70" y="14"/>
                  </a:lnTo>
                  <a:lnTo>
                    <a:pt x="84" y="14"/>
                  </a:lnTo>
                  <a:lnTo>
                    <a:pt x="89" y="14"/>
                  </a:lnTo>
                  <a:lnTo>
                    <a:pt x="98" y="19"/>
                  </a:lnTo>
                  <a:lnTo>
                    <a:pt x="108" y="24"/>
                  </a:lnTo>
                  <a:lnTo>
                    <a:pt x="117" y="33"/>
                  </a:lnTo>
                  <a:lnTo>
                    <a:pt x="122" y="47"/>
                  </a:lnTo>
                  <a:lnTo>
                    <a:pt x="126" y="71"/>
                  </a:lnTo>
                  <a:lnTo>
                    <a:pt x="122" y="103"/>
                  </a:lnTo>
                  <a:lnTo>
                    <a:pt x="112" y="113"/>
                  </a:lnTo>
                  <a:lnTo>
                    <a:pt x="98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56" name="Freeform 60" hidden="0"/>
            <p:cNvSpPr>
              <a:spLocks noEditPoints="1"/>
            </p:cNvSpPr>
            <p:nvPr isPhoto="0" userDrawn="0"/>
          </p:nvSpPr>
          <p:spPr bwMode="auto">
            <a:xfrm>
              <a:off x="6301702" y="810057"/>
              <a:ext cx="121619" cy="126063"/>
            </a:xfrm>
            <a:custGeom>
              <a:avLst/>
              <a:gdLst>
                <a:gd name="T0" fmla="*/ 117 w 235"/>
                <a:gd name="T1" fmla="*/ 0 h 243"/>
                <a:gd name="T2" fmla="*/ 113 w 235"/>
                <a:gd name="T3" fmla="*/ 0 h 243"/>
                <a:gd name="T4" fmla="*/ 66 w 235"/>
                <a:gd name="T5" fmla="*/ 4 h 243"/>
                <a:gd name="T6" fmla="*/ 28 w 235"/>
                <a:gd name="T7" fmla="*/ 28 h 243"/>
                <a:gd name="T8" fmla="*/ 5 w 235"/>
                <a:gd name="T9" fmla="*/ 65 h 243"/>
                <a:gd name="T10" fmla="*/ 0 w 235"/>
                <a:gd name="T11" fmla="*/ 117 h 243"/>
                <a:gd name="T12" fmla="*/ 5 w 235"/>
                <a:gd name="T13" fmla="*/ 173 h 243"/>
                <a:gd name="T14" fmla="*/ 28 w 235"/>
                <a:gd name="T15" fmla="*/ 211 h 243"/>
                <a:gd name="T16" fmla="*/ 66 w 235"/>
                <a:gd name="T17" fmla="*/ 234 h 243"/>
                <a:gd name="T18" fmla="*/ 113 w 235"/>
                <a:gd name="T19" fmla="*/ 243 h 243"/>
                <a:gd name="T20" fmla="*/ 117 w 235"/>
                <a:gd name="T21" fmla="*/ 243 h 243"/>
                <a:gd name="T22" fmla="*/ 164 w 235"/>
                <a:gd name="T23" fmla="*/ 234 h 243"/>
                <a:gd name="T24" fmla="*/ 202 w 235"/>
                <a:gd name="T25" fmla="*/ 211 h 243"/>
                <a:gd name="T26" fmla="*/ 225 w 235"/>
                <a:gd name="T27" fmla="*/ 173 h 243"/>
                <a:gd name="T28" fmla="*/ 235 w 235"/>
                <a:gd name="T29" fmla="*/ 117 h 243"/>
                <a:gd name="T30" fmla="*/ 225 w 235"/>
                <a:gd name="T31" fmla="*/ 65 h 243"/>
                <a:gd name="T32" fmla="*/ 202 w 235"/>
                <a:gd name="T33" fmla="*/ 28 h 243"/>
                <a:gd name="T34" fmla="*/ 164 w 235"/>
                <a:gd name="T35" fmla="*/ 4 h 243"/>
                <a:gd name="T36" fmla="*/ 117 w 235"/>
                <a:gd name="T37" fmla="*/ 0 h 243"/>
                <a:gd name="T38" fmla="*/ 117 w 235"/>
                <a:gd name="T39" fmla="*/ 229 h 243"/>
                <a:gd name="T40" fmla="*/ 117 w 235"/>
                <a:gd name="T41" fmla="*/ 229 h 243"/>
                <a:gd name="T42" fmla="*/ 113 w 235"/>
                <a:gd name="T43" fmla="*/ 229 h 243"/>
                <a:gd name="T44" fmla="*/ 89 w 235"/>
                <a:gd name="T45" fmla="*/ 220 h 243"/>
                <a:gd name="T46" fmla="*/ 70 w 235"/>
                <a:gd name="T47" fmla="*/ 201 h 243"/>
                <a:gd name="T48" fmla="*/ 56 w 235"/>
                <a:gd name="T49" fmla="*/ 164 h 243"/>
                <a:gd name="T50" fmla="*/ 52 w 235"/>
                <a:gd name="T51" fmla="*/ 140 h 243"/>
                <a:gd name="T52" fmla="*/ 52 w 235"/>
                <a:gd name="T53" fmla="*/ 112 h 243"/>
                <a:gd name="T54" fmla="*/ 56 w 235"/>
                <a:gd name="T55" fmla="*/ 65 h 243"/>
                <a:gd name="T56" fmla="*/ 70 w 235"/>
                <a:gd name="T57" fmla="*/ 37 h 243"/>
                <a:gd name="T58" fmla="*/ 89 w 235"/>
                <a:gd name="T59" fmla="*/ 18 h 243"/>
                <a:gd name="T60" fmla="*/ 113 w 235"/>
                <a:gd name="T61" fmla="*/ 9 h 243"/>
                <a:gd name="T62" fmla="*/ 141 w 235"/>
                <a:gd name="T63" fmla="*/ 18 h 243"/>
                <a:gd name="T64" fmla="*/ 160 w 235"/>
                <a:gd name="T65" fmla="*/ 42 h 243"/>
                <a:gd name="T66" fmla="*/ 174 w 235"/>
                <a:gd name="T67" fmla="*/ 75 h 243"/>
                <a:gd name="T68" fmla="*/ 178 w 235"/>
                <a:gd name="T69" fmla="*/ 126 h 243"/>
                <a:gd name="T70" fmla="*/ 174 w 235"/>
                <a:gd name="T71" fmla="*/ 164 h 243"/>
                <a:gd name="T72" fmla="*/ 164 w 235"/>
                <a:gd name="T73" fmla="*/ 197 h 243"/>
                <a:gd name="T74" fmla="*/ 145 w 235"/>
                <a:gd name="T75" fmla="*/ 220 h 243"/>
                <a:gd name="T76" fmla="*/ 131 w 235"/>
                <a:gd name="T77" fmla="*/ 225 h 243"/>
                <a:gd name="T78" fmla="*/ 117 w 235"/>
                <a:gd name="T79" fmla="*/ 22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5" h="243" fill="norm" stroke="1" extrusionOk="0">
                  <a:moveTo>
                    <a:pt x="117" y="0"/>
                  </a:moveTo>
                  <a:lnTo>
                    <a:pt x="113" y="0"/>
                  </a:lnTo>
                  <a:lnTo>
                    <a:pt x="66" y="4"/>
                  </a:lnTo>
                  <a:lnTo>
                    <a:pt x="28" y="28"/>
                  </a:lnTo>
                  <a:lnTo>
                    <a:pt x="5" y="65"/>
                  </a:lnTo>
                  <a:lnTo>
                    <a:pt x="0" y="117"/>
                  </a:lnTo>
                  <a:lnTo>
                    <a:pt x="5" y="173"/>
                  </a:lnTo>
                  <a:lnTo>
                    <a:pt x="28" y="211"/>
                  </a:lnTo>
                  <a:lnTo>
                    <a:pt x="66" y="234"/>
                  </a:lnTo>
                  <a:lnTo>
                    <a:pt x="113" y="243"/>
                  </a:lnTo>
                  <a:lnTo>
                    <a:pt x="117" y="243"/>
                  </a:lnTo>
                  <a:lnTo>
                    <a:pt x="164" y="234"/>
                  </a:lnTo>
                  <a:lnTo>
                    <a:pt x="202" y="211"/>
                  </a:lnTo>
                  <a:lnTo>
                    <a:pt x="225" y="173"/>
                  </a:lnTo>
                  <a:lnTo>
                    <a:pt x="235" y="117"/>
                  </a:lnTo>
                  <a:lnTo>
                    <a:pt x="225" y="65"/>
                  </a:lnTo>
                  <a:lnTo>
                    <a:pt x="202" y="28"/>
                  </a:lnTo>
                  <a:lnTo>
                    <a:pt x="164" y="4"/>
                  </a:lnTo>
                  <a:lnTo>
                    <a:pt x="117" y="0"/>
                  </a:lnTo>
                  <a:close/>
                  <a:moveTo>
                    <a:pt x="117" y="229"/>
                  </a:moveTo>
                  <a:lnTo>
                    <a:pt x="117" y="229"/>
                  </a:lnTo>
                  <a:lnTo>
                    <a:pt x="113" y="229"/>
                  </a:lnTo>
                  <a:lnTo>
                    <a:pt x="89" y="220"/>
                  </a:lnTo>
                  <a:lnTo>
                    <a:pt x="70" y="201"/>
                  </a:lnTo>
                  <a:lnTo>
                    <a:pt x="56" y="164"/>
                  </a:lnTo>
                  <a:lnTo>
                    <a:pt x="52" y="140"/>
                  </a:lnTo>
                  <a:lnTo>
                    <a:pt x="52" y="112"/>
                  </a:lnTo>
                  <a:lnTo>
                    <a:pt x="56" y="65"/>
                  </a:lnTo>
                  <a:lnTo>
                    <a:pt x="70" y="37"/>
                  </a:lnTo>
                  <a:lnTo>
                    <a:pt x="89" y="18"/>
                  </a:lnTo>
                  <a:lnTo>
                    <a:pt x="113" y="9"/>
                  </a:lnTo>
                  <a:lnTo>
                    <a:pt x="141" y="18"/>
                  </a:lnTo>
                  <a:lnTo>
                    <a:pt x="160" y="42"/>
                  </a:lnTo>
                  <a:lnTo>
                    <a:pt x="174" y="75"/>
                  </a:lnTo>
                  <a:lnTo>
                    <a:pt x="178" y="126"/>
                  </a:lnTo>
                  <a:lnTo>
                    <a:pt x="174" y="164"/>
                  </a:lnTo>
                  <a:lnTo>
                    <a:pt x="164" y="197"/>
                  </a:lnTo>
                  <a:lnTo>
                    <a:pt x="145" y="220"/>
                  </a:lnTo>
                  <a:lnTo>
                    <a:pt x="131" y="225"/>
                  </a:lnTo>
                  <a:lnTo>
                    <a:pt x="117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57" name="Freeform 61" hidden="0"/>
            <p:cNvSpPr/>
            <p:nvPr isPhoto="0" userDrawn="0"/>
          </p:nvSpPr>
          <p:spPr bwMode="auto">
            <a:xfrm>
              <a:off x="6452601" y="810057"/>
              <a:ext cx="110358" cy="126063"/>
            </a:xfrm>
            <a:custGeom>
              <a:avLst/>
              <a:gdLst>
                <a:gd name="T0" fmla="*/ 136 w 215"/>
                <a:gd name="T1" fmla="*/ 225 h 243"/>
                <a:gd name="T2" fmla="*/ 117 w 215"/>
                <a:gd name="T3" fmla="*/ 225 h 243"/>
                <a:gd name="T4" fmla="*/ 103 w 215"/>
                <a:gd name="T5" fmla="*/ 215 h 243"/>
                <a:gd name="T6" fmla="*/ 75 w 215"/>
                <a:gd name="T7" fmla="*/ 192 h 243"/>
                <a:gd name="T8" fmla="*/ 56 w 215"/>
                <a:gd name="T9" fmla="*/ 154 h 243"/>
                <a:gd name="T10" fmla="*/ 51 w 215"/>
                <a:gd name="T11" fmla="*/ 117 h 243"/>
                <a:gd name="T12" fmla="*/ 56 w 215"/>
                <a:gd name="T13" fmla="*/ 75 h 243"/>
                <a:gd name="T14" fmla="*/ 70 w 215"/>
                <a:gd name="T15" fmla="*/ 42 h 243"/>
                <a:gd name="T16" fmla="*/ 94 w 215"/>
                <a:gd name="T17" fmla="*/ 23 h 243"/>
                <a:gd name="T18" fmla="*/ 126 w 215"/>
                <a:gd name="T19" fmla="*/ 14 h 243"/>
                <a:gd name="T20" fmla="*/ 150 w 215"/>
                <a:gd name="T21" fmla="*/ 18 h 243"/>
                <a:gd name="T22" fmla="*/ 173 w 215"/>
                <a:gd name="T23" fmla="*/ 32 h 243"/>
                <a:gd name="T24" fmla="*/ 187 w 215"/>
                <a:gd name="T25" fmla="*/ 51 h 243"/>
                <a:gd name="T26" fmla="*/ 192 w 215"/>
                <a:gd name="T27" fmla="*/ 75 h 243"/>
                <a:gd name="T28" fmla="*/ 206 w 215"/>
                <a:gd name="T29" fmla="*/ 75 h 243"/>
                <a:gd name="T30" fmla="*/ 206 w 215"/>
                <a:gd name="T31" fmla="*/ 9 h 243"/>
                <a:gd name="T32" fmla="*/ 192 w 215"/>
                <a:gd name="T33" fmla="*/ 9 h 243"/>
                <a:gd name="T34" fmla="*/ 155 w 215"/>
                <a:gd name="T35" fmla="*/ 0 h 243"/>
                <a:gd name="T36" fmla="*/ 122 w 215"/>
                <a:gd name="T37" fmla="*/ 0 h 243"/>
                <a:gd name="T38" fmla="*/ 75 w 215"/>
                <a:gd name="T39" fmla="*/ 4 h 243"/>
                <a:gd name="T40" fmla="*/ 33 w 215"/>
                <a:gd name="T41" fmla="*/ 28 h 243"/>
                <a:gd name="T42" fmla="*/ 9 w 215"/>
                <a:gd name="T43" fmla="*/ 61 h 243"/>
                <a:gd name="T44" fmla="*/ 0 w 215"/>
                <a:gd name="T45" fmla="*/ 84 h 243"/>
                <a:gd name="T46" fmla="*/ 0 w 215"/>
                <a:gd name="T47" fmla="*/ 112 h 243"/>
                <a:gd name="T48" fmla="*/ 0 w 215"/>
                <a:gd name="T49" fmla="*/ 140 h 243"/>
                <a:gd name="T50" fmla="*/ 4 w 215"/>
                <a:gd name="T51" fmla="*/ 168 h 243"/>
                <a:gd name="T52" fmla="*/ 33 w 215"/>
                <a:gd name="T53" fmla="*/ 206 h 243"/>
                <a:gd name="T54" fmla="*/ 70 w 215"/>
                <a:gd name="T55" fmla="*/ 234 h 243"/>
                <a:gd name="T56" fmla="*/ 122 w 215"/>
                <a:gd name="T57" fmla="*/ 243 h 243"/>
                <a:gd name="T58" fmla="*/ 155 w 215"/>
                <a:gd name="T59" fmla="*/ 239 h 243"/>
                <a:gd name="T60" fmla="*/ 178 w 215"/>
                <a:gd name="T61" fmla="*/ 234 h 243"/>
                <a:gd name="T62" fmla="*/ 197 w 215"/>
                <a:gd name="T63" fmla="*/ 225 h 243"/>
                <a:gd name="T64" fmla="*/ 215 w 215"/>
                <a:gd name="T65" fmla="*/ 220 h 243"/>
                <a:gd name="T66" fmla="*/ 215 w 215"/>
                <a:gd name="T67" fmla="*/ 182 h 243"/>
                <a:gd name="T68" fmla="*/ 206 w 215"/>
                <a:gd name="T69" fmla="*/ 182 h 243"/>
                <a:gd name="T70" fmla="*/ 197 w 215"/>
                <a:gd name="T71" fmla="*/ 201 h 243"/>
                <a:gd name="T72" fmla="*/ 178 w 215"/>
                <a:gd name="T73" fmla="*/ 215 h 243"/>
                <a:gd name="T74" fmla="*/ 159 w 215"/>
                <a:gd name="T75" fmla="*/ 225 h 243"/>
                <a:gd name="T76" fmla="*/ 136 w 215"/>
                <a:gd name="T77" fmla="*/ 22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5" h="243" fill="norm" stroke="1" extrusionOk="0">
                  <a:moveTo>
                    <a:pt x="136" y="225"/>
                  </a:moveTo>
                  <a:lnTo>
                    <a:pt x="117" y="225"/>
                  </a:lnTo>
                  <a:lnTo>
                    <a:pt x="103" y="215"/>
                  </a:lnTo>
                  <a:lnTo>
                    <a:pt x="75" y="192"/>
                  </a:lnTo>
                  <a:lnTo>
                    <a:pt x="56" y="154"/>
                  </a:lnTo>
                  <a:lnTo>
                    <a:pt x="51" y="117"/>
                  </a:lnTo>
                  <a:lnTo>
                    <a:pt x="56" y="75"/>
                  </a:lnTo>
                  <a:lnTo>
                    <a:pt x="70" y="42"/>
                  </a:lnTo>
                  <a:lnTo>
                    <a:pt x="94" y="23"/>
                  </a:lnTo>
                  <a:lnTo>
                    <a:pt x="126" y="14"/>
                  </a:lnTo>
                  <a:lnTo>
                    <a:pt x="150" y="18"/>
                  </a:lnTo>
                  <a:lnTo>
                    <a:pt x="173" y="32"/>
                  </a:lnTo>
                  <a:lnTo>
                    <a:pt x="187" y="51"/>
                  </a:lnTo>
                  <a:lnTo>
                    <a:pt x="192" y="75"/>
                  </a:lnTo>
                  <a:lnTo>
                    <a:pt x="206" y="75"/>
                  </a:lnTo>
                  <a:lnTo>
                    <a:pt x="206" y="9"/>
                  </a:lnTo>
                  <a:lnTo>
                    <a:pt x="192" y="9"/>
                  </a:lnTo>
                  <a:lnTo>
                    <a:pt x="155" y="0"/>
                  </a:lnTo>
                  <a:lnTo>
                    <a:pt x="122" y="0"/>
                  </a:lnTo>
                  <a:lnTo>
                    <a:pt x="75" y="4"/>
                  </a:lnTo>
                  <a:lnTo>
                    <a:pt x="33" y="28"/>
                  </a:lnTo>
                  <a:lnTo>
                    <a:pt x="9" y="61"/>
                  </a:lnTo>
                  <a:lnTo>
                    <a:pt x="0" y="84"/>
                  </a:lnTo>
                  <a:lnTo>
                    <a:pt x="0" y="112"/>
                  </a:lnTo>
                  <a:lnTo>
                    <a:pt x="0" y="140"/>
                  </a:lnTo>
                  <a:lnTo>
                    <a:pt x="4" y="168"/>
                  </a:lnTo>
                  <a:lnTo>
                    <a:pt x="33" y="206"/>
                  </a:lnTo>
                  <a:lnTo>
                    <a:pt x="70" y="234"/>
                  </a:lnTo>
                  <a:lnTo>
                    <a:pt x="122" y="243"/>
                  </a:lnTo>
                  <a:lnTo>
                    <a:pt x="155" y="239"/>
                  </a:lnTo>
                  <a:lnTo>
                    <a:pt x="178" y="234"/>
                  </a:lnTo>
                  <a:lnTo>
                    <a:pt x="197" y="225"/>
                  </a:lnTo>
                  <a:lnTo>
                    <a:pt x="215" y="220"/>
                  </a:lnTo>
                  <a:lnTo>
                    <a:pt x="215" y="182"/>
                  </a:lnTo>
                  <a:lnTo>
                    <a:pt x="206" y="182"/>
                  </a:lnTo>
                  <a:lnTo>
                    <a:pt x="197" y="201"/>
                  </a:lnTo>
                  <a:lnTo>
                    <a:pt x="178" y="215"/>
                  </a:lnTo>
                  <a:lnTo>
                    <a:pt x="159" y="225"/>
                  </a:lnTo>
                  <a:lnTo>
                    <a:pt x="136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58" name="Freeform 62" hidden="0"/>
            <p:cNvSpPr>
              <a:spLocks noEditPoints="1"/>
            </p:cNvSpPr>
            <p:nvPr isPhoto="0" userDrawn="0"/>
          </p:nvSpPr>
          <p:spPr bwMode="auto">
            <a:xfrm>
              <a:off x="6587734" y="812309"/>
              <a:ext cx="96846" cy="123812"/>
            </a:xfrm>
            <a:custGeom>
              <a:avLst/>
              <a:gdLst>
                <a:gd name="T0" fmla="*/ 127 w 188"/>
                <a:gd name="T1" fmla="*/ 113 h 239"/>
                <a:gd name="T2" fmla="*/ 127 w 188"/>
                <a:gd name="T3" fmla="*/ 108 h 239"/>
                <a:gd name="T4" fmla="*/ 146 w 188"/>
                <a:gd name="T5" fmla="*/ 103 h 239"/>
                <a:gd name="T6" fmla="*/ 164 w 188"/>
                <a:gd name="T7" fmla="*/ 89 h 239"/>
                <a:gd name="T8" fmla="*/ 174 w 188"/>
                <a:gd name="T9" fmla="*/ 75 h 239"/>
                <a:gd name="T10" fmla="*/ 179 w 188"/>
                <a:gd name="T11" fmla="*/ 52 h 239"/>
                <a:gd name="T12" fmla="*/ 169 w 188"/>
                <a:gd name="T13" fmla="*/ 28 h 239"/>
                <a:gd name="T14" fmla="*/ 155 w 188"/>
                <a:gd name="T15" fmla="*/ 10 h 239"/>
                <a:gd name="T16" fmla="*/ 132 w 188"/>
                <a:gd name="T17" fmla="*/ 0 h 239"/>
                <a:gd name="T18" fmla="*/ 104 w 188"/>
                <a:gd name="T19" fmla="*/ 0 h 239"/>
                <a:gd name="T20" fmla="*/ 0 w 188"/>
                <a:gd name="T21" fmla="*/ 0 h 239"/>
                <a:gd name="T22" fmla="*/ 0 w 188"/>
                <a:gd name="T23" fmla="*/ 10 h 239"/>
                <a:gd name="T24" fmla="*/ 29 w 188"/>
                <a:gd name="T25" fmla="*/ 19 h 239"/>
                <a:gd name="T26" fmla="*/ 29 w 188"/>
                <a:gd name="T27" fmla="*/ 216 h 239"/>
                <a:gd name="T28" fmla="*/ 0 w 188"/>
                <a:gd name="T29" fmla="*/ 225 h 239"/>
                <a:gd name="T30" fmla="*/ 0 w 188"/>
                <a:gd name="T31" fmla="*/ 239 h 239"/>
                <a:gd name="T32" fmla="*/ 104 w 188"/>
                <a:gd name="T33" fmla="*/ 239 h 239"/>
                <a:gd name="T34" fmla="*/ 108 w 188"/>
                <a:gd name="T35" fmla="*/ 239 h 239"/>
                <a:gd name="T36" fmla="*/ 136 w 188"/>
                <a:gd name="T37" fmla="*/ 235 h 239"/>
                <a:gd name="T38" fmla="*/ 164 w 188"/>
                <a:gd name="T39" fmla="*/ 221 h 239"/>
                <a:gd name="T40" fmla="*/ 179 w 188"/>
                <a:gd name="T41" fmla="*/ 202 h 239"/>
                <a:gd name="T42" fmla="*/ 188 w 188"/>
                <a:gd name="T43" fmla="*/ 174 h 239"/>
                <a:gd name="T44" fmla="*/ 183 w 188"/>
                <a:gd name="T45" fmla="*/ 146 h 239"/>
                <a:gd name="T46" fmla="*/ 169 w 188"/>
                <a:gd name="T47" fmla="*/ 132 h 239"/>
                <a:gd name="T48" fmla="*/ 150 w 188"/>
                <a:gd name="T49" fmla="*/ 117 h 239"/>
                <a:gd name="T50" fmla="*/ 127 w 188"/>
                <a:gd name="T51" fmla="*/ 113 h 239"/>
                <a:gd name="T52" fmla="*/ 75 w 188"/>
                <a:gd name="T53" fmla="*/ 14 h 239"/>
                <a:gd name="T54" fmla="*/ 75 w 188"/>
                <a:gd name="T55" fmla="*/ 14 h 239"/>
                <a:gd name="T56" fmla="*/ 89 w 188"/>
                <a:gd name="T57" fmla="*/ 14 h 239"/>
                <a:gd name="T58" fmla="*/ 104 w 188"/>
                <a:gd name="T59" fmla="*/ 19 h 239"/>
                <a:gd name="T60" fmla="*/ 122 w 188"/>
                <a:gd name="T61" fmla="*/ 33 h 239"/>
                <a:gd name="T62" fmla="*/ 127 w 188"/>
                <a:gd name="T63" fmla="*/ 42 h 239"/>
                <a:gd name="T64" fmla="*/ 127 w 188"/>
                <a:gd name="T65" fmla="*/ 61 h 239"/>
                <a:gd name="T66" fmla="*/ 122 w 188"/>
                <a:gd name="T67" fmla="*/ 89 h 239"/>
                <a:gd name="T68" fmla="*/ 113 w 188"/>
                <a:gd name="T69" fmla="*/ 99 h 239"/>
                <a:gd name="T70" fmla="*/ 104 w 188"/>
                <a:gd name="T71" fmla="*/ 103 h 239"/>
                <a:gd name="T72" fmla="*/ 94 w 188"/>
                <a:gd name="T73" fmla="*/ 108 h 239"/>
                <a:gd name="T74" fmla="*/ 75 w 188"/>
                <a:gd name="T75" fmla="*/ 108 h 239"/>
                <a:gd name="T76" fmla="*/ 75 w 188"/>
                <a:gd name="T77" fmla="*/ 14 h 239"/>
                <a:gd name="T78" fmla="*/ 104 w 188"/>
                <a:gd name="T79" fmla="*/ 221 h 239"/>
                <a:gd name="T80" fmla="*/ 104 w 188"/>
                <a:gd name="T81" fmla="*/ 221 h 239"/>
                <a:gd name="T82" fmla="*/ 85 w 188"/>
                <a:gd name="T83" fmla="*/ 216 h 239"/>
                <a:gd name="T84" fmla="*/ 75 w 188"/>
                <a:gd name="T85" fmla="*/ 207 h 239"/>
                <a:gd name="T86" fmla="*/ 75 w 188"/>
                <a:gd name="T87" fmla="*/ 117 h 239"/>
                <a:gd name="T88" fmla="*/ 94 w 188"/>
                <a:gd name="T89" fmla="*/ 117 h 239"/>
                <a:gd name="T90" fmla="*/ 104 w 188"/>
                <a:gd name="T91" fmla="*/ 117 h 239"/>
                <a:gd name="T92" fmla="*/ 118 w 188"/>
                <a:gd name="T93" fmla="*/ 127 h 239"/>
                <a:gd name="T94" fmla="*/ 132 w 188"/>
                <a:gd name="T95" fmla="*/ 136 h 239"/>
                <a:gd name="T96" fmla="*/ 136 w 188"/>
                <a:gd name="T97" fmla="*/ 155 h 239"/>
                <a:gd name="T98" fmla="*/ 136 w 188"/>
                <a:gd name="T99" fmla="*/ 174 h 239"/>
                <a:gd name="T100" fmla="*/ 136 w 188"/>
                <a:gd name="T101" fmla="*/ 193 h 239"/>
                <a:gd name="T102" fmla="*/ 132 w 188"/>
                <a:gd name="T103" fmla="*/ 207 h 239"/>
                <a:gd name="T104" fmla="*/ 118 w 188"/>
                <a:gd name="T105" fmla="*/ 216 h 239"/>
                <a:gd name="T106" fmla="*/ 104 w 188"/>
                <a:gd name="T107" fmla="*/ 22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8" h="239" fill="norm" stroke="1" extrusionOk="0">
                  <a:moveTo>
                    <a:pt x="127" y="113"/>
                  </a:moveTo>
                  <a:lnTo>
                    <a:pt x="127" y="108"/>
                  </a:lnTo>
                  <a:lnTo>
                    <a:pt x="146" y="103"/>
                  </a:lnTo>
                  <a:lnTo>
                    <a:pt x="164" y="89"/>
                  </a:lnTo>
                  <a:lnTo>
                    <a:pt x="174" y="75"/>
                  </a:lnTo>
                  <a:lnTo>
                    <a:pt x="179" y="52"/>
                  </a:lnTo>
                  <a:lnTo>
                    <a:pt x="169" y="28"/>
                  </a:lnTo>
                  <a:lnTo>
                    <a:pt x="155" y="10"/>
                  </a:lnTo>
                  <a:lnTo>
                    <a:pt x="132" y="0"/>
                  </a:lnTo>
                  <a:lnTo>
                    <a:pt x="10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9"/>
                  </a:lnTo>
                  <a:lnTo>
                    <a:pt x="29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04" y="239"/>
                  </a:lnTo>
                  <a:lnTo>
                    <a:pt x="108" y="239"/>
                  </a:lnTo>
                  <a:lnTo>
                    <a:pt x="136" y="235"/>
                  </a:lnTo>
                  <a:lnTo>
                    <a:pt x="164" y="221"/>
                  </a:lnTo>
                  <a:lnTo>
                    <a:pt x="179" y="202"/>
                  </a:lnTo>
                  <a:lnTo>
                    <a:pt x="188" y="174"/>
                  </a:lnTo>
                  <a:lnTo>
                    <a:pt x="183" y="146"/>
                  </a:lnTo>
                  <a:lnTo>
                    <a:pt x="169" y="132"/>
                  </a:lnTo>
                  <a:lnTo>
                    <a:pt x="150" y="117"/>
                  </a:lnTo>
                  <a:lnTo>
                    <a:pt x="127" y="113"/>
                  </a:lnTo>
                  <a:close/>
                  <a:moveTo>
                    <a:pt x="75" y="14"/>
                  </a:moveTo>
                  <a:lnTo>
                    <a:pt x="75" y="14"/>
                  </a:lnTo>
                  <a:lnTo>
                    <a:pt x="89" y="14"/>
                  </a:lnTo>
                  <a:lnTo>
                    <a:pt x="104" y="19"/>
                  </a:lnTo>
                  <a:lnTo>
                    <a:pt x="122" y="33"/>
                  </a:lnTo>
                  <a:lnTo>
                    <a:pt x="127" y="42"/>
                  </a:lnTo>
                  <a:lnTo>
                    <a:pt x="127" y="61"/>
                  </a:lnTo>
                  <a:lnTo>
                    <a:pt x="122" y="89"/>
                  </a:lnTo>
                  <a:lnTo>
                    <a:pt x="113" y="99"/>
                  </a:lnTo>
                  <a:lnTo>
                    <a:pt x="104" y="103"/>
                  </a:lnTo>
                  <a:lnTo>
                    <a:pt x="94" y="108"/>
                  </a:lnTo>
                  <a:lnTo>
                    <a:pt x="75" y="108"/>
                  </a:lnTo>
                  <a:lnTo>
                    <a:pt x="75" y="14"/>
                  </a:lnTo>
                  <a:close/>
                  <a:moveTo>
                    <a:pt x="104" y="221"/>
                  </a:moveTo>
                  <a:lnTo>
                    <a:pt x="104" y="221"/>
                  </a:lnTo>
                  <a:lnTo>
                    <a:pt x="85" y="216"/>
                  </a:lnTo>
                  <a:lnTo>
                    <a:pt x="75" y="207"/>
                  </a:lnTo>
                  <a:lnTo>
                    <a:pt x="75" y="117"/>
                  </a:lnTo>
                  <a:lnTo>
                    <a:pt x="94" y="117"/>
                  </a:lnTo>
                  <a:lnTo>
                    <a:pt x="104" y="117"/>
                  </a:lnTo>
                  <a:lnTo>
                    <a:pt x="118" y="127"/>
                  </a:lnTo>
                  <a:lnTo>
                    <a:pt x="132" y="136"/>
                  </a:lnTo>
                  <a:lnTo>
                    <a:pt x="136" y="155"/>
                  </a:lnTo>
                  <a:lnTo>
                    <a:pt x="136" y="174"/>
                  </a:lnTo>
                  <a:lnTo>
                    <a:pt x="136" y="193"/>
                  </a:lnTo>
                  <a:lnTo>
                    <a:pt x="132" y="207"/>
                  </a:lnTo>
                  <a:lnTo>
                    <a:pt x="118" y="216"/>
                  </a:lnTo>
                  <a:lnTo>
                    <a:pt x="104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59" name="Freeform 63" hidden="0"/>
            <p:cNvSpPr/>
            <p:nvPr isPhoto="0" userDrawn="0"/>
          </p:nvSpPr>
          <p:spPr bwMode="auto">
            <a:xfrm>
              <a:off x="6711607" y="812309"/>
              <a:ext cx="90089" cy="123812"/>
            </a:xfrm>
            <a:custGeom>
              <a:avLst/>
              <a:gdLst>
                <a:gd name="T0" fmla="*/ 145 w 173"/>
                <a:gd name="T1" fmla="*/ 216 h 239"/>
                <a:gd name="T2" fmla="*/ 70 w 173"/>
                <a:gd name="T3" fmla="*/ 216 h 239"/>
                <a:gd name="T4" fmla="*/ 70 w 173"/>
                <a:gd name="T5" fmla="*/ 117 h 239"/>
                <a:gd name="T6" fmla="*/ 112 w 173"/>
                <a:gd name="T7" fmla="*/ 117 h 239"/>
                <a:gd name="T8" fmla="*/ 121 w 173"/>
                <a:gd name="T9" fmla="*/ 150 h 239"/>
                <a:gd name="T10" fmla="*/ 136 w 173"/>
                <a:gd name="T11" fmla="*/ 150 h 239"/>
                <a:gd name="T12" fmla="*/ 131 w 173"/>
                <a:gd name="T13" fmla="*/ 108 h 239"/>
                <a:gd name="T14" fmla="*/ 136 w 173"/>
                <a:gd name="T15" fmla="*/ 71 h 239"/>
                <a:gd name="T16" fmla="*/ 121 w 173"/>
                <a:gd name="T17" fmla="*/ 71 h 239"/>
                <a:gd name="T18" fmla="*/ 112 w 173"/>
                <a:gd name="T19" fmla="*/ 103 h 239"/>
                <a:gd name="T20" fmla="*/ 70 w 173"/>
                <a:gd name="T21" fmla="*/ 103 h 239"/>
                <a:gd name="T22" fmla="*/ 70 w 173"/>
                <a:gd name="T23" fmla="*/ 24 h 239"/>
                <a:gd name="T24" fmla="*/ 140 w 173"/>
                <a:gd name="T25" fmla="*/ 24 h 239"/>
                <a:gd name="T26" fmla="*/ 150 w 173"/>
                <a:gd name="T27" fmla="*/ 61 h 239"/>
                <a:gd name="T28" fmla="*/ 164 w 173"/>
                <a:gd name="T29" fmla="*/ 61 h 239"/>
                <a:gd name="T30" fmla="*/ 159 w 173"/>
                <a:gd name="T31" fmla="*/ 0 h 239"/>
                <a:gd name="T32" fmla="*/ 145 w 173"/>
                <a:gd name="T33" fmla="*/ 0 h 239"/>
                <a:gd name="T34" fmla="*/ 0 w 173"/>
                <a:gd name="T35" fmla="*/ 0 h 239"/>
                <a:gd name="T36" fmla="*/ 0 w 173"/>
                <a:gd name="T37" fmla="*/ 10 h 239"/>
                <a:gd name="T38" fmla="*/ 23 w 173"/>
                <a:gd name="T39" fmla="*/ 19 h 239"/>
                <a:gd name="T40" fmla="*/ 23 w 173"/>
                <a:gd name="T41" fmla="*/ 216 h 239"/>
                <a:gd name="T42" fmla="*/ 0 w 173"/>
                <a:gd name="T43" fmla="*/ 225 h 239"/>
                <a:gd name="T44" fmla="*/ 0 w 173"/>
                <a:gd name="T45" fmla="*/ 239 h 239"/>
                <a:gd name="T46" fmla="*/ 164 w 173"/>
                <a:gd name="T47" fmla="*/ 239 h 239"/>
                <a:gd name="T48" fmla="*/ 173 w 173"/>
                <a:gd name="T49" fmla="*/ 169 h 239"/>
                <a:gd name="T50" fmla="*/ 159 w 173"/>
                <a:gd name="T51" fmla="*/ 169 h 239"/>
                <a:gd name="T52" fmla="*/ 145 w 173"/>
                <a:gd name="T53" fmla="*/ 21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3" h="239" fill="norm" stroke="1" extrusionOk="0">
                  <a:moveTo>
                    <a:pt x="145" y="216"/>
                  </a:moveTo>
                  <a:lnTo>
                    <a:pt x="70" y="216"/>
                  </a:lnTo>
                  <a:lnTo>
                    <a:pt x="70" y="117"/>
                  </a:lnTo>
                  <a:lnTo>
                    <a:pt x="112" y="117"/>
                  </a:lnTo>
                  <a:lnTo>
                    <a:pt x="121" y="150"/>
                  </a:lnTo>
                  <a:lnTo>
                    <a:pt x="136" y="150"/>
                  </a:lnTo>
                  <a:lnTo>
                    <a:pt x="131" y="108"/>
                  </a:lnTo>
                  <a:lnTo>
                    <a:pt x="136" y="71"/>
                  </a:lnTo>
                  <a:lnTo>
                    <a:pt x="121" y="71"/>
                  </a:lnTo>
                  <a:lnTo>
                    <a:pt x="112" y="103"/>
                  </a:lnTo>
                  <a:lnTo>
                    <a:pt x="70" y="103"/>
                  </a:lnTo>
                  <a:lnTo>
                    <a:pt x="70" y="24"/>
                  </a:lnTo>
                  <a:lnTo>
                    <a:pt x="140" y="24"/>
                  </a:lnTo>
                  <a:lnTo>
                    <a:pt x="150" y="61"/>
                  </a:lnTo>
                  <a:lnTo>
                    <a:pt x="164" y="61"/>
                  </a:lnTo>
                  <a:lnTo>
                    <a:pt x="159" y="0"/>
                  </a:lnTo>
                  <a:lnTo>
                    <a:pt x="14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3" y="19"/>
                  </a:lnTo>
                  <a:lnTo>
                    <a:pt x="2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64" y="239"/>
                  </a:lnTo>
                  <a:lnTo>
                    <a:pt x="173" y="169"/>
                  </a:lnTo>
                  <a:lnTo>
                    <a:pt x="159" y="169"/>
                  </a:lnTo>
                  <a:lnTo>
                    <a:pt x="145" y="2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60" name="Freeform 64" hidden="0"/>
            <p:cNvSpPr/>
            <p:nvPr isPhoto="0" userDrawn="0"/>
          </p:nvSpPr>
          <p:spPr bwMode="auto">
            <a:xfrm>
              <a:off x="6828722" y="812309"/>
              <a:ext cx="186933" cy="157579"/>
            </a:xfrm>
            <a:custGeom>
              <a:avLst/>
              <a:gdLst>
                <a:gd name="T0" fmla="*/ 328 w 365"/>
                <a:gd name="T1" fmla="*/ 19 h 305"/>
                <a:gd name="T2" fmla="*/ 361 w 365"/>
                <a:gd name="T3" fmla="*/ 10 h 305"/>
                <a:gd name="T4" fmla="*/ 361 w 365"/>
                <a:gd name="T5" fmla="*/ 0 h 305"/>
                <a:gd name="T6" fmla="*/ 248 w 365"/>
                <a:gd name="T7" fmla="*/ 0 h 305"/>
                <a:gd name="T8" fmla="*/ 248 w 365"/>
                <a:gd name="T9" fmla="*/ 10 h 305"/>
                <a:gd name="T10" fmla="*/ 276 w 365"/>
                <a:gd name="T11" fmla="*/ 19 h 305"/>
                <a:gd name="T12" fmla="*/ 276 w 365"/>
                <a:gd name="T13" fmla="*/ 216 h 305"/>
                <a:gd name="T14" fmla="*/ 201 w 365"/>
                <a:gd name="T15" fmla="*/ 216 h 305"/>
                <a:gd name="T16" fmla="*/ 201 w 365"/>
                <a:gd name="T17" fmla="*/ 19 h 305"/>
                <a:gd name="T18" fmla="*/ 234 w 365"/>
                <a:gd name="T19" fmla="*/ 10 h 305"/>
                <a:gd name="T20" fmla="*/ 234 w 365"/>
                <a:gd name="T21" fmla="*/ 0 h 305"/>
                <a:gd name="T22" fmla="*/ 121 w 365"/>
                <a:gd name="T23" fmla="*/ 0 h 305"/>
                <a:gd name="T24" fmla="*/ 121 w 365"/>
                <a:gd name="T25" fmla="*/ 10 h 305"/>
                <a:gd name="T26" fmla="*/ 154 w 365"/>
                <a:gd name="T27" fmla="*/ 19 h 305"/>
                <a:gd name="T28" fmla="*/ 154 w 365"/>
                <a:gd name="T29" fmla="*/ 216 h 305"/>
                <a:gd name="T30" fmla="*/ 75 w 365"/>
                <a:gd name="T31" fmla="*/ 216 h 305"/>
                <a:gd name="T32" fmla="*/ 75 w 365"/>
                <a:gd name="T33" fmla="*/ 19 h 305"/>
                <a:gd name="T34" fmla="*/ 107 w 365"/>
                <a:gd name="T35" fmla="*/ 10 h 305"/>
                <a:gd name="T36" fmla="*/ 107 w 365"/>
                <a:gd name="T37" fmla="*/ 0 h 305"/>
                <a:gd name="T38" fmla="*/ 0 w 365"/>
                <a:gd name="T39" fmla="*/ 0 h 305"/>
                <a:gd name="T40" fmla="*/ 0 w 365"/>
                <a:gd name="T41" fmla="*/ 10 h 305"/>
                <a:gd name="T42" fmla="*/ 28 w 365"/>
                <a:gd name="T43" fmla="*/ 19 h 305"/>
                <a:gd name="T44" fmla="*/ 28 w 365"/>
                <a:gd name="T45" fmla="*/ 216 h 305"/>
                <a:gd name="T46" fmla="*/ 0 w 365"/>
                <a:gd name="T47" fmla="*/ 221 h 305"/>
                <a:gd name="T48" fmla="*/ 0 w 365"/>
                <a:gd name="T49" fmla="*/ 235 h 305"/>
                <a:gd name="T50" fmla="*/ 337 w 365"/>
                <a:gd name="T51" fmla="*/ 235 h 305"/>
                <a:gd name="T52" fmla="*/ 337 w 365"/>
                <a:gd name="T53" fmla="*/ 305 h 305"/>
                <a:gd name="T54" fmla="*/ 347 w 365"/>
                <a:gd name="T55" fmla="*/ 305 h 305"/>
                <a:gd name="T56" fmla="*/ 365 w 365"/>
                <a:gd name="T57" fmla="*/ 216 h 305"/>
                <a:gd name="T58" fmla="*/ 328 w 365"/>
                <a:gd name="T59" fmla="*/ 216 h 305"/>
                <a:gd name="T60" fmla="*/ 328 w 365"/>
                <a:gd name="T61" fmla="*/ 1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5" h="305" fill="norm" stroke="1" extrusionOk="0">
                  <a:moveTo>
                    <a:pt x="328" y="19"/>
                  </a:moveTo>
                  <a:lnTo>
                    <a:pt x="361" y="10"/>
                  </a:lnTo>
                  <a:lnTo>
                    <a:pt x="361" y="0"/>
                  </a:lnTo>
                  <a:lnTo>
                    <a:pt x="248" y="0"/>
                  </a:lnTo>
                  <a:lnTo>
                    <a:pt x="248" y="10"/>
                  </a:lnTo>
                  <a:lnTo>
                    <a:pt x="276" y="19"/>
                  </a:lnTo>
                  <a:lnTo>
                    <a:pt x="276" y="216"/>
                  </a:lnTo>
                  <a:lnTo>
                    <a:pt x="201" y="216"/>
                  </a:lnTo>
                  <a:lnTo>
                    <a:pt x="201" y="19"/>
                  </a:lnTo>
                  <a:lnTo>
                    <a:pt x="234" y="10"/>
                  </a:lnTo>
                  <a:lnTo>
                    <a:pt x="234" y="0"/>
                  </a:lnTo>
                  <a:lnTo>
                    <a:pt x="121" y="0"/>
                  </a:lnTo>
                  <a:lnTo>
                    <a:pt x="121" y="10"/>
                  </a:lnTo>
                  <a:lnTo>
                    <a:pt x="154" y="19"/>
                  </a:lnTo>
                  <a:lnTo>
                    <a:pt x="154" y="216"/>
                  </a:lnTo>
                  <a:lnTo>
                    <a:pt x="75" y="216"/>
                  </a:lnTo>
                  <a:lnTo>
                    <a:pt x="75" y="19"/>
                  </a:lnTo>
                  <a:lnTo>
                    <a:pt x="107" y="10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1"/>
                  </a:lnTo>
                  <a:lnTo>
                    <a:pt x="0" y="235"/>
                  </a:lnTo>
                  <a:lnTo>
                    <a:pt x="337" y="235"/>
                  </a:lnTo>
                  <a:lnTo>
                    <a:pt x="337" y="305"/>
                  </a:lnTo>
                  <a:lnTo>
                    <a:pt x="347" y="305"/>
                  </a:lnTo>
                  <a:lnTo>
                    <a:pt x="365" y="216"/>
                  </a:lnTo>
                  <a:lnTo>
                    <a:pt x="328" y="216"/>
                  </a:lnTo>
                  <a:lnTo>
                    <a:pt x="32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61" name="Freeform 65" hidden="0"/>
            <p:cNvSpPr/>
            <p:nvPr isPhoto="0" userDrawn="0"/>
          </p:nvSpPr>
          <p:spPr bwMode="auto">
            <a:xfrm>
              <a:off x="7033673" y="812309"/>
              <a:ext cx="90089" cy="123812"/>
            </a:xfrm>
            <a:custGeom>
              <a:avLst/>
              <a:gdLst>
                <a:gd name="T0" fmla="*/ 178 w 178"/>
                <a:gd name="T1" fmla="*/ 169 h 239"/>
                <a:gd name="T2" fmla="*/ 164 w 178"/>
                <a:gd name="T3" fmla="*/ 169 h 239"/>
                <a:gd name="T4" fmla="*/ 145 w 178"/>
                <a:gd name="T5" fmla="*/ 216 h 239"/>
                <a:gd name="T6" fmla="*/ 75 w 178"/>
                <a:gd name="T7" fmla="*/ 216 h 239"/>
                <a:gd name="T8" fmla="*/ 75 w 178"/>
                <a:gd name="T9" fmla="*/ 117 h 239"/>
                <a:gd name="T10" fmla="*/ 117 w 178"/>
                <a:gd name="T11" fmla="*/ 117 h 239"/>
                <a:gd name="T12" fmla="*/ 127 w 178"/>
                <a:gd name="T13" fmla="*/ 150 h 239"/>
                <a:gd name="T14" fmla="*/ 136 w 178"/>
                <a:gd name="T15" fmla="*/ 150 h 239"/>
                <a:gd name="T16" fmla="*/ 136 w 178"/>
                <a:gd name="T17" fmla="*/ 132 h 239"/>
                <a:gd name="T18" fmla="*/ 136 w 178"/>
                <a:gd name="T19" fmla="*/ 108 h 239"/>
                <a:gd name="T20" fmla="*/ 136 w 178"/>
                <a:gd name="T21" fmla="*/ 89 h 239"/>
                <a:gd name="T22" fmla="*/ 136 w 178"/>
                <a:gd name="T23" fmla="*/ 71 h 239"/>
                <a:gd name="T24" fmla="*/ 127 w 178"/>
                <a:gd name="T25" fmla="*/ 71 h 239"/>
                <a:gd name="T26" fmla="*/ 117 w 178"/>
                <a:gd name="T27" fmla="*/ 103 h 239"/>
                <a:gd name="T28" fmla="*/ 75 w 178"/>
                <a:gd name="T29" fmla="*/ 103 h 239"/>
                <a:gd name="T30" fmla="*/ 75 w 178"/>
                <a:gd name="T31" fmla="*/ 24 h 239"/>
                <a:gd name="T32" fmla="*/ 145 w 178"/>
                <a:gd name="T33" fmla="*/ 24 h 239"/>
                <a:gd name="T34" fmla="*/ 155 w 178"/>
                <a:gd name="T35" fmla="*/ 61 h 239"/>
                <a:gd name="T36" fmla="*/ 164 w 178"/>
                <a:gd name="T37" fmla="*/ 61 h 239"/>
                <a:gd name="T38" fmla="*/ 164 w 178"/>
                <a:gd name="T39" fmla="*/ 0 h 239"/>
                <a:gd name="T40" fmla="*/ 0 w 178"/>
                <a:gd name="T41" fmla="*/ 0 h 239"/>
                <a:gd name="T42" fmla="*/ 0 w 178"/>
                <a:gd name="T43" fmla="*/ 10 h 239"/>
                <a:gd name="T44" fmla="*/ 28 w 178"/>
                <a:gd name="T45" fmla="*/ 19 h 239"/>
                <a:gd name="T46" fmla="*/ 28 w 178"/>
                <a:gd name="T47" fmla="*/ 216 h 239"/>
                <a:gd name="T48" fmla="*/ 0 w 178"/>
                <a:gd name="T49" fmla="*/ 225 h 239"/>
                <a:gd name="T50" fmla="*/ 0 w 178"/>
                <a:gd name="T51" fmla="*/ 239 h 239"/>
                <a:gd name="T52" fmla="*/ 169 w 178"/>
                <a:gd name="T53" fmla="*/ 239 h 239"/>
                <a:gd name="T54" fmla="*/ 178 w 178"/>
                <a:gd name="T55" fmla="*/ 16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" h="239" fill="norm" stroke="1" extrusionOk="0">
                  <a:moveTo>
                    <a:pt x="178" y="169"/>
                  </a:moveTo>
                  <a:lnTo>
                    <a:pt x="164" y="169"/>
                  </a:lnTo>
                  <a:lnTo>
                    <a:pt x="145" y="216"/>
                  </a:lnTo>
                  <a:lnTo>
                    <a:pt x="75" y="216"/>
                  </a:lnTo>
                  <a:lnTo>
                    <a:pt x="75" y="117"/>
                  </a:lnTo>
                  <a:lnTo>
                    <a:pt x="117" y="117"/>
                  </a:lnTo>
                  <a:lnTo>
                    <a:pt x="127" y="150"/>
                  </a:lnTo>
                  <a:lnTo>
                    <a:pt x="136" y="150"/>
                  </a:lnTo>
                  <a:lnTo>
                    <a:pt x="136" y="132"/>
                  </a:lnTo>
                  <a:lnTo>
                    <a:pt x="136" y="108"/>
                  </a:lnTo>
                  <a:lnTo>
                    <a:pt x="136" y="89"/>
                  </a:lnTo>
                  <a:lnTo>
                    <a:pt x="136" y="71"/>
                  </a:lnTo>
                  <a:lnTo>
                    <a:pt x="127" y="71"/>
                  </a:lnTo>
                  <a:lnTo>
                    <a:pt x="117" y="103"/>
                  </a:lnTo>
                  <a:lnTo>
                    <a:pt x="75" y="103"/>
                  </a:lnTo>
                  <a:lnTo>
                    <a:pt x="75" y="24"/>
                  </a:lnTo>
                  <a:lnTo>
                    <a:pt x="145" y="24"/>
                  </a:lnTo>
                  <a:lnTo>
                    <a:pt x="155" y="61"/>
                  </a:lnTo>
                  <a:lnTo>
                    <a:pt x="164" y="61"/>
                  </a:lnTo>
                  <a:lnTo>
                    <a:pt x="16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69" y="239"/>
                  </a:lnTo>
                  <a:lnTo>
                    <a:pt x="178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62" name="Freeform 66" hidden="0"/>
            <p:cNvSpPr/>
            <p:nvPr isPhoto="0" userDrawn="0"/>
          </p:nvSpPr>
          <p:spPr bwMode="auto">
            <a:xfrm>
              <a:off x="7148536" y="812309"/>
              <a:ext cx="130630" cy="123812"/>
            </a:xfrm>
            <a:custGeom>
              <a:avLst/>
              <a:gdLst>
                <a:gd name="T0" fmla="*/ 141 w 253"/>
                <a:gd name="T1" fmla="*/ 10 h 239"/>
                <a:gd name="T2" fmla="*/ 174 w 253"/>
                <a:gd name="T3" fmla="*/ 19 h 239"/>
                <a:gd name="T4" fmla="*/ 174 w 253"/>
                <a:gd name="T5" fmla="*/ 103 h 239"/>
                <a:gd name="T6" fmla="*/ 75 w 253"/>
                <a:gd name="T7" fmla="*/ 103 h 239"/>
                <a:gd name="T8" fmla="*/ 75 w 253"/>
                <a:gd name="T9" fmla="*/ 19 h 239"/>
                <a:gd name="T10" fmla="*/ 113 w 253"/>
                <a:gd name="T11" fmla="*/ 10 h 239"/>
                <a:gd name="T12" fmla="*/ 113 w 253"/>
                <a:gd name="T13" fmla="*/ 0 h 239"/>
                <a:gd name="T14" fmla="*/ 0 w 253"/>
                <a:gd name="T15" fmla="*/ 0 h 239"/>
                <a:gd name="T16" fmla="*/ 0 w 253"/>
                <a:gd name="T17" fmla="*/ 10 h 239"/>
                <a:gd name="T18" fmla="*/ 28 w 253"/>
                <a:gd name="T19" fmla="*/ 19 h 239"/>
                <a:gd name="T20" fmla="*/ 28 w 253"/>
                <a:gd name="T21" fmla="*/ 216 h 239"/>
                <a:gd name="T22" fmla="*/ 0 w 253"/>
                <a:gd name="T23" fmla="*/ 225 h 239"/>
                <a:gd name="T24" fmla="*/ 0 w 253"/>
                <a:gd name="T25" fmla="*/ 239 h 239"/>
                <a:gd name="T26" fmla="*/ 113 w 253"/>
                <a:gd name="T27" fmla="*/ 239 h 239"/>
                <a:gd name="T28" fmla="*/ 113 w 253"/>
                <a:gd name="T29" fmla="*/ 225 h 239"/>
                <a:gd name="T30" fmla="*/ 75 w 253"/>
                <a:gd name="T31" fmla="*/ 216 h 239"/>
                <a:gd name="T32" fmla="*/ 75 w 253"/>
                <a:gd name="T33" fmla="*/ 122 h 239"/>
                <a:gd name="T34" fmla="*/ 174 w 253"/>
                <a:gd name="T35" fmla="*/ 122 h 239"/>
                <a:gd name="T36" fmla="*/ 174 w 253"/>
                <a:gd name="T37" fmla="*/ 216 h 239"/>
                <a:gd name="T38" fmla="*/ 141 w 253"/>
                <a:gd name="T39" fmla="*/ 225 h 239"/>
                <a:gd name="T40" fmla="*/ 141 w 253"/>
                <a:gd name="T41" fmla="*/ 239 h 239"/>
                <a:gd name="T42" fmla="*/ 253 w 253"/>
                <a:gd name="T43" fmla="*/ 239 h 239"/>
                <a:gd name="T44" fmla="*/ 253 w 253"/>
                <a:gd name="T45" fmla="*/ 225 h 239"/>
                <a:gd name="T46" fmla="*/ 221 w 253"/>
                <a:gd name="T47" fmla="*/ 216 h 239"/>
                <a:gd name="T48" fmla="*/ 221 w 253"/>
                <a:gd name="T49" fmla="*/ 19 h 239"/>
                <a:gd name="T50" fmla="*/ 253 w 253"/>
                <a:gd name="T51" fmla="*/ 10 h 239"/>
                <a:gd name="T52" fmla="*/ 253 w 253"/>
                <a:gd name="T53" fmla="*/ 0 h 239"/>
                <a:gd name="T54" fmla="*/ 141 w 253"/>
                <a:gd name="T55" fmla="*/ 0 h 239"/>
                <a:gd name="T56" fmla="*/ 141 w 253"/>
                <a:gd name="T57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39" fill="norm" stroke="1" extrusionOk="0">
                  <a:moveTo>
                    <a:pt x="141" y="10"/>
                  </a:moveTo>
                  <a:lnTo>
                    <a:pt x="174" y="19"/>
                  </a:lnTo>
                  <a:lnTo>
                    <a:pt x="174" y="103"/>
                  </a:lnTo>
                  <a:lnTo>
                    <a:pt x="75" y="103"/>
                  </a:lnTo>
                  <a:lnTo>
                    <a:pt x="75" y="19"/>
                  </a:lnTo>
                  <a:lnTo>
                    <a:pt x="113" y="10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3" y="239"/>
                  </a:lnTo>
                  <a:lnTo>
                    <a:pt x="113" y="225"/>
                  </a:lnTo>
                  <a:lnTo>
                    <a:pt x="75" y="216"/>
                  </a:lnTo>
                  <a:lnTo>
                    <a:pt x="75" y="122"/>
                  </a:lnTo>
                  <a:lnTo>
                    <a:pt x="174" y="122"/>
                  </a:lnTo>
                  <a:lnTo>
                    <a:pt x="174" y="216"/>
                  </a:lnTo>
                  <a:lnTo>
                    <a:pt x="141" y="225"/>
                  </a:lnTo>
                  <a:lnTo>
                    <a:pt x="141" y="239"/>
                  </a:lnTo>
                  <a:lnTo>
                    <a:pt x="253" y="239"/>
                  </a:lnTo>
                  <a:lnTo>
                    <a:pt x="253" y="225"/>
                  </a:lnTo>
                  <a:lnTo>
                    <a:pt x="221" y="216"/>
                  </a:lnTo>
                  <a:lnTo>
                    <a:pt x="221" y="19"/>
                  </a:lnTo>
                  <a:lnTo>
                    <a:pt x="253" y="10"/>
                  </a:lnTo>
                  <a:lnTo>
                    <a:pt x="253" y="0"/>
                  </a:lnTo>
                  <a:lnTo>
                    <a:pt x="141" y="0"/>
                  </a:lnTo>
                  <a:lnTo>
                    <a:pt x="141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63" name="Freeform 67" hidden="0"/>
            <p:cNvSpPr/>
            <p:nvPr isPhoto="0" userDrawn="0"/>
          </p:nvSpPr>
          <p:spPr bwMode="auto">
            <a:xfrm>
              <a:off x="7301687" y="812309"/>
              <a:ext cx="130630" cy="123812"/>
            </a:xfrm>
            <a:custGeom>
              <a:avLst/>
              <a:gdLst>
                <a:gd name="T0" fmla="*/ 140 w 253"/>
                <a:gd name="T1" fmla="*/ 10 h 239"/>
                <a:gd name="T2" fmla="*/ 173 w 253"/>
                <a:gd name="T3" fmla="*/ 19 h 239"/>
                <a:gd name="T4" fmla="*/ 173 w 253"/>
                <a:gd name="T5" fmla="*/ 24 h 239"/>
                <a:gd name="T6" fmla="*/ 75 w 253"/>
                <a:gd name="T7" fmla="*/ 183 h 239"/>
                <a:gd name="T8" fmla="*/ 75 w 253"/>
                <a:gd name="T9" fmla="*/ 19 h 239"/>
                <a:gd name="T10" fmla="*/ 112 w 253"/>
                <a:gd name="T11" fmla="*/ 10 h 239"/>
                <a:gd name="T12" fmla="*/ 112 w 253"/>
                <a:gd name="T13" fmla="*/ 0 h 239"/>
                <a:gd name="T14" fmla="*/ 0 w 253"/>
                <a:gd name="T15" fmla="*/ 0 h 239"/>
                <a:gd name="T16" fmla="*/ 0 w 253"/>
                <a:gd name="T17" fmla="*/ 10 h 239"/>
                <a:gd name="T18" fmla="*/ 28 w 253"/>
                <a:gd name="T19" fmla="*/ 19 h 239"/>
                <a:gd name="T20" fmla="*/ 28 w 253"/>
                <a:gd name="T21" fmla="*/ 216 h 239"/>
                <a:gd name="T22" fmla="*/ 0 w 253"/>
                <a:gd name="T23" fmla="*/ 225 h 239"/>
                <a:gd name="T24" fmla="*/ 0 w 253"/>
                <a:gd name="T25" fmla="*/ 239 h 239"/>
                <a:gd name="T26" fmla="*/ 112 w 253"/>
                <a:gd name="T27" fmla="*/ 239 h 239"/>
                <a:gd name="T28" fmla="*/ 112 w 253"/>
                <a:gd name="T29" fmla="*/ 225 h 239"/>
                <a:gd name="T30" fmla="*/ 75 w 253"/>
                <a:gd name="T31" fmla="*/ 216 h 239"/>
                <a:gd name="T32" fmla="*/ 75 w 253"/>
                <a:gd name="T33" fmla="*/ 216 h 239"/>
                <a:gd name="T34" fmla="*/ 173 w 253"/>
                <a:gd name="T35" fmla="*/ 52 h 239"/>
                <a:gd name="T36" fmla="*/ 173 w 253"/>
                <a:gd name="T37" fmla="*/ 216 h 239"/>
                <a:gd name="T38" fmla="*/ 140 w 253"/>
                <a:gd name="T39" fmla="*/ 225 h 239"/>
                <a:gd name="T40" fmla="*/ 140 w 253"/>
                <a:gd name="T41" fmla="*/ 239 h 239"/>
                <a:gd name="T42" fmla="*/ 253 w 253"/>
                <a:gd name="T43" fmla="*/ 239 h 239"/>
                <a:gd name="T44" fmla="*/ 253 w 253"/>
                <a:gd name="T45" fmla="*/ 225 h 239"/>
                <a:gd name="T46" fmla="*/ 220 w 253"/>
                <a:gd name="T47" fmla="*/ 216 h 239"/>
                <a:gd name="T48" fmla="*/ 220 w 253"/>
                <a:gd name="T49" fmla="*/ 19 h 239"/>
                <a:gd name="T50" fmla="*/ 253 w 253"/>
                <a:gd name="T51" fmla="*/ 10 h 239"/>
                <a:gd name="T52" fmla="*/ 253 w 253"/>
                <a:gd name="T53" fmla="*/ 0 h 239"/>
                <a:gd name="T54" fmla="*/ 140 w 253"/>
                <a:gd name="T55" fmla="*/ 0 h 239"/>
                <a:gd name="T56" fmla="*/ 140 w 253"/>
                <a:gd name="T57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39" fill="norm" stroke="1" extrusionOk="0">
                  <a:moveTo>
                    <a:pt x="140" y="10"/>
                  </a:moveTo>
                  <a:lnTo>
                    <a:pt x="173" y="19"/>
                  </a:lnTo>
                  <a:lnTo>
                    <a:pt x="173" y="24"/>
                  </a:lnTo>
                  <a:lnTo>
                    <a:pt x="75" y="183"/>
                  </a:lnTo>
                  <a:lnTo>
                    <a:pt x="75" y="19"/>
                  </a:lnTo>
                  <a:lnTo>
                    <a:pt x="112" y="10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75" y="216"/>
                  </a:lnTo>
                  <a:lnTo>
                    <a:pt x="75" y="216"/>
                  </a:lnTo>
                  <a:lnTo>
                    <a:pt x="173" y="52"/>
                  </a:lnTo>
                  <a:lnTo>
                    <a:pt x="173" y="216"/>
                  </a:lnTo>
                  <a:lnTo>
                    <a:pt x="140" y="225"/>
                  </a:lnTo>
                  <a:lnTo>
                    <a:pt x="140" y="239"/>
                  </a:lnTo>
                  <a:lnTo>
                    <a:pt x="253" y="239"/>
                  </a:lnTo>
                  <a:lnTo>
                    <a:pt x="253" y="225"/>
                  </a:lnTo>
                  <a:lnTo>
                    <a:pt x="220" y="216"/>
                  </a:lnTo>
                  <a:lnTo>
                    <a:pt x="220" y="19"/>
                  </a:lnTo>
                  <a:lnTo>
                    <a:pt x="253" y="10"/>
                  </a:lnTo>
                  <a:lnTo>
                    <a:pt x="253" y="0"/>
                  </a:lnTo>
                  <a:lnTo>
                    <a:pt x="140" y="0"/>
                  </a:lnTo>
                  <a:lnTo>
                    <a:pt x="14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64" name="Freeform 68" hidden="0"/>
            <p:cNvSpPr/>
            <p:nvPr isPhoto="0" userDrawn="0"/>
          </p:nvSpPr>
          <p:spPr bwMode="auto">
            <a:xfrm>
              <a:off x="7450333" y="812309"/>
              <a:ext cx="94593" cy="123812"/>
            </a:xfrm>
            <a:custGeom>
              <a:avLst/>
              <a:gdLst>
                <a:gd name="T0" fmla="*/ 169 w 183"/>
                <a:gd name="T1" fmla="*/ 169 h 239"/>
                <a:gd name="T2" fmla="*/ 150 w 183"/>
                <a:gd name="T3" fmla="*/ 216 h 239"/>
                <a:gd name="T4" fmla="*/ 80 w 183"/>
                <a:gd name="T5" fmla="*/ 216 h 239"/>
                <a:gd name="T6" fmla="*/ 80 w 183"/>
                <a:gd name="T7" fmla="*/ 117 h 239"/>
                <a:gd name="T8" fmla="*/ 122 w 183"/>
                <a:gd name="T9" fmla="*/ 117 h 239"/>
                <a:gd name="T10" fmla="*/ 132 w 183"/>
                <a:gd name="T11" fmla="*/ 150 h 239"/>
                <a:gd name="T12" fmla="*/ 141 w 183"/>
                <a:gd name="T13" fmla="*/ 150 h 239"/>
                <a:gd name="T14" fmla="*/ 141 w 183"/>
                <a:gd name="T15" fmla="*/ 108 h 239"/>
                <a:gd name="T16" fmla="*/ 141 w 183"/>
                <a:gd name="T17" fmla="*/ 71 h 239"/>
                <a:gd name="T18" fmla="*/ 132 w 183"/>
                <a:gd name="T19" fmla="*/ 71 h 239"/>
                <a:gd name="T20" fmla="*/ 122 w 183"/>
                <a:gd name="T21" fmla="*/ 103 h 239"/>
                <a:gd name="T22" fmla="*/ 80 w 183"/>
                <a:gd name="T23" fmla="*/ 103 h 239"/>
                <a:gd name="T24" fmla="*/ 80 w 183"/>
                <a:gd name="T25" fmla="*/ 24 h 239"/>
                <a:gd name="T26" fmla="*/ 146 w 183"/>
                <a:gd name="T27" fmla="*/ 24 h 239"/>
                <a:gd name="T28" fmla="*/ 160 w 183"/>
                <a:gd name="T29" fmla="*/ 61 h 239"/>
                <a:gd name="T30" fmla="*/ 169 w 183"/>
                <a:gd name="T31" fmla="*/ 61 h 239"/>
                <a:gd name="T32" fmla="*/ 169 w 183"/>
                <a:gd name="T33" fmla="*/ 0 h 239"/>
                <a:gd name="T34" fmla="*/ 0 w 183"/>
                <a:gd name="T35" fmla="*/ 0 h 239"/>
                <a:gd name="T36" fmla="*/ 0 w 183"/>
                <a:gd name="T37" fmla="*/ 10 h 239"/>
                <a:gd name="T38" fmla="*/ 33 w 183"/>
                <a:gd name="T39" fmla="*/ 19 h 239"/>
                <a:gd name="T40" fmla="*/ 33 w 183"/>
                <a:gd name="T41" fmla="*/ 216 h 239"/>
                <a:gd name="T42" fmla="*/ 0 w 183"/>
                <a:gd name="T43" fmla="*/ 225 h 239"/>
                <a:gd name="T44" fmla="*/ 0 w 183"/>
                <a:gd name="T45" fmla="*/ 239 h 239"/>
                <a:gd name="T46" fmla="*/ 174 w 183"/>
                <a:gd name="T47" fmla="*/ 239 h 239"/>
                <a:gd name="T48" fmla="*/ 183 w 183"/>
                <a:gd name="T49" fmla="*/ 169 h 239"/>
                <a:gd name="T50" fmla="*/ 169 w 183"/>
                <a:gd name="T51" fmla="*/ 16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3" h="239" fill="norm" stroke="1" extrusionOk="0">
                  <a:moveTo>
                    <a:pt x="169" y="169"/>
                  </a:moveTo>
                  <a:lnTo>
                    <a:pt x="150" y="216"/>
                  </a:lnTo>
                  <a:lnTo>
                    <a:pt x="80" y="216"/>
                  </a:lnTo>
                  <a:lnTo>
                    <a:pt x="80" y="117"/>
                  </a:lnTo>
                  <a:lnTo>
                    <a:pt x="122" y="117"/>
                  </a:lnTo>
                  <a:lnTo>
                    <a:pt x="132" y="150"/>
                  </a:lnTo>
                  <a:lnTo>
                    <a:pt x="141" y="150"/>
                  </a:lnTo>
                  <a:lnTo>
                    <a:pt x="141" y="108"/>
                  </a:lnTo>
                  <a:lnTo>
                    <a:pt x="141" y="71"/>
                  </a:lnTo>
                  <a:lnTo>
                    <a:pt x="132" y="71"/>
                  </a:lnTo>
                  <a:lnTo>
                    <a:pt x="122" y="103"/>
                  </a:lnTo>
                  <a:lnTo>
                    <a:pt x="80" y="103"/>
                  </a:lnTo>
                  <a:lnTo>
                    <a:pt x="80" y="24"/>
                  </a:lnTo>
                  <a:lnTo>
                    <a:pt x="146" y="24"/>
                  </a:lnTo>
                  <a:lnTo>
                    <a:pt x="160" y="61"/>
                  </a:lnTo>
                  <a:lnTo>
                    <a:pt x="169" y="61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33" y="19"/>
                  </a:lnTo>
                  <a:lnTo>
                    <a:pt x="3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74" y="239"/>
                  </a:lnTo>
                  <a:lnTo>
                    <a:pt x="183" y="169"/>
                  </a:lnTo>
                  <a:lnTo>
                    <a:pt x="169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65" name="Freeform 69" hidden="0"/>
            <p:cNvSpPr>
              <a:spLocks noEditPoints="1"/>
            </p:cNvSpPr>
            <p:nvPr isPhoto="0" userDrawn="0"/>
          </p:nvSpPr>
          <p:spPr bwMode="auto">
            <a:xfrm>
              <a:off x="6671066" y="443121"/>
              <a:ext cx="238735" cy="308406"/>
            </a:xfrm>
            <a:custGeom>
              <a:avLst/>
              <a:gdLst>
                <a:gd name="T0" fmla="*/ 230 w 464"/>
                <a:gd name="T1" fmla="*/ 595 h 595"/>
                <a:gd name="T2" fmla="*/ 431 w 464"/>
                <a:gd name="T3" fmla="*/ 511 h 595"/>
                <a:gd name="T4" fmla="*/ 464 w 464"/>
                <a:gd name="T5" fmla="*/ 65 h 595"/>
                <a:gd name="T6" fmla="*/ 230 w 464"/>
                <a:gd name="T7" fmla="*/ 0 h 595"/>
                <a:gd name="T8" fmla="*/ 117 w 464"/>
                <a:gd name="T9" fmla="*/ 32 h 595"/>
                <a:gd name="T10" fmla="*/ 0 w 464"/>
                <a:gd name="T11" fmla="*/ 65 h 595"/>
                <a:gd name="T12" fmla="*/ 28 w 464"/>
                <a:gd name="T13" fmla="*/ 511 h 595"/>
                <a:gd name="T14" fmla="*/ 117 w 464"/>
                <a:gd name="T15" fmla="*/ 548 h 595"/>
                <a:gd name="T16" fmla="*/ 230 w 464"/>
                <a:gd name="T17" fmla="*/ 595 h 595"/>
                <a:gd name="T18" fmla="*/ 117 w 464"/>
                <a:gd name="T19" fmla="*/ 61 h 595"/>
                <a:gd name="T20" fmla="*/ 117 w 464"/>
                <a:gd name="T21" fmla="*/ 61 h 595"/>
                <a:gd name="T22" fmla="*/ 164 w 464"/>
                <a:gd name="T23" fmla="*/ 46 h 595"/>
                <a:gd name="T24" fmla="*/ 117 w 464"/>
                <a:gd name="T25" fmla="*/ 126 h 595"/>
                <a:gd name="T26" fmla="*/ 75 w 464"/>
                <a:gd name="T27" fmla="*/ 201 h 595"/>
                <a:gd name="T28" fmla="*/ 75 w 464"/>
                <a:gd name="T29" fmla="*/ 145 h 595"/>
                <a:gd name="T30" fmla="*/ 70 w 464"/>
                <a:gd name="T31" fmla="*/ 75 h 595"/>
                <a:gd name="T32" fmla="*/ 117 w 464"/>
                <a:gd name="T33" fmla="*/ 61 h 595"/>
                <a:gd name="T34" fmla="*/ 56 w 464"/>
                <a:gd name="T35" fmla="*/ 492 h 595"/>
                <a:gd name="T36" fmla="*/ 56 w 464"/>
                <a:gd name="T37" fmla="*/ 492 h 595"/>
                <a:gd name="T38" fmla="*/ 37 w 464"/>
                <a:gd name="T39" fmla="*/ 295 h 595"/>
                <a:gd name="T40" fmla="*/ 80 w 464"/>
                <a:gd name="T41" fmla="*/ 300 h 595"/>
                <a:gd name="T42" fmla="*/ 117 w 464"/>
                <a:gd name="T43" fmla="*/ 243 h 595"/>
                <a:gd name="T44" fmla="*/ 164 w 464"/>
                <a:gd name="T45" fmla="*/ 159 h 595"/>
                <a:gd name="T46" fmla="*/ 164 w 464"/>
                <a:gd name="T47" fmla="*/ 211 h 595"/>
                <a:gd name="T48" fmla="*/ 164 w 464"/>
                <a:gd name="T49" fmla="*/ 304 h 595"/>
                <a:gd name="T50" fmla="*/ 230 w 464"/>
                <a:gd name="T51" fmla="*/ 309 h 595"/>
                <a:gd name="T52" fmla="*/ 230 w 464"/>
                <a:gd name="T53" fmla="*/ 28 h 595"/>
                <a:gd name="T54" fmla="*/ 436 w 464"/>
                <a:gd name="T55" fmla="*/ 84 h 595"/>
                <a:gd name="T56" fmla="*/ 422 w 464"/>
                <a:gd name="T57" fmla="*/ 295 h 595"/>
                <a:gd name="T58" fmla="*/ 361 w 464"/>
                <a:gd name="T59" fmla="*/ 300 h 595"/>
                <a:gd name="T60" fmla="*/ 370 w 464"/>
                <a:gd name="T61" fmla="*/ 121 h 595"/>
                <a:gd name="T62" fmla="*/ 300 w 464"/>
                <a:gd name="T63" fmla="*/ 107 h 595"/>
                <a:gd name="T64" fmla="*/ 295 w 464"/>
                <a:gd name="T65" fmla="*/ 304 h 595"/>
                <a:gd name="T66" fmla="*/ 230 w 464"/>
                <a:gd name="T67" fmla="*/ 309 h 595"/>
                <a:gd name="T68" fmla="*/ 230 w 464"/>
                <a:gd name="T69" fmla="*/ 562 h 595"/>
                <a:gd name="T70" fmla="*/ 117 w 464"/>
                <a:gd name="T71" fmla="*/ 520 h 595"/>
                <a:gd name="T72" fmla="*/ 56 w 464"/>
                <a:gd name="T73" fmla="*/ 49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4" h="595" fill="norm" stroke="1" extrusionOk="0">
                  <a:moveTo>
                    <a:pt x="230" y="595"/>
                  </a:moveTo>
                  <a:lnTo>
                    <a:pt x="431" y="511"/>
                  </a:lnTo>
                  <a:lnTo>
                    <a:pt x="464" y="65"/>
                  </a:lnTo>
                  <a:lnTo>
                    <a:pt x="230" y="0"/>
                  </a:lnTo>
                  <a:lnTo>
                    <a:pt x="117" y="32"/>
                  </a:lnTo>
                  <a:lnTo>
                    <a:pt x="0" y="65"/>
                  </a:lnTo>
                  <a:lnTo>
                    <a:pt x="28" y="511"/>
                  </a:lnTo>
                  <a:lnTo>
                    <a:pt x="117" y="548"/>
                  </a:lnTo>
                  <a:lnTo>
                    <a:pt x="230" y="595"/>
                  </a:lnTo>
                  <a:close/>
                  <a:moveTo>
                    <a:pt x="117" y="61"/>
                  </a:moveTo>
                  <a:lnTo>
                    <a:pt x="117" y="61"/>
                  </a:lnTo>
                  <a:lnTo>
                    <a:pt x="164" y="46"/>
                  </a:lnTo>
                  <a:lnTo>
                    <a:pt x="117" y="126"/>
                  </a:lnTo>
                  <a:lnTo>
                    <a:pt x="75" y="201"/>
                  </a:lnTo>
                  <a:lnTo>
                    <a:pt x="75" y="145"/>
                  </a:lnTo>
                  <a:lnTo>
                    <a:pt x="70" y="75"/>
                  </a:lnTo>
                  <a:lnTo>
                    <a:pt x="117" y="61"/>
                  </a:lnTo>
                  <a:close/>
                  <a:moveTo>
                    <a:pt x="56" y="492"/>
                  </a:moveTo>
                  <a:lnTo>
                    <a:pt x="56" y="492"/>
                  </a:lnTo>
                  <a:lnTo>
                    <a:pt x="37" y="295"/>
                  </a:lnTo>
                  <a:lnTo>
                    <a:pt x="80" y="300"/>
                  </a:lnTo>
                  <a:lnTo>
                    <a:pt x="117" y="243"/>
                  </a:lnTo>
                  <a:lnTo>
                    <a:pt x="164" y="159"/>
                  </a:lnTo>
                  <a:lnTo>
                    <a:pt x="164" y="211"/>
                  </a:lnTo>
                  <a:lnTo>
                    <a:pt x="164" y="304"/>
                  </a:lnTo>
                  <a:lnTo>
                    <a:pt x="230" y="309"/>
                  </a:lnTo>
                  <a:lnTo>
                    <a:pt x="230" y="28"/>
                  </a:lnTo>
                  <a:lnTo>
                    <a:pt x="436" y="84"/>
                  </a:lnTo>
                  <a:lnTo>
                    <a:pt x="422" y="295"/>
                  </a:lnTo>
                  <a:lnTo>
                    <a:pt x="361" y="300"/>
                  </a:lnTo>
                  <a:lnTo>
                    <a:pt x="370" y="121"/>
                  </a:lnTo>
                  <a:lnTo>
                    <a:pt x="300" y="107"/>
                  </a:lnTo>
                  <a:lnTo>
                    <a:pt x="295" y="304"/>
                  </a:lnTo>
                  <a:lnTo>
                    <a:pt x="230" y="309"/>
                  </a:lnTo>
                  <a:lnTo>
                    <a:pt x="230" y="562"/>
                  </a:lnTo>
                  <a:lnTo>
                    <a:pt x="117" y="520"/>
                  </a:lnTo>
                  <a:lnTo>
                    <a:pt x="56" y="4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2400"/>
            </a:p>
          </p:txBody>
        </p:sp>
      </p:grpSp>
      <p:sp>
        <p:nvSpPr>
          <p:cNvPr id="66" name="Freeform 71" hidden="0"/>
          <p:cNvSpPr>
            <a:spLocks noEditPoints="1"/>
          </p:cNvSpPr>
          <p:nvPr isPhoto="0" userDrawn="0"/>
        </p:nvSpPr>
        <p:spPr bwMode="auto">
          <a:xfrm>
            <a:off x="6540438" y="532048"/>
            <a:ext cx="588580" cy="576290"/>
          </a:xfrm>
          <a:custGeom>
            <a:avLst/>
            <a:gdLst>
              <a:gd name="T0" fmla="*/ 394 w 859"/>
              <a:gd name="T1" fmla="*/ 227 h 836"/>
              <a:gd name="T2" fmla="*/ 465 w 859"/>
              <a:gd name="T3" fmla="*/ 299 h 836"/>
              <a:gd name="T4" fmla="*/ 465 w 859"/>
              <a:gd name="T5" fmla="*/ 836 h 836"/>
              <a:gd name="T6" fmla="*/ 535 w 859"/>
              <a:gd name="T7" fmla="*/ 371 h 836"/>
              <a:gd name="T8" fmla="*/ 465 w 859"/>
              <a:gd name="T9" fmla="*/ 836 h 836"/>
              <a:gd name="T10" fmla="*/ 394 w 859"/>
              <a:gd name="T11" fmla="*/ 836 h 836"/>
              <a:gd name="T12" fmla="*/ 324 w 859"/>
              <a:gd name="T13" fmla="*/ 371 h 836"/>
              <a:gd name="T14" fmla="*/ 215 w 859"/>
              <a:gd name="T15" fmla="*/ 172 h 836"/>
              <a:gd name="T16" fmla="*/ 286 w 859"/>
              <a:gd name="T17" fmla="*/ 836 h 836"/>
              <a:gd name="T18" fmla="*/ 430 w 859"/>
              <a:gd name="T19" fmla="*/ 92 h 836"/>
              <a:gd name="T20" fmla="*/ 573 w 859"/>
              <a:gd name="T21" fmla="*/ 836 h 836"/>
              <a:gd name="T22" fmla="*/ 645 w 859"/>
              <a:gd name="T23" fmla="*/ 172 h 836"/>
              <a:gd name="T24" fmla="*/ 215 w 859"/>
              <a:gd name="T25" fmla="*/ 172 h 836"/>
              <a:gd name="T26" fmla="*/ 752 w 859"/>
              <a:gd name="T27" fmla="*/ 800 h 836"/>
              <a:gd name="T28" fmla="*/ 680 w 859"/>
              <a:gd name="T29" fmla="*/ 729 h 836"/>
              <a:gd name="T30" fmla="*/ 680 w 859"/>
              <a:gd name="T31" fmla="*/ 657 h 836"/>
              <a:gd name="T32" fmla="*/ 752 w 859"/>
              <a:gd name="T33" fmla="*/ 585 h 836"/>
              <a:gd name="T34" fmla="*/ 680 w 859"/>
              <a:gd name="T35" fmla="*/ 657 h 836"/>
              <a:gd name="T36" fmla="*/ 752 w 859"/>
              <a:gd name="T37" fmla="*/ 514 h 836"/>
              <a:gd name="T38" fmla="*/ 680 w 859"/>
              <a:gd name="T39" fmla="*/ 442 h 836"/>
              <a:gd name="T40" fmla="*/ 107 w 859"/>
              <a:gd name="T41" fmla="*/ 800 h 836"/>
              <a:gd name="T42" fmla="*/ 179 w 859"/>
              <a:gd name="T43" fmla="*/ 729 h 836"/>
              <a:gd name="T44" fmla="*/ 107 w 859"/>
              <a:gd name="T45" fmla="*/ 800 h 836"/>
              <a:gd name="T46" fmla="*/ 179 w 859"/>
              <a:gd name="T47" fmla="*/ 657 h 836"/>
              <a:gd name="T48" fmla="*/ 107 w 859"/>
              <a:gd name="T49" fmla="*/ 585 h 836"/>
              <a:gd name="T50" fmla="*/ 107 w 859"/>
              <a:gd name="T51" fmla="*/ 514 h 836"/>
              <a:gd name="T52" fmla="*/ 179 w 859"/>
              <a:gd name="T53" fmla="*/ 442 h 836"/>
              <a:gd name="T54" fmla="*/ 107 w 859"/>
              <a:gd name="T55" fmla="*/ 514 h 836"/>
              <a:gd name="T56" fmla="*/ 680 w 859"/>
              <a:gd name="T57" fmla="*/ 371 h 836"/>
              <a:gd name="T58" fmla="*/ 788 w 859"/>
              <a:gd name="T59" fmla="*/ 836 h 836"/>
              <a:gd name="T60" fmla="*/ 859 w 859"/>
              <a:gd name="T61" fmla="*/ 299 h 836"/>
              <a:gd name="T62" fmla="*/ 0 w 859"/>
              <a:gd name="T63" fmla="*/ 836 h 836"/>
              <a:gd name="T64" fmla="*/ 72 w 859"/>
              <a:gd name="T65" fmla="*/ 371 h 836"/>
              <a:gd name="T66" fmla="*/ 179 w 859"/>
              <a:gd name="T67" fmla="*/ 299 h 836"/>
              <a:gd name="T68" fmla="*/ 0 w 859"/>
              <a:gd name="T69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59" h="836" fill="norm" stroke="1" extrusionOk="0">
                <a:moveTo>
                  <a:pt x="465" y="227"/>
                </a:moveTo>
                <a:lnTo>
                  <a:pt x="394" y="227"/>
                </a:lnTo>
                <a:lnTo>
                  <a:pt x="394" y="299"/>
                </a:lnTo>
                <a:lnTo>
                  <a:pt x="465" y="299"/>
                </a:lnTo>
                <a:lnTo>
                  <a:pt x="465" y="227"/>
                </a:lnTo>
                <a:close/>
                <a:moveTo>
                  <a:pt x="465" y="836"/>
                </a:moveTo>
                <a:lnTo>
                  <a:pt x="535" y="836"/>
                </a:lnTo>
                <a:lnTo>
                  <a:pt x="535" y="371"/>
                </a:lnTo>
                <a:lnTo>
                  <a:pt x="465" y="371"/>
                </a:lnTo>
                <a:lnTo>
                  <a:pt x="465" y="836"/>
                </a:lnTo>
                <a:close/>
                <a:moveTo>
                  <a:pt x="324" y="836"/>
                </a:moveTo>
                <a:lnTo>
                  <a:pt x="394" y="836"/>
                </a:lnTo>
                <a:lnTo>
                  <a:pt x="394" y="371"/>
                </a:lnTo>
                <a:lnTo>
                  <a:pt x="324" y="371"/>
                </a:lnTo>
                <a:lnTo>
                  <a:pt x="324" y="836"/>
                </a:lnTo>
                <a:close/>
                <a:moveTo>
                  <a:pt x="215" y="172"/>
                </a:moveTo>
                <a:lnTo>
                  <a:pt x="215" y="836"/>
                </a:lnTo>
                <a:lnTo>
                  <a:pt x="286" y="836"/>
                </a:lnTo>
                <a:lnTo>
                  <a:pt x="286" y="207"/>
                </a:lnTo>
                <a:lnTo>
                  <a:pt x="430" y="92"/>
                </a:lnTo>
                <a:lnTo>
                  <a:pt x="573" y="207"/>
                </a:lnTo>
                <a:lnTo>
                  <a:pt x="573" y="836"/>
                </a:lnTo>
                <a:lnTo>
                  <a:pt x="645" y="836"/>
                </a:lnTo>
                <a:lnTo>
                  <a:pt x="645" y="172"/>
                </a:lnTo>
                <a:lnTo>
                  <a:pt x="430" y="0"/>
                </a:lnTo>
                <a:lnTo>
                  <a:pt x="215" y="172"/>
                </a:lnTo>
                <a:close/>
                <a:moveTo>
                  <a:pt x="680" y="800"/>
                </a:moveTo>
                <a:lnTo>
                  <a:pt x="752" y="800"/>
                </a:lnTo>
                <a:lnTo>
                  <a:pt x="752" y="729"/>
                </a:lnTo>
                <a:lnTo>
                  <a:pt x="680" y="729"/>
                </a:lnTo>
                <a:lnTo>
                  <a:pt x="680" y="800"/>
                </a:lnTo>
                <a:close/>
                <a:moveTo>
                  <a:pt x="680" y="657"/>
                </a:moveTo>
                <a:lnTo>
                  <a:pt x="752" y="657"/>
                </a:lnTo>
                <a:lnTo>
                  <a:pt x="752" y="585"/>
                </a:lnTo>
                <a:lnTo>
                  <a:pt x="680" y="585"/>
                </a:lnTo>
                <a:lnTo>
                  <a:pt x="680" y="657"/>
                </a:lnTo>
                <a:close/>
                <a:moveTo>
                  <a:pt x="680" y="514"/>
                </a:moveTo>
                <a:lnTo>
                  <a:pt x="752" y="514"/>
                </a:lnTo>
                <a:lnTo>
                  <a:pt x="752" y="442"/>
                </a:lnTo>
                <a:lnTo>
                  <a:pt x="680" y="442"/>
                </a:lnTo>
                <a:lnTo>
                  <a:pt x="680" y="514"/>
                </a:lnTo>
                <a:close/>
                <a:moveTo>
                  <a:pt x="107" y="800"/>
                </a:moveTo>
                <a:lnTo>
                  <a:pt x="179" y="800"/>
                </a:lnTo>
                <a:lnTo>
                  <a:pt x="179" y="729"/>
                </a:lnTo>
                <a:lnTo>
                  <a:pt x="107" y="729"/>
                </a:lnTo>
                <a:lnTo>
                  <a:pt x="107" y="800"/>
                </a:lnTo>
                <a:close/>
                <a:moveTo>
                  <a:pt x="107" y="657"/>
                </a:moveTo>
                <a:lnTo>
                  <a:pt x="179" y="657"/>
                </a:lnTo>
                <a:lnTo>
                  <a:pt x="179" y="585"/>
                </a:lnTo>
                <a:lnTo>
                  <a:pt x="107" y="585"/>
                </a:lnTo>
                <a:lnTo>
                  <a:pt x="107" y="657"/>
                </a:lnTo>
                <a:close/>
                <a:moveTo>
                  <a:pt x="107" y="514"/>
                </a:moveTo>
                <a:lnTo>
                  <a:pt x="179" y="514"/>
                </a:lnTo>
                <a:lnTo>
                  <a:pt x="179" y="442"/>
                </a:lnTo>
                <a:lnTo>
                  <a:pt x="107" y="442"/>
                </a:lnTo>
                <a:lnTo>
                  <a:pt x="107" y="514"/>
                </a:lnTo>
                <a:close/>
                <a:moveTo>
                  <a:pt x="680" y="299"/>
                </a:moveTo>
                <a:lnTo>
                  <a:pt x="680" y="371"/>
                </a:lnTo>
                <a:lnTo>
                  <a:pt x="788" y="371"/>
                </a:lnTo>
                <a:lnTo>
                  <a:pt x="788" y="836"/>
                </a:lnTo>
                <a:lnTo>
                  <a:pt x="859" y="836"/>
                </a:lnTo>
                <a:lnTo>
                  <a:pt x="859" y="299"/>
                </a:lnTo>
                <a:lnTo>
                  <a:pt x="680" y="299"/>
                </a:lnTo>
                <a:close/>
                <a:moveTo>
                  <a:pt x="0" y="836"/>
                </a:moveTo>
                <a:lnTo>
                  <a:pt x="72" y="836"/>
                </a:lnTo>
                <a:lnTo>
                  <a:pt x="72" y="371"/>
                </a:lnTo>
                <a:lnTo>
                  <a:pt x="179" y="371"/>
                </a:lnTo>
                <a:lnTo>
                  <a:pt x="179" y="299"/>
                </a:lnTo>
                <a:lnTo>
                  <a:pt x="0" y="299"/>
                </a:lnTo>
                <a:lnTo>
                  <a:pt x="0" y="8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67" name="" hidden="0"/>
                  <p:cNvPicPr/>
                  <p:nvPr isPhoto="0" userDrawn="0"/>
                </p:nvPicPr>
                <p:blipFill>
                  <a:blip r:embed="rId2"/>
                  <a:stretch/>
                </p:blipFill>
                <p:spPr bwMode="auto">
                  <a:xfrm>
                    <a:off x="1589" y="1589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68" name="AutoShape 4" hidden="0"/>
          <p:cNvSpPr>
            <a:spLocks noChangeArrowheads="1" noChangeAspect="1" noTextEdit="1"/>
          </p:cNvSpPr>
          <p:nvPr isPhoto="0" userDrawn="0"/>
        </p:nvSpPr>
        <p:spPr bwMode="auto">
          <a:xfrm>
            <a:off x="10099577" y="300998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69" name="TextBox 25" hidden="0"/>
          <p:cNvSpPr>
            <a:spLocks noAdjustHandles="0" noChangeArrowheads="0"/>
          </p:cNvSpPr>
          <p:nvPr isPhoto="0" userDrawn="0"/>
        </p:nvSpPr>
        <p:spPr bwMode="auto">
          <a:xfrm>
            <a:off x="186184" y="6405331"/>
            <a:ext cx="11819633" cy="287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950">
                <a:solidFill>
                  <a:schemeClr val="bg1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включая размещение в Интернете и в корпоративных сетях, а также запись в память ЭВМ,  для частного или публичного использования, без письменного разрешения владельца авторских прав. © АО «Издательство «Просвещение», 20</a:t>
            </a:r>
            <a:r>
              <a:rPr lang="en-US" sz="950">
                <a:solidFill>
                  <a:schemeClr val="bg1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</a:rPr>
              <a:t>2</a:t>
            </a:r>
            <a:r>
              <a:rPr lang="ru-RU" sz="950">
                <a:solidFill>
                  <a:schemeClr val="bg1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</a:rPr>
              <a:t>3 </a:t>
            </a:r>
            <a:r>
              <a:rPr lang="ru-RU" sz="950">
                <a:solidFill>
                  <a:schemeClr val="bg1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</a:rPr>
              <a:t>г.</a:t>
            </a:r>
            <a:endParaRPr/>
          </a:p>
        </p:txBody>
      </p:sp>
      <p:sp>
        <p:nvSpPr>
          <p:cNvPr id="70" name="Rectangle 11" hidden="0"/>
          <p:cNvSpPr>
            <a:spLocks noChangeArrowheads="1"/>
          </p:cNvSpPr>
          <p:nvPr isPhoto="0" userDrawn="0"/>
        </p:nvSpPr>
        <p:spPr bwMode="auto">
          <a:xfrm>
            <a:off x="9027441" y="1442018"/>
            <a:ext cx="1477453" cy="1233124"/>
          </a:xfrm>
          <a:prstGeom prst="rect">
            <a:avLst/>
          </a:prstGeom>
          <a:solidFill>
            <a:srgbClr val="5471A9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71" name="Rectangle 15" hidden="0"/>
          <p:cNvSpPr>
            <a:spLocks noChangeArrowheads="1"/>
          </p:cNvSpPr>
          <p:nvPr isPhoto="0" userDrawn="0"/>
        </p:nvSpPr>
        <p:spPr bwMode="auto">
          <a:xfrm>
            <a:off x="7555431" y="1436755"/>
            <a:ext cx="1477453" cy="1233124"/>
          </a:xfrm>
          <a:prstGeom prst="rect">
            <a:avLst/>
          </a:prstGeom>
          <a:solidFill>
            <a:srgbClr val="43D1A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72" name="Freeform 49" hidden="0"/>
          <p:cNvSpPr>
            <a:spLocks noEditPoints="1"/>
          </p:cNvSpPr>
          <p:nvPr isPhoto="0" userDrawn="0"/>
        </p:nvSpPr>
        <p:spPr bwMode="auto">
          <a:xfrm>
            <a:off x="9563843" y="1762930"/>
            <a:ext cx="471465" cy="591300"/>
          </a:xfrm>
          <a:custGeom>
            <a:avLst/>
            <a:gdLst>
              <a:gd name="T0" fmla="*/ 358 w 687"/>
              <a:gd name="T1" fmla="*/ 718 h 859"/>
              <a:gd name="T2" fmla="*/ 170 w 687"/>
              <a:gd name="T3" fmla="*/ 456 h 859"/>
              <a:gd name="T4" fmla="*/ 170 w 687"/>
              <a:gd name="T5" fmla="*/ 456 h 859"/>
              <a:gd name="T6" fmla="*/ 154 w 687"/>
              <a:gd name="T7" fmla="*/ 439 h 859"/>
              <a:gd name="T8" fmla="*/ 154 w 687"/>
              <a:gd name="T9" fmla="*/ 439 h 859"/>
              <a:gd name="T10" fmla="*/ 72 w 687"/>
              <a:gd name="T11" fmla="*/ 322 h 859"/>
              <a:gd name="T12" fmla="*/ 144 w 687"/>
              <a:gd name="T13" fmla="*/ 250 h 859"/>
              <a:gd name="T14" fmla="*/ 204 w 687"/>
              <a:gd name="T15" fmla="*/ 361 h 859"/>
              <a:gd name="T16" fmla="*/ 194 w 687"/>
              <a:gd name="T17" fmla="*/ 376 h 859"/>
              <a:gd name="T18" fmla="*/ 235 w 687"/>
              <a:gd name="T19" fmla="*/ 421 h 859"/>
              <a:gd name="T20" fmla="*/ 428 w 687"/>
              <a:gd name="T21" fmla="*/ 313 h 859"/>
              <a:gd name="T22" fmla="*/ 358 w 687"/>
              <a:gd name="T23" fmla="*/ 718 h 859"/>
              <a:gd name="T24" fmla="*/ 466 w 687"/>
              <a:gd name="T25" fmla="*/ 71 h 859"/>
              <a:gd name="T26" fmla="*/ 530 w 687"/>
              <a:gd name="T27" fmla="*/ 175 h 859"/>
              <a:gd name="T28" fmla="*/ 286 w 687"/>
              <a:gd name="T29" fmla="*/ 310 h 859"/>
              <a:gd name="T30" fmla="*/ 217 w 687"/>
              <a:gd name="T31" fmla="*/ 199 h 859"/>
              <a:gd name="T32" fmla="*/ 466 w 687"/>
              <a:gd name="T33" fmla="*/ 71 h 859"/>
              <a:gd name="T34" fmla="*/ 493 w 687"/>
              <a:gd name="T35" fmla="*/ 277 h 859"/>
              <a:gd name="T36" fmla="*/ 581 w 687"/>
              <a:gd name="T37" fmla="*/ 228 h 859"/>
              <a:gd name="T38" fmla="*/ 466 w 687"/>
              <a:gd name="T39" fmla="*/ 0 h 859"/>
              <a:gd name="T40" fmla="*/ 396 w 687"/>
              <a:gd name="T41" fmla="*/ 17 h 859"/>
              <a:gd name="T42" fmla="*/ 74 w 687"/>
              <a:gd name="T43" fmla="*/ 197 h 859"/>
              <a:gd name="T44" fmla="*/ 74 w 687"/>
              <a:gd name="T45" fmla="*/ 197 h 859"/>
              <a:gd name="T46" fmla="*/ 0 w 687"/>
              <a:gd name="T47" fmla="*/ 322 h 859"/>
              <a:gd name="T48" fmla="*/ 38 w 687"/>
              <a:gd name="T49" fmla="*/ 419 h 859"/>
              <a:gd name="T50" fmla="*/ 85 w 687"/>
              <a:gd name="T51" fmla="*/ 469 h 859"/>
              <a:gd name="T52" fmla="*/ 254 w 687"/>
              <a:gd name="T53" fmla="*/ 652 h 859"/>
              <a:gd name="T54" fmla="*/ 287 w 687"/>
              <a:gd name="T55" fmla="*/ 716 h 859"/>
              <a:gd name="T56" fmla="*/ 250 w 687"/>
              <a:gd name="T57" fmla="*/ 778 h 859"/>
              <a:gd name="T58" fmla="*/ 250 w 687"/>
              <a:gd name="T59" fmla="*/ 778 h 859"/>
              <a:gd name="T60" fmla="*/ 167 w 687"/>
              <a:gd name="T61" fmla="*/ 664 h 859"/>
              <a:gd name="T62" fmla="*/ 118 w 687"/>
              <a:gd name="T63" fmla="*/ 611 h 859"/>
              <a:gd name="T64" fmla="*/ 215 w 687"/>
              <a:gd name="T65" fmla="*/ 859 h 859"/>
              <a:gd name="T66" fmla="*/ 285 w 687"/>
              <a:gd name="T67" fmla="*/ 841 h 859"/>
              <a:gd name="T68" fmla="*/ 285 w 687"/>
              <a:gd name="T69" fmla="*/ 841 h 859"/>
              <a:gd name="T70" fmla="*/ 607 w 687"/>
              <a:gd name="T71" fmla="*/ 662 h 859"/>
              <a:gd name="T72" fmla="*/ 681 w 687"/>
              <a:gd name="T73" fmla="*/ 537 h 859"/>
              <a:gd name="T74" fmla="*/ 493 w 687"/>
              <a:gd name="T75" fmla="*/ 277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87" h="859" fill="norm" stroke="1" extrusionOk="0">
                <a:moveTo>
                  <a:pt x="358" y="718"/>
                </a:moveTo>
                <a:cubicBezTo>
                  <a:pt x="359" y="645"/>
                  <a:pt x="329" y="628"/>
                  <a:pt x="170" y="456"/>
                </a:cubicBezTo>
                <a:lnTo>
                  <a:pt x="170" y="456"/>
                </a:lnTo>
                <a:lnTo>
                  <a:pt x="154" y="439"/>
                </a:lnTo>
                <a:lnTo>
                  <a:pt x="154" y="439"/>
                </a:lnTo>
                <a:cubicBezTo>
                  <a:pt x="89" y="368"/>
                  <a:pt x="72" y="358"/>
                  <a:pt x="72" y="322"/>
                </a:cubicBezTo>
                <a:cubicBezTo>
                  <a:pt x="72" y="281"/>
                  <a:pt x="105" y="250"/>
                  <a:pt x="144" y="250"/>
                </a:cubicBezTo>
                <a:cubicBezTo>
                  <a:pt x="200" y="250"/>
                  <a:pt x="235" y="312"/>
                  <a:pt x="204" y="361"/>
                </a:cubicBezTo>
                <a:lnTo>
                  <a:pt x="194" y="376"/>
                </a:lnTo>
                <a:lnTo>
                  <a:pt x="235" y="421"/>
                </a:lnTo>
                <a:lnTo>
                  <a:pt x="428" y="313"/>
                </a:lnTo>
                <a:cubicBezTo>
                  <a:pt x="681" y="586"/>
                  <a:pt x="687" y="535"/>
                  <a:pt x="358" y="718"/>
                </a:cubicBezTo>
                <a:close/>
                <a:moveTo>
                  <a:pt x="466" y="71"/>
                </a:moveTo>
                <a:cubicBezTo>
                  <a:pt x="518" y="71"/>
                  <a:pt x="554" y="126"/>
                  <a:pt x="530" y="175"/>
                </a:cubicBezTo>
                <a:lnTo>
                  <a:pt x="286" y="310"/>
                </a:lnTo>
                <a:cubicBezTo>
                  <a:pt x="282" y="263"/>
                  <a:pt x="256" y="222"/>
                  <a:pt x="217" y="199"/>
                </a:cubicBezTo>
                <a:cubicBezTo>
                  <a:pt x="436" y="78"/>
                  <a:pt x="437" y="71"/>
                  <a:pt x="466" y="71"/>
                </a:cubicBezTo>
                <a:close/>
                <a:moveTo>
                  <a:pt x="493" y="277"/>
                </a:moveTo>
                <a:lnTo>
                  <a:pt x="581" y="228"/>
                </a:lnTo>
                <a:cubicBezTo>
                  <a:pt x="655" y="113"/>
                  <a:pt x="568" y="0"/>
                  <a:pt x="466" y="0"/>
                </a:cubicBezTo>
                <a:cubicBezTo>
                  <a:pt x="443" y="0"/>
                  <a:pt x="419" y="5"/>
                  <a:pt x="396" y="17"/>
                </a:cubicBezTo>
                <a:lnTo>
                  <a:pt x="74" y="197"/>
                </a:lnTo>
                <a:lnTo>
                  <a:pt x="74" y="197"/>
                </a:lnTo>
                <a:cubicBezTo>
                  <a:pt x="26" y="223"/>
                  <a:pt x="0" y="272"/>
                  <a:pt x="0" y="322"/>
                </a:cubicBezTo>
                <a:cubicBezTo>
                  <a:pt x="0" y="356"/>
                  <a:pt x="13" y="391"/>
                  <a:pt x="38" y="419"/>
                </a:cubicBezTo>
                <a:lnTo>
                  <a:pt x="85" y="469"/>
                </a:lnTo>
                <a:lnTo>
                  <a:pt x="254" y="652"/>
                </a:lnTo>
                <a:cubicBezTo>
                  <a:pt x="273" y="673"/>
                  <a:pt x="287" y="685"/>
                  <a:pt x="287" y="716"/>
                </a:cubicBezTo>
                <a:cubicBezTo>
                  <a:pt x="287" y="743"/>
                  <a:pt x="272" y="766"/>
                  <a:pt x="250" y="778"/>
                </a:cubicBezTo>
                <a:lnTo>
                  <a:pt x="250" y="778"/>
                </a:lnTo>
                <a:cubicBezTo>
                  <a:pt x="177" y="819"/>
                  <a:pt x="105" y="721"/>
                  <a:pt x="167" y="664"/>
                </a:cubicBezTo>
                <a:lnTo>
                  <a:pt x="118" y="611"/>
                </a:lnTo>
                <a:cubicBezTo>
                  <a:pt x="18" y="704"/>
                  <a:pt x="96" y="859"/>
                  <a:pt x="215" y="859"/>
                </a:cubicBezTo>
                <a:cubicBezTo>
                  <a:pt x="237" y="859"/>
                  <a:pt x="261" y="853"/>
                  <a:pt x="285" y="841"/>
                </a:cubicBezTo>
                <a:lnTo>
                  <a:pt x="285" y="841"/>
                </a:lnTo>
                <a:lnTo>
                  <a:pt x="607" y="662"/>
                </a:lnTo>
                <a:cubicBezTo>
                  <a:pt x="652" y="637"/>
                  <a:pt x="681" y="589"/>
                  <a:pt x="681" y="537"/>
                </a:cubicBezTo>
                <a:cubicBezTo>
                  <a:pt x="681" y="464"/>
                  <a:pt x="647" y="444"/>
                  <a:pt x="493" y="2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73" name="Freeform 55" hidden="0"/>
          <p:cNvSpPr>
            <a:spLocks noEditPoints="1"/>
          </p:cNvSpPr>
          <p:nvPr isPhoto="0" userDrawn="0"/>
        </p:nvSpPr>
        <p:spPr bwMode="auto">
          <a:xfrm>
            <a:off x="7999867" y="1795187"/>
            <a:ext cx="588580" cy="516260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 fill="norm" stroke="1" extrusionOk="0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1" hidden="0"/>
          <p:cNvSpPr>
            <a:spLocks noAdjustHandles="0" noChangeArrowheads="0"/>
          </p:cNvSpPr>
          <p:nvPr isPhoto="0" userDrawn="0"/>
        </p:nvSpPr>
        <p:spPr bwMode="auto">
          <a:xfrm>
            <a:off x="1870841" y="262582"/>
            <a:ext cx="812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С</a:t>
            </a:r>
            <a:r>
              <a:rPr lang="ru-RU" sz="2400" b="1">
                <a:solidFill>
                  <a:srgbClr val="002060"/>
                </a:solidFill>
              </a:rPr>
              <a:t>ервис «К школе готов» </a:t>
            </a:r>
            <a:endParaRPr lang="ru-RU" sz="2400" b="1">
              <a:solidFill>
                <a:srgbClr val="002060"/>
              </a:solidFill>
            </a:endParaRPr>
          </a:p>
        </p:txBody>
      </p:sp>
      <p:pic>
        <p:nvPicPr>
          <p:cNvPr id="5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43264" y="1079890"/>
            <a:ext cx="8669507" cy="4505899"/>
          </a:xfrm>
          <a:prstGeom prst="rect">
            <a:avLst/>
          </a:prstGeom>
        </p:spPr>
      </p:pic>
      <p:pic>
        <p:nvPicPr>
          <p:cNvPr id="6" name="Picture 2" descr="http://disk.yandex.net/qr/?clean=1&amp;text=https://clck.ru/gwDep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10371630" y="724247"/>
            <a:ext cx="1190625" cy="1190625"/>
          </a:xfrm>
          <a:prstGeom prst="rect">
            <a:avLst/>
          </a:prstGeom>
          <a:noFill/>
        </p:spPr>
      </p:pic>
      <p:sp>
        <p:nvSpPr>
          <p:cNvPr id="7" name="Прямоугольник 7" hidden="0"/>
          <p:cNvSpPr/>
          <p:nvPr isPhoto="0" userDrawn="0"/>
        </p:nvSpPr>
        <p:spPr bwMode="auto">
          <a:xfrm>
            <a:off x="3063765" y="616845"/>
            <a:ext cx="2106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u="sng">
                <a:solidFill>
                  <a:srgbClr val="1F497D"/>
                </a:solidFill>
                <a:latin typeface="Calibri"/>
                <a:ea typeface="Calibri"/>
                <a:hlinkClick r:id="rId4" tooltip="https://lecta.ru/ksg/"/>
              </a:rPr>
              <a:t>https://lecta.ru/ksg/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1" hidden="0"/>
          <p:cNvSpPr>
            <a:spLocks noAdjustHandles="0" noChangeArrowheads="0"/>
          </p:cNvSpPr>
          <p:nvPr isPhoto="0" userDrawn="0"/>
        </p:nvSpPr>
        <p:spPr bwMode="auto">
          <a:xfrm>
            <a:off x="1891862" y="304800"/>
            <a:ext cx="812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Личный кабинет</a:t>
            </a:r>
            <a:endParaRPr lang="ru-RU" sz="2400" b="1">
              <a:solidFill>
                <a:srgbClr val="002060"/>
              </a:solidFill>
            </a:endParaRPr>
          </a:p>
        </p:txBody>
      </p:sp>
      <p:pic>
        <p:nvPicPr>
          <p:cNvPr id="5" name="Рисунок 5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305706" y="1751417"/>
            <a:ext cx="5057775" cy="819150"/>
          </a:xfrm>
          <a:prstGeom prst="rect">
            <a:avLst/>
          </a:prstGeom>
        </p:spPr>
      </p:pic>
      <p:pic>
        <p:nvPicPr>
          <p:cNvPr id="6" name="Рисунок 6" hidden="0"/>
          <p:cNvPicPr>
            <a:picLocks noChangeAspect="1"/>
          </p:cNvPicPr>
          <p:nvPr isPhoto="0" userDrawn="0"/>
        </p:nvPicPr>
        <p:blipFill>
          <a:blip r:embed="rId3"/>
          <a:srcRect l="6218" t="0" r="7400" b="0"/>
          <a:stretch/>
        </p:blipFill>
        <p:spPr bwMode="auto">
          <a:xfrm>
            <a:off x="6274676" y="3454845"/>
            <a:ext cx="3069021" cy="1400175"/>
          </a:xfrm>
          <a:prstGeom prst="rect">
            <a:avLst/>
          </a:prstGeom>
        </p:spPr>
      </p:pic>
      <p:pic>
        <p:nvPicPr>
          <p:cNvPr id="7" name="Рисунок 8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519769" y="4163573"/>
            <a:ext cx="3038475" cy="1095375"/>
          </a:xfrm>
          <a:prstGeom prst="rect">
            <a:avLst/>
          </a:prstGeom>
        </p:spPr>
      </p:pic>
      <p:pic>
        <p:nvPicPr>
          <p:cNvPr id="8" name="Рисунок 9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361458" y="925566"/>
            <a:ext cx="10325100" cy="666750"/>
          </a:xfrm>
          <a:prstGeom prst="rect">
            <a:avLst/>
          </a:prstGeom>
        </p:spPr>
      </p:pic>
      <p:cxnSp>
        <p:nvCxnSpPr>
          <p:cNvPr id="9" name="Прямая со стрелкой 15" hidden="0"/>
          <p:cNvCxnSpPr>
            <a:cxnSpLocks/>
          </p:cNvCxnSpPr>
          <p:nvPr isPhoto="0" userDrawn="0"/>
        </p:nvCxnSpPr>
        <p:spPr bwMode="auto">
          <a:xfrm>
            <a:off x="5034455" y="2392253"/>
            <a:ext cx="2595725" cy="10625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17" hidden="0"/>
          <p:cNvCxnSpPr>
            <a:cxnSpLocks/>
            <a:endCxn id="7" idx="0"/>
          </p:cNvCxnSpPr>
          <p:nvPr isPhoto="0" userDrawn="0"/>
        </p:nvCxnSpPr>
        <p:spPr bwMode="auto">
          <a:xfrm flipH="1">
            <a:off x="2039007" y="2392253"/>
            <a:ext cx="1336497" cy="17713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20" hidden="0"/>
          <p:cNvPicPr>
            <a:picLocks noChangeAspect="1"/>
          </p:cNvPicPr>
          <p:nvPr isPhoto="0" userDrawn="0"/>
        </p:nvPicPr>
        <p:blipFill>
          <a:blip r:embed="rId6"/>
          <a:srcRect l="0" t="0" r="0" b="51791"/>
          <a:stretch/>
        </p:blipFill>
        <p:spPr bwMode="auto">
          <a:xfrm>
            <a:off x="519769" y="5258947"/>
            <a:ext cx="9744075" cy="353577"/>
          </a:xfrm>
          <a:prstGeom prst="rect">
            <a:avLst/>
          </a:prstGeom>
        </p:spPr>
      </p:pic>
      <p:pic>
        <p:nvPicPr>
          <p:cNvPr id="12" name="Рисунок 2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>
            <a:off x="2039006" y="4310325"/>
            <a:ext cx="762000" cy="257175"/>
          </a:xfrm>
          <a:prstGeom prst="rect">
            <a:avLst/>
          </a:prstGeom>
        </p:spPr>
      </p:pic>
      <p:pic>
        <p:nvPicPr>
          <p:cNvPr id="13" name="Рисунок 3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>
            <a:off x="2420006" y="4328286"/>
            <a:ext cx="762000" cy="257175"/>
          </a:xfrm>
          <a:prstGeom prst="rect">
            <a:avLst/>
          </a:prstGeom>
        </p:spPr>
      </p:pic>
      <p:pic>
        <p:nvPicPr>
          <p:cNvPr id="14" name="Picture 2" descr="http://disk.yandex.net/qr/?clean=1&amp;text=https://clck.ru/gwDep" hidden="0"/>
          <p:cNvPicPr>
            <a:picLocks noChangeAspect="1" noChangeArrowheads="1"/>
          </p:cNvPicPr>
          <p:nvPr isPhoto="0" userDrawn="0"/>
        </p:nvPicPr>
        <p:blipFill>
          <a:blip r:embed="rId8"/>
          <a:stretch/>
        </p:blipFill>
        <p:spPr bwMode="auto">
          <a:xfrm>
            <a:off x="10371630" y="724247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1" hidden="0"/>
          <p:cNvSpPr>
            <a:spLocks noAdjustHandles="0" noChangeArrowheads="0"/>
          </p:cNvSpPr>
          <p:nvPr isPhoto="0" userDrawn="0"/>
        </p:nvSpPr>
        <p:spPr bwMode="auto">
          <a:xfrm>
            <a:off x="1891862" y="304800"/>
            <a:ext cx="812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Взрослым о детях</a:t>
            </a:r>
            <a:endParaRPr/>
          </a:p>
        </p:txBody>
      </p:sp>
      <p:pic>
        <p:nvPicPr>
          <p:cNvPr id="5" name="Рисунок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81328" y="837872"/>
            <a:ext cx="9810750" cy="704850"/>
          </a:xfrm>
          <a:prstGeom prst="rect">
            <a:avLst/>
          </a:prstGeom>
        </p:spPr>
      </p:pic>
      <p:pic>
        <p:nvPicPr>
          <p:cNvPr id="6" name="Рисунок 5" hidden="0"/>
          <p:cNvPicPr>
            <a:picLocks noChangeAspect="1"/>
          </p:cNvPicPr>
          <p:nvPr isPhoto="0" userDrawn="0"/>
        </p:nvPicPr>
        <p:blipFill>
          <a:blip r:embed="rId3"/>
          <a:srcRect l="0" t="12255" r="0" b="0"/>
          <a:stretch/>
        </p:blipFill>
        <p:spPr bwMode="auto">
          <a:xfrm>
            <a:off x="1022459" y="1543379"/>
            <a:ext cx="3067050" cy="618468"/>
          </a:xfrm>
          <a:prstGeom prst="rect">
            <a:avLst/>
          </a:prstGeom>
        </p:spPr>
      </p:pic>
      <p:pic>
        <p:nvPicPr>
          <p:cNvPr id="7" name="Рисунок 6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7642006" y="1542722"/>
            <a:ext cx="1533525" cy="619125"/>
          </a:xfrm>
          <a:prstGeom prst="rect">
            <a:avLst/>
          </a:prstGeom>
        </p:spPr>
      </p:pic>
      <p:pic>
        <p:nvPicPr>
          <p:cNvPr id="8" name="Рисунок 7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100833" y="2161847"/>
            <a:ext cx="5574753" cy="2400397"/>
          </a:xfrm>
          <a:prstGeom prst="rect">
            <a:avLst/>
          </a:prstGeom>
        </p:spPr>
      </p:pic>
      <p:pic>
        <p:nvPicPr>
          <p:cNvPr id="9" name="Рисунок 8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100833" y="4562244"/>
            <a:ext cx="5574753" cy="1713851"/>
          </a:xfrm>
          <a:prstGeom prst="rect">
            <a:avLst/>
          </a:prstGeom>
        </p:spPr>
      </p:pic>
      <p:pic>
        <p:nvPicPr>
          <p:cNvPr id="10" name="Рисунок 9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>
            <a:off x="5790871" y="2165131"/>
            <a:ext cx="6306826" cy="2397113"/>
          </a:xfrm>
          <a:prstGeom prst="rect">
            <a:avLst/>
          </a:prstGeom>
        </p:spPr>
      </p:pic>
      <p:pic>
        <p:nvPicPr>
          <p:cNvPr id="11" name="Picture 2" descr="http://disk.yandex.net/qr/?clean=1&amp;text=https://clck.ru/gwDep" hidden="0"/>
          <p:cNvPicPr>
            <a:picLocks noChangeAspect="1" noChangeArrowheads="1"/>
          </p:cNvPicPr>
          <p:nvPr isPhoto="0" userDrawn="0"/>
        </p:nvPicPr>
        <p:blipFill>
          <a:blip r:embed="rId8"/>
          <a:stretch/>
        </p:blipFill>
        <p:spPr bwMode="auto">
          <a:xfrm>
            <a:off x="10371630" y="724247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2" hidden="0"/>
          <p:cNvSpPr>
            <a:spLocks noAdjustHandles="0" noChangeArrowheads="0"/>
          </p:cNvSpPr>
          <p:nvPr isPhoto="0" userDrawn="0"/>
        </p:nvSpPr>
        <p:spPr bwMode="auto">
          <a:xfrm>
            <a:off x="1891862" y="304800"/>
            <a:ext cx="812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Каталог заданий</a:t>
            </a:r>
            <a:endParaRPr lang="ru-RU" sz="2400" b="1">
              <a:solidFill>
                <a:srgbClr val="002060"/>
              </a:solidFill>
            </a:endParaRPr>
          </a:p>
        </p:txBody>
      </p:sp>
      <p:pic>
        <p:nvPicPr>
          <p:cNvPr id="5" name="Рисунок 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53245" y="850252"/>
            <a:ext cx="9572625" cy="657225"/>
          </a:xfrm>
          <a:prstGeom prst="rect">
            <a:avLst/>
          </a:prstGeom>
        </p:spPr>
      </p:pic>
      <p:pic>
        <p:nvPicPr>
          <p:cNvPr id="6" name="Рисунок 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353245" y="1507477"/>
            <a:ext cx="9572625" cy="3596104"/>
          </a:xfrm>
          <a:prstGeom prst="rect">
            <a:avLst/>
          </a:prstGeom>
        </p:spPr>
      </p:pic>
      <p:pic>
        <p:nvPicPr>
          <p:cNvPr id="7" name="Picture 2" descr="http://disk.yandex.net/qr/?clean=1&amp;text=https://clck.ru/gwDep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10371630" y="724247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2" hidden="0"/>
          <p:cNvSpPr>
            <a:spLocks noAdjustHandles="0" noChangeArrowheads="0"/>
          </p:cNvSpPr>
          <p:nvPr isPhoto="0" userDrawn="0"/>
        </p:nvSpPr>
        <p:spPr bwMode="auto">
          <a:xfrm>
            <a:off x="1891862" y="304800"/>
            <a:ext cx="812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Задания</a:t>
            </a:r>
            <a:endParaRPr lang="ru-RU" sz="2400" b="1">
              <a:solidFill>
                <a:srgbClr val="002060"/>
              </a:solidFill>
            </a:endParaRPr>
          </a:p>
        </p:txBody>
      </p:sp>
      <p:pic>
        <p:nvPicPr>
          <p:cNvPr id="5" name="Рисунок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1467" y="1011620"/>
            <a:ext cx="7877175" cy="609600"/>
          </a:xfrm>
          <a:prstGeom prst="rect">
            <a:avLst/>
          </a:prstGeom>
        </p:spPr>
      </p:pic>
      <p:pic>
        <p:nvPicPr>
          <p:cNvPr id="6" name="Рисунок 6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81467" y="1621220"/>
            <a:ext cx="3257550" cy="704850"/>
          </a:xfrm>
          <a:prstGeom prst="rect">
            <a:avLst/>
          </a:prstGeom>
        </p:spPr>
      </p:pic>
      <p:pic>
        <p:nvPicPr>
          <p:cNvPr id="7" name="Рисунок 7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3439017" y="1621220"/>
            <a:ext cx="4619625" cy="704850"/>
          </a:xfrm>
          <a:prstGeom prst="rect">
            <a:avLst/>
          </a:prstGeom>
        </p:spPr>
      </p:pic>
      <p:cxnSp>
        <p:nvCxnSpPr>
          <p:cNvPr id="8" name="Прямая со стрелкой 9" hidden="0"/>
          <p:cNvCxnSpPr>
            <a:cxnSpLocks/>
          </p:cNvCxnSpPr>
          <p:nvPr isPhoto="0" userDrawn="0"/>
        </p:nvCxnSpPr>
        <p:spPr bwMode="auto">
          <a:xfrm flipH="1" flipV="1">
            <a:off x="6926318" y="1621221"/>
            <a:ext cx="415158" cy="12231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13" hidden="0"/>
          <p:cNvCxnSpPr>
            <a:cxnSpLocks/>
          </p:cNvCxnSpPr>
          <p:nvPr isPhoto="0" userDrawn="0"/>
        </p:nvCxnSpPr>
        <p:spPr bwMode="auto">
          <a:xfrm flipH="1" flipV="1">
            <a:off x="641132" y="2249216"/>
            <a:ext cx="893378" cy="5951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19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3368401" y="3307728"/>
            <a:ext cx="2786227" cy="3473413"/>
          </a:xfrm>
          <a:prstGeom prst="rect">
            <a:avLst/>
          </a:prstGeom>
        </p:spPr>
      </p:pic>
      <p:cxnSp>
        <p:nvCxnSpPr>
          <p:cNvPr id="11" name="Прямая со стрелкой 21" hidden="0"/>
          <p:cNvCxnSpPr>
            <a:cxnSpLocks/>
          </p:cNvCxnSpPr>
          <p:nvPr isPhoto="0" userDrawn="0"/>
        </p:nvCxnSpPr>
        <p:spPr bwMode="auto">
          <a:xfrm>
            <a:off x="2972787" y="4824248"/>
            <a:ext cx="1231351" cy="9038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24" hidden="0"/>
          <p:cNvSpPr/>
          <p:nvPr isPhoto="0" userDrawn="0"/>
        </p:nvSpPr>
        <p:spPr bwMode="auto">
          <a:xfrm>
            <a:off x="110686" y="2935670"/>
            <a:ext cx="2803471" cy="536028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/>
              <a:t>Необходимо прослушать</a:t>
            </a:r>
            <a:endParaRPr/>
          </a:p>
        </p:txBody>
      </p:sp>
      <p:sp>
        <p:nvSpPr>
          <p:cNvPr id="13" name="Скругленный прямоугольник 27" hidden="0"/>
          <p:cNvSpPr/>
          <p:nvPr isPhoto="0" userDrawn="0"/>
        </p:nvSpPr>
        <p:spPr bwMode="auto">
          <a:xfrm>
            <a:off x="6198477" y="2908671"/>
            <a:ext cx="2209800" cy="536028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/>
              <a:t>Можно распечатать</a:t>
            </a:r>
            <a:endParaRPr/>
          </a:p>
        </p:txBody>
      </p:sp>
      <p:sp>
        <p:nvSpPr>
          <p:cNvPr id="14" name="Скругленный прямоугольник 28" hidden="0"/>
          <p:cNvSpPr/>
          <p:nvPr isPhoto="0" userDrawn="0"/>
        </p:nvSpPr>
        <p:spPr bwMode="auto">
          <a:xfrm>
            <a:off x="357352" y="4235669"/>
            <a:ext cx="2556805" cy="919123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Каждые 15 минут предлагается сделать зарядку</a:t>
            </a:r>
            <a:endParaRPr/>
          </a:p>
        </p:txBody>
      </p:sp>
      <p:pic>
        <p:nvPicPr>
          <p:cNvPr id="15" name="Picture 2" descr="http://disk.yandex.net/qr/?clean=1&amp;text=https://clck.ru/gwDep" hidden="0"/>
          <p:cNvPicPr>
            <a:picLocks noChangeAspect="1" noChangeArrowheads="1"/>
          </p:cNvPicPr>
          <p:nvPr isPhoto="0" userDrawn="0"/>
        </p:nvPicPr>
        <p:blipFill>
          <a:blip r:embed="rId6"/>
          <a:stretch/>
        </p:blipFill>
        <p:spPr bwMode="auto">
          <a:xfrm>
            <a:off x="10371630" y="724247"/>
            <a:ext cx="1190625" cy="1190625"/>
          </a:xfrm>
          <a:prstGeom prst="rect">
            <a:avLst/>
          </a:prstGeom>
          <a:noFill/>
        </p:spPr>
      </p:pic>
      <p:sp>
        <p:nvSpPr>
          <p:cNvPr id="16" name="Скругленный прямоугольник 15" hidden="0"/>
          <p:cNvSpPr/>
          <p:nvPr isPhoto="0" userDrawn="0"/>
        </p:nvSpPr>
        <p:spPr bwMode="auto">
          <a:xfrm>
            <a:off x="7303376" y="4468276"/>
            <a:ext cx="4475110" cy="1403119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/>
              <a:t>Методические материалы. </a:t>
            </a:r>
            <a:endParaRPr/>
          </a:p>
          <a:p>
            <a:pPr>
              <a:defRPr/>
            </a:pPr>
            <a:r>
              <a:rPr lang="ru-RU"/>
              <a:t>Дидактически выверенный контент. </a:t>
            </a:r>
            <a:endParaRPr/>
          </a:p>
          <a:p>
            <a:pPr>
              <a:defRPr/>
            </a:pPr>
            <a:r>
              <a:rPr lang="ru-RU"/>
              <a:t>Возможность использовать задания как в электронном, так и в печатном виде 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2" hidden="0"/>
          <p:cNvSpPr>
            <a:spLocks noAdjustHandles="0" noChangeArrowheads="0"/>
          </p:cNvSpPr>
          <p:nvPr isPhoto="0" userDrawn="0"/>
        </p:nvSpPr>
        <p:spPr bwMode="auto">
          <a:xfrm>
            <a:off x="1891862" y="304800"/>
            <a:ext cx="812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Приобрести сервис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5" name="Прямоугольник 3" hidden="0"/>
          <p:cNvSpPr/>
          <p:nvPr isPhoto="0" userDrawn="0"/>
        </p:nvSpPr>
        <p:spPr bwMode="auto">
          <a:xfrm>
            <a:off x="1891862" y="711361"/>
            <a:ext cx="2106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</a:rPr>
              <a:t>https://lecta.ru/ksg/</a:t>
            </a:r>
            <a:endParaRPr lang="ru-RU">
              <a:solidFill>
                <a:schemeClr val="accent1"/>
              </a:solidFill>
            </a:endParaRPr>
          </a:p>
        </p:txBody>
      </p:sp>
      <p:pic>
        <p:nvPicPr>
          <p:cNvPr id="6" name="Рисунок 4" hidden="0"/>
          <p:cNvPicPr>
            <a:picLocks noChangeAspect="1"/>
          </p:cNvPicPr>
          <p:nvPr isPhoto="0" userDrawn="0"/>
        </p:nvPicPr>
        <p:blipFill>
          <a:blip r:embed="rId2"/>
          <a:srcRect l="0" t="4352" r="0" b="0"/>
          <a:stretch/>
        </p:blipFill>
        <p:spPr bwMode="auto">
          <a:xfrm>
            <a:off x="659503" y="1080693"/>
            <a:ext cx="10845148" cy="5356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Группа 13" hidden="0"/>
          <p:cNvGrpSpPr/>
          <p:nvPr isPhoto="0" userDrawn="0"/>
        </p:nvGrpSpPr>
        <p:grpSpPr bwMode="auto">
          <a:xfrm>
            <a:off x="1618593" y="756745"/>
            <a:ext cx="5151440" cy="5562136"/>
            <a:chOff x="0" y="578123"/>
            <a:chExt cx="6039751" cy="6412874"/>
          </a:xfrm>
          <a:solidFill>
            <a:srgbClr val="FF8E8A"/>
          </a:solidFill>
        </p:grpSpPr>
        <p:pic>
          <p:nvPicPr>
            <p:cNvPr id="5" name="Рисунок 11" hidden="0"/>
            <p:cNvPicPr>
              <a:picLocks noChangeAspect="1"/>
            </p:cNvPicPr>
            <p:nvPr isPhoto="0" userDrawn="0"/>
          </p:nvPicPr>
          <p:blipFill>
            <a:blip r:embed="rId2"/>
            <a:srcRect l="5819" t="0" r="0" b="0"/>
            <a:stretch/>
          </p:blipFill>
          <p:spPr bwMode="auto">
            <a:xfrm>
              <a:off x="0" y="578123"/>
              <a:ext cx="6039751" cy="6412874"/>
            </a:xfrm>
            <a:prstGeom prst="rect">
              <a:avLst/>
            </a:prstGeom>
            <a:grpFill/>
          </p:spPr>
        </p:pic>
        <p:pic>
          <p:nvPicPr>
            <p:cNvPr id="6" name="Рисунок 7" hidden="0"/>
            <p:cNvPicPr>
              <a:picLocks noChangeAspect="1"/>
            </p:cNvPicPr>
            <p:nvPr isPhoto="0" userDrawn="0"/>
          </p:nvPicPr>
          <p:blipFill>
            <a:blip r:embed="rId3"/>
            <a:stretch/>
          </p:blipFill>
          <p:spPr bwMode="auto">
            <a:xfrm>
              <a:off x="1720074" y="2462555"/>
              <a:ext cx="177046" cy="205374"/>
            </a:xfrm>
            <a:prstGeom prst="rect">
              <a:avLst/>
            </a:prstGeom>
            <a:noFill/>
          </p:spPr>
        </p:pic>
      </p:grpSp>
      <p:sp>
        <p:nvSpPr>
          <p:cNvPr id="7" name="Прямоугольник 6" hidden="0"/>
          <p:cNvSpPr/>
          <p:nvPr isPhoto="0" userDrawn="0"/>
        </p:nvSpPr>
        <p:spPr bwMode="auto">
          <a:xfrm>
            <a:off x="6770033" y="2669025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>
                <a:solidFill>
                  <a:srgbClr val="5756D3"/>
                </a:solidFill>
                <a:latin typeface="Arial Black"/>
                <a:ea typeface="Roboto Black"/>
                <a:cs typeface="Roboto Black"/>
              </a:rPr>
              <a:t>WEBPROSV</a:t>
            </a:r>
            <a:endParaRPr lang="ru-RU" sz="4800">
              <a:solidFill>
                <a:srgbClr val="2E31A2"/>
              </a:solidFill>
              <a:latin typeface="Arial Black"/>
              <a:ea typeface="Roboto Black"/>
              <a:cs typeface="Roboto Black"/>
            </a:endParaRPr>
          </a:p>
        </p:txBody>
      </p:sp>
      <p:sp>
        <p:nvSpPr>
          <p:cNvPr id="8" name="TextBox 13" hidden="0"/>
          <p:cNvSpPr>
            <a:spLocks noAdjustHandles="0" noChangeArrowheads="0"/>
          </p:cNvSpPr>
          <p:nvPr isPhoto="0" userDrawn="0"/>
        </p:nvSpPr>
        <p:spPr bwMode="auto">
          <a:xfrm>
            <a:off x="277607" y="6318880"/>
            <a:ext cx="3429038" cy="410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60412">
              <a:lnSpc>
                <a:spcPts val="1617"/>
              </a:lnSpc>
              <a:spcBef>
                <a:spcPts val="0"/>
              </a:spcBef>
              <a:defRPr/>
            </a:pPr>
            <a:endParaRPr sz="1300">
              <a:solidFill>
                <a:schemeClr val="bg1">
                  <a:lumMod val="65000"/>
                </a:schemeClr>
              </a:solidFill>
              <a:latin typeface="Calibri"/>
            </a:endParaRPr>
          </a:p>
          <a:p>
            <a:pPr algn="ctr" defTabSz="660412">
              <a:lnSpc>
                <a:spcPts val="1617"/>
              </a:lnSpc>
              <a:spcBef>
                <a:spcPts val="0"/>
              </a:spcBef>
              <a:defRPr/>
            </a:pPr>
            <a:r>
              <a:rPr lang="en-US" sz="1150">
                <a:solidFill>
                  <a:schemeClr val="bg1">
                    <a:lumMod val="65000"/>
                  </a:schemeClr>
                </a:solidFill>
                <a:latin typeface="Lato"/>
              </a:rPr>
              <a:t>© АО «Издательство «Просвещение», 2023</a:t>
            </a:r>
            <a:endParaRPr/>
          </a:p>
        </p:txBody>
      </p:sp>
      <p:pic>
        <p:nvPicPr>
          <p:cNvPr id="9" name="Рисунок 1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10015476" y="5859172"/>
            <a:ext cx="860785" cy="852508"/>
          </a:xfrm>
          <a:prstGeom prst="rect">
            <a:avLst/>
          </a:prstGeom>
        </p:spPr>
      </p:pic>
      <p:sp>
        <p:nvSpPr>
          <p:cNvPr id="10" name="Прямоугольник 8" hidden="0"/>
          <p:cNvSpPr/>
          <p:nvPr isPhoto="0" userDrawn="0"/>
        </p:nvSpPr>
        <p:spPr bwMode="auto">
          <a:xfrm>
            <a:off x="7341945" y="5916094"/>
            <a:ext cx="26735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>
                <a:solidFill>
                  <a:srgbClr val="5756D3"/>
                </a:solidFill>
                <a:latin typeface="Arial Black"/>
                <a:ea typeface="Roboto Black"/>
                <a:cs typeface="Arial"/>
              </a:rPr>
              <a:t>Каталог </a:t>
            </a:r>
            <a:endParaRPr/>
          </a:p>
          <a:p>
            <a:pPr algn="r">
              <a:defRPr/>
            </a:pPr>
            <a:r>
              <a:rPr lang="ru-RU" sz="1400">
                <a:solidFill>
                  <a:srgbClr val="5756D3"/>
                </a:solidFill>
                <a:latin typeface="Arial Black"/>
                <a:ea typeface="Roboto Black"/>
                <a:cs typeface="Arial"/>
              </a:rPr>
              <a:t>цифровых сервисов </a:t>
            </a:r>
            <a:endParaRPr/>
          </a:p>
          <a:p>
            <a:pPr algn="r">
              <a:defRPr/>
            </a:pPr>
            <a:r>
              <a:rPr lang="en-US" sz="1400">
                <a:solidFill>
                  <a:srgbClr val="5756D3"/>
                </a:solidFill>
                <a:latin typeface="Arial Black"/>
                <a:ea typeface="Roboto Black"/>
                <a:cs typeface="Arial"/>
              </a:rPr>
              <a:t>Lecta</a:t>
            </a:r>
            <a:endParaRPr lang="ru-RU" sz="1050">
              <a:solidFill>
                <a:srgbClr val="2E31A2"/>
              </a:solidFill>
              <a:latin typeface="Arial"/>
              <a:ea typeface="Roboto Black"/>
              <a:cs typeface="Arial"/>
            </a:endParaRPr>
          </a:p>
        </p:txBody>
      </p:sp>
      <p:sp>
        <p:nvSpPr>
          <p:cNvPr id="11" name="Прямоугольник 2" hidden="0"/>
          <p:cNvSpPr/>
          <p:nvPr isPhoto="0" userDrawn="0"/>
        </p:nvSpPr>
        <p:spPr bwMode="auto">
          <a:xfrm>
            <a:off x="5741126" y="3500021"/>
            <a:ext cx="51351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>
                <a:solidFill>
                  <a:srgbClr val="2E31A2"/>
                </a:solidFill>
                <a:latin typeface="Arial"/>
                <a:ea typeface="Roboto Black"/>
                <a:cs typeface="Arial"/>
              </a:rPr>
              <a:t>промокод на скидку 30% на весь чек </a:t>
            </a:r>
            <a:endParaRPr/>
          </a:p>
          <a:p>
            <a:pPr algn="r">
              <a:defRPr/>
            </a:pPr>
            <a:r>
              <a:rPr lang="ru-RU" sz="1400">
                <a:solidFill>
                  <a:srgbClr val="2E31A2"/>
                </a:solidFill>
                <a:latin typeface="Arial"/>
                <a:ea typeface="Roboto Black"/>
                <a:cs typeface="Arial"/>
              </a:rPr>
              <a:t>на платформе </a:t>
            </a:r>
            <a:r>
              <a:rPr lang="en-US" sz="1400">
                <a:solidFill>
                  <a:srgbClr val="2E31A2"/>
                </a:solidFill>
                <a:latin typeface="Arial"/>
                <a:ea typeface="Roboto Black"/>
                <a:cs typeface="Arial"/>
              </a:rPr>
              <a:t>Lecta.ru</a:t>
            </a:r>
            <a:r>
              <a:rPr lang="ru-RU" sz="1400">
                <a:solidFill>
                  <a:srgbClr val="2E31A2"/>
                </a:solidFill>
                <a:latin typeface="Arial"/>
                <a:ea typeface="Roboto Black"/>
                <a:cs typeface="Arial"/>
              </a:rPr>
              <a:t> </a:t>
            </a:r>
            <a:endParaRPr/>
          </a:p>
          <a:p>
            <a:pPr algn="r">
              <a:defRPr/>
            </a:pPr>
            <a:r>
              <a:rPr lang="ru-RU" sz="1400">
                <a:solidFill>
                  <a:srgbClr val="2E31A2"/>
                </a:solidFill>
                <a:latin typeface="Arial"/>
                <a:ea typeface="Roboto Black"/>
                <a:cs typeface="Arial"/>
              </a:rPr>
              <a:t>действителен до </a:t>
            </a:r>
            <a:r>
              <a:rPr lang="en-US" sz="1400">
                <a:solidFill>
                  <a:srgbClr val="2E31A2"/>
                </a:solidFill>
                <a:latin typeface="Arial"/>
                <a:ea typeface="Roboto Black"/>
                <a:cs typeface="Arial"/>
              </a:rPr>
              <a:t>28</a:t>
            </a:r>
            <a:r>
              <a:rPr lang="ru-RU" sz="1400">
                <a:solidFill>
                  <a:srgbClr val="2E31A2"/>
                </a:solidFill>
                <a:latin typeface="Arial"/>
                <a:ea typeface="Roboto Black"/>
                <a:cs typeface="Arial"/>
              </a:rPr>
              <a:t>.0</a:t>
            </a:r>
            <a:r>
              <a:rPr lang="en-US" sz="1400">
                <a:solidFill>
                  <a:srgbClr val="2E31A2"/>
                </a:solidFill>
                <a:latin typeface="Arial"/>
                <a:ea typeface="Roboto Black"/>
                <a:cs typeface="Arial"/>
              </a:rPr>
              <a:t>2</a:t>
            </a:r>
            <a:r>
              <a:rPr lang="ru-RU" sz="1400">
                <a:solidFill>
                  <a:srgbClr val="2E31A2"/>
                </a:solidFill>
                <a:latin typeface="Arial"/>
                <a:ea typeface="Roboto Black"/>
                <a:cs typeface="Arial"/>
              </a:rPr>
              <a:t>.2023 включительно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5" hidden="0"/>
          <p:cNvSpPr>
            <a:spLocks noChangeArrowheads="1"/>
          </p:cNvSpPr>
          <p:nvPr isPhoto="0" userDrawn="0"/>
        </p:nvSpPr>
        <p:spPr bwMode="auto">
          <a:xfrm>
            <a:off x="-1" y="8533"/>
            <a:ext cx="12192001" cy="6849467"/>
          </a:xfrm>
          <a:prstGeom prst="rect">
            <a:avLst/>
          </a:prstGeom>
          <a:solidFill>
            <a:srgbClr val="F0F8F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5" name="Прямоугольник 97" hidden="0"/>
          <p:cNvSpPr/>
          <p:nvPr isPhoto="0" userDrawn="0"/>
        </p:nvSpPr>
        <p:spPr bwMode="auto">
          <a:xfrm>
            <a:off x="186184" y="2852936"/>
            <a:ext cx="11819633" cy="3360372"/>
          </a:xfrm>
          <a:prstGeom prst="rect">
            <a:avLst/>
          </a:prstGeom>
          <a:solidFill>
            <a:srgbClr val="D8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6" name="Rectangle 7" hidden="0"/>
          <p:cNvSpPr>
            <a:spLocks noChangeArrowheads="1"/>
          </p:cNvSpPr>
          <p:nvPr isPhoto="0" userDrawn="0"/>
        </p:nvSpPr>
        <p:spPr bwMode="auto">
          <a:xfrm>
            <a:off x="7573456" y="202455"/>
            <a:ext cx="1477453" cy="1233124"/>
          </a:xfrm>
          <a:prstGeom prst="rect">
            <a:avLst/>
          </a:prstGeom>
          <a:solidFill>
            <a:srgbClr val="9ED44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7" name="Rectangle 8" hidden="0"/>
          <p:cNvSpPr>
            <a:spLocks noChangeArrowheads="1"/>
          </p:cNvSpPr>
          <p:nvPr isPhoto="0" userDrawn="0"/>
        </p:nvSpPr>
        <p:spPr bwMode="auto">
          <a:xfrm>
            <a:off x="4618544" y="203634"/>
            <a:ext cx="1477453" cy="1233124"/>
          </a:xfrm>
          <a:prstGeom prst="rect">
            <a:avLst/>
          </a:prstGeom>
          <a:solidFill>
            <a:srgbClr val="9ED44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8" name="Rectangle 10" hidden="0"/>
          <p:cNvSpPr>
            <a:spLocks noChangeArrowheads="1"/>
          </p:cNvSpPr>
          <p:nvPr isPhoto="0" userDrawn="0"/>
        </p:nvSpPr>
        <p:spPr bwMode="auto">
          <a:xfrm>
            <a:off x="7573456" y="1436758"/>
            <a:ext cx="1477453" cy="1233124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9" name="Rectangle 11" hidden="0"/>
          <p:cNvSpPr>
            <a:spLocks noChangeArrowheads="1"/>
          </p:cNvSpPr>
          <p:nvPr isPhoto="0" userDrawn="0"/>
        </p:nvSpPr>
        <p:spPr bwMode="auto">
          <a:xfrm>
            <a:off x="3141092" y="203634"/>
            <a:ext cx="1477453" cy="1233124"/>
          </a:xfrm>
          <a:prstGeom prst="rect">
            <a:avLst/>
          </a:prstGeom>
          <a:solidFill>
            <a:srgbClr val="5471A9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10" name="Rectangle 12" hidden="0"/>
          <p:cNvSpPr>
            <a:spLocks noChangeArrowheads="1"/>
          </p:cNvSpPr>
          <p:nvPr isPhoto="0" userDrawn="0"/>
        </p:nvSpPr>
        <p:spPr bwMode="auto">
          <a:xfrm>
            <a:off x="6096003" y="203634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11" name="Rectangle 13" hidden="0"/>
          <p:cNvSpPr>
            <a:spLocks noChangeArrowheads="1"/>
          </p:cNvSpPr>
          <p:nvPr isPhoto="0" userDrawn="0"/>
        </p:nvSpPr>
        <p:spPr bwMode="auto">
          <a:xfrm>
            <a:off x="10528364" y="203634"/>
            <a:ext cx="1477453" cy="1233124"/>
          </a:xfrm>
          <a:prstGeom prst="rect">
            <a:avLst/>
          </a:prstGeom>
          <a:solidFill>
            <a:srgbClr val="43D1A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12" name="Rectangle 14" hidden="0"/>
          <p:cNvSpPr>
            <a:spLocks noChangeArrowheads="1"/>
          </p:cNvSpPr>
          <p:nvPr isPhoto="0" userDrawn="0"/>
        </p:nvSpPr>
        <p:spPr bwMode="auto">
          <a:xfrm>
            <a:off x="9050908" y="1436758"/>
            <a:ext cx="1477453" cy="1233124"/>
          </a:xfrm>
          <a:prstGeom prst="rect">
            <a:avLst/>
          </a:prstGeom>
          <a:solidFill>
            <a:srgbClr val="5471A9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13" name="Rectangle 15" hidden="0"/>
          <p:cNvSpPr>
            <a:spLocks noChangeArrowheads="1"/>
          </p:cNvSpPr>
          <p:nvPr isPhoto="0" userDrawn="0"/>
        </p:nvSpPr>
        <p:spPr bwMode="auto">
          <a:xfrm>
            <a:off x="186184" y="203634"/>
            <a:ext cx="1477453" cy="1233124"/>
          </a:xfrm>
          <a:prstGeom prst="rect">
            <a:avLst/>
          </a:prstGeom>
          <a:solidFill>
            <a:srgbClr val="43D1A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14" name="Rectangle 17" hidden="0"/>
          <p:cNvSpPr>
            <a:spLocks noChangeArrowheads="1"/>
          </p:cNvSpPr>
          <p:nvPr isPhoto="0" userDrawn="0"/>
        </p:nvSpPr>
        <p:spPr bwMode="auto">
          <a:xfrm>
            <a:off x="9050911" y="202455"/>
            <a:ext cx="1477453" cy="1233124"/>
          </a:xfrm>
          <a:prstGeom prst="rect">
            <a:avLst/>
          </a:prstGeom>
          <a:solidFill>
            <a:srgbClr val="F5B14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15" name="Rectangle 19" hidden="0"/>
          <p:cNvSpPr>
            <a:spLocks noChangeArrowheads="1"/>
          </p:cNvSpPr>
          <p:nvPr isPhoto="0" userDrawn="0"/>
        </p:nvSpPr>
        <p:spPr bwMode="auto">
          <a:xfrm>
            <a:off x="6096003" y="1436758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16" name="Rectangle 20" hidden="0"/>
          <p:cNvSpPr>
            <a:spLocks noChangeArrowheads="1"/>
          </p:cNvSpPr>
          <p:nvPr isPhoto="0" userDrawn="0"/>
        </p:nvSpPr>
        <p:spPr bwMode="auto">
          <a:xfrm>
            <a:off x="10528364" y="1436758"/>
            <a:ext cx="1477453" cy="1233124"/>
          </a:xfrm>
          <a:prstGeom prst="rect">
            <a:avLst/>
          </a:prstGeom>
          <a:solidFill>
            <a:srgbClr val="F5B14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17" name="Rectangle 21" hidden="0"/>
          <p:cNvSpPr>
            <a:spLocks noChangeArrowheads="1"/>
          </p:cNvSpPr>
          <p:nvPr isPhoto="0" userDrawn="0"/>
        </p:nvSpPr>
        <p:spPr bwMode="auto">
          <a:xfrm>
            <a:off x="4618544" y="1436758"/>
            <a:ext cx="1477453" cy="1233124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18" name="Rectangle 22" hidden="0"/>
          <p:cNvSpPr>
            <a:spLocks noChangeArrowheads="1"/>
          </p:cNvSpPr>
          <p:nvPr isPhoto="0" userDrawn="0"/>
        </p:nvSpPr>
        <p:spPr bwMode="auto">
          <a:xfrm>
            <a:off x="3141092" y="1436758"/>
            <a:ext cx="1477453" cy="1233124"/>
          </a:xfrm>
          <a:prstGeom prst="rect">
            <a:avLst/>
          </a:prstGeom>
          <a:solidFill>
            <a:srgbClr val="43D1A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19" name="Rectangle 24" hidden="0"/>
          <p:cNvSpPr>
            <a:spLocks noChangeArrowheads="1"/>
          </p:cNvSpPr>
          <p:nvPr isPhoto="0" userDrawn="0"/>
        </p:nvSpPr>
        <p:spPr bwMode="auto">
          <a:xfrm>
            <a:off x="1663636" y="203634"/>
            <a:ext cx="1477453" cy="1233124"/>
          </a:xfrm>
          <a:prstGeom prst="rect">
            <a:avLst/>
          </a:prstGeom>
          <a:solidFill>
            <a:srgbClr val="F5B14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20" name="Rectangle 25" hidden="0"/>
          <p:cNvSpPr>
            <a:spLocks noChangeArrowheads="1"/>
          </p:cNvSpPr>
          <p:nvPr isPhoto="0" userDrawn="0"/>
        </p:nvSpPr>
        <p:spPr bwMode="auto">
          <a:xfrm>
            <a:off x="1663636" y="1436758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21" name="Rectangle 29" hidden="0"/>
          <p:cNvSpPr>
            <a:spLocks noChangeArrowheads="1"/>
          </p:cNvSpPr>
          <p:nvPr isPhoto="0" userDrawn="0"/>
        </p:nvSpPr>
        <p:spPr bwMode="auto">
          <a:xfrm>
            <a:off x="186184" y="1436758"/>
            <a:ext cx="1477453" cy="1233124"/>
          </a:xfrm>
          <a:prstGeom prst="rect">
            <a:avLst/>
          </a:prstGeom>
          <a:solidFill>
            <a:srgbClr val="9ED44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22" name="Freeform 32" hidden="0"/>
          <p:cNvSpPr>
            <a:spLocks noEditPoints="1"/>
          </p:cNvSpPr>
          <p:nvPr isPhoto="0" userDrawn="0"/>
        </p:nvSpPr>
        <p:spPr bwMode="auto">
          <a:xfrm>
            <a:off x="8017892" y="1855717"/>
            <a:ext cx="591581" cy="444227"/>
          </a:xfrm>
          <a:custGeom>
            <a:avLst/>
            <a:gdLst>
              <a:gd name="T0" fmla="*/ 787 w 859"/>
              <a:gd name="T1" fmla="*/ 107 h 644"/>
              <a:gd name="T2" fmla="*/ 787 w 859"/>
              <a:gd name="T3" fmla="*/ 573 h 644"/>
              <a:gd name="T4" fmla="*/ 537 w 859"/>
              <a:gd name="T5" fmla="*/ 573 h 644"/>
              <a:gd name="T6" fmla="*/ 465 w 859"/>
              <a:gd name="T7" fmla="*/ 644 h 644"/>
              <a:gd name="T8" fmla="*/ 859 w 859"/>
              <a:gd name="T9" fmla="*/ 644 h 644"/>
              <a:gd name="T10" fmla="*/ 859 w 859"/>
              <a:gd name="T11" fmla="*/ 107 h 644"/>
              <a:gd name="T12" fmla="*/ 787 w 859"/>
              <a:gd name="T13" fmla="*/ 107 h 644"/>
              <a:gd name="T14" fmla="*/ 476 w 859"/>
              <a:gd name="T15" fmla="*/ 476 h 644"/>
              <a:gd name="T16" fmla="*/ 383 w 859"/>
              <a:gd name="T17" fmla="*/ 476 h 644"/>
              <a:gd name="T18" fmla="*/ 373 w 859"/>
              <a:gd name="T19" fmla="*/ 465 h 644"/>
              <a:gd name="T20" fmla="*/ 179 w 859"/>
              <a:gd name="T21" fmla="*/ 465 h 644"/>
              <a:gd name="T22" fmla="*/ 179 w 859"/>
              <a:gd name="T23" fmla="*/ 71 h 644"/>
              <a:gd name="T24" fmla="*/ 344 w 859"/>
              <a:gd name="T25" fmla="*/ 71 h 644"/>
              <a:gd name="T26" fmla="*/ 393 w 859"/>
              <a:gd name="T27" fmla="*/ 96 h 644"/>
              <a:gd name="T28" fmla="*/ 393 w 859"/>
              <a:gd name="T29" fmla="*/ 358 h 644"/>
              <a:gd name="T30" fmla="*/ 465 w 859"/>
              <a:gd name="T31" fmla="*/ 358 h 644"/>
              <a:gd name="T32" fmla="*/ 465 w 859"/>
              <a:gd name="T33" fmla="*/ 96 h 644"/>
              <a:gd name="T34" fmla="*/ 515 w 859"/>
              <a:gd name="T35" fmla="*/ 71 h 644"/>
              <a:gd name="T36" fmla="*/ 680 w 859"/>
              <a:gd name="T37" fmla="*/ 71 h 644"/>
              <a:gd name="T38" fmla="*/ 680 w 859"/>
              <a:gd name="T39" fmla="*/ 465 h 644"/>
              <a:gd name="T40" fmla="*/ 486 w 859"/>
              <a:gd name="T41" fmla="*/ 465 h 644"/>
              <a:gd name="T42" fmla="*/ 476 w 859"/>
              <a:gd name="T43" fmla="*/ 476 h 644"/>
              <a:gd name="T44" fmla="*/ 752 w 859"/>
              <a:gd name="T45" fmla="*/ 537 h 644"/>
              <a:gd name="T46" fmla="*/ 752 w 859"/>
              <a:gd name="T47" fmla="*/ 0 h 644"/>
              <a:gd name="T48" fmla="*/ 486 w 859"/>
              <a:gd name="T49" fmla="*/ 0 h 644"/>
              <a:gd name="T50" fmla="*/ 476 w 859"/>
              <a:gd name="T51" fmla="*/ 10 h 644"/>
              <a:gd name="T52" fmla="*/ 383 w 859"/>
              <a:gd name="T53" fmla="*/ 10 h 644"/>
              <a:gd name="T54" fmla="*/ 373 w 859"/>
              <a:gd name="T55" fmla="*/ 0 h 644"/>
              <a:gd name="T56" fmla="*/ 107 w 859"/>
              <a:gd name="T57" fmla="*/ 0 h 644"/>
              <a:gd name="T58" fmla="*/ 107 w 859"/>
              <a:gd name="T59" fmla="*/ 537 h 644"/>
              <a:gd name="T60" fmla="*/ 344 w 859"/>
              <a:gd name="T61" fmla="*/ 537 h 644"/>
              <a:gd name="T62" fmla="*/ 429 w 859"/>
              <a:gd name="T63" fmla="*/ 566 h 644"/>
              <a:gd name="T64" fmla="*/ 515 w 859"/>
              <a:gd name="T65" fmla="*/ 537 h 644"/>
              <a:gd name="T66" fmla="*/ 752 w 859"/>
              <a:gd name="T67" fmla="*/ 537 h 644"/>
              <a:gd name="T68" fmla="*/ 71 w 859"/>
              <a:gd name="T69" fmla="*/ 573 h 644"/>
              <a:gd name="T70" fmla="*/ 71 w 859"/>
              <a:gd name="T71" fmla="*/ 107 h 644"/>
              <a:gd name="T72" fmla="*/ 0 w 859"/>
              <a:gd name="T73" fmla="*/ 107 h 644"/>
              <a:gd name="T74" fmla="*/ 0 w 859"/>
              <a:gd name="T75" fmla="*/ 644 h 644"/>
              <a:gd name="T76" fmla="*/ 394 w 859"/>
              <a:gd name="T77" fmla="*/ 644 h 644"/>
              <a:gd name="T78" fmla="*/ 322 w 859"/>
              <a:gd name="T79" fmla="*/ 573 h 644"/>
              <a:gd name="T80" fmla="*/ 71 w 859"/>
              <a:gd name="T81" fmla="*/ 573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59" h="644" fill="norm" stroke="1" extrusionOk="0">
                <a:moveTo>
                  <a:pt x="787" y="107"/>
                </a:moveTo>
                <a:lnTo>
                  <a:pt x="787" y="573"/>
                </a:lnTo>
                <a:lnTo>
                  <a:pt x="537" y="573"/>
                </a:lnTo>
                <a:lnTo>
                  <a:pt x="465" y="644"/>
                </a:lnTo>
                <a:lnTo>
                  <a:pt x="859" y="644"/>
                </a:lnTo>
                <a:lnTo>
                  <a:pt x="859" y="107"/>
                </a:lnTo>
                <a:lnTo>
                  <a:pt x="787" y="107"/>
                </a:lnTo>
                <a:close/>
                <a:moveTo>
                  <a:pt x="476" y="476"/>
                </a:moveTo>
                <a:cubicBezTo>
                  <a:pt x="450" y="501"/>
                  <a:pt x="409" y="501"/>
                  <a:pt x="383" y="476"/>
                </a:cubicBezTo>
                <a:lnTo>
                  <a:pt x="373" y="465"/>
                </a:lnTo>
                <a:lnTo>
                  <a:pt x="179" y="465"/>
                </a:lnTo>
                <a:lnTo>
                  <a:pt x="179" y="71"/>
                </a:lnTo>
                <a:lnTo>
                  <a:pt x="344" y="71"/>
                </a:lnTo>
                <a:cubicBezTo>
                  <a:pt x="359" y="71"/>
                  <a:pt x="393" y="91"/>
                  <a:pt x="393" y="96"/>
                </a:cubicBezTo>
                <a:lnTo>
                  <a:pt x="393" y="358"/>
                </a:lnTo>
                <a:lnTo>
                  <a:pt x="465" y="358"/>
                </a:lnTo>
                <a:lnTo>
                  <a:pt x="465" y="96"/>
                </a:lnTo>
                <a:cubicBezTo>
                  <a:pt x="465" y="91"/>
                  <a:pt x="500" y="71"/>
                  <a:pt x="515" y="71"/>
                </a:cubicBezTo>
                <a:lnTo>
                  <a:pt x="680" y="71"/>
                </a:lnTo>
                <a:lnTo>
                  <a:pt x="680" y="465"/>
                </a:lnTo>
                <a:lnTo>
                  <a:pt x="486" y="465"/>
                </a:lnTo>
                <a:lnTo>
                  <a:pt x="476" y="476"/>
                </a:lnTo>
                <a:close/>
                <a:moveTo>
                  <a:pt x="752" y="537"/>
                </a:moveTo>
                <a:lnTo>
                  <a:pt x="752" y="0"/>
                </a:lnTo>
                <a:lnTo>
                  <a:pt x="486" y="0"/>
                </a:lnTo>
                <a:lnTo>
                  <a:pt x="476" y="10"/>
                </a:lnTo>
                <a:cubicBezTo>
                  <a:pt x="450" y="36"/>
                  <a:pt x="409" y="36"/>
                  <a:pt x="383" y="10"/>
                </a:cubicBezTo>
                <a:lnTo>
                  <a:pt x="373" y="0"/>
                </a:lnTo>
                <a:lnTo>
                  <a:pt x="107" y="0"/>
                </a:lnTo>
                <a:lnTo>
                  <a:pt x="107" y="537"/>
                </a:lnTo>
                <a:lnTo>
                  <a:pt x="344" y="537"/>
                </a:lnTo>
                <a:cubicBezTo>
                  <a:pt x="369" y="573"/>
                  <a:pt x="399" y="566"/>
                  <a:pt x="429" y="566"/>
                </a:cubicBezTo>
                <a:cubicBezTo>
                  <a:pt x="460" y="566"/>
                  <a:pt x="490" y="573"/>
                  <a:pt x="515" y="537"/>
                </a:cubicBezTo>
                <a:lnTo>
                  <a:pt x="752" y="537"/>
                </a:lnTo>
                <a:close/>
                <a:moveTo>
                  <a:pt x="71" y="573"/>
                </a:moveTo>
                <a:lnTo>
                  <a:pt x="71" y="107"/>
                </a:lnTo>
                <a:lnTo>
                  <a:pt x="0" y="107"/>
                </a:lnTo>
                <a:lnTo>
                  <a:pt x="0" y="644"/>
                </a:lnTo>
                <a:lnTo>
                  <a:pt x="394" y="644"/>
                </a:lnTo>
                <a:lnTo>
                  <a:pt x="322" y="573"/>
                </a:lnTo>
                <a:lnTo>
                  <a:pt x="71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23" name="Freeform 33" hidden="0"/>
          <p:cNvSpPr>
            <a:spLocks noEditPoints="1"/>
          </p:cNvSpPr>
          <p:nvPr isPhoto="0" userDrawn="0"/>
        </p:nvSpPr>
        <p:spPr bwMode="auto">
          <a:xfrm>
            <a:off x="8017892" y="610324"/>
            <a:ext cx="591581" cy="543275"/>
          </a:xfrm>
          <a:custGeom>
            <a:avLst/>
            <a:gdLst>
              <a:gd name="T0" fmla="*/ 143 w 859"/>
              <a:gd name="T1" fmla="*/ 645 h 788"/>
              <a:gd name="T2" fmla="*/ 143 w 859"/>
              <a:gd name="T3" fmla="*/ 430 h 788"/>
              <a:gd name="T4" fmla="*/ 716 w 859"/>
              <a:gd name="T5" fmla="*/ 430 h 788"/>
              <a:gd name="T6" fmla="*/ 716 w 859"/>
              <a:gd name="T7" fmla="*/ 645 h 788"/>
              <a:gd name="T8" fmla="*/ 143 w 859"/>
              <a:gd name="T9" fmla="*/ 645 h 788"/>
              <a:gd name="T10" fmla="*/ 179 w 859"/>
              <a:gd name="T11" fmla="*/ 72 h 788"/>
              <a:gd name="T12" fmla="*/ 680 w 859"/>
              <a:gd name="T13" fmla="*/ 72 h 788"/>
              <a:gd name="T14" fmla="*/ 716 w 859"/>
              <a:gd name="T15" fmla="*/ 108 h 788"/>
              <a:gd name="T16" fmla="*/ 716 w 859"/>
              <a:gd name="T17" fmla="*/ 358 h 788"/>
              <a:gd name="T18" fmla="*/ 465 w 859"/>
              <a:gd name="T19" fmla="*/ 358 h 788"/>
              <a:gd name="T20" fmla="*/ 465 w 859"/>
              <a:gd name="T21" fmla="*/ 108 h 788"/>
              <a:gd name="T22" fmla="*/ 393 w 859"/>
              <a:gd name="T23" fmla="*/ 108 h 788"/>
              <a:gd name="T24" fmla="*/ 393 w 859"/>
              <a:gd name="T25" fmla="*/ 358 h 788"/>
              <a:gd name="T26" fmla="*/ 143 w 859"/>
              <a:gd name="T27" fmla="*/ 358 h 788"/>
              <a:gd name="T28" fmla="*/ 143 w 859"/>
              <a:gd name="T29" fmla="*/ 108 h 788"/>
              <a:gd name="T30" fmla="*/ 179 w 859"/>
              <a:gd name="T31" fmla="*/ 72 h 788"/>
              <a:gd name="T32" fmla="*/ 787 w 859"/>
              <a:gd name="T33" fmla="*/ 179 h 788"/>
              <a:gd name="T34" fmla="*/ 787 w 859"/>
              <a:gd name="T35" fmla="*/ 108 h 788"/>
              <a:gd name="T36" fmla="*/ 680 w 859"/>
              <a:gd name="T37" fmla="*/ 0 h 788"/>
              <a:gd name="T38" fmla="*/ 179 w 859"/>
              <a:gd name="T39" fmla="*/ 0 h 788"/>
              <a:gd name="T40" fmla="*/ 71 w 859"/>
              <a:gd name="T41" fmla="*/ 108 h 788"/>
              <a:gd name="T42" fmla="*/ 71 w 859"/>
              <a:gd name="T43" fmla="*/ 179 h 788"/>
              <a:gd name="T44" fmla="*/ 0 w 859"/>
              <a:gd name="T45" fmla="*/ 179 h 788"/>
              <a:gd name="T46" fmla="*/ 0 w 859"/>
              <a:gd name="T47" fmla="*/ 358 h 788"/>
              <a:gd name="T48" fmla="*/ 71 w 859"/>
              <a:gd name="T49" fmla="*/ 358 h 788"/>
              <a:gd name="T50" fmla="*/ 71 w 859"/>
              <a:gd name="T51" fmla="*/ 716 h 788"/>
              <a:gd name="T52" fmla="*/ 143 w 859"/>
              <a:gd name="T53" fmla="*/ 716 h 788"/>
              <a:gd name="T54" fmla="*/ 143 w 859"/>
              <a:gd name="T55" fmla="*/ 788 h 788"/>
              <a:gd name="T56" fmla="*/ 214 w 859"/>
              <a:gd name="T57" fmla="*/ 788 h 788"/>
              <a:gd name="T58" fmla="*/ 214 w 859"/>
              <a:gd name="T59" fmla="*/ 716 h 788"/>
              <a:gd name="T60" fmla="*/ 644 w 859"/>
              <a:gd name="T61" fmla="*/ 716 h 788"/>
              <a:gd name="T62" fmla="*/ 644 w 859"/>
              <a:gd name="T63" fmla="*/ 788 h 788"/>
              <a:gd name="T64" fmla="*/ 716 w 859"/>
              <a:gd name="T65" fmla="*/ 788 h 788"/>
              <a:gd name="T66" fmla="*/ 716 w 859"/>
              <a:gd name="T67" fmla="*/ 716 h 788"/>
              <a:gd name="T68" fmla="*/ 787 w 859"/>
              <a:gd name="T69" fmla="*/ 716 h 788"/>
              <a:gd name="T70" fmla="*/ 787 w 859"/>
              <a:gd name="T71" fmla="*/ 358 h 788"/>
              <a:gd name="T72" fmla="*/ 859 w 859"/>
              <a:gd name="T73" fmla="*/ 358 h 788"/>
              <a:gd name="T74" fmla="*/ 859 w 859"/>
              <a:gd name="T75" fmla="*/ 179 h 788"/>
              <a:gd name="T76" fmla="*/ 787 w 859"/>
              <a:gd name="T77" fmla="*/ 179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9" h="788" fill="norm" stroke="1" extrusionOk="0">
                <a:moveTo>
                  <a:pt x="143" y="645"/>
                </a:moveTo>
                <a:lnTo>
                  <a:pt x="143" y="430"/>
                </a:lnTo>
                <a:lnTo>
                  <a:pt x="716" y="430"/>
                </a:lnTo>
                <a:lnTo>
                  <a:pt x="716" y="645"/>
                </a:lnTo>
                <a:lnTo>
                  <a:pt x="143" y="645"/>
                </a:lnTo>
                <a:close/>
                <a:moveTo>
                  <a:pt x="179" y="72"/>
                </a:moveTo>
                <a:lnTo>
                  <a:pt x="680" y="72"/>
                </a:lnTo>
                <a:cubicBezTo>
                  <a:pt x="700" y="72"/>
                  <a:pt x="716" y="88"/>
                  <a:pt x="716" y="108"/>
                </a:cubicBezTo>
                <a:lnTo>
                  <a:pt x="716" y="358"/>
                </a:lnTo>
                <a:lnTo>
                  <a:pt x="465" y="358"/>
                </a:lnTo>
                <a:lnTo>
                  <a:pt x="465" y="108"/>
                </a:lnTo>
                <a:lnTo>
                  <a:pt x="393" y="108"/>
                </a:lnTo>
                <a:lnTo>
                  <a:pt x="393" y="358"/>
                </a:lnTo>
                <a:lnTo>
                  <a:pt x="143" y="358"/>
                </a:lnTo>
                <a:lnTo>
                  <a:pt x="143" y="108"/>
                </a:lnTo>
                <a:cubicBezTo>
                  <a:pt x="143" y="88"/>
                  <a:pt x="159" y="72"/>
                  <a:pt x="179" y="72"/>
                </a:cubicBezTo>
                <a:close/>
                <a:moveTo>
                  <a:pt x="787" y="179"/>
                </a:moveTo>
                <a:lnTo>
                  <a:pt x="787" y="108"/>
                </a:lnTo>
                <a:cubicBezTo>
                  <a:pt x="787" y="48"/>
                  <a:pt x="739" y="0"/>
                  <a:pt x="680" y="0"/>
                </a:cubicBezTo>
                <a:lnTo>
                  <a:pt x="179" y="0"/>
                </a:lnTo>
                <a:cubicBezTo>
                  <a:pt x="120" y="0"/>
                  <a:pt x="71" y="48"/>
                  <a:pt x="71" y="108"/>
                </a:cubicBezTo>
                <a:lnTo>
                  <a:pt x="71" y="179"/>
                </a:lnTo>
                <a:lnTo>
                  <a:pt x="0" y="179"/>
                </a:lnTo>
                <a:lnTo>
                  <a:pt x="0" y="358"/>
                </a:lnTo>
                <a:lnTo>
                  <a:pt x="71" y="358"/>
                </a:lnTo>
                <a:lnTo>
                  <a:pt x="71" y="716"/>
                </a:lnTo>
                <a:lnTo>
                  <a:pt x="143" y="716"/>
                </a:lnTo>
                <a:lnTo>
                  <a:pt x="143" y="788"/>
                </a:lnTo>
                <a:lnTo>
                  <a:pt x="214" y="788"/>
                </a:lnTo>
                <a:lnTo>
                  <a:pt x="214" y="716"/>
                </a:lnTo>
                <a:lnTo>
                  <a:pt x="644" y="716"/>
                </a:lnTo>
                <a:lnTo>
                  <a:pt x="644" y="788"/>
                </a:lnTo>
                <a:lnTo>
                  <a:pt x="716" y="788"/>
                </a:lnTo>
                <a:lnTo>
                  <a:pt x="716" y="716"/>
                </a:lnTo>
                <a:lnTo>
                  <a:pt x="787" y="716"/>
                </a:lnTo>
                <a:lnTo>
                  <a:pt x="787" y="358"/>
                </a:lnTo>
                <a:lnTo>
                  <a:pt x="859" y="358"/>
                </a:lnTo>
                <a:lnTo>
                  <a:pt x="859" y="179"/>
                </a:lnTo>
                <a:lnTo>
                  <a:pt x="787" y="1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24" name="Rectangle 34" hidden="0"/>
          <p:cNvSpPr>
            <a:spLocks noChangeArrowheads="1"/>
          </p:cNvSpPr>
          <p:nvPr isPhoto="0" userDrawn="0"/>
        </p:nvSpPr>
        <p:spPr bwMode="auto">
          <a:xfrm>
            <a:off x="8141012" y="961577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25" name="Rectangle 35" hidden="0"/>
          <p:cNvSpPr>
            <a:spLocks noChangeArrowheads="1"/>
          </p:cNvSpPr>
          <p:nvPr isPhoto="0" userDrawn="0"/>
        </p:nvSpPr>
        <p:spPr bwMode="auto">
          <a:xfrm>
            <a:off x="8363231" y="961577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26" name="Rectangle 36" hidden="0"/>
          <p:cNvSpPr>
            <a:spLocks noChangeArrowheads="1"/>
          </p:cNvSpPr>
          <p:nvPr isPhoto="0" userDrawn="0"/>
        </p:nvSpPr>
        <p:spPr bwMode="auto">
          <a:xfrm>
            <a:off x="2279241" y="647861"/>
            <a:ext cx="246243" cy="48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27" name="Freeform 37" hidden="0"/>
          <p:cNvSpPr>
            <a:spLocks noEditPoints="1"/>
          </p:cNvSpPr>
          <p:nvPr isPhoto="0" userDrawn="0"/>
        </p:nvSpPr>
        <p:spPr bwMode="auto">
          <a:xfrm>
            <a:off x="2177144" y="560565"/>
            <a:ext cx="447441" cy="519263"/>
          </a:xfrm>
          <a:custGeom>
            <a:avLst/>
            <a:gdLst>
              <a:gd name="T0" fmla="*/ 212 w 651"/>
              <a:gd name="T1" fmla="*/ 446 h 752"/>
              <a:gd name="T2" fmla="*/ 281 w 651"/>
              <a:gd name="T3" fmla="*/ 680 h 752"/>
              <a:gd name="T4" fmla="*/ 290 w 651"/>
              <a:gd name="T5" fmla="*/ 680 h 752"/>
              <a:gd name="T6" fmla="*/ 290 w 651"/>
              <a:gd name="T7" fmla="*/ 348 h 752"/>
              <a:gd name="T8" fmla="*/ 254 w 651"/>
              <a:gd name="T9" fmla="*/ 286 h 752"/>
              <a:gd name="T10" fmla="*/ 326 w 651"/>
              <a:gd name="T11" fmla="*/ 215 h 752"/>
              <a:gd name="T12" fmla="*/ 397 w 651"/>
              <a:gd name="T13" fmla="*/ 286 h 752"/>
              <a:gd name="T14" fmla="*/ 362 w 651"/>
              <a:gd name="T15" fmla="*/ 348 h 752"/>
              <a:gd name="T16" fmla="*/ 362 w 651"/>
              <a:gd name="T17" fmla="*/ 680 h 752"/>
              <a:gd name="T18" fmla="*/ 370 w 651"/>
              <a:gd name="T19" fmla="*/ 680 h 752"/>
              <a:gd name="T20" fmla="*/ 435 w 651"/>
              <a:gd name="T21" fmla="*/ 456 h 752"/>
              <a:gd name="T22" fmla="*/ 573 w 651"/>
              <a:gd name="T23" fmla="*/ 245 h 752"/>
              <a:gd name="T24" fmla="*/ 326 w 651"/>
              <a:gd name="T25" fmla="*/ 72 h 752"/>
              <a:gd name="T26" fmla="*/ 79 w 651"/>
              <a:gd name="T27" fmla="*/ 245 h 752"/>
              <a:gd name="T28" fmla="*/ 212 w 651"/>
              <a:gd name="T29" fmla="*/ 446 h 752"/>
              <a:gd name="T30" fmla="*/ 5 w 651"/>
              <a:gd name="T31" fmla="*/ 241 h 752"/>
              <a:gd name="T32" fmla="*/ 326 w 651"/>
              <a:gd name="T33" fmla="*/ 0 h 752"/>
              <a:gd name="T34" fmla="*/ 647 w 651"/>
              <a:gd name="T35" fmla="*/ 241 h 752"/>
              <a:gd name="T36" fmla="*/ 651 w 651"/>
              <a:gd name="T37" fmla="*/ 257 h 752"/>
              <a:gd name="T38" fmla="*/ 502 w 651"/>
              <a:gd name="T39" fmla="*/ 481 h 752"/>
              <a:gd name="T40" fmla="*/ 424 w 651"/>
              <a:gd name="T41" fmla="*/ 752 h 752"/>
              <a:gd name="T42" fmla="*/ 227 w 651"/>
              <a:gd name="T43" fmla="*/ 752 h 752"/>
              <a:gd name="T44" fmla="*/ 150 w 651"/>
              <a:gd name="T45" fmla="*/ 481 h 752"/>
              <a:gd name="T46" fmla="*/ 0 w 651"/>
              <a:gd name="T47" fmla="*/ 257 h 752"/>
              <a:gd name="T48" fmla="*/ 5 w 651"/>
              <a:gd name="T49" fmla="*/ 24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51" h="752" fill="norm" stroke="1" extrusionOk="0">
                <a:moveTo>
                  <a:pt x="212" y="446"/>
                </a:moveTo>
                <a:lnTo>
                  <a:pt x="281" y="680"/>
                </a:lnTo>
                <a:lnTo>
                  <a:pt x="290" y="680"/>
                </a:lnTo>
                <a:lnTo>
                  <a:pt x="290" y="348"/>
                </a:lnTo>
                <a:cubicBezTo>
                  <a:pt x="254" y="336"/>
                  <a:pt x="254" y="313"/>
                  <a:pt x="254" y="286"/>
                </a:cubicBezTo>
                <a:cubicBezTo>
                  <a:pt x="254" y="247"/>
                  <a:pt x="286" y="215"/>
                  <a:pt x="326" y="215"/>
                </a:cubicBezTo>
                <a:cubicBezTo>
                  <a:pt x="365" y="215"/>
                  <a:pt x="397" y="247"/>
                  <a:pt x="397" y="286"/>
                </a:cubicBezTo>
                <a:cubicBezTo>
                  <a:pt x="397" y="313"/>
                  <a:pt x="398" y="336"/>
                  <a:pt x="362" y="348"/>
                </a:cubicBezTo>
                <a:lnTo>
                  <a:pt x="362" y="680"/>
                </a:lnTo>
                <a:lnTo>
                  <a:pt x="370" y="680"/>
                </a:lnTo>
                <a:lnTo>
                  <a:pt x="435" y="456"/>
                </a:lnTo>
                <a:lnTo>
                  <a:pt x="573" y="245"/>
                </a:lnTo>
                <a:cubicBezTo>
                  <a:pt x="536" y="142"/>
                  <a:pt x="436" y="72"/>
                  <a:pt x="326" y="72"/>
                </a:cubicBezTo>
                <a:cubicBezTo>
                  <a:pt x="215" y="72"/>
                  <a:pt x="116" y="142"/>
                  <a:pt x="79" y="245"/>
                </a:cubicBezTo>
                <a:lnTo>
                  <a:pt x="212" y="446"/>
                </a:lnTo>
                <a:close/>
                <a:moveTo>
                  <a:pt x="5" y="241"/>
                </a:moveTo>
                <a:cubicBezTo>
                  <a:pt x="46" y="99"/>
                  <a:pt x="178" y="0"/>
                  <a:pt x="326" y="0"/>
                </a:cubicBezTo>
                <a:cubicBezTo>
                  <a:pt x="473" y="0"/>
                  <a:pt x="605" y="99"/>
                  <a:pt x="647" y="241"/>
                </a:cubicBezTo>
                <a:lnTo>
                  <a:pt x="651" y="257"/>
                </a:lnTo>
                <a:lnTo>
                  <a:pt x="502" y="481"/>
                </a:lnTo>
                <a:lnTo>
                  <a:pt x="424" y="752"/>
                </a:lnTo>
                <a:lnTo>
                  <a:pt x="227" y="752"/>
                </a:lnTo>
                <a:lnTo>
                  <a:pt x="150" y="481"/>
                </a:lnTo>
                <a:lnTo>
                  <a:pt x="0" y="257"/>
                </a:lnTo>
                <a:lnTo>
                  <a:pt x="5" y="2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28" name="Freeform 38" hidden="0"/>
          <p:cNvSpPr>
            <a:spLocks noEditPoints="1"/>
          </p:cNvSpPr>
          <p:nvPr isPhoto="0" userDrawn="0"/>
        </p:nvSpPr>
        <p:spPr bwMode="auto">
          <a:xfrm>
            <a:off x="11074902" y="1789685"/>
            <a:ext cx="384377" cy="576290"/>
          </a:xfrm>
          <a:custGeom>
            <a:avLst/>
            <a:gdLst>
              <a:gd name="T0" fmla="*/ 315 w 559"/>
              <a:gd name="T1" fmla="*/ 314 h 838"/>
              <a:gd name="T2" fmla="*/ 384 w 559"/>
              <a:gd name="T3" fmla="*/ 314 h 838"/>
              <a:gd name="T4" fmla="*/ 384 w 559"/>
              <a:gd name="T5" fmla="*/ 244 h 838"/>
              <a:gd name="T6" fmla="*/ 315 w 559"/>
              <a:gd name="T7" fmla="*/ 244 h 838"/>
              <a:gd name="T8" fmla="*/ 315 w 559"/>
              <a:gd name="T9" fmla="*/ 314 h 838"/>
              <a:gd name="T10" fmla="*/ 175 w 559"/>
              <a:gd name="T11" fmla="*/ 314 h 838"/>
              <a:gd name="T12" fmla="*/ 245 w 559"/>
              <a:gd name="T13" fmla="*/ 314 h 838"/>
              <a:gd name="T14" fmla="*/ 245 w 559"/>
              <a:gd name="T15" fmla="*/ 244 h 838"/>
              <a:gd name="T16" fmla="*/ 175 w 559"/>
              <a:gd name="T17" fmla="*/ 244 h 838"/>
              <a:gd name="T18" fmla="*/ 175 w 559"/>
              <a:gd name="T19" fmla="*/ 314 h 838"/>
              <a:gd name="T20" fmla="*/ 175 w 559"/>
              <a:gd name="T21" fmla="*/ 524 h 838"/>
              <a:gd name="T22" fmla="*/ 105 w 559"/>
              <a:gd name="T23" fmla="*/ 524 h 838"/>
              <a:gd name="T24" fmla="*/ 314 w 559"/>
              <a:gd name="T25" fmla="*/ 733 h 838"/>
              <a:gd name="T26" fmla="*/ 314 w 559"/>
              <a:gd name="T27" fmla="*/ 663 h 838"/>
              <a:gd name="T28" fmla="*/ 175 w 559"/>
              <a:gd name="T29" fmla="*/ 524 h 838"/>
              <a:gd name="T30" fmla="*/ 349 w 559"/>
              <a:gd name="T31" fmla="*/ 349 h 838"/>
              <a:gd name="T32" fmla="*/ 210 w 559"/>
              <a:gd name="T33" fmla="*/ 349 h 838"/>
              <a:gd name="T34" fmla="*/ 140 w 559"/>
              <a:gd name="T35" fmla="*/ 279 h 838"/>
              <a:gd name="T36" fmla="*/ 210 w 559"/>
              <a:gd name="T37" fmla="*/ 209 h 838"/>
              <a:gd name="T38" fmla="*/ 256 w 559"/>
              <a:gd name="T39" fmla="*/ 228 h 838"/>
              <a:gd name="T40" fmla="*/ 280 w 559"/>
              <a:gd name="T41" fmla="*/ 249 h 838"/>
              <a:gd name="T42" fmla="*/ 303 w 559"/>
              <a:gd name="T43" fmla="*/ 228 h 838"/>
              <a:gd name="T44" fmla="*/ 349 w 559"/>
              <a:gd name="T45" fmla="*/ 209 h 838"/>
              <a:gd name="T46" fmla="*/ 419 w 559"/>
              <a:gd name="T47" fmla="*/ 279 h 838"/>
              <a:gd name="T48" fmla="*/ 349 w 559"/>
              <a:gd name="T49" fmla="*/ 349 h 838"/>
              <a:gd name="T50" fmla="*/ 349 w 559"/>
              <a:gd name="T51" fmla="*/ 140 h 838"/>
              <a:gd name="T52" fmla="*/ 280 w 559"/>
              <a:gd name="T53" fmla="*/ 159 h 838"/>
              <a:gd name="T54" fmla="*/ 210 w 559"/>
              <a:gd name="T55" fmla="*/ 140 h 838"/>
              <a:gd name="T56" fmla="*/ 70 w 559"/>
              <a:gd name="T57" fmla="*/ 279 h 838"/>
              <a:gd name="T58" fmla="*/ 210 w 559"/>
              <a:gd name="T59" fmla="*/ 419 h 838"/>
              <a:gd name="T60" fmla="*/ 245 w 559"/>
              <a:gd name="T61" fmla="*/ 419 h 838"/>
              <a:gd name="T62" fmla="*/ 245 w 559"/>
              <a:gd name="T63" fmla="*/ 454 h 838"/>
              <a:gd name="T64" fmla="*/ 314 w 559"/>
              <a:gd name="T65" fmla="*/ 454 h 838"/>
              <a:gd name="T66" fmla="*/ 314 w 559"/>
              <a:gd name="T67" fmla="*/ 419 h 838"/>
              <a:gd name="T68" fmla="*/ 349 w 559"/>
              <a:gd name="T69" fmla="*/ 419 h 838"/>
              <a:gd name="T70" fmla="*/ 489 w 559"/>
              <a:gd name="T71" fmla="*/ 279 h 838"/>
              <a:gd name="T72" fmla="*/ 349 w 559"/>
              <a:gd name="T73" fmla="*/ 140 h 838"/>
              <a:gd name="T74" fmla="*/ 489 w 559"/>
              <a:gd name="T75" fmla="*/ 768 h 838"/>
              <a:gd name="T76" fmla="*/ 317 w 559"/>
              <a:gd name="T77" fmla="*/ 768 h 838"/>
              <a:gd name="T78" fmla="*/ 70 w 559"/>
              <a:gd name="T79" fmla="*/ 522 h 838"/>
              <a:gd name="T80" fmla="*/ 70 w 559"/>
              <a:gd name="T81" fmla="*/ 279 h 838"/>
              <a:gd name="T82" fmla="*/ 279 w 559"/>
              <a:gd name="T83" fmla="*/ 70 h 838"/>
              <a:gd name="T84" fmla="*/ 489 w 559"/>
              <a:gd name="T85" fmla="*/ 279 h 838"/>
              <a:gd name="T86" fmla="*/ 489 w 559"/>
              <a:gd name="T87" fmla="*/ 768 h 838"/>
              <a:gd name="T88" fmla="*/ 279 w 559"/>
              <a:gd name="T89" fmla="*/ 0 h 838"/>
              <a:gd name="T90" fmla="*/ 0 w 559"/>
              <a:gd name="T91" fmla="*/ 279 h 838"/>
              <a:gd name="T92" fmla="*/ 0 w 559"/>
              <a:gd name="T93" fmla="*/ 522 h 838"/>
              <a:gd name="T94" fmla="*/ 317 w 559"/>
              <a:gd name="T95" fmla="*/ 838 h 838"/>
              <a:gd name="T96" fmla="*/ 559 w 559"/>
              <a:gd name="T97" fmla="*/ 838 h 838"/>
              <a:gd name="T98" fmla="*/ 559 w 559"/>
              <a:gd name="T99" fmla="*/ 279 h 838"/>
              <a:gd name="T100" fmla="*/ 279 w 559"/>
              <a:gd name="T101" fmla="*/ 0 h 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9" h="838" fill="norm" stroke="1" extrusionOk="0">
                <a:moveTo>
                  <a:pt x="315" y="314"/>
                </a:moveTo>
                <a:lnTo>
                  <a:pt x="384" y="314"/>
                </a:lnTo>
                <a:lnTo>
                  <a:pt x="384" y="244"/>
                </a:lnTo>
                <a:lnTo>
                  <a:pt x="315" y="244"/>
                </a:lnTo>
                <a:lnTo>
                  <a:pt x="315" y="314"/>
                </a:lnTo>
                <a:close/>
                <a:moveTo>
                  <a:pt x="175" y="314"/>
                </a:moveTo>
                <a:lnTo>
                  <a:pt x="245" y="314"/>
                </a:lnTo>
                <a:lnTo>
                  <a:pt x="245" y="244"/>
                </a:lnTo>
                <a:lnTo>
                  <a:pt x="175" y="244"/>
                </a:lnTo>
                <a:lnTo>
                  <a:pt x="175" y="314"/>
                </a:lnTo>
                <a:close/>
                <a:moveTo>
                  <a:pt x="175" y="524"/>
                </a:moveTo>
                <a:lnTo>
                  <a:pt x="105" y="524"/>
                </a:lnTo>
                <a:cubicBezTo>
                  <a:pt x="105" y="628"/>
                  <a:pt x="210" y="733"/>
                  <a:pt x="314" y="733"/>
                </a:cubicBezTo>
                <a:lnTo>
                  <a:pt x="314" y="663"/>
                </a:lnTo>
                <a:cubicBezTo>
                  <a:pt x="245" y="663"/>
                  <a:pt x="175" y="594"/>
                  <a:pt x="175" y="524"/>
                </a:cubicBezTo>
                <a:close/>
                <a:moveTo>
                  <a:pt x="349" y="349"/>
                </a:moveTo>
                <a:lnTo>
                  <a:pt x="210" y="349"/>
                </a:lnTo>
                <a:cubicBezTo>
                  <a:pt x="171" y="349"/>
                  <a:pt x="140" y="318"/>
                  <a:pt x="140" y="279"/>
                </a:cubicBezTo>
                <a:cubicBezTo>
                  <a:pt x="140" y="241"/>
                  <a:pt x="171" y="209"/>
                  <a:pt x="210" y="209"/>
                </a:cubicBezTo>
                <a:cubicBezTo>
                  <a:pt x="227" y="209"/>
                  <a:pt x="243" y="216"/>
                  <a:pt x="256" y="228"/>
                </a:cubicBezTo>
                <a:lnTo>
                  <a:pt x="280" y="249"/>
                </a:lnTo>
                <a:lnTo>
                  <a:pt x="303" y="228"/>
                </a:lnTo>
                <a:cubicBezTo>
                  <a:pt x="316" y="216"/>
                  <a:pt x="332" y="209"/>
                  <a:pt x="349" y="209"/>
                </a:cubicBezTo>
                <a:cubicBezTo>
                  <a:pt x="388" y="209"/>
                  <a:pt x="419" y="241"/>
                  <a:pt x="419" y="279"/>
                </a:cubicBezTo>
                <a:cubicBezTo>
                  <a:pt x="419" y="318"/>
                  <a:pt x="388" y="349"/>
                  <a:pt x="349" y="349"/>
                </a:cubicBezTo>
                <a:close/>
                <a:moveTo>
                  <a:pt x="349" y="140"/>
                </a:moveTo>
                <a:cubicBezTo>
                  <a:pt x="325" y="140"/>
                  <a:pt x="301" y="146"/>
                  <a:pt x="280" y="159"/>
                </a:cubicBezTo>
                <a:cubicBezTo>
                  <a:pt x="258" y="146"/>
                  <a:pt x="234" y="140"/>
                  <a:pt x="210" y="140"/>
                </a:cubicBezTo>
                <a:cubicBezTo>
                  <a:pt x="133" y="140"/>
                  <a:pt x="70" y="202"/>
                  <a:pt x="70" y="279"/>
                </a:cubicBezTo>
                <a:cubicBezTo>
                  <a:pt x="70" y="356"/>
                  <a:pt x="133" y="419"/>
                  <a:pt x="210" y="419"/>
                </a:cubicBezTo>
                <a:lnTo>
                  <a:pt x="245" y="419"/>
                </a:lnTo>
                <a:lnTo>
                  <a:pt x="245" y="454"/>
                </a:lnTo>
                <a:lnTo>
                  <a:pt x="314" y="454"/>
                </a:lnTo>
                <a:lnTo>
                  <a:pt x="314" y="419"/>
                </a:lnTo>
                <a:lnTo>
                  <a:pt x="349" y="419"/>
                </a:lnTo>
                <a:cubicBezTo>
                  <a:pt x="426" y="419"/>
                  <a:pt x="489" y="356"/>
                  <a:pt x="489" y="279"/>
                </a:cubicBezTo>
                <a:cubicBezTo>
                  <a:pt x="489" y="202"/>
                  <a:pt x="426" y="140"/>
                  <a:pt x="349" y="140"/>
                </a:cubicBezTo>
                <a:close/>
                <a:moveTo>
                  <a:pt x="489" y="768"/>
                </a:moveTo>
                <a:lnTo>
                  <a:pt x="317" y="768"/>
                </a:lnTo>
                <a:cubicBezTo>
                  <a:pt x="181" y="768"/>
                  <a:pt x="70" y="658"/>
                  <a:pt x="70" y="522"/>
                </a:cubicBezTo>
                <a:lnTo>
                  <a:pt x="70" y="279"/>
                </a:lnTo>
                <a:cubicBezTo>
                  <a:pt x="70" y="164"/>
                  <a:pt x="164" y="70"/>
                  <a:pt x="279" y="70"/>
                </a:cubicBezTo>
                <a:cubicBezTo>
                  <a:pt x="395" y="70"/>
                  <a:pt x="489" y="164"/>
                  <a:pt x="489" y="279"/>
                </a:cubicBezTo>
                <a:lnTo>
                  <a:pt x="489" y="768"/>
                </a:lnTo>
                <a:close/>
                <a:moveTo>
                  <a:pt x="279" y="0"/>
                </a:moveTo>
                <a:cubicBezTo>
                  <a:pt x="125" y="0"/>
                  <a:pt x="0" y="125"/>
                  <a:pt x="0" y="279"/>
                </a:cubicBezTo>
                <a:lnTo>
                  <a:pt x="0" y="522"/>
                </a:lnTo>
                <a:cubicBezTo>
                  <a:pt x="0" y="696"/>
                  <a:pt x="142" y="838"/>
                  <a:pt x="317" y="838"/>
                </a:cubicBezTo>
                <a:lnTo>
                  <a:pt x="559" y="838"/>
                </a:lnTo>
                <a:lnTo>
                  <a:pt x="559" y="279"/>
                </a:lnTo>
                <a:cubicBezTo>
                  <a:pt x="559" y="125"/>
                  <a:pt x="433" y="0"/>
                  <a:pt x="2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29" name="Freeform 40" hidden="0"/>
          <p:cNvSpPr>
            <a:spLocks noEditPoints="1"/>
          </p:cNvSpPr>
          <p:nvPr isPhoto="0" userDrawn="0"/>
        </p:nvSpPr>
        <p:spPr bwMode="auto">
          <a:xfrm>
            <a:off x="3585527" y="1831707"/>
            <a:ext cx="588580" cy="492248"/>
          </a:xfrm>
          <a:custGeom>
            <a:avLst/>
            <a:gdLst>
              <a:gd name="T0" fmla="*/ 716 w 859"/>
              <a:gd name="T1" fmla="*/ 0 h 716"/>
              <a:gd name="T2" fmla="*/ 143 w 859"/>
              <a:gd name="T3" fmla="*/ 0 h 716"/>
              <a:gd name="T4" fmla="*/ 0 w 859"/>
              <a:gd name="T5" fmla="*/ 143 h 716"/>
              <a:gd name="T6" fmla="*/ 143 w 859"/>
              <a:gd name="T7" fmla="*/ 286 h 716"/>
              <a:gd name="T8" fmla="*/ 286 w 859"/>
              <a:gd name="T9" fmla="*/ 143 h 716"/>
              <a:gd name="T10" fmla="*/ 215 w 859"/>
              <a:gd name="T11" fmla="*/ 143 h 716"/>
              <a:gd name="T12" fmla="*/ 143 w 859"/>
              <a:gd name="T13" fmla="*/ 215 h 716"/>
              <a:gd name="T14" fmla="*/ 72 w 859"/>
              <a:gd name="T15" fmla="*/ 143 h 716"/>
              <a:gd name="T16" fmla="*/ 143 w 859"/>
              <a:gd name="T17" fmla="*/ 72 h 716"/>
              <a:gd name="T18" fmla="*/ 716 w 859"/>
              <a:gd name="T19" fmla="*/ 72 h 716"/>
              <a:gd name="T20" fmla="*/ 788 w 859"/>
              <a:gd name="T21" fmla="*/ 143 h 716"/>
              <a:gd name="T22" fmla="*/ 716 w 859"/>
              <a:gd name="T23" fmla="*/ 215 h 716"/>
              <a:gd name="T24" fmla="*/ 645 w 859"/>
              <a:gd name="T25" fmla="*/ 143 h 716"/>
              <a:gd name="T26" fmla="*/ 573 w 859"/>
              <a:gd name="T27" fmla="*/ 143 h 716"/>
              <a:gd name="T28" fmla="*/ 716 w 859"/>
              <a:gd name="T29" fmla="*/ 286 h 716"/>
              <a:gd name="T30" fmla="*/ 859 w 859"/>
              <a:gd name="T31" fmla="*/ 143 h 716"/>
              <a:gd name="T32" fmla="*/ 716 w 859"/>
              <a:gd name="T33" fmla="*/ 0 h 716"/>
              <a:gd name="T34" fmla="*/ 394 w 859"/>
              <a:gd name="T35" fmla="*/ 143 h 716"/>
              <a:gd name="T36" fmla="*/ 394 w 859"/>
              <a:gd name="T37" fmla="*/ 573 h 716"/>
              <a:gd name="T38" fmla="*/ 465 w 859"/>
              <a:gd name="T39" fmla="*/ 573 h 716"/>
              <a:gd name="T40" fmla="*/ 465 w 859"/>
              <a:gd name="T41" fmla="*/ 143 h 716"/>
              <a:gd name="T42" fmla="*/ 394 w 859"/>
              <a:gd name="T43" fmla="*/ 143 h 716"/>
              <a:gd name="T44" fmla="*/ 537 w 859"/>
              <a:gd name="T45" fmla="*/ 262 h 716"/>
              <a:gd name="T46" fmla="*/ 537 w 859"/>
              <a:gd name="T47" fmla="*/ 573 h 716"/>
              <a:gd name="T48" fmla="*/ 609 w 859"/>
              <a:gd name="T49" fmla="*/ 573 h 716"/>
              <a:gd name="T50" fmla="*/ 609 w 859"/>
              <a:gd name="T51" fmla="*/ 329 h 716"/>
              <a:gd name="T52" fmla="*/ 537 w 859"/>
              <a:gd name="T53" fmla="*/ 262 h 716"/>
              <a:gd name="T54" fmla="*/ 250 w 859"/>
              <a:gd name="T55" fmla="*/ 329 h 716"/>
              <a:gd name="T56" fmla="*/ 250 w 859"/>
              <a:gd name="T57" fmla="*/ 573 h 716"/>
              <a:gd name="T58" fmla="*/ 322 w 859"/>
              <a:gd name="T59" fmla="*/ 573 h 716"/>
              <a:gd name="T60" fmla="*/ 322 w 859"/>
              <a:gd name="T61" fmla="*/ 262 h 716"/>
              <a:gd name="T62" fmla="*/ 250 w 859"/>
              <a:gd name="T63" fmla="*/ 329 h 716"/>
              <a:gd name="T64" fmla="*/ 143 w 859"/>
              <a:gd name="T65" fmla="*/ 716 h 716"/>
              <a:gd name="T66" fmla="*/ 716 w 859"/>
              <a:gd name="T67" fmla="*/ 716 h 716"/>
              <a:gd name="T68" fmla="*/ 716 w 859"/>
              <a:gd name="T69" fmla="*/ 645 h 716"/>
              <a:gd name="T70" fmla="*/ 143 w 859"/>
              <a:gd name="T71" fmla="*/ 645 h 716"/>
              <a:gd name="T72" fmla="*/ 143 w 859"/>
              <a:gd name="T73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9" h="716" fill="norm" stroke="1" extrusionOk="0">
                <a:moveTo>
                  <a:pt x="716" y="0"/>
                </a:moveTo>
                <a:lnTo>
                  <a:pt x="143" y="0"/>
                </a:ln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3" y="286"/>
                </a:cubicBezTo>
                <a:cubicBezTo>
                  <a:pt x="222" y="286"/>
                  <a:pt x="286" y="215"/>
                  <a:pt x="286" y="143"/>
                </a:cubicBezTo>
                <a:lnTo>
                  <a:pt x="215" y="143"/>
                </a:lnTo>
                <a:cubicBezTo>
                  <a:pt x="215" y="179"/>
                  <a:pt x="183" y="215"/>
                  <a:pt x="143" y="215"/>
                </a:cubicBezTo>
                <a:cubicBezTo>
                  <a:pt x="104" y="215"/>
                  <a:pt x="72" y="183"/>
                  <a:pt x="72" y="143"/>
                </a:cubicBezTo>
                <a:cubicBezTo>
                  <a:pt x="72" y="104"/>
                  <a:pt x="104" y="72"/>
                  <a:pt x="143" y="72"/>
                </a:cubicBezTo>
                <a:lnTo>
                  <a:pt x="716" y="72"/>
                </a:lnTo>
                <a:cubicBezTo>
                  <a:pt x="756" y="72"/>
                  <a:pt x="788" y="104"/>
                  <a:pt x="788" y="143"/>
                </a:cubicBezTo>
                <a:cubicBezTo>
                  <a:pt x="788" y="183"/>
                  <a:pt x="756" y="215"/>
                  <a:pt x="716" y="215"/>
                </a:cubicBezTo>
                <a:cubicBezTo>
                  <a:pt x="677" y="215"/>
                  <a:pt x="645" y="179"/>
                  <a:pt x="645" y="143"/>
                </a:cubicBezTo>
                <a:lnTo>
                  <a:pt x="573" y="143"/>
                </a:lnTo>
                <a:cubicBezTo>
                  <a:pt x="573" y="215"/>
                  <a:pt x="637" y="286"/>
                  <a:pt x="716" y="286"/>
                </a:cubicBezTo>
                <a:cubicBezTo>
                  <a:pt x="795" y="286"/>
                  <a:pt x="859" y="222"/>
                  <a:pt x="859" y="143"/>
                </a:cubicBezTo>
                <a:cubicBezTo>
                  <a:pt x="859" y="64"/>
                  <a:pt x="795" y="0"/>
                  <a:pt x="716" y="0"/>
                </a:cubicBezTo>
                <a:close/>
                <a:moveTo>
                  <a:pt x="394" y="143"/>
                </a:moveTo>
                <a:lnTo>
                  <a:pt x="394" y="573"/>
                </a:lnTo>
                <a:lnTo>
                  <a:pt x="465" y="573"/>
                </a:lnTo>
                <a:lnTo>
                  <a:pt x="465" y="143"/>
                </a:lnTo>
                <a:lnTo>
                  <a:pt x="394" y="143"/>
                </a:lnTo>
                <a:close/>
                <a:moveTo>
                  <a:pt x="537" y="262"/>
                </a:moveTo>
                <a:lnTo>
                  <a:pt x="537" y="573"/>
                </a:lnTo>
                <a:lnTo>
                  <a:pt x="609" y="573"/>
                </a:lnTo>
                <a:lnTo>
                  <a:pt x="609" y="329"/>
                </a:lnTo>
                <a:cubicBezTo>
                  <a:pt x="573" y="312"/>
                  <a:pt x="573" y="289"/>
                  <a:pt x="537" y="262"/>
                </a:cubicBezTo>
                <a:close/>
                <a:moveTo>
                  <a:pt x="250" y="329"/>
                </a:moveTo>
                <a:lnTo>
                  <a:pt x="250" y="573"/>
                </a:lnTo>
                <a:lnTo>
                  <a:pt x="322" y="573"/>
                </a:lnTo>
                <a:lnTo>
                  <a:pt x="322" y="262"/>
                </a:lnTo>
                <a:cubicBezTo>
                  <a:pt x="286" y="289"/>
                  <a:pt x="286" y="312"/>
                  <a:pt x="250" y="329"/>
                </a:cubicBezTo>
                <a:close/>
                <a:moveTo>
                  <a:pt x="143" y="716"/>
                </a:moveTo>
                <a:lnTo>
                  <a:pt x="716" y="716"/>
                </a:lnTo>
                <a:lnTo>
                  <a:pt x="716" y="645"/>
                </a:lnTo>
                <a:lnTo>
                  <a:pt x="143" y="645"/>
                </a:lnTo>
                <a:lnTo>
                  <a:pt x="143" y="7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30" name="Freeform 41" hidden="0"/>
          <p:cNvSpPr/>
          <p:nvPr isPhoto="0" userDrawn="0"/>
        </p:nvSpPr>
        <p:spPr bwMode="auto">
          <a:xfrm>
            <a:off x="9471323" y="1819703"/>
            <a:ext cx="591581" cy="516260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4 h 752"/>
              <a:gd name="T8" fmla="*/ 144 w 860"/>
              <a:gd name="T9" fmla="*/ 475 h 752"/>
              <a:gd name="T10" fmla="*/ 149 w 860"/>
              <a:gd name="T11" fmla="*/ 484 h 752"/>
              <a:gd name="T12" fmla="*/ 430 w 860"/>
              <a:gd name="T13" fmla="*/ 644 h 752"/>
              <a:gd name="T14" fmla="*/ 573 w 860"/>
              <a:gd name="T15" fmla="*/ 610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5 h 752"/>
              <a:gd name="T22" fmla="*/ 215 w 860"/>
              <a:gd name="T23" fmla="*/ 376 h 752"/>
              <a:gd name="T24" fmla="*/ 430 w 860"/>
              <a:gd name="T25" fmla="*/ 501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8 h 752"/>
              <a:gd name="T32" fmla="*/ 142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5 h 752"/>
              <a:gd name="T40" fmla="*/ 454 w 860"/>
              <a:gd name="T41" fmla="*/ 204 h 752"/>
              <a:gd name="T42" fmla="*/ 391 w 860"/>
              <a:gd name="T43" fmla="*/ 247 h 752"/>
              <a:gd name="T44" fmla="*/ 390 w 860"/>
              <a:gd name="T45" fmla="*/ 249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0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 fill="norm" stroke="1" extrusionOk="0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4"/>
                </a:lnTo>
                <a:lnTo>
                  <a:pt x="144" y="475"/>
                </a:lnTo>
                <a:lnTo>
                  <a:pt x="149" y="484"/>
                </a:lnTo>
                <a:cubicBezTo>
                  <a:pt x="207" y="583"/>
                  <a:pt x="315" y="644"/>
                  <a:pt x="430" y="644"/>
                </a:cubicBezTo>
                <a:cubicBezTo>
                  <a:pt x="480" y="644"/>
                  <a:pt x="529" y="632"/>
                  <a:pt x="573" y="610"/>
                </a:cubicBezTo>
                <a:lnTo>
                  <a:pt x="573" y="528"/>
                </a:lnTo>
                <a:cubicBezTo>
                  <a:pt x="532" y="556"/>
                  <a:pt x="482" y="573"/>
                  <a:pt x="430" y="573"/>
                </a:cubicBezTo>
                <a:cubicBezTo>
                  <a:pt x="343" y="573"/>
                  <a:pt x="262" y="528"/>
                  <a:pt x="215" y="455"/>
                </a:cubicBezTo>
                <a:lnTo>
                  <a:pt x="215" y="376"/>
                </a:lnTo>
                <a:lnTo>
                  <a:pt x="430" y="501"/>
                </a:lnTo>
                <a:lnTo>
                  <a:pt x="553" y="430"/>
                </a:lnTo>
                <a:lnTo>
                  <a:pt x="483" y="388"/>
                </a:lnTo>
                <a:lnTo>
                  <a:pt x="430" y="418"/>
                </a:lnTo>
                <a:lnTo>
                  <a:pt x="142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5"/>
                </a:lnTo>
                <a:lnTo>
                  <a:pt x="454" y="204"/>
                </a:lnTo>
                <a:lnTo>
                  <a:pt x="391" y="247"/>
                </a:lnTo>
                <a:lnTo>
                  <a:pt x="390" y="249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0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grpSp>
        <p:nvGrpSpPr>
          <p:cNvPr id="31" name="Группа 96" hidden="0"/>
          <p:cNvGrpSpPr/>
          <p:nvPr isPhoto="0" userDrawn="0"/>
        </p:nvGrpSpPr>
        <p:grpSpPr bwMode="auto">
          <a:xfrm>
            <a:off x="9501353" y="538286"/>
            <a:ext cx="546537" cy="591303"/>
            <a:chOff x="477468" y="2705514"/>
            <a:chExt cx="409902" cy="443476"/>
          </a:xfrm>
        </p:grpSpPr>
        <p:sp>
          <p:nvSpPr>
            <p:cNvPr id="32" name="Freeform 42" hidden="0"/>
            <p:cNvSpPr>
              <a:spLocks noEditPoints="1"/>
            </p:cNvSpPr>
            <p:nvPr isPhoto="0" userDrawn="0"/>
          </p:nvSpPr>
          <p:spPr bwMode="auto">
            <a:xfrm>
              <a:off x="477468" y="2705514"/>
              <a:ext cx="409902" cy="387195"/>
            </a:xfrm>
            <a:custGeom>
              <a:avLst/>
              <a:gdLst>
                <a:gd name="T0" fmla="*/ 218 w 793"/>
                <a:gd name="T1" fmla="*/ 575 h 751"/>
                <a:gd name="T2" fmla="*/ 194 w 793"/>
                <a:gd name="T3" fmla="*/ 95 h 751"/>
                <a:gd name="T4" fmla="*/ 219 w 793"/>
                <a:gd name="T5" fmla="*/ 121 h 751"/>
                <a:gd name="T6" fmla="*/ 149 w 793"/>
                <a:gd name="T7" fmla="*/ 322 h 751"/>
                <a:gd name="T8" fmla="*/ 471 w 793"/>
                <a:gd name="T9" fmla="*/ 644 h 751"/>
                <a:gd name="T10" fmla="*/ 672 w 793"/>
                <a:gd name="T11" fmla="*/ 574 h 751"/>
                <a:gd name="T12" fmla="*/ 698 w 793"/>
                <a:gd name="T13" fmla="*/ 599 h 751"/>
                <a:gd name="T14" fmla="*/ 218 w 793"/>
                <a:gd name="T15" fmla="*/ 575 h 751"/>
                <a:gd name="T16" fmla="*/ 471 w 793"/>
                <a:gd name="T17" fmla="*/ 71 h 751"/>
                <a:gd name="T18" fmla="*/ 722 w 793"/>
                <a:gd name="T19" fmla="*/ 322 h 751"/>
                <a:gd name="T20" fmla="*/ 471 w 793"/>
                <a:gd name="T21" fmla="*/ 573 h 751"/>
                <a:gd name="T22" fmla="*/ 220 w 793"/>
                <a:gd name="T23" fmla="*/ 322 h 751"/>
                <a:gd name="T24" fmla="*/ 471 w 793"/>
                <a:gd name="T25" fmla="*/ 71 h 751"/>
                <a:gd name="T26" fmla="*/ 723 w 793"/>
                <a:gd name="T27" fmla="*/ 523 h 751"/>
                <a:gd name="T28" fmla="*/ 793 w 793"/>
                <a:gd name="T29" fmla="*/ 322 h 751"/>
                <a:gd name="T30" fmla="*/ 471 w 793"/>
                <a:gd name="T31" fmla="*/ 0 h 751"/>
                <a:gd name="T32" fmla="*/ 270 w 793"/>
                <a:gd name="T33" fmla="*/ 71 h 751"/>
                <a:gd name="T34" fmla="*/ 218 w 793"/>
                <a:gd name="T35" fmla="*/ 18 h 751"/>
                <a:gd name="T36" fmla="*/ 192 w 793"/>
                <a:gd name="T37" fmla="*/ 8 h 751"/>
                <a:gd name="T38" fmla="*/ 192 w 793"/>
                <a:gd name="T39" fmla="*/ 8 h 751"/>
                <a:gd name="T40" fmla="*/ 167 w 793"/>
                <a:gd name="T41" fmla="*/ 18 h 751"/>
                <a:gd name="T42" fmla="*/ 167 w 793"/>
                <a:gd name="T43" fmla="*/ 626 h 751"/>
                <a:gd name="T44" fmla="*/ 471 w 793"/>
                <a:gd name="T45" fmla="*/ 751 h 751"/>
                <a:gd name="T46" fmla="*/ 775 w 793"/>
                <a:gd name="T47" fmla="*/ 626 h 751"/>
                <a:gd name="T48" fmla="*/ 785 w 793"/>
                <a:gd name="T49" fmla="*/ 601 h 751"/>
                <a:gd name="T50" fmla="*/ 775 w 793"/>
                <a:gd name="T51" fmla="*/ 575 h 751"/>
                <a:gd name="T52" fmla="*/ 723 w 793"/>
                <a:gd name="T53" fmla="*/ 523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3" h="751" fill="norm" stroke="1" extrusionOk="0">
                  <a:moveTo>
                    <a:pt x="218" y="575"/>
                  </a:moveTo>
                  <a:cubicBezTo>
                    <a:pt x="87" y="444"/>
                    <a:pt x="79" y="236"/>
                    <a:pt x="194" y="95"/>
                  </a:cubicBezTo>
                  <a:lnTo>
                    <a:pt x="219" y="121"/>
                  </a:lnTo>
                  <a:cubicBezTo>
                    <a:pt x="175" y="176"/>
                    <a:pt x="149" y="246"/>
                    <a:pt x="149" y="322"/>
                  </a:cubicBezTo>
                  <a:cubicBezTo>
                    <a:pt x="149" y="500"/>
                    <a:pt x="293" y="644"/>
                    <a:pt x="471" y="644"/>
                  </a:cubicBezTo>
                  <a:cubicBezTo>
                    <a:pt x="547" y="644"/>
                    <a:pt x="617" y="618"/>
                    <a:pt x="672" y="574"/>
                  </a:cubicBezTo>
                  <a:lnTo>
                    <a:pt x="698" y="599"/>
                  </a:lnTo>
                  <a:cubicBezTo>
                    <a:pt x="557" y="714"/>
                    <a:pt x="349" y="706"/>
                    <a:pt x="218" y="575"/>
                  </a:cubicBezTo>
                  <a:close/>
                  <a:moveTo>
                    <a:pt x="471" y="71"/>
                  </a:moveTo>
                  <a:cubicBezTo>
                    <a:pt x="609" y="71"/>
                    <a:pt x="722" y="184"/>
                    <a:pt x="722" y="322"/>
                  </a:cubicBezTo>
                  <a:cubicBezTo>
                    <a:pt x="722" y="460"/>
                    <a:pt x="609" y="573"/>
                    <a:pt x="471" y="573"/>
                  </a:cubicBezTo>
                  <a:cubicBezTo>
                    <a:pt x="333" y="573"/>
                    <a:pt x="220" y="460"/>
                    <a:pt x="220" y="322"/>
                  </a:cubicBezTo>
                  <a:cubicBezTo>
                    <a:pt x="220" y="184"/>
                    <a:pt x="333" y="71"/>
                    <a:pt x="471" y="71"/>
                  </a:cubicBezTo>
                  <a:close/>
                  <a:moveTo>
                    <a:pt x="723" y="523"/>
                  </a:moveTo>
                  <a:cubicBezTo>
                    <a:pt x="767" y="468"/>
                    <a:pt x="793" y="398"/>
                    <a:pt x="793" y="322"/>
                  </a:cubicBezTo>
                  <a:cubicBezTo>
                    <a:pt x="793" y="144"/>
                    <a:pt x="649" y="0"/>
                    <a:pt x="471" y="0"/>
                  </a:cubicBezTo>
                  <a:cubicBezTo>
                    <a:pt x="395" y="0"/>
                    <a:pt x="325" y="26"/>
                    <a:pt x="270" y="71"/>
                  </a:cubicBezTo>
                  <a:lnTo>
                    <a:pt x="218" y="18"/>
                  </a:lnTo>
                  <a:cubicBezTo>
                    <a:pt x="211" y="11"/>
                    <a:pt x="202" y="8"/>
                    <a:pt x="192" y="8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83" y="8"/>
                    <a:pt x="174" y="11"/>
                    <a:pt x="167" y="18"/>
                  </a:cubicBezTo>
                  <a:cubicBezTo>
                    <a:pt x="0" y="186"/>
                    <a:pt x="0" y="458"/>
                    <a:pt x="167" y="626"/>
                  </a:cubicBezTo>
                  <a:cubicBezTo>
                    <a:pt x="251" y="710"/>
                    <a:pt x="361" y="751"/>
                    <a:pt x="471" y="751"/>
                  </a:cubicBezTo>
                  <a:cubicBezTo>
                    <a:pt x="581" y="751"/>
                    <a:pt x="691" y="710"/>
                    <a:pt x="775" y="626"/>
                  </a:cubicBezTo>
                  <a:cubicBezTo>
                    <a:pt x="782" y="619"/>
                    <a:pt x="785" y="610"/>
                    <a:pt x="785" y="601"/>
                  </a:cubicBezTo>
                  <a:cubicBezTo>
                    <a:pt x="785" y="591"/>
                    <a:pt x="782" y="582"/>
                    <a:pt x="775" y="575"/>
                  </a:cubicBezTo>
                  <a:lnTo>
                    <a:pt x="723" y="5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33" name="Rectangle 43" hidden="0"/>
            <p:cNvSpPr>
              <a:spLocks noChangeArrowheads="1"/>
            </p:cNvSpPr>
            <p:nvPr isPhoto="0" userDrawn="0"/>
          </p:nvSpPr>
          <p:spPr bwMode="auto">
            <a:xfrm>
              <a:off x="637377" y="3110722"/>
              <a:ext cx="148646" cy="38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2400"/>
            </a:p>
          </p:txBody>
        </p:sp>
      </p:grpSp>
      <p:sp>
        <p:nvSpPr>
          <p:cNvPr id="34" name="Freeform 44" hidden="0"/>
          <p:cNvSpPr>
            <a:spLocks noEditPoints="1"/>
          </p:cNvSpPr>
          <p:nvPr isPhoto="0" userDrawn="0"/>
        </p:nvSpPr>
        <p:spPr bwMode="auto">
          <a:xfrm>
            <a:off x="10966796" y="509539"/>
            <a:ext cx="573565" cy="621313"/>
          </a:xfrm>
          <a:custGeom>
            <a:avLst/>
            <a:gdLst>
              <a:gd name="T0" fmla="*/ 583 w 837"/>
              <a:gd name="T1" fmla="*/ 579 h 901"/>
              <a:gd name="T2" fmla="*/ 511 w 837"/>
              <a:gd name="T3" fmla="*/ 650 h 901"/>
              <a:gd name="T4" fmla="*/ 583 w 837"/>
              <a:gd name="T5" fmla="*/ 722 h 901"/>
              <a:gd name="T6" fmla="*/ 654 w 837"/>
              <a:gd name="T7" fmla="*/ 650 h 901"/>
              <a:gd name="T8" fmla="*/ 583 w 837"/>
              <a:gd name="T9" fmla="*/ 579 h 901"/>
              <a:gd name="T10" fmla="*/ 332 w 837"/>
              <a:gd name="T11" fmla="*/ 579 h 901"/>
              <a:gd name="T12" fmla="*/ 260 w 837"/>
              <a:gd name="T13" fmla="*/ 650 h 901"/>
              <a:gd name="T14" fmla="*/ 332 w 837"/>
              <a:gd name="T15" fmla="*/ 722 h 901"/>
              <a:gd name="T16" fmla="*/ 404 w 837"/>
              <a:gd name="T17" fmla="*/ 650 h 901"/>
              <a:gd name="T18" fmla="*/ 332 w 837"/>
              <a:gd name="T19" fmla="*/ 579 h 901"/>
              <a:gd name="T20" fmla="*/ 332 w 837"/>
              <a:gd name="T21" fmla="*/ 435 h 901"/>
              <a:gd name="T22" fmla="*/ 260 w 837"/>
              <a:gd name="T23" fmla="*/ 364 h 901"/>
              <a:gd name="T24" fmla="*/ 189 w 837"/>
              <a:gd name="T25" fmla="*/ 435 h 901"/>
              <a:gd name="T26" fmla="*/ 260 w 837"/>
              <a:gd name="T27" fmla="*/ 507 h 901"/>
              <a:gd name="T28" fmla="*/ 332 w 837"/>
              <a:gd name="T29" fmla="*/ 435 h 901"/>
              <a:gd name="T30" fmla="*/ 404 w 837"/>
              <a:gd name="T31" fmla="*/ 185 h 901"/>
              <a:gd name="T32" fmla="*/ 332 w 837"/>
              <a:gd name="T33" fmla="*/ 256 h 901"/>
              <a:gd name="T34" fmla="*/ 404 w 837"/>
              <a:gd name="T35" fmla="*/ 328 h 901"/>
              <a:gd name="T36" fmla="*/ 475 w 837"/>
              <a:gd name="T37" fmla="*/ 256 h 901"/>
              <a:gd name="T38" fmla="*/ 404 w 837"/>
              <a:gd name="T39" fmla="*/ 185 h 901"/>
              <a:gd name="T40" fmla="*/ 757 w 837"/>
              <a:gd name="T41" fmla="*/ 635 h 901"/>
              <a:gd name="T42" fmla="*/ 698 w 837"/>
              <a:gd name="T43" fmla="*/ 711 h 901"/>
              <a:gd name="T44" fmla="*/ 429 w 837"/>
              <a:gd name="T45" fmla="*/ 829 h 901"/>
              <a:gd name="T46" fmla="*/ 207 w 837"/>
              <a:gd name="T47" fmla="*/ 738 h 901"/>
              <a:gd name="T48" fmla="*/ 233 w 837"/>
              <a:gd name="T49" fmla="*/ 231 h 901"/>
              <a:gd name="T50" fmla="*/ 502 w 837"/>
              <a:gd name="T51" fmla="*/ 113 h 901"/>
              <a:gd name="T52" fmla="*/ 658 w 837"/>
              <a:gd name="T53" fmla="*/ 154 h 901"/>
              <a:gd name="T54" fmla="*/ 675 w 837"/>
              <a:gd name="T55" fmla="*/ 177 h 901"/>
              <a:gd name="T56" fmla="*/ 665 w 837"/>
              <a:gd name="T57" fmla="*/ 208 h 901"/>
              <a:gd name="T58" fmla="*/ 602 w 837"/>
              <a:gd name="T59" fmla="*/ 366 h 901"/>
              <a:gd name="T60" fmla="*/ 744 w 837"/>
              <a:gd name="T61" fmla="*/ 584 h 901"/>
              <a:gd name="T62" fmla="*/ 760 w 837"/>
              <a:gd name="T63" fmla="*/ 605 h 901"/>
              <a:gd name="T64" fmla="*/ 757 w 837"/>
              <a:gd name="T65" fmla="*/ 635 h 901"/>
              <a:gd name="T66" fmla="*/ 829 w 837"/>
              <a:gd name="T67" fmla="*/ 585 h 901"/>
              <a:gd name="T68" fmla="*/ 776 w 837"/>
              <a:gd name="T69" fmla="*/ 520 h 901"/>
              <a:gd name="T70" fmla="*/ 673 w 837"/>
              <a:gd name="T71" fmla="*/ 366 h 901"/>
              <a:gd name="T72" fmla="*/ 718 w 837"/>
              <a:gd name="T73" fmla="*/ 257 h 901"/>
              <a:gd name="T74" fmla="*/ 746 w 837"/>
              <a:gd name="T75" fmla="*/ 166 h 901"/>
              <a:gd name="T76" fmla="*/ 694 w 837"/>
              <a:gd name="T77" fmla="*/ 92 h 901"/>
              <a:gd name="T78" fmla="*/ 181 w 837"/>
              <a:gd name="T79" fmla="*/ 181 h 901"/>
              <a:gd name="T80" fmla="*/ 156 w 837"/>
              <a:gd name="T81" fmla="*/ 788 h 901"/>
              <a:gd name="T82" fmla="*/ 429 w 837"/>
              <a:gd name="T83" fmla="*/ 901 h 901"/>
              <a:gd name="T84" fmla="*/ 749 w 837"/>
              <a:gd name="T85" fmla="*/ 761 h 901"/>
              <a:gd name="T86" fmla="*/ 818 w 837"/>
              <a:gd name="T87" fmla="*/ 672 h 901"/>
              <a:gd name="T88" fmla="*/ 829 w 837"/>
              <a:gd name="T89" fmla="*/ 58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7" h="901" fill="norm" stroke="1" extrusionOk="0">
                <a:moveTo>
                  <a:pt x="583" y="579"/>
                </a:moveTo>
                <a:cubicBezTo>
                  <a:pt x="543" y="579"/>
                  <a:pt x="511" y="611"/>
                  <a:pt x="511" y="650"/>
                </a:cubicBezTo>
                <a:cubicBezTo>
                  <a:pt x="511" y="690"/>
                  <a:pt x="543" y="722"/>
                  <a:pt x="583" y="722"/>
                </a:cubicBezTo>
                <a:cubicBezTo>
                  <a:pt x="622" y="722"/>
                  <a:pt x="654" y="690"/>
                  <a:pt x="654" y="650"/>
                </a:cubicBezTo>
                <a:cubicBezTo>
                  <a:pt x="654" y="611"/>
                  <a:pt x="622" y="579"/>
                  <a:pt x="583" y="579"/>
                </a:cubicBezTo>
                <a:close/>
                <a:moveTo>
                  <a:pt x="332" y="579"/>
                </a:moveTo>
                <a:cubicBezTo>
                  <a:pt x="292" y="579"/>
                  <a:pt x="260" y="611"/>
                  <a:pt x="260" y="650"/>
                </a:cubicBezTo>
                <a:cubicBezTo>
                  <a:pt x="260" y="690"/>
                  <a:pt x="292" y="722"/>
                  <a:pt x="332" y="722"/>
                </a:cubicBezTo>
                <a:cubicBezTo>
                  <a:pt x="372" y="722"/>
                  <a:pt x="404" y="690"/>
                  <a:pt x="404" y="650"/>
                </a:cubicBezTo>
                <a:cubicBezTo>
                  <a:pt x="404" y="611"/>
                  <a:pt x="372" y="579"/>
                  <a:pt x="332" y="579"/>
                </a:cubicBezTo>
                <a:close/>
                <a:moveTo>
                  <a:pt x="332" y="435"/>
                </a:moveTo>
                <a:cubicBezTo>
                  <a:pt x="332" y="396"/>
                  <a:pt x="300" y="364"/>
                  <a:pt x="260" y="364"/>
                </a:cubicBezTo>
                <a:cubicBezTo>
                  <a:pt x="221" y="364"/>
                  <a:pt x="189" y="396"/>
                  <a:pt x="189" y="435"/>
                </a:cubicBezTo>
                <a:cubicBezTo>
                  <a:pt x="189" y="475"/>
                  <a:pt x="221" y="507"/>
                  <a:pt x="260" y="507"/>
                </a:cubicBezTo>
                <a:cubicBezTo>
                  <a:pt x="300" y="507"/>
                  <a:pt x="332" y="475"/>
                  <a:pt x="332" y="435"/>
                </a:cubicBezTo>
                <a:close/>
                <a:moveTo>
                  <a:pt x="404" y="185"/>
                </a:moveTo>
                <a:cubicBezTo>
                  <a:pt x="364" y="185"/>
                  <a:pt x="332" y="217"/>
                  <a:pt x="332" y="256"/>
                </a:cubicBezTo>
                <a:cubicBezTo>
                  <a:pt x="332" y="296"/>
                  <a:pt x="364" y="328"/>
                  <a:pt x="404" y="328"/>
                </a:cubicBezTo>
                <a:cubicBezTo>
                  <a:pt x="443" y="328"/>
                  <a:pt x="475" y="296"/>
                  <a:pt x="475" y="256"/>
                </a:cubicBezTo>
                <a:cubicBezTo>
                  <a:pt x="475" y="217"/>
                  <a:pt x="443" y="185"/>
                  <a:pt x="404" y="185"/>
                </a:cubicBezTo>
                <a:close/>
                <a:moveTo>
                  <a:pt x="757" y="635"/>
                </a:moveTo>
                <a:cubicBezTo>
                  <a:pt x="740" y="663"/>
                  <a:pt x="721" y="688"/>
                  <a:pt x="698" y="711"/>
                </a:cubicBezTo>
                <a:cubicBezTo>
                  <a:pt x="625" y="786"/>
                  <a:pt x="527" y="829"/>
                  <a:pt x="429" y="829"/>
                </a:cubicBezTo>
                <a:cubicBezTo>
                  <a:pt x="343" y="829"/>
                  <a:pt x="265" y="797"/>
                  <a:pt x="207" y="738"/>
                </a:cubicBezTo>
                <a:cubicBezTo>
                  <a:pt x="78" y="605"/>
                  <a:pt x="89" y="378"/>
                  <a:pt x="233" y="231"/>
                </a:cubicBezTo>
                <a:cubicBezTo>
                  <a:pt x="308" y="154"/>
                  <a:pt x="406" y="113"/>
                  <a:pt x="502" y="113"/>
                </a:cubicBezTo>
                <a:cubicBezTo>
                  <a:pt x="557" y="113"/>
                  <a:pt x="610" y="126"/>
                  <a:pt x="658" y="154"/>
                </a:cubicBezTo>
                <a:cubicBezTo>
                  <a:pt x="668" y="159"/>
                  <a:pt x="674" y="167"/>
                  <a:pt x="675" y="177"/>
                </a:cubicBezTo>
                <a:cubicBezTo>
                  <a:pt x="677" y="188"/>
                  <a:pt x="673" y="199"/>
                  <a:pt x="665" y="208"/>
                </a:cubicBezTo>
                <a:cubicBezTo>
                  <a:pt x="624" y="253"/>
                  <a:pt x="602" y="309"/>
                  <a:pt x="602" y="366"/>
                </a:cubicBezTo>
                <a:cubicBezTo>
                  <a:pt x="602" y="456"/>
                  <a:pt x="656" y="540"/>
                  <a:pt x="744" y="584"/>
                </a:cubicBezTo>
                <a:cubicBezTo>
                  <a:pt x="754" y="590"/>
                  <a:pt x="759" y="600"/>
                  <a:pt x="760" y="605"/>
                </a:cubicBezTo>
                <a:cubicBezTo>
                  <a:pt x="763" y="615"/>
                  <a:pt x="762" y="626"/>
                  <a:pt x="757" y="635"/>
                </a:cubicBezTo>
                <a:close/>
                <a:moveTo>
                  <a:pt x="829" y="585"/>
                </a:moveTo>
                <a:cubicBezTo>
                  <a:pt x="821" y="557"/>
                  <a:pt x="801" y="533"/>
                  <a:pt x="776" y="520"/>
                </a:cubicBezTo>
                <a:cubicBezTo>
                  <a:pt x="713" y="488"/>
                  <a:pt x="673" y="429"/>
                  <a:pt x="673" y="366"/>
                </a:cubicBezTo>
                <a:cubicBezTo>
                  <a:pt x="673" y="326"/>
                  <a:pt x="689" y="288"/>
                  <a:pt x="718" y="257"/>
                </a:cubicBezTo>
                <a:cubicBezTo>
                  <a:pt x="741" y="231"/>
                  <a:pt x="751" y="198"/>
                  <a:pt x="746" y="166"/>
                </a:cubicBezTo>
                <a:cubicBezTo>
                  <a:pt x="741" y="135"/>
                  <a:pt x="722" y="108"/>
                  <a:pt x="694" y="92"/>
                </a:cubicBezTo>
                <a:cubicBezTo>
                  <a:pt x="533" y="0"/>
                  <a:pt x="323" y="37"/>
                  <a:pt x="181" y="181"/>
                </a:cubicBezTo>
                <a:cubicBezTo>
                  <a:pt x="11" y="356"/>
                  <a:pt x="0" y="628"/>
                  <a:pt x="156" y="788"/>
                </a:cubicBezTo>
                <a:cubicBezTo>
                  <a:pt x="227" y="861"/>
                  <a:pt x="324" y="901"/>
                  <a:pt x="429" y="901"/>
                </a:cubicBezTo>
                <a:cubicBezTo>
                  <a:pt x="546" y="901"/>
                  <a:pt x="663" y="850"/>
                  <a:pt x="749" y="761"/>
                </a:cubicBezTo>
                <a:cubicBezTo>
                  <a:pt x="776" y="734"/>
                  <a:pt x="799" y="704"/>
                  <a:pt x="818" y="672"/>
                </a:cubicBezTo>
                <a:cubicBezTo>
                  <a:pt x="833" y="646"/>
                  <a:pt x="837" y="615"/>
                  <a:pt x="829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35" name="Freeform 45" hidden="0"/>
          <p:cNvSpPr>
            <a:spLocks noEditPoints="1"/>
          </p:cNvSpPr>
          <p:nvPr isPhoto="0" userDrawn="0"/>
        </p:nvSpPr>
        <p:spPr bwMode="auto">
          <a:xfrm>
            <a:off x="630619" y="1794187"/>
            <a:ext cx="588580" cy="567288"/>
          </a:xfrm>
          <a:custGeom>
            <a:avLst/>
            <a:gdLst>
              <a:gd name="T0" fmla="*/ 573 w 859"/>
              <a:gd name="T1" fmla="*/ 573 h 824"/>
              <a:gd name="T2" fmla="*/ 573 w 859"/>
              <a:gd name="T3" fmla="*/ 645 h 824"/>
              <a:gd name="T4" fmla="*/ 859 w 859"/>
              <a:gd name="T5" fmla="*/ 645 h 824"/>
              <a:gd name="T6" fmla="*/ 859 w 859"/>
              <a:gd name="T7" fmla="*/ 573 h 824"/>
              <a:gd name="T8" fmla="*/ 573 w 859"/>
              <a:gd name="T9" fmla="*/ 573 h 824"/>
              <a:gd name="T10" fmla="*/ 787 w 859"/>
              <a:gd name="T11" fmla="*/ 537 h 824"/>
              <a:gd name="T12" fmla="*/ 787 w 859"/>
              <a:gd name="T13" fmla="*/ 466 h 824"/>
              <a:gd name="T14" fmla="*/ 573 w 859"/>
              <a:gd name="T15" fmla="*/ 466 h 824"/>
              <a:gd name="T16" fmla="*/ 573 w 859"/>
              <a:gd name="T17" fmla="*/ 537 h 824"/>
              <a:gd name="T18" fmla="*/ 787 w 859"/>
              <a:gd name="T19" fmla="*/ 537 h 824"/>
              <a:gd name="T20" fmla="*/ 250 w 859"/>
              <a:gd name="T21" fmla="*/ 430 h 824"/>
              <a:gd name="T22" fmla="*/ 250 w 859"/>
              <a:gd name="T23" fmla="*/ 698 h 824"/>
              <a:gd name="T24" fmla="*/ 394 w 859"/>
              <a:gd name="T25" fmla="*/ 627 h 824"/>
              <a:gd name="T26" fmla="*/ 537 w 859"/>
              <a:gd name="T27" fmla="*/ 698 h 824"/>
              <a:gd name="T28" fmla="*/ 537 w 859"/>
              <a:gd name="T29" fmla="*/ 430 h 824"/>
              <a:gd name="T30" fmla="*/ 465 w 859"/>
              <a:gd name="T31" fmla="*/ 430 h 824"/>
              <a:gd name="T32" fmla="*/ 465 w 859"/>
              <a:gd name="T33" fmla="*/ 582 h 824"/>
              <a:gd name="T34" fmla="*/ 394 w 859"/>
              <a:gd name="T35" fmla="*/ 547 h 824"/>
              <a:gd name="T36" fmla="*/ 322 w 859"/>
              <a:gd name="T37" fmla="*/ 582 h 824"/>
              <a:gd name="T38" fmla="*/ 322 w 859"/>
              <a:gd name="T39" fmla="*/ 430 h 824"/>
              <a:gd name="T40" fmla="*/ 250 w 859"/>
              <a:gd name="T41" fmla="*/ 430 h 824"/>
              <a:gd name="T42" fmla="*/ 788 w 859"/>
              <a:gd name="T43" fmla="*/ 125 h 824"/>
              <a:gd name="T44" fmla="*/ 662 w 859"/>
              <a:gd name="T45" fmla="*/ 0 h 824"/>
              <a:gd name="T46" fmla="*/ 143 w 859"/>
              <a:gd name="T47" fmla="*/ 0 h 824"/>
              <a:gd name="T48" fmla="*/ 143 w 859"/>
              <a:gd name="T49" fmla="*/ 72 h 824"/>
              <a:gd name="T50" fmla="*/ 662 w 859"/>
              <a:gd name="T51" fmla="*/ 72 h 824"/>
              <a:gd name="T52" fmla="*/ 716 w 859"/>
              <a:gd name="T53" fmla="*/ 125 h 824"/>
              <a:gd name="T54" fmla="*/ 662 w 859"/>
              <a:gd name="T55" fmla="*/ 179 h 824"/>
              <a:gd name="T56" fmla="*/ 143 w 859"/>
              <a:gd name="T57" fmla="*/ 179 h 824"/>
              <a:gd name="T58" fmla="*/ 143 w 859"/>
              <a:gd name="T59" fmla="*/ 251 h 824"/>
              <a:gd name="T60" fmla="*/ 662 w 859"/>
              <a:gd name="T61" fmla="*/ 251 h 824"/>
              <a:gd name="T62" fmla="*/ 788 w 859"/>
              <a:gd name="T63" fmla="*/ 125 h 824"/>
              <a:gd name="T64" fmla="*/ 197 w 859"/>
              <a:gd name="T65" fmla="*/ 537 h 824"/>
              <a:gd name="T66" fmla="*/ 214 w 859"/>
              <a:gd name="T67" fmla="*/ 537 h 824"/>
              <a:gd name="T68" fmla="*/ 214 w 859"/>
              <a:gd name="T69" fmla="*/ 466 h 824"/>
              <a:gd name="T70" fmla="*/ 197 w 859"/>
              <a:gd name="T71" fmla="*/ 466 h 824"/>
              <a:gd name="T72" fmla="*/ 143 w 859"/>
              <a:gd name="T73" fmla="*/ 412 h 824"/>
              <a:gd name="T74" fmla="*/ 197 w 859"/>
              <a:gd name="T75" fmla="*/ 358 h 824"/>
              <a:gd name="T76" fmla="*/ 787 w 859"/>
              <a:gd name="T77" fmla="*/ 358 h 824"/>
              <a:gd name="T78" fmla="*/ 787 w 859"/>
              <a:gd name="T79" fmla="*/ 286 h 824"/>
              <a:gd name="T80" fmla="*/ 197 w 859"/>
              <a:gd name="T81" fmla="*/ 286 h 824"/>
              <a:gd name="T82" fmla="*/ 71 w 859"/>
              <a:gd name="T83" fmla="*/ 412 h 824"/>
              <a:gd name="T84" fmla="*/ 197 w 859"/>
              <a:gd name="T85" fmla="*/ 537 h 824"/>
              <a:gd name="T86" fmla="*/ 71 w 859"/>
              <a:gd name="T87" fmla="*/ 698 h 824"/>
              <a:gd name="T88" fmla="*/ 125 w 859"/>
              <a:gd name="T89" fmla="*/ 645 h 824"/>
              <a:gd name="T90" fmla="*/ 214 w 859"/>
              <a:gd name="T91" fmla="*/ 645 h 824"/>
              <a:gd name="T92" fmla="*/ 214 w 859"/>
              <a:gd name="T93" fmla="*/ 573 h 824"/>
              <a:gd name="T94" fmla="*/ 125 w 859"/>
              <a:gd name="T95" fmla="*/ 573 h 824"/>
              <a:gd name="T96" fmla="*/ 0 w 859"/>
              <a:gd name="T97" fmla="*/ 698 h 824"/>
              <a:gd name="T98" fmla="*/ 125 w 859"/>
              <a:gd name="T99" fmla="*/ 824 h 824"/>
              <a:gd name="T100" fmla="*/ 859 w 859"/>
              <a:gd name="T101" fmla="*/ 824 h 824"/>
              <a:gd name="T102" fmla="*/ 859 w 859"/>
              <a:gd name="T103" fmla="*/ 752 h 824"/>
              <a:gd name="T104" fmla="*/ 125 w 859"/>
              <a:gd name="T105" fmla="*/ 752 h 824"/>
              <a:gd name="T106" fmla="*/ 71 w 859"/>
              <a:gd name="T107" fmla="*/ 698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59" h="824" fill="norm" stroke="1" extrusionOk="0">
                <a:moveTo>
                  <a:pt x="573" y="573"/>
                </a:moveTo>
                <a:lnTo>
                  <a:pt x="573" y="645"/>
                </a:lnTo>
                <a:lnTo>
                  <a:pt x="859" y="645"/>
                </a:lnTo>
                <a:lnTo>
                  <a:pt x="859" y="573"/>
                </a:lnTo>
                <a:lnTo>
                  <a:pt x="573" y="573"/>
                </a:lnTo>
                <a:close/>
                <a:moveTo>
                  <a:pt x="787" y="537"/>
                </a:moveTo>
                <a:lnTo>
                  <a:pt x="787" y="466"/>
                </a:lnTo>
                <a:lnTo>
                  <a:pt x="573" y="466"/>
                </a:lnTo>
                <a:lnTo>
                  <a:pt x="573" y="537"/>
                </a:lnTo>
                <a:lnTo>
                  <a:pt x="787" y="537"/>
                </a:lnTo>
                <a:close/>
                <a:moveTo>
                  <a:pt x="250" y="430"/>
                </a:moveTo>
                <a:lnTo>
                  <a:pt x="250" y="698"/>
                </a:lnTo>
                <a:lnTo>
                  <a:pt x="394" y="627"/>
                </a:lnTo>
                <a:lnTo>
                  <a:pt x="537" y="698"/>
                </a:lnTo>
                <a:lnTo>
                  <a:pt x="537" y="430"/>
                </a:lnTo>
                <a:lnTo>
                  <a:pt x="465" y="430"/>
                </a:lnTo>
                <a:lnTo>
                  <a:pt x="465" y="582"/>
                </a:lnTo>
                <a:lnTo>
                  <a:pt x="394" y="547"/>
                </a:lnTo>
                <a:lnTo>
                  <a:pt x="322" y="582"/>
                </a:lnTo>
                <a:lnTo>
                  <a:pt x="322" y="430"/>
                </a:lnTo>
                <a:lnTo>
                  <a:pt x="250" y="430"/>
                </a:lnTo>
                <a:close/>
                <a:moveTo>
                  <a:pt x="788" y="125"/>
                </a:moveTo>
                <a:cubicBezTo>
                  <a:pt x="788" y="56"/>
                  <a:pt x="731" y="0"/>
                  <a:pt x="662" y="0"/>
                </a:cubicBezTo>
                <a:lnTo>
                  <a:pt x="143" y="0"/>
                </a:lnTo>
                <a:lnTo>
                  <a:pt x="143" y="72"/>
                </a:lnTo>
                <a:lnTo>
                  <a:pt x="662" y="72"/>
                </a:lnTo>
                <a:cubicBezTo>
                  <a:pt x="692" y="72"/>
                  <a:pt x="716" y="96"/>
                  <a:pt x="716" y="125"/>
                </a:cubicBezTo>
                <a:cubicBezTo>
                  <a:pt x="716" y="155"/>
                  <a:pt x="692" y="179"/>
                  <a:pt x="662" y="179"/>
                </a:cubicBezTo>
                <a:lnTo>
                  <a:pt x="143" y="179"/>
                </a:lnTo>
                <a:lnTo>
                  <a:pt x="143" y="251"/>
                </a:lnTo>
                <a:lnTo>
                  <a:pt x="662" y="251"/>
                </a:lnTo>
                <a:cubicBezTo>
                  <a:pt x="731" y="251"/>
                  <a:pt x="788" y="194"/>
                  <a:pt x="788" y="125"/>
                </a:cubicBezTo>
                <a:close/>
                <a:moveTo>
                  <a:pt x="197" y="537"/>
                </a:moveTo>
                <a:lnTo>
                  <a:pt x="214" y="537"/>
                </a:lnTo>
                <a:lnTo>
                  <a:pt x="214" y="466"/>
                </a:lnTo>
                <a:lnTo>
                  <a:pt x="197" y="466"/>
                </a:lnTo>
                <a:cubicBezTo>
                  <a:pt x="167" y="466"/>
                  <a:pt x="143" y="441"/>
                  <a:pt x="143" y="412"/>
                </a:cubicBezTo>
                <a:cubicBezTo>
                  <a:pt x="143" y="382"/>
                  <a:pt x="167" y="358"/>
                  <a:pt x="197" y="358"/>
                </a:cubicBezTo>
                <a:lnTo>
                  <a:pt x="787" y="358"/>
                </a:lnTo>
                <a:lnTo>
                  <a:pt x="787" y="286"/>
                </a:lnTo>
                <a:lnTo>
                  <a:pt x="197" y="286"/>
                </a:lnTo>
                <a:cubicBezTo>
                  <a:pt x="128" y="286"/>
                  <a:pt x="71" y="343"/>
                  <a:pt x="71" y="412"/>
                </a:cubicBezTo>
                <a:cubicBezTo>
                  <a:pt x="71" y="481"/>
                  <a:pt x="128" y="537"/>
                  <a:pt x="197" y="537"/>
                </a:cubicBezTo>
                <a:close/>
                <a:moveTo>
                  <a:pt x="71" y="698"/>
                </a:moveTo>
                <a:cubicBezTo>
                  <a:pt x="71" y="669"/>
                  <a:pt x="95" y="645"/>
                  <a:pt x="125" y="645"/>
                </a:cubicBezTo>
                <a:lnTo>
                  <a:pt x="214" y="645"/>
                </a:lnTo>
                <a:lnTo>
                  <a:pt x="214" y="573"/>
                </a:lnTo>
                <a:lnTo>
                  <a:pt x="125" y="573"/>
                </a:lnTo>
                <a:cubicBezTo>
                  <a:pt x="56" y="573"/>
                  <a:pt x="0" y="629"/>
                  <a:pt x="0" y="698"/>
                </a:cubicBezTo>
                <a:cubicBezTo>
                  <a:pt x="0" y="767"/>
                  <a:pt x="56" y="824"/>
                  <a:pt x="125" y="824"/>
                </a:cubicBezTo>
                <a:lnTo>
                  <a:pt x="859" y="824"/>
                </a:lnTo>
                <a:lnTo>
                  <a:pt x="859" y="752"/>
                </a:lnTo>
                <a:lnTo>
                  <a:pt x="125" y="752"/>
                </a:lnTo>
                <a:cubicBezTo>
                  <a:pt x="95" y="752"/>
                  <a:pt x="71" y="728"/>
                  <a:pt x="71" y="6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36" name="Freeform 46" hidden="0"/>
          <p:cNvSpPr>
            <a:spLocks noEditPoints="1"/>
          </p:cNvSpPr>
          <p:nvPr isPhoto="0" userDrawn="0"/>
        </p:nvSpPr>
        <p:spPr bwMode="auto">
          <a:xfrm>
            <a:off x="2195163" y="1780680"/>
            <a:ext cx="411407" cy="594301"/>
          </a:xfrm>
          <a:custGeom>
            <a:avLst/>
            <a:gdLst>
              <a:gd name="T0" fmla="*/ 275 w 598"/>
              <a:gd name="T1" fmla="*/ 251 h 860"/>
              <a:gd name="T2" fmla="*/ 347 w 598"/>
              <a:gd name="T3" fmla="*/ 179 h 860"/>
              <a:gd name="T4" fmla="*/ 419 w 598"/>
              <a:gd name="T5" fmla="*/ 251 h 860"/>
              <a:gd name="T6" fmla="*/ 347 w 598"/>
              <a:gd name="T7" fmla="*/ 322 h 860"/>
              <a:gd name="T8" fmla="*/ 275 w 598"/>
              <a:gd name="T9" fmla="*/ 251 h 860"/>
              <a:gd name="T10" fmla="*/ 598 w 598"/>
              <a:gd name="T11" fmla="*/ 752 h 860"/>
              <a:gd name="T12" fmla="*/ 449 w 598"/>
              <a:gd name="T13" fmla="*/ 352 h 860"/>
              <a:gd name="T14" fmla="*/ 490 w 598"/>
              <a:gd name="T15" fmla="*/ 251 h 860"/>
              <a:gd name="T16" fmla="*/ 383 w 598"/>
              <a:gd name="T17" fmla="*/ 113 h 860"/>
              <a:gd name="T18" fmla="*/ 383 w 598"/>
              <a:gd name="T19" fmla="*/ 36 h 860"/>
              <a:gd name="T20" fmla="*/ 347 w 598"/>
              <a:gd name="T21" fmla="*/ 0 h 860"/>
              <a:gd name="T22" fmla="*/ 311 w 598"/>
              <a:gd name="T23" fmla="*/ 36 h 860"/>
              <a:gd name="T24" fmla="*/ 311 w 598"/>
              <a:gd name="T25" fmla="*/ 113 h 860"/>
              <a:gd name="T26" fmla="*/ 204 w 598"/>
              <a:gd name="T27" fmla="*/ 251 h 860"/>
              <a:gd name="T28" fmla="*/ 245 w 598"/>
              <a:gd name="T29" fmla="*/ 352 h 860"/>
              <a:gd name="T30" fmla="*/ 196 w 598"/>
              <a:gd name="T31" fmla="*/ 485 h 860"/>
              <a:gd name="T32" fmla="*/ 260 w 598"/>
              <a:gd name="T33" fmla="*/ 519 h 860"/>
              <a:gd name="T34" fmla="*/ 308 w 598"/>
              <a:gd name="T35" fmla="*/ 388 h 860"/>
              <a:gd name="T36" fmla="*/ 347 w 598"/>
              <a:gd name="T37" fmla="*/ 394 h 860"/>
              <a:gd name="T38" fmla="*/ 386 w 598"/>
              <a:gd name="T39" fmla="*/ 388 h 860"/>
              <a:gd name="T40" fmla="*/ 459 w 598"/>
              <a:gd name="T41" fmla="*/ 586 h 860"/>
              <a:gd name="T42" fmla="*/ 347 w 598"/>
              <a:gd name="T43" fmla="*/ 607 h 860"/>
              <a:gd name="T44" fmla="*/ 72 w 598"/>
              <a:gd name="T45" fmla="*/ 453 h 860"/>
              <a:gd name="T46" fmla="*/ 26 w 598"/>
              <a:gd name="T47" fmla="*/ 440 h 860"/>
              <a:gd name="T48" fmla="*/ 11 w 598"/>
              <a:gd name="T49" fmla="*/ 491 h 860"/>
              <a:gd name="T50" fmla="*/ 145 w 598"/>
              <a:gd name="T51" fmla="*/ 623 h 860"/>
              <a:gd name="T52" fmla="*/ 96 w 598"/>
              <a:gd name="T53" fmla="*/ 752 h 860"/>
              <a:gd name="T54" fmla="*/ 134 w 598"/>
              <a:gd name="T55" fmla="*/ 860 h 860"/>
              <a:gd name="T56" fmla="*/ 210 w 598"/>
              <a:gd name="T57" fmla="*/ 654 h 860"/>
              <a:gd name="T58" fmla="*/ 347 w 598"/>
              <a:gd name="T59" fmla="*/ 679 h 860"/>
              <a:gd name="T60" fmla="*/ 483 w 598"/>
              <a:gd name="T61" fmla="*/ 653 h 860"/>
              <a:gd name="T62" fmla="*/ 560 w 598"/>
              <a:gd name="T63" fmla="*/ 860 h 860"/>
              <a:gd name="T64" fmla="*/ 598 w 598"/>
              <a:gd name="T65" fmla="*/ 752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8" h="860" fill="norm" stroke="1" extrusionOk="0">
                <a:moveTo>
                  <a:pt x="275" y="251"/>
                </a:moveTo>
                <a:cubicBezTo>
                  <a:pt x="275" y="211"/>
                  <a:pt x="307" y="179"/>
                  <a:pt x="347" y="179"/>
                </a:cubicBezTo>
                <a:cubicBezTo>
                  <a:pt x="386" y="179"/>
                  <a:pt x="419" y="211"/>
                  <a:pt x="419" y="251"/>
                </a:cubicBezTo>
                <a:cubicBezTo>
                  <a:pt x="419" y="290"/>
                  <a:pt x="386" y="322"/>
                  <a:pt x="347" y="322"/>
                </a:cubicBezTo>
                <a:cubicBezTo>
                  <a:pt x="307" y="322"/>
                  <a:pt x="275" y="290"/>
                  <a:pt x="275" y="251"/>
                </a:cubicBezTo>
                <a:close/>
                <a:moveTo>
                  <a:pt x="598" y="752"/>
                </a:moveTo>
                <a:lnTo>
                  <a:pt x="449" y="352"/>
                </a:lnTo>
                <a:cubicBezTo>
                  <a:pt x="474" y="326"/>
                  <a:pt x="490" y="290"/>
                  <a:pt x="490" y="251"/>
                </a:cubicBezTo>
                <a:cubicBezTo>
                  <a:pt x="490" y="184"/>
                  <a:pt x="444" y="129"/>
                  <a:pt x="383" y="113"/>
                </a:cubicBezTo>
                <a:lnTo>
                  <a:pt x="383" y="36"/>
                </a:lnTo>
                <a:cubicBezTo>
                  <a:pt x="383" y="16"/>
                  <a:pt x="367" y="0"/>
                  <a:pt x="347" y="0"/>
                </a:cubicBezTo>
                <a:cubicBezTo>
                  <a:pt x="327" y="0"/>
                  <a:pt x="311" y="16"/>
                  <a:pt x="311" y="36"/>
                </a:cubicBezTo>
                <a:lnTo>
                  <a:pt x="311" y="113"/>
                </a:lnTo>
                <a:cubicBezTo>
                  <a:pt x="250" y="129"/>
                  <a:pt x="204" y="184"/>
                  <a:pt x="204" y="251"/>
                </a:cubicBezTo>
                <a:cubicBezTo>
                  <a:pt x="204" y="290"/>
                  <a:pt x="220" y="326"/>
                  <a:pt x="245" y="352"/>
                </a:cubicBezTo>
                <a:lnTo>
                  <a:pt x="196" y="485"/>
                </a:lnTo>
                <a:cubicBezTo>
                  <a:pt x="216" y="499"/>
                  <a:pt x="237" y="511"/>
                  <a:pt x="260" y="519"/>
                </a:cubicBezTo>
                <a:lnTo>
                  <a:pt x="308" y="388"/>
                </a:lnTo>
                <a:cubicBezTo>
                  <a:pt x="321" y="392"/>
                  <a:pt x="333" y="394"/>
                  <a:pt x="347" y="394"/>
                </a:cubicBezTo>
                <a:cubicBezTo>
                  <a:pt x="361" y="394"/>
                  <a:pt x="373" y="392"/>
                  <a:pt x="386" y="388"/>
                </a:cubicBezTo>
                <a:lnTo>
                  <a:pt x="459" y="586"/>
                </a:lnTo>
                <a:cubicBezTo>
                  <a:pt x="423" y="599"/>
                  <a:pt x="386" y="607"/>
                  <a:pt x="347" y="607"/>
                </a:cubicBezTo>
                <a:cubicBezTo>
                  <a:pt x="233" y="607"/>
                  <a:pt x="130" y="549"/>
                  <a:pt x="72" y="453"/>
                </a:cubicBezTo>
                <a:cubicBezTo>
                  <a:pt x="63" y="438"/>
                  <a:pt x="43" y="432"/>
                  <a:pt x="26" y="440"/>
                </a:cubicBezTo>
                <a:cubicBezTo>
                  <a:pt x="7" y="449"/>
                  <a:pt x="0" y="473"/>
                  <a:pt x="11" y="491"/>
                </a:cubicBezTo>
                <a:cubicBezTo>
                  <a:pt x="45" y="547"/>
                  <a:pt x="92" y="591"/>
                  <a:pt x="145" y="623"/>
                </a:cubicBezTo>
                <a:lnTo>
                  <a:pt x="96" y="752"/>
                </a:lnTo>
                <a:lnTo>
                  <a:pt x="134" y="860"/>
                </a:lnTo>
                <a:lnTo>
                  <a:pt x="210" y="654"/>
                </a:lnTo>
                <a:cubicBezTo>
                  <a:pt x="253" y="670"/>
                  <a:pt x="299" y="679"/>
                  <a:pt x="347" y="679"/>
                </a:cubicBezTo>
                <a:cubicBezTo>
                  <a:pt x="394" y="679"/>
                  <a:pt x="440" y="669"/>
                  <a:pt x="483" y="653"/>
                </a:cubicBezTo>
                <a:lnTo>
                  <a:pt x="560" y="860"/>
                </a:lnTo>
                <a:lnTo>
                  <a:pt x="598" y="7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37" name="Freeform 48" hidden="0"/>
          <p:cNvSpPr>
            <a:spLocks noEditPoints="1"/>
          </p:cNvSpPr>
          <p:nvPr isPhoto="0" userDrawn="0"/>
        </p:nvSpPr>
        <p:spPr bwMode="auto">
          <a:xfrm>
            <a:off x="5065987" y="538052"/>
            <a:ext cx="582575" cy="564285"/>
          </a:xfrm>
          <a:custGeom>
            <a:avLst/>
            <a:gdLst>
              <a:gd name="T0" fmla="*/ 388 w 848"/>
              <a:gd name="T1" fmla="*/ 486 h 821"/>
              <a:gd name="T2" fmla="*/ 291 w 848"/>
              <a:gd name="T3" fmla="*/ 583 h 821"/>
              <a:gd name="T4" fmla="*/ 342 w 848"/>
              <a:gd name="T5" fmla="*/ 634 h 821"/>
              <a:gd name="T6" fmla="*/ 460 w 848"/>
              <a:gd name="T7" fmla="*/ 516 h 821"/>
              <a:gd name="T8" fmla="*/ 460 w 848"/>
              <a:gd name="T9" fmla="*/ 267 h 821"/>
              <a:gd name="T10" fmla="*/ 388 w 848"/>
              <a:gd name="T11" fmla="*/ 267 h 821"/>
              <a:gd name="T12" fmla="*/ 388 w 848"/>
              <a:gd name="T13" fmla="*/ 486 h 821"/>
              <a:gd name="T14" fmla="*/ 172 w 848"/>
              <a:gd name="T15" fmla="*/ 118 h 821"/>
              <a:gd name="T16" fmla="*/ 259 w 848"/>
              <a:gd name="T17" fmla="*/ 69 h 821"/>
              <a:gd name="T18" fmla="*/ 231 w 848"/>
              <a:gd name="T19" fmla="*/ 3 h 821"/>
              <a:gd name="T20" fmla="*/ 130 w 848"/>
              <a:gd name="T21" fmla="*/ 60 h 821"/>
              <a:gd name="T22" fmla="*/ 0 w 848"/>
              <a:gd name="T23" fmla="*/ 195 h 821"/>
              <a:gd name="T24" fmla="*/ 60 w 848"/>
              <a:gd name="T25" fmla="*/ 234 h 821"/>
              <a:gd name="T26" fmla="*/ 172 w 848"/>
              <a:gd name="T27" fmla="*/ 118 h 821"/>
              <a:gd name="T28" fmla="*/ 719 w 848"/>
              <a:gd name="T29" fmla="*/ 57 h 821"/>
              <a:gd name="T30" fmla="*/ 617 w 848"/>
              <a:gd name="T31" fmla="*/ 0 h 821"/>
              <a:gd name="T32" fmla="*/ 590 w 848"/>
              <a:gd name="T33" fmla="*/ 66 h 821"/>
              <a:gd name="T34" fmla="*/ 677 w 848"/>
              <a:gd name="T35" fmla="*/ 115 h 821"/>
              <a:gd name="T36" fmla="*/ 788 w 848"/>
              <a:gd name="T37" fmla="*/ 234 h 821"/>
              <a:gd name="T38" fmla="*/ 848 w 848"/>
              <a:gd name="T39" fmla="*/ 196 h 821"/>
              <a:gd name="T40" fmla="*/ 719 w 848"/>
              <a:gd name="T41" fmla="*/ 57 h 821"/>
              <a:gd name="T42" fmla="*/ 424 w 848"/>
              <a:gd name="T43" fmla="*/ 749 h 821"/>
              <a:gd name="T44" fmla="*/ 138 w 848"/>
              <a:gd name="T45" fmla="*/ 463 h 821"/>
              <a:gd name="T46" fmla="*/ 424 w 848"/>
              <a:gd name="T47" fmla="*/ 176 h 821"/>
              <a:gd name="T48" fmla="*/ 711 w 848"/>
              <a:gd name="T49" fmla="*/ 463 h 821"/>
              <a:gd name="T50" fmla="*/ 424 w 848"/>
              <a:gd name="T51" fmla="*/ 749 h 821"/>
              <a:gd name="T52" fmla="*/ 424 w 848"/>
              <a:gd name="T53" fmla="*/ 105 h 821"/>
              <a:gd name="T54" fmla="*/ 66 w 848"/>
              <a:gd name="T55" fmla="*/ 463 h 821"/>
              <a:gd name="T56" fmla="*/ 424 w 848"/>
              <a:gd name="T57" fmla="*/ 821 h 821"/>
              <a:gd name="T58" fmla="*/ 782 w 848"/>
              <a:gd name="T59" fmla="*/ 463 h 821"/>
              <a:gd name="T60" fmla="*/ 424 w 848"/>
              <a:gd name="T61" fmla="*/ 105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48" h="821" fill="norm" stroke="1" extrusionOk="0">
                <a:moveTo>
                  <a:pt x="388" y="486"/>
                </a:moveTo>
                <a:lnTo>
                  <a:pt x="291" y="583"/>
                </a:lnTo>
                <a:lnTo>
                  <a:pt x="342" y="634"/>
                </a:lnTo>
                <a:lnTo>
                  <a:pt x="460" y="516"/>
                </a:lnTo>
                <a:lnTo>
                  <a:pt x="460" y="267"/>
                </a:lnTo>
                <a:lnTo>
                  <a:pt x="388" y="267"/>
                </a:lnTo>
                <a:lnTo>
                  <a:pt x="388" y="486"/>
                </a:lnTo>
                <a:close/>
                <a:moveTo>
                  <a:pt x="172" y="118"/>
                </a:moveTo>
                <a:cubicBezTo>
                  <a:pt x="199" y="98"/>
                  <a:pt x="228" y="82"/>
                  <a:pt x="259" y="69"/>
                </a:cubicBezTo>
                <a:lnTo>
                  <a:pt x="231" y="3"/>
                </a:lnTo>
                <a:cubicBezTo>
                  <a:pt x="195" y="18"/>
                  <a:pt x="161" y="37"/>
                  <a:pt x="130" y="60"/>
                </a:cubicBezTo>
                <a:cubicBezTo>
                  <a:pt x="76" y="98"/>
                  <a:pt x="33" y="144"/>
                  <a:pt x="0" y="195"/>
                </a:cubicBezTo>
                <a:lnTo>
                  <a:pt x="60" y="234"/>
                </a:lnTo>
                <a:cubicBezTo>
                  <a:pt x="89" y="190"/>
                  <a:pt x="126" y="151"/>
                  <a:pt x="172" y="118"/>
                </a:cubicBezTo>
                <a:close/>
                <a:moveTo>
                  <a:pt x="719" y="57"/>
                </a:moveTo>
                <a:cubicBezTo>
                  <a:pt x="687" y="34"/>
                  <a:pt x="653" y="15"/>
                  <a:pt x="617" y="0"/>
                </a:cubicBezTo>
                <a:lnTo>
                  <a:pt x="590" y="66"/>
                </a:lnTo>
                <a:cubicBezTo>
                  <a:pt x="620" y="79"/>
                  <a:pt x="650" y="95"/>
                  <a:pt x="677" y="115"/>
                </a:cubicBezTo>
                <a:cubicBezTo>
                  <a:pt x="721" y="147"/>
                  <a:pt x="758" y="187"/>
                  <a:pt x="788" y="234"/>
                </a:cubicBezTo>
                <a:lnTo>
                  <a:pt x="848" y="196"/>
                </a:lnTo>
                <a:cubicBezTo>
                  <a:pt x="814" y="141"/>
                  <a:pt x="770" y="95"/>
                  <a:pt x="719" y="57"/>
                </a:cubicBezTo>
                <a:close/>
                <a:moveTo>
                  <a:pt x="424" y="749"/>
                </a:moveTo>
                <a:cubicBezTo>
                  <a:pt x="266" y="749"/>
                  <a:pt x="138" y="621"/>
                  <a:pt x="138" y="463"/>
                </a:cubicBezTo>
                <a:cubicBezTo>
                  <a:pt x="138" y="305"/>
                  <a:pt x="266" y="176"/>
                  <a:pt x="424" y="176"/>
                </a:cubicBezTo>
                <a:cubicBezTo>
                  <a:pt x="582" y="176"/>
                  <a:pt x="711" y="305"/>
                  <a:pt x="711" y="463"/>
                </a:cubicBezTo>
                <a:cubicBezTo>
                  <a:pt x="711" y="621"/>
                  <a:pt x="582" y="749"/>
                  <a:pt x="424" y="749"/>
                </a:cubicBezTo>
                <a:close/>
                <a:moveTo>
                  <a:pt x="424" y="105"/>
                </a:moveTo>
                <a:cubicBezTo>
                  <a:pt x="227" y="105"/>
                  <a:pt x="66" y="265"/>
                  <a:pt x="66" y="463"/>
                </a:cubicBezTo>
                <a:cubicBezTo>
                  <a:pt x="66" y="660"/>
                  <a:pt x="227" y="821"/>
                  <a:pt x="424" y="821"/>
                </a:cubicBezTo>
                <a:cubicBezTo>
                  <a:pt x="622" y="821"/>
                  <a:pt x="782" y="660"/>
                  <a:pt x="782" y="463"/>
                </a:cubicBezTo>
                <a:cubicBezTo>
                  <a:pt x="782" y="265"/>
                  <a:pt x="622" y="105"/>
                  <a:pt x="424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38" name="Freeform 49" hidden="0"/>
          <p:cNvSpPr>
            <a:spLocks noEditPoints="1"/>
          </p:cNvSpPr>
          <p:nvPr isPhoto="0" userDrawn="0"/>
        </p:nvSpPr>
        <p:spPr bwMode="auto">
          <a:xfrm>
            <a:off x="3645589" y="524546"/>
            <a:ext cx="471465" cy="591300"/>
          </a:xfrm>
          <a:custGeom>
            <a:avLst/>
            <a:gdLst>
              <a:gd name="T0" fmla="*/ 358 w 687"/>
              <a:gd name="T1" fmla="*/ 718 h 859"/>
              <a:gd name="T2" fmla="*/ 170 w 687"/>
              <a:gd name="T3" fmla="*/ 456 h 859"/>
              <a:gd name="T4" fmla="*/ 170 w 687"/>
              <a:gd name="T5" fmla="*/ 456 h 859"/>
              <a:gd name="T6" fmla="*/ 154 w 687"/>
              <a:gd name="T7" fmla="*/ 439 h 859"/>
              <a:gd name="T8" fmla="*/ 154 w 687"/>
              <a:gd name="T9" fmla="*/ 439 h 859"/>
              <a:gd name="T10" fmla="*/ 72 w 687"/>
              <a:gd name="T11" fmla="*/ 322 h 859"/>
              <a:gd name="T12" fmla="*/ 144 w 687"/>
              <a:gd name="T13" fmla="*/ 250 h 859"/>
              <a:gd name="T14" fmla="*/ 204 w 687"/>
              <a:gd name="T15" fmla="*/ 361 h 859"/>
              <a:gd name="T16" fmla="*/ 194 w 687"/>
              <a:gd name="T17" fmla="*/ 376 h 859"/>
              <a:gd name="T18" fmla="*/ 235 w 687"/>
              <a:gd name="T19" fmla="*/ 421 h 859"/>
              <a:gd name="T20" fmla="*/ 428 w 687"/>
              <a:gd name="T21" fmla="*/ 313 h 859"/>
              <a:gd name="T22" fmla="*/ 358 w 687"/>
              <a:gd name="T23" fmla="*/ 718 h 859"/>
              <a:gd name="T24" fmla="*/ 466 w 687"/>
              <a:gd name="T25" fmla="*/ 71 h 859"/>
              <a:gd name="T26" fmla="*/ 530 w 687"/>
              <a:gd name="T27" fmla="*/ 175 h 859"/>
              <a:gd name="T28" fmla="*/ 286 w 687"/>
              <a:gd name="T29" fmla="*/ 310 h 859"/>
              <a:gd name="T30" fmla="*/ 217 w 687"/>
              <a:gd name="T31" fmla="*/ 199 h 859"/>
              <a:gd name="T32" fmla="*/ 466 w 687"/>
              <a:gd name="T33" fmla="*/ 71 h 859"/>
              <a:gd name="T34" fmla="*/ 493 w 687"/>
              <a:gd name="T35" fmla="*/ 277 h 859"/>
              <a:gd name="T36" fmla="*/ 581 w 687"/>
              <a:gd name="T37" fmla="*/ 228 h 859"/>
              <a:gd name="T38" fmla="*/ 466 w 687"/>
              <a:gd name="T39" fmla="*/ 0 h 859"/>
              <a:gd name="T40" fmla="*/ 396 w 687"/>
              <a:gd name="T41" fmla="*/ 17 h 859"/>
              <a:gd name="T42" fmla="*/ 74 w 687"/>
              <a:gd name="T43" fmla="*/ 197 h 859"/>
              <a:gd name="T44" fmla="*/ 74 w 687"/>
              <a:gd name="T45" fmla="*/ 197 h 859"/>
              <a:gd name="T46" fmla="*/ 0 w 687"/>
              <a:gd name="T47" fmla="*/ 322 h 859"/>
              <a:gd name="T48" fmla="*/ 38 w 687"/>
              <a:gd name="T49" fmla="*/ 419 h 859"/>
              <a:gd name="T50" fmla="*/ 85 w 687"/>
              <a:gd name="T51" fmla="*/ 469 h 859"/>
              <a:gd name="T52" fmla="*/ 254 w 687"/>
              <a:gd name="T53" fmla="*/ 652 h 859"/>
              <a:gd name="T54" fmla="*/ 287 w 687"/>
              <a:gd name="T55" fmla="*/ 716 h 859"/>
              <a:gd name="T56" fmla="*/ 250 w 687"/>
              <a:gd name="T57" fmla="*/ 778 h 859"/>
              <a:gd name="T58" fmla="*/ 250 w 687"/>
              <a:gd name="T59" fmla="*/ 778 h 859"/>
              <a:gd name="T60" fmla="*/ 167 w 687"/>
              <a:gd name="T61" fmla="*/ 664 h 859"/>
              <a:gd name="T62" fmla="*/ 118 w 687"/>
              <a:gd name="T63" fmla="*/ 611 h 859"/>
              <a:gd name="T64" fmla="*/ 215 w 687"/>
              <a:gd name="T65" fmla="*/ 859 h 859"/>
              <a:gd name="T66" fmla="*/ 285 w 687"/>
              <a:gd name="T67" fmla="*/ 841 h 859"/>
              <a:gd name="T68" fmla="*/ 285 w 687"/>
              <a:gd name="T69" fmla="*/ 841 h 859"/>
              <a:gd name="T70" fmla="*/ 607 w 687"/>
              <a:gd name="T71" fmla="*/ 662 h 859"/>
              <a:gd name="T72" fmla="*/ 681 w 687"/>
              <a:gd name="T73" fmla="*/ 537 h 859"/>
              <a:gd name="T74" fmla="*/ 493 w 687"/>
              <a:gd name="T75" fmla="*/ 277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87" h="859" fill="norm" stroke="1" extrusionOk="0">
                <a:moveTo>
                  <a:pt x="358" y="718"/>
                </a:moveTo>
                <a:cubicBezTo>
                  <a:pt x="359" y="645"/>
                  <a:pt x="329" y="628"/>
                  <a:pt x="170" y="456"/>
                </a:cubicBezTo>
                <a:lnTo>
                  <a:pt x="170" y="456"/>
                </a:lnTo>
                <a:lnTo>
                  <a:pt x="154" y="439"/>
                </a:lnTo>
                <a:lnTo>
                  <a:pt x="154" y="439"/>
                </a:lnTo>
                <a:cubicBezTo>
                  <a:pt x="89" y="368"/>
                  <a:pt x="72" y="358"/>
                  <a:pt x="72" y="322"/>
                </a:cubicBezTo>
                <a:cubicBezTo>
                  <a:pt x="72" y="281"/>
                  <a:pt x="105" y="250"/>
                  <a:pt x="144" y="250"/>
                </a:cubicBezTo>
                <a:cubicBezTo>
                  <a:pt x="200" y="250"/>
                  <a:pt x="235" y="312"/>
                  <a:pt x="204" y="361"/>
                </a:cubicBezTo>
                <a:lnTo>
                  <a:pt x="194" y="376"/>
                </a:lnTo>
                <a:lnTo>
                  <a:pt x="235" y="421"/>
                </a:lnTo>
                <a:lnTo>
                  <a:pt x="428" y="313"/>
                </a:lnTo>
                <a:cubicBezTo>
                  <a:pt x="681" y="586"/>
                  <a:pt x="687" y="535"/>
                  <a:pt x="358" y="718"/>
                </a:cubicBezTo>
                <a:close/>
                <a:moveTo>
                  <a:pt x="466" y="71"/>
                </a:moveTo>
                <a:cubicBezTo>
                  <a:pt x="518" y="71"/>
                  <a:pt x="554" y="126"/>
                  <a:pt x="530" y="175"/>
                </a:cubicBezTo>
                <a:lnTo>
                  <a:pt x="286" y="310"/>
                </a:lnTo>
                <a:cubicBezTo>
                  <a:pt x="282" y="263"/>
                  <a:pt x="256" y="222"/>
                  <a:pt x="217" y="199"/>
                </a:cubicBezTo>
                <a:cubicBezTo>
                  <a:pt x="436" y="78"/>
                  <a:pt x="437" y="71"/>
                  <a:pt x="466" y="71"/>
                </a:cubicBezTo>
                <a:close/>
                <a:moveTo>
                  <a:pt x="493" y="277"/>
                </a:moveTo>
                <a:lnTo>
                  <a:pt x="581" y="228"/>
                </a:lnTo>
                <a:cubicBezTo>
                  <a:pt x="655" y="113"/>
                  <a:pt x="568" y="0"/>
                  <a:pt x="466" y="0"/>
                </a:cubicBezTo>
                <a:cubicBezTo>
                  <a:pt x="443" y="0"/>
                  <a:pt x="419" y="5"/>
                  <a:pt x="396" y="17"/>
                </a:cubicBezTo>
                <a:lnTo>
                  <a:pt x="74" y="197"/>
                </a:lnTo>
                <a:lnTo>
                  <a:pt x="74" y="197"/>
                </a:lnTo>
                <a:cubicBezTo>
                  <a:pt x="26" y="223"/>
                  <a:pt x="0" y="272"/>
                  <a:pt x="0" y="322"/>
                </a:cubicBezTo>
                <a:cubicBezTo>
                  <a:pt x="0" y="356"/>
                  <a:pt x="13" y="391"/>
                  <a:pt x="38" y="419"/>
                </a:cubicBezTo>
                <a:lnTo>
                  <a:pt x="85" y="469"/>
                </a:lnTo>
                <a:lnTo>
                  <a:pt x="254" y="652"/>
                </a:lnTo>
                <a:cubicBezTo>
                  <a:pt x="273" y="673"/>
                  <a:pt x="287" y="685"/>
                  <a:pt x="287" y="716"/>
                </a:cubicBezTo>
                <a:cubicBezTo>
                  <a:pt x="287" y="743"/>
                  <a:pt x="272" y="766"/>
                  <a:pt x="250" y="778"/>
                </a:cubicBezTo>
                <a:lnTo>
                  <a:pt x="250" y="778"/>
                </a:lnTo>
                <a:cubicBezTo>
                  <a:pt x="177" y="819"/>
                  <a:pt x="105" y="721"/>
                  <a:pt x="167" y="664"/>
                </a:cubicBezTo>
                <a:lnTo>
                  <a:pt x="118" y="611"/>
                </a:lnTo>
                <a:cubicBezTo>
                  <a:pt x="18" y="704"/>
                  <a:pt x="96" y="859"/>
                  <a:pt x="215" y="859"/>
                </a:cubicBezTo>
                <a:cubicBezTo>
                  <a:pt x="237" y="859"/>
                  <a:pt x="261" y="853"/>
                  <a:pt x="285" y="841"/>
                </a:cubicBezTo>
                <a:lnTo>
                  <a:pt x="285" y="841"/>
                </a:lnTo>
                <a:lnTo>
                  <a:pt x="607" y="662"/>
                </a:lnTo>
                <a:cubicBezTo>
                  <a:pt x="652" y="637"/>
                  <a:pt x="681" y="589"/>
                  <a:pt x="681" y="537"/>
                </a:cubicBezTo>
                <a:cubicBezTo>
                  <a:pt x="681" y="464"/>
                  <a:pt x="647" y="444"/>
                  <a:pt x="493" y="2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39" name="Freeform 52" hidden="0"/>
          <p:cNvSpPr>
            <a:spLocks noEditPoints="1"/>
          </p:cNvSpPr>
          <p:nvPr isPhoto="0" userDrawn="0"/>
        </p:nvSpPr>
        <p:spPr bwMode="auto">
          <a:xfrm>
            <a:off x="6540439" y="1780680"/>
            <a:ext cx="576567" cy="594301"/>
          </a:xfrm>
          <a:custGeom>
            <a:avLst/>
            <a:gdLst>
              <a:gd name="T0" fmla="*/ 179 w 839"/>
              <a:gd name="T1" fmla="*/ 143 h 860"/>
              <a:gd name="T2" fmla="*/ 609 w 839"/>
              <a:gd name="T3" fmla="*/ 143 h 860"/>
              <a:gd name="T4" fmla="*/ 609 w 839"/>
              <a:gd name="T5" fmla="*/ 269 h 860"/>
              <a:gd name="T6" fmla="*/ 474 w 839"/>
              <a:gd name="T7" fmla="*/ 383 h 860"/>
              <a:gd name="T8" fmla="*/ 526 w 839"/>
              <a:gd name="T9" fmla="*/ 440 h 860"/>
              <a:gd name="T10" fmla="*/ 839 w 839"/>
              <a:gd name="T11" fmla="*/ 208 h 860"/>
              <a:gd name="T12" fmla="*/ 781 w 839"/>
              <a:gd name="T13" fmla="*/ 151 h 860"/>
              <a:gd name="T14" fmla="*/ 680 w 839"/>
              <a:gd name="T15" fmla="*/ 215 h 860"/>
              <a:gd name="T16" fmla="*/ 680 w 839"/>
              <a:gd name="T17" fmla="*/ 72 h 860"/>
              <a:gd name="T18" fmla="*/ 430 w 839"/>
              <a:gd name="T19" fmla="*/ 72 h 860"/>
              <a:gd name="T20" fmla="*/ 430 w 839"/>
              <a:gd name="T21" fmla="*/ 0 h 860"/>
              <a:gd name="T22" fmla="*/ 358 w 839"/>
              <a:gd name="T23" fmla="*/ 0 h 860"/>
              <a:gd name="T24" fmla="*/ 358 w 839"/>
              <a:gd name="T25" fmla="*/ 72 h 860"/>
              <a:gd name="T26" fmla="*/ 107 w 839"/>
              <a:gd name="T27" fmla="*/ 72 h 860"/>
              <a:gd name="T28" fmla="*/ 107 w 839"/>
              <a:gd name="T29" fmla="*/ 537 h 860"/>
              <a:gd name="T30" fmla="*/ 179 w 839"/>
              <a:gd name="T31" fmla="*/ 537 h 860"/>
              <a:gd name="T32" fmla="*/ 179 w 839"/>
              <a:gd name="T33" fmla="*/ 143 h 860"/>
              <a:gd name="T34" fmla="*/ 680 w 839"/>
              <a:gd name="T35" fmla="*/ 537 h 860"/>
              <a:gd name="T36" fmla="*/ 680 w 839"/>
              <a:gd name="T37" fmla="*/ 393 h 860"/>
              <a:gd name="T38" fmla="*/ 609 w 839"/>
              <a:gd name="T39" fmla="*/ 447 h 860"/>
              <a:gd name="T40" fmla="*/ 609 w 839"/>
              <a:gd name="T41" fmla="*/ 537 h 860"/>
              <a:gd name="T42" fmla="*/ 680 w 839"/>
              <a:gd name="T43" fmla="*/ 537 h 860"/>
              <a:gd name="T44" fmla="*/ 371 w 839"/>
              <a:gd name="T45" fmla="*/ 473 h 860"/>
              <a:gd name="T46" fmla="*/ 414 w 839"/>
              <a:gd name="T47" fmla="*/ 530 h 860"/>
              <a:gd name="T48" fmla="*/ 506 w 839"/>
              <a:gd name="T49" fmla="*/ 461 h 860"/>
              <a:gd name="T50" fmla="*/ 463 w 839"/>
              <a:gd name="T51" fmla="*/ 404 h 860"/>
              <a:gd name="T52" fmla="*/ 371 w 839"/>
              <a:gd name="T53" fmla="*/ 473 h 860"/>
              <a:gd name="T54" fmla="*/ 0 w 839"/>
              <a:gd name="T55" fmla="*/ 681 h 860"/>
              <a:gd name="T56" fmla="*/ 233 w 839"/>
              <a:gd name="T57" fmla="*/ 681 h 860"/>
              <a:gd name="T58" fmla="*/ 166 w 839"/>
              <a:gd name="T59" fmla="*/ 860 h 860"/>
              <a:gd name="T60" fmla="*/ 243 w 839"/>
              <a:gd name="T61" fmla="*/ 860 h 860"/>
              <a:gd name="T62" fmla="*/ 310 w 839"/>
              <a:gd name="T63" fmla="*/ 681 h 860"/>
              <a:gd name="T64" fmla="*/ 358 w 839"/>
              <a:gd name="T65" fmla="*/ 681 h 860"/>
              <a:gd name="T66" fmla="*/ 358 w 839"/>
              <a:gd name="T67" fmla="*/ 860 h 860"/>
              <a:gd name="T68" fmla="*/ 430 w 839"/>
              <a:gd name="T69" fmla="*/ 860 h 860"/>
              <a:gd name="T70" fmla="*/ 430 w 839"/>
              <a:gd name="T71" fmla="*/ 681 h 860"/>
              <a:gd name="T72" fmla="*/ 547 w 839"/>
              <a:gd name="T73" fmla="*/ 681 h 860"/>
              <a:gd name="T74" fmla="*/ 614 w 839"/>
              <a:gd name="T75" fmla="*/ 860 h 860"/>
              <a:gd name="T76" fmla="*/ 690 w 839"/>
              <a:gd name="T77" fmla="*/ 860 h 860"/>
              <a:gd name="T78" fmla="*/ 623 w 839"/>
              <a:gd name="T79" fmla="*/ 681 h 860"/>
              <a:gd name="T80" fmla="*/ 788 w 839"/>
              <a:gd name="T81" fmla="*/ 681 h 860"/>
              <a:gd name="T82" fmla="*/ 788 w 839"/>
              <a:gd name="T83" fmla="*/ 609 h 860"/>
              <a:gd name="T84" fmla="*/ 0 w 839"/>
              <a:gd name="T85" fmla="*/ 609 h 860"/>
              <a:gd name="T86" fmla="*/ 0 w 839"/>
              <a:gd name="T87" fmla="*/ 681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39" h="860" fill="norm" stroke="1" extrusionOk="0">
                <a:moveTo>
                  <a:pt x="179" y="143"/>
                </a:moveTo>
                <a:lnTo>
                  <a:pt x="609" y="143"/>
                </a:lnTo>
                <a:lnTo>
                  <a:pt x="609" y="269"/>
                </a:lnTo>
                <a:lnTo>
                  <a:pt x="474" y="383"/>
                </a:lnTo>
                <a:lnTo>
                  <a:pt x="526" y="440"/>
                </a:lnTo>
                <a:lnTo>
                  <a:pt x="839" y="208"/>
                </a:lnTo>
                <a:lnTo>
                  <a:pt x="781" y="151"/>
                </a:lnTo>
                <a:lnTo>
                  <a:pt x="680" y="215"/>
                </a:lnTo>
                <a:lnTo>
                  <a:pt x="680" y="72"/>
                </a:lnTo>
                <a:lnTo>
                  <a:pt x="430" y="72"/>
                </a:lnTo>
                <a:lnTo>
                  <a:pt x="430" y="0"/>
                </a:lnTo>
                <a:lnTo>
                  <a:pt x="358" y="0"/>
                </a:lnTo>
                <a:lnTo>
                  <a:pt x="358" y="72"/>
                </a:lnTo>
                <a:lnTo>
                  <a:pt x="107" y="72"/>
                </a:lnTo>
                <a:lnTo>
                  <a:pt x="107" y="537"/>
                </a:lnTo>
                <a:lnTo>
                  <a:pt x="179" y="537"/>
                </a:lnTo>
                <a:lnTo>
                  <a:pt x="179" y="143"/>
                </a:lnTo>
                <a:close/>
                <a:moveTo>
                  <a:pt x="680" y="537"/>
                </a:moveTo>
                <a:lnTo>
                  <a:pt x="680" y="393"/>
                </a:lnTo>
                <a:lnTo>
                  <a:pt x="609" y="447"/>
                </a:lnTo>
                <a:lnTo>
                  <a:pt x="609" y="537"/>
                </a:lnTo>
                <a:lnTo>
                  <a:pt x="680" y="537"/>
                </a:lnTo>
                <a:close/>
                <a:moveTo>
                  <a:pt x="371" y="473"/>
                </a:moveTo>
                <a:lnTo>
                  <a:pt x="414" y="530"/>
                </a:lnTo>
                <a:lnTo>
                  <a:pt x="506" y="461"/>
                </a:lnTo>
                <a:lnTo>
                  <a:pt x="463" y="404"/>
                </a:lnTo>
                <a:lnTo>
                  <a:pt x="371" y="473"/>
                </a:lnTo>
                <a:close/>
                <a:moveTo>
                  <a:pt x="0" y="681"/>
                </a:moveTo>
                <a:lnTo>
                  <a:pt x="233" y="681"/>
                </a:lnTo>
                <a:lnTo>
                  <a:pt x="166" y="860"/>
                </a:lnTo>
                <a:lnTo>
                  <a:pt x="243" y="860"/>
                </a:lnTo>
                <a:lnTo>
                  <a:pt x="310" y="681"/>
                </a:lnTo>
                <a:lnTo>
                  <a:pt x="358" y="681"/>
                </a:lnTo>
                <a:lnTo>
                  <a:pt x="358" y="860"/>
                </a:lnTo>
                <a:lnTo>
                  <a:pt x="430" y="860"/>
                </a:lnTo>
                <a:lnTo>
                  <a:pt x="430" y="681"/>
                </a:lnTo>
                <a:lnTo>
                  <a:pt x="547" y="681"/>
                </a:lnTo>
                <a:lnTo>
                  <a:pt x="614" y="860"/>
                </a:lnTo>
                <a:lnTo>
                  <a:pt x="690" y="860"/>
                </a:lnTo>
                <a:lnTo>
                  <a:pt x="623" y="681"/>
                </a:lnTo>
                <a:lnTo>
                  <a:pt x="788" y="681"/>
                </a:lnTo>
                <a:lnTo>
                  <a:pt x="788" y="609"/>
                </a:lnTo>
                <a:lnTo>
                  <a:pt x="0" y="609"/>
                </a:lnTo>
                <a:lnTo>
                  <a:pt x="0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40" name="Freeform 53" hidden="0"/>
          <p:cNvSpPr>
            <a:spLocks noEditPoints="1"/>
          </p:cNvSpPr>
          <p:nvPr isPhoto="0" userDrawn="0"/>
        </p:nvSpPr>
        <p:spPr bwMode="auto">
          <a:xfrm>
            <a:off x="5050971" y="1810696"/>
            <a:ext cx="612604" cy="534269"/>
          </a:xfrm>
          <a:custGeom>
            <a:avLst/>
            <a:gdLst>
              <a:gd name="T0" fmla="*/ 408 w 888"/>
              <a:gd name="T1" fmla="*/ 61 h 777"/>
              <a:gd name="T2" fmla="*/ 337 w 888"/>
              <a:gd name="T3" fmla="*/ 61 h 777"/>
              <a:gd name="T4" fmla="*/ 337 w 888"/>
              <a:gd name="T5" fmla="*/ 539 h 777"/>
              <a:gd name="T6" fmla="*/ 408 w 888"/>
              <a:gd name="T7" fmla="*/ 556 h 777"/>
              <a:gd name="T8" fmla="*/ 408 w 888"/>
              <a:gd name="T9" fmla="*/ 61 h 777"/>
              <a:gd name="T10" fmla="*/ 552 w 888"/>
              <a:gd name="T11" fmla="*/ 61 h 777"/>
              <a:gd name="T12" fmla="*/ 480 w 888"/>
              <a:gd name="T13" fmla="*/ 61 h 777"/>
              <a:gd name="T14" fmla="*/ 480 w 888"/>
              <a:gd name="T15" fmla="*/ 556 h 777"/>
              <a:gd name="T16" fmla="*/ 552 w 888"/>
              <a:gd name="T17" fmla="*/ 539 h 777"/>
              <a:gd name="T18" fmla="*/ 552 w 888"/>
              <a:gd name="T19" fmla="*/ 61 h 777"/>
              <a:gd name="T20" fmla="*/ 829 w 888"/>
              <a:gd name="T21" fmla="*/ 27 h 777"/>
              <a:gd name="T22" fmla="*/ 734 w 888"/>
              <a:gd name="T23" fmla="*/ 5 h 777"/>
              <a:gd name="T24" fmla="*/ 652 w 888"/>
              <a:gd name="T25" fmla="*/ 56 h 777"/>
              <a:gd name="T26" fmla="*/ 696 w 888"/>
              <a:gd name="T27" fmla="*/ 357 h 777"/>
              <a:gd name="T28" fmla="*/ 634 w 888"/>
              <a:gd name="T29" fmla="*/ 526 h 777"/>
              <a:gd name="T30" fmla="*/ 444 w 888"/>
              <a:gd name="T31" fmla="*/ 595 h 777"/>
              <a:gd name="T32" fmla="*/ 254 w 888"/>
              <a:gd name="T33" fmla="*/ 526 h 777"/>
              <a:gd name="T34" fmla="*/ 193 w 888"/>
              <a:gd name="T35" fmla="*/ 357 h 777"/>
              <a:gd name="T36" fmla="*/ 237 w 888"/>
              <a:gd name="T37" fmla="*/ 57 h 777"/>
              <a:gd name="T38" fmla="*/ 155 w 888"/>
              <a:gd name="T39" fmla="*/ 5 h 777"/>
              <a:gd name="T40" fmla="*/ 60 w 888"/>
              <a:gd name="T41" fmla="*/ 27 h 777"/>
              <a:gd name="T42" fmla="*/ 35 w 888"/>
              <a:gd name="T43" fmla="*/ 179 h 777"/>
              <a:gd name="T44" fmla="*/ 92 w 888"/>
              <a:gd name="T45" fmla="*/ 216 h 777"/>
              <a:gd name="T46" fmla="*/ 134 w 888"/>
              <a:gd name="T47" fmla="*/ 189 h 777"/>
              <a:gd name="T48" fmla="*/ 107 w 888"/>
              <a:gd name="T49" fmla="*/ 146 h 777"/>
              <a:gd name="T50" fmla="*/ 93 w 888"/>
              <a:gd name="T51" fmla="*/ 137 h 777"/>
              <a:gd name="T52" fmla="*/ 102 w 888"/>
              <a:gd name="T53" fmla="*/ 85 h 777"/>
              <a:gd name="T54" fmla="*/ 143 w 888"/>
              <a:gd name="T55" fmla="*/ 76 h 777"/>
              <a:gd name="T56" fmla="*/ 179 w 888"/>
              <a:gd name="T57" fmla="*/ 99 h 777"/>
              <a:gd name="T58" fmla="*/ 130 w 888"/>
              <a:gd name="T59" fmla="*/ 321 h 777"/>
              <a:gd name="T60" fmla="*/ 122 w 888"/>
              <a:gd name="T61" fmla="*/ 330 h 777"/>
              <a:gd name="T62" fmla="*/ 122 w 888"/>
              <a:gd name="T63" fmla="*/ 341 h 777"/>
              <a:gd name="T64" fmla="*/ 202 w 888"/>
              <a:gd name="T65" fmla="*/ 575 h 777"/>
              <a:gd name="T66" fmla="*/ 445 w 888"/>
              <a:gd name="T67" fmla="*/ 666 h 777"/>
              <a:gd name="T68" fmla="*/ 687 w 888"/>
              <a:gd name="T69" fmla="*/ 575 h 777"/>
              <a:gd name="T70" fmla="*/ 767 w 888"/>
              <a:gd name="T71" fmla="*/ 341 h 777"/>
              <a:gd name="T72" fmla="*/ 766 w 888"/>
              <a:gd name="T73" fmla="*/ 330 h 777"/>
              <a:gd name="T74" fmla="*/ 759 w 888"/>
              <a:gd name="T75" fmla="*/ 321 h 777"/>
              <a:gd name="T76" fmla="*/ 710 w 888"/>
              <a:gd name="T77" fmla="*/ 98 h 777"/>
              <a:gd name="T78" fmla="*/ 746 w 888"/>
              <a:gd name="T79" fmla="*/ 76 h 777"/>
              <a:gd name="T80" fmla="*/ 787 w 888"/>
              <a:gd name="T81" fmla="*/ 85 h 777"/>
              <a:gd name="T82" fmla="*/ 795 w 888"/>
              <a:gd name="T83" fmla="*/ 137 h 777"/>
              <a:gd name="T84" fmla="*/ 782 w 888"/>
              <a:gd name="T85" fmla="*/ 146 h 777"/>
              <a:gd name="T86" fmla="*/ 754 w 888"/>
              <a:gd name="T87" fmla="*/ 189 h 777"/>
              <a:gd name="T88" fmla="*/ 797 w 888"/>
              <a:gd name="T89" fmla="*/ 216 h 777"/>
              <a:gd name="T90" fmla="*/ 854 w 888"/>
              <a:gd name="T91" fmla="*/ 179 h 777"/>
              <a:gd name="T92" fmla="*/ 829 w 888"/>
              <a:gd name="T93" fmla="*/ 27 h 777"/>
              <a:gd name="T94" fmla="*/ 301 w 888"/>
              <a:gd name="T95" fmla="*/ 777 h 777"/>
              <a:gd name="T96" fmla="*/ 587 w 888"/>
              <a:gd name="T97" fmla="*/ 777 h 777"/>
              <a:gd name="T98" fmla="*/ 587 w 888"/>
              <a:gd name="T99" fmla="*/ 705 h 777"/>
              <a:gd name="T100" fmla="*/ 301 w 888"/>
              <a:gd name="T101" fmla="*/ 705 h 777"/>
              <a:gd name="T102" fmla="*/ 301 w 888"/>
              <a:gd name="T103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88" h="777" fill="norm" stroke="1" extrusionOk="0">
                <a:moveTo>
                  <a:pt x="408" y="61"/>
                </a:moveTo>
                <a:lnTo>
                  <a:pt x="337" y="61"/>
                </a:lnTo>
                <a:lnTo>
                  <a:pt x="337" y="539"/>
                </a:lnTo>
                <a:cubicBezTo>
                  <a:pt x="372" y="548"/>
                  <a:pt x="372" y="554"/>
                  <a:pt x="408" y="556"/>
                </a:cubicBezTo>
                <a:lnTo>
                  <a:pt x="408" y="61"/>
                </a:lnTo>
                <a:close/>
                <a:moveTo>
                  <a:pt x="552" y="61"/>
                </a:moveTo>
                <a:lnTo>
                  <a:pt x="480" y="61"/>
                </a:lnTo>
                <a:lnTo>
                  <a:pt x="480" y="556"/>
                </a:lnTo>
                <a:cubicBezTo>
                  <a:pt x="516" y="554"/>
                  <a:pt x="516" y="548"/>
                  <a:pt x="552" y="539"/>
                </a:cubicBezTo>
                <a:lnTo>
                  <a:pt x="552" y="61"/>
                </a:lnTo>
                <a:close/>
                <a:moveTo>
                  <a:pt x="829" y="27"/>
                </a:moveTo>
                <a:cubicBezTo>
                  <a:pt x="801" y="8"/>
                  <a:pt x="768" y="0"/>
                  <a:pt x="734" y="5"/>
                </a:cubicBezTo>
                <a:cubicBezTo>
                  <a:pt x="700" y="11"/>
                  <a:pt x="671" y="29"/>
                  <a:pt x="652" y="56"/>
                </a:cubicBezTo>
                <a:cubicBezTo>
                  <a:pt x="591" y="139"/>
                  <a:pt x="637" y="279"/>
                  <a:pt x="696" y="357"/>
                </a:cubicBezTo>
                <a:cubicBezTo>
                  <a:pt x="695" y="386"/>
                  <a:pt x="689" y="468"/>
                  <a:pt x="634" y="526"/>
                </a:cubicBezTo>
                <a:cubicBezTo>
                  <a:pt x="592" y="572"/>
                  <a:pt x="528" y="595"/>
                  <a:pt x="444" y="595"/>
                </a:cubicBezTo>
                <a:cubicBezTo>
                  <a:pt x="361" y="595"/>
                  <a:pt x="297" y="572"/>
                  <a:pt x="254" y="526"/>
                </a:cubicBezTo>
                <a:cubicBezTo>
                  <a:pt x="199" y="468"/>
                  <a:pt x="193" y="385"/>
                  <a:pt x="193" y="357"/>
                </a:cubicBezTo>
                <a:cubicBezTo>
                  <a:pt x="252" y="279"/>
                  <a:pt x="298" y="139"/>
                  <a:pt x="237" y="57"/>
                </a:cubicBezTo>
                <a:cubicBezTo>
                  <a:pt x="217" y="29"/>
                  <a:pt x="188" y="11"/>
                  <a:pt x="155" y="5"/>
                </a:cubicBezTo>
                <a:cubicBezTo>
                  <a:pt x="121" y="0"/>
                  <a:pt x="87" y="8"/>
                  <a:pt x="60" y="27"/>
                </a:cubicBezTo>
                <a:cubicBezTo>
                  <a:pt x="11" y="63"/>
                  <a:pt x="0" y="130"/>
                  <a:pt x="35" y="179"/>
                </a:cubicBezTo>
                <a:cubicBezTo>
                  <a:pt x="49" y="198"/>
                  <a:pt x="69" y="212"/>
                  <a:pt x="92" y="216"/>
                </a:cubicBezTo>
                <a:cubicBezTo>
                  <a:pt x="111" y="220"/>
                  <a:pt x="130" y="208"/>
                  <a:pt x="134" y="189"/>
                </a:cubicBezTo>
                <a:cubicBezTo>
                  <a:pt x="138" y="169"/>
                  <a:pt x="126" y="150"/>
                  <a:pt x="107" y="146"/>
                </a:cubicBezTo>
                <a:cubicBezTo>
                  <a:pt x="101" y="145"/>
                  <a:pt x="96" y="142"/>
                  <a:pt x="93" y="137"/>
                </a:cubicBezTo>
                <a:cubicBezTo>
                  <a:pt x="81" y="121"/>
                  <a:pt x="85" y="97"/>
                  <a:pt x="102" y="85"/>
                </a:cubicBezTo>
                <a:cubicBezTo>
                  <a:pt x="114" y="77"/>
                  <a:pt x="128" y="73"/>
                  <a:pt x="143" y="76"/>
                </a:cubicBezTo>
                <a:cubicBezTo>
                  <a:pt x="157" y="78"/>
                  <a:pt x="170" y="86"/>
                  <a:pt x="179" y="99"/>
                </a:cubicBezTo>
                <a:cubicBezTo>
                  <a:pt x="215" y="148"/>
                  <a:pt x="182" y="259"/>
                  <a:pt x="130" y="321"/>
                </a:cubicBezTo>
                <a:lnTo>
                  <a:pt x="122" y="330"/>
                </a:lnTo>
                <a:lnTo>
                  <a:pt x="122" y="341"/>
                </a:lnTo>
                <a:cubicBezTo>
                  <a:pt x="121" y="347"/>
                  <a:pt x="113" y="480"/>
                  <a:pt x="202" y="575"/>
                </a:cubicBezTo>
                <a:cubicBezTo>
                  <a:pt x="258" y="636"/>
                  <a:pt x="340" y="666"/>
                  <a:pt x="445" y="666"/>
                </a:cubicBezTo>
                <a:cubicBezTo>
                  <a:pt x="549" y="666"/>
                  <a:pt x="630" y="636"/>
                  <a:pt x="687" y="575"/>
                </a:cubicBezTo>
                <a:cubicBezTo>
                  <a:pt x="775" y="480"/>
                  <a:pt x="767" y="347"/>
                  <a:pt x="767" y="341"/>
                </a:cubicBezTo>
                <a:lnTo>
                  <a:pt x="766" y="330"/>
                </a:lnTo>
                <a:lnTo>
                  <a:pt x="759" y="321"/>
                </a:lnTo>
                <a:cubicBezTo>
                  <a:pt x="706" y="259"/>
                  <a:pt x="673" y="148"/>
                  <a:pt x="710" y="98"/>
                </a:cubicBezTo>
                <a:cubicBezTo>
                  <a:pt x="718" y="86"/>
                  <a:pt x="731" y="78"/>
                  <a:pt x="746" y="76"/>
                </a:cubicBezTo>
                <a:cubicBezTo>
                  <a:pt x="760" y="73"/>
                  <a:pt x="775" y="77"/>
                  <a:pt x="787" y="85"/>
                </a:cubicBezTo>
                <a:cubicBezTo>
                  <a:pt x="803" y="97"/>
                  <a:pt x="807" y="121"/>
                  <a:pt x="795" y="137"/>
                </a:cubicBezTo>
                <a:cubicBezTo>
                  <a:pt x="792" y="142"/>
                  <a:pt x="787" y="145"/>
                  <a:pt x="782" y="146"/>
                </a:cubicBezTo>
                <a:cubicBezTo>
                  <a:pt x="762" y="150"/>
                  <a:pt x="750" y="169"/>
                  <a:pt x="754" y="189"/>
                </a:cubicBezTo>
                <a:cubicBezTo>
                  <a:pt x="758" y="208"/>
                  <a:pt x="777" y="220"/>
                  <a:pt x="797" y="216"/>
                </a:cubicBezTo>
                <a:cubicBezTo>
                  <a:pt x="820" y="212"/>
                  <a:pt x="840" y="198"/>
                  <a:pt x="854" y="179"/>
                </a:cubicBezTo>
                <a:cubicBezTo>
                  <a:pt x="888" y="130"/>
                  <a:pt x="877" y="63"/>
                  <a:pt x="829" y="27"/>
                </a:cubicBezTo>
                <a:close/>
                <a:moveTo>
                  <a:pt x="301" y="777"/>
                </a:moveTo>
                <a:lnTo>
                  <a:pt x="587" y="777"/>
                </a:lnTo>
                <a:lnTo>
                  <a:pt x="587" y="705"/>
                </a:lnTo>
                <a:lnTo>
                  <a:pt x="301" y="705"/>
                </a:lnTo>
                <a:lnTo>
                  <a:pt x="301" y="7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41" name="Freeform 55" hidden="0"/>
          <p:cNvSpPr>
            <a:spLocks noEditPoints="1"/>
          </p:cNvSpPr>
          <p:nvPr isPhoto="0" userDrawn="0"/>
        </p:nvSpPr>
        <p:spPr bwMode="auto">
          <a:xfrm>
            <a:off x="630619" y="562066"/>
            <a:ext cx="588580" cy="516260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 fill="norm" stroke="1" extrusionOk="0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42" name="Freeform 71" hidden="0"/>
          <p:cNvSpPr>
            <a:spLocks noEditPoints="1"/>
          </p:cNvSpPr>
          <p:nvPr isPhoto="0" userDrawn="0"/>
        </p:nvSpPr>
        <p:spPr bwMode="auto">
          <a:xfrm>
            <a:off x="6540439" y="532049"/>
            <a:ext cx="588580" cy="576290"/>
          </a:xfrm>
          <a:custGeom>
            <a:avLst/>
            <a:gdLst>
              <a:gd name="T0" fmla="*/ 394 w 859"/>
              <a:gd name="T1" fmla="*/ 227 h 836"/>
              <a:gd name="T2" fmla="*/ 465 w 859"/>
              <a:gd name="T3" fmla="*/ 299 h 836"/>
              <a:gd name="T4" fmla="*/ 465 w 859"/>
              <a:gd name="T5" fmla="*/ 836 h 836"/>
              <a:gd name="T6" fmla="*/ 535 w 859"/>
              <a:gd name="T7" fmla="*/ 371 h 836"/>
              <a:gd name="T8" fmla="*/ 465 w 859"/>
              <a:gd name="T9" fmla="*/ 836 h 836"/>
              <a:gd name="T10" fmla="*/ 394 w 859"/>
              <a:gd name="T11" fmla="*/ 836 h 836"/>
              <a:gd name="T12" fmla="*/ 324 w 859"/>
              <a:gd name="T13" fmla="*/ 371 h 836"/>
              <a:gd name="T14" fmla="*/ 215 w 859"/>
              <a:gd name="T15" fmla="*/ 172 h 836"/>
              <a:gd name="T16" fmla="*/ 286 w 859"/>
              <a:gd name="T17" fmla="*/ 836 h 836"/>
              <a:gd name="T18" fmla="*/ 430 w 859"/>
              <a:gd name="T19" fmla="*/ 92 h 836"/>
              <a:gd name="T20" fmla="*/ 573 w 859"/>
              <a:gd name="T21" fmla="*/ 836 h 836"/>
              <a:gd name="T22" fmla="*/ 645 w 859"/>
              <a:gd name="T23" fmla="*/ 172 h 836"/>
              <a:gd name="T24" fmla="*/ 215 w 859"/>
              <a:gd name="T25" fmla="*/ 172 h 836"/>
              <a:gd name="T26" fmla="*/ 752 w 859"/>
              <a:gd name="T27" fmla="*/ 800 h 836"/>
              <a:gd name="T28" fmla="*/ 680 w 859"/>
              <a:gd name="T29" fmla="*/ 729 h 836"/>
              <a:gd name="T30" fmla="*/ 680 w 859"/>
              <a:gd name="T31" fmla="*/ 657 h 836"/>
              <a:gd name="T32" fmla="*/ 752 w 859"/>
              <a:gd name="T33" fmla="*/ 585 h 836"/>
              <a:gd name="T34" fmla="*/ 680 w 859"/>
              <a:gd name="T35" fmla="*/ 657 h 836"/>
              <a:gd name="T36" fmla="*/ 752 w 859"/>
              <a:gd name="T37" fmla="*/ 514 h 836"/>
              <a:gd name="T38" fmla="*/ 680 w 859"/>
              <a:gd name="T39" fmla="*/ 442 h 836"/>
              <a:gd name="T40" fmla="*/ 107 w 859"/>
              <a:gd name="T41" fmla="*/ 800 h 836"/>
              <a:gd name="T42" fmla="*/ 179 w 859"/>
              <a:gd name="T43" fmla="*/ 729 h 836"/>
              <a:gd name="T44" fmla="*/ 107 w 859"/>
              <a:gd name="T45" fmla="*/ 800 h 836"/>
              <a:gd name="T46" fmla="*/ 179 w 859"/>
              <a:gd name="T47" fmla="*/ 657 h 836"/>
              <a:gd name="T48" fmla="*/ 107 w 859"/>
              <a:gd name="T49" fmla="*/ 585 h 836"/>
              <a:gd name="T50" fmla="*/ 107 w 859"/>
              <a:gd name="T51" fmla="*/ 514 h 836"/>
              <a:gd name="T52" fmla="*/ 179 w 859"/>
              <a:gd name="T53" fmla="*/ 442 h 836"/>
              <a:gd name="T54" fmla="*/ 107 w 859"/>
              <a:gd name="T55" fmla="*/ 514 h 836"/>
              <a:gd name="T56" fmla="*/ 680 w 859"/>
              <a:gd name="T57" fmla="*/ 371 h 836"/>
              <a:gd name="T58" fmla="*/ 788 w 859"/>
              <a:gd name="T59" fmla="*/ 836 h 836"/>
              <a:gd name="T60" fmla="*/ 859 w 859"/>
              <a:gd name="T61" fmla="*/ 299 h 836"/>
              <a:gd name="T62" fmla="*/ 0 w 859"/>
              <a:gd name="T63" fmla="*/ 836 h 836"/>
              <a:gd name="T64" fmla="*/ 72 w 859"/>
              <a:gd name="T65" fmla="*/ 371 h 836"/>
              <a:gd name="T66" fmla="*/ 179 w 859"/>
              <a:gd name="T67" fmla="*/ 299 h 836"/>
              <a:gd name="T68" fmla="*/ 0 w 859"/>
              <a:gd name="T69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59" h="836" fill="norm" stroke="1" extrusionOk="0">
                <a:moveTo>
                  <a:pt x="465" y="227"/>
                </a:moveTo>
                <a:lnTo>
                  <a:pt x="394" y="227"/>
                </a:lnTo>
                <a:lnTo>
                  <a:pt x="394" y="299"/>
                </a:lnTo>
                <a:lnTo>
                  <a:pt x="465" y="299"/>
                </a:lnTo>
                <a:lnTo>
                  <a:pt x="465" y="227"/>
                </a:lnTo>
                <a:close/>
                <a:moveTo>
                  <a:pt x="465" y="836"/>
                </a:moveTo>
                <a:lnTo>
                  <a:pt x="535" y="836"/>
                </a:lnTo>
                <a:lnTo>
                  <a:pt x="535" y="371"/>
                </a:lnTo>
                <a:lnTo>
                  <a:pt x="465" y="371"/>
                </a:lnTo>
                <a:lnTo>
                  <a:pt x="465" y="836"/>
                </a:lnTo>
                <a:close/>
                <a:moveTo>
                  <a:pt x="324" y="836"/>
                </a:moveTo>
                <a:lnTo>
                  <a:pt x="394" y="836"/>
                </a:lnTo>
                <a:lnTo>
                  <a:pt x="394" y="371"/>
                </a:lnTo>
                <a:lnTo>
                  <a:pt x="324" y="371"/>
                </a:lnTo>
                <a:lnTo>
                  <a:pt x="324" y="836"/>
                </a:lnTo>
                <a:close/>
                <a:moveTo>
                  <a:pt x="215" y="172"/>
                </a:moveTo>
                <a:lnTo>
                  <a:pt x="215" y="836"/>
                </a:lnTo>
                <a:lnTo>
                  <a:pt x="286" y="836"/>
                </a:lnTo>
                <a:lnTo>
                  <a:pt x="286" y="207"/>
                </a:lnTo>
                <a:lnTo>
                  <a:pt x="430" y="92"/>
                </a:lnTo>
                <a:lnTo>
                  <a:pt x="573" y="207"/>
                </a:lnTo>
                <a:lnTo>
                  <a:pt x="573" y="836"/>
                </a:lnTo>
                <a:lnTo>
                  <a:pt x="645" y="836"/>
                </a:lnTo>
                <a:lnTo>
                  <a:pt x="645" y="172"/>
                </a:lnTo>
                <a:lnTo>
                  <a:pt x="430" y="0"/>
                </a:lnTo>
                <a:lnTo>
                  <a:pt x="215" y="172"/>
                </a:lnTo>
                <a:close/>
                <a:moveTo>
                  <a:pt x="680" y="800"/>
                </a:moveTo>
                <a:lnTo>
                  <a:pt x="752" y="800"/>
                </a:lnTo>
                <a:lnTo>
                  <a:pt x="752" y="729"/>
                </a:lnTo>
                <a:lnTo>
                  <a:pt x="680" y="729"/>
                </a:lnTo>
                <a:lnTo>
                  <a:pt x="680" y="800"/>
                </a:lnTo>
                <a:close/>
                <a:moveTo>
                  <a:pt x="680" y="657"/>
                </a:moveTo>
                <a:lnTo>
                  <a:pt x="752" y="657"/>
                </a:lnTo>
                <a:lnTo>
                  <a:pt x="752" y="585"/>
                </a:lnTo>
                <a:lnTo>
                  <a:pt x="680" y="585"/>
                </a:lnTo>
                <a:lnTo>
                  <a:pt x="680" y="657"/>
                </a:lnTo>
                <a:close/>
                <a:moveTo>
                  <a:pt x="680" y="514"/>
                </a:moveTo>
                <a:lnTo>
                  <a:pt x="752" y="514"/>
                </a:lnTo>
                <a:lnTo>
                  <a:pt x="752" y="442"/>
                </a:lnTo>
                <a:lnTo>
                  <a:pt x="680" y="442"/>
                </a:lnTo>
                <a:lnTo>
                  <a:pt x="680" y="514"/>
                </a:lnTo>
                <a:close/>
                <a:moveTo>
                  <a:pt x="107" y="800"/>
                </a:moveTo>
                <a:lnTo>
                  <a:pt x="179" y="800"/>
                </a:lnTo>
                <a:lnTo>
                  <a:pt x="179" y="729"/>
                </a:lnTo>
                <a:lnTo>
                  <a:pt x="107" y="729"/>
                </a:lnTo>
                <a:lnTo>
                  <a:pt x="107" y="800"/>
                </a:lnTo>
                <a:close/>
                <a:moveTo>
                  <a:pt x="107" y="657"/>
                </a:moveTo>
                <a:lnTo>
                  <a:pt x="179" y="657"/>
                </a:lnTo>
                <a:lnTo>
                  <a:pt x="179" y="585"/>
                </a:lnTo>
                <a:lnTo>
                  <a:pt x="107" y="585"/>
                </a:lnTo>
                <a:lnTo>
                  <a:pt x="107" y="657"/>
                </a:lnTo>
                <a:close/>
                <a:moveTo>
                  <a:pt x="107" y="514"/>
                </a:moveTo>
                <a:lnTo>
                  <a:pt x="179" y="514"/>
                </a:lnTo>
                <a:lnTo>
                  <a:pt x="179" y="442"/>
                </a:lnTo>
                <a:lnTo>
                  <a:pt x="107" y="442"/>
                </a:lnTo>
                <a:lnTo>
                  <a:pt x="107" y="514"/>
                </a:lnTo>
                <a:close/>
                <a:moveTo>
                  <a:pt x="680" y="299"/>
                </a:moveTo>
                <a:lnTo>
                  <a:pt x="680" y="371"/>
                </a:lnTo>
                <a:lnTo>
                  <a:pt x="788" y="371"/>
                </a:lnTo>
                <a:lnTo>
                  <a:pt x="788" y="836"/>
                </a:lnTo>
                <a:lnTo>
                  <a:pt x="859" y="836"/>
                </a:lnTo>
                <a:lnTo>
                  <a:pt x="859" y="299"/>
                </a:lnTo>
                <a:lnTo>
                  <a:pt x="680" y="299"/>
                </a:lnTo>
                <a:close/>
                <a:moveTo>
                  <a:pt x="0" y="836"/>
                </a:moveTo>
                <a:lnTo>
                  <a:pt x="72" y="836"/>
                </a:lnTo>
                <a:lnTo>
                  <a:pt x="72" y="371"/>
                </a:lnTo>
                <a:lnTo>
                  <a:pt x="179" y="371"/>
                </a:lnTo>
                <a:lnTo>
                  <a:pt x="179" y="299"/>
                </a:lnTo>
                <a:lnTo>
                  <a:pt x="0" y="299"/>
                </a:lnTo>
                <a:lnTo>
                  <a:pt x="0" y="8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/>
          </a:p>
        </p:txBody>
      </p:sp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43" name="" hidden="0"/>
                  <p:cNvPicPr/>
                  <p:nvPr isPhoto="0" userDrawn="0"/>
                </p:nvPicPr>
                <p:blipFill>
                  <a:blip r:embed="rId2"/>
                  <a:stretch/>
                </p:blipFill>
                <p:spPr bwMode="auto">
                  <a:xfrm>
                    <a:off x="1590" y="1590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44" name="AutoShape 4" hidden="0"/>
          <p:cNvSpPr>
            <a:spLocks noChangeArrowheads="1" noChangeAspect="1" noTextEdit="1"/>
          </p:cNvSpPr>
          <p:nvPr isPhoto="0" userDrawn="0"/>
        </p:nvSpPr>
        <p:spPr bwMode="auto">
          <a:xfrm>
            <a:off x="10099577" y="300999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45" name="TextBox 25" hidden="0"/>
          <p:cNvSpPr>
            <a:spLocks noAdjustHandles="0" noChangeArrowheads="0"/>
          </p:cNvSpPr>
          <p:nvPr isPhoto="0" userDrawn="0"/>
        </p:nvSpPr>
        <p:spPr bwMode="auto">
          <a:xfrm>
            <a:off x="186185" y="6405331"/>
            <a:ext cx="11819633" cy="287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950">
                <a:solidFill>
                  <a:schemeClr val="bg1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включая размещение в Интернете и в корпоративных сетях, а также запись в память ЭВМ, для частного или публичного использования, без письменного разрешения владельца авторских прав. </a:t>
            </a:r>
            <a:r>
              <a:rPr lang="ru-RU" sz="950">
                <a:solidFill>
                  <a:schemeClr val="bg1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</a:rPr>
              <a:t>© ГК «Просвещение», 2022 </a:t>
            </a:r>
            <a:r>
              <a:rPr lang="ru-RU" sz="950">
                <a:solidFill>
                  <a:schemeClr val="bg1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</a:rPr>
              <a:t>г.</a:t>
            </a:r>
            <a:endParaRPr/>
          </a:p>
        </p:txBody>
      </p:sp>
      <p:sp>
        <p:nvSpPr>
          <p:cNvPr id="46" name="Подзаголовок 2" hidden="0"/>
          <p:cNvSpPr>
            <a:spLocks noAdjustHandles="0" noChangeArrowheads="0"/>
          </p:cNvSpPr>
          <p:nvPr isPhoto="0" userDrawn="0"/>
        </p:nvSpPr>
        <p:spPr bwMode="auto">
          <a:xfrm>
            <a:off x="1909445" y="5023147"/>
            <a:ext cx="8459420" cy="886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4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200" b="1" spc="-4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Группа компаний «Просвещение»</a:t>
            </a:r>
            <a:endParaRPr/>
          </a:p>
          <a:p>
            <a:pPr marL="0" indent="0" defTabSz="914354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200" spc="-4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Адрес: </a:t>
            </a:r>
            <a:r>
              <a:rPr lang="ru-RU" sz="120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127473, г. Москва, ул. Краснопролетарская, д. 16, стр. 3, подъезд 8, бизнес-центр «Новослободский»</a:t>
            </a:r>
            <a:endParaRPr/>
          </a:p>
          <a:p>
            <a:pPr marL="0" indent="0" defTabSz="914354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20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8 (495) 789-30-40 </a:t>
            </a:r>
            <a:br>
              <a:rPr lang="ru-RU" sz="120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</a:br>
            <a:r>
              <a:rPr lang="ru-RU" sz="1200" spc="-4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Горячая линия: </a:t>
            </a:r>
            <a:r>
              <a:rPr lang="en-US" sz="1200" u="sng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hlinkClick r:id="rId4" tooltip="mailto:vopros@prosv.ru"/>
              </a:rPr>
              <a:t>vopros</a:t>
            </a:r>
            <a:r>
              <a:rPr lang="ru-RU" sz="1200" u="sng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hlinkClick r:id="rId4" tooltip="mailto:vopros@prosv.ru"/>
              </a:rPr>
              <a:t>@</a:t>
            </a:r>
            <a:r>
              <a:rPr lang="en-US" sz="1200" u="sng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hlinkClick r:id="rId4" tooltip="mailto:vopros@prosv.ru"/>
              </a:rPr>
              <a:t>prosv</a:t>
            </a:r>
            <a:r>
              <a:rPr lang="ru-RU" sz="1200" u="sng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hlinkClick r:id="rId4" tooltip="mailto:vopros@prosv.ru"/>
              </a:rPr>
              <a:t>.</a:t>
            </a:r>
            <a:r>
              <a:rPr lang="en-US" sz="1200" u="sng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hlinkClick r:id="rId4" tooltip="mailto:vopros@prosv.ru"/>
              </a:rPr>
              <a:t>ru</a:t>
            </a:r>
            <a:endParaRPr lang="ru-RU" sz="1200" spc="-40">
              <a:solidFill>
                <a:schemeClr val="tx1">
                  <a:lumMod val="75000"/>
                  <a:lumOff val="25000"/>
                </a:schemeClr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47" name="Рисунок 24" hidden="0">
            <a:hlinkClick r:id="rId5"/>
          </p:cNvPr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186185" y="4735858"/>
            <a:ext cx="1477452" cy="1477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ONLYOFFICE/6.2.0.123</Application>
  <DocSecurity>0</DocSecurity>
  <PresentationFormat>Широкоэкранный</PresentationFormat>
  <Paragraphs>0</Paragraphs>
  <Slides>9</Slides>
  <Notes>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Грачева Екатерина Андреевна</dc:creator>
  <cp:keywords/>
  <dc:description/>
  <dc:identifier/>
  <dc:language/>
  <cp:lastModifiedBy>Бек-Назарова Ирина Сергеевна</cp:lastModifiedBy>
  <cp:revision>897</cp:revision>
  <dcterms:created xsi:type="dcterms:W3CDTF">2020-02-25T09:30:21Z</dcterms:created>
  <dcterms:modified xsi:type="dcterms:W3CDTF">2023-02-06T11:34:33Z</dcterms:modified>
  <cp:category/>
  <cp:contentStatus/>
  <cp:version/>
</cp:coreProperties>
</file>