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927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cdd8c7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0cdd8c7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96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0cdd8c7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0cdd8c74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22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cdd8c74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cdd8c74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36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cdd8c74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0cdd8c74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08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0cdd8c74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0cdd8c74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1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cdd8c74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cdd8c74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96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dd8c74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0cdd8c74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881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cdd8c74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cdd8c74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35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cdd8c74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0cdd8c74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50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0cdd8c74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0cdd8c74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49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cdd8c74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cdd8c74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cdd8c74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cdd8c74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001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0cdd8c74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0cdd8c74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035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cdd8c74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0cdd8c74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49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cdd8c74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cdd8c74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9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cdd8c7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cdd8c74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42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cdd8c74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cdd8c74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4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cdd8c7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cdd8c7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10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cdd8c74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cdd8c74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31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cdd8c74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cdd8c74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23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cdd8c74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cdd8c74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17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cdd8c74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cdd8c74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35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33921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 b="1" dirty="0" err="1"/>
              <a:t>Steve</a:t>
            </a:r>
            <a:r>
              <a:rPr lang="ru-RU" sz="3600" b="1" dirty="0"/>
              <a:t> </a:t>
            </a:r>
            <a:r>
              <a:rPr lang="ru-RU" sz="3600" b="1" dirty="0" err="1"/>
              <a:t>Ligoff</a:t>
            </a:r>
            <a:r>
              <a:rPr lang="ru-RU" sz="3600" b="1" dirty="0"/>
              <a:t> </a:t>
            </a:r>
            <a:r>
              <a:rPr lang="ru-RU" sz="3600" b="1" dirty="0" err="1"/>
              <a:t>from</a:t>
            </a:r>
            <a:r>
              <a:rPr lang="ru-RU" sz="3600" b="1" dirty="0"/>
              <a:t> </a:t>
            </a:r>
            <a:r>
              <a:rPr lang="ru-RU" sz="3600" b="1" dirty="0" err="1"/>
              <a:t>INTESOLRussia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800"/>
              <a:t>Let’s fight that tricky accent, shall we!?</a:t>
            </a:r>
            <a:endParaRPr sz="4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Homework, if you’d like?</a:t>
            </a: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0" y="1322800"/>
            <a:ext cx="43935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400"/>
              <a:t>1. Swan swam over the pond,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Swim swan swim!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Swan swam back again-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400"/>
              <a:t>Well swum swan!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2"/>
          <p:cNvSpPr txBox="1"/>
          <p:nvPr/>
        </p:nvSpPr>
        <p:spPr>
          <a:xfrm>
            <a:off x="4335025" y="1162900"/>
            <a:ext cx="4599900" cy="3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Whenever the weather is cold.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Whenever the weather is hot.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weather the weather,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whatever the weather,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we like it or not.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498900" y="762025"/>
            <a:ext cx="45333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#4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Now for Hell!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457200" y="1311350"/>
            <a:ext cx="46167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The Th sounds are awful, almost as awful as thinking about how you look whilst doing this exercise!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200" y="454100"/>
            <a:ext cx="3958800" cy="436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Let’s practice! </a:t>
            </a:r>
            <a:r>
              <a:rPr lang="ru-RU" sz="2400" b="1"/>
              <a:t>(With a little extra)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6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Cloth clothes in these thoughts with those thieves. </a:t>
            </a:r>
            <a:endParaRPr sz="36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/>
              <a:t>(EVERY NIGHT!)</a:t>
            </a:r>
            <a:endParaRPr sz="1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57200" y="10980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#5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Vowel stretching!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Tighten it up! English has no letter based elasticity. 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400"/>
              <a:t>2.    How many berries could a bare berry carry, if a bare berry could carry berries? Well they can not carry berries (Which could make you very wary) but a bare berry carried is more scary!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85932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/>
              <a:t>Lesson #6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                         Ingfamous ING!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No printer INK!</a:t>
            </a:r>
            <a:endParaRPr sz="2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Reach back until you hit that fleshy protuberance! (Ew)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/>
              <a:t>3.</a:t>
            </a:r>
            <a:r>
              <a:rPr lang="ru-RU" sz="2800"/>
              <a:t>  Walking while waiting and going is trapping your thinking!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/>
              <a:t>Question time!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/>
              <a:t>What are some strategies you personally found useful with accent training?</a:t>
            </a:r>
            <a:endParaRPr sz="30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/>
              <a:t>Or! </a:t>
            </a:r>
            <a:endParaRPr sz="30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/>
              <a:t>What are some English pronunciations that you don’t understand?</a:t>
            </a:r>
            <a:endParaRPr sz="30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457200" y="77595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#7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It’s all in your head!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SzPts val="2800"/>
              <a:buAutoNum type="arabicPeriod"/>
            </a:pPr>
            <a:r>
              <a:rPr lang="ru-RU" sz="2800"/>
              <a:t>Although the thoughtь I think they thoughtь was fraughtь with this and that;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800"/>
              <a:t>I think the thoughtь was nothing but a thoughtь that     wroughtь just about naughtь.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#7...v2.0?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Hurts- Hurц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Thoughts- Thoughц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Tights- Tighц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Lights- Lighц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/>
              <a:t>Nights- Nighц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800"/>
              <a:t>Cheats- Cheaц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457200" y="7866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#8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Details Galore!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Beer Bear бир бээр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He's His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Her Hair хэр хэйр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Our Hour  (Intonation)                     </a:t>
            </a:r>
            <a:r>
              <a:rPr lang="ru-RU" sz="2400" b="1"/>
              <a:t>Be Neurotic!!</a:t>
            </a:r>
            <a:endParaRPr sz="24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Wants Once уанц уонс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This These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Bad Bed бад бэд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374225" y="120015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#9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Rhythm!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Russian is monotone, let’s break that!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/>
              <a:t> 2.</a:t>
            </a:r>
            <a:r>
              <a:rPr lang="ru-RU" sz="2800"/>
              <a:t>  I went to Hunter Valley once, I really liked the cheeses there!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Rule #1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/>
              <a:t>Please don’t worry! </a:t>
            </a:r>
            <a:endParaRPr sz="36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400"/>
              <a:t>(Seriously, it’s not as bad as you think!)</a:t>
            </a:r>
            <a:endParaRPr sz="2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075" y="2495075"/>
            <a:ext cx="1981850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479300" y="4048275"/>
            <a:ext cx="138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ru-R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https://www.keepcalmandcarryon.com/popular-keep-calm-quotes/keep-calm-and-carry-on-teaching-UbfYJjoRB/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457200" y="81270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Little Lesson #10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They’re not the same, sorry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‘Interesting’ is to us what ‘Хорошо’ is to you!, try explaining yourself further instead? </a:t>
            </a:r>
            <a:endParaRPr sz="2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‘Normal’!!!! Nothing is ‘Normal’!! Perhaps try ‘Fine’, or ‘okay’.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457200" y="703754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Think Simple!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800"/>
              <a:t>Russian is a language based on concepts, whilst English is illustrative. Don’t try and apply Russian Conceptual terms to English, relax, it’s a dumber language!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57200" y="87450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800" b="1"/>
              <a:t>Thank you so much for coming and I hope you’ll take something away from today! </a:t>
            </a:r>
            <a:endParaRPr sz="4800"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800" b="1"/>
              <a:t>Now let’s answer some questions!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Rule #2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/>
              <a:t>Allow me to say this slowly: It’s not your fault.</a:t>
            </a:r>
            <a:endParaRPr sz="3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Let’s do this simply, shall we?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9600">
                <a:latin typeface="Arial"/>
                <a:ea typeface="Arial"/>
                <a:cs typeface="Arial"/>
                <a:sym typeface="Arial"/>
              </a:rPr>
              <a:t>Θ   </a:t>
            </a:r>
            <a:r>
              <a:rPr lang="ru-RU" sz="7200" b="1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1800" b="1">
                <a:latin typeface="Arial"/>
                <a:ea typeface="Arial"/>
                <a:cs typeface="Arial"/>
                <a:sym typeface="Arial"/>
              </a:rPr>
              <a:t>Ew!</a:t>
            </a:r>
            <a:r>
              <a:rPr lang="ru-RU" sz="7200" b="1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9600" b="1">
                <a:latin typeface="Arial"/>
                <a:ea typeface="Arial"/>
                <a:cs typeface="Arial"/>
                <a:sym typeface="Arial"/>
              </a:rPr>
              <a:t>  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Question time! What are your most troubling bits of accent to wiggle out from? Let’s hear your horror stories!</a:t>
            </a:r>
            <a:endParaRPr sz="36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57200" y="664726"/>
            <a:ext cx="8229600" cy="64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#1 </a:t>
            </a:r>
            <a:r>
              <a:rPr lang="ru-RU" sz="2400" b="1"/>
              <a:t>(I hope you’re following along at home!)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The RRRRRRRRRolling ‘R’</a:t>
            </a:r>
            <a:endParaRPr sz="36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                          </a:t>
            </a:r>
            <a:r>
              <a:rPr lang="ru-RU" sz="1800" b="1"/>
              <a:t>(Perhaps the easiest to combat)</a:t>
            </a:r>
            <a:endParaRPr sz="1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It comes back down to Muscle acclimatisation, let’s get there with a simple exercise.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400"/>
              <a:t>2.   Swing, Ring, Swing, Ring, Swing….RUNNING! </a:t>
            </a:r>
            <a:endParaRPr sz="2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74812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#2 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That tricky, sneaky H!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ru-RU" sz="2800"/>
              <a:t>Forget it’s a letter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800"/>
              <a:t>2.   How. Highly. Howls. Hear. Helps. </a:t>
            </a: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57200" y="6380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Lesson #3</a:t>
            </a:r>
            <a:endParaRPr sz="3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The V. and the Double V!</a:t>
            </a:r>
            <a:endParaRPr sz="36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AutoNum type="arabicPeriod"/>
            </a:pPr>
            <a:r>
              <a:rPr lang="ru-RU" sz="3000"/>
              <a:t>It’s all in the teeth, Baby!</a:t>
            </a:r>
            <a:endParaRPr sz="3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3000"/>
              <a:t>2.  Very Wary, Very Wary.   </a:t>
            </a:r>
            <a:r>
              <a:rPr lang="ru-RU" sz="1800"/>
              <a:t>(Wery)</a:t>
            </a: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 b="1"/>
              <a:t>Let’s Practice!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/>
              <a:t>Running very fast from various raptors</a:t>
            </a:r>
            <a:endParaRPr sz="36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600"/>
              <a:t>Harding hardly swam in the river water</a:t>
            </a:r>
            <a:endParaRPr sz="36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658</Words>
  <Application>Microsoft Office PowerPoint</Application>
  <PresentationFormat>Экран (16:9)</PresentationFormat>
  <Paragraphs>130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Steve Ligoff from INTESOLRussia</vt:lpstr>
      <vt:lpstr>Rule #1</vt:lpstr>
      <vt:lpstr>Rule #2</vt:lpstr>
      <vt:lpstr>Let’s do this simply, shall we?</vt:lpstr>
      <vt:lpstr>Презентация PowerPoint</vt:lpstr>
      <vt:lpstr>Lesson #1 (I hope you’re following along at home!) </vt:lpstr>
      <vt:lpstr>Lesson #2   That tricky, sneaky H!</vt:lpstr>
      <vt:lpstr>Lesson #3 </vt:lpstr>
      <vt:lpstr>Let’s Practice!</vt:lpstr>
      <vt:lpstr>Homework, if you’d like?</vt:lpstr>
      <vt:lpstr>Lesson #4  Now for Hell!</vt:lpstr>
      <vt:lpstr>Let’s practice! (With a little extra)</vt:lpstr>
      <vt:lpstr>Lesson #5  Vowel stretching! </vt:lpstr>
      <vt:lpstr>Lesson #6                          Ingfamous ING! </vt:lpstr>
      <vt:lpstr>Question time!</vt:lpstr>
      <vt:lpstr>Lesson #7  It’s all in your head!</vt:lpstr>
      <vt:lpstr>Lesson #7...v2.0?</vt:lpstr>
      <vt:lpstr>Lesson #8 Details Galore!</vt:lpstr>
      <vt:lpstr>Lesson #9  Rhythm! </vt:lpstr>
      <vt:lpstr>Little Lesson #10  They’re not the same, sorry</vt:lpstr>
      <vt:lpstr>Think Simple!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Ligoff from INTESOLRussia</dc:title>
  <dc:creator>user</dc:creator>
  <cp:lastModifiedBy>Елена Кудрявцева</cp:lastModifiedBy>
  <cp:revision>3</cp:revision>
  <dcterms:modified xsi:type="dcterms:W3CDTF">2019-11-14T12:33:57Z</dcterms:modified>
</cp:coreProperties>
</file>