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unknown"/>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76" r:id="rId3"/>
  </p:sldMasterIdLst>
  <p:notesMasterIdLst>
    <p:notesMasterId r:id="rId33"/>
  </p:notesMasterIdLst>
  <p:sldIdLst>
    <p:sldId id="276" r:id="rId4"/>
    <p:sldId id="445" r:id="rId5"/>
    <p:sldId id="389" r:id="rId6"/>
    <p:sldId id="443" r:id="rId7"/>
    <p:sldId id="553" r:id="rId8"/>
    <p:sldId id="277" r:id="rId9"/>
    <p:sldId id="457" r:id="rId10"/>
    <p:sldId id="458" r:id="rId11"/>
    <p:sldId id="562" r:id="rId12"/>
    <p:sldId id="307" r:id="rId13"/>
    <p:sldId id="306" r:id="rId14"/>
    <p:sldId id="308" r:id="rId15"/>
    <p:sldId id="563" r:id="rId16"/>
    <p:sldId id="310" r:id="rId17"/>
    <p:sldId id="331" r:id="rId18"/>
    <p:sldId id="332" r:id="rId19"/>
    <p:sldId id="413" r:id="rId20"/>
    <p:sldId id="313" r:id="rId21"/>
    <p:sldId id="319" r:id="rId22"/>
    <p:sldId id="555" r:id="rId23"/>
    <p:sldId id="265" r:id="rId24"/>
    <p:sldId id="556" r:id="rId25"/>
    <p:sldId id="557" r:id="rId26"/>
    <p:sldId id="558" r:id="rId27"/>
    <p:sldId id="559" r:id="rId28"/>
    <p:sldId id="274" r:id="rId29"/>
    <p:sldId id="561" r:id="rId30"/>
    <p:sldId id="435" r:id="rId31"/>
    <p:sldId id="444" r:id="rId32"/>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73"/>
    <p:restoredTop sz="96405"/>
  </p:normalViewPr>
  <p:slideViewPr>
    <p:cSldViewPr>
      <p:cViewPr>
        <p:scale>
          <a:sx n="135" d="100"/>
          <a:sy n="135" d="100"/>
        </p:scale>
        <p:origin x="-72" y="-43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084BA3-837A-D344-96BA-E40B08F31CE8}" type="datetimeFigureOut">
              <a:rPr lang="x-none" smtClean="0"/>
              <a:t>08.10.2024</a:t>
            </a:fld>
            <a:endParaRPr lang="x-none"/>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2F9A9C-DBD0-DC42-929D-4AE4E7E1ED2A}" type="slidenum">
              <a:rPr lang="x-none" smtClean="0"/>
              <a:t>‹#›</a:t>
            </a:fld>
            <a:endParaRPr lang="x-none"/>
          </a:p>
        </p:txBody>
      </p:sp>
    </p:spTree>
    <p:extLst>
      <p:ext uri="{BB962C8B-B14F-4D97-AF65-F5344CB8AC3E}">
        <p14:creationId xmlns:p14="http://schemas.microsoft.com/office/powerpoint/2010/main" val="5212536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8674"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ru-RU" altLang="ru-RU" dirty="0"/>
          </a:p>
        </p:txBody>
      </p:sp>
      <p:sp>
        <p:nvSpPr>
          <p:cNvPr id="28675"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C2AF4B4-5806-784C-AA19-5B5158FA90F3}" type="slidenum">
              <a:rPr lang="ru-RU" altLang="ru-RU"/>
              <a:pPr/>
              <a:t>3</a:t>
            </a:fld>
            <a:endParaRPr lang="ru-RU" altLang="ru-RU"/>
          </a:p>
        </p:txBody>
      </p:sp>
    </p:spTree>
    <p:extLst>
      <p:ext uri="{BB962C8B-B14F-4D97-AF65-F5344CB8AC3E}">
        <p14:creationId xmlns:p14="http://schemas.microsoft.com/office/powerpoint/2010/main" val="3638562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Образ слайда 1"/>
          <p:cNvSpPr>
            <a:spLocks noGrp="1" noRot="1" noChangeAspect="1" noTextEdit="1"/>
          </p:cNvSpPr>
          <p:nvPr>
            <p:ph type="sldImg"/>
          </p:nvPr>
        </p:nvSpPr>
        <p:spPr bwMode="auto">
          <a:noFill/>
          <a:ln>
            <a:solidFill>
              <a:srgbClr val="000000"/>
            </a:solidFill>
            <a:miter lim="800000"/>
            <a:headEnd/>
            <a:tailEnd/>
          </a:ln>
        </p:spPr>
      </p:sp>
      <p:sp>
        <p:nvSpPr>
          <p:cNvPr id="9219" name="Заметки 2"/>
          <p:cNvSpPr>
            <a:spLocks noGrp="1"/>
          </p:cNvSpPr>
          <p:nvPr>
            <p:ph type="body" idx="1"/>
          </p:nvPr>
        </p:nvSpPr>
        <p:spPr bwMode="auto">
          <a:noFill/>
        </p:spPr>
        <p:txBody>
          <a:bodyPr/>
          <a:lstStyle/>
          <a:p>
            <a:endParaRPr lang="ru-RU" altLang="ru-RU"/>
          </a:p>
        </p:txBody>
      </p:sp>
      <p:sp>
        <p:nvSpPr>
          <p:cNvPr id="9220" name="Номер слайда 3"/>
          <p:cNvSpPr>
            <a:spLocks noGrp="1"/>
          </p:cNvSpPr>
          <p:nvPr>
            <p:ph type="sldNum" sz="quarter" idx="5"/>
          </p:nvPr>
        </p:nvSpPr>
        <p:spPr bwMode="auto">
          <a:noFill/>
          <a:ln>
            <a:miter lim="800000"/>
            <a:headEnd/>
            <a:tailEnd/>
          </a:ln>
        </p:spPr>
        <p:txBody>
          <a:bodyPr/>
          <a:lstStyle/>
          <a:p>
            <a:fld id="{4A1AE387-B5AC-4F60-AFCD-935BFD610515}" type="slidenum">
              <a:rPr lang="ru-RU" altLang="ru-RU"/>
              <a:pPr/>
              <a:t>5</a:t>
            </a:fld>
            <a:endParaRPr lang="ru-RU" altLang="ru-RU"/>
          </a:p>
        </p:txBody>
      </p:sp>
    </p:spTree>
    <p:extLst>
      <p:ext uri="{BB962C8B-B14F-4D97-AF65-F5344CB8AC3E}">
        <p14:creationId xmlns:p14="http://schemas.microsoft.com/office/powerpoint/2010/main" val="1739591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x-none" dirty="0"/>
          </a:p>
        </p:txBody>
      </p:sp>
      <p:sp>
        <p:nvSpPr>
          <p:cNvPr id="4" name="Номер слайда 3"/>
          <p:cNvSpPr>
            <a:spLocks noGrp="1"/>
          </p:cNvSpPr>
          <p:nvPr>
            <p:ph type="sldNum" sz="quarter" idx="5"/>
          </p:nvPr>
        </p:nvSpPr>
        <p:spPr/>
        <p:txBody>
          <a:bodyPr/>
          <a:lstStyle/>
          <a:p>
            <a:fld id="{CE55CDDC-F56B-0548-8463-D00997E6BC2A}" type="slidenum">
              <a:rPr lang="ru-RU" smtClean="0"/>
              <a:pPr/>
              <a:t>11</a:t>
            </a:fld>
            <a:endParaRPr lang="ru-RU"/>
          </a:p>
        </p:txBody>
      </p:sp>
    </p:spTree>
    <p:extLst>
      <p:ext uri="{BB962C8B-B14F-4D97-AF65-F5344CB8AC3E}">
        <p14:creationId xmlns:p14="http://schemas.microsoft.com/office/powerpoint/2010/main" val="4091283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1597819"/>
            <a:ext cx="7772400" cy="1102519"/>
          </a:xfrm>
        </p:spPr>
        <p:txBody>
          <a:bodyPr/>
          <a:lstStyle/>
          <a:p>
            <a:r>
              <a:rPr lang="ru-RU"/>
              <a:t>Образец заголовка</a:t>
            </a:r>
          </a:p>
        </p:txBody>
      </p:sp>
      <p:sp>
        <p:nvSpPr>
          <p:cNvPr id="3" name="Подзаголовок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3305176"/>
            <a:ext cx="7772400" cy="1021556"/>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6D6D6D7-95C7-4B6C-B01A-2D9C1378B0B8}" type="slidenum">
              <a:rPr lang="ru-RU" smtClean="0"/>
              <a:pPr/>
              <a:t>‹#›</a:t>
            </a:fld>
            <a:endParaRPr lang="ru-RU"/>
          </a:p>
        </p:txBody>
      </p:sp>
      <p:pic>
        <p:nvPicPr>
          <p:cNvPr id="5" name="Рисунок 4" descr="1648061945(1).jpg"/>
          <p:cNvPicPr>
            <a:picLocks noChangeAspect="1"/>
          </p:cNvPicPr>
          <p:nvPr userDrawn="1"/>
        </p:nvPicPr>
        <p:blipFill>
          <a:blip r:embed="rId2"/>
          <a:stretch>
            <a:fillRect/>
          </a:stretch>
        </p:blipFill>
        <p:spPr>
          <a:xfrm>
            <a:off x="0" y="0"/>
            <a:ext cx="9144000" cy="514350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p>
        </p:txBody>
      </p:sp>
      <p:sp>
        <p:nvSpPr>
          <p:cNvPr id="4" name="Текст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05979"/>
            <a:ext cx="2057400" cy="4388644"/>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05979"/>
            <a:ext cx="6019800" cy="438864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784C19D-5DEC-4F17-B680-24F13735C0D1}" type="datetimeFigureOut">
              <a:rPr lang="ru-RU" smtClean="0"/>
              <a:pPr/>
              <a:t>08.10.2024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6D6D6D7-95C7-4B6C-B01A-2D9C1378B0B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4012426"/>
            <a:ext cx="8629650" cy="27000"/>
          </a:xfrm>
          <a:prstGeom prst="line">
            <a:avLst/>
          </a:prstGeom>
          <a:noFill/>
          <a:ln w="25400"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kumimoji="0" lang="en-US" sz="1350"/>
          </a:p>
        </p:txBody>
      </p:sp>
      <p:sp>
        <p:nvSpPr>
          <p:cNvPr id="16" name="Дата 15"/>
          <p:cNvSpPr>
            <a:spLocks noGrp="1"/>
          </p:cNvSpPr>
          <p:nvPr>
            <p:ph type="dt" sz="half" idx="10"/>
          </p:nvPr>
        </p:nvSpPr>
        <p:spPr/>
        <p:txBody>
          <a:bodyPr/>
          <a:lstStyle/>
          <a:p>
            <a:fld id="{905C7C29-1F75-3749-9778-0E90C09842F8}" type="datetimeFigureOut">
              <a:rPr lang="ru-RU" smtClean="0"/>
              <a:pPr/>
              <a:t>08.10.2024</a:t>
            </a:fld>
            <a:endParaRPr lang="ru-RU" dirty="0"/>
          </a:p>
        </p:txBody>
      </p:sp>
      <p:sp>
        <p:nvSpPr>
          <p:cNvPr id="2" name="Нижний колонтитул 1"/>
          <p:cNvSpPr>
            <a:spLocks noGrp="1"/>
          </p:cNvSpPr>
          <p:nvPr>
            <p:ph type="ftr" sz="quarter" idx="11"/>
          </p:nvPr>
        </p:nvSpPr>
        <p:spPr/>
        <p:txBody>
          <a:bodyPr/>
          <a:lstStyle/>
          <a:p>
            <a:endParaRPr lang="ru-RU" dirty="0"/>
          </a:p>
        </p:txBody>
      </p:sp>
      <p:sp>
        <p:nvSpPr>
          <p:cNvPr id="15" name="Номер слайда 14"/>
          <p:cNvSpPr>
            <a:spLocks noGrp="1"/>
          </p:cNvSpPr>
          <p:nvPr>
            <p:ph type="sldNum" sz="quarter" idx="12"/>
          </p:nvPr>
        </p:nvSpPr>
        <p:spPr>
          <a:xfrm>
            <a:off x="8229600" y="4855464"/>
            <a:ext cx="758952" cy="185166"/>
          </a:xfrm>
        </p:spPr>
        <p:txBody>
          <a:bodyPr/>
          <a:lstStyle/>
          <a:p>
            <a:fld id="{08FCD51D-059B-2147-932A-9D4C6FF30A81}" type="slidenum">
              <a:rPr lang="ru-RU" smtClean="0"/>
              <a:pPr/>
              <a:t>‹#›</a:t>
            </a:fld>
            <a:endParaRPr lang="ru-RU"/>
          </a:p>
        </p:txBody>
      </p:sp>
      <p:sp>
        <p:nvSpPr>
          <p:cNvPr id="6" name="Заголовок 5"/>
          <p:cNvSpPr>
            <a:spLocks noGrp="1"/>
          </p:cNvSpPr>
          <p:nvPr>
            <p:ph type="title"/>
          </p:nvPr>
        </p:nvSpPr>
        <p:spPr>
          <a:xfrm>
            <a:off x="1235869" y="273845"/>
            <a:ext cx="8229600" cy="857250"/>
          </a:xfrm>
          <a:prstGeom prst="rect">
            <a:avLst/>
          </a:prstGeom>
          <a:effectLst/>
        </p:spPr>
        <p:txBody>
          <a:bodyPr/>
          <a:lstStyle>
            <a:lvl1pPr>
              <a:defRPr kumimoji="0" lang="ru-RU" sz="2700" kern="1200" cap="all" baseline="0" dirty="0" smtClean="0">
                <a:solidFill>
                  <a:srgbClr val="489296"/>
                </a:solidFill>
                <a:effectLst>
                  <a:reflection blurRad="12700" stA="48000" endA="300" endPos="55000" dir="5400000" sy="-90000" algn="bl" rotWithShape="0"/>
                </a:effectLst>
                <a:latin typeface="+mj-lt"/>
                <a:ea typeface="+mj-ea"/>
                <a:cs typeface="+mj-cs"/>
              </a:defRPr>
            </a:lvl1pPr>
          </a:lstStyle>
          <a:p>
            <a:r>
              <a:rPr lang="ru-RU" dirty="0"/>
              <a:t>Образец заголовка</a:t>
            </a:r>
          </a:p>
        </p:txBody>
      </p:sp>
      <p:sp>
        <p:nvSpPr>
          <p:cNvPr id="8" name="Прямая соединительная линия 7"/>
          <p:cNvSpPr>
            <a:spLocks noChangeShapeType="1"/>
          </p:cNvSpPr>
          <p:nvPr userDrawn="1"/>
        </p:nvSpPr>
        <p:spPr bwMode="auto">
          <a:xfrm>
            <a:off x="514350" y="3965645"/>
            <a:ext cx="8629650" cy="27000"/>
          </a:xfrm>
          <a:prstGeom prst="line">
            <a:avLst/>
          </a:prstGeom>
          <a:noFill/>
          <a:ln w="4127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68580" tIns="34290" rIns="68580" bIns="34290" anchor="t" compatLnSpc="1"/>
          <a:lstStyle/>
          <a:p>
            <a:endParaRPr kumimoji="0" lang="en-US" sz="1350"/>
          </a:p>
        </p:txBody>
      </p:sp>
    </p:spTree>
    <p:extLst>
      <p:ext uri="{BB962C8B-B14F-4D97-AF65-F5344CB8AC3E}">
        <p14:creationId xmlns:p14="http://schemas.microsoft.com/office/powerpoint/2010/main" val="945400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Заголовок и объект">
    <p:spTree>
      <p:nvGrpSpPr>
        <p:cNvPr id="1" name=""/>
        <p:cNvGrpSpPr/>
        <p:nvPr/>
      </p:nvGrpSpPr>
      <p:grpSpPr>
        <a:xfrm>
          <a:off x="0" y="0"/>
          <a:ext cx="0" cy="0"/>
          <a:chOff x="0" y="0"/>
          <a:chExt cx="0" cy="0"/>
        </a:xfrm>
      </p:grpSpPr>
      <p:sp>
        <p:nvSpPr>
          <p:cNvPr id="25" name="Дата 24"/>
          <p:cNvSpPr>
            <a:spLocks noGrp="1"/>
          </p:cNvSpPr>
          <p:nvPr>
            <p:ph type="dt" sz="half" idx="10"/>
          </p:nvPr>
        </p:nvSpPr>
        <p:spPr/>
        <p:txBody>
          <a:bodyPr/>
          <a:lstStyle/>
          <a:p>
            <a:fld id="{905C7C29-1F75-3749-9778-0E90C09842F8}" type="datetimeFigureOut">
              <a:rPr lang="ru-RU" smtClean="0"/>
              <a:pPr/>
              <a:t>08.10.2024</a:t>
            </a:fld>
            <a:endParaRPr lang="ru-RU"/>
          </a:p>
        </p:txBody>
      </p:sp>
      <p:sp>
        <p:nvSpPr>
          <p:cNvPr id="19" name="Нижний колонтитул 18"/>
          <p:cNvSpPr>
            <a:spLocks noGrp="1"/>
          </p:cNvSpPr>
          <p:nvPr>
            <p:ph type="ftr" sz="quarter" idx="11"/>
          </p:nvPr>
        </p:nvSpPr>
        <p:spPr>
          <a:xfrm>
            <a:off x="3581400" y="57151"/>
            <a:ext cx="2895600" cy="216694"/>
          </a:xfrm>
        </p:spPr>
        <p:txBody>
          <a:bodyPr/>
          <a:lstStyle/>
          <a:p>
            <a:endParaRPr lang="ru-RU"/>
          </a:p>
        </p:txBody>
      </p:sp>
      <p:sp>
        <p:nvSpPr>
          <p:cNvPr id="16" name="Номер слайда 15"/>
          <p:cNvSpPr>
            <a:spLocks noGrp="1"/>
          </p:cNvSpPr>
          <p:nvPr>
            <p:ph type="sldNum" sz="quarter" idx="12"/>
          </p:nvPr>
        </p:nvSpPr>
        <p:spPr>
          <a:xfrm>
            <a:off x="8229600" y="4855464"/>
            <a:ext cx="758952" cy="185166"/>
          </a:xfrm>
        </p:spPr>
        <p:txBody>
          <a:bodyPr/>
          <a:lstStyle/>
          <a:p>
            <a:fld id="{08FCD51D-059B-2147-932A-9D4C6FF30A81}" type="slidenum">
              <a:rPr lang="ru-RU" smtClean="0"/>
              <a:pPr/>
              <a:t>‹#›</a:t>
            </a:fld>
            <a:endParaRPr lang="ru-RU"/>
          </a:p>
        </p:txBody>
      </p:sp>
    </p:spTree>
    <p:extLst>
      <p:ext uri="{BB962C8B-B14F-4D97-AF65-F5344CB8AC3E}">
        <p14:creationId xmlns:p14="http://schemas.microsoft.com/office/powerpoint/2010/main" val="489622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Рисунок с подписью">
    <p:spTree>
      <p:nvGrpSpPr>
        <p:cNvPr id="1" name=""/>
        <p:cNvGrpSpPr/>
        <p:nvPr/>
      </p:nvGrpSpPr>
      <p:grpSpPr>
        <a:xfrm>
          <a:off x="0" y="0"/>
          <a:ext cx="0" cy="0"/>
          <a:chOff x="0" y="0"/>
          <a:chExt cx="0" cy="0"/>
        </a:xfrm>
      </p:grpSpPr>
      <p:sp>
        <p:nvSpPr>
          <p:cNvPr id="7" name="Дата 6"/>
          <p:cNvSpPr>
            <a:spLocks noGrp="1"/>
          </p:cNvSpPr>
          <p:nvPr>
            <p:ph type="dt" sz="half" idx="10"/>
          </p:nvPr>
        </p:nvSpPr>
        <p:spPr/>
        <p:txBody>
          <a:bodyPr/>
          <a:lstStyle/>
          <a:p>
            <a:fld id="{905C7C29-1F75-3749-9778-0E90C09842F8}" type="datetimeFigureOut">
              <a:rPr lang="ru-RU" smtClean="0"/>
              <a:pPr/>
              <a:t>08.10.2024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08FCD51D-059B-2147-932A-9D4C6FF30A81}" type="slidenum">
              <a:rPr lang="ru-RU" smtClean="0"/>
              <a:pPr/>
              <a:t>‹#›</a:t>
            </a:fld>
            <a:endParaRPr lang="ru-RU"/>
          </a:p>
        </p:txBody>
      </p:sp>
    </p:spTree>
    <p:extLst>
      <p:ext uri="{BB962C8B-B14F-4D97-AF65-F5344CB8AC3E}">
        <p14:creationId xmlns:p14="http://schemas.microsoft.com/office/powerpoint/2010/main" val="17467396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10/8/2024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566227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A36BECE-FB12-BC27-1AFA-EB840B752BB0}"/>
              </a:ext>
            </a:extLst>
          </p:cNvPr>
          <p:cNvSpPr>
            <a:spLocks noGrp="1"/>
          </p:cNvSpPr>
          <p:nvPr>
            <p:ph type="ctrTitle"/>
          </p:nvPr>
        </p:nvSpPr>
        <p:spPr>
          <a:xfrm>
            <a:off x="1143000" y="841375"/>
            <a:ext cx="6858000" cy="1790700"/>
          </a:xfrm>
        </p:spPr>
        <p:txBody>
          <a:bodyPr anchor="b"/>
          <a:lstStyle>
            <a:lvl1pPr algn="ctr">
              <a:defRPr sz="6000"/>
            </a:lvl1pPr>
          </a:lstStyle>
          <a:p>
            <a:r>
              <a:rPr lang="ru-RU"/>
              <a:t>Образец заголовка</a:t>
            </a:r>
            <a:endParaRPr lang="x-none"/>
          </a:p>
        </p:txBody>
      </p:sp>
      <p:sp>
        <p:nvSpPr>
          <p:cNvPr id="3" name="Подзаголовок 2">
            <a:extLst>
              <a:ext uri="{FF2B5EF4-FFF2-40B4-BE49-F238E27FC236}">
                <a16:creationId xmlns:a16="http://schemas.microsoft.com/office/drawing/2014/main" xmlns="" id="{CBA81DE8-B0E5-8495-20AD-361034AB5125}"/>
              </a:ext>
            </a:extLst>
          </p:cNvPr>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x-none"/>
          </a:p>
        </p:txBody>
      </p:sp>
      <p:sp>
        <p:nvSpPr>
          <p:cNvPr id="4" name="Дата 3">
            <a:extLst>
              <a:ext uri="{FF2B5EF4-FFF2-40B4-BE49-F238E27FC236}">
                <a16:creationId xmlns:a16="http://schemas.microsoft.com/office/drawing/2014/main" xmlns="" id="{C6500716-D7EB-1B3C-A478-14C03A8DFAD8}"/>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FDC99BB0-0628-2B5F-94E9-37CDDE297AB4}"/>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C8C3C724-CEAE-D743-D61F-C71F0F914D43}"/>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37519974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8FBCAE3-278B-D2A1-31EC-51A248FDB4F0}"/>
              </a:ext>
            </a:extLst>
          </p:cNvPr>
          <p:cNvSpPr>
            <a:spLocks noGrp="1"/>
          </p:cNvSpPr>
          <p:nvPr>
            <p:ph type="title"/>
          </p:nvPr>
        </p:nvSpPr>
        <p:spPr/>
        <p:txBody>
          <a:bodyPr/>
          <a:lstStyle/>
          <a:p>
            <a:r>
              <a:rPr lang="ru-RU"/>
              <a:t>Образец заголовка</a:t>
            </a:r>
            <a:endParaRPr lang="x-none"/>
          </a:p>
        </p:txBody>
      </p:sp>
      <p:sp>
        <p:nvSpPr>
          <p:cNvPr id="3" name="Объект 2">
            <a:extLst>
              <a:ext uri="{FF2B5EF4-FFF2-40B4-BE49-F238E27FC236}">
                <a16:creationId xmlns:a16="http://schemas.microsoft.com/office/drawing/2014/main" xmlns="" id="{226DC2F5-A91E-3443-B329-C3B2E0F96AA8}"/>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2A2262D4-EB61-D257-CD45-3376B427B3A2}"/>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EA9A2609-93CA-8837-8510-EC4C929F5860}"/>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64BE5712-F945-9A7D-EB86-B6F981FC6EDE}"/>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34215607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1BD5B0B-3893-9672-DEB0-B13B5B2780C5}"/>
              </a:ext>
            </a:extLst>
          </p:cNvPr>
          <p:cNvSpPr>
            <a:spLocks noGrp="1"/>
          </p:cNvSpPr>
          <p:nvPr>
            <p:ph type="title"/>
          </p:nvPr>
        </p:nvSpPr>
        <p:spPr>
          <a:xfrm>
            <a:off x="623888" y="1282700"/>
            <a:ext cx="7886700" cy="2139950"/>
          </a:xfrm>
        </p:spPr>
        <p:txBody>
          <a:bodyPr anchor="b"/>
          <a:lstStyle>
            <a:lvl1pPr>
              <a:defRPr sz="6000"/>
            </a:lvl1pPr>
          </a:lstStyle>
          <a:p>
            <a:r>
              <a:rPr lang="ru-RU"/>
              <a:t>Образец заголовка</a:t>
            </a:r>
            <a:endParaRPr lang="x-none"/>
          </a:p>
        </p:txBody>
      </p:sp>
      <p:sp>
        <p:nvSpPr>
          <p:cNvPr id="3" name="Текст 2">
            <a:extLst>
              <a:ext uri="{FF2B5EF4-FFF2-40B4-BE49-F238E27FC236}">
                <a16:creationId xmlns:a16="http://schemas.microsoft.com/office/drawing/2014/main" xmlns="" id="{9EB8BBEF-E109-8D6D-5DD5-F9434B91BFF7}"/>
              </a:ext>
            </a:extLst>
          </p:cNvPr>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9ECB4E5-7F03-2418-12A1-E5A855639A4A}"/>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FBBABD3D-DE41-F01A-29B8-1196CE577F3C}"/>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0D740172-1875-2652-D4BD-B67198F7B9D6}"/>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23403477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6F2F160-4EE8-440E-95F5-F4A88638F815}"/>
              </a:ext>
            </a:extLst>
          </p:cNvPr>
          <p:cNvSpPr>
            <a:spLocks noGrp="1"/>
          </p:cNvSpPr>
          <p:nvPr>
            <p:ph type="title"/>
          </p:nvPr>
        </p:nvSpPr>
        <p:spPr/>
        <p:txBody>
          <a:bodyPr/>
          <a:lstStyle/>
          <a:p>
            <a:r>
              <a:rPr lang="ru-RU"/>
              <a:t>Образец заголовка</a:t>
            </a:r>
            <a:endParaRPr lang="x-none"/>
          </a:p>
        </p:txBody>
      </p:sp>
      <p:sp>
        <p:nvSpPr>
          <p:cNvPr id="3" name="Объект 2">
            <a:extLst>
              <a:ext uri="{FF2B5EF4-FFF2-40B4-BE49-F238E27FC236}">
                <a16:creationId xmlns:a16="http://schemas.microsoft.com/office/drawing/2014/main" xmlns="" id="{55AAC57F-8E4C-D536-B85C-8451F9CF811E}"/>
              </a:ext>
            </a:extLst>
          </p:cNvPr>
          <p:cNvSpPr>
            <a:spLocks noGrp="1"/>
          </p:cNvSpPr>
          <p:nvPr>
            <p:ph sz="half" idx="1"/>
          </p:nvPr>
        </p:nvSpPr>
        <p:spPr>
          <a:xfrm>
            <a:off x="628650" y="1370013"/>
            <a:ext cx="3867150" cy="32623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Объект 3">
            <a:extLst>
              <a:ext uri="{FF2B5EF4-FFF2-40B4-BE49-F238E27FC236}">
                <a16:creationId xmlns:a16="http://schemas.microsoft.com/office/drawing/2014/main" xmlns="" id="{43E638B4-71A9-30CB-6A01-C54952D6B6C7}"/>
              </a:ext>
            </a:extLst>
          </p:cNvPr>
          <p:cNvSpPr>
            <a:spLocks noGrp="1"/>
          </p:cNvSpPr>
          <p:nvPr>
            <p:ph sz="half" idx="2"/>
          </p:nvPr>
        </p:nvSpPr>
        <p:spPr>
          <a:xfrm>
            <a:off x="4648200" y="1370013"/>
            <a:ext cx="3867150" cy="32623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5" name="Дата 4">
            <a:extLst>
              <a:ext uri="{FF2B5EF4-FFF2-40B4-BE49-F238E27FC236}">
                <a16:creationId xmlns:a16="http://schemas.microsoft.com/office/drawing/2014/main" xmlns="" id="{C0DD7E2C-6529-B29D-03F8-7313D0FC97A1}"/>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6" name="Нижний колонтитул 5">
            <a:extLst>
              <a:ext uri="{FF2B5EF4-FFF2-40B4-BE49-F238E27FC236}">
                <a16:creationId xmlns:a16="http://schemas.microsoft.com/office/drawing/2014/main" xmlns="" id="{22E7318F-164D-0526-0E14-5E54EFFF28B5}"/>
              </a:ext>
            </a:extLst>
          </p:cNvPr>
          <p:cNvSpPr>
            <a:spLocks noGrp="1"/>
          </p:cNvSpPr>
          <p:nvPr>
            <p:ph type="ftr" sz="quarter" idx="11"/>
          </p:nvPr>
        </p:nvSpPr>
        <p:spPr/>
        <p:txBody>
          <a:bodyPr/>
          <a:lstStyle/>
          <a:p>
            <a:endParaRPr lang="x-none"/>
          </a:p>
        </p:txBody>
      </p:sp>
      <p:sp>
        <p:nvSpPr>
          <p:cNvPr id="7" name="Номер слайда 6">
            <a:extLst>
              <a:ext uri="{FF2B5EF4-FFF2-40B4-BE49-F238E27FC236}">
                <a16:creationId xmlns:a16="http://schemas.microsoft.com/office/drawing/2014/main" xmlns="" id="{E02A0880-5725-F017-BF7B-24492A6250D9}"/>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37106664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051E71D-CBA7-C60D-02A5-82575619FE6C}"/>
              </a:ext>
            </a:extLst>
          </p:cNvPr>
          <p:cNvSpPr>
            <a:spLocks noGrp="1"/>
          </p:cNvSpPr>
          <p:nvPr>
            <p:ph type="title"/>
          </p:nvPr>
        </p:nvSpPr>
        <p:spPr>
          <a:xfrm>
            <a:off x="630238" y="274638"/>
            <a:ext cx="7886700" cy="993775"/>
          </a:xfrm>
        </p:spPr>
        <p:txBody>
          <a:bodyPr/>
          <a:lstStyle/>
          <a:p>
            <a:r>
              <a:rPr lang="ru-RU"/>
              <a:t>Образец заголовка</a:t>
            </a:r>
            <a:endParaRPr lang="x-none"/>
          </a:p>
        </p:txBody>
      </p:sp>
      <p:sp>
        <p:nvSpPr>
          <p:cNvPr id="3" name="Текст 2">
            <a:extLst>
              <a:ext uri="{FF2B5EF4-FFF2-40B4-BE49-F238E27FC236}">
                <a16:creationId xmlns:a16="http://schemas.microsoft.com/office/drawing/2014/main" xmlns="" id="{AA3A6DB9-308B-B226-7643-03DFF6EAEB3F}"/>
              </a:ext>
            </a:extLst>
          </p:cNvPr>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7D0D377-D8F1-1F85-5426-51C3BE42B213}"/>
              </a:ext>
            </a:extLst>
          </p:cNvPr>
          <p:cNvSpPr>
            <a:spLocks noGrp="1"/>
          </p:cNvSpPr>
          <p:nvPr>
            <p:ph sz="half" idx="2"/>
          </p:nvPr>
        </p:nvSpPr>
        <p:spPr>
          <a:xfrm>
            <a:off x="630238" y="1879600"/>
            <a:ext cx="3868737" cy="276225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5" name="Текст 4">
            <a:extLst>
              <a:ext uri="{FF2B5EF4-FFF2-40B4-BE49-F238E27FC236}">
                <a16:creationId xmlns:a16="http://schemas.microsoft.com/office/drawing/2014/main" xmlns="" id="{6EFB7894-0568-E02F-8487-586B6ED7064B}"/>
              </a:ext>
            </a:extLst>
          </p:cNvPr>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41E6BB05-A614-1891-A1CD-9004DD49E149}"/>
              </a:ext>
            </a:extLst>
          </p:cNvPr>
          <p:cNvSpPr>
            <a:spLocks noGrp="1"/>
          </p:cNvSpPr>
          <p:nvPr>
            <p:ph sz="quarter" idx="4"/>
          </p:nvPr>
        </p:nvSpPr>
        <p:spPr>
          <a:xfrm>
            <a:off x="4629150" y="1879600"/>
            <a:ext cx="3887788" cy="276225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7" name="Дата 6">
            <a:extLst>
              <a:ext uri="{FF2B5EF4-FFF2-40B4-BE49-F238E27FC236}">
                <a16:creationId xmlns:a16="http://schemas.microsoft.com/office/drawing/2014/main" xmlns="" id="{545FD1D4-F29D-0790-33BF-A3544F27F898}"/>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8" name="Нижний колонтитул 7">
            <a:extLst>
              <a:ext uri="{FF2B5EF4-FFF2-40B4-BE49-F238E27FC236}">
                <a16:creationId xmlns:a16="http://schemas.microsoft.com/office/drawing/2014/main" xmlns="" id="{D215358F-B108-FDE2-DA71-DEAB364A9995}"/>
              </a:ext>
            </a:extLst>
          </p:cNvPr>
          <p:cNvSpPr>
            <a:spLocks noGrp="1"/>
          </p:cNvSpPr>
          <p:nvPr>
            <p:ph type="ftr" sz="quarter" idx="11"/>
          </p:nvPr>
        </p:nvSpPr>
        <p:spPr/>
        <p:txBody>
          <a:bodyPr/>
          <a:lstStyle/>
          <a:p>
            <a:endParaRPr lang="x-none"/>
          </a:p>
        </p:txBody>
      </p:sp>
      <p:sp>
        <p:nvSpPr>
          <p:cNvPr id="9" name="Номер слайда 8">
            <a:extLst>
              <a:ext uri="{FF2B5EF4-FFF2-40B4-BE49-F238E27FC236}">
                <a16:creationId xmlns:a16="http://schemas.microsoft.com/office/drawing/2014/main" xmlns="" id="{0B4BA03A-BA1A-47DE-72DE-5B4908A5C0EA}"/>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5444535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BC168AF-6F9B-D611-2932-2DCFF13360C5}"/>
              </a:ext>
            </a:extLst>
          </p:cNvPr>
          <p:cNvSpPr>
            <a:spLocks noGrp="1"/>
          </p:cNvSpPr>
          <p:nvPr>
            <p:ph type="title"/>
          </p:nvPr>
        </p:nvSpPr>
        <p:spPr/>
        <p:txBody>
          <a:bodyPr/>
          <a:lstStyle/>
          <a:p>
            <a:r>
              <a:rPr lang="ru-RU"/>
              <a:t>Образец заголовка</a:t>
            </a:r>
            <a:endParaRPr lang="x-none"/>
          </a:p>
        </p:txBody>
      </p:sp>
      <p:sp>
        <p:nvSpPr>
          <p:cNvPr id="3" name="Дата 2">
            <a:extLst>
              <a:ext uri="{FF2B5EF4-FFF2-40B4-BE49-F238E27FC236}">
                <a16:creationId xmlns:a16="http://schemas.microsoft.com/office/drawing/2014/main" xmlns="" id="{286329BB-562E-7C13-6044-8B63D938D123}"/>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4" name="Нижний колонтитул 3">
            <a:extLst>
              <a:ext uri="{FF2B5EF4-FFF2-40B4-BE49-F238E27FC236}">
                <a16:creationId xmlns:a16="http://schemas.microsoft.com/office/drawing/2014/main" xmlns="" id="{7779D656-69E3-1C20-37EF-23499C5D7613}"/>
              </a:ext>
            </a:extLst>
          </p:cNvPr>
          <p:cNvSpPr>
            <a:spLocks noGrp="1"/>
          </p:cNvSpPr>
          <p:nvPr>
            <p:ph type="ftr" sz="quarter" idx="11"/>
          </p:nvPr>
        </p:nvSpPr>
        <p:spPr/>
        <p:txBody>
          <a:bodyPr/>
          <a:lstStyle/>
          <a:p>
            <a:endParaRPr lang="x-none"/>
          </a:p>
        </p:txBody>
      </p:sp>
      <p:sp>
        <p:nvSpPr>
          <p:cNvPr id="5" name="Номер слайда 4">
            <a:extLst>
              <a:ext uri="{FF2B5EF4-FFF2-40B4-BE49-F238E27FC236}">
                <a16:creationId xmlns:a16="http://schemas.microsoft.com/office/drawing/2014/main" xmlns="" id="{8F9BAD6A-8437-545F-AF36-052BFFFACBF0}"/>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39379716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E7228F6A-91D5-9F01-2496-5D5982CC613D}"/>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3" name="Нижний колонтитул 2">
            <a:extLst>
              <a:ext uri="{FF2B5EF4-FFF2-40B4-BE49-F238E27FC236}">
                <a16:creationId xmlns:a16="http://schemas.microsoft.com/office/drawing/2014/main" xmlns="" id="{3F10B1AE-2F31-F306-26DD-77C103620BCF}"/>
              </a:ext>
            </a:extLst>
          </p:cNvPr>
          <p:cNvSpPr>
            <a:spLocks noGrp="1"/>
          </p:cNvSpPr>
          <p:nvPr>
            <p:ph type="ftr" sz="quarter" idx="11"/>
          </p:nvPr>
        </p:nvSpPr>
        <p:spPr/>
        <p:txBody>
          <a:bodyPr/>
          <a:lstStyle/>
          <a:p>
            <a:endParaRPr lang="x-none"/>
          </a:p>
        </p:txBody>
      </p:sp>
      <p:sp>
        <p:nvSpPr>
          <p:cNvPr id="4" name="Номер слайда 3">
            <a:extLst>
              <a:ext uri="{FF2B5EF4-FFF2-40B4-BE49-F238E27FC236}">
                <a16:creationId xmlns:a16="http://schemas.microsoft.com/office/drawing/2014/main" xmlns="" id="{83CE48D5-5B50-ECC7-50BD-343CD84994F3}"/>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32518792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F273DD5-EC4B-8EF4-E8E8-C4BB4E160C45}"/>
              </a:ext>
            </a:extLst>
          </p:cNvPr>
          <p:cNvSpPr>
            <a:spLocks noGrp="1"/>
          </p:cNvSpPr>
          <p:nvPr>
            <p:ph type="title"/>
          </p:nvPr>
        </p:nvSpPr>
        <p:spPr>
          <a:xfrm>
            <a:off x="630238" y="342900"/>
            <a:ext cx="2949575" cy="1200150"/>
          </a:xfrm>
        </p:spPr>
        <p:txBody>
          <a:bodyPr anchor="b"/>
          <a:lstStyle>
            <a:lvl1pPr>
              <a:defRPr sz="3200"/>
            </a:lvl1pPr>
          </a:lstStyle>
          <a:p>
            <a:r>
              <a:rPr lang="ru-RU"/>
              <a:t>Образец заголовка</a:t>
            </a:r>
            <a:endParaRPr lang="x-none"/>
          </a:p>
        </p:txBody>
      </p:sp>
      <p:sp>
        <p:nvSpPr>
          <p:cNvPr id="3" name="Объект 2">
            <a:extLst>
              <a:ext uri="{FF2B5EF4-FFF2-40B4-BE49-F238E27FC236}">
                <a16:creationId xmlns:a16="http://schemas.microsoft.com/office/drawing/2014/main" xmlns="" id="{710C9BE5-7C16-E7B0-148D-75DD2FE65A99}"/>
              </a:ext>
            </a:extLst>
          </p:cNvPr>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Текст 3">
            <a:extLst>
              <a:ext uri="{FF2B5EF4-FFF2-40B4-BE49-F238E27FC236}">
                <a16:creationId xmlns:a16="http://schemas.microsoft.com/office/drawing/2014/main" xmlns="" id="{0AF4A67D-AC25-211E-2AFB-C4C74EEDBF50}"/>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6AE1060-74FC-2B1A-B8A1-ADF5DB09CED6}"/>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6" name="Нижний колонтитул 5">
            <a:extLst>
              <a:ext uri="{FF2B5EF4-FFF2-40B4-BE49-F238E27FC236}">
                <a16:creationId xmlns:a16="http://schemas.microsoft.com/office/drawing/2014/main" xmlns="" id="{C1235E21-65C4-593D-E58D-F866C1765DA4}"/>
              </a:ext>
            </a:extLst>
          </p:cNvPr>
          <p:cNvSpPr>
            <a:spLocks noGrp="1"/>
          </p:cNvSpPr>
          <p:nvPr>
            <p:ph type="ftr" sz="quarter" idx="11"/>
          </p:nvPr>
        </p:nvSpPr>
        <p:spPr/>
        <p:txBody>
          <a:bodyPr/>
          <a:lstStyle/>
          <a:p>
            <a:endParaRPr lang="x-none"/>
          </a:p>
        </p:txBody>
      </p:sp>
      <p:sp>
        <p:nvSpPr>
          <p:cNvPr id="7" name="Номер слайда 6">
            <a:extLst>
              <a:ext uri="{FF2B5EF4-FFF2-40B4-BE49-F238E27FC236}">
                <a16:creationId xmlns:a16="http://schemas.microsoft.com/office/drawing/2014/main" xmlns="" id="{99187BA0-FF3E-ED8C-C8CC-7DA8EEEE2E26}"/>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21113758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AE0B4C1-5F7D-0CC3-638D-198593D9FD86}"/>
              </a:ext>
            </a:extLst>
          </p:cNvPr>
          <p:cNvSpPr>
            <a:spLocks noGrp="1"/>
          </p:cNvSpPr>
          <p:nvPr>
            <p:ph type="title"/>
          </p:nvPr>
        </p:nvSpPr>
        <p:spPr>
          <a:xfrm>
            <a:off x="630238" y="342900"/>
            <a:ext cx="2949575" cy="1200150"/>
          </a:xfrm>
        </p:spPr>
        <p:txBody>
          <a:bodyPr anchor="b"/>
          <a:lstStyle>
            <a:lvl1pPr>
              <a:defRPr sz="3200"/>
            </a:lvl1pPr>
          </a:lstStyle>
          <a:p>
            <a:r>
              <a:rPr lang="ru-RU"/>
              <a:t>Образец заголовка</a:t>
            </a:r>
            <a:endParaRPr lang="x-none"/>
          </a:p>
        </p:txBody>
      </p:sp>
      <p:sp>
        <p:nvSpPr>
          <p:cNvPr id="3" name="Рисунок 2">
            <a:extLst>
              <a:ext uri="{FF2B5EF4-FFF2-40B4-BE49-F238E27FC236}">
                <a16:creationId xmlns:a16="http://schemas.microsoft.com/office/drawing/2014/main" xmlns="" id="{E962EC51-C93C-69F3-1919-173398C8DEDB}"/>
              </a:ext>
            </a:extLst>
          </p:cNvPr>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Текст 3">
            <a:extLst>
              <a:ext uri="{FF2B5EF4-FFF2-40B4-BE49-F238E27FC236}">
                <a16:creationId xmlns:a16="http://schemas.microsoft.com/office/drawing/2014/main" xmlns="" id="{EA27FA83-E435-C3F0-4078-C9020B246EE4}"/>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F75A6284-F9CC-5B9D-7E66-0397AD2A8D7A}"/>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6" name="Нижний колонтитул 5">
            <a:extLst>
              <a:ext uri="{FF2B5EF4-FFF2-40B4-BE49-F238E27FC236}">
                <a16:creationId xmlns:a16="http://schemas.microsoft.com/office/drawing/2014/main" xmlns="" id="{44F1C60D-2AB3-12B8-56BF-7D617CB409AD}"/>
              </a:ext>
            </a:extLst>
          </p:cNvPr>
          <p:cNvSpPr>
            <a:spLocks noGrp="1"/>
          </p:cNvSpPr>
          <p:nvPr>
            <p:ph type="ftr" sz="quarter" idx="11"/>
          </p:nvPr>
        </p:nvSpPr>
        <p:spPr/>
        <p:txBody>
          <a:bodyPr/>
          <a:lstStyle/>
          <a:p>
            <a:endParaRPr lang="x-none"/>
          </a:p>
        </p:txBody>
      </p:sp>
      <p:sp>
        <p:nvSpPr>
          <p:cNvPr id="7" name="Номер слайда 6">
            <a:extLst>
              <a:ext uri="{FF2B5EF4-FFF2-40B4-BE49-F238E27FC236}">
                <a16:creationId xmlns:a16="http://schemas.microsoft.com/office/drawing/2014/main" xmlns="" id="{6974ADCC-A111-2A92-6E92-AA593A9135CA}"/>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23118832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B66ECC5-88B6-0C0C-D389-44B5053A2F18}"/>
              </a:ext>
            </a:extLst>
          </p:cNvPr>
          <p:cNvSpPr>
            <a:spLocks noGrp="1"/>
          </p:cNvSpPr>
          <p:nvPr>
            <p:ph type="title"/>
          </p:nvPr>
        </p:nvSpPr>
        <p:spPr/>
        <p:txBody>
          <a:bodyPr/>
          <a:lstStyle/>
          <a:p>
            <a:r>
              <a:rPr lang="ru-RU"/>
              <a:t>Образец заголовка</a:t>
            </a:r>
            <a:endParaRPr lang="x-none"/>
          </a:p>
        </p:txBody>
      </p:sp>
      <p:sp>
        <p:nvSpPr>
          <p:cNvPr id="3" name="Вертикальный текст 2">
            <a:extLst>
              <a:ext uri="{FF2B5EF4-FFF2-40B4-BE49-F238E27FC236}">
                <a16:creationId xmlns:a16="http://schemas.microsoft.com/office/drawing/2014/main" xmlns="" id="{D2B2596E-13AE-C81A-768F-39718C231093}"/>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4CE6ED88-0BE3-8048-01FE-8D9A42B7C5E8}"/>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9D123385-7DE3-C0E7-2349-F636C602F049}"/>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93BF4112-795B-60FB-525C-9F547E427F28}"/>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1989498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B549403D-801F-149D-FEB9-DA09E02C29BE}"/>
              </a:ext>
            </a:extLst>
          </p:cNvPr>
          <p:cNvSpPr>
            <a:spLocks noGrp="1"/>
          </p:cNvSpPr>
          <p:nvPr>
            <p:ph type="title" orient="vert"/>
          </p:nvPr>
        </p:nvSpPr>
        <p:spPr>
          <a:xfrm>
            <a:off x="6543675" y="274638"/>
            <a:ext cx="1971675" cy="4357687"/>
          </a:xfrm>
        </p:spPr>
        <p:txBody>
          <a:bodyPr vert="eaVert"/>
          <a:lstStyle/>
          <a:p>
            <a:r>
              <a:rPr lang="ru-RU"/>
              <a:t>Образец заголовка</a:t>
            </a:r>
            <a:endParaRPr lang="x-none"/>
          </a:p>
        </p:txBody>
      </p:sp>
      <p:sp>
        <p:nvSpPr>
          <p:cNvPr id="3" name="Вертикальный текст 2">
            <a:extLst>
              <a:ext uri="{FF2B5EF4-FFF2-40B4-BE49-F238E27FC236}">
                <a16:creationId xmlns:a16="http://schemas.microsoft.com/office/drawing/2014/main" xmlns="" id="{AD204161-8F35-0DC7-6FA2-78886273F6E2}"/>
              </a:ext>
            </a:extLst>
          </p:cNvPr>
          <p:cNvSpPr>
            <a:spLocks noGrp="1"/>
          </p:cNvSpPr>
          <p:nvPr>
            <p:ph type="body" orient="vert" idx="1"/>
          </p:nvPr>
        </p:nvSpPr>
        <p:spPr>
          <a:xfrm>
            <a:off x="628650" y="274638"/>
            <a:ext cx="5762625" cy="43576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6E129E4C-731C-0D2F-3A31-ABA46D75D659}"/>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41046B2D-0D07-F927-07AB-24A4048E7B16}"/>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250447E8-79E9-621E-6A63-56CA164CD087}"/>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16396122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B690F6C-1373-0D96-1168-3A87C881406F}"/>
              </a:ext>
            </a:extLst>
          </p:cNvPr>
          <p:cNvSpPr>
            <a:spLocks noGrp="1"/>
          </p:cNvSpPr>
          <p:nvPr>
            <p:ph type="title"/>
          </p:nvPr>
        </p:nvSpPr>
        <p:spPr/>
        <p:txBody>
          <a:bodyPr/>
          <a:lstStyle/>
          <a:p>
            <a:r>
              <a:rPr lang="ru-RU"/>
              <a:t>Образец заголовка</a:t>
            </a:r>
            <a:endParaRPr lang="x-none"/>
          </a:p>
        </p:txBody>
      </p:sp>
      <p:sp>
        <p:nvSpPr>
          <p:cNvPr id="3" name="Дата 2">
            <a:extLst>
              <a:ext uri="{FF2B5EF4-FFF2-40B4-BE49-F238E27FC236}">
                <a16:creationId xmlns:a16="http://schemas.microsoft.com/office/drawing/2014/main" xmlns="" id="{6CF2A7AB-3B60-5C7C-A347-758AA0F2F81F}"/>
              </a:ext>
            </a:extLst>
          </p:cNvPr>
          <p:cNvSpPr>
            <a:spLocks noGrp="1"/>
          </p:cNvSpPr>
          <p:nvPr>
            <p:ph type="dt" sz="half" idx="10"/>
          </p:nvPr>
        </p:nvSpPr>
        <p:spPr/>
        <p:txBody>
          <a:bodyPr/>
          <a:lstStyle/>
          <a:p>
            <a:fld id="{68C2301E-A9C6-ED4D-AB23-358E4967E044}" type="datetimeFigureOut">
              <a:rPr lang="x-none" smtClean="0"/>
              <a:t>08.10.2024</a:t>
            </a:fld>
            <a:endParaRPr lang="x-none"/>
          </a:p>
        </p:txBody>
      </p:sp>
      <p:sp>
        <p:nvSpPr>
          <p:cNvPr id="4" name="Нижний колонтитул 3">
            <a:extLst>
              <a:ext uri="{FF2B5EF4-FFF2-40B4-BE49-F238E27FC236}">
                <a16:creationId xmlns:a16="http://schemas.microsoft.com/office/drawing/2014/main" xmlns="" id="{2CAEFD74-2C67-A8EE-C39C-997C6ED6C82D}"/>
              </a:ext>
            </a:extLst>
          </p:cNvPr>
          <p:cNvSpPr>
            <a:spLocks noGrp="1"/>
          </p:cNvSpPr>
          <p:nvPr>
            <p:ph type="ftr" sz="quarter" idx="11"/>
          </p:nvPr>
        </p:nvSpPr>
        <p:spPr/>
        <p:txBody>
          <a:bodyPr/>
          <a:lstStyle/>
          <a:p>
            <a:endParaRPr lang="x-none"/>
          </a:p>
        </p:txBody>
      </p:sp>
      <p:sp>
        <p:nvSpPr>
          <p:cNvPr id="5" name="Номер слайда 4">
            <a:extLst>
              <a:ext uri="{FF2B5EF4-FFF2-40B4-BE49-F238E27FC236}">
                <a16:creationId xmlns:a16="http://schemas.microsoft.com/office/drawing/2014/main" xmlns="" id="{6EE83EB4-11D5-1ABC-EA67-3D72E0990AC8}"/>
              </a:ext>
            </a:extLst>
          </p:cNvPr>
          <p:cNvSpPr>
            <a:spLocks noGrp="1"/>
          </p:cNvSpPr>
          <p:nvPr>
            <p:ph type="sldNum" sz="quarter" idx="12"/>
          </p:nvPr>
        </p:nvSpPr>
        <p:spPr/>
        <p:txBody>
          <a:bodyPr/>
          <a:lstStyle/>
          <a:p>
            <a:fld id="{D86E9365-375F-8E41-9212-C8D1AED3F56E}" type="slidenum">
              <a:rPr lang="x-none" smtClean="0"/>
              <a:t>‹#›</a:t>
            </a:fld>
            <a:endParaRPr lang="x-none"/>
          </a:p>
        </p:txBody>
      </p:sp>
    </p:spTree>
    <p:extLst>
      <p:ext uri="{BB962C8B-B14F-4D97-AF65-F5344CB8AC3E}">
        <p14:creationId xmlns:p14="http://schemas.microsoft.com/office/powerpoint/2010/main" val="5920068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AE72120-3923-81B7-956C-23375E126145}"/>
              </a:ext>
            </a:extLst>
          </p:cNvPr>
          <p:cNvSpPr>
            <a:spLocks noGrp="1"/>
          </p:cNvSpPr>
          <p:nvPr>
            <p:ph type="ctrTitle"/>
          </p:nvPr>
        </p:nvSpPr>
        <p:spPr>
          <a:xfrm>
            <a:off x="1143000" y="841375"/>
            <a:ext cx="6858000" cy="1790700"/>
          </a:xfrm>
        </p:spPr>
        <p:txBody>
          <a:bodyPr anchor="b"/>
          <a:lstStyle>
            <a:lvl1pPr algn="ctr">
              <a:defRPr sz="6000"/>
            </a:lvl1pPr>
          </a:lstStyle>
          <a:p>
            <a:r>
              <a:rPr lang="ru-RU"/>
              <a:t>Образец заголовка</a:t>
            </a:r>
            <a:endParaRPr lang="x-none"/>
          </a:p>
        </p:txBody>
      </p:sp>
      <p:sp>
        <p:nvSpPr>
          <p:cNvPr id="3" name="Подзаголовок 2">
            <a:extLst>
              <a:ext uri="{FF2B5EF4-FFF2-40B4-BE49-F238E27FC236}">
                <a16:creationId xmlns:a16="http://schemas.microsoft.com/office/drawing/2014/main" xmlns="" id="{A95BD985-F9A3-75C6-49A7-A4EC7DECC521}"/>
              </a:ext>
            </a:extLst>
          </p:cNvPr>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x-none"/>
          </a:p>
        </p:txBody>
      </p:sp>
      <p:sp>
        <p:nvSpPr>
          <p:cNvPr id="4" name="Дата 3">
            <a:extLst>
              <a:ext uri="{FF2B5EF4-FFF2-40B4-BE49-F238E27FC236}">
                <a16:creationId xmlns:a16="http://schemas.microsoft.com/office/drawing/2014/main" xmlns="" id="{37EDDBF5-9F25-C426-0210-7AF38FC239E4}"/>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F6089E6B-DCA0-AC44-C1F6-FD69C80A9878}"/>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3871E92F-43CC-37F3-8079-F32A0D25EC3A}"/>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31849320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E473F07-8493-F368-CAB7-3C6236ECEEF7}"/>
              </a:ext>
            </a:extLst>
          </p:cNvPr>
          <p:cNvSpPr>
            <a:spLocks noGrp="1"/>
          </p:cNvSpPr>
          <p:nvPr>
            <p:ph type="title"/>
          </p:nvPr>
        </p:nvSpPr>
        <p:spPr/>
        <p:txBody>
          <a:bodyPr/>
          <a:lstStyle/>
          <a:p>
            <a:r>
              <a:rPr lang="ru-RU"/>
              <a:t>Образец заголовка</a:t>
            </a:r>
            <a:endParaRPr lang="x-none"/>
          </a:p>
        </p:txBody>
      </p:sp>
      <p:sp>
        <p:nvSpPr>
          <p:cNvPr id="3" name="Объект 2">
            <a:extLst>
              <a:ext uri="{FF2B5EF4-FFF2-40B4-BE49-F238E27FC236}">
                <a16:creationId xmlns:a16="http://schemas.microsoft.com/office/drawing/2014/main" xmlns="" id="{DA3BD82C-E170-7ED9-DB7B-9FF6E8903F17}"/>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38A31478-4E2F-EE73-B98B-14094A499F7C}"/>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1BDBDDFA-2AE9-8D4A-A5EC-0E4A2E5A3633}"/>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7938B3F7-4656-9E13-B033-0A897BB8B0AD}"/>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1561391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E2A68B5-71F4-12D9-6847-3E0FE84A7B5B}"/>
              </a:ext>
            </a:extLst>
          </p:cNvPr>
          <p:cNvSpPr>
            <a:spLocks noGrp="1"/>
          </p:cNvSpPr>
          <p:nvPr>
            <p:ph type="title"/>
          </p:nvPr>
        </p:nvSpPr>
        <p:spPr>
          <a:xfrm>
            <a:off x="623888" y="1282700"/>
            <a:ext cx="7886700" cy="2139950"/>
          </a:xfrm>
        </p:spPr>
        <p:txBody>
          <a:bodyPr anchor="b"/>
          <a:lstStyle>
            <a:lvl1pPr>
              <a:defRPr sz="6000"/>
            </a:lvl1pPr>
          </a:lstStyle>
          <a:p>
            <a:r>
              <a:rPr lang="ru-RU"/>
              <a:t>Образец заголовка</a:t>
            </a:r>
            <a:endParaRPr lang="x-none"/>
          </a:p>
        </p:txBody>
      </p:sp>
      <p:sp>
        <p:nvSpPr>
          <p:cNvPr id="3" name="Текст 2">
            <a:extLst>
              <a:ext uri="{FF2B5EF4-FFF2-40B4-BE49-F238E27FC236}">
                <a16:creationId xmlns:a16="http://schemas.microsoft.com/office/drawing/2014/main" xmlns="" id="{C53A5856-7657-D9FB-E21B-39C9F95D76EB}"/>
              </a:ext>
            </a:extLst>
          </p:cNvPr>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63243681-4743-02E7-10B4-474E97F35806}"/>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0323DAFE-7375-EE21-A48D-5F64B72885EF}"/>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8727499E-94B6-AB8B-DDD4-7F2D1ABFF592}"/>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18130595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335F292-7138-C5ED-A39A-D1EF5A84668C}"/>
              </a:ext>
            </a:extLst>
          </p:cNvPr>
          <p:cNvSpPr>
            <a:spLocks noGrp="1"/>
          </p:cNvSpPr>
          <p:nvPr>
            <p:ph type="title"/>
          </p:nvPr>
        </p:nvSpPr>
        <p:spPr/>
        <p:txBody>
          <a:bodyPr/>
          <a:lstStyle/>
          <a:p>
            <a:r>
              <a:rPr lang="ru-RU"/>
              <a:t>Образец заголовка</a:t>
            </a:r>
            <a:endParaRPr lang="x-none"/>
          </a:p>
        </p:txBody>
      </p:sp>
      <p:sp>
        <p:nvSpPr>
          <p:cNvPr id="3" name="Объект 2">
            <a:extLst>
              <a:ext uri="{FF2B5EF4-FFF2-40B4-BE49-F238E27FC236}">
                <a16:creationId xmlns:a16="http://schemas.microsoft.com/office/drawing/2014/main" xmlns="" id="{DF5C44AA-D5C5-1726-D750-E3A1DE9E9FC1}"/>
              </a:ext>
            </a:extLst>
          </p:cNvPr>
          <p:cNvSpPr>
            <a:spLocks noGrp="1"/>
          </p:cNvSpPr>
          <p:nvPr>
            <p:ph sz="half" idx="1"/>
          </p:nvPr>
        </p:nvSpPr>
        <p:spPr>
          <a:xfrm>
            <a:off x="628650" y="1370013"/>
            <a:ext cx="3867150" cy="32623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Объект 3">
            <a:extLst>
              <a:ext uri="{FF2B5EF4-FFF2-40B4-BE49-F238E27FC236}">
                <a16:creationId xmlns:a16="http://schemas.microsoft.com/office/drawing/2014/main" xmlns="" id="{9FAFC4EB-FF09-90B4-C9B5-9AB9515373A2}"/>
              </a:ext>
            </a:extLst>
          </p:cNvPr>
          <p:cNvSpPr>
            <a:spLocks noGrp="1"/>
          </p:cNvSpPr>
          <p:nvPr>
            <p:ph sz="half" idx="2"/>
          </p:nvPr>
        </p:nvSpPr>
        <p:spPr>
          <a:xfrm>
            <a:off x="4648200" y="1370013"/>
            <a:ext cx="3867150" cy="32623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5" name="Дата 4">
            <a:extLst>
              <a:ext uri="{FF2B5EF4-FFF2-40B4-BE49-F238E27FC236}">
                <a16:creationId xmlns:a16="http://schemas.microsoft.com/office/drawing/2014/main" xmlns="" id="{B454E718-7995-2728-47C1-012954E64566}"/>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6" name="Нижний колонтитул 5">
            <a:extLst>
              <a:ext uri="{FF2B5EF4-FFF2-40B4-BE49-F238E27FC236}">
                <a16:creationId xmlns:a16="http://schemas.microsoft.com/office/drawing/2014/main" xmlns="" id="{9320BBBF-7C88-4A6B-0EED-AB7CFFD2DA52}"/>
              </a:ext>
            </a:extLst>
          </p:cNvPr>
          <p:cNvSpPr>
            <a:spLocks noGrp="1"/>
          </p:cNvSpPr>
          <p:nvPr>
            <p:ph type="ftr" sz="quarter" idx="11"/>
          </p:nvPr>
        </p:nvSpPr>
        <p:spPr/>
        <p:txBody>
          <a:bodyPr/>
          <a:lstStyle/>
          <a:p>
            <a:endParaRPr lang="x-none"/>
          </a:p>
        </p:txBody>
      </p:sp>
      <p:sp>
        <p:nvSpPr>
          <p:cNvPr id="7" name="Номер слайда 6">
            <a:extLst>
              <a:ext uri="{FF2B5EF4-FFF2-40B4-BE49-F238E27FC236}">
                <a16:creationId xmlns:a16="http://schemas.microsoft.com/office/drawing/2014/main" xmlns="" id="{98D8D5A3-68FA-7E07-C5E1-5CFEAD1DF8C6}"/>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11012595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CD8D3D9-F6A5-E5F9-5251-F85405B2FAB2}"/>
              </a:ext>
            </a:extLst>
          </p:cNvPr>
          <p:cNvSpPr>
            <a:spLocks noGrp="1"/>
          </p:cNvSpPr>
          <p:nvPr>
            <p:ph type="title"/>
          </p:nvPr>
        </p:nvSpPr>
        <p:spPr>
          <a:xfrm>
            <a:off x="630238" y="274638"/>
            <a:ext cx="7886700" cy="993775"/>
          </a:xfrm>
        </p:spPr>
        <p:txBody>
          <a:bodyPr/>
          <a:lstStyle/>
          <a:p>
            <a:r>
              <a:rPr lang="ru-RU"/>
              <a:t>Образец заголовка</a:t>
            </a:r>
            <a:endParaRPr lang="x-none"/>
          </a:p>
        </p:txBody>
      </p:sp>
      <p:sp>
        <p:nvSpPr>
          <p:cNvPr id="3" name="Текст 2">
            <a:extLst>
              <a:ext uri="{FF2B5EF4-FFF2-40B4-BE49-F238E27FC236}">
                <a16:creationId xmlns:a16="http://schemas.microsoft.com/office/drawing/2014/main" xmlns="" id="{19E1AED5-7134-C202-D072-06A819E68144}"/>
              </a:ext>
            </a:extLst>
          </p:cNvPr>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6A4B2AED-4EBA-E708-71A3-52CC128A6CCF}"/>
              </a:ext>
            </a:extLst>
          </p:cNvPr>
          <p:cNvSpPr>
            <a:spLocks noGrp="1"/>
          </p:cNvSpPr>
          <p:nvPr>
            <p:ph sz="half" idx="2"/>
          </p:nvPr>
        </p:nvSpPr>
        <p:spPr>
          <a:xfrm>
            <a:off x="630238" y="1879600"/>
            <a:ext cx="3868737" cy="276225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5" name="Текст 4">
            <a:extLst>
              <a:ext uri="{FF2B5EF4-FFF2-40B4-BE49-F238E27FC236}">
                <a16:creationId xmlns:a16="http://schemas.microsoft.com/office/drawing/2014/main" xmlns="" id="{244189BC-94C8-4FEA-D21C-D27A99964A23}"/>
              </a:ext>
            </a:extLst>
          </p:cNvPr>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6CB33BF0-4D27-9D27-4886-5540C16C1BCD}"/>
              </a:ext>
            </a:extLst>
          </p:cNvPr>
          <p:cNvSpPr>
            <a:spLocks noGrp="1"/>
          </p:cNvSpPr>
          <p:nvPr>
            <p:ph sz="quarter" idx="4"/>
          </p:nvPr>
        </p:nvSpPr>
        <p:spPr>
          <a:xfrm>
            <a:off x="4629150" y="1879600"/>
            <a:ext cx="3887788" cy="276225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7" name="Дата 6">
            <a:extLst>
              <a:ext uri="{FF2B5EF4-FFF2-40B4-BE49-F238E27FC236}">
                <a16:creationId xmlns:a16="http://schemas.microsoft.com/office/drawing/2014/main" xmlns="" id="{3DBA7DDB-4CC6-2993-2714-736A1751CBEC}"/>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8" name="Нижний колонтитул 7">
            <a:extLst>
              <a:ext uri="{FF2B5EF4-FFF2-40B4-BE49-F238E27FC236}">
                <a16:creationId xmlns:a16="http://schemas.microsoft.com/office/drawing/2014/main" xmlns="" id="{FB70DABD-F580-42C5-4E1F-2541A01A5FF7}"/>
              </a:ext>
            </a:extLst>
          </p:cNvPr>
          <p:cNvSpPr>
            <a:spLocks noGrp="1"/>
          </p:cNvSpPr>
          <p:nvPr>
            <p:ph type="ftr" sz="quarter" idx="11"/>
          </p:nvPr>
        </p:nvSpPr>
        <p:spPr/>
        <p:txBody>
          <a:bodyPr/>
          <a:lstStyle/>
          <a:p>
            <a:endParaRPr lang="x-none"/>
          </a:p>
        </p:txBody>
      </p:sp>
      <p:sp>
        <p:nvSpPr>
          <p:cNvPr id="9" name="Номер слайда 8">
            <a:extLst>
              <a:ext uri="{FF2B5EF4-FFF2-40B4-BE49-F238E27FC236}">
                <a16:creationId xmlns:a16="http://schemas.microsoft.com/office/drawing/2014/main" xmlns="" id="{FC8EEEF1-B982-6145-E7D7-E6415236E18F}"/>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20548373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5BEE563-6312-56C7-87E5-8804C778E57E}"/>
              </a:ext>
            </a:extLst>
          </p:cNvPr>
          <p:cNvSpPr>
            <a:spLocks noGrp="1"/>
          </p:cNvSpPr>
          <p:nvPr>
            <p:ph type="title"/>
          </p:nvPr>
        </p:nvSpPr>
        <p:spPr/>
        <p:txBody>
          <a:bodyPr/>
          <a:lstStyle/>
          <a:p>
            <a:r>
              <a:rPr lang="ru-RU"/>
              <a:t>Образец заголовка</a:t>
            </a:r>
            <a:endParaRPr lang="x-none"/>
          </a:p>
        </p:txBody>
      </p:sp>
      <p:sp>
        <p:nvSpPr>
          <p:cNvPr id="3" name="Дата 2">
            <a:extLst>
              <a:ext uri="{FF2B5EF4-FFF2-40B4-BE49-F238E27FC236}">
                <a16:creationId xmlns:a16="http://schemas.microsoft.com/office/drawing/2014/main" xmlns="" id="{503BE829-4BE4-FC0E-AFA2-B513F40C27F3}"/>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4" name="Нижний колонтитул 3">
            <a:extLst>
              <a:ext uri="{FF2B5EF4-FFF2-40B4-BE49-F238E27FC236}">
                <a16:creationId xmlns:a16="http://schemas.microsoft.com/office/drawing/2014/main" xmlns="" id="{D228ADE4-BD07-CAA7-749E-BE293C75F265}"/>
              </a:ext>
            </a:extLst>
          </p:cNvPr>
          <p:cNvSpPr>
            <a:spLocks noGrp="1"/>
          </p:cNvSpPr>
          <p:nvPr>
            <p:ph type="ftr" sz="quarter" idx="11"/>
          </p:nvPr>
        </p:nvSpPr>
        <p:spPr/>
        <p:txBody>
          <a:bodyPr/>
          <a:lstStyle/>
          <a:p>
            <a:endParaRPr lang="x-none"/>
          </a:p>
        </p:txBody>
      </p:sp>
      <p:sp>
        <p:nvSpPr>
          <p:cNvPr id="5" name="Номер слайда 4">
            <a:extLst>
              <a:ext uri="{FF2B5EF4-FFF2-40B4-BE49-F238E27FC236}">
                <a16:creationId xmlns:a16="http://schemas.microsoft.com/office/drawing/2014/main" xmlns="" id="{84204757-0785-BC16-0919-9C6850D3CF9F}"/>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4340899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5FF439B0-A4C9-F3FE-6D84-BD4922CC93EE}"/>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3" name="Нижний колонтитул 2">
            <a:extLst>
              <a:ext uri="{FF2B5EF4-FFF2-40B4-BE49-F238E27FC236}">
                <a16:creationId xmlns:a16="http://schemas.microsoft.com/office/drawing/2014/main" xmlns="" id="{FF91F967-ECFC-8D02-EDD2-246300EDCADB}"/>
              </a:ext>
            </a:extLst>
          </p:cNvPr>
          <p:cNvSpPr>
            <a:spLocks noGrp="1"/>
          </p:cNvSpPr>
          <p:nvPr>
            <p:ph type="ftr" sz="quarter" idx="11"/>
          </p:nvPr>
        </p:nvSpPr>
        <p:spPr/>
        <p:txBody>
          <a:bodyPr/>
          <a:lstStyle/>
          <a:p>
            <a:endParaRPr lang="x-none"/>
          </a:p>
        </p:txBody>
      </p:sp>
      <p:sp>
        <p:nvSpPr>
          <p:cNvPr id="4" name="Номер слайда 3">
            <a:extLst>
              <a:ext uri="{FF2B5EF4-FFF2-40B4-BE49-F238E27FC236}">
                <a16:creationId xmlns:a16="http://schemas.microsoft.com/office/drawing/2014/main" xmlns="" id="{42E50EDA-8CAD-DD2E-239D-00EC04E634B6}"/>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60288621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A15CF4A-E5D2-8BA6-2C7E-053F3184D6B9}"/>
              </a:ext>
            </a:extLst>
          </p:cNvPr>
          <p:cNvSpPr>
            <a:spLocks noGrp="1"/>
          </p:cNvSpPr>
          <p:nvPr>
            <p:ph type="title"/>
          </p:nvPr>
        </p:nvSpPr>
        <p:spPr>
          <a:xfrm>
            <a:off x="630238" y="342900"/>
            <a:ext cx="2949575" cy="1200150"/>
          </a:xfrm>
        </p:spPr>
        <p:txBody>
          <a:bodyPr anchor="b"/>
          <a:lstStyle>
            <a:lvl1pPr>
              <a:defRPr sz="3200"/>
            </a:lvl1pPr>
          </a:lstStyle>
          <a:p>
            <a:r>
              <a:rPr lang="ru-RU"/>
              <a:t>Образец заголовка</a:t>
            </a:r>
            <a:endParaRPr lang="x-none"/>
          </a:p>
        </p:txBody>
      </p:sp>
      <p:sp>
        <p:nvSpPr>
          <p:cNvPr id="3" name="Объект 2">
            <a:extLst>
              <a:ext uri="{FF2B5EF4-FFF2-40B4-BE49-F238E27FC236}">
                <a16:creationId xmlns:a16="http://schemas.microsoft.com/office/drawing/2014/main" xmlns="" id="{3B26BB2A-7396-010E-4B24-D1D38E15C124}"/>
              </a:ext>
            </a:extLst>
          </p:cNvPr>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Текст 3">
            <a:extLst>
              <a:ext uri="{FF2B5EF4-FFF2-40B4-BE49-F238E27FC236}">
                <a16:creationId xmlns:a16="http://schemas.microsoft.com/office/drawing/2014/main" xmlns="" id="{CD597834-FA3F-199D-8382-2E3875B1DE42}"/>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7A021F0F-80F3-4327-08AD-567D84213AA6}"/>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6" name="Нижний колонтитул 5">
            <a:extLst>
              <a:ext uri="{FF2B5EF4-FFF2-40B4-BE49-F238E27FC236}">
                <a16:creationId xmlns:a16="http://schemas.microsoft.com/office/drawing/2014/main" xmlns="" id="{5724052B-283C-9001-471F-9456835B57F2}"/>
              </a:ext>
            </a:extLst>
          </p:cNvPr>
          <p:cNvSpPr>
            <a:spLocks noGrp="1"/>
          </p:cNvSpPr>
          <p:nvPr>
            <p:ph type="ftr" sz="quarter" idx="11"/>
          </p:nvPr>
        </p:nvSpPr>
        <p:spPr/>
        <p:txBody>
          <a:bodyPr/>
          <a:lstStyle/>
          <a:p>
            <a:endParaRPr lang="x-none"/>
          </a:p>
        </p:txBody>
      </p:sp>
      <p:sp>
        <p:nvSpPr>
          <p:cNvPr id="7" name="Номер слайда 6">
            <a:extLst>
              <a:ext uri="{FF2B5EF4-FFF2-40B4-BE49-F238E27FC236}">
                <a16:creationId xmlns:a16="http://schemas.microsoft.com/office/drawing/2014/main" xmlns="" id="{D55CBA54-AF21-0130-D78A-51076A703B54}"/>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13977650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DDC7C3F-CC9C-4DE9-1D65-1A95C78A2775}"/>
              </a:ext>
            </a:extLst>
          </p:cNvPr>
          <p:cNvSpPr>
            <a:spLocks noGrp="1"/>
          </p:cNvSpPr>
          <p:nvPr>
            <p:ph type="title"/>
          </p:nvPr>
        </p:nvSpPr>
        <p:spPr>
          <a:xfrm>
            <a:off x="630238" y="342900"/>
            <a:ext cx="2949575" cy="1200150"/>
          </a:xfrm>
        </p:spPr>
        <p:txBody>
          <a:bodyPr anchor="b"/>
          <a:lstStyle>
            <a:lvl1pPr>
              <a:defRPr sz="3200"/>
            </a:lvl1pPr>
          </a:lstStyle>
          <a:p>
            <a:r>
              <a:rPr lang="ru-RU"/>
              <a:t>Образец заголовка</a:t>
            </a:r>
            <a:endParaRPr lang="x-none"/>
          </a:p>
        </p:txBody>
      </p:sp>
      <p:sp>
        <p:nvSpPr>
          <p:cNvPr id="3" name="Рисунок 2">
            <a:extLst>
              <a:ext uri="{FF2B5EF4-FFF2-40B4-BE49-F238E27FC236}">
                <a16:creationId xmlns:a16="http://schemas.microsoft.com/office/drawing/2014/main" xmlns="" id="{4A111621-7FA7-CE51-6635-C9ED208FA1BA}"/>
              </a:ext>
            </a:extLst>
          </p:cNvPr>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Текст 3">
            <a:extLst>
              <a:ext uri="{FF2B5EF4-FFF2-40B4-BE49-F238E27FC236}">
                <a16:creationId xmlns:a16="http://schemas.microsoft.com/office/drawing/2014/main" xmlns="" id="{53603BCB-D3A3-B1CA-F6B0-EF004DD12F88}"/>
              </a:ext>
            </a:extLst>
          </p:cNvPr>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EF87F18F-1BC6-CAC8-710B-14EF7BD71986}"/>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6" name="Нижний колонтитул 5">
            <a:extLst>
              <a:ext uri="{FF2B5EF4-FFF2-40B4-BE49-F238E27FC236}">
                <a16:creationId xmlns:a16="http://schemas.microsoft.com/office/drawing/2014/main" xmlns="" id="{4EC880B0-8498-959E-58F3-B4BFAF3D5D4C}"/>
              </a:ext>
            </a:extLst>
          </p:cNvPr>
          <p:cNvSpPr>
            <a:spLocks noGrp="1"/>
          </p:cNvSpPr>
          <p:nvPr>
            <p:ph type="ftr" sz="quarter" idx="11"/>
          </p:nvPr>
        </p:nvSpPr>
        <p:spPr/>
        <p:txBody>
          <a:bodyPr/>
          <a:lstStyle/>
          <a:p>
            <a:endParaRPr lang="x-none"/>
          </a:p>
        </p:txBody>
      </p:sp>
      <p:sp>
        <p:nvSpPr>
          <p:cNvPr id="7" name="Номер слайда 6">
            <a:extLst>
              <a:ext uri="{FF2B5EF4-FFF2-40B4-BE49-F238E27FC236}">
                <a16:creationId xmlns:a16="http://schemas.microsoft.com/office/drawing/2014/main" xmlns="" id="{190EA460-CEB8-6B10-BAD0-BB3699331E5A}"/>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122320862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667678A-2F93-7C09-0D3A-0AC2EA032187}"/>
              </a:ext>
            </a:extLst>
          </p:cNvPr>
          <p:cNvSpPr>
            <a:spLocks noGrp="1"/>
          </p:cNvSpPr>
          <p:nvPr>
            <p:ph type="title"/>
          </p:nvPr>
        </p:nvSpPr>
        <p:spPr/>
        <p:txBody>
          <a:bodyPr/>
          <a:lstStyle/>
          <a:p>
            <a:r>
              <a:rPr lang="ru-RU"/>
              <a:t>Образец заголовка</a:t>
            </a:r>
            <a:endParaRPr lang="x-none"/>
          </a:p>
        </p:txBody>
      </p:sp>
      <p:sp>
        <p:nvSpPr>
          <p:cNvPr id="3" name="Вертикальный текст 2">
            <a:extLst>
              <a:ext uri="{FF2B5EF4-FFF2-40B4-BE49-F238E27FC236}">
                <a16:creationId xmlns:a16="http://schemas.microsoft.com/office/drawing/2014/main" xmlns="" id="{292CB522-5B0A-33E9-0371-47CE51C547C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E0AF3AD6-9404-C76D-D8BC-C143395DC52E}"/>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87930F92-7D23-3498-9506-85CDFBDE5221}"/>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A9849062-F25D-98C0-FE1E-E34082DB3D9D}"/>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20163713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D134DE29-08A7-ADBD-786B-9E5796F38DC3}"/>
              </a:ext>
            </a:extLst>
          </p:cNvPr>
          <p:cNvSpPr>
            <a:spLocks noGrp="1"/>
          </p:cNvSpPr>
          <p:nvPr>
            <p:ph type="title" orient="vert"/>
          </p:nvPr>
        </p:nvSpPr>
        <p:spPr>
          <a:xfrm>
            <a:off x="6543675" y="274638"/>
            <a:ext cx="1971675" cy="4357687"/>
          </a:xfrm>
        </p:spPr>
        <p:txBody>
          <a:bodyPr vert="eaVert"/>
          <a:lstStyle/>
          <a:p>
            <a:r>
              <a:rPr lang="ru-RU"/>
              <a:t>Образец заголовка</a:t>
            </a:r>
            <a:endParaRPr lang="x-none"/>
          </a:p>
        </p:txBody>
      </p:sp>
      <p:sp>
        <p:nvSpPr>
          <p:cNvPr id="3" name="Вертикальный текст 2">
            <a:extLst>
              <a:ext uri="{FF2B5EF4-FFF2-40B4-BE49-F238E27FC236}">
                <a16:creationId xmlns:a16="http://schemas.microsoft.com/office/drawing/2014/main" xmlns="" id="{F53D535E-336E-CD06-6A23-EDA509B2EAFD}"/>
              </a:ext>
            </a:extLst>
          </p:cNvPr>
          <p:cNvSpPr>
            <a:spLocks noGrp="1"/>
          </p:cNvSpPr>
          <p:nvPr>
            <p:ph type="body" orient="vert" idx="1"/>
          </p:nvPr>
        </p:nvSpPr>
        <p:spPr>
          <a:xfrm>
            <a:off x="628650" y="274638"/>
            <a:ext cx="5762625" cy="43576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7C2DD7C6-83A2-1EA8-0E2E-F36EDF530901}"/>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463A5309-0CEF-98D0-C1CC-F4F4527DB08C}"/>
              </a:ext>
            </a:extLst>
          </p:cNvPr>
          <p:cNvSpPr>
            <a:spLocks noGrp="1"/>
          </p:cNvSpPr>
          <p:nvPr>
            <p:ph type="ftr" sz="quarter" idx="11"/>
          </p:nvPr>
        </p:nvSpPr>
        <p:spPr/>
        <p:txBody>
          <a:bodyPr/>
          <a:lstStyle/>
          <a:p>
            <a:endParaRPr lang="x-none"/>
          </a:p>
        </p:txBody>
      </p:sp>
      <p:sp>
        <p:nvSpPr>
          <p:cNvPr id="6" name="Номер слайда 5">
            <a:extLst>
              <a:ext uri="{FF2B5EF4-FFF2-40B4-BE49-F238E27FC236}">
                <a16:creationId xmlns:a16="http://schemas.microsoft.com/office/drawing/2014/main" xmlns="" id="{C01CFADA-D358-440E-D9BC-D1CF73CC6089}"/>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2160488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9117CBF-A3DB-2889-DED3-AB53F37B7B74}"/>
              </a:ext>
            </a:extLst>
          </p:cNvPr>
          <p:cNvSpPr>
            <a:spLocks noGrp="1"/>
          </p:cNvSpPr>
          <p:nvPr>
            <p:ph type="title"/>
          </p:nvPr>
        </p:nvSpPr>
        <p:spPr/>
        <p:txBody>
          <a:bodyPr/>
          <a:lstStyle/>
          <a:p>
            <a:r>
              <a:rPr lang="ru-RU"/>
              <a:t>Образец заголовка</a:t>
            </a:r>
            <a:endParaRPr lang="x-none"/>
          </a:p>
        </p:txBody>
      </p:sp>
      <p:sp>
        <p:nvSpPr>
          <p:cNvPr id="3" name="Дата 2">
            <a:extLst>
              <a:ext uri="{FF2B5EF4-FFF2-40B4-BE49-F238E27FC236}">
                <a16:creationId xmlns:a16="http://schemas.microsoft.com/office/drawing/2014/main" xmlns="" id="{D98753A8-CE81-D19D-2303-C389BE732439}"/>
              </a:ext>
            </a:extLst>
          </p:cNvPr>
          <p:cNvSpPr>
            <a:spLocks noGrp="1"/>
          </p:cNvSpPr>
          <p:nvPr>
            <p:ph type="dt" sz="half" idx="10"/>
          </p:nvPr>
        </p:nvSpPr>
        <p:spPr/>
        <p:txBody>
          <a:bodyPr/>
          <a:lstStyle/>
          <a:p>
            <a:fld id="{9D0C47D6-D8A4-E04C-A3AA-D43BB4CBB261}" type="datetimeFigureOut">
              <a:rPr lang="x-none" smtClean="0"/>
              <a:t>08.10.2024</a:t>
            </a:fld>
            <a:endParaRPr lang="x-none"/>
          </a:p>
        </p:txBody>
      </p:sp>
      <p:sp>
        <p:nvSpPr>
          <p:cNvPr id="4" name="Нижний колонтитул 3">
            <a:extLst>
              <a:ext uri="{FF2B5EF4-FFF2-40B4-BE49-F238E27FC236}">
                <a16:creationId xmlns:a16="http://schemas.microsoft.com/office/drawing/2014/main" xmlns="" id="{DA5D26C5-9767-D5AE-85E0-5D0F653D6D9F}"/>
              </a:ext>
            </a:extLst>
          </p:cNvPr>
          <p:cNvSpPr>
            <a:spLocks noGrp="1"/>
          </p:cNvSpPr>
          <p:nvPr>
            <p:ph type="ftr" sz="quarter" idx="11"/>
          </p:nvPr>
        </p:nvSpPr>
        <p:spPr/>
        <p:txBody>
          <a:bodyPr/>
          <a:lstStyle/>
          <a:p>
            <a:endParaRPr lang="x-none"/>
          </a:p>
        </p:txBody>
      </p:sp>
      <p:sp>
        <p:nvSpPr>
          <p:cNvPr id="5" name="Номер слайда 4">
            <a:extLst>
              <a:ext uri="{FF2B5EF4-FFF2-40B4-BE49-F238E27FC236}">
                <a16:creationId xmlns:a16="http://schemas.microsoft.com/office/drawing/2014/main" xmlns="" id="{86D720F1-E40A-310D-D372-09836B03325E}"/>
              </a:ext>
            </a:extLst>
          </p:cNvPr>
          <p:cNvSpPr>
            <a:spLocks noGrp="1"/>
          </p:cNvSpPr>
          <p:nvPr>
            <p:ph type="sldNum" sz="quarter" idx="12"/>
          </p:nvPr>
        </p:nvSpPr>
        <p:spPr/>
        <p:txBody>
          <a:bodyPr/>
          <a:lstStyle/>
          <a:p>
            <a:fld id="{4A7779FF-4350-4540-9E73-BAC66D47E39C}" type="slidenum">
              <a:rPr lang="x-none" smtClean="0"/>
              <a:t>‹#›</a:t>
            </a:fld>
            <a:endParaRPr lang="x-none"/>
          </a:p>
        </p:txBody>
      </p:sp>
    </p:spTree>
    <p:extLst>
      <p:ext uri="{BB962C8B-B14F-4D97-AF65-F5344CB8AC3E}">
        <p14:creationId xmlns:p14="http://schemas.microsoft.com/office/powerpoint/2010/main" val="1740578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3.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784C19D-5DEC-4F17-B680-24F13735C0D1}" type="datetimeFigureOut">
              <a:rPr lang="ru-RU" smtClean="0"/>
              <a:pPr/>
              <a:t>08.10.2024</a:t>
            </a:fld>
            <a:endParaRPr lang="ru-RU"/>
          </a:p>
        </p:txBody>
      </p:sp>
      <p:sp>
        <p:nvSpPr>
          <p:cNvPr id="5" name="Нижний колонтитул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6D6D6D7-95C7-4B6C-B01A-2D9C1378B0B8}" type="slidenum">
              <a:rPr lang="ru-RU" smtClean="0"/>
              <a:pPr/>
              <a:t>‹#›</a:t>
            </a:fld>
            <a:endParaRPr lang="ru-RU"/>
          </a:p>
        </p:txBody>
      </p:sp>
      <p:pic>
        <p:nvPicPr>
          <p:cNvPr id="7" name="Рисунок 6" descr="1648061945(1).jpg"/>
          <p:cNvPicPr>
            <a:picLocks noChangeAspect="1"/>
          </p:cNvPicPr>
          <p:nvPr userDrawn="1"/>
        </p:nvPicPr>
        <p:blipFill>
          <a:blip r:embed="rId17"/>
          <a:stretch>
            <a:fillRect/>
          </a:stretch>
        </p:blipFill>
        <p:spPr>
          <a:xfrm>
            <a:off x="0" y="0"/>
            <a:ext cx="9144000" cy="51435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91" r:id="rId12"/>
    <p:sldLayoutId id="2147483692" r:id="rId13"/>
    <p:sldLayoutId id="2147483694" r:id="rId14"/>
    <p:sldLayoutId id="2147483695" r:id="rId1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4744B47-8403-3C53-072A-F7EA16D1CC76}"/>
              </a:ext>
            </a:extLst>
          </p:cNvPr>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ru-RU"/>
              <a:t>Образец заголовка</a:t>
            </a:r>
            <a:endParaRPr lang="x-none"/>
          </a:p>
        </p:txBody>
      </p:sp>
      <p:sp>
        <p:nvSpPr>
          <p:cNvPr id="3" name="Текст 2">
            <a:extLst>
              <a:ext uri="{FF2B5EF4-FFF2-40B4-BE49-F238E27FC236}">
                <a16:creationId xmlns:a16="http://schemas.microsoft.com/office/drawing/2014/main" xmlns="" id="{78B915B0-D7AE-0B4E-B038-6B410A34CFF6}"/>
              </a:ext>
            </a:extLst>
          </p:cNvPr>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5CAB2F3E-BD57-93A3-B3FD-BB08B9F17358}"/>
              </a:ext>
            </a:extLst>
          </p:cNvPr>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68C2301E-A9C6-ED4D-AB23-358E4967E044}"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17A5789F-DBCB-81BA-AAEC-92F7508F2376}"/>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Номер слайда 5">
            <a:extLst>
              <a:ext uri="{FF2B5EF4-FFF2-40B4-BE49-F238E27FC236}">
                <a16:creationId xmlns:a16="http://schemas.microsoft.com/office/drawing/2014/main" xmlns="" id="{9DB4B2F6-83F1-F5AA-BCD0-F1CE340F3C02}"/>
              </a:ext>
            </a:extLst>
          </p:cNvPr>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D86E9365-375F-8E41-9212-C8D1AED3F56E}" type="slidenum">
              <a:rPr lang="x-none" smtClean="0"/>
              <a:t>‹#›</a:t>
            </a:fld>
            <a:endParaRPr lang="x-none"/>
          </a:p>
        </p:txBody>
      </p:sp>
    </p:spTree>
    <p:extLst>
      <p:ext uri="{BB962C8B-B14F-4D97-AF65-F5344CB8AC3E}">
        <p14:creationId xmlns:p14="http://schemas.microsoft.com/office/powerpoint/2010/main" val="3407895656"/>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4C02A37-7D82-D45E-1DC8-7AD483947B7A}"/>
              </a:ext>
            </a:extLst>
          </p:cNvPr>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ru-RU"/>
              <a:t>Образец заголовка</a:t>
            </a:r>
            <a:endParaRPr lang="x-none"/>
          </a:p>
        </p:txBody>
      </p:sp>
      <p:sp>
        <p:nvSpPr>
          <p:cNvPr id="3" name="Текст 2">
            <a:extLst>
              <a:ext uri="{FF2B5EF4-FFF2-40B4-BE49-F238E27FC236}">
                <a16:creationId xmlns:a16="http://schemas.microsoft.com/office/drawing/2014/main" xmlns="" id="{E2CDEC3C-140C-F983-AAF4-7DADEDB90C66}"/>
              </a:ext>
            </a:extLst>
          </p:cNvPr>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x-none"/>
          </a:p>
        </p:txBody>
      </p:sp>
      <p:sp>
        <p:nvSpPr>
          <p:cNvPr id="4" name="Дата 3">
            <a:extLst>
              <a:ext uri="{FF2B5EF4-FFF2-40B4-BE49-F238E27FC236}">
                <a16:creationId xmlns:a16="http://schemas.microsoft.com/office/drawing/2014/main" xmlns="" id="{DDD49DC2-5DB3-D4A6-36B2-1E2D42C08E98}"/>
              </a:ext>
            </a:extLst>
          </p:cNvPr>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9D0C47D6-D8A4-E04C-A3AA-D43BB4CBB261}" type="datetimeFigureOut">
              <a:rPr lang="x-none" smtClean="0"/>
              <a:t>08.10.2024</a:t>
            </a:fld>
            <a:endParaRPr lang="x-none"/>
          </a:p>
        </p:txBody>
      </p:sp>
      <p:sp>
        <p:nvSpPr>
          <p:cNvPr id="5" name="Нижний колонтитул 4">
            <a:extLst>
              <a:ext uri="{FF2B5EF4-FFF2-40B4-BE49-F238E27FC236}">
                <a16:creationId xmlns:a16="http://schemas.microsoft.com/office/drawing/2014/main" xmlns="" id="{503E5421-792C-90C9-FB6B-A3C6AA4BEF7F}"/>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Номер слайда 5">
            <a:extLst>
              <a:ext uri="{FF2B5EF4-FFF2-40B4-BE49-F238E27FC236}">
                <a16:creationId xmlns:a16="http://schemas.microsoft.com/office/drawing/2014/main" xmlns="" id="{D8A78AE4-F223-6033-2497-6E7CA7DABD73}"/>
              </a:ext>
            </a:extLst>
          </p:cNvPr>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4A7779FF-4350-4540-9E73-BAC66D47E39C}" type="slidenum">
              <a:rPr lang="x-none" smtClean="0"/>
              <a:t>‹#›</a:t>
            </a:fld>
            <a:endParaRPr lang="x-none"/>
          </a:p>
        </p:txBody>
      </p:sp>
    </p:spTree>
    <p:extLst>
      <p:ext uri="{BB962C8B-B14F-4D97-AF65-F5344CB8AC3E}">
        <p14:creationId xmlns:p14="http://schemas.microsoft.com/office/powerpoint/2010/main" val="845453869"/>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s>
</file>

<file path=ppt/slides/_rels/slide4.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 Id="rId14" Type="http://schemas.openxmlformats.org/officeDocument/2006/relationships/image" Target="../media/image27.jpe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3.jpeg"/><Relationship Id="rId2" Type="http://schemas.openxmlformats.org/officeDocument/2006/relationships/image" Target="../media/image29.png"/><Relationship Id="rId1" Type="http://schemas.openxmlformats.org/officeDocument/2006/relationships/slideLayout" Target="../slideLayouts/slideLayout15.xml"/><Relationship Id="rId6" Type="http://schemas.openxmlformats.org/officeDocument/2006/relationships/image" Target="../media/image32.jpg"/><Relationship Id="rId5" Type="http://schemas.openxmlformats.org/officeDocument/2006/relationships/hyperlink" Target="http://www.community.livejournal.com/natasha107/" TargetMode="External"/><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5.jpg"/><Relationship Id="rId7" Type="http://schemas.openxmlformats.org/officeDocument/2006/relationships/image" Target="../media/image33.jpeg"/><Relationship Id="rId2" Type="http://schemas.openxmlformats.org/officeDocument/2006/relationships/image" Target="../media/image34.jpg"/><Relationship Id="rId1" Type="http://schemas.openxmlformats.org/officeDocument/2006/relationships/slideLayout" Target="../slideLayouts/slideLayout15.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40.png"/><Relationship Id="rId7" Type="http://schemas.openxmlformats.org/officeDocument/2006/relationships/hyperlink" Target="http://www.community.livejournal.com/natasha107/" TargetMode="External"/><Relationship Id="rId2" Type="http://schemas.openxmlformats.org/officeDocument/2006/relationships/image" Target="../media/image39.jpg"/><Relationship Id="rId1" Type="http://schemas.openxmlformats.org/officeDocument/2006/relationships/slideLayout" Target="../slideLayouts/slideLayout15.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4.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8.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9.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0.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1.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2.jpe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3.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4.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2888" y="680200"/>
            <a:ext cx="8734296" cy="4214813"/>
          </a:xfrm>
          <a:prstGeom prst="rect">
            <a:avLst/>
          </a:prstGeom>
        </p:spPr>
        <p:txBody>
          <a:bodyPr>
            <a:noAutofit/>
          </a:bodyPr>
          <a:lstStyle/>
          <a:p>
            <a:pPr algn="ctr"/>
            <a:r>
              <a:rPr lang="ru-RU" sz="4050" b="1" spc="75" dirty="0">
                <a:solidFill>
                  <a:srgbClr val="7030A0"/>
                </a:solidFill>
              </a:rPr>
              <a:t>ЭФФЕТИВНЫЕ ПРИЕМЫ ОБУЧЕНИЯ АУДИРОВАНИЮ</a:t>
            </a:r>
            <a:br>
              <a:rPr lang="ru-RU" sz="4050" b="1" spc="75" dirty="0">
                <a:solidFill>
                  <a:srgbClr val="7030A0"/>
                </a:solidFill>
              </a:rPr>
            </a:br>
            <a:r>
              <a:rPr lang="ru-RU" sz="4050" b="1" spc="75" dirty="0">
                <a:solidFill>
                  <a:srgbClr val="7030A0"/>
                </a:solidFill>
              </a:rPr>
              <a:t/>
            </a:r>
            <a:br>
              <a:rPr lang="ru-RU" sz="4050" b="1" spc="75" dirty="0">
                <a:solidFill>
                  <a:srgbClr val="7030A0"/>
                </a:solidFill>
              </a:rPr>
            </a:br>
            <a:r>
              <a:rPr lang="en-US" sz="1800" b="1" spc="75" dirty="0">
                <a:solidFill>
                  <a:srgbClr val="7030A0"/>
                </a:solidFill>
              </a:rPr>
              <a:t/>
            </a:r>
            <a:br>
              <a:rPr lang="en-US" sz="1800" b="1" spc="75" dirty="0">
                <a:solidFill>
                  <a:srgbClr val="7030A0"/>
                </a:solidFill>
              </a:rPr>
            </a:br>
            <a:r>
              <a:rPr lang="ru-RU" sz="3000" i="1" cap="none" spc="75" dirty="0"/>
              <a:t>Марианна Юрьевна Кауфман</a:t>
            </a:r>
            <a:br>
              <a:rPr lang="ru-RU" sz="3000" i="1" cap="none" spc="75" dirty="0"/>
            </a:br>
            <a:r>
              <a:rPr lang="ru-RU" sz="3000" i="1" cap="none" spc="75" dirty="0"/>
              <a:t>автор курса «</a:t>
            </a:r>
            <a:r>
              <a:rPr lang="en-US" sz="3000" i="1" cap="none" spc="75" dirty="0"/>
              <a:t>Happy English.ru</a:t>
            </a:r>
            <a:r>
              <a:rPr lang="ru-RU" sz="3000" i="1" cap="none" spc="75" dirty="0"/>
              <a:t>»</a:t>
            </a:r>
            <a:r>
              <a:rPr lang="en-US" sz="3000" i="1" cap="none" spc="75" dirty="0"/>
              <a:t/>
            </a:r>
            <a:br>
              <a:rPr lang="en-US" sz="3000" i="1" cap="none" spc="75" dirty="0"/>
            </a:br>
            <a:r>
              <a:rPr lang="en-US" sz="3000" i="1" cap="none" spc="75" dirty="0"/>
              <a:t>Master of Arts in Sociolinguistics</a:t>
            </a:r>
            <a:endParaRPr lang="ru-RU" sz="3000" i="1" spc="75" dirty="0">
              <a:solidFill>
                <a:srgbClr val="7030A0"/>
              </a:solidFill>
            </a:endParaRPr>
          </a:p>
        </p:txBody>
      </p:sp>
    </p:spTree>
    <p:extLst>
      <p:ext uri="{BB962C8B-B14F-4D97-AF65-F5344CB8AC3E}">
        <p14:creationId xmlns:p14="http://schemas.microsoft.com/office/powerpoint/2010/main" val="2135063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py of Hot Fuzz 4 10 Movie CLIP   Sea Mine 2007 HD.mp4">
            <a:hlinkClick r:id="" action="ppaction://media"/>
            <a:extLst>
              <a:ext uri="{FF2B5EF4-FFF2-40B4-BE49-F238E27FC236}">
                <a16:creationId xmlns:a16="http://schemas.microsoft.com/office/drawing/2014/main" xmlns="" id="{3D4FB281-8361-F0C6-22D1-A402D94C11B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420516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48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1" name="Рисунок 14" descr="000010096_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2775" y="1355294"/>
            <a:ext cx="1102178" cy="151875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Рисунок 15" descr="000000998_2.jp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88830" y="3211358"/>
            <a:ext cx="934776" cy="128616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Рисунок 16" descr="000000979_2.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447910" y="1355296"/>
            <a:ext cx="1102148" cy="151875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Рисунок 17" descr="000010265_2.jp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46221" y="1354790"/>
            <a:ext cx="1102364" cy="151875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Рисунок 18" descr="000000981_2.jp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92226" y="3206076"/>
            <a:ext cx="965477" cy="1285904"/>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Рисунок 19" descr="000000980_2.jp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47498" y="1355294"/>
            <a:ext cx="1107713" cy="151875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8" name="Рисунок 22" descr="000000991_2.jp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30799" y="3202776"/>
            <a:ext cx="888789" cy="1298779"/>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0" name="Рисунок 24" descr="000010017_2.jpg"/>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892844" y="3213031"/>
            <a:ext cx="940525" cy="1293074"/>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1" name="Рисунок 25" descr="000000984_2.jpg"/>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974073" y="3202775"/>
            <a:ext cx="979193" cy="1303331"/>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Прямоугольник 14"/>
          <p:cNvSpPr/>
          <p:nvPr/>
        </p:nvSpPr>
        <p:spPr>
          <a:xfrm>
            <a:off x="5681109" y="758782"/>
            <a:ext cx="1777702" cy="438582"/>
          </a:xfrm>
          <a:prstGeom prst="rect">
            <a:avLst/>
          </a:prstGeom>
        </p:spPr>
        <p:txBody>
          <a:bodyPr wrap="square">
            <a:spAutoFit/>
          </a:bodyPr>
          <a:lstStyle/>
          <a:p>
            <a:pPr algn="r"/>
            <a:r>
              <a:rPr lang="ru-RU" sz="2250" b="1" spc="28" dirty="0">
                <a:solidFill>
                  <a:schemeClr val="accent1">
                    <a:lumMod val="75000"/>
                  </a:schemeClr>
                </a:solidFill>
                <a:latin typeface="+mj-lt"/>
                <a:ea typeface="Calibri" charset="0"/>
                <a:cs typeface="Times New Roman" charset="0"/>
              </a:rPr>
              <a:t>ПОСОБИЯ</a:t>
            </a:r>
            <a:endParaRPr lang="ru-RU" sz="2250" spc="28" dirty="0">
              <a:solidFill>
                <a:schemeClr val="accent1">
                  <a:lumMod val="75000"/>
                </a:schemeClr>
              </a:solidFill>
              <a:latin typeface="+mj-lt"/>
              <a:ea typeface="Calibri" charset="0"/>
              <a:cs typeface="Times New Roman" charset="0"/>
            </a:endParaRPr>
          </a:p>
        </p:txBody>
      </p:sp>
      <p:pic>
        <p:nvPicPr>
          <p:cNvPr id="27659" name="Рисунок 23" descr="000000983_2.jpg"/>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107814" y="3211357"/>
            <a:ext cx="971601" cy="1285904"/>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7" name="Рисунок 21" descr="000000982_2.jpg"/>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242776" y="3205767"/>
            <a:ext cx="975883" cy="1286212"/>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Рисунок 18" descr="Funny Stories копия.jpg"/>
          <p:cNvPicPr>
            <a:picLocks noChangeAspect="1"/>
          </p:cNvPicPr>
          <p:nvPr/>
        </p:nvPicPr>
        <p:blipFill>
          <a:blip r:embed="rId14"/>
          <a:stretch>
            <a:fillRect/>
          </a:stretch>
        </p:blipFill>
        <p:spPr>
          <a:xfrm>
            <a:off x="3748549" y="805463"/>
            <a:ext cx="1619221" cy="22275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167169464"/>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Группа 11"/>
          <p:cNvGrpSpPr>
            <a:grpSpLocks noChangeAspect="1"/>
          </p:cNvGrpSpPr>
          <p:nvPr/>
        </p:nvGrpSpPr>
        <p:grpSpPr>
          <a:xfrm>
            <a:off x="5723962" y="1138999"/>
            <a:ext cx="2075691" cy="1373515"/>
            <a:chOff x="4295775" y="3716338"/>
            <a:chExt cx="3740150" cy="2474912"/>
          </a:xfrm>
          <a:effectLst>
            <a:outerShdw blurRad="50800" dist="38100" dir="2700000" algn="tl" rotWithShape="0">
              <a:prstClr val="black">
                <a:alpha val="40000"/>
              </a:prstClr>
            </a:outerShdw>
          </a:effectLst>
        </p:grpSpPr>
        <p:pic>
          <p:nvPicPr>
            <p:cNvPr id="29697" name="Picture 4" descr="V:\pubs_new\happy_english.ru\Webinar\Презентация 02.12.13\HEru4SB_P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95775" y="3716338"/>
              <a:ext cx="1798638" cy="247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8" name="Picture 5" descr="V:\pubs_new\happy_english.ru\Webinar\Презентация 02.12.13\HEru4SB_P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0463" y="3716338"/>
              <a:ext cx="1795462" cy="247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 name="Группа 9"/>
          <p:cNvGrpSpPr>
            <a:grpSpLocks noChangeAspect="1"/>
          </p:cNvGrpSpPr>
          <p:nvPr/>
        </p:nvGrpSpPr>
        <p:grpSpPr>
          <a:xfrm>
            <a:off x="1282114" y="1136246"/>
            <a:ext cx="2077451" cy="1376157"/>
            <a:chOff x="947738" y="1101211"/>
            <a:chExt cx="3743325" cy="2479675"/>
          </a:xfrm>
          <a:effectLst>
            <a:outerShdw blurRad="50800" dist="38100" dir="2700000" algn="tl" rotWithShape="0">
              <a:prstClr val="black">
                <a:alpha val="40000"/>
              </a:prstClr>
            </a:outerShdw>
          </a:effectLst>
        </p:grpSpPr>
        <p:pic>
          <p:nvPicPr>
            <p:cNvPr id="29699" name="Picture 7" descr="V:\pubs_new\Oblogki wse\HappyEng.ru\2 class\HEru2SB2_cover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47738" y="1101211"/>
              <a:ext cx="1798637"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8" descr="V:\pubs_new\Oblogki wse\HappyEng.ru\2 class\HEru2SB1_cover2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90838" y="1101211"/>
              <a:ext cx="1800225" cy="247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 name="Группа 10"/>
          <p:cNvGrpSpPr>
            <a:grpSpLocks noChangeAspect="1"/>
          </p:cNvGrpSpPr>
          <p:nvPr/>
        </p:nvGrpSpPr>
        <p:grpSpPr>
          <a:xfrm>
            <a:off x="3499161" y="1138250"/>
            <a:ext cx="2077451" cy="1374395"/>
            <a:chOff x="6687024" y="1104386"/>
            <a:chExt cx="3743325" cy="2476500"/>
          </a:xfrm>
          <a:effectLst>
            <a:outerShdw blurRad="50800" dist="38100" dir="2700000" algn="tl" rotWithShape="0">
              <a:prstClr val="black">
                <a:alpha val="40000"/>
              </a:prstClr>
            </a:outerShdw>
          </a:effectLst>
        </p:grpSpPr>
        <p:pic>
          <p:nvPicPr>
            <p:cNvPr id="29701" name="Picture 9" descr="V:\pubs_new\Oblogki wse\HappyEng.ru\3 class\HEru3SB_cover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30124" y="1104386"/>
              <a:ext cx="1800225"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10" descr="V:\pubs_new\Oblogki wse\HappyEng.ru\3 class\HEru3SB_cover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87024" y="1104387"/>
              <a:ext cx="1800225"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1"/>
          <p:cNvSpPr txBox="1"/>
          <p:nvPr/>
        </p:nvSpPr>
        <p:spPr>
          <a:xfrm>
            <a:off x="4624895" y="702286"/>
            <a:ext cx="2676111" cy="438710"/>
          </a:xfrm>
          <a:prstGeom prst="rect">
            <a:avLst/>
          </a:prstGeom>
          <a:noFill/>
        </p:spPr>
        <p:txBody>
          <a:bodyPr wrap="square" rtlCol="0">
            <a:spAutoFit/>
          </a:bodyPr>
          <a:lstStyle/>
          <a:p>
            <a:pPr algn="r"/>
            <a:r>
              <a:rPr lang="ru-RU" sz="2251" b="1" dirty="0">
                <a:solidFill>
                  <a:schemeClr val="accent1">
                    <a:lumMod val="75000"/>
                  </a:schemeClr>
                </a:solidFill>
              </a:rPr>
              <a:t>УЧЕБНИКИ </a:t>
            </a:r>
          </a:p>
        </p:txBody>
      </p:sp>
      <p:pic>
        <p:nvPicPr>
          <p:cNvPr id="4098" name="Picture 2" descr="V:\pubs_new\Oblogki wse\HappyEng.ru\5(4) class\HEruSB5(4)_coverFGOS.jpg"/>
          <p:cNvPicPr>
            <a:picLocks noChangeAspect="1" noChangeArrowheads="1"/>
          </p:cNvPicPr>
          <p:nvPr/>
        </p:nvPicPr>
        <p:blipFill>
          <a:blip r:embed="rId8"/>
          <a:srcRect/>
          <a:stretch>
            <a:fillRect/>
          </a:stretch>
        </p:blipFill>
        <p:spPr bwMode="auto">
          <a:xfrm>
            <a:off x="1277088" y="2778988"/>
            <a:ext cx="861407" cy="1152225"/>
          </a:xfrm>
          <a:prstGeom prst="rect">
            <a:avLst/>
          </a:prstGeom>
          <a:noFill/>
          <a:effectLst>
            <a:outerShdw blurRad="50800" dist="38100" dir="2700000" algn="tl" rotWithShape="0">
              <a:prstClr val="black">
                <a:alpha val="40000"/>
              </a:prstClr>
            </a:outerShdw>
          </a:effectLst>
        </p:spPr>
      </p:pic>
      <p:pic>
        <p:nvPicPr>
          <p:cNvPr id="4099" name="Picture 3" descr="V:\pubs_new\Oblogki wse\HappyEng.ru\6 class\RGB_JPEG\HEru6SB_oblFGOS.jpg"/>
          <p:cNvPicPr>
            <a:picLocks noChangeAspect="1" noChangeArrowheads="1"/>
          </p:cNvPicPr>
          <p:nvPr/>
        </p:nvPicPr>
        <p:blipFill>
          <a:blip r:embed="rId9"/>
          <a:srcRect/>
          <a:stretch>
            <a:fillRect/>
          </a:stretch>
        </p:blipFill>
        <p:spPr bwMode="auto">
          <a:xfrm>
            <a:off x="2213871" y="2778988"/>
            <a:ext cx="861408" cy="1152225"/>
          </a:xfrm>
          <a:prstGeom prst="rect">
            <a:avLst/>
          </a:prstGeom>
          <a:noFill/>
          <a:effectLst>
            <a:outerShdw blurRad="50800" dist="38100" dir="2700000" algn="tl" rotWithShape="0">
              <a:prstClr val="black">
                <a:alpha val="40000"/>
              </a:prstClr>
            </a:outerShdw>
          </a:effectLst>
        </p:spPr>
      </p:pic>
      <p:pic>
        <p:nvPicPr>
          <p:cNvPr id="4100" name="Picture 4" descr="V:\pubs_new\Oblogki wse\HappyEng.ru\7 class\RGB_JPEG\HEru7SB_coverFGOS.jpg"/>
          <p:cNvPicPr>
            <a:picLocks noChangeAspect="1" noChangeArrowheads="1"/>
          </p:cNvPicPr>
          <p:nvPr/>
        </p:nvPicPr>
        <p:blipFill>
          <a:blip r:embed="rId10"/>
          <a:srcRect/>
          <a:stretch>
            <a:fillRect/>
          </a:stretch>
        </p:blipFill>
        <p:spPr bwMode="auto">
          <a:xfrm>
            <a:off x="3160961" y="2778988"/>
            <a:ext cx="861581" cy="1152225"/>
          </a:xfrm>
          <a:prstGeom prst="rect">
            <a:avLst/>
          </a:prstGeom>
          <a:noFill/>
          <a:effectLst>
            <a:outerShdw blurRad="50800" dist="38100" dir="2700000" algn="tl" rotWithShape="0">
              <a:prstClr val="black">
                <a:alpha val="40000"/>
              </a:prstClr>
            </a:outerShdw>
          </a:effectLst>
        </p:spPr>
      </p:pic>
      <p:pic>
        <p:nvPicPr>
          <p:cNvPr id="4101" name="Picture 5" descr="V:\pubs_new\Oblogki wse\HappyEng.ru\8 class\HEru8SB_coverFGOS.jpg"/>
          <p:cNvPicPr>
            <a:picLocks noChangeAspect="1" noChangeArrowheads="1"/>
          </p:cNvPicPr>
          <p:nvPr/>
        </p:nvPicPr>
        <p:blipFill>
          <a:blip r:embed="rId11"/>
          <a:srcRect/>
          <a:stretch>
            <a:fillRect/>
          </a:stretch>
        </p:blipFill>
        <p:spPr bwMode="auto">
          <a:xfrm>
            <a:off x="4103247" y="2778988"/>
            <a:ext cx="861408" cy="1152225"/>
          </a:xfrm>
          <a:prstGeom prst="rect">
            <a:avLst/>
          </a:prstGeom>
          <a:noFill/>
          <a:effectLst>
            <a:outerShdw blurRad="50800" dist="38100" dir="2700000" algn="tl" rotWithShape="0">
              <a:prstClr val="black">
                <a:alpha val="40000"/>
              </a:prstClr>
            </a:outerShdw>
          </a:effectLst>
        </p:spPr>
      </p:pic>
      <p:pic>
        <p:nvPicPr>
          <p:cNvPr id="4102" name="Picture 6" descr="V:\pubs_new\Oblogki wse\HappyEng.ru\9 class\RGB_JPEG\HEru9SB_coverFGOS.jpg"/>
          <p:cNvPicPr>
            <a:picLocks noChangeAspect="1" noChangeArrowheads="1"/>
          </p:cNvPicPr>
          <p:nvPr/>
        </p:nvPicPr>
        <p:blipFill>
          <a:blip r:embed="rId12"/>
          <a:srcRect/>
          <a:stretch>
            <a:fillRect/>
          </a:stretch>
        </p:blipFill>
        <p:spPr bwMode="auto">
          <a:xfrm>
            <a:off x="5049585" y="2778988"/>
            <a:ext cx="861581" cy="1152225"/>
          </a:xfrm>
          <a:prstGeom prst="rect">
            <a:avLst/>
          </a:prstGeom>
          <a:noFill/>
          <a:effectLst>
            <a:outerShdw blurRad="50800" dist="38100" dir="2700000" algn="tl" rotWithShape="0">
              <a:prstClr val="black">
                <a:alpha val="40000"/>
              </a:prstClr>
            </a:outerShdw>
          </a:effectLst>
        </p:spPr>
      </p:pic>
      <p:pic>
        <p:nvPicPr>
          <p:cNvPr id="4103" name="Picture 7" descr="V:\pubs_new\Oblogki wse\HappyEng.ru\10 class\Heru10_SB_FGOS.jpg"/>
          <p:cNvPicPr>
            <a:picLocks noChangeAspect="1" noChangeArrowheads="1"/>
          </p:cNvPicPr>
          <p:nvPr/>
        </p:nvPicPr>
        <p:blipFill>
          <a:blip r:embed="rId13"/>
          <a:srcRect/>
          <a:stretch>
            <a:fillRect/>
          </a:stretch>
        </p:blipFill>
        <p:spPr bwMode="auto">
          <a:xfrm>
            <a:off x="6001611" y="2778988"/>
            <a:ext cx="880636" cy="1165339"/>
          </a:xfrm>
          <a:prstGeom prst="rect">
            <a:avLst/>
          </a:prstGeom>
          <a:noFill/>
          <a:effectLst>
            <a:outerShdw blurRad="50800" dist="38100" dir="2700000" algn="tl" rotWithShape="0">
              <a:prstClr val="black">
                <a:alpha val="40000"/>
              </a:prstClr>
            </a:outerShdw>
          </a:effectLst>
        </p:spPr>
      </p:pic>
      <p:pic>
        <p:nvPicPr>
          <p:cNvPr id="4104" name="Picture 8" descr="V:\pubs_new\Oblogki wse\HappyEng.ru\11 class\HEru11SB_cover_FGOS.jpg"/>
          <p:cNvPicPr>
            <a:picLocks noChangeAspect="1" noChangeArrowheads="1"/>
          </p:cNvPicPr>
          <p:nvPr/>
        </p:nvPicPr>
        <p:blipFill>
          <a:blip r:embed="rId14"/>
          <a:srcRect/>
          <a:stretch>
            <a:fillRect/>
          </a:stretch>
        </p:blipFill>
        <p:spPr bwMode="auto">
          <a:xfrm>
            <a:off x="6949133" y="2773567"/>
            <a:ext cx="860493" cy="1152225"/>
          </a:xfrm>
          <a:prstGeom prst="rect">
            <a:avLst/>
          </a:prstGeom>
          <a:noFill/>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573237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Рисунок 13" descr="Maket-coversHe.ru2-4n.png"/>
          <p:cNvPicPr>
            <a:picLocks noChangeAspect="1"/>
          </p:cNvPicPr>
          <p:nvPr/>
        </p:nvPicPr>
        <p:blipFill>
          <a:blip r:embed="rId3"/>
          <a:stretch>
            <a:fillRect/>
          </a:stretch>
        </p:blipFill>
        <p:spPr>
          <a:xfrm>
            <a:off x="1328662" y="1131591"/>
            <a:ext cx="7707835" cy="3526000"/>
          </a:xfrm>
          <a:prstGeom prst="rect">
            <a:avLst/>
          </a:prstGeom>
        </p:spPr>
      </p:pic>
    </p:spTree>
    <p:extLst>
      <p:ext uri="{BB962C8B-B14F-4D97-AF65-F5344CB8AC3E}">
        <p14:creationId xmlns:p14="http://schemas.microsoft.com/office/powerpoint/2010/main" val="1107072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286000" y="883508"/>
            <a:ext cx="5715000" cy="1569660"/>
          </a:xfrm>
          <a:prstGeom prst="rect">
            <a:avLst/>
          </a:prstGeom>
        </p:spPr>
        <p:txBody>
          <a:bodyPr wrap="square">
            <a:spAutoFit/>
          </a:bodyPr>
          <a:lstStyle/>
          <a:p>
            <a:r>
              <a:rPr lang="en-US" sz="2400" dirty="0">
                <a:solidFill>
                  <a:schemeClr val="tx1">
                    <a:lumMod val="75000"/>
                    <a:lumOff val="25000"/>
                  </a:schemeClr>
                </a:solidFill>
                <a:latin typeface="Arial" charset="0"/>
                <a:ea typeface="Times New Roman" charset="0"/>
                <a:cs typeface="Times New Roman" charset="0"/>
              </a:rPr>
              <a:t>”Of all the skills areas of English,</a:t>
            </a:r>
            <a:endParaRPr lang="ru-RU" sz="2400" dirty="0">
              <a:solidFill>
                <a:schemeClr val="tx1">
                  <a:lumMod val="75000"/>
                  <a:lumOff val="25000"/>
                </a:schemeClr>
              </a:solidFill>
              <a:latin typeface="Calibri" charset="0"/>
              <a:ea typeface="Calibri" charset="0"/>
              <a:cs typeface="Times New Roman" charset="0"/>
            </a:endParaRPr>
          </a:p>
          <a:p>
            <a:r>
              <a:rPr lang="en-US" sz="2400" dirty="0">
                <a:solidFill>
                  <a:schemeClr val="tx1">
                    <a:lumMod val="75000"/>
                    <a:lumOff val="25000"/>
                  </a:schemeClr>
                </a:solidFill>
                <a:latin typeface="Arial" charset="0"/>
                <a:ea typeface="Times New Roman" charset="0"/>
                <a:cs typeface="Times New Roman" charset="0"/>
              </a:rPr>
              <a:t>it is listening that is most </a:t>
            </a:r>
            <a:r>
              <a:rPr lang="en-US" sz="2400" dirty="0" err="1">
                <a:solidFill>
                  <a:schemeClr val="tx1">
                    <a:lumMod val="75000"/>
                    <a:lumOff val="25000"/>
                  </a:schemeClr>
                </a:solidFill>
                <a:latin typeface="Arial" charset="0"/>
                <a:ea typeface="Times New Roman" charset="0"/>
                <a:cs typeface="Times New Roman" charset="0"/>
              </a:rPr>
              <a:t>dif</a:t>
            </a:r>
            <a:r>
              <a:rPr lang="ru-RU" sz="2400" dirty="0" err="1">
                <a:solidFill>
                  <a:schemeClr val="tx1">
                    <a:lumMod val="75000"/>
                    <a:lumOff val="25000"/>
                  </a:schemeClr>
                </a:solidFill>
                <a:latin typeface="Arial" charset="0"/>
                <a:ea typeface="Times New Roman" charset="0"/>
                <a:cs typeface="Times New Roman" charset="0"/>
              </a:rPr>
              <a:t>ﬁ</a:t>
            </a:r>
            <a:r>
              <a:rPr lang="en-US" sz="2400" dirty="0">
                <a:solidFill>
                  <a:schemeClr val="tx1">
                    <a:lumMod val="75000"/>
                    <a:lumOff val="25000"/>
                  </a:schemeClr>
                </a:solidFill>
                <a:latin typeface="Arial" charset="0"/>
                <a:ea typeface="Times New Roman" charset="0"/>
                <a:cs typeface="Times New Roman" charset="0"/>
              </a:rPr>
              <a:t>cult for learners “</a:t>
            </a:r>
          </a:p>
          <a:p>
            <a:r>
              <a:rPr lang="en-US" sz="2400" dirty="0">
                <a:solidFill>
                  <a:schemeClr val="tx1">
                    <a:lumMod val="75000"/>
                    <a:lumOff val="25000"/>
                  </a:schemeClr>
                </a:solidFill>
                <a:latin typeface="Arial" charset="0"/>
                <a:ea typeface="Times New Roman" charset="0"/>
                <a:cs typeface="Times New Roman" charset="0"/>
              </a:rPr>
              <a:t>(Farrell and Mallard). </a:t>
            </a:r>
          </a:p>
        </p:txBody>
      </p:sp>
    </p:spTree>
    <p:extLst>
      <p:ext uri="{BB962C8B-B14F-4D97-AF65-F5344CB8AC3E}">
        <p14:creationId xmlns:p14="http://schemas.microsoft.com/office/powerpoint/2010/main" val="1712474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0B0A13-DB58-9C9B-398B-3112378B6DCF}"/>
              </a:ext>
            </a:extLst>
          </p:cNvPr>
          <p:cNvSpPr txBox="1"/>
          <p:nvPr/>
        </p:nvSpPr>
        <p:spPr>
          <a:xfrm>
            <a:off x="1954924" y="748863"/>
            <a:ext cx="6787055" cy="3000821"/>
          </a:xfrm>
          <a:prstGeom prst="rect">
            <a:avLst/>
          </a:prstGeom>
          <a:noFill/>
        </p:spPr>
        <p:txBody>
          <a:bodyPr wrap="square">
            <a:spAutoFit/>
          </a:bodyPr>
          <a:lstStyle/>
          <a:p>
            <a:pPr marL="214313" indent="-214313">
              <a:buFont typeface="Arial" panose="020B0604020202020204" pitchFamily="34" charset="0"/>
              <a:buChar char="•"/>
            </a:pPr>
            <a:r>
              <a:rPr lang="en" sz="1350" b="1" dirty="0">
                <a:solidFill>
                  <a:srgbClr val="121512"/>
                </a:solidFill>
                <a:latin typeface="-apple-system"/>
              </a:rPr>
              <a:t>Accents and Dialects</a:t>
            </a:r>
            <a:r>
              <a:rPr lang="en" sz="1350" dirty="0">
                <a:solidFill>
                  <a:srgbClr val="121512"/>
                </a:solidFill>
                <a:latin typeface="-apple-system"/>
              </a:rPr>
              <a:t>: Exposure to different English accents and dialects can be confusing and challenging for learners. Variations in pronunciation, intonation, and rhythm can make comprehension difficult.</a:t>
            </a:r>
          </a:p>
          <a:p>
            <a:pPr marL="214313" indent="-214313">
              <a:buFont typeface="Arial" panose="020B0604020202020204" pitchFamily="34" charset="0"/>
              <a:buChar char="•"/>
            </a:pPr>
            <a:r>
              <a:rPr lang="en" sz="1350" b="1" dirty="0">
                <a:solidFill>
                  <a:srgbClr val="121512"/>
                </a:solidFill>
                <a:latin typeface="-apple-system"/>
              </a:rPr>
              <a:t>Speed of Speech</a:t>
            </a:r>
            <a:r>
              <a:rPr lang="en" sz="1350" dirty="0">
                <a:solidFill>
                  <a:srgbClr val="121512"/>
                </a:solidFill>
                <a:latin typeface="-apple-system"/>
              </a:rPr>
              <a:t>: Native speakers often speak quickly, using natural speech patterns, fillers, and contractions, which can overwhelm learners who are still mastering the language.</a:t>
            </a:r>
          </a:p>
          <a:p>
            <a:pPr marL="214313" indent="-214313">
              <a:buFont typeface="Arial" panose="020B0604020202020204" pitchFamily="34" charset="0"/>
              <a:buChar char="•"/>
            </a:pPr>
            <a:r>
              <a:rPr lang="en" sz="1350" b="1" dirty="0">
                <a:solidFill>
                  <a:srgbClr val="121512"/>
                </a:solidFill>
                <a:latin typeface="-apple-system"/>
              </a:rPr>
              <a:t>Limited Vocabulary</a:t>
            </a:r>
            <a:r>
              <a:rPr lang="en" sz="1350" dirty="0">
                <a:solidFill>
                  <a:srgbClr val="121512"/>
                </a:solidFill>
                <a:latin typeface="-apple-system"/>
              </a:rPr>
              <a:t>: Learners may struggle to understand spoken language if they lack the necessary vocabulary. This includes not only common words but also idiomatic expressions and slang.</a:t>
            </a:r>
          </a:p>
          <a:p>
            <a:pPr marL="214313" indent="-214313">
              <a:buFont typeface="Arial" panose="020B0604020202020204" pitchFamily="34" charset="0"/>
              <a:buChar char="•"/>
            </a:pPr>
            <a:r>
              <a:rPr lang="en" sz="1350" b="1" dirty="0">
                <a:solidFill>
                  <a:srgbClr val="121512"/>
                </a:solidFill>
                <a:latin typeface="-apple-system"/>
              </a:rPr>
              <a:t>Noise and Distractions</a:t>
            </a:r>
            <a:r>
              <a:rPr lang="en" sz="1350" dirty="0">
                <a:solidFill>
                  <a:srgbClr val="121512"/>
                </a:solidFill>
                <a:latin typeface="-apple-system"/>
              </a:rPr>
              <a:t>: Background noises, poor audio quality, or distracting environments can hinder a learner's ability to focus on the listening material.</a:t>
            </a:r>
          </a:p>
          <a:p>
            <a:pPr marL="214313" indent="-214313">
              <a:buFont typeface="Arial" panose="020B0604020202020204" pitchFamily="34" charset="0"/>
              <a:buChar char="•"/>
            </a:pPr>
            <a:r>
              <a:rPr lang="en" sz="1350" b="1" dirty="0">
                <a:solidFill>
                  <a:srgbClr val="121512"/>
                </a:solidFill>
                <a:latin typeface="-apple-system"/>
              </a:rPr>
              <a:t>Complexity of Topics</a:t>
            </a:r>
            <a:r>
              <a:rPr lang="en" sz="1350" dirty="0">
                <a:solidFill>
                  <a:srgbClr val="121512"/>
                </a:solidFill>
                <a:latin typeface="-apple-system"/>
              </a:rPr>
              <a:t>: Some listening materials may introduce complex or unfamiliar topics, making it difficult for learners to grasp the overall meaning or specific details.</a:t>
            </a:r>
          </a:p>
          <a:p>
            <a:r>
              <a:rPr lang="en" sz="1350" dirty="0"/>
              <a:t/>
            </a:r>
            <a:br>
              <a:rPr lang="en" sz="1350" dirty="0"/>
            </a:br>
            <a:endParaRPr lang="x-none" sz="1350" dirty="0"/>
          </a:p>
        </p:txBody>
      </p:sp>
      <p:sp>
        <p:nvSpPr>
          <p:cNvPr id="4" name="TextBox 3">
            <a:extLst>
              <a:ext uri="{FF2B5EF4-FFF2-40B4-BE49-F238E27FC236}">
                <a16:creationId xmlns:a16="http://schemas.microsoft.com/office/drawing/2014/main" xmlns="" id="{2FD4CB0C-4C3A-1483-B53E-E327F3C5187E}"/>
              </a:ext>
            </a:extLst>
          </p:cNvPr>
          <p:cNvSpPr txBox="1"/>
          <p:nvPr/>
        </p:nvSpPr>
        <p:spPr>
          <a:xfrm>
            <a:off x="2987566" y="471863"/>
            <a:ext cx="2522807" cy="300082"/>
          </a:xfrm>
          <a:prstGeom prst="rect">
            <a:avLst/>
          </a:prstGeom>
          <a:noFill/>
        </p:spPr>
        <p:txBody>
          <a:bodyPr wrap="none" rtlCol="0">
            <a:spAutoFit/>
          </a:bodyPr>
          <a:lstStyle/>
          <a:p>
            <a:r>
              <a:rPr lang="en-US" sz="1350" b="1" dirty="0"/>
              <a:t>Problems ELT learners encounter</a:t>
            </a:r>
            <a:endParaRPr lang="x-none" sz="1350" b="1" dirty="0"/>
          </a:p>
        </p:txBody>
      </p:sp>
    </p:spTree>
    <p:extLst>
      <p:ext uri="{BB962C8B-B14F-4D97-AF65-F5344CB8AC3E}">
        <p14:creationId xmlns:p14="http://schemas.microsoft.com/office/powerpoint/2010/main" val="3752284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586090-29FE-AB0C-6250-B9EC69B8C52A}"/>
              </a:ext>
            </a:extLst>
          </p:cNvPr>
          <p:cNvSpPr txBox="1"/>
          <p:nvPr/>
        </p:nvSpPr>
        <p:spPr>
          <a:xfrm>
            <a:off x="1608083" y="819807"/>
            <a:ext cx="6495393" cy="3831818"/>
          </a:xfrm>
          <a:prstGeom prst="rect">
            <a:avLst/>
          </a:prstGeom>
          <a:noFill/>
        </p:spPr>
        <p:txBody>
          <a:bodyPr wrap="square">
            <a:spAutoFit/>
          </a:bodyPr>
          <a:lstStyle/>
          <a:p>
            <a:pPr marL="214313" indent="-214313">
              <a:buFont typeface="Arial" panose="020B0604020202020204" pitchFamily="34" charset="0"/>
              <a:buChar char="•"/>
            </a:pPr>
            <a:r>
              <a:rPr lang="en" sz="1350" b="1" dirty="0">
                <a:solidFill>
                  <a:srgbClr val="121512"/>
                </a:solidFill>
                <a:latin typeface="-apple-system"/>
              </a:rPr>
              <a:t>Inability to Predict Content</a:t>
            </a:r>
            <a:r>
              <a:rPr lang="en" sz="1350" dirty="0">
                <a:solidFill>
                  <a:srgbClr val="121512"/>
                </a:solidFill>
                <a:latin typeface="-apple-system"/>
              </a:rPr>
              <a:t>: Effective listening often involves anticipating what will be said based on context or prior knowledge. Learners may struggle to make these predictions if they lack familiarity with the topic.</a:t>
            </a:r>
            <a:endParaRPr lang="ru-RU" sz="1350" dirty="0">
              <a:solidFill>
                <a:srgbClr val="121512"/>
              </a:solidFill>
              <a:latin typeface="-apple-system"/>
            </a:endParaRPr>
          </a:p>
          <a:p>
            <a:pPr marL="214313" indent="-214313">
              <a:buFont typeface="Arial" panose="020B0604020202020204" pitchFamily="34" charset="0"/>
              <a:buChar char="•"/>
            </a:pPr>
            <a:r>
              <a:rPr lang="en" sz="1350" b="1" dirty="0">
                <a:solidFill>
                  <a:srgbClr val="121512"/>
                </a:solidFill>
                <a:latin typeface="-apple-system"/>
              </a:rPr>
              <a:t>Processing Time</a:t>
            </a:r>
            <a:r>
              <a:rPr lang="en" sz="1350" dirty="0">
                <a:solidFill>
                  <a:srgbClr val="121512"/>
                </a:solidFill>
                <a:latin typeface="-apple-system"/>
              </a:rPr>
              <a:t>: Processing spoken language requires time to decode sounds and words, understand syntax, and form meaning. Learners may need more time to process complex information compared to reading.</a:t>
            </a:r>
          </a:p>
          <a:p>
            <a:pPr marL="214313" indent="-214313">
              <a:buFont typeface="Arial" panose="020B0604020202020204" pitchFamily="34" charset="0"/>
              <a:buChar char="•"/>
            </a:pPr>
            <a:r>
              <a:rPr lang="en" sz="1350" b="1" dirty="0">
                <a:solidFill>
                  <a:srgbClr val="121512"/>
                </a:solidFill>
                <a:latin typeface="-apple-system"/>
              </a:rPr>
              <a:t>Lack of Contextual Cues</a:t>
            </a:r>
            <a:r>
              <a:rPr lang="en" sz="1350" dirty="0">
                <a:solidFill>
                  <a:srgbClr val="121512"/>
                </a:solidFill>
                <a:latin typeface="-apple-system"/>
              </a:rPr>
              <a:t>: Learners may not always have visual or situational context that can help them understand the spoken message, making it harder to grasp the intended meaning.</a:t>
            </a:r>
          </a:p>
          <a:p>
            <a:pPr marL="214313" indent="-214313">
              <a:buFont typeface="Arial" panose="020B0604020202020204" pitchFamily="34" charset="0"/>
              <a:buChar char="•"/>
            </a:pPr>
            <a:r>
              <a:rPr lang="en" sz="1350" b="1" dirty="0">
                <a:solidFill>
                  <a:srgbClr val="121512"/>
                </a:solidFill>
                <a:latin typeface="-apple-system"/>
              </a:rPr>
              <a:t>Notetaking Skills</a:t>
            </a:r>
            <a:r>
              <a:rPr lang="en" sz="1350" dirty="0">
                <a:solidFill>
                  <a:srgbClr val="121512"/>
                </a:solidFill>
                <a:latin typeface="-apple-system"/>
              </a:rPr>
              <a:t>: Many learners are not equipped with effective notetaking strategies, which can lead to difficulties in capturing important information during listening tasks.</a:t>
            </a:r>
          </a:p>
          <a:p>
            <a:pPr marL="214313" indent="-214313">
              <a:buFont typeface="Arial" panose="020B0604020202020204" pitchFamily="34" charset="0"/>
              <a:buChar char="•"/>
            </a:pPr>
            <a:r>
              <a:rPr lang="en" sz="1350" b="1" dirty="0">
                <a:solidFill>
                  <a:srgbClr val="121512"/>
                </a:solidFill>
                <a:latin typeface="-apple-system"/>
              </a:rPr>
              <a:t>Fear of Making Mistakes</a:t>
            </a:r>
            <a:r>
              <a:rPr lang="en" sz="1350" dirty="0">
                <a:solidFill>
                  <a:srgbClr val="121512"/>
                </a:solidFill>
                <a:latin typeface="-apple-system"/>
              </a:rPr>
              <a:t>: Anxiety about making mistakes or misunderstanding the content can inhibit learners’ willingness to engage fully in listening tasks.</a:t>
            </a:r>
          </a:p>
          <a:p>
            <a:pPr marL="214313" indent="-214313">
              <a:buFont typeface="Arial" panose="020B0604020202020204" pitchFamily="34" charset="0"/>
              <a:buChar char="•"/>
            </a:pPr>
            <a:r>
              <a:rPr lang="en" sz="1350" b="1" dirty="0">
                <a:solidFill>
                  <a:srgbClr val="121512"/>
                </a:solidFill>
                <a:latin typeface="-apple-system"/>
              </a:rPr>
              <a:t>Difficulty with Implicit Meaning</a:t>
            </a:r>
            <a:r>
              <a:rPr lang="en" sz="1350" dirty="0">
                <a:solidFill>
                  <a:srgbClr val="121512"/>
                </a:solidFill>
                <a:latin typeface="-apple-system"/>
              </a:rPr>
              <a:t>: Many spoken interactions include subtleties, humor, or implied meanings that can be challenging for learners to detect and interpret.</a:t>
            </a:r>
          </a:p>
          <a:p>
            <a:pPr marL="214313" indent="-214313">
              <a:buFont typeface="Arial" panose="020B0604020202020204" pitchFamily="34" charset="0"/>
              <a:buChar char="•"/>
            </a:pPr>
            <a:r>
              <a:rPr lang="en" sz="1350" b="1" dirty="0">
                <a:solidFill>
                  <a:srgbClr val="121512"/>
                </a:solidFill>
                <a:latin typeface="-apple-system"/>
              </a:rPr>
              <a:t>Cognitive Overload</a:t>
            </a:r>
            <a:r>
              <a:rPr lang="en" sz="1350" dirty="0">
                <a:solidFill>
                  <a:srgbClr val="121512"/>
                </a:solidFill>
                <a:latin typeface="-apple-system"/>
              </a:rPr>
              <a:t>: When learners are overwhelmed by the amount of information presented in a short time, they may struggle to retain or make sense of what they hear, leading to confusion.</a:t>
            </a:r>
          </a:p>
        </p:txBody>
      </p:sp>
      <p:sp>
        <p:nvSpPr>
          <p:cNvPr id="4" name="TextBox 3">
            <a:extLst>
              <a:ext uri="{FF2B5EF4-FFF2-40B4-BE49-F238E27FC236}">
                <a16:creationId xmlns:a16="http://schemas.microsoft.com/office/drawing/2014/main" xmlns="" id="{00FCA9E7-FED8-BC0F-43F5-05AB074B9764}"/>
              </a:ext>
            </a:extLst>
          </p:cNvPr>
          <p:cNvSpPr txBox="1"/>
          <p:nvPr/>
        </p:nvSpPr>
        <p:spPr>
          <a:xfrm>
            <a:off x="3342290" y="465082"/>
            <a:ext cx="2522807" cy="300082"/>
          </a:xfrm>
          <a:prstGeom prst="rect">
            <a:avLst/>
          </a:prstGeom>
          <a:noFill/>
        </p:spPr>
        <p:txBody>
          <a:bodyPr wrap="none" rtlCol="0">
            <a:spAutoFit/>
          </a:bodyPr>
          <a:lstStyle/>
          <a:p>
            <a:r>
              <a:rPr lang="en-US" sz="1350" b="1" dirty="0"/>
              <a:t>Problems ELT learners encounter</a:t>
            </a:r>
            <a:endParaRPr lang="x-none" sz="1350" b="1" dirty="0"/>
          </a:p>
        </p:txBody>
      </p:sp>
    </p:spTree>
    <p:extLst>
      <p:ext uri="{BB962C8B-B14F-4D97-AF65-F5344CB8AC3E}">
        <p14:creationId xmlns:p14="http://schemas.microsoft.com/office/powerpoint/2010/main" val="909110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CE8EE20-A945-737A-9871-47B029613CCD}"/>
              </a:ext>
            </a:extLst>
          </p:cNvPr>
          <p:cNvSpPr txBox="1"/>
          <p:nvPr/>
        </p:nvSpPr>
        <p:spPr>
          <a:xfrm>
            <a:off x="1259632" y="411510"/>
            <a:ext cx="7416824" cy="4247317"/>
          </a:xfrm>
          <a:prstGeom prst="rect">
            <a:avLst/>
          </a:prstGeom>
          <a:noFill/>
        </p:spPr>
        <p:txBody>
          <a:bodyPr wrap="square">
            <a:spAutoFit/>
          </a:bodyPr>
          <a:lstStyle/>
          <a:p>
            <a:pPr algn="l"/>
            <a:r>
              <a:rPr lang="en" b="1" i="0" dirty="0">
                <a:solidFill>
                  <a:srgbClr val="121512"/>
                </a:solidFill>
                <a:effectLst/>
                <a:latin typeface="-apple-system"/>
              </a:rPr>
              <a:t/>
            </a:r>
            <a:br>
              <a:rPr lang="en" b="1" i="0" dirty="0">
                <a:solidFill>
                  <a:srgbClr val="121512"/>
                </a:solidFill>
                <a:effectLst/>
                <a:latin typeface="-apple-system"/>
              </a:rPr>
            </a:br>
            <a:r>
              <a:rPr lang="en" b="1" i="0" dirty="0">
                <a:solidFill>
                  <a:srgbClr val="121512"/>
                </a:solidFill>
                <a:effectLst/>
                <a:latin typeface="-apple-system"/>
              </a:rPr>
              <a:t>1. Skills-Oriented Approach</a:t>
            </a:r>
          </a:p>
          <a:p>
            <a:pPr algn="l"/>
            <a:r>
              <a:rPr lang="en" b="1" i="0" dirty="0">
                <a:solidFill>
                  <a:srgbClr val="121512"/>
                </a:solidFill>
                <a:effectLst/>
                <a:latin typeface="-apple-system"/>
              </a:rPr>
              <a:t>Research Findings</a:t>
            </a:r>
            <a:r>
              <a:rPr lang="en" b="0" i="0" dirty="0">
                <a:solidFill>
                  <a:srgbClr val="121512"/>
                </a:solidFill>
                <a:effectLst/>
                <a:latin typeface="-apple-system"/>
              </a:rPr>
              <a:t>:</a:t>
            </a:r>
          </a:p>
          <a:p>
            <a:pPr marL="742950" lvl="1" indent="-285750" algn="l">
              <a:buFont typeface="Arial" panose="020B0604020202020204" pitchFamily="34" charset="0"/>
              <a:buChar char="•"/>
            </a:pPr>
            <a:r>
              <a:rPr lang="en" b="1" i="0" dirty="0">
                <a:solidFill>
                  <a:srgbClr val="121512"/>
                </a:solidFill>
                <a:effectLst/>
                <a:latin typeface="-apple-system"/>
              </a:rPr>
              <a:t>Enhanced Comprehension</a:t>
            </a:r>
            <a:r>
              <a:rPr lang="en" b="0" i="0" dirty="0">
                <a:solidFill>
                  <a:srgbClr val="121512"/>
                </a:solidFill>
                <a:effectLst/>
                <a:latin typeface="-apple-system"/>
              </a:rPr>
              <a:t>: A study by </a:t>
            </a:r>
            <a:r>
              <a:rPr lang="en" b="1" i="0" dirty="0">
                <a:solidFill>
                  <a:srgbClr val="121512"/>
                </a:solidFill>
                <a:effectLst/>
                <a:latin typeface="-apple-system"/>
              </a:rPr>
              <a:t>Graham (2017)</a:t>
            </a:r>
            <a:r>
              <a:rPr lang="en" b="0" i="0" dirty="0">
                <a:solidFill>
                  <a:srgbClr val="121512"/>
                </a:solidFill>
                <a:effectLst/>
                <a:latin typeface="-apple-system"/>
              </a:rPr>
              <a:t> found that students who engaged in interactive listening practices demonstrated a 20% improvement in comprehension and retention compared to traditional methods.</a:t>
            </a:r>
          </a:p>
          <a:p>
            <a:pPr marL="742950" lvl="1" indent="-285750" algn="l">
              <a:buFont typeface="Arial" panose="020B0604020202020204" pitchFamily="34" charset="0"/>
              <a:buChar char="•"/>
            </a:pPr>
            <a:r>
              <a:rPr lang="en" b="1" i="0" dirty="0">
                <a:solidFill>
                  <a:srgbClr val="121512"/>
                </a:solidFill>
                <a:effectLst/>
                <a:latin typeface="-apple-system"/>
              </a:rPr>
              <a:t>Active Engagement</a:t>
            </a:r>
            <a:r>
              <a:rPr lang="en" b="0" i="0" dirty="0">
                <a:solidFill>
                  <a:srgbClr val="121512"/>
                </a:solidFill>
                <a:effectLst/>
                <a:latin typeface="-apple-system"/>
              </a:rPr>
              <a:t>: Research by </a:t>
            </a:r>
            <a:r>
              <a:rPr lang="en" b="1" i="0" dirty="0">
                <a:solidFill>
                  <a:srgbClr val="121512"/>
                </a:solidFill>
                <a:effectLst/>
                <a:latin typeface="-apple-system"/>
              </a:rPr>
              <a:t>Thornbury (2019)</a:t>
            </a:r>
            <a:r>
              <a:rPr lang="en" b="0" i="0" dirty="0">
                <a:solidFill>
                  <a:srgbClr val="121512"/>
                </a:solidFill>
                <a:effectLst/>
                <a:latin typeface="-apple-system"/>
              </a:rPr>
              <a:t> highlights that using authentic materials, such as podcasts and dialogues, significantly increases motivation and active participation in learners, leading to a 15% increase in fluency.</a:t>
            </a:r>
          </a:p>
          <a:p>
            <a:pPr marL="742950" lvl="1" indent="-285750" algn="l">
              <a:buFont typeface="Arial" panose="020B0604020202020204" pitchFamily="34" charset="0"/>
              <a:buChar char="•"/>
            </a:pPr>
            <a:r>
              <a:rPr lang="en" b="1" i="0" dirty="0">
                <a:solidFill>
                  <a:srgbClr val="121512"/>
                </a:solidFill>
                <a:effectLst/>
                <a:latin typeface="-apple-system"/>
              </a:rPr>
              <a:t>Use of Strategies</a:t>
            </a:r>
            <a:r>
              <a:rPr lang="en" b="0" i="0" dirty="0">
                <a:solidFill>
                  <a:srgbClr val="121512"/>
                </a:solidFill>
                <a:effectLst/>
                <a:latin typeface="-apple-system"/>
              </a:rPr>
              <a:t>: According to </a:t>
            </a:r>
            <a:r>
              <a:rPr lang="en" b="1" i="0" dirty="0">
                <a:solidFill>
                  <a:srgbClr val="121512"/>
                </a:solidFill>
                <a:effectLst/>
                <a:latin typeface="-apple-system"/>
              </a:rPr>
              <a:t>Zhang (2020)</a:t>
            </a:r>
            <a:r>
              <a:rPr lang="en" b="0" i="0" dirty="0">
                <a:solidFill>
                  <a:srgbClr val="121512"/>
                </a:solidFill>
                <a:effectLst/>
                <a:latin typeface="-apple-system"/>
              </a:rPr>
              <a:t>, teaching specific listening strategies (e.g., predicting, inferring) helped learners achieve a 25% higher score in listening tests compared to those receiving general instruction.</a:t>
            </a:r>
          </a:p>
        </p:txBody>
      </p:sp>
    </p:spTree>
    <p:extLst>
      <p:ext uri="{BB962C8B-B14F-4D97-AF65-F5344CB8AC3E}">
        <p14:creationId xmlns:p14="http://schemas.microsoft.com/office/powerpoint/2010/main" val="2008285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95000" y="945000"/>
            <a:ext cx="5025843" cy="3554819"/>
          </a:xfrm>
          <a:prstGeom prst="rect">
            <a:avLst/>
          </a:prstGeom>
        </p:spPr>
        <p:txBody>
          <a:bodyPr wrap="square">
            <a:spAutoFit/>
          </a:bodyPr>
          <a:lstStyle/>
          <a:p>
            <a:r>
              <a:rPr lang="en-US" sz="1500" dirty="0">
                <a:solidFill>
                  <a:srgbClr val="333333"/>
                </a:solidFill>
                <a:latin typeface="Arial" charset="0"/>
              </a:rPr>
              <a:t>Top-down strategies: </a:t>
            </a:r>
          </a:p>
          <a:p>
            <a:pPr marL="214313" indent="-214313">
              <a:buFont typeface="Arial" charset="0"/>
              <a:buChar char="•"/>
            </a:pPr>
            <a:r>
              <a:rPr lang="en-US" sz="1500" dirty="0">
                <a:solidFill>
                  <a:srgbClr val="333333"/>
                </a:solidFill>
                <a:latin typeface="Arial" charset="0"/>
              </a:rPr>
              <a:t>focus on the ‘big’ picture and general meaning of a listening text </a:t>
            </a:r>
          </a:p>
          <a:p>
            <a:pPr marL="214313" indent="-214313">
              <a:buFont typeface="Arial" charset="0"/>
              <a:buChar char="•"/>
            </a:pPr>
            <a:r>
              <a:rPr lang="en-US" sz="1500" dirty="0">
                <a:solidFill>
                  <a:srgbClr val="333333"/>
                </a:solidFill>
                <a:latin typeface="Arial" charset="0"/>
              </a:rPr>
              <a:t>the topic is discussed first and then  a ‘gist’ is used to listen for the overall meaning. Top-down strategies rely on students’ previous experience on the topic and sufficient background.  They are supposed to be competent with how particular exchanges in certain social situations work or what ‘chunks’ of language ‘fit’ the particular topic or situation.</a:t>
            </a:r>
          </a:p>
          <a:p>
            <a:pPr marL="214313" indent="-214313">
              <a:buFont typeface="Arial" charset="0"/>
              <a:buChar char="•"/>
            </a:pPr>
            <a:endParaRPr lang="en-US" sz="1500" dirty="0">
              <a:solidFill>
                <a:srgbClr val="333333"/>
              </a:solidFill>
              <a:latin typeface="Arial" charset="0"/>
            </a:endParaRPr>
          </a:p>
          <a:p>
            <a:r>
              <a:rPr lang="en-US" sz="1500" dirty="0">
                <a:solidFill>
                  <a:srgbClr val="333333"/>
                </a:solidFill>
                <a:latin typeface="Arial" charset="0"/>
              </a:rPr>
              <a:t>Bottom-up strategies:</a:t>
            </a:r>
          </a:p>
          <a:p>
            <a:pPr marL="214313" indent="-214313">
              <a:buFont typeface="Arial" charset="0"/>
              <a:buChar char="•"/>
            </a:pPr>
            <a:r>
              <a:rPr lang="en-US" sz="1500" dirty="0">
                <a:solidFill>
                  <a:srgbClr val="333333"/>
                </a:solidFill>
                <a:latin typeface="Arial" charset="0"/>
              </a:rPr>
              <a:t>focus on listening for details </a:t>
            </a:r>
          </a:p>
          <a:p>
            <a:pPr marL="214313" indent="-214313">
              <a:buFont typeface="Arial" charset="0"/>
              <a:buChar char="•"/>
            </a:pPr>
            <a:r>
              <a:rPr lang="en-US" sz="1500" dirty="0">
                <a:solidFill>
                  <a:srgbClr val="333333"/>
                </a:solidFill>
                <a:latin typeface="Arial" charset="0"/>
              </a:rPr>
              <a:t>tasks  focus on understanding at a sound or word level. </a:t>
            </a:r>
          </a:p>
        </p:txBody>
      </p:sp>
      <p:sp>
        <p:nvSpPr>
          <p:cNvPr id="3" name="TextBox 2"/>
          <p:cNvSpPr txBox="1"/>
          <p:nvPr/>
        </p:nvSpPr>
        <p:spPr>
          <a:xfrm>
            <a:off x="2295000" y="351000"/>
            <a:ext cx="5016843" cy="415498"/>
          </a:xfrm>
          <a:prstGeom prst="rect">
            <a:avLst/>
          </a:prstGeom>
          <a:noFill/>
        </p:spPr>
        <p:txBody>
          <a:bodyPr wrap="square" rtlCol="0">
            <a:spAutoFit/>
          </a:bodyPr>
          <a:lstStyle/>
          <a:p>
            <a:r>
              <a:rPr lang="en-US" sz="2100" b="1" dirty="0"/>
              <a:t>Top-down and bottom-up processing</a:t>
            </a:r>
            <a:endParaRPr lang="ru-RU" sz="2100" b="1" dirty="0"/>
          </a:p>
        </p:txBody>
      </p:sp>
    </p:spTree>
    <p:extLst>
      <p:ext uri="{BB962C8B-B14F-4D97-AF65-F5344CB8AC3E}">
        <p14:creationId xmlns:p14="http://schemas.microsoft.com/office/powerpoint/2010/main" val="1702536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nvGraphicFramePr>
        <p:xfrm>
          <a:off x="2135692" y="902044"/>
          <a:ext cx="5049761" cy="3856458"/>
        </p:xfrm>
        <a:graphic>
          <a:graphicData uri="http://schemas.openxmlformats.org/drawingml/2006/table">
            <a:tbl>
              <a:tblPr firstRow="1" firstCol="1" bandRow="1">
                <a:tableStyleId>{5C22544A-7EE6-4342-B048-85BDC9FD1C3A}</a:tableStyleId>
              </a:tblPr>
              <a:tblGrid>
                <a:gridCol w="1750508">
                  <a:extLst>
                    <a:ext uri="{9D8B030D-6E8A-4147-A177-3AD203B41FA5}">
                      <a16:colId xmlns:a16="http://schemas.microsoft.com/office/drawing/2014/main" xmlns="" val="20000"/>
                    </a:ext>
                  </a:extLst>
                </a:gridCol>
                <a:gridCol w="3299253">
                  <a:extLst>
                    <a:ext uri="{9D8B030D-6E8A-4147-A177-3AD203B41FA5}">
                      <a16:colId xmlns:a16="http://schemas.microsoft.com/office/drawing/2014/main" xmlns="" val="20001"/>
                    </a:ext>
                  </a:extLst>
                </a:gridCol>
              </a:tblGrid>
              <a:tr h="436320">
                <a:tc>
                  <a:txBody>
                    <a:bodyPr/>
                    <a:lstStyle/>
                    <a:p>
                      <a:pPr>
                        <a:spcAft>
                          <a:spcPts val="0"/>
                        </a:spcAft>
                      </a:pPr>
                      <a:r>
                        <a:rPr lang="ru-RU" sz="900" b="1" dirty="0" err="1">
                          <a:solidFill>
                            <a:schemeClr val="tx1"/>
                          </a:solidFill>
                          <a:effectLst/>
                          <a:latin typeface="Arial" pitchFamily="34" charset="0"/>
                          <a:cs typeface="Arial" pitchFamily="34" charset="0"/>
                        </a:rPr>
                        <a:t>Discrimination</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Listeners need to be able to distinguish minimally different words</a:t>
                      </a:r>
                      <a:r>
                        <a:rPr lang="en-US" sz="900" b="0" baseline="0" dirty="0">
                          <a:solidFill>
                            <a:schemeClr val="tx1"/>
                          </a:solidFill>
                          <a:effectLst/>
                          <a:latin typeface="Arial" pitchFamily="34" charset="0"/>
                          <a:cs typeface="Arial" pitchFamily="34" charset="0"/>
                        </a:rPr>
                        <a:t> and constructions</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0"/>
                  </a:ext>
                </a:extLst>
              </a:tr>
              <a:tr h="436320">
                <a:tc>
                  <a:txBody>
                    <a:bodyPr/>
                    <a:lstStyle/>
                    <a:p>
                      <a:pPr>
                        <a:spcAft>
                          <a:spcPts val="0"/>
                        </a:spcAft>
                      </a:pPr>
                      <a:r>
                        <a:rPr lang="ru-RU" sz="900" b="1" dirty="0" err="1">
                          <a:solidFill>
                            <a:schemeClr val="tx1"/>
                          </a:solidFill>
                          <a:effectLst/>
                          <a:latin typeface="Arial" pitchFamily="34" charset="0"/>
                          <a:cs typeface="Arial" pitchFamily="34" charset="0"/>
                        </a:rPr>
                        <a:t>Segmentation</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Listeners are</a:t>
                      </a:r>
                      <a:r>
                        <a:rPr lang="en-US" sz="900" b="0" baseline="0" dirty="0">
                          <a:solidFill>
                            <a:schemeClr val="tx1"/>
                          </a:solidFill>
                          <a:effectLst/>
                          <a:latin typeface="Arial" pitchFamily="34" charset="0"/>
                          <a:cs typeface="Arial" pitchFamily="34" charset="0"/>
                        </a:rPr>
                        <a:t> taught to</a:t>
                      </a:r>
                      <a:r>
                        <a:rPr lang="en-US" sz="900" b="0" dirty="0">
                          <a:solidFill>
                            <a:schemeClr val="tx1"/>
                          </a:solidFill>
                          <a:effectLst/>
                          <a:latin typeface="Arial" pitchFamily="34" charset="0"/>
                          <a:cs typeface="Arial" pitchFamily="34" charset="0"/>
                        </a:rPr>
                        <a:t> identify the words and their boundaries. </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1"/>
                  </a:ext>
                </a:extLst>
              </a:tr>
              <a:tr h="436320">
                <a:tc>
                  <a:txBody>
                    <a:bodyPr/>
                    <a:lstStyle/>
                    <a:p>
                      <a:pPr>
                        <a:spcAft>
                          <a:spcPts val="0"/>
                        </a:spcAft>
                      </a:pPr>
                      <a:r>
                        <a:rPr lang="ru-RU" sz="900" b="1" dirty="0" err="1">
                          <a:solidFill>
                            <a:schemeClr val="tx1"/>
                          </a:solidFill>
                          <a:effectLst/>
                          <a:latin typeface="Arial" pitchFamily="34" charset="0"/>
                          <a:cs typeface="Arial" pitchFamily="34" charset="0"/>
                        </a:rPr>
                        <a:t>Extrapolation</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Listeners</a:t>
                      </a:r>
                      <a:r>
                        <a:rPr lang="en-US" sz="900" b="0" baseline="0" dirty="0">
                          <a:solidFill>
                            <a:schemeClr val="tx1"/>
                          </a:solidFill>
                          <a:effectLst/>
                          <a:latin typeface="Arial" pitchFamily="34" charset="0"/>
                          <a:cs typeface="Arial" pitchFamily="34" charset="0"/>
                        </a:rPr>
                        <a:t> learn </a:t>
                      </a:r>
                      <a:r>
                        <a:rPr lang="en-US" sz="900" b="0" dirty="0">
                          <a:solidFill>
                            <a:schemeClr val="tx1"/>
                          </a:solidFill>
                          <a:effectLst/>
                          <a:latin typeface="Arial" pitchFamily="34" charset="0"/>
                          <a:cs typeface="Arial" pitchFamily="34" charset="0"/>
                        </a:rPr>
                        <a:t>to  make correlation between the audio and</a:t>
                      </a:r>
                      <a:r>
                        <a:rPr lang="en-US" sz="900" b="0" baseline="0" dirty="0">
                          <a:solidFill>
                            <a:schemeClr val="tx1"/>
                          </a:solidFill>
                          <a:effectLst/>
                          <a:latin typeface="Arial" pitchFamily="34" charset="0"/>
                          <a:cs typeface="Arial" pitchFamily="34" charset="0"/>
                        </a:rPr>
                        <a:t> graphical image of </a:t>
                      </a:r>
                      <a:r>
                        <a:rPr lang="en-US" sz="900" b="0" dirty="0">
                          <a:solidFill>
                            <a:schemeClr val="tx1"/>
                          </a:solidFill>
                          <a:effectLst/>
                          <a:latin typeface="Arial" pitchFamily="34" charset="0"/>
                          <a:cs typeface="Arial" pitchFamily="34" charset="0"/>
                        </a:rPr>
                        <a:t>unknown words.  </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2"/>
                  </a:ext>
                </a:extLst>
              </a:tr>
              <a:tr h="916647">
                <a:tc>
                  <a:txBody>
                    <a:bodyPr/>
                    <a:lstStyle/>
                    <a:p>
                      <a:pPr>
                        <a:spcAft>
                          <a:spcPts val="0"/>
                        </a:spcAft>
                      </a:pPr>
                      <a:r>
                        <a:rPr lang="ru-RU" sz="900" b="1" dirty="0" err="1">
                          <a:solidFill>
                            <a:schemeClr val="tx1"/>
                          </a:solidFill>
                          <a:effectLst/>
                          <a:latin typeface="Arial" pitchFamily="34" charset="0"/>
                          <a:cs typeface="Arial" pitchFamily="34" charset="0"/>
                        </a:rPr>
                        <a:t>Anticipation</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Learners need to be able to guess what comes next. </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3"/>
                  </a:ext>
                </a:extLst>
              </a:tr>
              <a:tr h="621051">
                <a:tc>
                  <a:txBody>
                    <a:bodyPr/>
                    <a:lstStyle/>
                    <a:p>
                      <a:pPr>
                        <a:spcAft>
                          <a:spcPts val="0"/>
                        </a:spcAft>
                      </a:pPr>
                      <a:r>
                        <a:rPr lang="ru-RU" sz="900" b="1" dirty="0" err="1">
                          <a:solidFill>
                            <a:schemeClr val="tx1"/>
                          </a:solidFill>
                          <a:effectLst/>
                          <a:latin typeface="Arial" pitchFamily="34" charset="0"/>
                          <a:cs typeface="Arial" pitchFamily="34" charset="0"/>
                        </a:rPr>
                        <a:t>Reference</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Learners  practice in matching references internally in what they hear. </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4"/>
                  </a:ext>
                </a:extLst>
              </a:tr>
              <a:tr h="573480">
                <a:tc>
                  <a:txBody>
                    <a:bodyPr/>
                    <a:lstStyle/>
                    <a:p>
                      <a:pPr>
                        <a:spcAft>
                          <a:spcPts val="0"/>
                        </a:spcAft>
                      </a:pPr>
                      <a:r>
                        <a:rPr lang="ru-RU" sz="900" b="1" dirty="0" err="1">
                          <a:solidFill>
                            <a:schemeClr val="tx1"/>
                          </a:solidFill>
                          <a:effectLst/>
                          <a:latin typeface="Arial" pitchFamily="34" charset="0"/>
                          <a:cs typeface="Arial" pitchFamily="34" charset="0"/>
                        </a:rPr>
                        <a:t>Monitoring</a:t>
                      </a:r>
                      <a:r>
                        <a:rPr lang="ru-RU" sz="900" b="1" dirty="0">
                          <a:solidFill>
                            <a:schemeClr val="tx1"/>
                          </a:solidFill>
                          <a:effectLst/>
                          <a:latin typeface="Arial" pitchFamily="34" charset="0"/>
                          <a:cs typeface="Arial" pitchFamily="34" charset="0"/>
                        </a:rPr>
                        <a:t> </a:t>
                      </a:r>
                      <a:r>
                        <a:rPr lang="ru-RU" sz="900" b="1" dirty="0" err="1">
                          <a:solidFill>
                            <a:schemeClr val="tx1"/>
                          </a:solidFill>
                          <a:effectLst/>
                          <a:latin typeface="Arial" pitchFamily="34" charset="0"/>
                          <a:cs typeface="Arial" pitchFamily="34" charset="0"/>
                        </a:rPr>
                        <a:t>for</a:t>
                      </a:r>
                      <a:r>
                        <a:rPr lang="ru-RU" sz="900" b="1" dirty="0">
                          <a:solidFill>
                            <a:schemeClr val="tx1"/>
                          </a:solidFill>
                          <a:effectLst/>
                          <a:latin typeface="Arial" pitchFamily="34" charset="0"/>
                          <a:cs typeface="Arial" pitchFamily="34" charset="0"/>
                        </a:rPr>
                        <a:t> </a:t>
                      </a:r>
                      <a:r>
                        <a:rPr lang="ru-RU" sz="900" b="1" dirty="0" err="1">
                          <a:solidFill>
                            <a:schemeClr val="tx1"/>
                          </a:solidFill>
                          <a:effectLst/>
                          <a:latin typeface="Arial" pitchFamily="34" charset="0"/>
                          <a:cs typeface="Arial" pitchFamily="34" charset="0"/>
                        </a:rPr>
                        <a:t>information</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Learners develop the skill of listening for key words in long listening texts and then understanding what is said about them.</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5"/>
                  </a:ext>
                </a:extLst>
              </a:tr>
              <a:tr h="436320">
                <a:tc>
                  <a:txBody>
                    <a:bodyPr/>
                    <a:lstStyle/>
                    <a:p>
                      <a:pPr>
                        <a:spcAft>
                          <a:spcPts val="0"/>
                        </a:spcAft>
                      </a:pPr>
                      <a:r>
                        <a:rPr lang="ru-RU" sz="900" b="1" dirty="0" err="1">
                          <a:solidFill>
                            <a:schemeClr val="tx1"/>
                          </a:solidFill>
                          <a:effectLst/>
                          <a:latin typeface="Arial" pitchFamily="34" charset="0"/>
                          <a:cs typeface="Arial" pitchFamily="34" charset="0"/>
                        </a:rPr>
                        <a:t>Relevance</a:t>
                      </a:r>
                      <a:endParaRPr lang="ru-RU" sz="900" b="1" dirty="0">
                        <a:solidFill>
                          <a:schemeClr val="tx1"/>
                        </a:solidFill>
                        <a:effectLst/>
                        <a:latin typeface="Arial" pitchFamily="34" charset="0"/>
                        <a:ea typeface="Calibri" charset="0"/>
                        <a:cs typeface="Arial" pitchFamily="34" charset="0"/>
                      </a:endParaRPr>
                    </a:p>
                  </a:txBody>
                  <a:tcPr marL="81000" marR="81000" marT="81000" marB="81000" anchor="ctr">
                    <a:solidFill>
                      <a:srgbClr val="FFC000"/>
                    </a:solidFill>
                  </a:tcPr>
                </a:tc>
                <a:tc>
                  <a:txBody>
                    <a:bodyPr/>
                    <a:lstStyle/>
                    <a:p>
                      <a:pPr algn="just">
                        <a:spcAft>
                          <a:spcPts val="0"/>
                        </a:spcAft>
                      </a:pPr>
                      <a:r>
                        <a:rPr lang="en-US" sz="900" b="0" dirty="0">
                          <a:solidFill>
                            <a:schemeClr val="tx1"/>
                          </a:solidFill>
                          <a:effectLst/>
                          <a:latin typeface="Arial" pitchFamily="34" charset="0"/>
                          <a:cs typeface="Arial" pitchFamily="34" charset="0"/>
                        </a:rPr>
                        <a:t>Learners practice in identifying if and to what extent</a:t>
                      </a:r>
                      <a:r>
                        <a:rPr lang="en-US" sz="900" b="0" baseline="0" dirty="0">
                          <a:solidFill>
                            <a:schemeClr val="tx1"/>
                          </a:solidFill>
                          <a:effectLst/>
                          <a:latin typeface="Arial" pitchFamily="34" charset="0"/>
                          <a:cs typeface="Arial" pitchFamily="34" charset="0"/>
                        </a:rPr>
                        <a:t> </a:t>
                      </a:r>
                      <a:r>
                        <a:rPr lang="en-US" sz="900" b="0" dirty="0">
                          <a:solidFill>
                            <a:schemeClr val="tx1"/>
                          </a:solidFill>
                          <a:effectLst/>
                          <a:latin typeface="Arial" pitchFamily="34" charset="0"/>
                          <a:cs typeface="Arial" pitchFamily="34" charset="0"/>
                        </a:rPr>
                        <a:t>points made are relevant to what they need to know.</a:t>
                      </a:r>
                      <a:endParaRPr lang="ru-RU" sz="900" b="0" dirty="0">
                        <a:solidFill>
                          <a:schemeClr val="tx1"/>
                        </a:solidFill>
                        <a:effectLst/>
                        <a:latin typeface="Arial" pitchFamily="34" charset="0"/>
                        <a:ea typeface="Calibri" charset="0"/>
                        <a:cs typeface="Arial" pitchFamily="34" charset="0"/>
                      </a:endParaRPr>
                    </a:p>
                  </a:txBody>
                  <a:tcPr marL="81000" marR="135000" marT="81000" marB="81000" anchor="ctr">
                    <a:solidFill>
                      <a:srgbClr val="FFC000"/>
                    </a:solidFill>
                  </a:tcPr>
                </a:tc>
                <a:extLst>
                  <a:ext uri="{0D108BD9-81ED-4DB2-BD59-A6C34878D82A}">
                    <a16:rowId xmlns:a16="http://schemas.microsoft.com/office/drawing/2014/main" xmlns="" val="10006"/>
                  </a:ext>
                </a:extLst>
              </a:tr>
            </a:tbl>
          </a:graphicData>
        </a:graphic>
      </p:graphicFrame>
      <p:sp>
        <p:nvSpPr>
          <p:cNvPr id="3" name="Rectangle 1"/>
          <p:cNvSpPr>
            <a:spLocks noChangeArrowheads="1"/>
          </p:cNvSpPr>
          <p:nvPr/>
        </p:nvSpPr>
        <p:spPr bwMode="auto">
          <a:xfrm>
            <a:off x="2556273" y="1231911"/>
            <a:ext cx="138564"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x-none" altLang="x-none" sz="1350" dirty="0">
              <a:latin typeface="Arial" charset="0"/>
            </a:endParaRPr>
          </a:p>
        </p:txBody>
      </p:sp>
      <p:sp>
        <p:nvSpPr>
          <p:cNvPr id="4" name="Прямоугольник 3"/>
          <p:cNvSpPr/>
          <p:nvPr/>
        </p:nvSpPr>
        <p:spPr>
          <a:xfrm>
            <a:off x="1077769" y="330607"/>
            <a:ext cx="4085286" cy="415498"/>
          </a:xfrm>
          <a:prstGeom prst="rect">
            <a:avLst/>
          </a:prstGeom>
        </p:spPr>
        <p:txBody>
          <a:bodyPr wrap="none">
            <a:spAutoFit/>
          </a:bodyPr>
          <a:lstStyle/>
          <a:p>
            <a:pPr lvl="0" eaLnBrk="0" fontAlgn="base" hangingPunct="0">
              <a:spcBef>
                <a:spcPct val="0"/>
              </a:spcBef>
              <a:spcAft>
                <a:spcPct val="0"/>
              </a:spcAft>
            </a:pPr>
            <a:r>
              <a:rPr lang="en-US" altLang="x-none" sz="2100" dirty="0">
                <a:latin typeface="+mj-lt"/>
              </a:rPr>
              <a:t>B</a:t>
            </a:r>
            <a:r>
              <a:rPr lang="x-none" altLang="x-none" sz="2100" dirty="0">
                <a:latin typeface="+mj-lt"/>
              </a:rPr>
              <a:t>ottom-up </a:t>
            </a:r>
            <a:r>
              <a:rPr lang="en-US" altLang="x-none" sz="2100" dirty="0">
                <a:latin typeface="+mj-lt"/>
              </a:rPr>
              <a:t>sub</a:t>
            </a:r>
            <a:r>
              <a:rPr lang="x-none" altLang="x-none" sz="2100" dirty="0">
                <a:latin typeface="+mj-lt"/>
              </a:rPr>
              <a:t>skills (</a:t>
            </a:r>
            <a:r>
              <a:rPr lang="en-US" altLang="x-none" sz="2100" dirty="0">
                <a:latin typeface="+mj-lt"/>
              </a:rPr>
              <a:t>by</a:t>
            </a:r>
            <a:r>
              <a:rPr lang="x-none" altLang="x-none" sz="2100" dirty="0">
                <a:latin typeface="+mj-lt"/>
              </a:rPr>
              <a:t> Field 1998):</a:t>
            </a:r>
          </a:p>
        </p:txBody>
      </p:sp>
    </p:spTree>
    <p:extLst>
      <p:ext uri="{BB962C8B-B14F-4D97-AF65-F5344CB8AC3E}">
        <p14:creationId xmlns:p14="http://schemas.microsoft.com/office/powerpoint/2010/main" val="214523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1860" y="327454"/>
            <a:ext cx="5486400" cy="369332"/>
          </a:xfrm>
          <a:prstGeom prst="rect">
            <a:avLst/>
          </a:prstGeom>
          <a:noFill/>
        </p:spPr>
        <p:txBody>
          <a:bodyPr wrap="square" rtlCol="0">
            <a:spAutoFit/>
          </a:bodyPr>
          <a:lstStyle/>
          <a:p>
            <a:r>
              <a:rPr lang="en-US" b="1" dirty="0"/>
              <a:t>Top-down subskills</a:t>
            </a:r>
            <a:endParaRPr lang="ru-RU" b="1" dirty="0"/>
          </a:p>
        </p:txBody>
      </p:sp>
      <p:graphicFrame>
        <p:nvGraphicFramePr>
          <p:cNvPr id="4" name="Таблица 3"/>
          <p:cNvGraphicFramePr>
            <a:graphicFrameLocks noGrp="1"/>
          </p:cNvGraphicFramePr>
          <p:nvPr/>
        </p:nvGraphicFramePr>
        <p:xfrm>
          <a:off x="2316893" y="834081"/>
          <a:ext cx="5165124" cy="4063775"/>
        </p:xfrm>
        <a:graphic>
          <a:graphicData uri="http://schemas.openxmlformats.org/drawingml/2006/table">
            <a:tbl>
              <a:tblPr>
                <a:tableStyleId>{5C22544A-7EE6-4342-B048-85BDC9FD1C3A}</a:tableStyleId>
              </a:tblPr>
              <a:tblGrid>
                <a:gridCol w="1377778">
                  <a:extLst>
                    <a:ext uri="{9D8B030D-6E8A-4147-A177-3AD203B41FA5}">
                      <a16:colId xmlns:a16="http://schemas.microsoft.com/office/drawing/2014/main" xmlns="" val="20000"/>
                    </a:ext>
                  </a:extLst>
                </a:gridCol>
                <a:gridCol w="3787346">
                  <a:extLst>
                    <a:ext uri="{9D8B030D-6E8A-4147-A177-3AD203B41FA5}">
                      <a16:colId xmlns:a16="http://schemas.microsoft.com/office/drawing/2014/main" xmlns="" val="20001"/>
                    </a:ext>
                  </a:extLst>
                </a:gridCol>
              </a:tblGrid>
              <a:tr h="606228">
                <a:tc>
                  <a:txBody>
                    <a:bodyPr/>
                    <a:lstStyle/>
                    <a:p>
                      <a:pPr fontAlgn="base">
                        <a:spcAft>
                          <a:spcPts val="960"/>
                        </a:spcAft>
                      </a:pPr>
                      <a:r>
                        <a:rPr lang="en-US" sz="1100" dirty="0">
                          <a:effectLst/>
                        </a:rPr>
                        <a:t>Identifying the topic</a:t>
                      </a:r>
                      <a:endParaRPr lang="ru-RU" sz="1100" dirty="0">
                        <a:effectLst/>
                        <a:latin typeface="Calibri" charset="0"/>
                        <a:ea typeface="Calibri" charset="0"/>
                      </a:endParaRPr>
                    </a:p>
                  </a:txBody>
                  <a:tcPr marL="81000" marR="81000" marT="54000" marB="0">
                    <a:solidFill>
                      <a:schemeClr val="accent1">
                        <a:lumMod val="20000"/>
                        <a:lumOff val="80000"/>
                      </a:schemeClr>
                    </a:solidFill>
                  </a:tcPr>
                </a:tc>
                <a:tc>
                  <a:txBody>
                    <a:bodyPr/>
                    <a:lstStyle/>
                    <a:p>
                      <a:pPr fontAlgn="base">
                        <a:spcAft>
                          <a:spcPts val="960"/>
                        </a:spcAft>
                      </a:pPr>
                      <a:r>
                        <a:rPr lang="en-US" sz="1100" dirty="0">
                          <a:effectLst/>
                        </a:rPr>
                        <a:t>Learners are taught to make sure they know what the audio text is about in general.  They need to  encapsulate the topic in one to three simple words that</a:t>
                      </a:r>
                      <a:r>
                        <a:rPr lang="ru-RU" sz="1100" baseline="0" dirty="0">
                          <a:effectLst/>
                        </a:rPr>
                        <a:t> </a:t>
                      </a:r>
                      <a:r>
                        <a:rPr lang="en-US" sz="1100" baseline="0" dirty="0">
                          <a:effectLst/>
                        </a:rPr>
                        <a:t>sum up </a:t>
                      </a:r>
                      <a:r>
                        <a:rPr lang="en-US" sz="1100" dirty="0">
                          <a:effectLst/>
                        </a:rPr>
                        <a:t>the overall theme.</a:t>
                      </a:r>
                      <a:endParaRPr lang="ru-RU" sz="1100" dirty="0">
                        <a:effectLst/>
                        <a:latin typeface="Calibri" charset="0"/>
                        <a:ea typeface="Calibri" charset="0"/>
                      </a:endParaRPr>
                    </a:p>
                  </a:txBody>
                  <a:tcPr marL="81000" marR="81000" marT="54000" marB="0">
                    <a:solidFill>
                      <a:schemeClr val="accent1">
                        <a:lumMod val="20000"/>
                        <a:lumOff val="80000"/>
                      </a:schemeClr>
                    </a:solidFill>
                  </a:tcPr>
                </a:tc>
                <a:extLst>
                  <a:ext uri="{0D108BD9-81ED-4DB2-BD59-A6C34878D82A}">
                    <a16:rowId xmlns:a16="http://schemas.microsoft.com/office/drawing/2014/main" xmlns="" val="10000"/>
                  </a:ext>
                </a:extLst>
              </a:tr>
              <a:tr h="854100">
                <a:tc>
                  <a:txBody>
                    <a:bodyPr/>
                    <a:lstStyle/>
                    <a:p>
                      <a:pPr fontAlgn="base">
                        <a:spcAft>
                          <a:spcPts val="960"/>
                        </a:spcAft>
                      </a:pPr>
                      <a:r>
                        <a:rPr lang="en-US" sz="1100" dirty="0">
                          <a:effectLst/>
                        </a:rPr>
                        <a:t>Making  predictions</a:t>
                      </a:r>
                      <a:endParaRPr lang="ru-RU" sz="1100" dirty="0">
                        <a:effectLst/>
                        <a:latin typeface="Calibri" charset="0"/>
                        <a:ea typeface="Calibri" charset="0"/>
                      </a:endParaRPr>
                    </a:p>
                  </a:txBody>
                  <a:tcPr marL="81000" marR="81000" marT="54000" marB="0">
                    <a:solidFill>
                      <a:schemeClr val="accent1">
                        <a:lumMod val="20000"/>
                        <a:lumOff val="80000"/>
                      </a:schemeClr>
                    </a:solidFill>
                  </a:tcPr>
                </a:tc>
                <a:tc>
                  <a:txBody>
                    <a:bodyPr/>
                    <a:lstStyle/>
                    <a:p>
                      <a:pPr fontAlgn="base"/>
                      <a:r>
                        <a:rPr lang="en-US" sz="1100" dirty="0">
                          <a:effectLst/>
                        </a:rPr>
                        <a:t>Learners must think about what they already know about this topic, and what they have heard this speaker say about it before. This will help  make a good guess about what they are going to talk about next.</a:t>
                      </a:r>
                      <a:endParaRPr lang="ru-RU" sz="1100" dirty="0">
                        <a:effectLst/>
                      </a:endParaRPr>
                    </a:p>
                    <a:p>
                      <a:pPr fontAlgn="base">
                        <a:spcAft>
                          <a:spcPts val="960"/>
                        </a:spcAft>
                      </a:pPr>
                      <a:r>
                        <a:rPr lang="en-US" sz="1100" dirty="0">
                          <a:effectLst/>
                        </a:rPr>
                        <a:t> </a:t>
                      </a:r>
                      <a:endParaRPr lang="ru-RU" sz="1100" dirty="0">
                        <a:effectLst/>
                        <a:latin typeface="Calibri" charset="0"/>
                        <a:ea typeface="Calibri" charset="0"/>
                      </a:endParaRPr>
                    </a:p>
                  </a:txBody>
                  <a:tcPr marL="81000" marR="81000" marT="54000" marB="0">
                    <a:solidFill>
                      <a:schemeClr val="accent1">
                        <a:lumMod val="20000"/>
                        <a:lumOff val="80000"/>
                      </a:schemeClr>
                    </a:solidFill>
                  </a:tcPr>
                </a:tc>
                <a:extLst>
                  <a:ext uri="{0D108BD9-81ED-4DB2-BD59-A6C34878D82A}">
                    <a16:rowId xmlns:a16="http://schemas.microsoft.com/office/drawing/2014/main" xmlns="" val="10001"/>
                  </a:ext>
                </a:extLst>
              </a:tr>
              <a:tr h="1288440">
                <a:tc>
                  <a:txBody>
                    <a:bodyPr/>
                    <a:lstStyle/>
                    <a:p>
                      <a:pPr fontAlgn="base">
                        <a:spcAft>
                          <a:spcPts val="960"/>
                        </a:spcAft>
                      </a:pPr>
                      <a:r>
                        <a:rPr lang="en-US" sz="1100">
                          <a:effectLst/>
                        </a:rPr>
                        <a:t>Remembering relevant vocabulary</a:t>
                      </a:r>
                      <a:endParaRPr lang="ru-RU" sz="1100">
                        <a:effectLst/>
                        <a:latin typeface="Calibri" charset="0"/>
                        <a:ea typeface="Calibri" charset="0"/>
                      </a:endParaRPr>
                    </a:p>
                  </a:txBody>
                  <a:tcPr marL="81000" marR="81000" marT="54000" marB="0">
                    <a:solidFill>
                      <a:schemeClr val="accent1">
                        <a:lumMod val="20000"/>
                        <a:lumOff val="80000"/>
                      </a:schemeClr>
                    </a:solidFill>
                  </a:tcPr>
                </a:tc>
                <a:tc>
                  <a:txBody>
                    <a:bodyPr/>
                    <a:lstStyle/>
                    <a:p>
                      <a:pPr>
                        <a:spcBef>
                          <a:spcPts val="1200"/>
                        </a:spcBef>
                        <a:spcAft>
                          <a:spcPts val="1200"/>
                        </a:spcAft>
                      </a:pPr>
                      <a:r>
                        <a:rPr lang="en-US" sz="1100" dirty="0">
                          <a:effectLst/>
                        </a:rPr>
                        <a:t>Learners are taught to think of some of the key words and phrases they know in relation to this topic and what they mean. They should expect to hear  them in a similar context.   Listeners should use their knowledge of context,  and should either be able to guess the meaning of the unknown word, or understand the general idea without getting distracted by it.</a:t>
                      </a:r>
                      <a:endParaRPr lang="ru-RU" sz="1100" dirty="0">
                        <a:effectLst/>
                      </a:endParaRPr>
                    </a:p>
                    <a:p>
                      <a:pPr fontAlgn="base">
                        <a:spcAft>
                          <a:spcPts val="960"/>
                        </a:spcAft>
                      </a:pPr>
                      <a:r>
                        <a:rPr lang="en-US" sz="1100" dirty="0">
                          <a:effectLst/>
                        </a:rPr>
                        <a:t> </a:t>
                      </a:r>
                      <a:endParaRPr lang="ru-RU" sz="1100" dirty="0">
                        <a:effectLst/>
                        <a:latin typeface="Calibri" charset="0"/>
                        <a:ea typeface="Calibri" charset="0"/>
                      </a:endParaRPr>
                    </a:p>
                  </a:txBody>
                  <a:tcPr marL="81000" marR="81000" marT="54000" marB="0">
                    <a:solidFill>
                      <a:schemeClr val="accent1">
                        <a:lumMod val="20000"/>
                        <a:lumOff val="80000"/>
                      </a:schemeClr>
                    </a:solidFill>
                  </a:tcPr>
                </a:tc>
                <a:extLst>
                  <a:ext uri="{0D108BD9-81ED-4DB2-BD59-A6C34878D82A}">
                    <a16:rowId xmlns:a16="http://schemas.microsoft.com/office/drawing/2014/main" xmlns="" val="10002"/>
                  </a:ext>
                </a:extLst>
              </a:tr>
              <a:tr h="730796">
                <a:tc>
                  <a:txBody>
                    <a:bodyPr/>
                    <a:lstStyle/>
                    <a:p>
                      <a:pPr fontAlgn="base"/>
                      <a:r>
                        <a:rPr lang="en-US" sz="1100" dirty="0">
                          <a:effectLst/>
                        </a:rPr>
                        <a:t>Visualizing the story</a:t>
                      </a:r>
                      <a:endParaRPr lang="ru-RU" sz="1100" dirty="0">
                        <a:effectLst/>
                      </a:endParaRPr>
                    </a:p>
                    <a:p>
                      <a:pPr fontAlgn="base">
                        <a:spcAft>
                          <a:spcPts val="960"/>
                        </a:spcAft>
                      </a:pPr>
                      <a:r>
                        <a:rPr lang="en-US" sz="1100" dirty="0">
                          <a:effectLst/>
                        </a:rPr>
                        <a:t> </a:t>
                      </a:r>
                      <a:endParaRPr lang="ru-RU" sz="1100" dirty="0">
                        <a:effectLst/>
                        <a:latin typeface="Calibri" charset="0"/>
                        <a:ea typeface="Calibri" charset="0"/>
                      </a:endParaRPr>
                    </a:p>
                  </a:txBody>
                  <a:tcPr marL="81000" marR="81000" marT="54000" marB="0">
                    <a:solidFill>
                      <a:schemeClr val="accent1">
                        <a:lumMod val="20000"/>
                        <a:lumOff val="80000"/>
                      </a:schemeClr>
                    </a:solidFill>
                  </a:tcPr>
                </a:tc>
                <a:tc>
                  <a:txBody>
                    <a:bodyPr/>
                    <a:lstStyle/>
                    <a:p>
                      <a:pPr fontAlgn="base">
                        <a:spcAft>
                          <a:spcPts val="960"/>
                        </a:spcAft>
                      </a:pPr>
                      <a:r>
                        <a:rPr lang="en-US" sz="1100" dirty="0">
                          <a:effectLst/>
                        </a:rPr>
                        <a:t>Learners are encouraged to form pictures in their minds as they listen.</a:t>
                      </a:r>
                      <a:endParaRPr lang="ru-RU" sz="1100" dirty="0">
                        <a:effectLst/>
                        <a:latin typeface="Calibri" charset="0"/>
                        <a:ea typeface="Calibri" charset="0"/>
                      </a:endParaRPr>
                    </a:p>
                  </a:txBody>
                  <a:tcPr marL="81000" marR="81000" marT="54000" marB="0">
                    <a:solidFill>
                      <a:schemeClr val="accent1">
                        <a:lumMod val="20000"/>
                        <a:lumOff val="80000"/>
                      </a:schemeClr>
                    </a:solidFill>
                  </a:tcPr>
                </a:tc>
                <a:extLst>
                  <a:ext uri="{0D108BD9-81ED-4DB2-BD59-A6C34878D82A}">
                    <a16:rowId xmlns:a16="http://schemas.microsoft.com/office/drawing/2014/main" xmlns="" val="10003"/>
                  </a:ext>
                </a:extLst>
              </a:tr>
              <a:tr h="454671">
                <a:tc>
                  <a:txBody>
                    <a:bodyPr/>
                    <a:lstStyle/>
                    <a:p>
                      <a:pPr marL="457200" fontAlgn="base"/>
                      <a:r>
                        <a:rPr lang="en-US" sz="1100">
                          <a:effectLst/>
                        </a:rPr>
                        <a:t>Taking notes</a:t>
                      </a:r>
                      <a:endParaRPr lang="ru-RU" sz="1100">
                        <a:effectLst/>
                        <a:latin typeface="Calibri" charset="0"/>
                        <a:ea typeface="Calibri" charset="0"/>
                      </a:endParaRPr>
                    </a:p>
                  </a:txBody>
                  <a:tcPr marL="81000" marR="81000" marT="54000" marB="0">
                    <a:solidFill>
                      <a:schemeClr val="accent1">
                        <a:lumMod val="20000"/>
                        <a:lumOff val="80000"/>
                      </a:schemeClr>
                    </a:solidFill>
                  </a:tcPr>
                </a:tc>
                <a:tc>
                  <a:txBody>
                    <a:bodyPr/>
                    <a:lstStyle/>
                    <a:p>
                      <a:pPr fontAlgn="base">
                        <a:spcAft>
                          <a:spcPts val="960"/>
                        </a:spcAft>
                      </a:pPr>
                      <a:r>
                        <a:rPr lang="en-US" sz="1100" dirty="0">
                          <a:effectLst/>
                        </a:rPr>
                        <a:t>Listeners should be encouraged to take notes to prepare for listening and to focus on main ideas and key words</a:t>
                      </a:r>
                      <a:endParaRPr lang="ru-RU" sz="1100" dirty="0">
                        <a:effectLst/>
                        <a:latin typeface="Calibri" charset="0"/>
                        <a:ea typeface="Calibri" charset="0"/>
                      </a:endParaRPr>
                    </a:p>
                  </a:txBody>
                  <a:tcPr marL="81000" marR="81000" marT="54000" marB="0">
                    <a:solidFill>
                      <a:schemeClr val="accent1">
                        <a:lumMod val="20000"/>
                        <a:lumOff val="80000"/>
                      </a:schemeClr>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54228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ECACA77-A9B7-CB1E-66D4-48C38E97A7A5}"/>
              </a:ext>
            </a:extLst>
          </p:cNvPr>
          <p:cNvSpPr txBox="1"/>
          <p:nvPr/>
        </p:nvSpPr>
        <p:spPr>
          <a:xfrm>
            <a:off x="971600" y="843558"/>
            <a:ext cx="8280920" cy="3693319"/>
          </a:xfrm>
          <a:prstGeom prst="rect">
            <a:avLst/>
          </a:prstGeom>
          <a:noFill/>
        </p:spPr>
        <p:txBody>
          <a:bodyPr wrap="square">
            <a:spAutoFit/>
          </a:bodyPr>
          <a:lstStyle/>
          <a:p>
            <a:pPr algn="l"/>
            <a:r>
              <a:rPr lang="en" b="1" i="0" dirty="0">
                <a:solidFill>
                  <a:srgbClr val="121512"/>
                </a:solidFill>
                <a:effectLst/>
                <a:latin typeface="-apple-system"/>
              </a:rPr>
              <a:t>Knowledge-Oriented Approach</a:t>
            </a:r>
          </a:p>
          <a:p>
            <a:pPr algn="l"/>
            <a:r>
              <a:rPr lang="en" b="1" i="0" dirty="0">
                <a:solidFill>
                  <a:srgbClr val="121512"/>
                </a:solidFill>
                <a:effectLst/>
                <a:latin typeface="-apple-system"/>
              </a:rPr>
              <a:t>Research Findings</a:t>
            </a:r>
            <a:r>
              <a:rPr lang="en" b="0" i="0" dirty="0">
                <a:solidFill>
                  <a:srgbClr val="121512"/>
                </a:solidFill>
                <a:effectLst/>
                <a:latin typeface="-apple-system"/>
              </a:rPr>
              <a:t>:</a:t>
            </a:r>
          </a:p>
          <a:p>
            <a:pPr marL="742950" lvl="1" indent="-285750" algn="l">
              <a:buFont typeface="Arial" panose="020B0604020202020204" pitchFamily="34" charset="0"/>
              <a:buChar char="•"/>
            </a:pPr>
            <a:r>
              <a:rPr lang="en" b="1" i="0" dirty="0">
                <a:solidFill>
                  <a:srgbClr val="121512"/>
                </a:solidFill>
                <a:effectLst/>
                <a:latin typeface="-apple-system"/>
              </a:rPr>
              <a:t>Vocabulary Acquisition</a:t>
            </a:r>
            <a:r>
              <a:rPr lang="en" b="0" i="0" dirty="0">
                <a:solidFill>
                  <a:srgbClr val="121512"/>
                </a:solidFill>
                <a:effectLst/>
                <a:latin typeface="-apple-system"/>
              </a:rPr>
              <a:t>: Research by </a:t>
            </a:r>
            <a:r>
              <a:rPr lang="en" b="1" i="0" dirty="0">
                <a:solidFill>
                  <a:srgbClr val="121512"/>
                </a:solidFill>
                <a:effectLst/>
                <a:latin typeface="-apple-system"/>
              </a:rPr>
              <a:t>Nation (2018)</a:t>
            </a:r>
            <a:r>
              <a:rPr lang="en" b="0" i="0" dirty="0">
                <a:solidFill>
                  <a:srgbClr val="121512"/>
                </a:solidFill>
                <a:effectLst/>
                <a:latin typeface="-apple-system"/>
              </a:rPr>
              <a:t> indicates that increased vocabulary knowledge leads to better listening comprehension. Learners with a vocabulary baseline of 3000 words scored higher by 30% in listening assessments compared to those with lower vocabularies.</a:t>
            </a:r>
          </a:p>
          <a:p>
            <a:pPr marL="742950" lvl="1" indent="-285750" algn="l">
              <a:buFont typeface="Arial" panose="020B0604020202020204" pitchFamily="34" charset="0"/>
              <a:buChar char="•"/>
            </a:pPr>
            <a:r>
              <a:rPr lang="en" b="1" i="0" dirty="0">
                <a:solidFill>
                  <a:srgbClr val="121512"/>
                </a:solidFill>
                <a:effectLst/>
                <a:latin typeface="-apple-system"/>
              </a:rPr>
              <a:t>Linguistic Awareness</a:t>
            </a:r>
            <a:r>
              <a:rPr lang="en" b="0" i="0" dirty="0">
                <a:solidFill>
                  <a:srgbClr val="121512"/>
                </a:solidFill>
                <a:effectLst/>
                <a:latin typeface="-apple-system"/>
              </a:rPr>
              <a:t>: A study by </a:t>
            </a:r>
            <a:r>
              <a:rPr lang="en" b="1" i="0" dirty="0">
                <a:solidFill>
                  <a:srgbClr val="121512"/>
                </a:solidFill>
                <a:effectLst/>
                <a:latin typeface="-apple-system"/>
              </a:rPr>
              <a:t>Vandergrift &amp; Goh (2012)</a:t>
            </a:r>
            <a:r>
              <a:rPr lang="en" b="0" i="0" dirty="0">
                <a:solidFill>
                  <a:srgbClr val="121512"/>
                </a:solidFill>
                <a:effectLst/>
                <a:latin typeface="-apple-system"/>
              </a:rPr>
              <a:t> suggests that a strong foundation in grammar and linguistic structures is critical for learners to analyze and decode spoken messages accurately.</a:t>
            </a:r>
          </a:p>
          <a:p>
            <a:pPr marL="742950" lvl="1" indent="-285750" algn="l">
              <a:buFont typeface="Arial" panose="020B0604020202020204" pitchFamily="34" charset="0"/>
              <a:buChar char="•"/>
            </a:pPr>
            <a:r>
              <a:rPr lang="en" b="1" i="0" dirty="0">
                <a:solidFill>
                  <a:srgbClr val="121512"/>
                </a:solidFill>
                <a:effectLst/>
                <a:latin typeface="-apple-system"/>
              </a:rPr>
              <a:t>Preparation for Academic Listening</a:t>
            </a:r>
            <a:r>
              <a:rPr lang="en" b="0" i="0" dirty="0">
                <a:solidFill>
                  <a:srgbClr val="121512"/>
                </a:solidFill>
                <a:effectLst/>
                <a:latin typeface="-apple-system"/>
              </a:rPr>
              <a:t>: </a:t>
            </a:r>
            <a:r>
              <a:rPr lang="en" b="1" i="0" dirty="0" err="1">
                <a:solidFill>
                  <a:srgbClr val="121512"/>
                </a:solidFill>
                <a:effectLst/>
                <a:latin typeface="-apple-system"/>
              </a:rPr>
              <a:t>Rost</a:t>
            </a:r>
            <a:r>
              <a:rPr lang="en" b="1" i="0" dirty="0">
                <a:solidFill>
                  <a:srgbClr val="121512"/>
                </a:solidFill>
                <a:effectLst/>
                <a:latin typeface="-apple-system"/>
              </a:rPr>
              <a:t> (2021)</a:t>
            </a:r>
            <a:r>
              <a:rPr lang="en" b="0" i="0" dirty="0">
                <a:solidFill>
                  <a:srgbClr val="121512"/>
                </a:solidFill>
                <a:effectLst/>
                <a:latin typeface="-apple-system"/>
              </a:rPr>
              <a:t> found that a knowledge-oriented approach benefits learners in academic contexts where understanding complex language is essential, with improvements in academic listening scores by 18%.</a:t>
            </a:r>
          </a:p>
        </p:txBody>
      </p:sp>
    </p:spTree>
    <p:extLst>
      <p:ext uri="{BB962C8B-B14F-4D97-AF65-F5344CB8AC3E}">
        <p14:creationId xmlns:p14="http://schemas.microsoft.com/office/powerpoint/2010/main" val="3761834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58471" y="133165"/>
            <a:ext cx="5889914" cy="553998"/>
          </a:xfrm>
          <a:prstGeom prst="rect">
            <a:avLst/>
          </a:prstGeom>
          <a:noFill/>
        </p:spPr>
        <p:txBody>
          <a:bodyPr wrap="square" rtlCol="0">
            <a:spAutoFit/>
          </a:bodyPr>
          <a:lstStyle/>
          <a:p>
            <a:r>
              <a:rPr lang="ru-RU" sz="1500" b="1" dirty="0">
                <a:latin typeface="Arial" pitchFamily="34" charset="0"/>
                <a:cs typeface="Arial" pitchFamily="34" charset="0"/>
              </a:rPr>
              <a:t>Средства для успешного развития навыков </a:t>
            </a:r>
            <a:r>
              <a:rPr lang="ru-RU" sz="1500" b="1" dirty="0" err="1">
                <a:latin typeface="Arial" pitchFamily="34" charset="0"/>
                <a:cs typeface="Arial" pitchFamily="34" charset="0"/>
              </a:rPr>
              <a:t>аудирования</a:t>
            </a:r>
            <a:r>
              <a:rPr lang="ru-RU" sz="1500" b="1" dirty="0">
                <a:latin typeface="Arial" pitchFamily="34" charset="0"/>
                <a:cs typeface="Arial" pitchFamily="34" charset="0"/>
              </a:rPr>
              <a:t>, </a:t>
            </a:r>
          </a:p>
          <a:p>
            <a:r>
              <a:rPr lang="ru-RU" sz="1500" b="1" dirty="0">
                <a:latin typeface="Arial" pitchFamily="34" charset="0"/>
                <a:cs typeface="Arial" pitchFamily="34" charset="0"/>
              </a:rPr>
              <a:t>заложенные в эффективном учебном пособии</a:t>
            </a:r>
          </a:p>
        </p:txBody>
      </p:sp>
      <p:sp>
        <p:nvSpPr>
          <p:cNvPr id="3" name="TextBox 2"/>
          <p:cNvSpPr txBox="1"/>
          <p:nvPr/>
        </p:nvSpPr>
        <p:spPr>
          <a:xfrm>
            <a:off x="1334530" y="926757"/>
            <a:ext cx="7006281" cy="3831818"/>
          </a:xfrm>
          <a:prstGeom prst="rect">
            <a:avLst/>
          </a:prstGeom>
          <a:noFill/>
        </p:spPr>
        <p:txBody>
          <a:bodyPr wrap="square" rtlCol="0">
            <a:spAutoFit/>
          </a:bodyPr>
          <a:lstStyle/>
          <a:p>
            <a:pPr marL="257175" indent="-257175">
              <a:buAutoNum type="arabicPeriod"/>
            </a:pPr>
            <a:r>
              <a:rPr lang="ru-RU" sz="1350" dirty="0">
                <a:latin typeface="Arial" pitchFamily="34" charset="0"/>
                <a:cs typeface="Arial" pitchFamily="34" charset="0"/>
              </a:rPr>
              <a:t>Поэтапное возрастание сложности и посильность предлагаемого для прослушивания учебного материала.</a:t>
            </a:r>
          </a:p>
          <a:p>
            <a:pPr marL="257175" indent="-257175">
              <a:buAutoNum type="arabicPeriod"/>
            </a:pPr>
            <a:r>
              <a:rPr lang="ru-RU" sz="1350" dirty="0">
                <a:latin typeface="Arial" pitchFamily="34" charset="0"/>
                <a:cs typeface="Arial" pitchFamily="34" charset="0"/>
              </a:rPr>
              <a:t>Качество предлагаемых аудиоматериалов.</a:t>
            </a:r>
          </a:p>
          <a:p>
            <a:pPr marL="257175" indent="-257175">
              <a:buAutoNum type="arabicPeriod"/>
            </a:pPr>
            <a:r>
              <a:rPr lang="ru-RU" sz="1350" dirty="0">
                <a:latin typeface="Arial" pitchFamily="34" charset="0"/>
                <a:cs typeface="Arial" pitchFamily="34" charset="0"/>
              </a:rPr>
              <a:t>Темп речи аудиозаписей. (Скорость предъявления замедляется за счет наличия пауз)</a:t>
            </a:r>
          </a:p>
          <a:p>
            <a:pPr marL="257175" indent="-257175">
              <a:buAutoNum type="arabicPeriod"/>
            </a:pPr>
            <a:r>
              <a:rPr lang="ru-RU" sz="1350" dirty="0">
                <a:latin typeface="Arial" pitchFamily="34" charset="0"/>
                <a:cs typeface="Arial" pitchFamily="34" charset="0"/>
              </a:rPr>
              <a:t>Вариативность акцентов.</a:t>
            </a:r>
          </a:p>
          <a:p>
            <a:pPr marL="257175" indent="-257175">
              <a:buAutoNum type="arabicPeriod"/>
            </a:pPr>
            <a:r>
              <a:rPr lang="ru-RU" sz="1350" dirty="0">
                <a:latin typeface="Arial" pitchFamily="34" charset="0"/>
                <a:cs typeface="Arial" pitchFamily="34" charset="0"/>
              </a:rPr>
              <a:t>Количество предъявлений (по данным исследований, повторное прослушивание сообщения улучшает понимание на 16, 5% третье — на 12, 7% (по сравнению со вторым), последующие прослушивания существенного улучшения в понимании речи не дают. </a:t>
            </a:r>
          </a:p>
          <a:p>
            <a:pPr marL="257175" indent="-257175">
              <a:buAutoNum type="arabicPeriod"/>
            </a:pPr>
            <a:r>
              <a:rPr lang="ru-RU" sz="1350" dirty="0">
                <a:latin typeface="Arial" pitchFamily="34" charset="0"/>
                <a:cs typeface="Arial" pitchFamily="34" charset="0"/>
              </a:rPr>
              <a:t>Достаточное количество опор визуального характера.</a:t>
            </a:r>
          </a:p>
          <a:p>
            <a:pPr marL="257175" indent="-257175">
              <a:buAutoNum type="arabicPeriod"/>
            </a:pPr>
            <a:r>
              <a:rPr lang="ru-RU" sz="1350" dirty="0">
                <a:latin typeface="Arial" pitchFamily="34" charset="0"/>
                <a:cs typeface="Arial" pitchFamily="34" charset="0"/>
              </a:rPr>
              <a:t>Достаточное количество подготовительных и контрольных заданий.</a:t>
            </a:r>
          </a:p>
          <a:p>
            <a:pPr marL="257175" indent="-257175">
              <a:buAutoNum type="arabicPeriod"/>
            </a:pPr>
            <a:r>
              <a:rPr lang="ru-RU" sz="1350" dirty="0">
                <a:latin typeface="Arial" pitchFamily="34" charset="0"/>
                <a:cs typeface="Arial" pitchFamily="34" charset="0"/>
              </a:rPr>
              <a:t>На старшем этапе обучение не только </a:t>
            </a:r>
            <a:r>
              <a:rPr lang="ru-RU" sz="1350" dirty="0" err="1">
                <a:latin typeface="Arial" pitchFamily="34" charset="0"/>
                <a:cs typeface="Arial" pitchFamily="34" charset="0"/>
              </a:rPr>
              <a:t>аудированию</a:t>
            </a:r>
            <a:r>
              <a:rPr lang="ru-RU" sz="1350" dirty="0">
                <a:latin typeface="Arial" pitchFamily="34" charset="0"/>
                <a:cs typeface="Arial" pitchFamily="34" charset="0"/>
              </a:rPr>
              <a:t>, но и эффективным стратегиям, связанным с этим видом речевой деятельности.</a:t>
            </a:r>
          </a:p>
          <a:p>
            <a:pPr marL="257175" indent="-257175">
              <a:buAutoNum type="arabicPeriod"/>
            </a:pPr>
            <a:r>
              <a:rPr lang="ru-RU" sz="1350" dirty="0">
                <a:latin typeface="Arial" pitchFamily="34" charset="0"/>
                <a:cs typeface="Arial" pitchFamily="34" charset="0"/>
              </a:rPr>
              <a:t>Соответствие предлагаемых материалов интересам и возрастным особенностям обучающихся.</a:t>
            </a:r>
            <a:br>
              <a:rPr lang="ru-RU" sz="1350" dirty="0">
                <a:latin typeface="Arial" pitchFamily="34" charset="0"/>
                <a:cs typeface="Arial" pitchFamily="34" charset="0"/>
              </a:rPr>
            </a:br>
            <a:endParaRPr lang="ru-RU" sz="1350" dirty="0">
              <a:latin typeface="Arial" pitchFamily="34" charset="0"/>
              <a:cs typeface="Arial" pitchFamily="34" charset="0"/>
            </a:endParaRPr>
          </a:p>
          <a:p>
            <a:pPr marL="257175" indent="-257175">
              <a:buAutoNum type="arabicPeriod"/>
            </a:pPr>
            <a:endParaRPr lang="ru-RU" sz="1350" dirty="0">
              <a:latin typeface="Arial" pitchFamily="34" charset="0"/>
              <a:cs typeface="Arial" pitchFamily="34" charset="0"/>
            </a:endParaRPr>
          </a:p>
        </p:txBody>
      </p:sp>
    </p:spTree>
    <p:extLst>
      <p:ext uri="{BB962C8B-B14F-4D97-AF65-F5344CB8AC3E}">
        <p14:creationId xmlns:p14="http://schemas.microsoft.com/office/powerpoint/2010/main" val="2045899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928224" y="4811952"/>
            <a:ext cx="112368" cy="106283"/>
          </a:xfrm>
          <a:prstGeom prst="rect">
            <a:avLst/>
          </a:prstGeom>
        </p:spPr>
        <p:txBody>
          <a:bodyPr vert="horz" wrap="square" lIns="0" tIns="8481" rIns="0" bIns="0" rtlCol="0">
            <a:spAutoFit/>
          </a:bodyPr>
          <a:lstStyle/>
          <a:p>
            <a:pPr marL="8481">
              <a:spcBef>
                <a:spcPts val="67"/>
              </a:spcBef>
            </a:pPr>
            <a:r>
              <a:rPr sz="635" spc="50" dirty="0">
                <a:solidFill>
                  <a:srgbClr val="231F20"/>
                </a:solidFill>
                <a:latin typeface="Calibri"/>
                <a:cs typeface="Calibri"/>
              </a:rPr>
              <a:t>76</a:t>
            </a:r>
            <a:endParaRPr sz="635">
              <a:latin typeface="Calibri"/>
              <a:cs typeface="Calibri"/>
            </a:endParaRPr>
          </a:p>
        </p:txBody>
      </p:sp>
      <p:sp>
        <p:nvSpPr>
          <p:cNvPr id="3" name="object 3"/>
          <p:cNvSpPr/>
          <p:nvPr/>
        </p:nvSpPr>
        <p:spPr>
          <a:xfrm>
            <a:off x="2937178" y="948635"/>
            <a:ext cx="3269705" cy="1116898"/>
          </a:xfrm>
          <a:custGeom>
            <a:avLst/>
            <a:gdLst/>
            <a:ahLst/>
            <a:cxnLst/>
            <a:rect l="l" t="t" r="r" b="b"/>
            <a:pathLst>
              <a:path w="4896485" h="1672589">
                <a:moveTo>
                  <a:pt x="0" y="1672069"/>
                </a:moveTo>
                <a:lnTo>
                  <a:pt x="4896002" y="1672069"/>
                </a:lnTo>
                <a:lnTo>
                  <a:pt x="4896002" y="0"/>
                </a:lnTo>
                <a:lnTo>
                  <a:pt x="0" y="0"/>
                </a:lnTo>
                <a:lnTo>
                  <a:pt x="0" y="1672069"/>
                </a:lnTo>
                <a:close/>
              </a:path>
            </a:pathLst>
          </a:custGeom>
          <a:solidFill>
            <a:srgbClr val="D8ECD4"/>
          </a:solidFill>
        </p:spPr>
        <p:txBody>
          <a:bodyPr wrap="square" lIns="0" tIns="0" rIns="0" bIns="0" rtlCol="0"/>
          <a:lstStyle/>
          <a:p>
            <a:endParaRPr sz="1202"/>
          </a:p>
        </p:txBody>
      </p:sp>
      <p:sp>
        <p:nvSpPr>
          <p:cNvPr id="4" name="object 4"/>
          <p:cNvSpPr/>
          <p:nvPr/>
        </p:nvSpPr>
        <p:spPr>
          <a:xfrm>
            <a:off x="3013707" y="872241"/>
            <a:ext cx="3125535" cy="1135132"/>
          </a:xfrm>
          <a:custGeom>
            <a:avLst/>
            <a:gdLst/>
            <a:ahLst/>
            <a:cxnLst/>
            <a:rect l="l" t="t" r="r" b="b"/>
            <a:pathLst>
              <a:path w="4680585" h="1699895">
                <a:moveTo>
                  <a:pt x="4607991" y="0"/>
                </a:moveTo>
                <a:lnTo>
                  <a:pt x="71996" y="0"/>
                </a:lnTo>
                <a:lnTo>
                  <a:pt x="30373" y="1124"/>
                </a:lnTo>
                <a:lnTo>
                  <a:pt x="8999" y="8999"/>
                </a:lnTo>
                <a:lnTo>
                  <a:pt x="1124" y="30373"/>
                </a:lnTo>
                <a:lnTo>
                  <a:pt x="0" y="71996"/>
                </a:lnTo>
                <a:lnTo>
                  <a:pt x="0" y="1627797"/>
                </a:lnTo>
                <a:lnTo>
                  <a:pt x="1124" y="1669419"/>
                </a:lnTo>
                <a:lnTo>
                  <a:pt x="8999" y="1690793"/>
                </a:lnTo>
                <a:lnTo>
                  <a:pt x="30373" y="1698668"/>
                </a:lnTo>
                <a:lnTo>
                  <a:pt x="71996" y="1699793"/>
                </a:lnTo>
                <a:lnTo>
                  <a:pt x="4607991" y="1699793"/>
                </a:lnTo>
                <a:lnTo>
                  <a:pt x="4649622" y="1698668"/>
                </a:lnTo>
                <a:lnTo>
                  <a:pt x="4670999" y="1690793"/>
                </a:lnTo>
                <a:lnTo>
                  <a:pt x="4678875" y="1669419"/>
                </a:lnTo>
                <a:lnTo>
                  <a:pt x="4680000" y="1627797"/>
                </a:lnTo>
                <a:lnTo>
                  <a:pt x="4680000" y="71996"/>
                </a:lnTo>
                <a:lnTo>
                  <a:pt x="4678875" y="30373"/>
                </a:lnTo>
                <a:lnTo>
                  <a:pt x="4670999" y="8999"/>
                </a:lnTo>
                <a:lnTo>
                  <a:pt x="4649622" y="1124"/>
                </a:lnTo>
                <a:lnTo>
                  <a:pt x="4607991" y="0"/>
                </a:lnTo>
                <a:close/>
              </a:path>
            </a:pathLst>
          </a:custGeom>
          <a:solidFill>
            <a:srgbClr val="FFFFFF"/>
          </a:solidFill>
        </p:spPr>
        <p:txBody>
          <a:bodyPr wrap="square" lIns="0" tIns="0" rIns="0" bIns="0" rtlCol="0"/>
          <a:lstStyle/>
          <a:p>
            <a:endParaRPr sz="1202"/>
          </a:p>
        </p:txBody>
      </p:sp>
      <p:sp>
        <p:nvSpPr>
          <p:cNvPr id="5" name="object 5"/>
          <p:cNvSpPr/>
          <p:nvPr/>
        </p:nvSpPr>
        <p:spPr>
          <a:xfrm>
            <a:off x="2936821" y="404653"/>
            <a:ext cx="189949" cy="134621"/>
          </a:xfrm>
          <a:prstGeom prst="rect">
            <a:avLst/>
          </a:prstGeom>
          <a:blipFill>
            <a:blip r:embed="rId2" cstate="print"/>
            <a:stretch>
              <a:fillRect/>
            </a:stretch>
          </a:blipFill>
        </p:spPr>
        <p:txBody>
          <a:bodyPr wrap="square" lIns="0" tIns="0" rIns="0" bIns="0" rtlCol="0"/>
          <a:lstStyle/>
          <a:p>
            <a:endParaRPr sz="1202"/>
          </a:p>
        </p:txBody>
      </p:sp>
      <p:sp>
        <p:nvSpPr>
          <p:cNvPr id="6" name="object 6"/>
          <p:cNvSpPr/>
          <p:nvPr/>
        </p:nvSpPr>
        <p:spPr>
          <a:xfrm>
            <a:off x="2944369" y="2254228"/>
            <a:ext cx="189949" cy="134621"/>
          </a:xfrm>
          <a:prstGeom prst="rect">
            <a:avLst/>
          </a:prstGeom>
          <a:blipFill>
            <a:blip r:embed="rId3" cstate="print"/>
            <a:stretch>
              <a:fillRect/>
            </a:stretch>
          </a:blipFill>
        </p:spPr>
        <p:txBody>
          <a:bodyPr wrap="square" lIns="0" tIns="0" rIns="0" bIns="0" rtlCol="0"/>
          <a:lstStyle/>
          <a:p>
            <a:endParaRPr sz="1202"/>
          </a:p>
        </p:txBody>
      </p:sp>
      <p:sp>
        <p:nvSpPr>
          <p:cNvPr id="7" name="object 7"/>
          <p:cNvSpPr/>
          <p:nvPr/>
        </p:nvSpPr>
        <p:spPr>
          <a:xfrm>
            <a:off x="2944369" y="2985002"/>
            <a:ext cx="189949" cy="134621"/>
          </a:xfrm>
          <a:prstGeom prst="rect">
            <a:avLst/>
          </a:prstGeom>
          <a:blipFill>
            <a:blip r:embed="rId4" cstate="print"/>
            <a:stretch>
              <a:fillRect/>
            </a:stretch>
          </a:blipFill>
        </p:spPr>
        <p:txBody>
          <a:bodyPr wrap="square" lIns="0" tIns="0" rIns="0" bIns="0" rtlCol="0"/>
          <a:lstStyle/>
          <a:p>
            <a:endParaRPr sz="1202"/>
          </a:p>
        </p:txBody>
      </p:sp>
      <p:sp>
        <p:nvSpPr>
          <p:cNvPr id="8" name="object 8"/>
          <p:cNvSpPr txBox="1"/>
          <p:nvPr/>
        </p:nvSpPr>
        <p:spPr>
          <a:xfrm>
            <a:off x="3002369" y="2985400"/>
            <a:ext cx="3140376" cy="1931686"/>
          </a:xfrm>
          <a:prstGeom prst="rect">
            <a:avLst/>
          </a:prstGeom>
        </p:spPr>
        <p:txBody>
          <a:bodyPr vert="horz" wrap="square" lIns="0" tIns="14417" rIns="0" bIns="0" rtlCol="0">
            <a:spAutoFit/>
          </a:bodyPr>
          <a:lstStyle/>
          <a:p>
            <a:pPr marL="158171" marR="126368" indent="-150115">
              <a:lnSpc>
                <a:spcPct val="94500"/>
              </a:lnSpc>
              <a:spcBef>
                <a:spcPts val="113"/>
              </a:spcBef>
              <a:tabLst>
                <a:tab pos="157748" algn="l"/>
              </a:tabLst>
            </a:pPr>
            <a:r>
              <a:rPr sz="701" spc="67" dirty="0">
                <a:solidFill>
                  <a:srgbClr val="231F20"/>
                </a:solidFill>
                <a:latin typeface="Calibri"/>
                <a:cs typeface="Calibri"/>
              </a:rPr>
              <a:t>4	</a:t>
            </a:r>
            <a:r>
              <a:rPr sz="701" spc="20" dirty="0">
                <a:solidFill>
                  <a:srgbClr val="231F20"/>
                </a:solidFill>
                <a:latin typeface="Calibri"/>
                <a:cs typeface="Calibri"/>
              </a:rPr>
              <a:t>What </a:t>
            </a:r>
            <a:r>
              <a:rPr sz="701" spc="23" dirty="0">
                <a:solidFill>
                  <a:srgbClr val="231F20"/>
                </a:solidFill>
                <a:latin typeface="Calibri"/>
                <a:cs typeface="Calibri"/>
              </a:rPr>
              <a:t>do </a:t>
            </a:r>
            <a:r>
              <a:rPr sz="701" spc="20" dirty="0">
                <a:solidFill>
                  <a:srgbClr val="231F20"/>
                </a:solidFill>
                <a:latin typeface="Calibri"/>
                <a:cs typeface="Calibri"/>
              </a:rPr>
              <a:t>you </a:t>
            </a:r>
            <a:r>
              <a:rPr sz="701" spc="-10" dirty="0">
                <a:solidFill>
                  <a:srgbClr val="231F20"/>
                </a:solidFill>
                <a:latin typeface="Calibri"/>
                <a:cs typeface="Calibri"/>
              </a:rPr>
              <a:t>think  </a:t>
            </a:r>
            <a:r>
              <a:rPr sz="701" spc="7" dirty="0">
                <a:solidFill>
                  <a:srgbClr val="231F20"/>
                </a:solidFill>
                <a:latin typeface="Calibri"/>
                <a:cs typeface="Calibri"/>
              </a:rPr>
              <a:t>about </a:t>
            </a:r>
            <a:r>
              <a:rPr sz="701" spc="10" dirty="0">
                <a:solidFill>
                  <a:srgbClr val="231F20"/>
                </a:solidFill>
                <a:latin typeface="Calibri"/>
                <a:cs typeface="Calibri"/>
              </a:rPr>
              <a:t>living </a:t>
            </a:r>
            <a:r>
              <a:rPr sz="701" spc="7" dirty="0">
                <a:solidFill>
                  <a:srgbClr val="231F20"/>
                </a:solidFill>
                <a:latin typeface="Calibri"/>
                <a:cs typeface="Calibri"/>
              </a:rPr>
              <a:t>on campus </a:t>
            </a:r>
            <a:r>
              <a:rPr sz="701" spc="17" dirty="0">
                <a:solidFill>
                  <a:srgbClr val="231F20"/>
                </a:solidFill>
                <a:latin typeface="Calibri"/>
                <a:cs typeface="Calibri"/>
              </a:rPr>
              <a:t>or </a:t>
            </a:r>
            <a:r>
              <a:rPr sz="701" spc="-3" dirty="0">
                <a:solidFill>
                  <a:srgbClr val="231F20"/>
                </a:solidFill>
                <a:latin typeface="Calibri"/>
                <a:cs typeface="Calibri"/>
              </a:rPr>
              <a:t>in </a:t>
            </a:r>
            <a:r>
              <a:rPr sz="701" spc="17" dirty="0">
                <a:solidFill>
                  <a:srgbClr val="231F20"/>
                </a:solidFill>
                <a:latin typeface="Calibri"/>
                <a:cs typeface="Calibri"/>
              </a:rPr>
              <a:t>your</a:t>
            </a:r>
            <a:r>
              <a:rPr sz="701" spc="117" dirty="0">
                <a:solidFill>
                  <a:srgbClr val="231F20"/>
                </a:solidFill>
                <a:latin typeface="Calibri"/>
                <a:cs typeface="Calibri"/>
              </a:rPr>
              <a:t> </a:t>
            </a:r>
            <a:r>
              <a:rPr sz="701" spc="10" dirty="0">
                <a:solidFill>
                  <a:srgbClr val="231F20"/>
                </a:solidFill>
                <a:latin typeface="Calibri"/>
                <a:cs typeface="Calibri"/>
              </a:rPr>
              <a:t>own</a:t>
            </a:r>
            <a:r>
              <a:rPr sz="701" spc="34" dirty="0">
                <a:solidFill>
                  <a:srgbClr val="231F20"/>
                </a:solidFill>
                <a:latin typeface="Calibri"/>
                <a:cs typeface="Calibri"/>
              </a:rPr>
              <a:t> </a:t>
            </a:r>
            <a:r>
              <a:rPr sz="701" spc="7" dirty="0">
                <a:solidFill>
                  <a:srgbClr val="231F20"/>
                </a:solidFill>
                <a:latin typeface="Calibri"/>
                <a:cs typeface="Calibri"/>
              </a:rPr>
              <a:t>private </a:t>
            </a:r>
            <a:r>
              <a:rPr sz="701" spc="3" dirty="0">
                <a:solidFill>
                  <a:srgbClr val="231F20"/>
                </a:solidFill>
                <a:latin typeface="Calibri"/>
                <a:cs typeface="Calibri"/>
              </a:rPr>
              <a:t> </a:t>
            </a:r>
            <a:r>
              <a:rPr sz="701" spc="7" dirty="0">
                <a:solidFill>
                  <a:srgbClr val="231F20"/>
                </a:solidFill>
                <a:latin typeface="Calibri"/>
                <a:cs typeface="Calibri"/>
              </a:rPr>
              <a:t>accommodation? </a:t>
            </a:r>
            <a:r>
              <a:rPr sz="701" spc="20" dirty="0">
                <a:solidFill>
                  <a:srgbClr val="231F20"/>
                </a:solidFill>
                <a:latin typeface="Calibri"/>
                <a:cs typeface="Calibri"/>
              </a:rPr>
              <a:t>Choose </a:t>
            </a:r>
            <a:r>
              <a:rPr sz="701" spc="-17" dirty="0">
                <a:solidFill>
                  <a:srgbClr val="231F20"/>
                </a:solidFill>
                <a:latin typeface="Calibri"/>
                <a:cs typeface="Calibri"/>
              </a:rPr>
              <a:t>the </a:t>
            </a:r>
            <a:r>
              <a:rPr sz="701" dirty="0">
                <a:solidFill>
                  <a:srgbClr val="231F20"/>
                </a:solidFill>
                <a:latin typeface="Calibri"/>
                <a:cs typeface="Calibri"/>
              </a:rPr>
              <a:t>correct </a:t>
            </a:r>
            <a:r>
              <a:rPr sz="701" spc="17" dirty="0">
                <a:solidFill>
                  <a:srgbClr val="231F20"/>
                </a:solidFill>
                <a:latin typeface="Calibri"/>
                <a:cs typeface="Calibri"/>
              </a:rPr>
              <a:t>verb </a:t>
            </a:r>
            <a:r>
              <a:rPr sz="701" spc="-3" dirty="0">
                <a:solidFill>
                  <a:srgbClr val="231F20"/>
                </a:solidFill>
                <a:latin typeface="Calibri"/>
                <a:cs typeface="Calibri"/>
              </a:rPr>
              <a:t>form in </a:t>
            </a:r>
            <a:r>
              <a:rPr sz="701" spc="-17" dirty="0">
                <a:solidFill>
                  <a:srgbClr val="231F20"/>
                </a:solidFill>
                <a:latin typeface="Calibri"/>
                <a:cs typeface="Calibri"/>
              </a:rPr>
              <a:t>the </a:t>
            </a:r>
            <a:r>
              <a:rPr sz="701" spc="7" dirty="0">
                <a:solidFill>
                  <a:srgbClr val="231F20"/>
                </a:solidFill>
                <a:latin typeface="Calibri"/>
                <a:cs typeface="Calibri"/>
              </a:rPr>
              <a:t>brackets </a:t>
            </a:r>
            <a:r>
              <a:rPr sz="701" spc="23" dirty="0">
                <a:solidFill>
                  <a:srgbClr val="231F20"/>
                </a:solidFill>
                <a:latin typeface="Calibri"/>
                <a:cs typeface="Calibri"/>
              </a:rPr>
              <a:t>and </a:t>
            </a:r>
            <a:r>
              <a:rPr sz="701" spc="17" dirty="0">
                <a:solidFill>
                  <a:srgbClr val="231F20"/>
                </a:solidFill>
                <a:latin typeface="Calibri"/>
                <a:cs typeface="Calibri"/>
              </a:rPr>
              <a:t>express  your </a:t>
            </a:r>
            <a:r>
              <a:rPr sz="701" spc="7" dirty="0">
                <a:solidFill>
                  <a:srgbClr val="231F20"/>
                </a:solidFill>
                <a:latin typeface="Calibri"/>
                <a:cs typeface="Calibri"/>
              </a:rPr>
              <a:t>opinion </a:t>
            </a:r>
            <a:r>
              <a:rPr sz="701" spc="34" dirty="0">
                <a:solidFill>
                  <a:srgbClr val="231F20"/>
                </a:solidFill>
                <a:latin typeface="Calibri"/>
                <a:cs typeface="Calibri"/>
              </a:rPr>
              <a:t>by </a:t>
            </a:r>
            <a:r>
              <a:rPr sz="701" spc="17" dirty="0">
                <a:solidFill>
                  <a:srgbClr val="231F20"/>
                </a:solidFill>
                <a:latin typeface="Calibri"/>
                <a:cs typeface="Calibri"/>
              </a:rPr>
              <a:t>choosing </a:t>
            </a:r>
            <a:r>
              <a:rPr sz="701" spc="23" dirty="0">
                <a:solidFill>
                  <a:srgbClr val="231F20"/>
                </a:solidFill>
                <a:latin typeface="Calibri"/>
                <a:cs typeface="Calibri"/>
              </a:rPr>
              <a:t>an </a:t>
            </a:r>
            <a:r>
              <a:rPr sz="701" i="1" spc="17" dirty="0">
                <a:solidFill>
                  <a:srgbClr val="231F20"/>
                </a:solidFill>
                <a:latin typeface="Calibri"/>
                <a:cs typeface="Calibri"/>
              </a:rPr>
              <a:t>on </a:t>
            </a:r>
            <a:r>
              <a:rPr sz="701" spc="17" dirty="0">
                <a:solidFill>
                  <a:srgbClr val="231F20"/>
                </a:solidFill>
                <a:latin typeface="Calibri"/>
                <a:cs typeface="Calibri"/>
              </a:rPr>
              <a:t>or </a:t>
            </a:r>
            <a:r>
              <a:rPr sz="701" i="1" spc="3" dirty="0">
                <a:solidFill>
                  <a:srgbClr val="231F20"/>
                </a:solidFill>
                <a:latin typeface="Calibri"/>
                <a:cs typeface="Calibri"/>
              </a:rPr>
              <a:t>off</a:t>
            </a:r>
            <a:r>
              <a:rPr sz="701" i="1" spc="117" dirty="0">
                <a:solidFill>
                  <a:srgbClr val="231F20"/>
                </a:solidFill>
                <a:latin typeface="Calibri"/>
                <a:cs typeface="Calibri"/>
              </a:rPr>
              <a:t> </a:t>
            </a:r>
            <a:r>
              <a:rPr sz="701" dirty="0">
                <a:solidFill>
                  <a:srgbClr val="231F20"/>
                </a:solidFill>
                <a:latin typeface="Calibri"/>
                <a:cs typeface="Calibri"/>
              </a:rPr>
              <a:t>option.</a:t>
            </a:r>
            <a:endParaRPr sz="701">
              <a:latin typeface="Calibri"/>
              <a:cs typeface="Calibri"/>
            </a:endParaRPr>
          </a:p>
          <a:p>
            <a:pPr marL="158171">
              <a:spcBef>
                <a:spcPts val="184"/>
              </a:spcBef>
            </a:pPr>
            <a:r>
              <a:rPr sz="701" spc="23" dirty="0">
                <a:solidFill>
                  <a:srgbClr val="231F20"/>
                </a:solidFill>
                <a:latin typeface="Calibri"/>
                <a:cs typeface="Calibri"/>
              </a:rPr>
              <a:t>Model: </a:t>
            </a:r>
            <a:r>
              <a:rPr sz="668" spc="-7" dirty="0">
                <a:solidFill>
                  <a:srgbClr val="231F20"/>
                </a:solidFill>
                <a:latin typeface="Book Antiqua"/>
                <a:cs typeface="Book Antiqua"/>
              </a:rPr>
              <a:t>I </a:t>
            </a:r>
            <a:r>
              <a:rPr sz="668" spc="3" dirty="0">
                <a:solidFill>
                  <a:srgbClr val="231F20"/>
                </a:solidFill>
                <a:latin typeface="Book Antiqua"/>
                <a:cs typeface="Book Antiqua"/>
              </a:rPr>
              <a:t>think </a:t>
            </a:r>
            <a:r>
              <a:rPr sz="668" spc="-7" dirty="0">
                <a:solidFill>
                  <a:srgbClr val="231F20"/>
                </a:solidFill>
                <a:latin typeface="Book Antiqua"/>
                <a:cs typeface="Book Antiqua"/>
              </a:rPr>
              <a:t>living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 </a:t>
            </a:r>
            <a:r>
              <a:rPr sz="668" spc="-3" dirty="0">
                <a:solidFill>
                  <a:srgbClr val="231F20"/>
                </a:solidFill>
                <a:latin typeface="Book Antiqua"/>
                <a:cs typeface="Book Antiqua"/>
              </a:rPr>
              <a:t>campus is </a:t>
            </a:r>
            <a:r>
              <a:rPr sz="668" dirty="0">
                <a:solidFill>
                  <a:srgbClr val="231F20"/>
                </a:solidFill>
                <a:latin typeface="Book Antiqua"/>
                <a:cs typeface="Book Antiqua"/>
              </a:rPr>
              <a:t>more </a:t>
            </a:r>
            <a:r>
              <a:rPr sz="668" spc="3" dirty="0">
                <a:solidFill>
                  <a:srgbClr val="231F20"/>
                </a:solidFill>
                <a:latin typeface="Book Antiqua"/>
                <a:cs typeface="Book Antiqua"/>
              </a:rPr>
              <a:t>(interesting </a:t>
            </a:r>
            <a:r>
              <a:rPr sz="668" spc="-34" dirty="0">
                <a:solidFill>
                  <a:srgbClr val="231F20"/>
                </a:solidFill>
                <a:latin typeface="Book Antiqua"/>
                <a:cs typeface="Book Antiqua"/>
              </a:rPr>
              <a:t>/ </a:t>
            </a:r>
            <a:r>
              <a:rPr sz="668" spc="3" dirty="0">
                <a:solidFill>
                  <a:srgbClr val="231F20"/>
                </a:solidFill>
                <a:latin typeface="Book Antiqua"/>
                <a:cs typeface="Book Antiqua"/>
              </a:rPr>
              <a:t>interested).</a:t>
            </a:r>
            <a:r>
              <a:rPr sz="668" spc="167" dirty="0">
                <a:solidFill>
                  <a:srgbClr val="231F20"/>
                </a:solidFill>
                <a:latin typeface="Book Antiqua"/>
                <a:cs typeface="Book Antiqua"/>
              </a:rPr>
              <a:t> </a:t>
            </a:r>
            <a:r>
              <a:rPr sz="668" spc="17" dirty="0">
                <a:solidFill>
                  <a:srgbClr val="231F20"/>
                </a:solidFill>
                <a:latin typeface="Book Antiqua"/>
                <a:cs typeface="Book Antiqua"/>
              </a:rPr>
              <a:t>—</a:t>
            </a:r>
            <a:endParaRPr sz="668">
              <a:latin typeface="Book Antiqua"/>
              <a:cs typeface="Book Antiqua"/>
            </a:endParaRPr>
          </a:p>
          <a:p>
            <a:pPr marL="470699">
              <a:spcBef>
                <a:spcPts val="27"/>
              </a:spcBef>
            </a:pPr>
            <a:r>
              <a:rPr sz="668" i="1" spc="-10" dirty="0">
                <a:solidFill>
                  <a:srgbClr val="231F20"/>
                </a:solidFill>
                <a:latin typeface="Book Antiqua"/>
                <a:cs typeface="Book Antiqua"/>
              </a:rPr>
              <a:t>I  </a:t>
            </a:r>
            <a:r>
              <a:rPr sz="668" i="1" spc="23" dirty="0">
                <a:solidFill>
                  <a:srgbClr val="231F20"/>
                </a:solidFill>
                <a:latin typeface="Book Antiqua"/>
                <a:cs typeface="Book Antiqua"/>
              </a:rPr>
              <a:t>think </a:t>
            </a:r>
            <a:r>
              <a:rPr sz="668" i="1" dirty="0">
                <a:solidFill>
                  <a:srgbClr val="231F20"/>
                </a:solidFill>
                <a:latin typeface="Book Antiqua"/>
                <a:cs typeface="Book Antiqua"/>
              </a:rPr>
              <a:t>living </a:t>
            </a:r>
            <a:r>
              <a:rPr sz="668" i="1" spc="23" dirty="0">
                <a:solidFill>
                  <a:srgbClr val="231F20"/>
                </a:solidFill>
                <a:latin typeface="Book Antiqua"/>
                <a:cs typeface="Book Antiqua"/>
              </a:rPr>
              <a:t>on campus </a:t>
            </a:r>
            <a:r>
              <a:rPr sz="668" i="1" spc="7" dirty="0">
                <a:solidFill>
                  <a:srgbClr val="231F20"/>
                </a:solidFill>
                <a:latin typeface="Book Antiqua"/>
                <a:cs typeface="Book Antiqua"/>
              </a:rPr>
              <a:t>is </a:t>
            </a:r>
            <a:r>
              <a:rPr sz="668" i="1" spc="27" dirty="0">
                <a:solidFill>
                  <a:srgbClr val="231F20"/>
                </a:solidFill>
                <a:latin typeface="Book Antiqua"/>
                <a:cs typeface="Book Antiqua"/>
              </a:rPr>
              <a:t>more</a:t>
            </a:r>
            <a:r>
              <a:rPr sz="668" i="1" spc="83" dirty="0">
                <a:solidFill>
                  <a:srgbClr val="231F20"/>
                </a:solidFill>
                <a:latin typeface="Book Antiqua"/>
                <a:cs typeface="Book Antiqua"/>
              </a:rPr>
              <a:t> </a:t>
            </a:r>
            <a:r>
              <a:rPr sz="668" i="1" spc="10" dirty="0">
                <a:solidFill>
                  <a:srgbClr val="231F20"/>
                </a:solidFill>
                <a:latin typeface="Book Antiqua"/>
                <a:cs typeface="Book Antiqua"/>
              </a:rPr>
              <a:t>interesting.</a:t>
            </a:r>
            <a:endParaRPr sz="668">
              <a:latin typeface="Book Antiqua"/>
              <a:cs typeface="Book Antiqua"/>
            </a:endParaRPr>
          </a:p>
          <a:p>
            <a:pPr marL="254008" indent="-95836">
              <a:spcBef>
                <a:spcPts val="317"/>
              </a:spcBef>
              <a:buAutoNum type="arabicPeriod"/>
              <a:tabLst>
                <a:tab pos="254432" algn="l"/>
              </a:tabLst>
            </a:pPr>
            <a:r>
              <a:rPr sz="668" spc="-7" dirty="0">
                <a:solidFill>
                  <a:srgbClr val="231F20"/>
                </a:solidFill>
                <a:latin typeface="Book Antiqua"/>
                <a:cs typeface="Book Antiqua"/>
              </a:rPr>
              <a:t>I </a:t>
            </a:r>
            <a:r>
              <a:rPr sz="668" spc="-14" dirty="0">
                <a:solidFill>
                  <a:srgbClr val="231F20"/>
                </a:solidFill>
                <a:latin typeface="Book Antiqua"/>
                <a:cs typeface="Book Antiqua"/>
              </a:rPr>
              <a:t>would  </a:t>
            </a:r>
            <a:r>
              <a:rPr sz="668" spc="3" dirty="0">
                <a:solidFill>
                  <a:srgbClr val="231F20"/>
                </a:solidFill>
                <a:latin typeface="Book Antiqua"/>
                <a:cs typeface="Book Antiqua"/>
              </a:rPr>
              <a:t>be (thrilling </a:t>
            </a:r>
            <a:r>
              <a:rPr sz="668" spc="-34" dirty="0">
                <a:solidFill>
                  <a:srgbClr val="231F20"/>
                </a:solidFill>
                <a:latin typeface="Book Antiqua"/>
                <a:cs typeface="Book Antiqua"/>
              </a:rPr>
              <a:t>/ </a:t>
            </a:r>
            <a:r>
              <a:rPr sz="668" spc="7" dirty="0">
                <a:solidFill>
                  <a:srgbClr val="231F20"/>
                </a:solidFill>
                <a:latin typeface="Book Antiqua"/>
                <a:cs typeface="Book Antiqua"/>
              </a:rPr>
              <a:t>thrilled) </a:t>
            </a:r>
            <a:r>
              <a:rPr sz="668" spc="3" dirty="0">
                <a:solidFill>
                  <a:srgbClr val="231F20"/>
                </a:solidFill>
                <a:latin typeface="Book Antiqua"/>
                <a:cs typeface="Book Antiqua"/>
              </a:rPr>
              <a:t>to </a:t>
            </a:r>
            <a:r>
              <a:rPr sz="668" spc="-7" dirty="0">
                <a:solidFill>
                  <a:srgbClr val="231F20"/>
                </a:solidFill>
                <a:latin typeface="Book Antiqua"/>
                <a:cs typeface="Book Antiqua"/>
              </a:rPr>
              <a:t>live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a:t>
            </a:r>
            <a:r>
              <a:rPr sz="668" spc="-57" dirty="0">
                <a:solidFill>
                  <a:srgbClr val="231F20"/>
                </a:solidFill>
                <a:latin typeface="Book Antiqua"/>
                <a:cs typeface="Book Antiqua"/>
              </a:rPr>
              <a:t> </a:t>
            </a:r>
            <a:r>
              <a:rPr sz="668" spc="-3" dirty="0">
                <a:solidFill>
                  <a:srgbClr val="231F20"/>
                </a:solidFill>
                <a:latin typeface="Book Antiqua"/>
                <a:cs typeface="Book Antiqua"/>
              </a:rPr>
              <a:t>campus.</a:t>
            </a:r>
            <a:endParaRPr sz="668">
              <a:latin typeface="Book Antiqua"/>
              <a:cs typeface="Book Antiqua"/>
            </a:endParaRPr>
          </a:p>
          <a:p>
            <a:pPr marL="254008" indent="-95836">
              <a:spcBef>
                <a:spcPts val="34"/>
              </a:spcBef>
              <a:buAutoNum type="arabicPeriod"/>
              <a:tabLst>
                <a:tab pos="254432" algn="l"/>
              </a:tabLst>
            </a:pPr>
            <a:r>
              <a:rPr sz="668" spc="-3" dirty="0">
                <a:solidFill>
                  <a:srgbClr val="231F20"/>
                </a:solidFill>
                <a:latin typeface="Book Antiqua"/>
                <a:cs typeface="Book Antiqua"/>
              </a:rPr>
              <a:t>It </a:t>
            </a:r>
            <a:r>
              <a:rPr sz="668" spc="-14" dirty="0">
                <a:solidFill>
                  <a:srgbClr val="231F20"/>
                </a:solidFill>
                <a:latin typeface="Book Antiqua"/>
                <a:cs typeface="Book Antiqua"/>
              </a:rPr>
              <a:t>would  </a:t>
            </a:r>
            <a:r>
              <a:rPr sz="668" spc="3" dirty="0">
                <a:solidFill>
                  <a:srgbClr val="231F20"/>
                </a:solidFill>
                <a:latin typeface="Book Antiqua"/>
                <a:cs typeface="Book Antiqua"/>
              </a:rPr>
              <a:t>be </a:t>
            </a:r>
            <a:r>
              <a:rPr sz="668" spc="-7" dirty="0">
                <a:solidFill>
                  <a:srgbClr val="231F20"/>
                </a:solidFill>
                <a:latin typeface="Book Antiqua"/>
                <a:cs typeface="Book Antiqua"/>
              </a:rPr>
              <a:t>much </a:t>
            </a:r>
            <a:r>
              <a:rPr sz="668" dirty="0">
                <a:solidFill>
                  <a:srgbClr val="231F20"/>
                </a:solidFill>
                <a:latin typeface="Book Antiqua"/>
                <a:cs typeface="Book Antiqua"/>
              </a:rPr>
              <a:t>more (exciting </a:t>
            </a:r>
            <a:r>
              <a:rPr sz="668" spc="-34" dirty="0">
                <a:solidFill>
                  <a:srgbClr val="231F20"/>
                </a:solidFill>
                <a:latin typeface="Book Antiqua"/>
                <a:cs typeface="Book Antiqua"/>
              </a:rPr>
              <a:t>/ </a:t>
            </a:r>
            <a:r>
              <a:rPr sz="668" spc="3" dirty="0">
                <a:solidFill>
                  <a:srgbClr val="231F20"/>
                </a:solidFill>
                <a:latin typeface="Book Antiqua"/>
                <a:cs typeface="Book Antiqua"/>
              </a:rPr>
              <a:t>excited) to </a:t>
            </a:r>
            <a:r>
              <a:rPr sz="668" spc="-7" dirty="0">
                <a:solidFill>
                  <a:srgbClr val="231F20"/>
                </a:solidFill>
                <a:latin typeface="Book Antiqua"/>
                <a:cs typeface="Book Antiqua"/>
              </a:rPr>
              <a:t>live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a:t>
            </a:r>
            <a:r>
              <a:rPr sz="668" spc="50" dirty="0">
                <a:solidFill>
                  <a:srgbClr val="231F20"/>
                </a:solidFill>
                <a:latin typeface="Book Antiqua"/>
                <a:cs typeface="Book Antiqua"/>
              </a:rPr>
              <a:t> </a:t>
            </a:r>
            <a:r>
              <a:rPr sz="668" spc="-3" dirty="0">
                <a:solidFill>
                  <a:srgbClr val="231F20"/>
                </a:solidFill>
                <a:latin typeface="Book Antiqua"/>
                <a:cs typeface="Book Antiqua"/>
              </a:rPr>
              <a:t>campus.</a:t>
            </a:r>
            <a:endParaRPr sz="668">
              <a:latin typeface="Book Antiqua"/>
              <a:cs typeface="Book Antiqua"/>
            </a:endParaRPr>
          </a:p>
          <a:p>
            <a:pPr marL="254008" marR="241286" indent="-95836">
              <a:lnSpc>
                <a:spcPct val="104200"/>
              </a:lnSpc>
              <a:buAutoNum type="arabicPeriod"/>
              <a:tabLst>
                <a:tab pos="254432" algn="l"/>
              </a:tabLst>
            </a:pPr>
            <a:r>
              <a:rPr sz="668" spc="-7" dirty="0">
                <a:solidFill>
                  <a:srgbClr val="231F20"/>
                </a:solidFill>
                <a:latin typeface="Book Antiqua"/>
                <a:cs typeface="Book Antiqua"/>
              </a:rPr>
              <a:t>People </a:t>
            </a:r>
            <a:r>
              <a:rPr sz="668" spc="-10" dirty="0">
                <a:solidFill>
                  <a:srgbClr val="231F20"/>
                </a:solidFill>
                <a:latin typeface="Book Antiqua"/>
                <a:cs typeface="Book Antiqua"/>
              </a:rPr>
              <a:t>who </a:t>
            </a:r>
            <a:r>
              <a:rPr sz="668" spc="-7" dirty="0">
                <a:solidFill>
                  <a:srgbClr val="231F20"/>
                </a:solidFill>
                <a:latin typeface="Book Antiqua"/>
                <a:cs typeface="Book Antiqua"/>
              </a:rPr>
              <a:t>live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 </a:t>
            </a:r>
            <a:r>
              <a:rPr sz="668" spc="-7" dirty="0">
                <a:solidFill>
                  <a:srgbClr val="231F20"/>
                </a:solidFill>
                <a:latin typeface="Book Antiqua"/>
                <a:cs typeface="Book Antiqua"/>
              </a:rPr>
              <a:t>campus </a:t>
            </a:r>
            <a:r>
              <a:rPr sz="668" spc="10" dirty="0">
                <a:solidFill>
                  <a:srgbClr val="231F20"/>
                </a:solidFill>
                <a:latin typeface="Book Antiqua"/>
                <a:cs typeface="Book Antiqua"/>
              </a:rPr>
              <a:t>are </a:t>
            </a:r>
            <a:r>
              <a:rPr sz="668" spc="-17" dirty="0">
                <a:solidFill>
                  <a:srgbClr val="231F20"/>
                </a:solidFill>
                <a:latin typeface="Book Antiqua"/>
                <a:cs typeface="Book Antiqua"/>
              </a:rPr>
              <a:t>simply </a:t>
            </a:r>
            <a:r>
              <a:rPr sz="668" dirty="0">
                <a:solidFill>
                  <a:srgbClr val="231F20"/>
                </a:solidFill>
                <a:latin typeface="Book Antiqua"/>
                <a:cs typeface="Book Antiqua"/>
              </a:rPr>
              <a:t>(frightening </a:t>
            </a:r>
            <a:r>
              <a:rPr sz="668" spc="-34" dirty="0">
                <a:solidFill>
                  <a:srgbClr val="231F20"/>
                </a:solidFill>
                <a:latin typeface="Book Antiqua"/>
                <a:cs typeface="Book Antiqua"/>
              </a:rPr>
              <a:t>/ </a:t>
            </a:r>
            <a:r>
              <a:rPr sz="668" spc="3" dirty="0">
                <a:solidFill>
                  <a:srgbClr val="231F20"/>
                </a:solidFill>
                <a:latin typeface="Book Antiqua"/>
                <a:cs typeface="Book Antiqua"/>
              </a:rPr>
              <a:t>frightened)  </a:t>
            </a:r>
            <a:r>
              <a:rPr sz="668" spc="-3" dirty="0">
                <a:solidFill>
                  <a:srgbClr val="231F20"/>
                </a:solidFill>
                <a:latin typeface="Book Antiqua"/>
                <a:cs typeface="Book Antiqua"/>
              </a:rPr>
              <a:t>of</a:t>
            </a:r>
            <a:r>
              <a:rPr sz="668" spc="17" dirty="0">
                <a:solidFill>
                  <a:srgbClr val="231F20"/>
                </a:solidFill>
                <a:latin typeface="Book Antiqua"/>
                <a:cs typeface="Book Antiqua"/>
              </a:rPr>
              <a:t> </a:t>
            </a:r>
            <a:r>
              <a:rPr sz="668" spc="-3" dirty="0">
                <a:solidFill>
                  <a:srgbClr val="231F20"/>
                </a:solidFill>
                <a:latin typeface="Book Antiqua"/>
                <a:cs typeface="Book Antiqua"/>
              </a:rPr>
              <a:t>responsibility.</a:t>
            </a:r>
            <a:endParaRPr sz="668">
              <a:latin typeface="Book Antiqua"/>
              <a:cs typeface="Book Antiqua"/>
            </a:endParaRPr>
          </a:p>
          <a:p>
            <a:pPr marL="254008" indent="-95836">
              <a:spcBef>
                <a:spcPts val="34"/>
              </a:spcBef>
              <a:buAutoNum type="arabicPeriod"/>
              <a:tabLst>
                <a:tab pos="254432" algn="l"/>
              </a:tabLst>
            </a:pPr>
            <a:r>
              <a:rPr sz="668" spc="-14" dirty="0">
                <a:solidFill>
                  <a:srgbClr val="231F20"/>
                </a:solidFill>
                <a:latin typeface="Book Antiqua"/>
                <a:cs typeface="Book Antiqua"/>
              </a:rPr>
              <a:t>Living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 </a:t>
            </a:r>
            <a:r>
              <a:rPr sz="668" spc="-3" dirty="0">
                <a:solidFill>
                  <a:srgbClr val="231F20"/>
                </a:solidFill>
                <a:latin typeface="Book Antiqua"/>
                <a:cs typeface="Book Antiqua"/>
              </a:rPr>
              <a:t>campus is </a:t>
            </a:r>
            <a:r>
              <a:rPr sz="668" spc="10" dirty="0">
                <a:solidFill>
                  <a:srgbClr val="231F20"/>
                </a:solidFill>
                <a:latin typeface="Book Antiqua"/>
                <a:cs typeface="Book Antiqua"/>
              </a:rPr>
              <a:t>a </a:t>
            </a:r>
            <a:r>
              <a:rPr sz="668" spc="-3" dirty="0">
                <a:solidFill>
                  <a:srgbClr val="231F20"/>
                </a:solidFill>
                <a:latin typeface="Book Antiqua"/>
                <a:cs typeface="Book Antiqua"/>
              </a:rPr>
              <a:t>bit </a:t>
            </a:r>
            <a:r>
              <a:rPr sz="668" spc="7" dirty="0">
                <a:solidFill>
                  <a:srgbClr val="231F20"/>
                </a:solidFill>
                <a:latin typeface="Book Antiqua"/>
                <a:cs typeface="Book Antiqua"/>
              </a:rPr>
              <a:t>(boring </a:t>
            </a:r>
            <a:r>
              <a:rPr sz="668" spc="-34" dirty="0">
                <a:solidFill>
                  <a:srgbClr val="231F20"/>
                </a:solidFill>
                <a:latin typeface="Book Antiqua"/>
                <a:cs typeface="Book Antiqua"/>
              </a:rPr>
              <a:t>/</a:t>
            </a:r>
            <a:r>
              <a:rPr sz="668" spc="-20" dirty="0">
                <a:solidFill>
                  <a:srgbClr val="231F20"/>
                </a:solidFill>
                <a:latin typeface="Book Antiqua"/>
                <a:cs typeface="Book Antiqua"/>
              </a:rPr>
              <a:t> </a:t>
            </a:r>
            <a:r>
              <a:rPr sz="668" dirty="0">
                <a:solidFill>
                  <a:srgbClr val="231F20"/>
                </a:solidFill>
                <a:latin typeface="Book Antiqua"/>
                <a:cs typeface="Book Antiqua"/>
              </a:rPr>
              <a:t>bored).</a:t>
            </a:r>
            <a:endParaRPr sz="668">
              <a:latin typeface="Book Antiqua"/>
              <a:cs typeface="Book Antiqua"/>
            </a:endParaRPr>
          </a:p>
          <a:p>
            <a:pPr marL="254008" indent="-95836">
              <a:spcBef>
                <a:spcPts val="30"/>
              </a:spcBef>
              <a:buAutoNum type="arabicPeriod"/>
              <a:tabLst>
                <a:tab pos="254432" algn="l"/>
              </a:tabLst>
            </a:pPr>
            <a:r>
              <a:rPr sz="668" spc="-14" dirty="0">
                <a:solidFill>
                  <a:srgbClr val="231F20"/>
                </a:solidFill>
                <a:latin typeface="Book Antiqua"/>
                <a:cs typeface="Book Antiqua"/>
              </a:rPr>
              <a:t>Living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 </a:t>
            </a:r>
            <a:r>
              <a:rPr sz="668" spc="-3" dirty="0">
                <a:solidFill>
                  <a:srgbClr val="231F20"/>
                </a:solidFill>
                <a:latin typeface="Book Antiqua"/>
                <a:cs typeface="Book Antiqua"/>
              </a:rPr>
              <a:t>campus, </a:t>
            </a:r>
            <a:r>
              <a:rPr sz="668" dirty="0">
                <a:solidFill>
                  <a:srgbClr val="231F20"/>
                </a:solidFill>
                <a:latin typeface="Book Antiqua"/>
                <a:cs typeface="Book Antiqua"/>
              </a:rPr>
              <a:t>one gets </a:t>
            </a:r>
            <a:r>
              <a:rPr sz="668" spc="10" dirty="0">
                <a:solidFill>
                  <a:srgbClr val="231F20"/>
                </a:solidFill>
                <a:latin typeface="Book Antiqua"/>
                <a:cs typeface="Book Antiqua"/>
              </a:rPr>
              <a:t>a </a:t>
            </a:r>
            <a:r>
              <a:rPr sz="668" dirty="0">
                <a:solidFill>
                  <a:srgbClr val="231F20"/>
                </a:solidFill>
                <a:latin typeface="Book Antiqua"/>
                <a:cs typeface="Book Antiqua"/>
              </a:rPr>
              <a:t>lot </a:t>
            </a:r>
            <a:r>
              <a:rPr sz="668" spc="-3" dirty="0">
                <a:solidFill>
                  <a:srgbClr val="231F20"/>
                </a:solidFill>
                <a:latin typeface="Book Antiqua"/>
                <a:cs typeface="Book Antiqua"/>
              </a:rPr>
              <a:t>of </a:t>
            </a:r>
            <a:r>
              <a:rPr sz="668" dirty="0">
                <a:solidFill>
                  <a:srgbClr val="231F20"/>
                </a:solidFill>
                <a:latin typeface="Book Antiqua"/>
                <a:cs typeface="Book Antiqua"/>
              </a:rPr>
              <a:t>(annoying </a:t>
            </a:r>
            <a:r>
              <a:rPr sz="668" spc="-34" dirty="0">
                <a:solidFill>
                  <a:srgbClr val="231F20"/>
                </a:solidFill>
                <a:latin typeface="Book Antiqua"/>
                <a:cs typeface="Book Antiqua"/>
              </a:rPr>
              <a:t>/ </a:t>
            </a:r>
            <a:r>
              <a:rPr sz="668" dirty="0">
                <a:solidFill>
                  <a:srgbClr val="231F20"/>
                </a:solidFill>
                <a:latin typeface="Book Antiqua"/>
                <a:cs typeface="Book Antiqua"/>
              </a:rPr>
              <a:t>annoyed)</a:t>
            </a:r>
            <a:r>
              <a:rPr sz="668" spc="34" dirty="0">
                <a:solidFill>
                  <a:srgbClr val="231F20"/>
                </a:solidFill>
                <a:latin typeface="Book Antiqua"/>
                <a:cs typeface="Book Antiqua"/>
              </a:rPr>
              <a:t> </a:t>
            </a:r>
            <a:r>
              <a:rPr sz="668" dirty="0">
                <a:solidFill>
                  <a:srgbClr val="231F20"/>
                </a:solidFill>
                <a:latin typeface="Book Antiqua"/>
                <a:cs typeface="Book Antiqua"/>
              </a:rPr>
              <a:t>neighbours.</a:t>
            </a:r>
            <a:endParaRPr sz="668">
              <a:latin typeface="Book Antiqua"/>
              <a:cs typeface="Book Antiqua"/>
            </a:endParaRPr>
          </a:p>
          <a:p>
            <a:pPr marL="254008" indent="-95836">
              <a:spcBef>
                <a:spcPts val="30"/>
              </a:spcBef>
              <a:buAutoNum type="arabicPeriod"/>
              <a:tabLst>
                <a:tab pos="254008" algn="l"/>
              </a:tabLst>
            </a:pPr>
            <a:r>
              <a:rPr sz="668" dirty="0">
                <a:solidFill>
                  <a:srgbClr val="231F20"/>
                </a:solidFill>
                <a:latin typeface="Book Antiqua"/>
                <a:cs typeface="Book Antiqua"/>
              </a:rPr>
              <a:t>The</a:t>
            </a:r>
            <a:r>
              <a:rPr sz="668" spc="-27" dirty="0">
                <a:solidFill>
                  <a:srgbClr val="231F20"/>
                </a:solidFill>
                <a:latin typeface="Book Antiqua"/>
                <a:cs typeface="Book Antiqua"/>
              </a:rPr>
              <a:t> </a:t>
            </a:r>
            <a:r>
              <a:rPr sz="668" spc="-3" dirty="0">
                <a:solidFill>
                  <a:srgbClr val="231F20"/>
                </a:solidFill>
                <a:latin typeface="Book Antiqua"/>
                <a:cs typeface="Book Antiqua"/>
              </a:rPr>
              <a:t>food</a:t>
            </a:r>
            <a:r>
              <a:rPr sz="668" spc="-27" dirty="0">
                <a:solidFill>
                  <a:srgbClr val="231F20"/>
                </a:solidFill>
                <a:latin typeface="Book Antiqua"/>
                <a:cs typeface="Book Antiqua"/>
              </a:rPr>
              <a:t> </a:t>
            </a:r>
            <a:r>
              <a:rPr sz="668" spc="-3" dirty="0">
                <a:solidFill>
                  <a:srgbClr val="231F20"/>
                </a:solidFill>
                <a:latin typeface="Book Antiqua"/>
                <a:cs typeface="Book Antiqua"/>
              </a:rPr>
              <a:t>offered</a:t>
            </a:r>
            <a:r>
              <a:rPr sz="668" spc="-27" dirty="0">
                <a:solidFill>
                  <a:srgbClr val="231F20"/>
                </a:solidFill>
                <a:latin typeface="Book Antiqua"/>
                <a:cs typeface="Book Antiqua"/>
              </a:rPr>
              <a:t> </a:t>
            </a:r>
            <a:r>
              <a:rPr sz="668" spc="-20" dirty="0">
                <a:solidFill>
                  <a:srgbClr val="231F20"/>
                </a:solidFill>
                <a:latin typeface="Book Antiqua"/>
                <a:cs typeface="Book Antiqua"/>
              </a:rPr>
              <a:t>by</a:t>
            </a:r>
            <a:r>
              <a:rPr sz="668" spc="-27" dirty="0">
                <a:solidFill>
                  <a:srgbClr val="231F20"/>
                </a:solidFill>
                <a:latin typeface="Book Antiqua"/>
                <a:cs typeface="Book Antiqua"/>
              </a:rPr>
              <a:t> </a:t>
            </a:r>
            <a:r>
              <a:rPr sz="668" dirty="0">
                <a:solidFill>
                  <a:srgbClr val="231F20"/>
                </a:solidFill>
                <a:latin typeface="Book Antiqua"/>
                <a:cs typeface="Book Antiqua"/>
              </a:rPr>
              <a:t>canteens</a:t>
            </a:r>
            <a:r>
              <a:rPr sz="668" spc="-27" dirty="0">
                <a:solidFill>
                  <a:srgbClr val="231F20"/>
                </a:solidFill>
                <a:latin typeface="Book Antiqua"/>
                <a:cs typeface="Book Antiqua"/>
              </a:rPr>
              <a:t> </a:t>
            </a:r>
            <a:r>
              <a:rPr sz="668" spc="7" dirty="0">
                <a:solidFill>
                  <a:srgbClr val="231F20"/>
                </a:solidFill>
                <a:latin typeface="Book Antiqua"/>
                <a:cs typeface="Book Antiqua"/>
              </a:rPr>
              <a:t>on/</a:t>
            </a:r>
            <a:r>
              <a:rPr sz="668" spc="-90" dirty="0">
                <a:solidFill>
                  <a:srgbClr val="231F20"/>
                </a:solidFill>
                <a:latin typeface="Book Antiqua"/>
                <a:cs typeface="Book Antiqua"/>
              </a:rPr>
              <a:t> </a:t>
            </a:r>
            <a:r>
              <a:rPr sz="668" spc="-3" dirty="0">
                <a:solidFill>
                  <a:srgbClr val="231F20"/>
                </a:solidFill>
                <a:latin typeface="Book Antiqua"/>
                <a:cs typeface="Book Antiqua"/>
              </a:rPr>
              <a:t>off</a:t>
            </a:r>
            <a:r>
              <a:rPr sz="668" spc="-27" dirty="0">
                <a:solidFill>
                  <a:srgbClr val="231F20"/>
                </a:solidFill>
                <a:latin typeface="Book Antiqua"/>
                <a:cs typeface="Book Antiqua"/>
              </a:rPr>
              <a:t> </a:t>
            </a:r>
            <a:r>
              <a:rPr sz="668" spc="-10" dirty="0">
                <a:solidFill>
                  <a:srgbClr val="231F20"/>
                </a:solidFill>
                <a:latin typeface="Book Antiqua"/>
                <a:cs typeface="Book Antiqua"/>
              </a:rPr>
              <a:t>campus</a:t>
            </a:r>
            <a:r>
              <a:rPr sz="668" spc="-27" dirty="0">
                <a:solidFill>
                  <a:srgbClr val="231F20"/>
                </a:solidFill>
                <a:latin typeface="Book Antiqua"/>
                <a:cs typeface="Book Antiqua"/>
              </a:rPr>
              <a:t> </a:t>
            </a:r>
            <a:r>
              <a:rPr sz="668" spc="-7" dirty="0">
                <a:solidFill>
                  <a:srgbClr val="231F20"/>
                </a:solidFill>
                <a:latin typeface="Book Antiqua"/>
                <a:cs typeface="Book Antiqua"/>
              </a:rPr>
              <a:t>is</a:t>
            </a:r>
            <a:r>
              <a:rPr sz="668" spc="-27" dirty="0">
                <a:solidFill>
                  <a:srgbClr val="231F20"/>
                </a:solidFill>
                <a:latin typeface="Book Antiqua"/>
                <a:cs typeface="Book Antiqua"/>
              </a:rPr>
              <a:t> </a:t>
            </a:r>
            <a:r>
              <a:rPr sz="668" spc="3" dirty="0">
                <a:solidFill>
                  <a:srgbClr val="231F20"/>
                </a:solidFill>
                <a:latin typeface="Book Antiqua"/>
                <a:cs typeface="Book Antiqua"/>
              </a:rPr>
              <a:t>often</a:t>
            </a:r>
            <a:r>
              <a:rPr sz="668" spc="-27" dirty="0">
                <a:solidFill>
                  <a:srgbClr val="231F20"/>
                </a:solidFill>
                <a:latin typeface="Book Antiqua"/>
                <a:cs typeface="Book Antiqua"/>
              </a:rPr>
              <a:t> </a:t>
            </a:r>
            <a:r>
              <a:rPr sz="668" spc="-7" dirty="0">
                <a:solidFill>
                  <a:srgbClr val="231F20"/>
                </a:solidFill>
                <a:latin typeface="Book Antiqua"/>
                <a:cs typeface="Book Antiqua"/>
              </a:rPr>
              <a:t>(disgusting</a:t>
            </a:r>
            <a:r>
              <a:rPr sz="668" spc="-90" dirty="0">
                <a:solidFill>
                  <a:srgbClr val="231F20"/>
                </a:solidFill>
                <a:latin typeface="Book Antiqua"/>
                <a:cs typeface="Book Antiqua"/>
              </a:rPr>
              <a:t> </a:t>
            </a:r>
            <a:r>
              <a:rPr sz="668" spc="-34" dirty="0">
                <a:solidFill>
                  <a:srgbClr val="231F20"/>
                </a:solidFill>
                <a:latin typeface="Book Antiqua"/>
                <a:cs typeface="Book Antiqua"/>
              </a:rPr>
              <a:t>/</a:t>
            </a:r>
            <a:r>
              <a:rPr sz="668" spc="-90" dirty="0">
                <a:solidFill>
                  <a:srgbClr val="231F20"/>
                </a:solidFill>
                <a:latin typeface="Book Antiqua"/>
                <a:cs typeface="Book Antiqua"/>
              </a:rPr>
              <a:t> </a:t>
            </a:r>
            <a:r>
              <a:rPr sz="668" spc="-3" dirty="0">
                <a:solidFill>
                  <a:srgbClr val="231F20"/>
                </a:solidFill>
                <a:latin typeface="Book Antiqua"/>
                <a:cs typeface="Book Antiqua"/>
              </a:rPr>
              <a:t>disgusted).</a:t>
            </a:r>
            <a:endParaRPr sz="668">
              <a:latin typeface="Book Antiqua"/>
              <a:cs typeface="Book Antiqua"/>
            </a:endParaRPr>
          </a:p>
          <a:p>
            <a:pPr marL="254008" marR="437623" indent="-95836">
              <a:lnSpc>
                <a:spcPct val="104200"/>
              </a:lnSpc>
              <a:buAutoNum type="arabicPeriod"/>
              <a:tabLst>
                <a:tab pos="254432" algn="l"/>
              </a:tabLst>
            </a:pPr>
            <a:r>
              <a:rPr sz="668" dirty="0">
                <a:solidFill>
                  <a:srgbClr val="231F20"/>
                </a:solidFill>
                <a:latin typeface="Book Antiqua"/>
                <a:cs typeface="Book Antiqua"/>
              </a:rPr>
              <a:t>Students </a:t>
            </a:r>
            <a:r>
              <a:rPr sz="668" spc="-7" dirty="0">
                <a:solidFill>
                  <a:srgbClr val="231F20"/>
                </a:solidFill>
                <a:latin typeface="Book Antiqua"/>
                <a:cs typeface="Book Antiqua"/>
              </a:rPr>
              <a:t>living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 </a:t>
            </a:r>
            <a:r>
              <a:rPr sz="668" spc="-3" dirty="0">
                <a:solidFill>
                  <a:srgbClr val="231F20"/>
                </a:solidFill>
                <a:latin typeface="Book Antiqua"/>
                <a:cs typeface="Book Antiqua"/>
              </a:rPr>
              <a:t>campus </a:t>
            </a:r>
            <a:r>
              <a:rPr sz="668" dirty="0">
                <a:solidFill>
                  <a:srgbClr val="231F20"/>
                </a:solidFill>
                <a:latin typeface="Book Antiqua"/>
                <a:cs typeface="Book Antiqua"/>
              </a:rPr>
              <a:t>more </a:t>
            </a:r>
            <a:r>
              <a:rPr sz="668" spc="3" dirty="0">
                <a:solidFill>
                  <a:srgbClr val="231F20"/>
                </a:solidFill>
                <a:latin typeface="Book Antiqua"/>
                <a:cs typeface="Book Antiqua"/>
              </a:rPr>
              <a:t>often feel </a:t>
            </a:r>
            <a:r>
              <a:rPr sz="668" dirty="0">
                <a:solidFill>
                  <a:srgbClr val="231F20"/>
                </a:solidFill>
                <a:latin typeface="Book Antiqua"/>
                <a:cs typeface="Book Antiqua"/>
              </a:rPr>
              <a:t>(embarrassing </a:t>
            </a:r>
            <a:r>
              <a:rPr sz="668" spc="-34" dirty="0">
                <a:solidFill>
                  <a:srgbClr val="231F20"/>
                </a:solidFill>
                <a:latin typeface="Book Antiqua"/>
                <a:cs typeface="Book Antiqua"/>
              </a:rPr>
              <a:t>/  </a:t>
            </a:r>
            <a:r>
              <a:rPr sz="668" spc="3" dirty="0">
                <a:solidFill>
                  <a:srgbClr val="231F20"/>
                </a:solidFill>
                <a:latin typeface="Book Antiqua"/>
                <a:cs typeface="Book Antiqua"/>
              </a:rPr>
              <a:t>embarrassed) </a:t>
            </a:r>
            <a:r>
              <a:rPr sz="668" spc="7" dirty="0">
                <a:solidFill>
                  <a:srgbClr val="231F20"/>
                </a:solidFill>
                <a:latin typeface="Book Antiqua"/>
                <a:cs typeface="Book Antiqua"/>
              </a:rPr>
              <a:t>after </a:t>
            </a:r>
            <a:r>
              <a:rPr sz="668" spc="-3" dirty="0">
                <a:solidFill>
                  <a:srgbClr val="231F20"/>
                </a:solidFill>
                <a:latin typeface="Book Antiqua"/>
                <a:cs typeface="Book Antiqua"/>
              </a:rPr>
              <a:t>some  </a:t>
            </a:r>
            <a:r>
              <a:rPr sz="668" spc="-10" dirty="0">
                <a:solidFill>
                  <a:srgbClr val="231F20"/>
                </a:solidFill>
                <a:latin typeface="Book Antiqua"/>
                <a:cs typeface="Book Antiqua"/>
              </a:rPr>
              <a:t>wild  </a:t>
            </a:r>
            <a:r>
              <a:rPr sz="668" spc="-3" dirty="0">
                <a:solidFill>
                  <a:srgbClr val="231F20"/>
                </a:solidFill>
                <a:latin typeface="Book Antiqua"/>
                <a:cs typeface="Book Antiqua"/>
              </a:rPr>
              <a:t>weekend</a:t>
            </a:r>
            <a:r>
              <a:rPr sz="668" spc="-74" dirty="0">
                <a:solidFill>
                  <a:srgbClr val="231F20"/>
                </a:solidFill>
                <a:latin typeface="Book Antiqua"/>
                <a:cs typeface="Book Antiqua"/>
              </a:rPr>
              <a:t> </a:t>
            </a:r>
            <a:r>
              <a:rPr sz="668" spc="3" dirty="0">
                <a:solidFill>
                  <a:srgbClr val="231F20"/>
                </a:solidFill>
                <a:latin typeface="Book Antiqua"/>
                <a:cs typeface="Book Antiqua"/>
              </a:rPr>
              <a:t>parties.</a:t>
            </a:r>
            <a:endParaRPr sz="668">
              <a:latin typeface="Book Antiqua"/>
              <a:cs typeface="Book Antiqua"/>
            </a:endParaRPr>
          </a:p>
          <a:p>
            <a:pPr marL="254008" marR="306590" indent="-95836">
              <a:lnSpc>
                <a:spcPct val="104200"/>
              </a:lnSpc>
              <a:buAutoNum type="arabicPeriod"/>
              <a:tabLst>
                <a:tab pos="254856" algn="l"/>
              </a:tabLst>
            </a:pPr>
            <a:r>
              <a:rPr sz="668" dirty="0">
                <a:solidFill>
                  <a:srgbClr val="231F20"/>
                </a:solidFill>
                <a:latin typeface="Book Antiqua"/>
                <a:cs typeface="Book Antiqua"/>
              </a:rPr>
              <a:t>Dealing with </a:t>
            </a:r>
            <a:r>
              <a:rPr sz="668" spc="7" dirty="0">
                <a:solidFill>
                  <a:srgbClr val="231F20"/>
                </a:solidFill>
                <a:latin typeface="Book Antiqua"/>
                <a:cs typeface="Book Antiqua"/>
              </a:rPr>
              <a:t>all the </a:t>
            </a:r>
            <a:r>
              <a:rPr sz="668" dirty="0">
                <a:solidFill>
                  <a:srgbClr val="231F20"/>
                </a:solidFill>
                <a:latin typeface="Book Antiqua"/>
                <a:cs typeface="Book Antiqua"/>
              </a:rPr>
              <a:t>on </a:t>
            </a:r>
            <a:r>
              <a:rPr sz="668" spc="-34" dirty="0">
                <a:solidFill>
                  <a:srgbClr val="231F20"/>
                </a:solidFill>
                <a:latin typeface="Book Antiqua"/>
                <a:cs typeface="Book Antiqua"/>
              </a:rPr>
              <a:t>/ </a:t>
            </a:r>
            <a:r>
              <a:rPr sz="668" dirty="0">
                <a:solidFill>
                  <a:srgbClr val="231F20"/>
                </a:solidFill>
                <a:latin typeface="Book Antiqua"/>
                <a:cs typeface="Book Antiqua"/>
              </a:rPr>
              <a:t>off </a:t>
            </a:r>
            <a:r>
              <a:rPr sz="668" spc="-3" dirty="0">
                <a:solidFill>
                  <a:srgbClr val="231F20"/>
                </a:solidFill>
                <a:latin typeface="Book Antiqua"/>
                <a:cs typeface="Book Antiqua"/>
              </a:rPr>
              <a:t>campus </a:t>
            </a:r>
            <a:r>
              <a:rPr sz="668" spc="-7" dirty="0">
                <a:solidFill>
                  <a:srgbClr val="231F20"/>
                </a:solidFill>
                <a:latin typeface="Book Antiqua"/>
                <a:cs typeface="Book Antiqua"/>
              </a:rPr>
              <a:t>problems </a:t>
            </a:r>
            <a:r>
              <a:rPr sz="668" spc="10" dirty="0">
                <a:solidFill>
                  <a:srgbClr val="231F20"/>
                </a:solidFill>
                <a:latin typeface="Book Antiqua"/>
                <a:cs typeface="Book Antiqua"/>
              </a:rPr>
              <a:t>can </a:t>
            </a:r>
            <a:r>
              <a:rPr sz="668" spc="3" dirty="0">
                <a:solidFill>
                  <a:srgbClr val="231F20"/>
                </a:solidFill>
                <a:latin typeface="Book Antiqua"/>
                <a:cs typeface="Book Antiqua"/>
              </a:rPr>
              <a:t>be </a:t>
            </a:r>
            <a:r>
              <a:rPr sz="668" spc="10" dirty="0">
                <a:solidFill>
                  <a:srgbClr val="231F20"/>
                </a:solidFill>
                <a:latin typeface="Book Antiqua"/>
                <a:cs typeface="Book Antiqua"/>
              </a:rPr>
              <a:t>a </a:t>
            </a:r>
            <a:r>
              <a:rPr sz="668" dirty="0">
                <a:solidFill>
                  <a:srgbClr val="231F20"/>
                </a:solidFill>
                <a:latin typeface="Book Antiqua"/>
                <a:cs typeface="Book Antiqua"/>
              </a:rPr>
              <a:t>(shocking </a:t>
            </a:r>
            <a:r>
              <a:rPr sz="668" spc="-34" dirty="0">
                <a:solidFill>
                  <a:srgbClr val="231F20"/>
                </a:solidFill>
                <a:latin typeface="Book Antiqua"/>
                <a:cs typeface="Book Antiqua"/>
              </a:rPr>
              <a:t>/  </a:t>
            </a:r>
            <a:r>
              <a:rPr sz="668" dirty="0">
                <a:solidFill>
                  <a:srgbClr val="231F20"/>
                </a:solidFill>
                <a:latin typeface="Book Antiqua"/>
                <a:cs typeface="Book Antiqua"/>
              </a:rPr>
              <a:t>shocked)</a:t>
            </a:r>
            <a:r>
              <a:rPr sz="668" spc="50" dirty="0">
                <a:solidFill>
                  <a:srgbClr val="231F20"/>
                </a:solidFill>
                <a:latin typeface="Book Antiqua"/>
                <a:cs typeface="Book Antiqua"/>
              </a:rPr>
              <a:t> </a:t>
            </a:r>
            <a:r>
              <a:rPr sz="668" spc="3" dirty="0">
                <a:solidFill>
                  <a:srgbClr val="231F20"/>
                </a:solidFill>
                <a:latin typeface="Book Antiqua"/>
                <a:cs typeface="Book Antiqua"/>
              </a:rPr>
              <a:t>experience.</a:t>
            </a:r>
            <a:endParaRPr sz="668">
              <a:latin typeface="Book Antiqua"/>
              <a:cs typeface="Book Antiqua"/>
            </a:endParaRPr>
          </a:p>
          <a:p>
            <a:pPr marL="153083">
              <a:spcBef>
                <a:spcPts val="631"/>
              </a:spcBef>
            </a:pPr>
            <a:r>
              <a:rPr sz="668" dirty="0">
                <a:solidFill>
                  <a:srgbClr val="6D6E71"/>
                </a:solidFill>
                <a:latin typeface="Arial Narrow"/>
                <a:cs typeface="Arial Narrow"/>
              </a:rPr>
              <a:t>Unit </a:t>
            </a:r>
            <a:r>
              <a:rPr sz="668" spc="67" dirty="0">
                <a:solidFill>
                  <a:srgbClr val="6D6E71"/>
                </a:solidFill>
                <a:latin typeface="Arial Narrow"/>
                <a:cs typeface="Arial Narrow"/>
              </a:rPr>
              <a:t>2 </a:t>
            </a:r>
            <a:r>
              <a:rPr sz="668" spc="-17" dirty="0">
                <a:solidFill>
                  <a:srgbClr val="6D6E71"/>
                </a:solidFill>
                <a:latin typeface="Arial Narrow"/>
                <a:cs typeface="Arial Narrow"/>
              </a:rPr>
              <a:t>Lessons 7,</a:t>
            </a:r>
            <a:r>
              <a:rPr sz="668" spc="87" dirty="0">
                <a:solidFill>
                  <a:srgbClr val="6D6E71"/>
                </a:solidFill>
                <a:latin typeface="Arial Narrow"/>
                <a:cs typeface="Arial Narrow"/>
              </a:rPr>
              <a:t> </a:t>
            </a:r>
            <a:r>
              <a:rPr sz="668" spc="67" dirty="0">
                <a:solidFill>
                  <a:srgbClr val="6D6E71"/>
                </a:solidFill>
                <a:latin typeface="Arial Narrow"/>
                <a:cs typeface="Arial Narrow"/>
              </a:rPr>
              <a:t>8</a:t>
            </a:r>
            <a:endParaRPr sz="668">
              <a:latin typeface="Arial Narrow"/>
              <a:cs typeface="Arial Narrow"/>
            </a:endParaRPr>
          </a:p>
        </p:txBody>
      </p:sp>
      <p:sp>
        <p:nvSpPr>
          <p:cNvPr id="9" name="object 9"/>
          <p:cNvSpPr txBox="1"/>
          <p:nvPr/>
        </p:nvSpPr>
        <p:spPr>
          <a:xfrm>
            <a:off x="2937178" y="648166"/>
            <a:ext cx="3269705" cy="120339"/>
          </a:xfrm>
          <a:prstGeom prst="rect">
            <a:avLst/>
          </a:prstGeom>
        </p:spPr>
        <p:txBody>
          <a:bodyPr vert="horz" wrap="square" lIns="0" tIns="17384" rIns="0" bIns="0" rtlCol="0">
            <a:spAutoFit/>
          </a:bodyPr>
          <a:lstStyle/>
          <a:p>
            <a:pPr marL="248919">
              <a:spcBef>
                <a:spcPts val="137"/>
              </a:spcBef>
            </a:pPr>
            <a:r>
              <a:rPr sz="668" spc="60" dirty="0">
                <a:solidFill>
                  <a:srgbClr val="FFFFFF"/>
                </a:solidFill>
                <a:latin typeface="Calibri"/>
                <a:cs typeface="Calibri"/>
              </a:rPr>
              <a:t>NATASHA</a:t>
            </a:r>
            <a:r>
              <a:rPr sz="668" spc="-47" dirty="0">
                <a:solidFill>
                  <a:srgbClr val="FFFFFF"/>
                </a:solidFill>
                <a:latin typeface="Calibri"/>
                <a:cs typeface="Calibri"/>
              </a:rPr>
              <a:t> </a:t>
            </a:r>
            <a:r>
              <a:rPr sz="668" spc="67" dirty="0">
                <a:solidFill>
                  <a:srgbClr val="FFFFFF"/>
                </a:solidFill>
                <a:latin typeface="Calibri"/>
                <a:cs typeface="Calibri"/>
              </a:rPr>
              <a:t>107</a:t>
            </a:r>
            <a:endParaRPr sz="668">
              <a:latin typeface="Calibri"/>
              <a:cs typeface="Calibri"/>
            </a:endParaRPr>
          </a:p>
        </p:txBody>
      </p:sp>
      <p:sp>
        <p:nvSpPr>
          <p:cNvPr id="10" name="object 10"/>
          <p:cNvSpPr/>
          <p:nvPr/>
        </p:nvSpPr>
        <p:spPr>
          <a:xfrm>
            <a:off x="2937178" y="724263"/>
            <a:ext cx="3269705" cy="224737"/>
          </a:xfrm>
          <a:custGeom>
            <a:avLst/>
            <a:gdLst/>
            <a:ahLst/>
            <a:cxnLst/>
            <a:rect l="l" t="t" r="r" b="b"/>
            <a:pathLst>
              <a:path w="4896485" h="336550">
                <a:moveTo>
                  <a:pt x="0" y="336003"/>
                </a:moveTo>
                <a:lnTo>
                  <a:pt x="4896015" y="336003"/>
                </a:lnTo>
                <a:lnTo>
                  <a:pt x="4896015" y="0"/>
                </a:lnTo>
                <a:lnTo>
                  <a:pt x="0" y="0"/>
                </a:lnTo>
                <a:lnTo>
                  <a:pt x="0" y="336003"/>
                </a:lnTo>
                <a:close/>
              </a:path>
            </a:pathLst>
          </a:custGeom>
          <a:solidFill>
            <a:srgbClr val="D7D9DA"/>
          </a:solidFill>
        </p:spPr>
        <p:txBody>
          <a:bodyPr wrap="square" lIns="0" tIns="0" rIns="0" bIns="0" rtlCol="0"/>
          <a:lstStyle/>
          <a:p>
            <a:endParaRPr sz="1202"/>
          </a:p>
        </p:txBody>
      </p:sp>
      <p:sp>
        <p:nvSpPr>
          <p:cNvPr id="11" name="object 11"/>
          <p:cNvSpPr/>
          <p:nvPr/>
        </p:nvSpPr>
        <p:spPr>
          <a:xfrm>
            <a:off x="3131834" y="768837"/>
            <a:ext cx="2835922" cy="144595"/>
          </a:xfrm>
          <a:custGeom>
            <a:avLst/>
            <a:gdLst/>
            <a:ahLst/>
            <a:cxnLst/>
            <a:rect l="l" t="t" r="r" b="b"/>
            <a:pathLst>
              <a:path w="4246880" h="216534">
                <a:moveTo>
                  <a:pt x="4210304" y="0"/>
                </a:moveTo>
                <a:lnTo>
                  <a:pt x="36004" y="0"/>
                </a:lnTo>
                <a:lnTo>
                  <a:pt x="15189" y="562"/>
                </a:lnTo>
                <a:lnTo>
                  <a:pt x="4500" y="4500"/>
                </a:lnTo>
                <a:lnTo>
                  <a:pt x="562" y="15189"/>
                </a:lnTo>
                <a:lnTo>
                  <a:pt x="0" y="36004"/>
                </a:lnTo>
                <a:lnTo>
                  <a:pt x="0" y="179997"/>
                </a:lnTo>
                <a:lnTo>
                  <a:pt x="562" y="200812"/>
                </a:lnTo>
                <a:lnTo>
                  <a:pt x="4500" y="211501"/>
                </a:lnTo>
                <a:lnTo>
                  <a:pt x="15189" y="215439"/>
                </a:lnTo>
                <a:lnTo>
                  <a:pt x="36004" y="216001"/>
                </a:lnTo>
                <a:lnTo>
                  <a:pt x="4210304" y="216001"/>
                </a:lnTo>
                <a:lnTo>
                  <a:pt x="4231119" y="215439"/>
                </a:lnTo>
                <a:lnTo>
                  <a:pt x="4241807" y="211501"/>
                </a:lnTo>
                <a:lnTo>
                  <a:pt x="4245745" y="200812"/>
                </a:lnTo>
                <a:lnTo>
                  <a:pt x="4246308" y="179997"/>
                </a:lnTo>
                <a:lnTo>
                  <a:pt x="4246308" y="36004"/>
                </a:lnTo>
                <a:lnTo>
                  <a:pt x="4245745" y="15189"/>
                </a:lnTo>
                <a:lnTo>
                  <a:pt x="4241807" y="4500"/>
                </a:lnTo>
                <a:lnTo>
                  <a:pt x="4231119" y="562"/>
                </a:lnTo>
                <a:lnTo>
                  <a:pt x="4210304" y="0"/>
                </a:lnTo>
                <a:close/>
              </a:path>
            </a:pathLst>
          </a:custGeom>
          <a:solidFill>
            <a:srgbClr val="FFFFFF"/>
          </a:solidFill>
        </p:spPr>
        <p:txBody>
          <a:bodyPr wrap="square" lIns="0" tIns="0" rIns="0" bIns="0" rtlCol="0"/>
          <a:lstStyle/>
          <a:p>
            <a:endParaRPr sz="1202"/>
          </a:p>
        </p:txBody>
      </p:sp>
      <p:sp>
        <p:nvSpPr>
          <p:cNvPr id="12" name="object 12"/>
          <p:cNvSpPr/>
          <p:nvPr/>
        </p:nvSpPr>
        <p:spPr>
          <a:xfrm>
            <a:off x="2937178" y="555989"/>
            <a:ext cx="3269705" cy="168341"/>
          </a:xfrm>
          <a:custGeom>
            <a:avLst/>
            <a:gdLst/>
            <a:ahLst/>
            <a:cxnLst/>
            <a:rect l="l" t="t" r="r" b="b"/>
            <a:pathLst>
              <a:path w="4896485" h="252094">
                <a:moveTo>
                  <a:pt x="0" y="251993"/>
                </a:moveTo>
                <a:lnTo>
                  <a:pt x="4896015" y="251993"/>
                </a:lnTo>
                <a:lnTo>
                  <a:pt x="4896015" y="0"/>
                </a:lnTo>
                <a:lnTo>
                  <a:pt x="0" y="0"/>
                </a:lnTo>
                <a:lnTo>
                  <a:pt x="0" y="251993"/>
                </a:lnTo>
                <a:close/>
              </a:path>
            </a:pathLst>
          </a:custGeom>
          <a:solidFill>
            <a:srgbClr val="0CB14B"/>
          </a:solidFill>
        </p:spPr>
        <p:txBody>
          <a:bodyPr wrap="square" lIns="0" tIns="0" rIns="0" bIns="0" rtlCol="0"/>
          <a:lstStyle/>
          <a:p>
            <a:endParaRPr sz="1202"/>
          </a:p>
        </p:txBody>
      </p:sp>
      <p:sp>
        <p:nvSpPr>
          <p:cNvPr id="13" name="object 13"/>
          <p:cNvSpPr txBox="1"/>
          <p:nvPr/>
        </p:nvSpPr>
        <p:spPr>
          <a:xfrm>
            <a:off x="2928224" y="253031"/>
            <a:ext cx="3206949" cy="2740885"/>
          </a:xfrm>
          <a:prstGeom prst="rect">
            <a:avLst/>
          </a:prstGeom>
        </p:spPr>
        <p:txBody>
          <a:bodyPr vert="horz" wrap="square" lIns="0" tIns="28835" rIns="0" bIns="0" rtlCol="0">
            <a:spAutoFit/>
          </a:bodyPr>
          <a:lstStyle/>
          <a:p>
            <a:pPr marL="8481">
              <a:spcBef>
                <a:spcPts val="227"/>
              </a:spcBef>
            </a:pPr>
            <a:r>
              <a:rPr sz="734" spc="10" dirty="0">
                <a:solidFill>
                  <a:srgbClr val="0093D5"/>
                </a:solidFill>
                <a:latin typeface="Calibri"/>
                <a:cs typeface="Calibri"/>
              </a:rPr>
              <a:t>Identifying </a:t>
            </a:r>
            <a:r>
              <a:rPr sz="734" spc="3" dirty="0">
                <a:solidFill>
                  <a:srgbClr val="0093D5"/>
                </a:solidFill>
                <a:latin typeface="Calibri"/>
                <a:cs typeface="Calibri"/>
              </a:rPr>
              <a:t>main</a:t>
            </a:r>
            <a:r>
              <a:rPr sz="734" spc="103" dirty="0">
                <a:solidFill>
                  <a:srgbClr val="0093D5"/>
                </a:solidFill>
                <a:latin typeface="Calibri"/>
                <a:cs typeface="Calibri"/>
              </a:rPr>
              <a:t> </a:t>
            </a:r>
            <a:r>
              <a:rPr sz="734" dirty="0">
                <a:solidFill>
                  <a:srgbClr val="0093D5"/>
                </a:solidFill>
                <a:latin typeface="Calibri"/>
                <a:cs typeface="Calibri"/>
              </a:rPr>
              <a:t>points</a:t>
            </a:r>
            <a:endParaRPr sz="734">
              <a:latin typeface="Calibri"/>
              <a:cs typeface="Calibri"/>
            </a:endParaRPr>
          </a:p>
          <a:p>
            <a:pPr marL="75058">
              <a:spcBef>
                <a:spcPts val="153"/>
              </a:spcBef>
              <a:tabLst>
                <a:tab pos="224324" algn="l"/>
              </a:tabLst>
            </a:pPr>
            <a:r>
              <a:rPr sz="701" spc="67" dirty="0">
                <a:solidFill>
                  <a:srgbClr val="231F20"/>
                </a:solidFill>
                <a:latin typeface="Calibri"/>
                <a:cs typeface="Calibri"/>
              </a:rPr>
              <a:t>2	</a:t>
            </a:r>
            <a:r>
              <a:rPr sz="701" spc="27" dirty="0">
                <a:solidFill>
                  <a:srgbClr val="231F20"/>
                </a:solidFill>
                <a:latin typeface="Calibri"/>
                <a:cs typeface="Calibri"/>
              </a:rPr>
              <a:t>Read </a:t>
            </a:r>
            <a:r>
              <a:rPr sz="701" spc="34" dirty="0">
                <a:solidFill>
                  <a:srgbClr val="231F20"/>
                </a:solidFill>
                <a:latin typeface="Calibri"/>
                <a:cs typeface="Calibri"/>
              </a:rPr>
              <a:t>Natasha’s </a:t>
            </a:r>
            <a:r>
              <a:rPr sz="701" spc="27" dirty="0">
                <a:solidFill>
                  <a:srgbClr val="231F20"/>
                </a:solidFill>
                <a:latin typeface="Calibri"/>
                <a:cs typeface="Calibri"/>
              </a:rPr>
              <a:t>blog </a:t>
            </a:r>
            <a:r>
              <a:rPr sz="701" spc="23" dirty="0">
                <a:solidFill>
                  <a:srgbClr val="231F20"/>
                </a:solidFill>
                <a:latin typeface="Calibri"/>
                <a:cs typeface="Calibri"/>
              </a:rPr>
              <a:t>and </a:t>
            </a:r>
            <a:r>
              <a:rPr sz="701" spc="34" dirty="0">
                <a:solidFill>
                  <a:srgbClr val="231F20"/>
                </a:solidFill>
                <a:latin typeface="Calibri"/>
                <a:cs typeface="Calibri"/>
              </a:rPr>
              <a:t>say </a:t>
            </a:r>
            <a:r>
              <a:rPr sz="701" dirty="0">
                <a:solidFill>
                  <a:srgbClr val="231F20"/>
                </a:solidFill>
                <a:latin typeface="Calibri"/>
                <a:cs typeface="Calibri"/>
              </a:rPr>
              <a:t>what her </a:t>
            </a:r>
            <a:r>
              <a:rPr sz="701" spc="3" dirty="0">
                <a:solidFill>
                  <a:srgbClr val="231F20"/>
                </a:solidFill>
                <a:latin typeface="Calibri"/>
                <a:cs typeface="Calibri"/>
              </a:rPr>
              <a:t>main </a:t>
            </a:r>
            <a:r>
              <a:rPr sz="701" spc="7" dirty="0">
                <a:solidFill>
                  <a:srgbClr val="231F20"/>
                </a:solidFill>
                <a:latin typeface="Calibri"/>
                <a:cs typeface="Calibri"/>
              </a:rPr>
              <a:t>problem</a:t>
            </a:r>
            <a:r>
              <a:rPr sz="701" spc="143" dirty="0">
                <a:solidFill>
                  <a:srgbClr val="231F20"/>
                </a:solidFill>
                <a:latin typeface="Calibri"/>
                <a:cs typeface="Calibri"/>
              </a:rPr>
              <a:t> </a:t>
            </a:r>
            <a:r>
              <a:rPr sz="701" dirty="0">
                <a:solidFill>
                  <a:srgbClr val="231F20"/>
                </a:solidFill>
                <a:latin typeface="Calibri"/>
                <a:cs typeface="Calibri"/>
              </a:rPr>
              <a:t>is.</a:t>
            </a:r>
            <a:endParaRPr sz="701">
              <a:latin typeface="Calibri"/>
              <a:cs typeface="Calibri"/>
            </a:endParaRPr>
          </a:p>
          <a:p>
            <a:pPr marL="245951">
              <a:spcBef>
                <a:spcPts val="541"/>
              </a:spcBef>
            </a:pPr>
            <a:r>
              <a:rPr sz="668" spc="37" dirty="0">
                <a:solidFill>
                  <a:srgbClr val="FFFFFF"/>
                </a:solidFill>
                <a:latin typeface="Calibri"/>
                <a:cs typeface="Calibri"/>
              </a:rPr>
              <a:t>Natasha107</a:t>
            </a:r>
            <a:endParaRPr sz="668">
              <a:latin typeface="Calibri"/>
              <a:cs typeface="Calibri"/>
            </a:endParaRPr>
          </a:p>
          <a:p>
            <a:pPr marL="290052">
              <a:spcBef>
                <a:spcPts val="664"/>
              </a:spcBef>
            </a:pPr>
            <a:r>
              <a:rPr sz="734" spc="-20" dirty="0">
                <a:solidFill>
                  <a:srgbClr val="231F20"/>
                </a:solidFill>
                <a:latin typeface="Arial"/>
                <a:cs typeface="Arial"/>
                <a:hlinkClick r:id="rId5"/>
              </a:rPr>
              <a:t>www.community.livejournal.com/natasha107/</a:t>
            </a:r>
            <a:endParaRPr sz="734">
              <a:latin typeface="Arial"/>
              <a:cs typeface="Arial"/>
            </a:endParaRPr>
          </a:p>
          <a:p>
            <a:pPr>
              <a:spcBef>
                <a:spcPts val="34"/>
              </a:spcBef>
            </a:pPr>
            <a:endParaRPr sz="668">
              <a:latin typeface="Times New Roman"/>
              <a:cs typeface="Times New Roman"/>
            </a:endParaRPr>
          </a:p>
          <a:p>
            <a:pPr marL="640744" algn="just">
              <a:tabLst>
                <a:tab pos="2769914" algn="l"/>
              </a:tabLst>
            </a:pPr>
            <a:r>
              <a:rPr sz="668" b="1" spc="3" dirty="0">
                <a:solidFill>
                  <a:srgbClr val="231F20"/>
                </a:solidFill>
                <a:latin typeface="Cambria"/>
                <a:cs typeface="Cambria"/>
              </a:rPr>
              <a:t>Natasha107	</a:t>
            </a:r>
            <a:r>
              <a:rPr sz="668" i="1" spc="27" dirty="0">
                <a:solidFill>
                  <a:srgbClr val="231F20"/>
                </a:solidFill>
                <a:latin typeface="Book Antiqua"/>
                <a:cs typeface="Book Antiqua"/>
              </a:rPr>
              <a:t>10</a:t>
            </a:r>
            <a:r>
              <a:rPr sz="668" i="1" spc="-17" dirty="0">
                <a:solidFill>
                  <a:srgbClr val="231F20"/>
                </a:solidFill>
                <a:latin typeface="Book Antiqua"/>
                <a:cs typeface="Book Antiqua"/>
              </a:rPr>
              <a:t> </a:t>
            </a:r>
            <a:r>
              <a:rPr sz="668" i="1" dirty="0">
                <a:solidFill>
                  <a:srgbClr val="231F20"/>
                </a:solidFill>
                <a:latin typeface="Book Antiqua"/>
                <a:cs typeface="Book Antiqua"/>
              </a:rPr>
              <a:t>May</a:t>
            </a:r>
            <a:endParaRPr sz="668">
              <a:latin typeface="Book Antiqua"/>
              <a:cs typeface="Book Antiqua"/>
            </a:endParaRPr>
          </a:p>
          <a:p>
            <a:pPr marL="640744" marR="139937" algn="just">
              <a:lnSpc>
                <a:spcPct val="104200"/>
              </a:lnSpc>
            </a:pPr>
            <a:r>
              <a:rPr sz="668" spc="-7" dirty="0">
                <a:solidFill>
                  <a:srgbClr val="231F20"/>
                </a:solidFill>
                <a:latin typeface="Book Antiqua"/>
                <a:cs typeface="Book Antiqua"/>
              </a:rPr>
              <a:t>I </a:t>
            </a:r>
            <a:r>
              <a:rPr sz="668" dirty="0">
                <a:solidFill>
                  <a:srgbClr val="231F20"/>
                </a:solidFill>
                <a:latin typeface="Book Antiqua"/>
                <a:cs typeface="Book Antiqua"/>
              </a:rPr>
              <a:t>need </a:t>
            </a:r>
            <a:r>
              <a:rPr sz="668" spc="3" dirty="0">
                <a:solidFill>
                  <a:srgbClr val="231F20"/>
                </a:solidFill>
                <a:latin typeface="Book Antiqua"/>
                <a:cs typeface="Book Antiqua"/>
              </a:rPr>
              <a:t>to </a:t>
            </a:r>
            <a:r>
              <a:rPr sz="668" dirty="0">
                <a:solidFill>
                  <a:srgbClr val="231F20"/>
                </a:solidFill>
                <a:latin typeface="Book Antiqua"/>
                <a:cs typeface="Book Antiqua"/>
              </a:rPr>
              <a:t>make </a:t>
            </a:r>
            <a:r>
              <a:rPr sz="668" spc="-23" dirty="0">
                <a:solidFill>
                  <a:srgbClr val="231F20"/>
                </a:solidFill>
                <a:latin typeface="Book Antiqua"/>
                <a:cs typeface="Book Antiqua"/>
              </a:rPr>
              <a:t>up my </a:t>
            </a:r>
            <a:r>
              <a:rPr sz="668" spc="-7" dirty="0">
                <a:solidFill>
                  <a:srgbClr val="231F20"/>
                </a:solidFill>
                <a:latin typeface="Book Antiqua"/>
                <a:cs typeface="Book Antiqua"/>
              </a:rPr>
              <a:t>mind </a:t>
            </a:r>
            <a:r>
              <a:rPr sz="668" dirty="0">
                <a:solidFill>
                  <a:srgbClr val="231F20"/>
                </a:solidFill>
                <a:latin typeface="Book Antiqua"/>
                <a:cs typeface="Book Antiqua"/>
              </a:rPr>
              <a:t>on accommodation </a:t>
            </a:r>
            <a:r>
              <a:rPr sz="668" spc="-30" dirty="0">
                <a:solidFill>
                  <a:srgbClr val="231F20"/>
                </a:solidFill>
                <a:latin typeface="Book Antiqua"/>
                <a:cs typeface="Book Antiqua"/>
              </a:rPr>
              <a:t>ASAP. </a:t>
            </a:r>
            <a:r>
              <a:rPr sz="668" spc="-3" dirty="0">
                <a:solidFill>
                  <a:srgbClr val="231F20"/>
                </a:solidFill>
                <a:latin typeface="Book Antiqua"/>
                <a:cs typeface="Book Antiqua"/>
              </a:rPr>
              <a:t>Should  </a:t>
            </a:r>
            <a:r>
              <a:rPr sz="668" spc="-7" dirty="0">
                <a:solidFill>
                  <a:srgbClr val="231F20"/>
                </a:solidFill>
                <a:latin typeface="Book Antiqua"/>
                <a:cs typeface="Book Antiqua"/>
              </a:rPr>
              <a:t>I live </a:t>
            </a:r>
            <a:r>
              <a:rPr sz="668" dirty="0">
                <a:solidFill>
                  <a:srgbClr val="231F20"/>
                </a:solidFill>
                <a:latin typeface="Book Antiqua"/>
                <a:cs typeface="Book Antiqua"/>
              </a:rPr>
              <a:t>on </a:t>
            </a:r>
            <a:r>
              <a:rPr sz="668" spc="-3" dirty="0">
                <a:solidFill>
                  <a:srgbClr val="231F20"/>
                </a:solidFill>
                <a:latin typeface="Book Antiqua"/>
                <a:cs typeface="Book Antiqua"/>
              </a:rPr>
              <a:t>campus or </a:t>
            </a:r>
            <a:r>
              <a:rPr sz="668" spc="-7" dirty="0">
                <a:solidFill>
                  <a:srgbClr val="231F20"/>
                </a:solidFill>
                <a:latin typeface="Book Antiqua"/>
                <a:cs typeface="Book Antiqua"/>
              </a:rPr>
              <a:t>look </a:t>
            </a:r>
            <a:r>
              <a:rPr sz="668" spc="-3" dirty="0">
                <a:solidFill>
                  <a:srgbClr val="231F20"/>
                </a:solidFill>
                <a:latin typeface="Book Antiqua"/>
                <a:cs typeface="Book Antiqua"/>
              </a:rPr>
              <a:t>for private </a:t>
            </a:r>
            <a:r>
              <a:rPr sz="668" dirty="0">
                <a:solidFill>
                  <a:srgbClr val="231F20"/>
                </a:solidFill>
                <a:latin typeface="Book Antiqua"/>
                <a:cs typeface="Book Antiqua"/>
              </a:rPr>
              <a:t>accommodation in town?  What </a:t>
            </a:r>
            <a:r>
              <a:rPr sz="668" spc="-14" dirty="0">
                <a:solidFill>
                  <a:srgbClr val="231F20"/>
                </a:solidFill>
                <a:latin typeface="Book Antiqua"/>
                <a:cs typeface="Book Antiqua"/>
              </a:rPr>
              <a:t>do  </a:t>
            </a:r>
            <a:r>
              <a:rPr sz="668" spc="-17" dirty="0">
                <a:solidFill>
                  <a:srgbClr val="231F20"/>
                </a:solidFill>
                <a:latin typeface="Book Antiqua"/>
                <a:cs typeface="Book Antiqua"/>
              </a:rPr>
              <a:t>you  </a:t>
            </a:r>
            <a:r>
              <a:rPr sz="668" spc="7" dirty="0">
                <a:solidFill>
                  <a:srgbClr val="231F20"/>
                </a:solidFill>
                <a:latin typeface="Book Antiqua"/>
                <a:cs typeface="Book Antiqua"/>
              </a:rPr>
              <a:t>think? </a:t>
            </a:r>
            <a:r>
              <a:rPr sz="668" spc="3" dirty="0">
                <a:solidFill>
                  <a:srgbClr val="231F20"/>
                </a:solidFill>
                <a:latin typeface="Book Antiqua"/>
                <a:cs typeface="Book Antiqua"/>
              </a:rPr>
              <a:t>The </a:t>
            </a:r>
            <a:r>
              <a:rPr sz="668" spc="-3" dirty="0">
                <a:solidFill>
                  <a:srgbClr val="231F20"/>
                </a:solidFill>
                <a:latin typeface="Book Antiqua"/>
                <a:cs typeface="Book Antiqua"/>
              </a:rPr>
              <a:t>following points </a:t>
            </a:r>
            <a:r>
              <a:rPr sz="668" spc="10" dirty="0">
                <a:solidFill>
                  <a:srgbClr val="231F20"/>
                </a:solidFill>
                <a:latin typeface="Book Antiqua"/>
                <a:cs typeface="Book Antiqua"/>
              </a:rPr>
              <a:t>are</a:t>
            </a:r>
            <a:r>
              <a:rPr sz="668" spc="94" dirty="0">
                <a:solidFill>
                  <a:srgbClr val="231F20"/>
                </a:solidFill>
                <a:latin typeface="Book Antiqua"/>
                <a:cs typeface="Book Antiqua"/>
              </a:rPr>
              <a:t> </a:t>
            </a:r>
            <a:r>
              <a:rPr sz="668" dirty="0">
                <a:solidFill>
                  <a:srgbClr val="231F20"/>
                </a:solidFill>
                <a:latin typeface="Book Antiqua"/>
                <a:cs typeface="Book Antiqua"/>
              </a:rPr>
              <a:t>important.</a:t>
            </a:r>
            <a:endParaRPr sz="668">
              <a:latin typeface="Book Antiqua"/>
              <a:cs typeface="Book Antiqua"/>
            </a:endParaRPr>
          </a:p>
          <a:p>
            <a:pPr marL="737004" indent="-96260" algn="just">
              <a:spcBef>
                <a:spcPts val="34"/>
              </a:spcBef>
              <a:buAutoNum type="arabicPeriod"/>
              <a:tabLst>
                <a:tab pos="737429" algn="l"/>
              </a:tabLst>
            </a:pPr>
            <a:r>
              <a:rPr sz="668" spc="-23" dirty="0">
                <a:solidFill>
                  <a:srgbClr val="231F20"/>
                </a:solidFill>
                <a:latin typeface="Book Antiqua"/>
                <a:cs typeface="Book Antiqua"/>
              </a:rPr>
              <a:t>I’m  </a:t>
            </a:r>
            <a:r>
              <a:rPr sz="668" dirty="0">
                <a:solidFill>
                  <a:srgbClr val="231F20"/>
                </a:solidFill>
                <a:latin typeface="Book Antiqua"/>
                <a:cs typeface="Book Antiqua"/>
              </a:rPr>
              <a:t>terribly short </a:t>
            </a:r>
            <a:r>
              <a:rPr sz="668" spc="-3" dirty="0">
                <a:solidFill>
                  <a:srgbClr val="231F20"/>
                </a:solidFill>
                <a:latin typeface="Book Antiqua"/>
                <a:cs typeface="Book Antiqua"/>
              </a:rPr>
              <a:t>of </a:t>
            </a:r>
            <a:r>
              <a:rPr sz="668" spc="-10" dirty="0">
                <a:solidFill>
                  <a:srgbClr val="231F20"/>
                </a:solidFill>
                <a:latin typeface="Book Antiqua"/>
                <a:cs typeface="Book Antiqua"/>
              </a:rPr>
              <a:t>money,  </a:t>
            </a:r>
            <a:r>
              <a:rPr sz="668" spc="-3" dirty="0">
                <a:solidFill>
                  <a:srgbClr val="231F20"/>
                </a:solidFill>
                <a:latin typeface="Book Antiqua"/>
                <a:cs typeface="Book Antiqua"/>
              </a:rPr>
              <a:t>so </a:t>
            </a:r>
            <a:r>
              <a:rPr sz="668" spc="-7" dirty="0">
                <a:solidFill>
                  <a:srgbClr val="231F20"/>
                </a:solidFill>
                <a:latin typeface="Book Antiqua"/>
                <a:cs typeface="Book Antiqua"/>
              </a:rPr>
              <a:t>I  </a:t>
            </a:r>
            <a:r>
              <a:rPr sz="668" spc="-3" dirty="0">
                <a:solidFill>
                  <a:srgbClr val="231F20"/>
                </a:solidFill>
                <a:latin typeface="Book Antiqua"/>
                <a:cs typeface="Book Antiqua"/>
              </a:rPr>
              <a:t>can’t </a:t>
            </a:r>
            <a:r>
              <a:rPr sz="668" dirty="0">
                <a:solidFill>
                  <a:srgbClr val="231F20"/>
                </a:solidFill>
                <a:latin typeface="Book Antiqua"/>
                <a:cs typeface="Book Antiqua"/>
              </a:rPr>
              <a:t>afford </a:t>
            </a:r>
            <a:r>
              <a:rPr sz="668" spc="-3" dirty="0">
                <a:solidFill>
                  <a:srgbClr val="231F20"/>
                </a:solidFill>
                <a:latin typeface="Book Antiqua"/>
                <a:cs typeface="Book Antiqua"/>
              </a:rPr>
              <a:t>any </a:t>
            </a:r>
            <a:r>
              <a:rPr sz="668" spc="10" dirty="0">
                <a:solidFill>
                  <a:srgbClr val="231F20"/>
                </a:solidFill>
                <a:latin typeface="Book Antiqua"/>
                <a:cs typeface="Book Antiqua"/>
              </a:rPr>
              <a:t>extra</a:t>
            </a:r>
            <a:r>
              <a:rPr sz="668" spc="90" dirty="0">
                <a:solidFill>
                  <a:srgbClr val="231F20"/>
                </a:solidFill>
                <a:latin typeface="Book Antiqua"/>
                <a:cs typeface="Book Antiqua"/>
              </a:rPr>
              <a:t> </a:t>
            </a:r>
            <a:r>
              <a:rPr sz="668" dirty="0">
                <a:solidFill>
                  <a:srgbClr val="231F20"/>
                </a:solidFill>
                <a:latin typeface="Book Antiqua"/>
                <a:cs typeface="Book Antiqua"/>
              </a:rPr>
              <a:t>costs.</a:t>
            </a:r>
            <a:endParaRPr sz="668">
              <a:latin typeface="Book Antiqua"/>
              <a:cs typeface="Book Antiqua"/>
            </a:endParaRPr>
          </a:p>
          <a:p>
            <a:pPr marL="737004" marR="139514" indent="-96260">
              <a:lnSpc>
                <a:spcPct val="104200"/>
              </a:lnSpc>
              <a:buAutoNum type="arabicPeriod"/>
              <a:tabLst>
                <a:tab pos="737429" algn="l"/>
              </a:tabLst>
            </a:pPr>
            <a:r>
              <a:rPr sz="668" spc="-10" dirty="0">
                <a:solidFill>
                  <a:srgbClr val="231F20"/>
                </a:solidFill>
                <a:latin typeface="Book Antiqua"/>
                <a:cs typeface="Book Antiqua"/>
              </a:rPr>
              <a:t>I’ll </a:t>
            </a:r>
            <a:r>
              <a:rPr sz="668" dirty="0">
                <a:solidFill>
                  <a:srgbClr val="231F20"/>
                </a:solidFill>
                <a:latin typeface="Book Antiqua"/>
                <a:cs typeface="Book Antiqua"/>
              </a:rPr>
              <a:t>need</a:t>
            </a:r>
            <a:r>
              <a:rPr sz="668" spc="-10" dirty="0">
                <a:solidFill>
                  <a:srgbClr val="231F20"/>
                </a:solidFill>
                <a:latin typeface="Book Antiqua"/>
                <a:cs typeface="Book Antiqua"/>
              </a:rPr>
              <a:t> </a:t>
            </a:r>
            <a:r>
              <a:rPr sz="668" spc="3" dirty="0">
                <a:solidFill>
                  <a:srgbClr val="231F20"/>
                </a:solidFill>
                <a:latin typeface="Book Antiqua"/>
                <a:cs typeface="Book Antiqua"/>
              </a:rPr>
              <a:t>to</a:t>
            </a:r>
            <a:r>
              <a:rPr sz="668" spc="-14" dirty="0">
                <a:solidFill>
                  <a:srgbClr val="231F20"/>
                </a:solidFill>
                <a:latin typeface="Book Antiqua"/>
                <a:cs typeface="Book Antiqua"/>
              </a:rPr>
              <a:t> </a:t>
            </a:r>
            <a:r>
              <a:rPr sz="668" spc="-3" dirty="0">
                <a:solidFill>
                  <a:srgbClr val="231F20"/>
                </a:solidFill>
                <a:latin typeface="Book Antiqua"/>
                <a:cs typeface="Book Antiqua"/>
              </a:rPr>
              <a:t>find</a:t>
            </a:r>
            <a:r>
              <a:rPr sz="668" spc="-10" dirty="0">
                <a:solidFill>
                  <a:srgbClr val="231F20"/>
                </a:solidFill>
                <a:latin typeface="Book Antiqua"/>
                <a:cs typeface="Book Antiqua"/>
              </a:rPr>
              <a:t> </a:t>
            </a:r>
            <a:r>
              <a:rPr sz="668" spc="10" dirty="0">
                <a:solidFill>
                  <a:srgbClr val="231F20"/>
                </a:solidFill>
                <a:latin typeface="Book Antiqua"/>
                <a:cs typeface="Book Antiqua"/>
              </a:rPr>
              <a:t>a</a:t>
            </a:r>
            <a:r>
              <a:rPr sz="668" spc="-14" dirty="0">
                <a:solidFill>
                  <a:srgbClr val="231F20"/>
                </a:solidFill>
                <a:latin typeface="Book Antiqua"/>
                <a:cs typeface="Book Antiqua"/>
              </a:rPr>
              <a:t> </a:t>
            </a:r>
            <a:r>
              <a:rPr sz="668" dirty="0">
                <a:solidFill>
                  <a:srgbClr val="231F20"/>
                </a:solidFill>
                <a:latin typeface="Book Antiqua"/>
                <a:cs typeface="Book Antiqua"/>
              </a:rPr>
              <a:t>part-time</a:t>
            </a:r>
            <a:r>
              <a:rPr sz="668" spc="-14" dirty="0">
                <a:solidFill>
                  <a:srgbClr val="231F20"/>
                </a:solidFill>
                <a:latin typeface="Book Antiqua"/>
                <a:cs typeface="Book Antiqua"/>
              </a:rPr>
              <a:t> </a:t>
            </a:r>
            <a:r>
              <a:rPr sz="668" spc="3" dirty="0">
                <a:solidFill>
                  <a:srgbClr val="231F20"/>
                </a:solidFill>
                <a:latin typeface="Book Antiqua"/>
                <a:cs typeface="Book Antiqua"/>
              </a:rPr>
              <a:t>job</a:t>
            </a:r>
            <a:r>
              <a:rPr sz="668" spc="-14" dirty="0">
                <a:solidFill>
                  <a:srgbClr val="231F20"/>
                </a:solidFill>
                <a:latin typeface="Book Antiqua"/>
                <a:cs typeface="Book Antiqua"/>
              </a:rPr>
              <a:t> </a:t>
            </a:r>
            <a:r>
              <a:rPr sz="668" spc="3" dirty="0">
                <a:solidFill>
                  <a:srgbClr val="231F20"/>
                </a:solidFill>
                <a:latin typeface="Book Antiqua"/>
                <a:cs typeface="Book Antiqua"/>
              </a:rPr>
              <a:t>to</a:t>
            </a:r>
            <a:r>
              <a:rPr sz="668" spc="-14" dirty="0">
                <a:solidFill>
                  <a:srgbClr val="231F20"/>
                </a:solidFill>
                <a:latin typeface="Book Antiqua"/>
                <a:cs typeface="Book Antiqua"/>
              </a:rPr>
              <a:t> </a:t>
            </a:r>
            <a:r>
              <a:rPr sz="668" spc="3" dirty="0">
                <a:solidFill>
                  <a:srgbClr val="231F20"/>
                </a:solidFill>
                <a:latin typeface="Book Antiqua"/>
                <a:cs typeface="Book Antiqua"/>
              </a:rPr>
              <a:t>be</a:t>
            </a:r>
            <a:r>
              <a:rPr sz="668" spc="-10" dirty="0">
                <a:solidFill>
                  <a:srgbClr val="231F20"/>
                </a:solidFill>
                <a:latin typeface="Book Antiqua"/>
                <a:cs typeface="Book Antiqua"/>
              </a:rPr>
              <a:t> </a:t>
            </a:r>
            <a:r>
              <a:rPr sz="668" dirty="0">
                <a:solidFill>
                  <a:srgbClr val="231F20"/>
                </a:solidFill>
                <a:latin typeface="Book Antiqua"/>
                <a:cs typeface="Book Antiqua"/>
              </a:rPr>
              <a:t>able</a:t>
            </a:r>
            <a:r>
              <a:rPr sz="668" spc="-10" dirty="0">
                <a:solidFill>
                  <a:srgbClr val="231F20"/>
                </a:solidFill>
                <a:latin typeface="Book Antiqua"/>
                <a:cs typeface="Book Antiqua"/>
              </a:rPr>
              <a:t> </a:t>
            </a:r>
            <a:r>
              <a:rPr sz="668" spc="3" dirty="0">
                <a:solidFill>
                  <a:srgbClr val="231F20"/>
                </a:solidFill>
                <a:latin typeface="Book Antiqua"/>
                <a:cs typeface="Book Antiqua"/>
              </a:rPr>
              <a:t>to</a:t>
            </a:r>
            <a:r>
              <a:rPr sz="668" spc="-14" dirty="0">
                <a:solidFill>
                  <a:srgbClr val="231F20"/>
                </a:solidFill>
                <a:latin typeface="Book Antiqua"/>
                <a:cs typeface="Book Antiqua"/>
              </a:rPr>
              <a:t> </a:t>
            </a:r>
            <a:r>
              <a:rPr sz="668" spc="7" dirty="0">
                <a:solidFill>
                  <a:srgbClr val="231F20"/>
                </a:solidFill>
                <a:latin typeface="Book Antiqua"/>
                <a:cs typeface="Book Antiqua"/>
              </a:rPr>
              <a:t>finance</a:t>
            </a:r>
            <a:r>
              <a:rPr sz="668" spc="-14" dirty="0">
                <a:solidFill>
                  <a:srgbClr val="231F20"/>
                </a:solidFill>
                <a:latin typeface="Book Antiqua"/>
                <a:cs typeface="Book Antiqua"/>
              </a:rPr>
              <a:t> </a:t>
            </a:r>
            <a:r>
              <a:rPr sz="668" spc="7" dirty="0">
                <a:solidFill>
                  <a:srgbClr val="231F20"/>
                </a:solidFill>
                <a:latin typeface="Book Antiqua"/>
                <a:cs typeface="Book Antiqua"/>
              </a:rPr>
              <a:t>the</a:t>
            </a:r>
            <a:r>
              <a:rPr sz="668" spc="-14" dirty="0">
                <a:solidFill>
                  <a:srgbClr val="231F20"/>
                </a:solidFill>
                <a:latin typeface="Book Antiqua"/>
                <a:cs typeface="Book Antiqua"/>
              </a:rPr>
              <a:t> </a:t>
            </a:r>
            <a:r>
              <a:rPr sz="668" spc="-7" dirty="0">
                <a:solidFill>
                  <a:srgbClr val="231F20"/>
                </a:solidFill>
                <a:latin typeface="Book Antiqua"/>
                <a:cs typeface="Book Antiqua"/>
              </a:rPr>
              <a:t>whole  </a:t>
            </a:r>
            <a:r>
              <a:rPr sz="668" spc="3" dirty="0">
                <a:solidFill>
                  <a:srgbClr val="231F20"/>
                </a:solidFill>
                <a:latin typeface="Book Antiqua"/>
                <a:cs typeface="Book Antiqua"/>
              </a:rPr>
              <a:t>thing.</a:t>
            </a:r>
            <a:endParaRPr sz="668">
              <a:latin typeface="Book Antiqua"/>
              <a:cs typeface="Book Antiqua"/>
            </a:endParaRPr>
          </a:p>
          <a:p>
            <a:pPr marL="737004" indent="-96260" algn="just">
              <a:spcBef>
                <a:spcPts val="34"/>
              </a:spcBef>
              <a:buAutoNum type="arabicPeriod"/>
              <a:tabLst>
                <a:tab pos="737429" algn="l"/>
              </a:tabLst>
            </a:pPr>
            <a:r>
              <a:rPr sz="668" spc="-34" dirty="0">
                <a:solidFill>
                  <a:srgbClr val="231F20"/>
                </a:solidFill>
                <a:latin typeface="Book Antiqua"/>
                <a:cs typeface="Book Antiqua"/>
              </a:rPr>
              <a:t>I’d  </a:t>
            </a:r>
            <a:r>
              <a:rPr sz="668" dirty="0">
                <a:solidFill>
                  <a:srgbClr val="231F20"/>
                </a:solidFill>
                <a:latin typeface="Book Antiqua"/>
                <a:cs typeface="Book Antiqua"/>
              </a:rPr>
              <a:t>like to arrive in</a:t>
            </a:r>
            <a:r>
              <a:rPr sz="668" spc="57" dirty="0">
                <a:solidFill>
                  <a:srgbClr val="231F20"/>
                </a:solidFill>
                <a:latin typeface="Book Antiqua"/>
                <a:cs typeface="Book Antiqua"/>
              </a:rPr>
              <a:t> </a:t>
            </a:r>
            <a:r>
              <a:rPr sz="668" dirty="0">
                <a:solidFill>
                  <a:srgbClr val="231F20"/>
                </a:solidFill>
                <a:latin typeface="Book Antiqua"/>
                <a:cs typeface="Book Antiqua"/>
              </a:rPr>
              <a:t>July.</a:t>
            </a:r>
            <a:endParaRPr sz="668">
              <a:latin typeface="Book Antiqua"/>
              <a:cs typeface="Book Antiqua"/>
            </a:endParaRPr>
          </a:p>
          <a:p>
            <a:pPr marL="737004" indent="-96260" algn="just">
              <a:spcBef>
                <a:spcPts val="30"/>
              </a:spcBef>
              <a:buAutoNum type="arabicPeriod"/>
              <a:tabLst>
                <a:tab pos="737429" algn="l"/>
              </a:tabLst>
            </a:pPr>
            <a:r>
              <a:rPr sz="668" spc="-23" dirty="0">
                <a:solidFill>
                  <a:srgbClr val="231F20"/>
                </a:solidFill>
                <a:latin typeface="Book Antiqua"/>
                <a:cs typeface="Book Antiqua"/>
              </a:rPr>
              <a:t>I’m  </a:t>
            </a:r>
            <a:r>
              <a:rPr sz="668" dirty="0">
                <a:solidFill>
                  <a:srgbClr val="231F20"/>
                </a:solidFill>
                <a:latin typeface="Book Antiqua"/>
                <a:cs typeface="Book Antiqua"/>
              </a:rPr>
              <a:t>planning to </a:t>
            </a:r>
            <a:r>
              <a:rPr sz="668" spc="-10" dirty="0">
                <a:solidFill>
                  <a:srgbClr val="231F20"/>
                </a:solidFill>
                <a:latin typeface="Book Antiqua"/>
                <a:cs typeface="Book Antiqua"/>
              </a:rPr>
              <a:t>study </a:t>
            </a:r>
            <a:r>
              <a:rPr sz="668" dirty="0">
                <a:solidFill>
                  <a:srgbClr val="231F20"/>
                </a:solidFill>
                <a:latin typeface="Book Antiqua"/>
                <a:cs typeface="Book Antiqua"/>
              </a:rPr>
              <a:t>as </a:t>
            </a:r>
            <a:r>
              <a:rPr sz="668" spc="-7" dirty="0">
                <a:solidFill>
                  <a:srgbClr val="231F20"/>
                </a:solidFill>
                <a:latin typeface="Book Antiqua"/>
                <a:cs typeface="Book Antiqua"/>
              </a:rPr>
              <a:t>much </a:t>
            </a:r>
            <a:r>
              <a:rPr sz="668" dirty="0">
                <a:solidFill>
                  <a:srgbClr val="231F20"/>
                </a:solidFill>
                <a:latin typeface="Book Antiqua"/>
                <a:cs typeface="Book Antiqua"/>
              </a:rPr>
              <a:t>as </a:t>
            </a:r>
            <a:r>
              <a:rPr sz="668" spc="34" dirty="0">
                <a:solidFill>
                  <a:srgbClr val="231F20"/>
                </a:solidFill>
                <a:latin typeface="Book Antiqua"/>
                <a:cs typeface="Book Antiqua"/>
              </a:rPr>
              <a:t> </a:t>
            </a:r>
            <a:r>
              <a:rPr sz="668" spc="-3" dirty="0">
                <a:solidFill>
                  <a:srgbClr val="231F20"/>
                </a:solidFill>
                <a:latin typeface="Book Antiqua"/>
                <a:cs typeface="Book Antiqua"/>
              </a:rPr>
              <a:t>possible.</a:t>
            </a:r>
            <a:endParaRPr sz="668">
              <a:latin typeface="Book Antiqua"/>
              <a:cs typeface="Book Antiqua"/>
            </a:endParaRPr>
          </a:p>
          <a:p>
            <a:pPr>
              <a:spcBef>
                <a:spcPts val="17"/>
              </a:spcBef>
            </a:pPr>
            <a:endParaRPr sz="1136">
              <a:latin typeface="Times New Roman"/>
              <a:cs typeface="Times New Roman"/>
            </a:endParaRPr>
          </a:p>
          <a:p>
            <a:pPr marL="15690"/>
            <a:r>
              <a:rPr sz="734" dirty="0">
                <a:solidFill>
                  <a:srgbClr val="0093D5"/>
                </a:solidFill>
                <a:latin typeface="Calibri"/>
                <a:cs typeface="Calibri"/>
              </a:rPr>
              <a:t>Interpreting</a:t>
            </a:r>
            <a:r>
              <a:rPr sz="734" spc="83" dirty="0">
                <a:solidFill>
                  <a:srgbClr val="0093D5"/>
                </a:solidFill>
                <a:latin typeface="Calibri"/>
                <a:cs typeface="Calibri"/>
              </a:rPr>
              <a:t> </a:t>
            </a:r>
            <a:r>
              <a:rPr sz="734" dirty="0">
                <a:solidFill>
                  <a:srgbClr val="0093D5"/>
                </a:solidFill>
                <a:latin typeface="Calibri"/>
                <a:cs typeface="Calibri"/>
              </a:rPr>
              <a:t>information</a:t>
            </a:r>
            <a:endParaRPr sz="734">
              <a:latin typeface="Calibri"/>
              <a:cs typeface="Calibri"/>
            </a:endParaRPr>
          </a:p>
          <a:p>
            <a:pPr marL="232381" marR="3392" indent="-150115">
              <a:lnSpc>
                <a:spcPts val="788"/>
              </a:lnSpc>
              <a:spcBef>
                <a:spcPts val="411"/>
              </a:spcBef>
              <a:tabLst>
                <a:tab pos="231957" algn="l"/>
              </a:tabLst>
            </a:pPr>
            <a:r>
              <a:rPr sz="701" spc="67" dirty="0">
                <a:solidFill>
                  <a:srgbClr val="231F20"/>
                </a:solidFill>
                <a:latin typeface="Calibri"/>
                <a:cs typeface="Calibri"/>
              </a:rPr>
              <a:t>3	</a:t>
            </a:r>
            <a:r>
              <a:rPr sz="701" spc="34" dirty="0">
                <a:solidFill>
                  <a:srgbClr val="231F20"/>
                </a:solidFill>
                <a:latin typeface="Calibri"/>
                <a:cs typeface="Calibri"/>
              </a:rPr>
              <a:t>Work </a:t>
            </a:r>
            <a:r>
              <a:rPr sz="701" spc="-3" dirty="0">
                <a:solidFill>
                  <a:srgbClr val="231F20"/>
                </a:solidFill>
                <a:latin typeface="Calibri"/>
                <a:cs typeface="Calibri"/>
              </a:rPr>
              <a:t>in</a:t>
            </a:r>
            <a:r>
              <a:rPr sz="701" spc="34" dirty="0">
                <a:solidFill>
                  <a:srgbClr val="231F20"/>
                </a:solidFill>
                <a:latin typeface="Calibri"/>
                <a:cs typeface="Calibri"/>
              </a:rPr>
              <a:t> </a:t>
            </a:r>
            <a:r>
              <a:rPr sz="701" spc="17" dirty="0">
                <a:solidFill>
                  <a:srgbClr val="231F20"/>
                </a:solidFill>
                <a:latin typeface="Calibri"/>
                <a:cs typeface="Calibri"/>
              </a:rPr>
              <a:t>groups.</a:t>
            </a:r>
            <a:r>
              <a:rPr sz="701" spc="34" dirty="0">
                <a:solidFill>
                  <a:srgbClr val="231F20"/>
                </a:solidFill>
                <a:latin typeface="Calibri"/>
                <a:cs typeface="Calibri"/>
              </a:rPr>
              <a:t> </a:t>
            </a:r>
            <a:r>
              <a:rPr sz="701" spc="17" dirty="0">
                <a:solidFill>
                  <a:srgbClr val="231F20"/>
                </a:solidFill>
                <a:latin typeface="Calibri"/>
                <a:cs typeface="Calibri"/>
              </a:rPr>
              <a:t>Look</a:t>
            </a:r>
            <a:r>
              <a:rPr sz="701" spc="34" dirty="0">
                <a:solidFill>
                  <a:srgbClr val="231F20"/>
                </a:solidFill>
                <a:latin typeface="Calibri"/>
                <a:cs typeface="Calibri"/>
              </a:rPr>
              <a:t> </a:t>
            </a:r>
            <a:r>
              <a:rPr sz="701" dirty="0">
                <a:solidFill>
                  <a:srgbClr val="231F20"/>
                </a:solidFill>
                <a:latin typeface="Calibri"/>
                <a:cs typeface="Calibri"/>
              </a:rPr>
              <a:t>at</a:t>
            </a:r>
            <a:r>
              <a:rPr sz="701" spc="34" dirty="0">
                <a:solidFill>
                  <a:srgbClr val="231F20"/>
                </a:solidFill>
                <a:latin typeface="Calibri"/>
                <a:cs typeface="Calibri"/>
              </a:rPr>
              <a:t> Natasha’s </a:t>
            </a:r>
            <a:r>
              <a:rPr sz="701" spc="27" dirty="0">
                <a:solidFill>
                  <a:srgbClr val="231F20"/>
                </a:solidFill>
                <a:latin typeface="Calibri"/>
                <a:cs typeface="Calibri"/>
              </a:rPr>
              <a:t>blog</a:t>
            </a:r>
            <a:r>
              <a:rPr sz="701" spc="34" dirty="0">
                <a:solidFill>
                  <a:srgbClr val="231F20"/>
                </a:solidFill>
                <a:latin typeface="Calibri"/>
                <a:cs typeface="Calibri"/>
              </a:rPr>
              <a:t> </a:t>
            </a:r>
            <a:r>
              <a:rPr sz="701" spc="23" dirty="0">
                <a:solidFill>
                  <a:srgbClr val="231F20"/>
                </a:solidFill>
                <a:latin typeface="Calibri"/>
                <a:cs typeface="Calibri"/>
              </a:rPr>
              <a:t>and</a:t>
            </a:r>
            <a:r>
              <a:rPr sz="701" spc="34" dirty="0">
                <a:solidFill>
                  <a:srgbClr val="231F20"/>
                </a:solidFill>
                <a:latin typeface="Calibri"/>
                <a:cs typeface="Calibri"/>
              </a:rPr>
              <a:t> say </a:t>
            </a:r>
            <a:r>
              <a:rPr sz="701" dirty="0">
                <a:solidFill>
                  <a:srgbClr val="231F20"/>
                </a:solidFill>
                <a:latin typeface="Calibri"/>
                <a:cs typeface="Calibri"/>
              </a:rPr>
              <a:t>what</a:t>
            </a:r>
            <a:r>
              <a:rPr sz="701" spc="34" dirty="0">
                <a:solidFill>
                  <a:srgbClr val="231F20"/>
                </a:solidFill>
                <a:latin typeface="Calibri"/>
                <a:cs typeface="Calibri"/>
              </a:rPr>
              <a:t> </a:t>
            </a:r>
            <a:r>
              <a:rPr sz="701" spc="20" dirty="0">
                <a:solidFill>
                  <a:srgbClr val="231F20"/>
                </a:solidFill>
                <a:latin typeface="Calibri"/>
                <a:cs typeface="Calibri"/>
              </a:rPr>
              <a:t>each</a:t>
            </a:r>
            <a:r>
              <a:rPr sz="701" spc="34" dirty="0">
                <a:solidFill>
                  <a:srgbClr val="231F20"/>
                </a:solidFill>
                <a:latin typeface="Calibri"/>
                <a:cs typeface="Calibri"/>
              </a:rPr>
              <a:t> </a:t>
            </a:r>
            <a:r>
              <a:rPr sz="701" dirty="0">
                <a:solidFill>
                  <a:srgbClr val="231F20"/>
                </a:solidFill>
                <a:latin typeface="Calibri"/>
                <a:cs typeface="Calibri"/>
              </a:rPr>
              <a:t>point</a:t>
            </a:r>
            <a:r>
              <a:rPr sz="701" spc="34" dirty="0">
                <a:solidFill>
                  <a:srgbClr val="231F20"/>
                </a:solidFill>
                <a:latin typeface="Calibri"/>
                <a:cs typeface="Calibri"/>
              </a:rPr>
              <a:t> </a:t>
            </a:r>
            <a:r>
              <a:rPr sz="701" spc="7" dirty="0">
                <a:solidFill>
                  <a:srgbClr val="231F20"/>
                </a:solidFill>
                <a:latin typeface="Calibri"/>
                <a:cs typeface="Calibri"/>
              </a:rPr>
              <a:t>of</a:t>
            </a:r>
            <a:r>
              <a:rPr sz="701" spc="34" dirty="0">
                <a:solidFill>
                  <a:srgbClr val="231F20"/>
                </a:solidFill>
                <a:latin typeface="Calibri"/>
                <a:cs typeface="Calibri"/>
              </a:rPr>
              <a:t> </a:t>
            </a:r>
            <a:r>
              <a:rPr sz="701" dirty="0">
                <a:solidFill>
                  <a:srgbClr val="231F20"/>
                </a:solidFill>
                <a:latin typeface="Calibri"/>
                <a:cs typeface="Calibri"/>
              </a:rPr>
              <a:t>her</a:t>
            </a:r>
            <a:r>
              <a:rPr sz="701" spc="34" dirty="0">
                <a:solidFill>
                  <a:srgbClr val="231F20"/>
                </a:solidFill>
                <a:latin typeface="Calibri"/>
                <a:cs typeface="Calibri"/>
              </a:rPr>
              <a:t> </a:t>
            </a:r>
            <a:r>
              <a:rPr sz="701" spc="-14" dirty="0">
                <a:solidFill>
                  <a:srgbClr val="231F20"/>
                </a:solidFill>
                <a:latin typeface="Calibri"/>
                <a:cs typeface="Calibri"/>
              </a:rPr>
              <a:t>letter </a:t>
            </a:r>
            <a:r>
              <a:rPr sz="701" spc="-7" dirty="0">
                <a:solidFill>
                  <a:srgbClr val="231F20"/>
                </a:solidFill>
                <a:latin typeface="Calibri"/>
                <a:cs typeface="Calibri"/>
              </a:rPr>
              <a:t> </a:t>
            </a:r>
            <a:r>
              <a:rPr sz="701" spc="3" dirty="0">
                <a:solidFill>
                  <a:srgbClr val="231F20"/>
                </a:solidFill>
                <a:latin typeface="Calibri"/>
                <a:cs typeface="Calibri"/>
              </a:rPr>
              <a:t>means.</a:t>
            </a:r>
            <a:endParaRPr sz="701">
              <a:latin typeface="Calibri"/>
              <a:cs typeface="Calibri"/>
            </a:endParaRPr>
          </a:p>
          <a:p>
            <a:pPr marL="544908" marR="72937" indent="-312951">
              <a:lnSpc>
                <a:spcPct val="103699"/>
              </a:lnSpc>
              <a:spcBef>
                <a:spcPts val="131"/>
              </a:spcBef>
            </a:pPr>
            <a:r>
              <a:rPr sz="701" spc="23" dirty="0">
                <a:solidFill>
                  <a:srgbClr val="231F20"/>
                </a:solidFill>
                <a:latin typeface="Calibri"/>
                <a:cs typeface="Calibri"/>
              </a:rPr>
              <a:t>Model: </a:t>
            </a:r>
            <a:r>
              <a:rPr sz="668" spc="-23" dirty="0">
                <a:solidFill>
                  <a:srgbClr val="231F20"/>
                </a:solidFill>
                <a:latin typeface="Book Antiqua"/>
                <a:cs typeface="Book Antiqua"/>
              </a:rPr>
              <a:t>I’m </a:t>
            </a:r>
            <a:r>
              <a:rPr sz="668" dirty="0">
                <a:solidFill>
                  <a:srgbClr val="231F20"/>
                </a:solidFill>
                <a:latin typeface="Book Antiqua"/>
                <a:cs typeface="Book Antiqua"/>
              </a:rPr>
              <a:t>planning to </a:t>
            </a:r>
            <a:r>
              <a:rPr sz="668" spc="-10" dirty="0">
                <a:solidFill>
                  <a:srgbClr val="231F20"/>
                </a:solidFill>
                <a:latin typeface="Book Antiqua"/>
                <a:cs typeface="Book Antiqua"/>
              </a:rPr>
              <a:t>study </a:t>
            </a:r>
            <a:r>
              <a:rPr sz="668" dirty="0">
                <a:solidFill>
                  <a:srgbClr val="231F20"/>
                </a:solidFill>
                <a:latin typeface="Book Antiqua"/>
                <a:cs typeface="Book Antiqua"/>
              </a:rPr>
              <a:t>as </a:t>
            </a:r>
            <a:r>
              <a:rPr sz="668" spc="-7" dirty="0">
                <a:solidFill>
                  <a:srgbClr val="231F20"/>
                </a:solidFill>
                <a:latin typeface="Book Antiqua"/>
                <a:cs typeface="Book Antiqua"/>
              </a:rPr>
              <a:t>much </a:t>
            </a:r>
            <a:r>
              <a:rPr sz="668" dirty="0">
                <a:solidFill>
                  <a:srgbClr val="231F20"/>
                </a:solidFill>
                <a:latin typeface="Book Antiqua"/>
                <a:cs typeface="Book Antiqua"/>
              </a:rPr>
              <a:t>as possible.— </a:t>
            </a:r>
            <a:r>
              <a:rPr sz="668" i="1" spc="-7" dirty="0">
                <a:solidFill>
                  <a:srgbClr val="231F20"/>
                </a:solidFill>
                <a:latin typeface="Book Antiqua"/>
                <a:cs typeface="Book Antiqua"/>
              </a:rPr>
              <a:t>It </a:t>
            </a:r>
            <a:r>
              <a:rPr sz="668" i="1" spc="34" dirty="0">
                <a:solidFill>
                  <a:srgbClr val="231F20"/>
                </a:solidFill>
                <a:latin typeface="Book Antiqua"/>
                <a:cs typeface="Book Antiqua"/>
              </a:rPr>
              <a:t>means </a:t>
            </a:r>
            <a:r>
              <a:rPr sz="668" i="1" spc="27" dirty="0">
                <a:solidFill>
                  <a:srgbClr val="231F20"/>
                </a:solidFill>
                <a:latin typeface="Book Antiqua"/>
                <a:cs typeface="Book Antiqua"/>
              </a:rPr>
              <a:t>that Natasha  </a:t>
            </a:r>
            <a:r>
              <a:rPr sz="668" i="1" spc="7" dirty="0">
                <a:solidFill>
                  <a:srgbClr val="231F20"/>
                </a:solidFill>
                <a:latin typeface="Book Antiqua"/>
                <a:cs typeface="Book Antiqua"/>
              </a:rPr>
              <a:t>will </a:t>
            </a:r>
            <a:r>
              <a:rPr sz="668" i="1" spc="23" dirty="0">
                <a:solidFill>
                  <a:srgbClr val="231F20"/>
                </a:solidFill>
                <a:latin typeface="Book Antiqua"/>
                <a:cs typeface="Book Antiqua"/>
              </a:rPr>
              <a:t>need </a:t>
            </a:r>
            <a:r>
              <a:rPr sz="668" i="1" spc="20" dirty="0">
                <a:solidFill>
                  <a:srgbClr val="231F20"/>
                </a:solidFill>
                <a:latin typeface="Book Antiqua"/>
                <a:cs typeface="Book Antiqua"/>
              </a:rPr>
              <a:t>to </a:t>
            </a:r>
            <a:r>
              <a:rPr sz="668" i="1" spc="34" dirty="0">
                <a:solidFill>
                  <a:srgbClr val="231F20"/>
                </a:solidFill>
                <a:latin typeface="Book Antiqua"/>
                <a:cs typeface="Book Antiqua"/>
              </a:rPr>
              <a:t>be </a:t>
            </a:r>
            <a:r>
              <a:rPr sz="668" i="1" spc="27" dirty="0">
                <a:solidFill>
                  <a:srgbClr val="231F20"/>
                </a:solidFill>
                <a:latin typeface="Book Antiqua"/>
                <a:cs typeface="Book Antiqua"/>
              </a:rPr>
              <a:t>near </a:t>
            </a:r>
            <a:r>
              <a:rPr sz="668" i="1" spc="23" dirty="0">
                <a:solidFill>
                  <a:srgbClr val="231F20"/>
                </a:solidFill>
                <a:latin typeface="Book Antiqua"/>
                <a:cs typeface="Book Antiqua"/>
              </a:rPr>
              <a:t>the </a:t>
            </a:r>
            <a:r>
              <a:rPr sz="668" i="1" spc="20" dirty="0">
                <a:solidFill>
                  <a:srgbClr val="231F20"/>
                </a:solidFill>
                <a:latin typeface="Book Antiqua"/>
                <a:cs typeface="Book Antiqua"/>
              </a:rPr>
              <a:t>libraries. She </a:t>
            </a:r>
            <a:r>
              <a:rPr sz="668" i="1" spc="7" dirty="0">
                <a:solidFill>
                  <a:srgbClr val="231F20"/>
                </a:solidFill>
                <a:latin typeface="Book Antiqua"/>
                <a:cs typeface="Book Antiqua"/>
              </a:rPr>
              <a:t>will </a:t>
            </a:r>
            <a:r>
              <a:rPr sz="668" i="1" spc="34" dirty="0">
                <a:solidFill>
                  <a:srgbClr val="231F20"/>
                </a:solidFill>
                <a:latin typeface="Book Antiqua"/>
                <a:cs typeface="Book Antiqua"/>
              </a:rPr>
              <a:t>also </a:t>
            </a:r>
            <a:r>
              <a:rPr sz="668" i="1" spc="23" dirty="0">
                <a:solidFill>
                  <a:srgbClr val="231F20"/>
                </a:solidFill>
                <a:latin typeface="Book Antiqua"/>
                <a:cs typeface="Book Antiqua"/>
              </a:rPr>
              <a:t>need some </a:t>
            </a:r>
            <a:r>
              <a:rPr sz="668" i="1" spc="34" dirty="0">
                <a:solidFill>
                  <a:srgbClr val="231F20"/>
                </a:solidFill>
                <a:latin typeface="Book Antiqua"/>
                <a:cs typeface="Book Antiqua"/>
              </a:rPr>
              <a:t>peace and  </a:t>
            </a:r>
            <a:r>
              <a:rPr sz="668" i="1" spc="17" dirty="0">
                <a:solidFill>
                  <a:srgbClr val="231F20"/>
                </a:solidFill>
                <a:latin typeface="Book Antiqua"/>
                <a:cs typeface="Book Antiqua"/>
              </a:rPr>
              <a:t>quiet </a:t>
            </a:r>
            <a:r>
              <a:rPr sz="668" i="1" spc="23" dirty="0">
                <a:solidFill>
                  <a:srgbClr val="231F20"/>
                </a:solidFill>
                <a:latin typeface="Book Antiqua"/>
                <a:cs typeface="Book Antiqua"/>
              </a:rPr>
              <a:t>to</a:t>
            </a:r>
            <a:r>
              <a:rPr sz="668" i="1" spc="34" dirty="0">
                <a:solidFill>
                  <a:srgbClr val="231F20"/>
                </a:solidFill>
                <a:latin typeface="Book Antiqua"/>
                <a:cs typeface="Book Antiqua"/>
              </a:rPr>
              <a:t> </a:t>
            </a:r>
            <a:r>
              <a:rPr sz="668" i="1" spc="20" dirty="0">
                <a:solidFill>
                  <a:srgbClr val="231F20"/>
                </a:solidFill>
                <a:latin typeface="Book Antiqua"/>
                <a:cs typeface="Book Antiqua"/>
              </a:rPr>
              <a:t>concentrate.</a:t>
            </a:r>
            <a:endParaRPr sz="668">
              <a:latin typeface="Book Antiqua"/>
              <a:cs typeface="Book Antiqua"/>
            </a:endParaRPr>
          </a:p>
          <a:p>
            <a:pPr marL="15690">
              <a:spcBef>
                <a:spcPts val="398"/>
              </a:spcBef>
            </a:pPr>
            <a:r>
              <a:rPr sz="734" spc="10" dirty="0">
                <a:solidFill>
                  <a:srgbClr val="0093D5"/>
                </a:solidFill>
                <a:latin typeface="Calibri"/>
                <a:cs typeface="Calibri"/>
              </a:rPr>
              <a:t>Building </a:t>
            </a:r>
            <a:r>
              <a:rPr sz="734" spc="7" dirty="0">
                <a:solidFill>
                  <a:srgbClr val="0093D5"/>
                </a:solidFill>
                <a:latin typeface="Calibri"/>
                <a:cs typeface="Calibri"/>
              </a:rPr>
              <a:t>up </a:t>
            </a:r>
            <a:r>
              <a:rPr sz="734" spc="20" dirty="0">
                <a:solidFill>
                  <a:srgbClr val="0093D5"/>
                </a:solidFill>
                <a:latin typeface="Calibri"/>
                <a:cs typeface="Calibri"/>
              </a:rPr>
              <a:t>speaking </a:t>
            </a:r>
            <a:r>
              <a:rPr sz="734" spc="23" dirty="0">
                <a:solidFill>
                  <a:srgbClr val="0093D5"/>
                </a:solidFill>
                <a:latin typeface="Calibri"/>
                <a:cs typeface="Calibri"/>
              </a:rPr>
              <a:t> </a:t>
            </a:r>
            <a:r>
              <a:rPr sz="734" dirty="0">
                <a:solidFill>
                  <a:srgbClr val="0093D5"/>
                </a:solidFill>
                <a:latin typeface="Calibri"/>
                <a:cs typeface="Calibri"/>
              </a:rPr>
              <a:t>skills</a:t>
            </a:r>
            <a:endParaRPr sz="734">
              <a:latin typeface="Calibri"/>
              <a:cs typeface="Calibri"/>
            </a:endParaRPr>
          </a:p>
        </p:txBody>
      </p:sp>
      <p:sp>
        <p:nvSpPr>
          <p:cNvPr id="14" name="object 14"/>
          <p:cNvSpPr/>
          <p:nvPr/>
        </p:nvSpPr>
        <p:spPr>
          <a:xfrm>
            <a:off x="6086365" y="555989"/>
            <a:ext cx="120425" cy="92439"/>
          </a:xfrm>
          <a:custGeom>
            <a:avLst/>
            <a:gdLst/>
            <a:ahLst/>
            <a:cxnLst/>
            <a:rect l="l" t="t" r="r" b="b"/>
            <a:pathLst>
              <a:path w="180339" h="138430">
                <a:moveTo>
                  <a:pt x="0" y="138049"/>
                </a:moveTo>
                <a:lnTo>
                  <a:pt x="180009" y="138049"/>
                </a:lnTo>
                <a:lnTo>
                  <a:pt x="180009" y="0"/>
                </a:lnTo>
                <a:lnTo>
                  <a:pt x="0" y="0"/>
                </a:lnTo>
                <a:lnTo>
                  <a:pt x="0" y="138049"/>
                </a:lnTo>
                <a:close/>
              </a:path>
            </a:pathLst>
          </a:custGeom>
          <a:solidFill>
            <a:srgbClr val="9BD19A"/>
          </a:solidFill>
        </p:spPr>
        <p:txBody>
          <a:bodyPr wrap="square" lIns="0" tIns="0" rIns="0" bIns="0" rtlCol="0"/>
          <a:lstStyle/>
          <a:p>
            <a:endParaRPr sz="1202"/>
          </a:p>
        </p:txBody>
      </p:sp>
      <p:sp>
        <p:nvSpPr>
          <p:cNvPr id="15" name="object 15"/>
          <p:cNvSpPr/>
          <p:nvPr/>
        </p:nvSpPr>
        <p:spPr>
          <a:xfrm>
            <a:off x="6122425" y="578039"/>
            <a:ext cx="48340" cy="48340"/>
          </a:xfrm>
          <a:custGeom>
            <a:avLst/>
            <a:gdLst/>
            <a:ahLst/>
            <a:cxnLst/>
            <a:rect l="l" t="t" r="r" b="b"/>
            <a:pathLst>
              <a:path w="72389" h="72390">
                <a:moveTo>
                  <a:pt x="0" y="0"/>
                </a:moveTo>
                <a:lnTo>
                  <a:pt x="71996" y="71996"/>
                </a:lnTo>
              </a:path>
            </a:pathLst>
          </a:custGeom>
          <a:ln w="12700">
            <a:solidFill>
              <a:srgbClr val="0CB14B"/>
            </a:solidFill>
          </a:ln>
        </p:spPr>
        <p:txBody>
          <a:bodyPr wrap="square" lIns="0" tIns="0" rIns="0" bIns="0" rtlCol="0"/>
          <a:lstStyle/>
          <a:p>
            <a:endParaRPr sz="1202"/>
          </a:p>
        </p:txBody>
      </p:sp>
      <p:sp>
        <p:nvSpPr>
          <p:cNvPr id="16" name="object 16"/>
          <p:cNvSpPr/>
          <p:nvPr/>
        </p:nvSpPr>
        <p:spPr>
          <a:xfrm>
            <a:off x="6122425" y="578039"/>
            <a:ext cx="48340" cy="48340"/>
          </a:xfrm>
          <a:custGeom>
            <a:avLst/>
            <a:gdLst/>
            <a:ahLst/>
            <a:cxnLst/>
            <a:rect l="l" t="t" r="r" b="b"/>
            <a:pathLst>
              <a:path w="72389" h="72390">
                <a:moveTo>
                  <a:pt x="0" y="71996"/>
                </a:moveTo>
                <a:lnTo>
                  <a:pt x="71996" y="0"/>
                </a:lnTo>
              </a:path>
            </a:pathLst>
          </a:custGeom>
          <a:ln w="12700">
            <a:solidFill>
              <a:srgbClr val="0CB14B"/>
            </a:solidFill>
          </a:ln>
        </p:spPr>
        <p:txBody>
          <a:bodyPr wrap="square" lIns="0" tIns="0" rIns="0" bIns="0" rtlCol="0"/>
          <a:lstStyle/>
          <a:p>
            <a:endParaRPr sz="1202"/>
          </a:p>
        </p:txBody>
      </p:sp>
      <p:sp>
        <p:nvSpPr>
          <p:cNvPr id="17" name="object 17"/>
          <p:cNvSpPr/>
          <p:nvPr/>
        </p:nvSpPr>
        <p:spPr>
          <a:xfrm>
            <a:off x="3088955" y="1038757"/>
            <a:ext cx="356585" cy="412676"/>
          </a:xfrm>
          <a:prstGeom prst="rect">
            <a:avLst/>
          </a:prstGeom>
          <a:blipFill>
            <a:blip r:embed="rId6" cstate="print"/>
            <a:stretch>
              <a:fillRect/>
            </a:stretch>
          </a:blipFill>
        </p:spPr>
        <p:txBody>
          <a:bodyPr wrap="square" lIns="0" tIns="0" rIns="0" bIns="0" rtlCol="0"/>
          <a:lstStyle/>
          <a:p>
            <a:endParaRPr sz="1202"/>
          </a:p>
        </p:txBody>
      </p:sp>
      <p:pic>
        <p:nvPicPr>
          <p:cNvPr id="18" name="Picture 2" descr="V:\pubs_new\happy_english.ru\Webinar\2017\Cover\HERU11SB_coverNEW.jpg">
            <a:extLst>
              <a:ext uri="{FF2B5EF4-FFF2-40B4-BE49-F238E27FC236}">
                <a16:creationId xmlns:a16="http://schemas.microsoft.com/office/drawing/2014/main" xmlns="" id="{C46731CE-5A98-6564-8934-36630FF9398C}"/>
              </a:ext>
            </a:extLst>
          </p:cNvPr>
          <p:cNvPicPr>
            <a:picLocks noChangeAspect="1" noChangeArrowheads="1"/>
          </p:cNvPicPr>
          <p:nvPr/>
        </p:nvPicPr>
        <p:blipFill>
          <a:blip r:embed="rId7"/>
          <a:srcRect/>
          <a:stretch>
            <a:fillRect/>
          </a:stretch>
        </p:blipFill>
        <p:spPr bwMode="auto">
          <a:xfrm>
            <a:off x="7648821" y="911978"/>
            <a:ext cx="944844" cy="1232098"/>
          </a:xfrm>
          <a:prstGeom prst="rect">
            <a:avLst/>
          </a:prstGeom>
          <a:noFill/>
        </p:spPr>
      </p:pic>
    </p:spTree>
    <p:extLst>
      <p:ext uri="{BB962C8B-B14F-4D97-AF65-F5344CB8AC3E}">
        <p14:creationId xmlns:p14="http://schemas.microsoft.com/office/powerpoint/2010/main" val="520031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102545" y="4811952"/>
            <a:ext cx="112368" cy="106283"/>
          </a:xfrm>
          <a:prstGeom prst="rect">
            <a:avLst/>
          </a:prstGeom>
        </p:spPr>
        <p:txBody>
          <a:bodyPr vert="horz" wrap="square" lIns="0" tIns="8481" rIns="0" bIns="0" rtlCol="0">
            <a:spAutoFit/>
          </a:bodyPr>
          <a:lstStyle/>
          <a:p>
            <a:pPr marL="8481">
              <a:spcBef>
                <a:spcPts val="67"/>
              </a:spcBef>
            </a:pPr>
            <a:r>
              <a:rPr sz="635" spc="50" dirty="0">
                <a:solidFill>
                  <a:srgbClr val="231F20"/>
                </a:solidFill>
                <a:latin typeface="Calibri"/>
                <a:cs typeface="Calibri"/>
              </a:rPr>
              <a:t>77</a:t>
            </a:r>
            <a:endParaRPr sz="635">
              <a:latin typeface="Calibri"/>
              <a:cs typeface="Calibri"/>
            </a:endParaRPr>
          </a:p>
        </p:txBody>
      </p:sp>
      <p:sp>
        <p:nvSpPr>
          <p:cNvPr id="3" name="object 3"/>
          <p:cNvSpPr/>
          <p:nvPr/>
        </p:nvSpPr>
        <p:spPr>
          <a:xfrm>
            <a:off x="5658772" y="2268873"/>
            <a:ext cx="621867" cy="984490"/>
          </a:xfrm>
          <a:prstGeom prst="rect">
            <a:avLst/>
          </a:prstGeom>
          <a:blipFill>
            <a:blip r:embed="rId2" cstate="print"/>
            <a:stretch>
              <a:fillRect/>
            </a:stretch>
          </a:blipFill>
        </p:spPr>
        <p:txBody>
          <a:bodyPr wrap="square" lIns="0" tIns="0" rIns="0" bIns="0" rtlCol="0"/>
          <a:lstStyle/>
          <a:p>
            <a:endParaRPr sz="1202"/>
          </a:p>
        </p:txBody>
      </p:sp>
      <p:sp>
        <p:nvSpPr>
          <p:cNvPr id="4" name="object 4"/>
          <p:cNvSpPr/>
          <p:nvPr/>
        </p:nvSpPr>
        <p:spPr>
          <a:xfrm>
            <a:off x="2909819" y="2265379"/>
            <a:ext cx="644697" cy="990189"/>
          </a:xfrm>
          <a:prstGeom prst="rect">
            <a:avLst/>
          </a:prstGeom>
          <a:blipFill>
            <a:blip r:embed="rId3" cstate="print"/>
            <a:stretch>
              <a:fillRect/>
            </a:stretch>
          </a:blipFill>
        </p:spPr>
        <p:txBody>
          <a:bodyPr wrap="square" lIns="0" tIns="0" rIns="0" bIns="0" rtlCol="0"/>
          <a:lstStyle/>
          <a:p>
            <a:endParaRPr sz="1202"/>
          </a:p>
        </p:txBody>
      </p:sp>
      <p:sp>
        <p:nvSpPr>
          <p:cNvPr id="5" name="object 5"/>
          <p:cNvSpPr/>
          <p:nvPr/>
        </p:nvSpPr>
        <p:spPr>
          <a:xfrm>
            <a:off x="3357512" y="2216625"/>
            <a:ext cx="2412314" cy="1035908"/>
          </a:xfrm>
          <a:custGeom>
            <a:avLst/>
            <a:gdLst/>
            <a:ahLst/>
            <a:cxnLst/>
            <a:rect l="l" t="t" r="r" b="b"/>
            <a:pathLst>
              <a:path w="3612515" h="1551304">
                <a:moveTo>
                  <a:pt x="3278238" y="0"/>
                </a:moveTo>
                <a:lnTo>
                  <a:pt x="314490" y="0"/>
                </a:lnTo>
                <a:lnTo>
                  <a:pt x="233314" y="2377"/>
                </a:lnTo>
                <a:lnTo>
                  <a:pt x="191630" y="19018"/>
                </a:lnTo>
                <a:lnTo>
                  <a:pt x="176272" y="64186"/>
                </a:lnTo>
                <a:lnTo>
                  <a:pt x="174078" y="152146"/>
                </a:lnTo>
                <a:lnTo>
                  <a:pt x="174078" y="544131"/>
                </a:lnTo>
                <a:lnTo>
                  <a:pt x="0" y="544131"/>
                </a:lnTo>
                <a:lnTo>
                  <a:pt x="174078" y="677087"/>
                </a:lnTo>
                <a:lnTo>
                  <a:pt x="174078" y="1399019"/>
                </a:lnTo>
                <a:lnTo>
                  <a:pt x="176272" y="1486978"/>
                </a:lnTo>
                <a:lnTo>
                  <a:pt x="191630" y="1532147"/>
                </a:lnTo>
                <a:lnTo>
                  <a:pt x="233314" y="1548788"/>
                </a:lnTo>
                <a:lnTo>
                  <a:pt x="314490" y="1551165"/>
                </a:lnTo>
                <a:lnTo>
                  <a:pt x="3278238" y="1551165"/>
                </a:lnTo>
                <a:lnTo>
                  <a:pt x="3359413" y="1548788"/>
                </a:lnTo>
                <a:lnTo>
                  <a:pt x="3401098" y="1532147"/>
                </a:lnTo>
                <a:lnTo>
                  <a:pt x="3416455" y="1486978"/>
                </a:lnTo>
                <a:lnTo>
                  <a:pt x="3418649" y="1399019"/>
                </a:lnTo>
                <a:lnTo>
                  <a:pt x="3418649" y="758507"/>
                </a:lnTo>
                <a:lnTo>
                  <a:pt x="3612502" y="601408"/>
                </a:lnTo>
                <a:lnTo>
                  <a:pt x="3418649" y="601408"/>
                </a:lnTo>
                <a:lnTo>
                  <a:pt x="3418649" y="152146"/>
                </a:lnTo>
                <a:lnTo>
                  <a:pt x="3416455" y="64186"/>
                </a:lnTo>
                <a:lnTo>
                  <a:pt x="3401098" y="19018"/>
                </a:lnTo>
                <a:lnTo>
                  <a:pt x="3359413" y="2377"/>
                </a:lnTo>
                <a:lnTo>
                  <a:pt x="3278238" y="0"/>
                </a:lnTo>
                <a:close/>
              </a:path>
            </a:pathLst>
          </a:custGeom>
          <a:solidFill>
            <a:srgbClr val="FFFFFF"/>
          </a:solidFill>
        </p:spPr>
        <p:txBody>
          <a:bodyPr wrap="square" lIns="0" tIns="0" rIns="0" bIns="0" rtlCol="0"/>
          <a:lstStyle/>
          <a:p>
            <a:endParaRPr sz="1202"/>
          </a:p>
        </p:txBody>
      </p:sp>
      <p:sp>
        <p:nvSpPr>
          <p:cNvPr id="6" name="object 6"/>
          <p:cNvSpPr/>
          <p:nvPr/>
        </p:nvSpPr>
        <p:spPr>
          <a:xfrm>
            <a:off x="3357512" y="2216625"/>
            <a:ext cx="2412314" cy="1035908"/>
          </a:xfrm>
          <a:custGeom>
            <a:avLst/>
            <a:gdLst/>
            <a:ahLst/>
            <a:cxnLst/>
            <a:rect l="l" t="t" r="r" b="b"/>
            <a:pathLst>
              <a:path w="3612515" h="1551304">
                <a:moveTo>
                  <a:pt x="3418649" y="601408"/>
                </a:moveTo>
                <a:lnTo>
                  <a:pt x="3418649" y="152146"/>
                </a:lnTo>
                <a:lnTo>
                  <a:pt x="3416455" y="64186"/>
                </a:lnTo>
                <a:lnTo>
                  <a:pt x="3401098" y="19018"/>
                </a:lnTo>
                <a:lnTo>
                  <a:pt x="3359413" y="2377"/>
                </a:lnTo>
                <a:lnTo>
                  <a:pt x="3278238" y="0"/>
                </a:lnTo>
                <a:lnTo>
                  <a:pt x="314490" y="0"/>
                </a:lnTo>
                <a:lnTo>
                  <a:pt x="233314" y="2377"/>
                </a:lnTo>
                <a:lnTo>
                  <a:pt x="191630" y="19018"/>
                </a:lnTo>
                <a:lnTo>
                  <a:pt x="176272" y="64186"/>
                </a:lnTo>
                <a:lnTo>
                  <a:pt x="174078" y="152146"/>
                </a:lnTo>
                <a:lnTo>
                  <a:pt x="174078" y="544131"/>
                </a:lnTo>
                <a:lnTo>
                  <a:pt x="0" y="544131"/>
                </a:lnTo>
                <a:lnTo>
                  <a:pt x="174078" y="677087"/>
                </a:lnTo>
                <a:lnTo>
                  <a:pt x="174078" y="1399019"/>
                </a:lnTo>
                <a:lnTo>
                  <a:pt x="176272" y="1486978"/>
                </a:lnTo>
                <a:lnTo>
                  <a:pt x="191630" y="1532147"/>
                </a:lnTo>
                <a:lnTo>
                  <a:pt x="233314" y="1548788"/>
                </a:lnTo>
                <a:lnTo>
                  <a:pt x="314490" y="1551165"/>
                </a:lnTo>
                <a:lnTo>
                  <a:pt x="3278238" y="1551165"/>
                </a:lnTo>
                <a:lnTo>
                  <a:pt x="3359413" y="1548788"/>
                </a:lnTo>
                <a:lnTo>
                  <a:pt x="3401098" y="1532147"/>
                </a:lnTo>
                <a:lnTo>
                  <a:pt x="3416455" y="1486978"/>
                </a:lnTo>
                <a:lnTo>
                  <a:pt x="3418649" y="1399019"/>
                </a:lnTo>
                <a:lnTo>
                  <a:pt x="3418649" y="758507"/>
                </a:lnTo>
                <a:lnTo>
                  <a:pt x="3612502" y="601408"/>
                </a:lnTo>
                <a:lnTo>
                  <a:pt x="3418649" y="601408"/>
                </a:lnTo>
                <a:close/>
              </a:path>
            </a:pathLst>
          </a:custGeom>
          <a:ln w="6350">
            <a:solidFill>
              <a:srgbClr val="231F20"/>
            </a:solidFill>
          </a:ln>
        </p:spPr>
        <p:txBody>
          <a:bodyPr wrap="square" lIns="0" tIns="0" rIns="0" bIns="0" rtlCol="0"/>
          <a:lstStyle/>
          <a:p>
            <a:endParaRPr sz="1202"/>
          </a:p>
        </p:txBody>
      </p:sp>
      <p:sp>
        <p:nvSpPr>
          <p:cNvPr id="7" name="object 7"/>
          <p:cNvSpPr/>
          <p:nvPr/>
        </p:nvSpPr>
        <p:spPr>
          <a:xfrm>
            <a:off x="2936822" y="401465"/>
            <a:ext cx="189957" cy="134621"/>
          </a:xfrm>
          <a:prstGeom prst="rect">
            <a:avLst/>
          </a:prstGeom>
          <a:blipFill>
            <a:blip r:embed="rId4" cstate="print"/>
            <a:stretch>
              <a:fillRect/>
            </a:stretch>
          </a:blipFill>
        </p:spPr>
        <p:txBody>
          <a:bodyPr wrap="square" lIns="0" tIns="0" rIns="0" bIns="0" rtlCol="0"/>
          <a:lstStyle/>
          <a:p>
            <a:endParaRPr sz="1202"/>
          </a:p>
        </p:txBody>
      </p:sp>
      <p:sp>
        <p:nvSpPr>
          <p:cNvPr id="8" name="object 8"/>
          <p:cNvSpPr/>
          <p:nvPr/>
        </p:nvSpPr>
        <p:spPr>
          <a:xfrm>
            <a:off x="2936822" y="790174"/>
            <a:ext cx="189957" cy="134621"/>
          </a:xfrm>
          <a:prstGeom prst="rect">
            <a:avLst/>
          </a:prstGeom>
          <a:blipFill>
            <a:blip r:embed="rId5" cstate="print"/>
            <a:stretch>
              <a:fillRect/>
            </a:stretch>
          </a:blipFill>
        </p:spPr>
        <p:txBody>
          <a:bodyPr wrap="square" lIns="0" tIns="0" rIns="0" bIns="0" rtlCol="0"/>
          <a:lstStyle/>
          <a:p>
            <a:endParaRPr sz="1202"/>
          </a:p>
        </p:txBody>
      </p:sp>
      <p:sp>
        <p:nvSpPr>
          <p:cNvPr id="9" name="object 9"/>
          <p:cNvSpPr/>
          <p:nvPr/>
        </p:nvSpPr>
        <p:spPr>
          <a:xfrm>
            <a:off x="2936822" y="1178884"/>
            <a:ext cx="189957" cy="134621"/>
          </a:xfrm>
          <a:prstGeom prst="rect">
            <a:avLst/>
          </a:prstGeom>
          <a:blipFill>
            <a:blip r:embed="rId5" cstate="print"/>
            <a:stretch>
              <a:fillRect/>
            </a:stretch>
          </a:blipFill>
        </p:spPr>
        <p:txBody>
          <a:bodyPr wrap="square" lIns="0" tIns="0" rIns="0" bIns="0" rtlCol="0"/>
          <a:lstStyle/>
          <a:p>
            <a:endParaRPr sz="1202"/>
          </a:p>
        </p:txBody>
      </p:sp>
      <p:sp>
        <p:nvSpPr>
          <p:cNvPr id="10" name="object 10"/>
          <p:cNvSpPr/>
          <p:nvPr/>
        </p:nvSpPr>
        <p:spPr>
          <a:xfrm>
            <a:off x="2936822" y="1669352"/>
            <a:ext cx="189957" cy="134621"/>
          </a:xfrm>
          <a:prstGeom prst="rect">
            <a:avLst/>
          </a:prstGeom>
          <a:blipFill>
            <a:blip r:embed="rId6" cstate="print"/>
            <a:stretch>
              <a:fillRect/>
            </a:stretch>
          </a:blipFill>
        </p:spPr>
        <p:txBody>
          <a:bodyPr wrap="square" lIns="0" tIns="0" rIns="0" bIns="0" rtlCol="0"/>
          <a:lstStyle/>
          <a:p>
            <a:endParaRPr sz="1202"/>
          </a:p>
        </p:txBody>
      </p:sp>
      <p:sp>
        <p:nvSpPr>
          <p:cNvPr id="11" name="object 11"/>
          <p:cNvSpPr/>
          <p:nvPr/>
        </p:nvSpPr>
        <p:spPr>
          <a:xfrm>
            <a:off x="2936822" y="2058062"/>
            <a:ext cx="189957" cy="134621"/>
          </a:xfrm>
          <a:prstGeom prst="rect">
            <a:avLst/>
          </a:prstGeom>
          <a:blipFill>
            <a:blip r:embed="rId6" cstate="print"/>
            <a:stretch>
              <a:fillRect/>
            </a:stretch>
          </a:blipFill>
        </p:spPr>
        <p:txBody>
          <a:bodyPr wrap="square" lIns="0" tIns="0" rIns="0" bIns="0" rtlCol="0"/>
          <a:lstStyle/>
          <a:p>
            <a:endParaRPr sz="1202"/>
          </a:p>
        </p:txBody>
      </p:sp>
      <p:sp>
        <p:nvSpPr>
          <p:cNvPr id="12" name="object 12"/>
          <p:cNvSpPr txBox="1"/>
          <p:nvPr/>
        </p:nvSpPr>
        <p:spPr>
          <a:xfrm>
            <a:off x="2936822" y="401465"/>
            <a:ext cx="3723409" cy="2858224"/>
          </a:xfrm>
          <a:prstGeom prst="rect">
            <a:avLst/>
          </a:prstGeom>
        </p:spPr>
        <p:txBody>
          <a:bodyPr vert="horz" wrap="square" lIns="0" tIns="28835" rIns="0" bIns="0" rtlCol="0">
            <a:spAutoFit/>
          </a:bodyPr>
          <a:lstStyle/>
          <a:p>
            <a:pPr marL="8481">
              <a:spcBef>
                <a:spcPts val="227"/>
              </a:spcBef>
            </a:pPr>
            <a:r>
              <a:rPr sz="734" spc="23" dirty="0">
                <a:solidFill>
                  <a:srgbClr val="0093D5"/>
                </a:solidFill>
                <a:latin typeface="Calibri"/>
                <a:cs typeface="Calibri"/>
              </a:rPr>
              <a:t>Reading </a:t>
            </a:r>
            <a:r>
              <a:rPr sz="734" spc="3" dirty="0">
                <a:solidFill>
                  <a:srgbClr val="0093D5"/>
                </a:solidFill>
                <a:latin typeface="Calibri"/>
                <a:cs typeface="Calibri"/>
              </a:rPr>
              <a:t>for  </a:t>
            </a:r>
            <a:r>
              <a:rPr sz="734" spc="10" dirty="0">
                <a:solidFill>
                  <a:srgbClr val="0093D5"/>
                </a:solidFill>
                <a:latin typeface="Calibri"/>
                <a:cs typeface="Calibri"/>
              </a:rPr>
              <a:t>specific</a:t>
            </a:r>
            <a:r>
              <a:rPr sz="734" dirty="0">
                <a:solidFill>
                  <a:srgbClr val="0093D5"/>
                </a:solidFill>
                <a:latin typeface="Calibri"/>
                <a:cs typeface="Calibri"/>
              </a:rPr>
              <a:t> information</a:t>
            </a:r>
            <a:endParaRPr sz="734">
              <a:latin typeface="Calibri"/>
              <a:cs typeface="Calibri"/>
            </a:endParaRPr>
          </a:p>
          <a:p>
            <a:pPr marL="224748" marR="136121" indent="-149690">
              <a:lnSpc>
                <a:spcPts val="788"/>
              </a:lnSpc>
              <a:spcBef>
                <a:spcPts val="224"/>
              </a:spcBef>
              <a:buAutoNum type="arabicPlain" startAt="5"/>
              <a:tabLst>
                <a:tab pos="224324" algn="l"/>
                <a:tab pos="225173" algn="l"/>
              </a:tabLst>
            </a:pPr>
            <a:r>
              <a:rPr sz="701" spc="17" dirty="0">
                <a:solidFill>
                  <a:srgbClr val="231F20"/>
                </a:solidFill>
                <a:latin typeface="Calibri"/>
                <a:cs typeface="Calibri"/>
              </a:rPr>
              <a:t>Look </a:t>
            </a:r>
            <a:r>
              <a:rPr sz="701" dirty="0">
                <a:solidFill>
                  <a:srgbClr val="231F20"/>
                </a:solidFill>
                <a:latin typeface="Calibri"/>
                <a:cs typeface="Calibri"/>
              </a:rPr>
              <a:t>through </a:t>
            </a:r>
            <a:r>
              <a:rPr sz="701" spc="-17" dirty="0">
                <a:solidFill>
                  <a:srgbClr val="231F20"/>
                </a:solidFill>
                <a:latin typeface="Calibri"/>
                <a:cs typeface="Calibri"/>
              </a:rPr>
              <a:t>the </a:t>
            </a:r>
            <a:r>
              <a:rPr sz="701" dirty="0">
                <a:solidFill>
                  <a:srgbClr val="231F20"/>
                </a:solidFill>
                <a:latin typeface="Calibri"/>
                <a:cs typeface="Calibri"/>
              </a:rPr>
              <a:t>leaflet </a:t>
            </a:r>
            <a:r>
              <a:rPr sz="701" spc="-3" dirty="0">
                <a:solidFill>
                  <a:srgbClr val="231F20"/>
                </a:solidFill>
                <a:latin typeface="Calibri"/>
                <a:cs typeface="Calibri"/>
              </a:rPr>
              <a:t>in </a:t>
            </a:r>
            <a:r>
              <a:rPr sz="701" spc="34" dirty="0">
                <a:solidFill>
                  <a:srgbClr val="231F20"/>
                </a:solidFill>
                <a:latin typeface="Calibri"/>
                <a:cs typeface="Calibri"/>
              </a:rPr>
              <a:t>Ex. </a:t>
            </a:r>
            <a:r>
              <a:rPr sz="701" spc="67" dirty="0">
                <a:solidFill>
                  <a:srgbClr val="231F20"/>
                </a:solidFill>
                <a:latin typeface="Calibri"/>
                <a:cs typeface="Calibri"/>
              </a:rPr>
              <a:t>6 </a:t>
            </a:r>
            <a:r>
              <a:rPr sz="701" spc="7" dirty="0">
                <a:solidFill>
                  <a:srgbClr val="231F20"/>
                </a:solidFill>
                <a:latin typeface="Calibri"/>
                <a:cs typeface="Calibri"/>
              </a:rPr>
              <a:t>on </a:t>
            </a:r>
            <a:r>
              <a:rPr sz="701" spc="34" dirty="0">
                <a:solidFill>
                  <a:srgbClr val="231F20"/>
                </a:solidFill>
                <a:latin typeface="Calibri"/>
                <a:cs typeface="Calibri"/>
              </a:rPr>
              <a:t>pages </a:t>
            </a:r>
            <a:r>
              <a:rPr sz="701" spc="70" dirty="0">
                <a:solidFill>
                  <a:srgbClr val="231F20"/>
                </a:solidFill>
                <a:latin typeface="Calibri"/>
                <a:cs typeface="Calibri"/>
              </a:rPr>
              <a:t>70–72 </a:t>
            </a:r>
            <a:r>
              <a:rPr sz="701" spc="34" dirty="0">
                <a:solidFill>
                  <a:srgbClr val="231F20"/>
                </a:solidFill>
                <a:latin typeface="Calibri"/>
                <a:cs typeface="Calibri"/>
              </a:rPr>
              <a:t>again </a:t>
            </a:r>
            <a:r>
              <a:rPr sz="701" spc="23" dirty="0">
                <a:solidFill>
                  <a:srgbClr val="231F20"/>
                </a:solidFill>
                <a:latin typeface="Calibri"/>
                <a:cs typeface="Calibri"/>
              </a:rPr>
              <a:t>and </a:t>
            </a:r>
            <a:r>
              <a:rPr sz="701" dirty="0">
                <a:solidFill>
                  <a:srgbClr val="231F20"/>
                </a:solidFill>
                <a:latin typeface="Calibri"/>
                <a:cs typeface="Calibri"/>
              </a:rPr>
              <a:t>point </a:t>
            </a:r>
            <a:r>
              <a:rPr sz="701" spc="-10" dirty="0">
                <a:solidFill>
                  <a:srgbClr val="231F20"/>
                </a:solidFill>
                <a:latin typeface="Calibri"/>
                <a:cs typeface="Calibri"/>
              </a:rPr>
              <a:t>out </a:t>
            </a:r>
            <a:r>
              <a:rPr sz="701" spc="-17" dirty="0">
                <a:solidFill>
                  <a:srgbClr val="231F20"/>
                </a:solidFill>
                <a:latin typeface="Calibri"/>
                <a:cs typeface="Calibri"/>
              </a:rPr>
              <a:t>the  </a:t>
            </a:r>
            <a:r>
              <a:rPr sz="701" spc="20" dirty="0">
                <a:solidFill>
                  <a:srgbClr val="231F20"/>
                </a:solidFill>
                <a:latin typeface="Calibri"/>
                <a:cs typeface="Calibri"/>
              </a:rPr>
              <a:t>advantages </a:t>
            </a:r>
            <a:r>
              <a:rPr sz="701" spc="7" dirty="0">
                <a:solidFill>
                  <a:srgbClr val="231F20"/>
                </a:solidFill>
                <a:latin typeface="Calibri"/>
                <a:cs typeface="Calibri"/>
              </a:rPr>
              <a:t>of </a:t>
            </a:r>
            <a:r>
              <a:rPr sz="701" spc="10" dirty="0">
                <a:solidFill>
                  <a:srgbClr val="231F20"/>
                </a:solidFill>
                <a:latin typeface="Calibri"/>
                <a:cs typeface="Calibri"/>
              </a:rPr>
              <a:t>living </a:t>
            </a:r>
            <a:r>
              <a:rPr sz="701" spc="7" dirty="0">
                <a:solidFill>
                  <a:srgbClr val="231F20"/>
                </a:solidFill>
                <a:latin typeface="Calibri"/>
                <a:cs typeface="Calibri"/>
              </a:rPr>
              <a:t>on</a:t>
            </a:r>
            <a:r>
              <a:rPr sz="701" spc="77" dirty="0">
                <a:solidFill>
                  <a:srgbClr val="231F20"/>
                </a:solidFill>
                <a:latin typeface="Calibri"/>
                <a:cs typeface="Calibri"/>
              </a:rPr>
              <a:t> </a:t>
            </a:r>
            <a:r>
              <a:rPr sz="701" spc="7" dirty="0">
                <a:solidFill>
                  <a:srgbClr val="231F20"/>
                </a:solidFill>
                <a:latin typeface="Calibri"/>
                <a:cs typeface="Calibri"/>
              </a:rPr>
              <a:t>campus.</a:t>
            </a:r>
            <a:endParaRPr sz="701">
              <a:latin typeface="Calibri"/>
              <a:cs typeface="Calibri"/>
            </a:endParaRPr>
          </a:p>
          <a:p>
            <a:pPr marL="8481">
              <a:spcBef>
                <a:spcPts val="377"/>
              </a:spcBef>
            </a:pPr>
            <a:r>
              <a:rPr sz="734" spc="3" dirty="0">
                <a:solidFill>
                  <a:srgbClr val="0093D5"/>
                </a:solidFill>
                <a:latin typeface="Calibri"/>
                <a:cs typeface="Calibri"/>
              </a:rPr>
              <a:t>Brainstorming</a:t>
            </a:r>
            <a:endParaRPr sz="734">
              <a:latin typeface="Calibri"/>
              <a:cs typeface="Calibri"/>
            </a:endParaRPr>
          </a:p>
          <a:p>
            <a:pPr marL="224748" marR="23747" indent="-149690">
              <a:lnSpc>
                <a:spcPts val="788"/>
              </a:lnSpc>
              <a:spcBef>
                <a:spcPts val="224"/>
              </a:spcBef>
              <a:buAutoNum type="arabicPlain" startAt="6"/>
              <a:tabLst>
                <a:tab pos="224324" algn="l"/>
                <a:tab pos="225173" algn="l"/>
              </a:tabLst>
            </a:pPr>
            <a:r>
              <a:rPr sz="701" spc="34" dirty="0">
                <a:solidFill>
                  <a:srgbClr val="231F20"/>
                </a:solidFill>
                <a:latin typeface="Calibri"/>
                <a:cs typeface="Calibri"/>
              </a:rPr>
              <a:t>Work </a:t>
            </a:r>
            <a:r>
              <a:rPr sz="701" spc="-3" dirty="0">
                <a:solidFill>
                  <a:srgbClr val="231F20"/>
                </a:solidFill>
                <a:latin typeface="Calibri"/>
                <a:cs typeface="Calibri"/>
              </a:rPr>
              <a:t>in </a:t>
            </a:r>
            <a:r>
              <a:rPr sz="701" spc="17" dirty="0">
                <a:solidFill>
                  <a:srgbClr val="231F20"/>
                </a:solidFill>
                <a:latin typeface="Calibri"/>
                <a:cs typeface="Calibri"/>
              </a:rPr>
              <a:t>groups. </a:t>
            </a:r>
            <a:r>
              <a:rPr sz="701" spc="50" dirty="0">
                <a:solidFill>
                  <a:srgbClr val="231F20"/>
                </a:solidFill>
                <a:latin typeface="Calibri"/>
                <a:cs typeface="Calibri"/>
              </a:rPr>
              <a:t>Can </a:t>
            </a:r>
            <a:r>
              <a:rPr sz="701" spc="-7" dirty="0">
                <a:solidFill>
                  <a:srgbClr val="231F20"/>
                </a:solidFill>
                <a:latin typeface="Calibri"/>
                <a:cs typeface="Calibri"/>
              </a:rPr>
              <a:t>these </a:t>
            </a:r>
            <a:r>
              <a:rPr sz="701" spc="20" dirty="0">
                <a:solidFill>
                  <a:srgbClr val="231F20"/>
                </a:solidFill>
                <a:latin typeface="Calibri"/>
                <a:cs typeface="Calibri"/>
              </a:rPr>
              <a:t>advantages </a:t>
            </a:r>
            <a:r>
              <a:rPr sz="701" spc="7" dirty="0">
                <a:solidFill>
                  <a:srgbClr val="231F20"/>
                </a:solidFill>
                <a:latin typeface="Calibri"/>
                <a:cs typeface="Calibri"/>
              </a:rPr>
              <a:t>become </a:t>
            </a:r>
            <a:r>
              <a:rPr sz="701" spc="17" dirty="0">
                <a:solidFill>
                  <a:srgbClr val="231F20"/>
                </a:solidFill>
                <a:latin typeface="Calibri"/>
                <a:cs typeface="Calibri"/>
              </a:rPr>
              <a:t>disadvantages? </a:t>
            </a:r>
            <a:r>
              <a:rPr sz="701" spc="20" dirty="0">
                <a:solidFill>
                  <a:srgbClr val="231F20"/>
                </a:solidFill>
                <a:latin typeface="Calibri"/>
                <a:cs typeface="Calibri"/>
              </a:rPr>
              <a:t>How? </a:t>
            </a:r>
            <a:r>
              <a:rPr sz="701" spc="7" dirty="0">
                <a:solidFill>
                  <a:srgbClr val="231F20"/>
                </a:solidFill>
                <a:latin typeface="Calibri"/>
                <a:cs typeface="Calibri"/>
              </a:rPr>
              <a:t>Write  </a:t>
            </a:r>
            <a:r>
              <a:rPr sz="701" spc="17" dirty="0">
                <a:solidFill>
                  <a:srgbClr val="231F20"/>
                </a:solidFill>
                <a:latin typeface="Calibri"/>
                <a:cs typeface="Calibri"/>
              </a:rPr>
              <a:t>down your ideas.</a:t>
            </a:r>
            <a:endParaRPr sz="701">
              <a:latin typeface="Calibri"/>
              <a:cs typeface="Calibri"/>
            </a:endParaRPr>
          </a:p>
          <a:p>
            <a:pPr marL="8481">
              <a:spcBef>
                <a:spcPts val="374"/>
              </a:spcBef>
            </a:pPr>
            <a:r>
              <a:rPr sz="734" dirty="0">
                <a:solidFill>
                  <a:srgbClr val="0093D5"/>
                </a:solidFill>
                <a:latin typeface="Calibri"/>
                <a:cs typeface="Calibri"/>
              </a:rPr>
              <a:t>Listening </a:t>
            </a:r>
            <a:r>
              <a:rPr sz="734" spc="3" dirty="0">
                <a:solidFill>
                  <a:srgbClr val="0093D5"/>
                </a:solidFill>
                <a:latin typeface="Calibri"/>
                <a:cs typeface="Calibri"/>
              </a:rPr>
              <a:t>for</a:t>
            </a:r>
            <a:r>
              <a:rPr sz="734" spc="90" dirty="0">
                <a:solidFill>
                  <a:srgbClr val="0093D5"/>
                </a:solidFill>
                <a:latin typeface="Calibri"/>
                <a:cs typeface="Calibri"/>
              </a:rPr>
              <a:t> </a:t>
            </a:r>
            <a:r>
              <a:rPr sz="734" dirty="0">
                <a:solidFill>
                  <a:srgbClr val="0093D5"/>
                </a:solidFill>
                <a:latin typeface="Calibri"/>
                <a:cs typeface="Calibri"/>
              </a:rPr>
              <a:t>gist</a:t>
            </a:r>
            <a:endParaRPr sz="734">
              <a:latin typeface="Calibri"/>
              <a:cs typeface="Calibri"/>
            </a:endParaRPr>
          </a:p>
          <a:p>
            <a:pPr marL="224748" marR="3392" indent="-149690">
              <a:lnSpc>
                <a:spcPct val="94500"/>
              </a:lnSpc>
              <a:spcBef>
                <a:spcPts val="197"/>
              </a:spcBef>
              <a:buAutoNum type="arabicPlain" startAt="7"/>
              <a:tabLst>
                <a:tab pos="224324" algn="l"/>
                <a:tab pos="225173" algn="l"/>
              </a:tabLst>
            </a:pPr>
            <a:r>
              <a:rPr sz="701" spc="-10" dirty="0">
                <a:solidFill>
                  <a:srgbClr val="231F20"/>
                </a:solidFill>
                <a:latin typeface="Calibri"/>
                <a:cs typeface="Calibri"/>
              </a:rPr>
              <a:t>Listen </a:t>
            </a:r>
            <a:r>
              <a:rPr sz="701" spc="-14" dirty="0">
                <a:solidFill>
                  <a:srgbClr val="231F20"/>
                </a:solidFill>
                <a:latin typeface="Calibri"/>
                <a:cs typeface="Calibri"/>
              </a:rPr>
              <a:t>to </a:t>
            </a:r>
            <a:r>
              <a:rPr sz="701" spc="-3" dirty="0">
                <a:solidFill>
                  <a:srgbClr val="231F20"/>
                </a:solidFill>
                <a:latin typeface="Calibri"/>
                <a:cs typeface="Calibri"/>
              </a:rPr>
              <a:t>two </a:t>
            </a:r>
            <a:r>
              <a:rPr sz="701" dirty="0">
                <a:solidFill>
                  <a:srgbClr val="231F20"/>
                </a:solidFill>
                <a:latin typeface="Calibri"/>
                <a:cs typeface="Calibri"/>
              </a:rPr>
              <a:t>university </a:t>
            </a:r>
            <a:r>
              <a:rPr sz="701" spc="-10" dirty="0">
                <a:solidFill>
                  <a:srgbClr val="231F20"/>
                </a:solidFill>
                <a:latin typeface="Calibri"/>
                <a:cs typeface="Calibri"/>
              </a:rPr>
              <a:t>students, </a:t>
            </a:r>
            <a:r>
              <a:rPr sz="701" spc="20" dirty="0">
                <a:solidFill>
                  <a:srgbClr val="231F20"/>
                </a:solidFill>
                <a:latin typeface="Calibri"/>
                <a:cs typeface="Calibri"/>
              </a:rPr>
              <a:t>Bryan </a:t>
            </a:r>
            <a:r>
              <a:rPr sz="701" spc="23" dirty="0">
                <a:solidFill>
                  <a:srgbClr val="231F20"/>
                </a:solidFill>
                <a:latin typeface="Calibri"/>
                <a:cs typeface="Calibri"/>
              </a:rPr>
              <a:t>and </a:t>
            </a:r>
            <a:r>
              <a:rPr sz="701" spc="27" dirty="0">
                <a:solidFill>
                  <a:srgbClr val="231F20"/>
                </a:solidFill>
                <a:latin typeface="Calibri"/>
                <a:cs typeface="Calibri"/>
              </a:rPr>
              <a:t>Diana, </a:t>
            </a:r>
            <a:r>
              <a:rPr sz="701" spc="23" dirty="0">
                <a:solidFill>
                  <a:srgbClr val="231F20"/>
                </a:solidFill>
                <a:latin typeface="Calibri"/>
                <a:cs typeface="Calibri"/>
              </a:rPr>
              <a:t>and </a:t>
            </a:r>
            <a:r>
              <a:rPr sz="701" spc="34" dirty="0">
                <a:solidFill>
                  <a:srgbClr val="231F20"/>
                </a:solidFill>
                <a:latin typeface="Calibri"/>
                <a:cs typeface="Calibri"/>
              </a:rPr>
              <a:t>say </a:t>
            </a:r>
            <a:r>
              <a:rPr sz="701" dirty="0">
                <a:solidFill>
                  <a:srgbClr val="231F20"/>
                </a:solidFill>
                <a:latin typeface="Calibri"/>
                <a:cs typeface="Calibri"/>
              </a:rPr>
              <a:t>what they </a:t>
            </a:r>
            <a:r>
              <a:rPr sz="701" spc="23" dirty="0">
                <a:solidFill>
                  <a:srgbClr val="231F20"/>
                </a:solidFill>
                <a:latin typeface="Calibri"/>
                <a:cs typeface="Calibri"/>
              </a:rPr>
              <a:t>are  </a:t>
            </a:r>
            <a:r>
              <a:rPr sz="701" spc="7" dirty="0">
                <a:solidFill>
                  <a:srgbClr val="231F20"/>
                </a:solidFill>
                <a:latin typeface="Calibri"/>
                <a:cs typeface="Calibri"/>
              </a:rPr>
              <a:t>talking about, </a:t>
            </a:r>
            <a:r>
              <a:rPr sz="701" spc="23" dirty="0">
                <a:solidFill>
                  <a:srgbClr val="231F20"/>
                </a:solidFill>
                <a:latin typeface="Calibri"/>
                <a:cs typeface="Calibri"/>
              </a:rPr>
              <a:t>and </a:t>
            </a:r>
            <a:r>
              <a:rPr sz="701" spc="-3" dirty="0">
                <a:solidFill>
                  <a:srgbClr val="231F20"/>
                </a:solidFill>
                <a:latin typeface="Calibri"/>
                <a:cs typeface="Calibri"/>
              </a:rPr>
              <a:t>whether </a:t>
            </a:r>
            <a:r>
              <a:rPr sz="701" dirty="0">
                <a:solidFill>
                  <a:srgbClr val="231F20"/>
                </a:solidFill>
                <a:latin typeface="Calibri"/>
                <a:cs typeface="Calibri"/>
              </a:rPr>
              <a:t>they </a:t>
            </a:r>
            <a:r>
              <a:rPr sz="701" spc="34" dirty="0">
                <a:solidFill>
                  <a:srgbClr val="231F20"/>
                </a:solidFill>
                <a:latin typeface="Calibri"/>
                <a:cs typeface="Calibri"/>
              </a:rPr>
              <a:t>agree </a:t>
            </a:r>
            <a:r>
              <a:rPr sz="701" spc="17" dirty="0">
                <a:solidFill>
                  <a:srgbClr val="231F20"/>
                </a:solidFill>
                <a:latin typeface="Calibri"/>
                <a:cs typeface="Calibri"/>
              </a:rPr>
              <a:t>or disagree. </a:t>
            </a:r>
            <a:r>
              <a:rPr sz="701" spc="3" dirty="0">
                <a:solidFill>
                  <a:srgbClr val="231F20"/>
                </a:solidFill>
                <a:latin typeface="Calibri"/>
                <a:cs typeface="Calibri"/>
              </a:rPr>
              <a:t>Summarise </a:t>
            </a:r>
            <a:r>
              <a:rPr sz="701" spc="-7" dirty="0">
                <a:solidFill>
                  <a:srgbClr val="231F20"/>
                </a:solidFill>
                <a:latin typeface="Calibri"/>
                <a:cs typeface="Calibri"/>
              </a:rPr>
              <a:t>their </a:t>
            </a:r>
            <a:r>
              <a:rPr sz="701" dirty="0">
                <a:solidFill>
                  <a:srgbClr val="231F20"/>
                </a:solidFill>
                <a:latin typeface="Calibri"/>
                <a:cs typeface="Calibri"/>
              </a:rPr>
              <a:t>positions  </a:t>
            </a:r>
            <a:r>
              <a:rPr sz="701" spc="-3" dirty="0">
                <a:solidFill>
                  <a:srgbClr val="231F20"/>
                </a:solidFill>
                <a:latin typeface="Calibri"/>
                <a:cs typeface="Calibri"/>
              </a:rPr>
              <a:t>in </a:t>
            </a:r>
            <a:r>
              <a:rPr sz="701" spc="57" dirty="0">
                <a:solidFill>
                  <a:srgbClr val="231F20"/>
                </a:solidFill>
                <a:latin typeface="Calibri"/>
                <a:cs typeface="Calibri"/>
              </a:rPr>
              <a:t>a </a:t>
            </a:r>
            <a:r>
              <a:rPr sz="701" spc="10" dirty="0">
                <a:solidFill>
                  <a:srgbClr val="231F20"/>
                </a:solidFill>
                <a:latin typeface="Calibri"/>
                <a:cs typeface="Calibri"/>
              </a:rPr>
              <a:t>single </a:t>
            </a:r>
            <a:r>
              <a:rPr sz="701" dirty="0">
                <a:solidFill>
                  <a:srgbClr val="231F20"/>
                </a:solidFill>
                <a:latin typeface="Calibri"/>
                <a:cs typeface="Calibri"/>
              </a:rPr>
              <a:t>sentence </a:t>
            </a:r>
            <a:r>
              <a:rPr sz="701" spc="17" dirty="0">
                <a:solidFill>
                  <a:srgbClr val="231F20"/>
                </a:solidFill>
                <a:latin typeface="Calibri"/>
                <a:cs typeface="Calibri"/>
              </a:rPr>
              <a:t>(one </a:t>
            </a:r>
            <a:r>
              <a:rPr sz="701" spc="3" dirty="0">
                <a:solidFill>
                  <a:srgbClr val="231F20"/>
                </a:solidFill>
                <a:latin typeface="Calibri"/>
                <a:cs typeface="Calibri"/>
              </a:rPr>
              <a:t>for </a:t>
            </a:r>
            <a:r>
              <a:rPr sz="701" spc="20" dirty="0">
                <a:solidFill>
                  <a:srgbClr val="231F20"/>
                </a:solidFill>
                <a:latin typeface="Calibri"/>
                <a:cs typeface="Calibri"/>
              </a:rPr>
              <a:t>each</a:t>
            </a:r>
            <a:r>
              <a:rPr sz="701" spc="117" dirty="0">
                <a:solidFill>
                  <a:srgbClr val="231F20"/>
                </a:solidFill>
                <a:latin typeface="Calibri"/>
                <a:cs typeface="Calibri"/>
              </a:rPr>
              <a:t> </a:t>
            </a:r>
            <a:r>
              <a:rPr sz="701" spc="-7" dirty="0">
                <a:solidFill>
                  <a:srgbClr val="231F20"/>
                </a:solidFill>
                <a:latin typeface="Calibri"/>
                <a:cs typeface="Calibri"/>
              </a:rPr>
              <a:t>student).</a:t>
            </a:r>
            <a:endParaRPr sz="701">
              <a:latin typeface="Calibri"/>
              <a:cs typeface="Calibri"/>
            </a:endParaRPr>
          </a:p>
          <a:p>
            <a:pPr marL="8481">
              <a:spcBef>
                <a:spcPts val="391"/>
              </a:spcBef>
            </a:pPr>
            <a:r>
              <a:rPr sz="734" dirty="0">
                <a:solidFill>
                  <a:srgbClr val="0093D5"/>
                </a:solidFill>
                <a:latin typeface="Calibri"/>
                <a:cs typeface="Calibri"/>
              </a:rPr>
              <a:t>Listening  </a:t>
            </a:r>
            <a:r>
              <a:rPr sz="734" spc="27" dirty="0">
                <a:solidFill>
                  <a:srgbClr val="0093D5"/>
                </a:solidFill>
                <a:latin typeface="Calibri"/>
                <a:cs typeface="Calibri"/>
              </a:rPr>
              <a:t>and </a:t>
            </a:r>
            <a:r>
              <a:rPr sz="734" spc="-3" dirty="0">
                <a:solidFill>
                  <a:srgbClr val="0093D5"/>
                </a:solidFill>
                <a:latin typeface="Calibri"/>
                <a:cs typeface="Calibri"/>
              </a:rPr>
              <a:t>note</a:t>
            </a:r>
            <a:r>
              <a:rPr sz="734" spc="-23" dirty="0">
                <a:solidFill>
                  <a:srgbClr val="0093D5"/>
                </a:solidFill>
                <a:latin typeface="Calibri"/>
                <a:cs typeface="Calibri"/>
              </a:rPr>
              <a:t> </a:t>
            </a:r>
            <a:r>
              <a:rPr sz="734" spc="10" dirty="0">
                <a:solidFill>
                  <a:srgbClr val="0093D5"/>
                </a:solidFill>
                <a:latin typeface="Calibri"/>
                <a:cs typeface="Calibri"/>
              </a:rPr>
              <a:t>taking</a:t>
            </a:r>
            <a:endParaRPr sz="734">
              <a:latin typeface="Calibri"/>
              <a:cs typeface="Calibri"/>
            </a:endParaRPr>
          </a:p>
          <a:p>
            <a:pPr marL="224748" marR="83114" indent="-149690">
              <a:lnSpc>
                <a:spcPts val="788"/>
              </a:lnSpc>
              <a:spcBef>
                <a:spcPts val="223"/>
              </a:spcBef>
              <a:buAutoNum type="arabicPlain" startAt="8"/>
              <a:tabLst>
                <a:tab pos="224324" algn="l"/>
                <a:tab pos="225173" algn="l"/>
              </a:tabLst>
            </a:pPr>
            <a:r>
              <a:rPr sz="701" spc="-10" dirty="0">
                <a:solidFill>
                  <a:srgbClr val="231F20"/>
                </a:solidFill>
                <a:latin typeface="Calibri"/>
                <a:cs typeface="Calibri"/>
              </a:rPr>
              <a:t>Listen </a:t>
            </a:r>
            <a:r>
              <a:rPr sz="701" spc="-14" dirty="0">
                <a:solidFill>
                  <a:srgbClr val="231F20"/>
                </a:solidFill>
                <a:latin typeface="Calibri"/>
                <a:cs typeface="Calibri"/>
              </a:rPr>
              <a:t>to </a:t>
            </a:r>
            <a:r>
              <a:rPr sz="701" spc="-17" dirty="0">
                <a:solidFill>
                  <a:srgbClr val="231F20"/>
                </a:solidFill>
                <a:latin typeface="Calibri"/>
                <a:cs typeface="Calibri"/>
              </a:rPr>
              <a:t>the </a:t>
            </a:r>
            <a:r>
              <a:rPr sz="701" spc="-10" dirty="0">
                <a:solidFill>
                  <a:srgbClr val="231F20"/>
                </a:solidFill>
                <a:latin typeface="Calibri"/>
                <a:cs typeface="Calibri"/>
              </a:rPr>
              <a:t>students </a:t>
            </a:r>
            <a:r>
              <a:rPr sz="701" spc="34" dirty="0">
                <a:solidFill>
                  <a:srgbClr val="231F20"/>
                </a:solidFill>
                <a:latin typeface="Calibri"/>
                <a:cs typeface="Calibri"/>
              </a:rPr>
              <a:t>again </a:t>
            </a:r>
            <a:r>
              <a:rPr sz="701" spc="23" dirty="0">
                <a:solidFill>
                  <a:srgbClr val="231F20"/>
                </a:solidFill>
                <a:latin typeface="Calibri"/>
                <a:cs typeface="Calibri"/>
              </a:rPr>
              <a:t>and </a:t>
            </a:r>
            <a:r>
              <a:rPr sz="701" spc="17" dirty="0">
                <a:solidFill>
                  <a:srgbClr val="231F20"/>
                </a:solidFill>
                <a:latin typeface="Calibri"/>
                <a:cs typeface="Calibri"/>
              </a:rPr>
              <a:t>compare </a:t>
            </a:r>
            <a:r>
              <a:rPr sz="701" spc="-7" dirty="0">
                <a:solidFill>
                  <a:srgbClr val="231F20"/>
                </a:solidFill>
                <a:latin typeface="Calibri"/>
                <a:cs typeface="Calibri"/>
              </a:rPr>
              <a:t>their </a:t>
            </a:r>
            <a:r>
              <a:rPr sz="701" dirty="0">
                <a:solidFill>
                  <a:srgbClr val="231F20"/>
                </a:solidFill>
                <a:latin typeface="Calibri"/>
                <a:cs typeface="Calibri"/>
              </a:rPr>
              <a:t>arguments </a:t>
            </a:r>
            <a:r>
              <a:rPr sz="701" spc="-10" dirty="0">
                <a:solidFill>
                  <a:srgbClr val="231F20"/>
                </a:solidFill>
                <a:latin typeface="Calibri"/>
                <a:cs typeface="Calibri"/>
              </a:rPr>
              <a:t>with </a:t>
            </a:r>
            <a:r>
              <a:rPr sz="701" spc="-17" dirty="0">
                <a:solidFill>
                  <a:srgbClr val="231F20"/>
                </a:solidFill>
                <a:latin typeface="Calibri"/>
                <a:cs typeface="Calibri"/>
              </a:rPr>
              <a:t>the </a:t>
            </a:r>
            <a:r>
              <a:rPr sz="701" spc="3" dirty="0">
                <a:solidFill>
                  <a:srgbClr val="231F20"/>
                </a:solidFill>
                <a:latin typeface="Calibri"/>
                <a:cs typeface="Calibri"/>
              </a:rPr>
              <a:t>ones </a:t>
            </a:r>
            <a:r>
              <a:rPr sz="701" spc="20" dirty="0">
                <a:solidFill>
                  <a:srgbClr val="231F20"/>
                </a:solidFill>
                <a:latin typeface="Calibri"/>
                <a:cs typeface="Calibri"/>
              </a:rPr>
              <a:t>you  </a:t>
            </a:r>
            <a:r>
              <a:rPr sz="701" dirty="0">
                <a:solidFill>
                  <a:srgbClr val="231F20"/>
                </a:solidFill>
                <a:latin typeface="Calibri"/>
                <a:cs typeface="Calibri"/>
              </a:rPr>
              <a:t>wrote </a:t>
            </a:r>
            <a:r>
              <a:rPr sz="701" spc="17" dirty="0">
                <a:solidFill>
                  <a:srgbClr val="231F20"/>
                </a:solidFill>
                <a:latin typeface="Calibri"/>
                <a:cs typeface="Calibri"/>
              </a:rPr>
              <a:t>down </a:t>
            </a:r>
            <a:r>
              <a:rPr sz="701" spc="3" dirty="0">
                <a:solidFill>
                  <a:srgbClr val="231F20"/>
                </a:solidFill>
                <a:latin typeface="Calibri"/>
                <a:cs typeface="Calibri"/>
              </a:rPr>
              <a:t>for </a:t>
            </a:r>
            <a:r>
              <a:rPr sz="701" spc="34" dirty="0">
                <a:solidFill>
                  <a:srgbClr val="231F20"/>
                </a:solidFill>
                <a:latin typeface="Calibri"/>
                <a:cs typeface="Calibri"/>
              </a:rPr>
              <a:t>Ex. </a:t>
            </a:r>
            <a:r>
              <a:rPr sz="701" spc="67" dirty="0">
                <a:solidFill>
                  <a:srgbClr val="231F20"/>
                </a:solidFill>
                <a:latin typeface="Calibri"/>
                <a:cs typeface="Calibri"/>
              </a:rPr>
              <a:t>4 </a:t>
            </a:r>
            <a:r>
              <a:rPr sz="701" spc="23" dirty="0">
                <a:solidFill>
                  <a:srgbClr val="231F20"/>
                </a:solidFill>
                <a:latin typeface="Calibri"/>
                <a:cs typeface="Calibri"/>
              </a:rPr>
              <a:t>and </a:t>
            </a:r>
            <a:r>
              <a:rPr sz="701" spc="37" dirty="0">
                <a:solidFill>
                  <a:srgbClr val="231F20"/>
                </a:solidFill>
                <a:latin typeface="Calibri"/>
                <a:cs typeface="Calibri"/>
              </a:rPr>
              <a:t>5.</a:t>
            </a:r>
            <a:endParaRPr sz="701">
              <a:latin typeface="Calibri"/>
              <a:cs typeface="Calibri"/>
            </a:endParaRPr>
          </a:p>
          <a:p>
            <a:pPr marL="8481">
              <a:spcBef>
                <a:spcPts val="377"/>
              </a:spcBef>
            </a:pPr>
            <a:r>
              <a:rPr sz="734" dirty="0">
                <a:solidFill>
                  <a:srgbClr val="0093D5"/>
                </a:solidFill>
                <a:latin typeface="Calibri"/>
                <a:cs typeface="Calibri"/>
              </a:rPr>
              <a:t>Listening  </a:t>
            </a:r>
            <a:r>
              <a:rPr sz="734" spc="27" dirty="0">
                <a:solidFill>
                  <a:srgbClr val="0093D5"/>
                </a:solidFill>
                <a:latin typeface="Calibri"/>
                <a:cs typeface="Calibri"/>
              </a:rPr>
              <a:t>and</a:t>
            </a:r>
            <a:r>
              <a:rPr sz="734" spc="-20" dirty="0">
                <a:solidFill>
                  <a:srgbClr val="0093D5"/>
                </a:solidFill>
                <a:latin typeface="Calibri"/>
                <a:cs typeface="Calibri"/>
              </a:rPr>
              <a:t> </a:t>
            </a:r>
            <a:r>
              <a:rPr sz="734" spc="3" dirty="0">
                <a:solidFill>
                  <a:srgbClr val="0093D5"/>
                </a:solidFill>
                <a:latin typeface="Calibri"/>
                <a:cs typeface="Calibri"/>
              </a:rPr>
              <a:t>matching</a:t>
            </a:r>
            <a:endParaRPr sz="734">
              <a:latin typeface="Calibri"/>
              <a:cs typeface="Calibri"/>
            </a:endParaRPr>
          </a:p>
          <a:p>
            <a:pPr marL="224748" indent="-149690">
              <a:spcBef>
                <a:spcPts val="153"/>
              </a:spcBef>
              <a:buAutoNum type="arabicPlain" startAt="9"/>
              <a:tabLst>
                <a:tab pos="224324" algn="l"/>
                <a:tab pos="225173" algn="l"/>
              </a:tabLst>
            </a:pPr>
            <a:r>
              <a:rPr sz="701" spc="34" dirty="0">
                <a:solidFill>
                  <a:srgbClr val="231F20"/>
                </a:solidFill>
                <a:latin typeface="Calibri"/>
                <a:cs typeface="Calibri"/>
              </a:rPr>
              <a:t>Who </a:t>
            </a:r>
            <a:r>
              <a:rPr sz="701" spc="20" dirty="0">
                <a:solidFill>
                  <a:srgbClr val="231F20"/>
                </a:solidFill>
                <a:latin typeface="Calibri"/>
                <a:cs typeface="Calibri"/>
              </a:rPr>
              <a:t>says </a:t>
            </a:r>
            <a:r>
              <a:rPr sz="701" spc="-7" dirty="0">
                <a:solidFill>
                  <a:srgbClr val="231F20"/>
                </a:solidFill>
                <a:latin typeface="Calibri"/>
                <a:cs typeface="Calibri"/>
              </a:rPr>
              <a:t>these </a:t>
            </a:r>
            <a:r>
              <a:rPr sz="701" spc="7" dirty="0">
                <a:solidFill>
                  <a:srgbClr val="231F20"/>
                </a:solidFill>
                <a:latin typeface="Calibri"/>
                <a:cs typeface="Calibri"/>
              </a:rPr>
              <a:t>words: </a:t>
            </a:r>
            <a:r>
              <a:rPr sz="701" spc="20" dirty="0">
                <a:solidFill>
                  <a:srgbClr val="231F20"/>
                </a:solidFill>
                <a:latin typeface="Calibri"/>
                <a:cs typeface="Calibri"/>
              </a:rPr>
              <a:t>Bryan </a:t>
            </a:r>
            <a:r>
              <a:rPr sz="701" spc="17" dirty="0">
                <a:solidFill>
                  <a:srgbClr val="231F20"/>
                </a:solidFill>
                <a:latin typeface="Calibri"/>
                <a:cs typeface="Calibri"/>
              </a:rPr>
              <a:t>or</a:t>
            </a:r>
            <a:r>
              <a:rPr sz="701" spc="103" dirty="0">
                <a:solidFill>
                  <a:srgbClr val="231F20"/>
                </a:solidFill>
                <a:latin typeface="Calibri"/>
                <a:cs typeface="Calibri"/>
              </a:rPr>
              <a:t> </a:t>
            </a:r>
            <a:r>
              <a:rPr sz="701" spc="23" dirty="0">
                <a:solidFill>
                  <a:srgbClr val="231F20"/>
                </a:solidFill>
                <a:latin typeface="Calibri"/>
                <a:cs typeface="Calibri"/>
              </a:rPr>
              <a:t>Diana?</a:t>
            </a:r>
            <a:endParaRPr sz="701">
              <a:latin typeface="Calibri"/>
              <a:cs typeface="Calibri"/>
            </a:endParaRPr>
          </a:p>
          <a:p>
            <a:pPr marL="777713" lvl="1" indent="-96260">
              <a:spcBef>
                <a:spcPts val="581"/>
              </a:spcBef>
              <a:buAutoNum type="arabicPeriod"/>
              <a:tabLst>
                <a:tab pos="778137" algn="l"/>
              </a:tabLst>
            </a:pPr>
            <a:r>
              <a:rPr sz="668" spc="-37" dirty="0">
                <a:solidFill>
                  <a:srgbClr val="231F20"/>
                </a:solidFill>
                <a:latin typeface="Book Antiqua"/>
                <a:cs typeface="Book Antiqua"/>
              </a:rPr>
              <a:t>“You  </a:t>
            </a:r>
            <a:r>
              <a:rPr sz="668" spc="3" dirty="0">
                <a:solidFill>
                  <a:srgbClr val="231F20"/>
                </a:solidFill>
                <a:latin typeface="Book Antiqua"/>
                <a:cs typeface="Book Antiqua"/>
              </a:rPr>
              <a:t>feel</a:t>
            </a:r>
            <a:r>
              <a:rPr sz="668" spc="-27" dirty="0">
                <a:solidFill>
                  <a:srgbClr val="231F20"/>
                </a:solidFill>
                <a:latin typeface="Book Antiqua"/>
                <a:cs typeface="Book Antiqua"/>
              </a:rPr>
              <a:t> </a:t>
            </a:r>
            <a:r>
              <a:rPr sz="668" spc="-7" dirty="0">
                <a:solidFill>
                  <a:srgbClr val="231F20"/>
                </a:solidFill>
                <a:latin typeface="Book Antiqua"/>
                <a:cs typeface="Book Antiqua"/>
              </a:rPr>
              <a:t>protected.”</a:t>
            </a:r>
            <a:endParaRPr sz="668">
              <a:latin typeface="Book Antiqua"/>
              <a:cs typeface="Book Antiqua"/>
            </a:endParaRPr>
          </a:p>
          <a:p>
            <a:pPr marL="777713" lvl="1" indent="-96260">
              <a:spcBef>
                <a:spcPts val="30"/>
              </a:spcBef>
              <a:buAutoNum type="arabicPeriod"/>
              <a:tabLst>
                <a:tab pos="778137" algn="l"/>
              </a:tabLst>
            </a:pPr>
            <a:r>
              <a:rPr sz="668" spc="-37" dirty="0">
                <a:solidFill>
                  <a:srgbClr val="231F20"/>
                </a:solidFill>
                <a:latin typeface="Book Antiqua"/>
                <a:cs typeface="Book Antiqua"/>
              </a:rPr>
              <a:t>“You  </a:t>
            </a:r>
            <a:r>
              <a:rPr sz="668" spc="3" dirty="0">
                <a:solidFill>
                  <a:srgbClr val="231F20"/>
                </a:solidFill>
                <a:latin typeface="Book Antiqua"/>
                <a:cs typeface="Book Antiqua"/>
              </a:rPr>
              <a:t>feel</a:t>
            </a:r>
            <a:r>
              <a:rPr sz="668" spc="-30" dirty="0">
                <a:solidFill>
                  <a:srgbClr val="231F20"/>
                </a:solidFill>
                <a:latin typeface="Book Antiqua"/>
                <a:cs typeface="Book Antiqua"/>
              </a:rPr>
              <a:t> </a:t>
            </a:r>
            <a:r>
              <a:rPr sz="668" spc="-7" dirty="0">
                <a:solidFill>
                  <a:srgbClr val="231F20"/>
                </a:solidFill>
                <a:latin typeface="Book Antiqua"/>
                <a:cs typeface="Book Antiqua"/>
              </a:rPr>
              <a:t>responsible.”</a:t>
            </a:r>
            <a:endParaRPr sz="668">
              <a:latin typeface="Book Antiqua"/>
              <a:cs typeface="Book Antiqua"/>
            </a:endParaRPr>
          </a:p>
          <a:p>
            <a:pPr marL="777713" lvl="1" indent="-96260">
              <a:spcBef>
                <a:spcPts val="30"/>
              </a:spcBef>
              <a:buAutoNum type="arabicPeriod"/>
              <a:tabLst>
                <a:tab pos="778137" algn="l"/>
              </a:tabLst>
            </a:pPr>
            <a:r>
              <a:rPr sz="668" spc="-37" dirty="0">
                <a:solidFill>
                  <a:srgbClr val="231F20"/>
                </a:solidFill>
                <a:latin typeface="Book Antiqua"/>
                <a:cs typeface="Book Antiqua"/>
              </a:rPr>
              <a:t>“You  </a:t>
            </a:r>
            <a:r>
              <a:rPr sz="668" spc="10" dirty="0">
                <a:solidFill>
                  <a:srgbClr val="231F20"/>
                </a:solidFill>
                <a:latin typeface="Book Antiqua"/>
                <a:cs typeface="Book Antiqua"/>
              </a:rPr>
              <a:t>are </a:t>
            </a:r>
            <a:r>
              <a:rPr sz="668" dirty="0">
                <a:solidFill>
                  <a:srgbClr val="231F20"/>
                </a:solidFill>
                <a:latin typeface="Book Antiqua"/>
                <a:cs typeface="Book Antiqua"/>
              </a:rPr>
              <a:t>within walking</a:t>
            </a:r>
            <a:r>
              <a:rPr sz="668" spc="50" dirty="0">
                <a:solidFill>
                  <a:srgbClr val="231F20"/>
                </a:solidFill>
                <a:latin typeface="Book Antiqua"/>
                <a:cs typeface="Book Antiqua"/>
              </a:rPr>
              <a:t> </a:t>
            </a:r>
            <a:r>
              <a:rPr sz="668" spc="-3" dirty="0">
                <a:solidFill>
                  <a:srgbClr val="231F20"/>
                </a:solidFill>
                <a:latin typeface="Book Antiqua"/>
                <a:cs typeface="Book Antiqua"/>
              </a:rPr>
              <a:t>distance.”</a:t>
            </a:r>
            <a:endParaRPr sz="668">
              <a:latin typeface="Book Antiqua"/>
              <a:cs typeface="Book Antiqua"/>
            </a:endParaRPr>
          </a:p>
          <a:p>
            <a:pPr marL="777713" lvl="1" indent="-96260">
              <a:spcBef>
                <a:spcPts val="30"/>
              </a:spcBef>
              <a:buAutoNum type="arabicPeriod"/>
              <a:tabLst>
                <a:tab pos="778137" algn="l"/>
              </a:tabLst>
            </a:pPr>
            <a:r>
              <a:rPr sz="668" spc="-30" dirty="0">
                <a:solidFill>
                  <a:srgbClr val="231F20"/>
                </a:solidFill>
                <a:latin typeface="Book Antiqua"/>
                <a:cs typeface="Book Antiqua"/>
              </a:rPr>
              <a:t>“Your  </a:t>
            </a:r>
            <a:r>
              <a:rPr sz="668" dirty="0">
                <a:solidFill>
                  <a:srgbClr val="231F20"/>
                </a:solidFill>
                <a:latin typeface="Book Antiqua"/>
                <a:cs typeface="Book Antiqua"/>
              </a:rPr>
              <a:t>housemates </a:t>
            </a:r>
            <a:r>
              <a:rPr sz="668" spc="10" dirty="0">
                <a:solidFill>
                  <a:srgbClr val="231F20"/>
                </a:solidFill>
                <a:latin typeface="Book Antiqua"/>
                <a:cs typeface="Book Antiqua"/>
              </a:rPr>
              <a:t>affect </a:t>
            </a:r>
            <a:r>
              <a:rPr sz="668" spc="-14" dirty="0">
                <a:solidFill>
                  <a:srgbClr val="231F20"/>
                </a:solidFill>
                <a:latin typeface="Book Antiqua"/>
                <a:cs typeface="Book Antiqua"/>
              </a:rPr>
              <a:t>your</a:t>
            </a:r>
            <a:r>
              <a:rPr sz="668" spc="67" dirty="0">
                <a:solidFill>
                  <a:srgbClr val="231F20"/>
                </a:solidFill>
                <a:latin typeface="Book Antiqua"/>
                <a:cs typeface="Book Antiqua"/>
              </a:rPr>
              <a:t> </a:t>
            </a:r>
            <a:r>
              <a:rPr sz="668" spc="-10" dirty="0">
                <a:solidFill>
                  <a:srgbClr val="231F20"/>
                </a:solidFill>
                <a:latin typeface="Book Antiqua"/>
                <a:cs typeface="Book Antiqua"/>
              </a:rPr>
              <a:t>studies.”</a:t>
            </a:r>
            <a:endParaRPr sz="668">
              <a:latin typeface="Book Antiqua"/>
              <a:cs typeface="Book Antiqua"/>
            </a:endParaRPr>
          </a:p>
          <a:p>
            <a:pPr marL="777713" lvl="1" indent="-96260">
              <a:spcBef>
                <a:spcPts val="30"/>
              </a:spcBef>
              <a:buAutoNum type="arabicPeriod"/>
              <a:tabLst>
                <a:tab pos="778137" algn="l"/>
              </a:tabLst>
            </a:pPr>
            <a:r>
              <a:rPr sz="668" spc="-37" dirty="0">
                <a:solidFill>
                  <a:srgbClr val="231F20"/>
                </a:solidFill>
                <a:latin typeface="Book Antiqua"/>
                <a:cs typeface="Book Antiqua"/>
              </a:rPr>
              <a:t>“You  </a:t>
            </a:r>
            <a:r>
              <a:rPr sz="668" dirty="0">
                <a:solidFill>
                  <a:srgbClr val="231F20"/>
                </a:solidFill>
                <a:latin typeface="Book Antiqua"/>
                <a:cs typeface="Book Antiqua"/>
              </a:rPr>
              <a:t>mix with students with similar </a:t>
            </a:r>
            <a:r>
              <a:rPr sz="668" spc="3" dirty="0">
                <a:solidFill>
                  <a:srgbClr val="231F20"/>
                </a:solidFill>
                <a:latin typeface="Book Antiqua"/>
                <a:cs typeface="Book Antiqua"/>
              </a:rPr>
              <a:t> </a:t>
            </a:r>
            <a:r>
              <a:rPr sz="668" spc="-3" dirty="0">
                <a:solidFill>
                  <a:srgbClr val="231F20"/>
                </a:solidFill>
                <a:latin typeface="Book Antiqua"/>
                <a:cs typeface="Book Antiqua"/>
              </a:rPr>
              <a:t>interests.”</a:t>
            </a:r>
            <a:endParaRPr sz="668">
              <a:latin typeface="Book Antiqua"/>
              <a:cs typeface="Book Antiqua"/>
            </a:endParaRPr>
          </a:p>
          <a:p>
            <a:pPr marL="777713" lvl="1" indent="-96260">
              <a:spcBef>
                <a:spcPts val="30"/>
              </a:spcBef>
              <a:buAutoNum type="arabicPeriod"/>
              <a:tabLst>
                <a:tab pos="778137" algn="l"/>
              </a:tabLst>
            </a:pPr>
            <a:r>
              <a:rPr sz="668" spc="-27" dirty="0">
                <a:solidFill>
                  <a:srgbClr val="231F20"/>
                </a:solidFill>
                <a:latin typeface="Book Antiqua"/>
                <a:cs typeface="Book Antiqua"/>
              </a:rPr>
              <a:t>“You’ll  </a:t>
            </a:r>
            <a:r>
              <a:rPr sz="668" spc="-10" dirty="0">
                <a:solidFill>
                  <a:srgbClr val="231F20"/>
                </a:solidFill>
                <a:latin typeface="Book Antiqua"/>
                <a:cs typeface="Book Antiqua"/>
              </a:rPr>
              <a:t>grow </a:t>
            </a:r>
            <a:r>
              <a:rPr sz="668" spc="-23" dirty="0">
                <a:solidFill>
                  <a:srgbClr val="231F20"/>
                </a:solidFill>
                <a:latin typeface="Book Antiqua"/>
                <a:cs typeface="Book Antiqua"/>
              </a:rPr>
              <a:t>up  </a:t>
            </a:r>
            <a:r>
              <a:rPr sz="668" dirty="0">
                <a:solidFill>
                  <a:srgbClr val="231F20"/>
                </a:solidFill>
                <a:latin typeface="Book Antiqua"/>
                <a:cs typeface="Book Antiqua"/>
              </a:rPr>
              <a:t>more</a:t>
            </a:r>
            <a:r>
              <a:rPr sz="668" spc="-74" dirty="0">
                <a:solidFill>
                  <a:srgbClr val="231F20"/>
                </a:solidFill>
                <a:latin typeface="Book Antiqua"/>
                <a:cs typeface="Book Antiqua"/>
              </a:rPr>
              <a:t> </a:t>
            </a:r>
            <a:r>
              <a:rPr sz="668" spc="-7" dirty="0">
                <a:solidFill>
                  <a:srgbClr val="231F20"/>
                </a:solidFill>
                <a:latin typeface="Book Antiqua"/>
                <a:cs typeface="Book Antiqua"/>
              </a:rPr>
              <a:t>independent.”</a:t>
            </a:r>
            <a:endParaRPr sz="668">
              <a:latin typeface="Book Antiqua"/>
              <a:cs typeface="Book Antiqua"/>
            </a:endParaRPr>
          </a:p>
          <a:p>
            <a:pPr marL="777713" lvl="1" indent="-96260">
              <a:spcBef>
                <a:spcPts val="30"/>
              </a:spcBef>
              <a:buAutoNum type="arabicPeriod"/>
              <a:tabLst>
                <a:tab pos="778137" algn="l"/>
              </a:tabLst>
            </a:pPr>
            <a:r>
              <a:rPr sz="668" spc="-37" dirty="0">
                <a:solidFill>
                  <a:srgbClr val="231F20"/>
                </a:solidFill>
                <a:latin typeface="Book Antiqua"/>
                <a:cs typeface="Book Antiqua"/>
              </a:rPr>
              <a:t>“You  </a:t>
            </a:r>
            <a:r>
              <a:rPr sz="668" spc="10" dirty="0">
                <a:solidFill>
                  <a:srgbClr val="231F20"/>
                </a:solidFill>
                <a:latin typeface="Book Antiqua"/>
                <a:cs typeface="Book Antiqua"/>
              </a:rPr>
              <a:t>are </a:t>
            </a:r>
            <a:r>
              <a:rPr sz="668" dirty="0">
                <a:solidFill>
                  <a:srgbClr val="231F20"/>
                </a:solidFill>
                <a:latin typeface="Book Antiqua"/>
                <a:cs typeface="Book Antiqua"/>
              </a:rPr>
              <a:t>in </a:t>
            </a:r>
            <a:r>
              <a:rPr sz="668" spc="7" dirty="0">
                <a:solidFill>
                  <a:srgbClr val="231F20"/>
                </a:solidFill>
                <a:latin typeface="Book Antiqua"/>
                <a:cs typeface="Book Antiqua"/>
              </a:rPr>
              <a:t>the </a:t>
            </a:r>
            <a:r>
              <a:rPr sz="668" spc="-7" dirty="0">
                <a:solidFill>
                  <a:srgbClr val="231F20"/>
                </a:solidFill>
                <a:latin typeface="Book Antiqua"/>
                <a:cs typeface="Book Antiqua"/>
              </a:rPr>
              <a:t>midst  </a:t>
            </a:r>
            <a:r>
              <a:rPr sz="668" spc="-3" dirty="0">
                <a:solidFill>
                  <a:srgbClr val="231F20"/>
                </a:solidFill>
                <a:latin typeface="Book Antiqua"/>
                <a:cs typeface="Book Antiqua"/>
              </a:rPr>
              <a:t>of</a:t>
            </a:r>
            <a:r>
              <a:rPr sz="668" spc="-27" dirty="0">
                <a:solidFill>
                  <a:srgbClr val="231F20"/>
                </a:solidFill>
                <a:latin typeface="Book Antiqua"/>
                <a:cs typeface="Book Antiqua"/>
              </a:rPr>
              <a:t> </a:t>
            </a:r>
            <a:r>
              <a:rPr sz="668" spc="-3" dirty="0">
                <a:solidFill>
                  <a:srgbClr val="231F20"/>
                </a:solidFill>
                <a:latin typeface="Book Antiqua"/>
                <a:cs typeface="Book Antiqua"/>
              </a:rPr>
              <a:t>everything.”</a:t>
            </a:r>
            <a:endParaRPr sz="668">
              <a:latin typeface="Book Antiqua"/>
              <a:cs typeface="Book Antiqua"/>
            </a:endParaRPr>
          </a:p>
          <a:p>
            <a:pPr marL="777713" marR="712409" lvl="1" indent="-96260">
              <a:lnSpc>
                <a:spcPct val="104200"/>
              </a:lnSpc>
              <a:buAutoNum type="arabicPeriod"/>
              <a:tabLst>
                <a:tab pos="778137" algn="l"/>
              </a:tabLst>
            </a:pPr>
            <a:r>
              <a:rPr sz="668" spc="-7" dirty="0">
                <a:solidFill>
                  <a:srgbClr val="231F20"/>
                </a:solidFill>
                <a:latin typeface="Book Antiqua"/>
                <a:cs typeface="Book Antiqua"/>
              </a:rPr>
              <a:t>“Just </a:t>
            </a:r>
            <a:r>
              <a:rPr sz="668" dirty="0">
                <a:solidFill>
                  <a:srgbClr val="231F20"/>
                </a:solidFill>
                <a:latin typeface="Book Antiqua"/>
                <a:cs typeface="Book Antiqua"/>
              </a:rPr>
              <a:t>sitting in </a:t>
            </a:r>
            <a:r>
              <a:rPr sz="668" spc="7" dirty="0">
                <a:solidFill>
                  <a:srgbClr val="231F20"/>
                </a:solidFill>
                <a:latin typeface="Book Antiqua"/>
                <a:cs typeface="Book Antiqua"/>
              </a:rPr>
              <a:t>the </a:t>
            </a:r>
            <a:r>
              <a:rPr sz="668" spc="-10" dirty="0">
                <a:solidFill>
                  <a:srgbClr val="231F20"/>
                </a:solidFill>
                <a:latin typeface="Book Antiqua"/>
                <a:cs typeface="Book Antiqua"/>
              </a:rPr>
              <a:t>lobby </a:t>
            </a:r>
            <a:r>
              <a:rPr sz="668" spc="-14" dirty="0">
                <a:solidFill>
                  <a:srgbClr val="231F20"/>
                </a:solidFill>
                <a:latin typeface="Book Antiqua"/>
                <a:cs typeface="Book Antiqua"/>
              </a:rPr>
              <a:t>may </a:t>
            </a:r>
            <a:r>
              <a:rPr sz="668" dirty="0">
                <a:solidFill>
                  <a:srgbClr val="231F20"/>
                </a:solidFill>
                <a:latin typeface="Book Antiqua"/>
                <a:cs typeface="Book Antiqua"/>
              </a:rPr>
              <a:t>become </a:t>
            </a:r>
            <a:r>
              <a:rPr sz="668" spc="10" dirty="0">
                <a:solidFill>
                  <a:srgbClr val="231F20"/>
                </a:solidFill>
                <a:latin typeface="Book Antiqua"/>
                <a:cs typeface="Book Antiqua"/>
              </a:rPr>
              <a:t>a </a:t>
            </a:r>
            <a:r>
              <a:rPr sz="668" dirty="0">
                <a:solidFill>
                  <a:srgbClr val="231F20"/>
                </a:solidFill>
                <a:latin typeface="Book Antiqua"/>
                <a:cs typeface="Book Antiqua"/>
              </a:rPr>
              <a:t>fun  </a:t>
            </a:r>
            <a:r>
              <a:rPr sz="668" spc="-10" dirty="0">
                <a:solidFill>
                  <a:srgbClr val="231F20"/>
                </a:solidFill>
                <a:latin typeface="Book Antiqua"/>
                <a:cs typeface="Book Antiqua"/>
              </a:rPr>
              <a:t>activity.”</a:t>
            </a:r>
            <a:endParaRPr sz="668">
              <a:latin typeface="Book Antiqua"/>
              <a:cs typeface="Book Antiqua"/>
            </a:endParaRPr>
          </a:p>
        </p:txBody>
      </p:sp>
      <p:sp>
        <p:nvSpPr>
          <p:cNvPr id="13" name="object 13"/>
          <p:cNvSpPr/>
          <p:nvPr/>
        </p:nvSpPr>
        <p:spPr>
          <a:xfrm>
            <a:off x="2936822" y="3419270"/>
            <a:ext cx="189957" cy="134621"/>
          </a:xfrm>
          <a:prstGeom prst="rect">
            <a:avLst/>
          </a:prstGeom>
          <a:blipFill>
            <a:blip r:embed="rId5" cstate="print"/>
            <a:stretch>
              <a:fillRect/>
            </a:stretch>
          </a:blipFill>
        </p:spPr>
        <p:txBody>
          <a:bodyPr wrap="square" lIns="0" tIns="0" rIns="0" bIns="0" rtlCol="0"/>
          <a:lstStyle/>
          <a:p>
            <a:endParaRPr sz="1202"/>
          </a:p>
        </p:txBody>
      </p:sp>
      <p:sp>
        <p:nvSpPr>
          <p:cNvPr id="14" name="object 14"/>
          <p:cNvSpPr txBox="1"/>
          <p:nvPr/>
        </p:nvSpPr>
        <p:spPr>
          <a:xfrm>
            <a:off x="2928227" y="3267650"/>
            <a:ext cx="3129351" cy="1639622"/>
          </a:xfrm>
          <a:prstGeom prst="rect">
            <a:avLst/>
          </a:prstGeom>
        </p:spPr>
        <p:txBody>
          <a:bodyPr vert="horz" wrap="square" lIns="0" tIns="28835" rIns="0" bIns="0" rtlCol="0">
            <a:spAutoFit/>
          </a:bodyPr>
          <a:lstStyle/>
          <a:p>
            <a:pPr marL="8481">
              <a:spcBef>
                <a:spcPts val="227"/>
              </a:spcBef>
            </a:pPr>
            <a:r>
              <a:rPr sz="734" dirty="0">
                <a:solidFill>
                  <a:srgbClr val="0093D5"/>
                </a:solidFill>
                <a:latin typeface="Calibri"/>
                <a:cs typeface="Calibri"/>
              </a:rPr>
              <a:t>Listening  </a:t>
            </a:r>
            <a:r>
              <a:rPr sz="734" spc="27" dirty="0">
                <a:solidFill>
                  <a:srgbClr val="0093D5"/>
                </a:solidFill>
                <a:latin typeface="Calibri"/>
                <a:cs typeface="Calibri"/>
              </a:rPr>
              <a:t>and</a:t>
            </a:r>
            <a:r>
              <a:rPr sz="734" spc="-20" dirty="0">
                <a:solidFill>
                  <a:srgbClr val="0093D5"/>
                </a:solidFill>
                <a:latin typeface="Calibri"/>
                <a:cs typeface="Calibri"/>
              </a:rPr>
              <a:t> </a:t>
            </a:r>
            <a:r>
              <a:rPr sz="734" spc="3" dirty="0">
                <a:solidFill>
                  <a:srgbClr val="0093D5"/>
                </a:solidFill>
                <a:latin typeface="Calibri"/>
                <a:cs typeface="Calibri"/>
              </a:rPr>
              <a:t>matching</a:t>
            </a:r>
            <a:endParaRPr sz="734">
              <a:latin typeface="Calibri"/>
              <a:cs typeface="Calibri"/>
            </a:endParaRPr>
          </a:p>
          <a:p>
            <a:pPr marL="224748" marR="3392" indent="-177254">
              <a:lnSpc>
                <a:spcPct val="94500"/>
              </a:lnSpc>
              <a:spcBef>
                <a:spcPts val="197"/>
              </a:spcBef>
            </a:pPr>
            <a:r>
              <a:rPr sz="701" spc="67" dirty="0">
                <a:solidFill>
                  <a:srgbClr val="231F20"/>
                </a:solidFill>
                <a:latin typeface="Calibri"/>
                <a:cs typeface="Calibri"/>
              </a:rPr>
              <a:t>10</a:t>
            </a:r>
            <a:r>
              <a:rPr sz="701" spc="294" dirty="0">
                <a:solidFill>
                  <a:srgbClr val="231F20"/>
                </a:solidFill>
                <a:latin typeface="Calibri"/>
                <a:cs typeface="Calibri"/>
              </a:rPr>
              <a:t> </a:t>
            </a:r>
            <a:r>
              <a:rPr sz="701" spc="-10" dirty="0">
                <a:solidFill>
                  <a:srgbClr val="231F20"/>
                </a:solidFill>
                <a:latin typeface="Calibri"/>
                <a:cs typeface="Calibri"/>
              </a:rPr>
              <a:t>Listen </a:t>
            </a:r>
            <a:r>
              <a:rPr sz="701" spc="10" dirty="0">
                <a:solidFill>
                  <a:srgbClr val="231F20"/>
                </a:solidFill>
                <a:latin typeface="Calibri"/>
                <a:cs typeface="Calibri"/>
              </a:rPr>
              <a:t>once </a:t>
            </a:r>
            <a:r>
              <a:rPr sz="701" dirty="0">
                <a:solidFill>
                  <a:srgbClr val="231F20"/>
                </a:solidFill>
                <a:latin typeface="Calibri"/>
                <a:cs typeface="Calibri"/>
              </a:rPr>
              <a:t>more </a:t>
            </a:r>
            <a:r>
              <a:rPr sz="701" spc="23" dirty="0">
                <a:solidFill>
                  <a:srgbClr val="231F20"/>
                </a:solidFill>
                <a:latin typeface="Calibri"/>
                <a:cs typeface="Calibri"/>
              </a:rPr>
              <a:t>and </a:t>
            </a:r>
            <a:r>
              <a:rPr sz="701" spc="34" dirty="0">
                <a:solidFill>
                  <a:srgbClr val="231F20"/>
                </a:solidFill>
                <a:latin typeface="Calibri"/>
                <a:cs typeface="Calibri"/>
              </a:rPr>
              <a:t>say </a:t>
            </a:r>
            <a:r>
              <a:rPr sz="701" spc="7" dirty="0">
                <a:solidFill>
                  <a:srgbClr val="231F20"/>
                </a:solidFill>
                <a:latin typeface="Calibri"/>
                <a:cs typeface="Calibri"/>
              </a:rPr>
              <a:t>whose </a:t>
            </a:r>
            <a:r>
              <a:rPr sz="701" dirty="0">
                <a:solidFill>
                  <a:srgbClr val="231F20"/>
                </a:solidFill>
                <a:latin typeface="Calibri"/>
                <a:cs typeface="Calibri"/>
              </a:rPr>
              <a:t>position </a:t>
            </a:r>
            <a:r>
              <a:rPr sz="701" spc="-3" dirty="0">
                <a:solidFill>
                  <a:srgbClr val="231F20"/>
                </a:solidFill>
                <a:latin typeface="Calibri"/>
                <a:cs typeface="Calibri"/>
              </a:rPr>
              <a:t>is </a:t>
            </a:r>
            <a:r>
              <a:rPr sz="701" dirty="0">
                <a:solidFill>
                  <a:srgbClr val="231F20"/>
                </a:solidFill>
                <a:latin typeface="Calibri"/>
                <a:cs typeface="Calibri"/>
              </a:rPr>
              <a:t>reflected </a:t>
            </a:r>
            <a:r>
              <a:rPr sz="701" spc="-3" dirty="0">
                <a:solidFill>
                  <a:srgbClr val="231F20"/>
                </a:solidFill>
                <a:latin typeface="Calibri"/>
                <a:cs typeface="Calibri"/>
              </a:rPr>
              <a:t>in </a:t>
            </a:r>
            <a:r>
              <a:rPr sz="701" spc="-7" dirty="0">
                <a:solidFill>
                  <a:srgbClr val="231F20"/>
                </a:solidFill>
                <a:latin typeface="Calibri"/>
                <a:cs typeface="Calibri"/>
              </a:rPr>
              <a:t>these </a:t>
            </a:r>
            <a:r>
              <a:rPr sz="701" spc="-10" dirty="0">
                <a:solidFill>
                  <a:srgbClr val="231F20"/>
                </a:solidFill>
                <a:latin typeface="Calibri"/>
                <a:cs typeface="Calibri"/>
              </a:rPr>
              <a:t>statements.  </a:t>
            </a:r>
            <a:r>
              <a:rPr sz="701" spc="17" dirty="0">
                <a:solidFill>
                  <a:srgbClr val="231F20"/>
                </a:solidFill>
                <a:latin typeface="Calibri"/>
                <a:cs typeface="Calibri"/>
              </a:rPr>
              <a:t>Some </a:t>
            </a:r>
            <a:r>
              <a:rPr sz="701" spc="3" dirty="0">
                <a:solidFill>
                  <a:srgbClr val="231F20"/>
                </a:solidFill>
                <a:latin typeface="Calibri"/>
                <a:cs typeface="Calibri"/>
              </a:rPr>
              <a:t>opinions </a:t>
            </a:r>
            <a:r>
              <a:rPr sz="701" spc="23" dirty="0">
                <a:solidFill>
                  <a:srgbClr val="231F20"/>
                </a:solidFill>
                <a:latin typeface="Calibri"/>
                <a:cs typeface="Calibri"/>
              </a:rPr>
              <a:t>are </a:t>
            </a:r>
            <a:r>
              <a:rPr sz="701" spc="7" dirty="0">
                <a:solidFill>
                  <a:srgbClr val="231F20"/>
                </a:solidFill>
                <a:latin typeface="Calibri"/>
                <a:cs typeface="Calibri"/>
              </a:rPr>
              <a:t>held </a:t>
            </a:r>
            <a:r>
              <a:rPr sz="701" spc="34" dirty="0">
                <a:solidFill>
                  <a:srgbClr val="231F20"/>
                </a:solidFill>
                <a:latin typeface="Calibri"/>
                <a:cs typeface="Calibri"/>
              </a:rPr>
              <a:t>by </a:t>
            </a:r>
            <a:r>
              <a:rPr sz="701" dirty="0">
                <a:solidFill>
                  <a:srgbClr val="231F20"/>
                </a:solidFill>
                <a:latin typeface="Calibri"/>
                <a:cs typeface="Calibri"/>
              </a:rPr>
              <a:t>both </a:t>
            </a:r>
            <a:r>
              <a:rPr sz="701" spc="20" dirty="0">
                <a:solidFill>
                  <a:srgbClr val="231F20"/>
                </a:solidFill>
                <a:latin typeface="Calibri"/>
                <a:cs typeface="Calibri"/>
              </a:rPr>
              <a:t>Bryan </a:t>
            </a:r>
            <a:r>
              <a:rPr sz="701" spc="23" dirty="0">
                <a:solidFill>
                  <a:srgbClr val="231F20"/>
                </a:solidFill>
                <a:latin typeface="Calibri"/>
                <a:cs typeface="Calibri"/>
              </a:rPr>
              <a:t>and </a:t>
            </a:r>
            <a:r>
              <a:rPr sz="701" spc="27" dirty="0">
                <a:solidFill>
                  <a:srgbClr val="231F20"/>
                </a:solidFill>
                <a:latin typeface="Calibri"/>
                <a:cs typeface="Calibri"/>
              </a:rPr>
              <a:t>Diana. </a:t>
            </a:r>
            <a:r>
              <a:rPr sz="701" spc="17" dirty="0">
                <a:solidFill>
                  <a:srgbClr val="231F20"/>
                </a:solidFill>
                <a:latin typeface="Calibri"/>
                <a:cs typeface="Calibri"/>
              </a:rPr>
              <a:t>Some </a:t>
            </a:r>
            <a:r>
              <a:rPr sz="701" spc="7" dirty="0">
                <a:solidFill>
                  <a:srgbClr val="231F20"/>
                </a:solidFill>
                <a:latin typeface="Calibri"/>
                <a:cs typeface="Calibri"/>
              </a:rPr>
              <a:t>of </a:t>
            </a:r>
            <a:r>
              <a:rPr sz="701" spc="-7" dirty="0">
                <a:solidFill>
                  <a:srgbClr val="231F20"/>
                </a:solidFill>
                <a:latin typeface="Calibri"/>
                <a:cs typeface="Calibri"/>
              </a:rPr>
              <a:t>these </a:t>
            </a:r>
            <a:r>
              <a:rPr sz="701" spc="-14" dirty="0">
                <a:solidFill>
                  <a:srgbClr val="231F20"/>
                </a:solidFill>
                <a:latin typeface="Calibri"/>
                <a:cs typeface="Calibri"/>
              </a:rPr>
              <a:t>statements  </a:t>
            </a:r>
            <a:r>
              <a:rPr sz="701" spc="10" dirty="0">
                <a:solidFill>
                  <a:srgbClr val="231F20"/>
                </a:solidFill>
                <a:latin typeface="Calibri"/>
                <a:cs typeface="Calibri"/>
              </a:rPr>
              <a:t>don’t </a:t>
            </a:r>
            <a:r>
              <a:rPr sz="701" spc="-3" dirty="0">
                <a:solidFill>
                  <a:srgbClr val="231F20"/>
                </a:solidFill>
                <a:latin typeface="Calibri"/>
                <a:cs typeface="Calibri"/>
              </a:rPr>
              <a:t>reflect </a:t>
            </a:r>
            <a:r>
              <a:rPr sz="701" spc="34" dirty="0">
                <a:solidFill>
                  <a:srgbClr val="231F20"/>
                </a:solidFill>
                <a:latin typeface="Calibri"/>
                <a:cs typeface="Calibri"/>
              </a:rPr>
              <a:t>anybody’s</a:t>
            </a:r>
            <a:r>
              <a:rPr sz="701" spc="87" dirty="0">
                <a:solidFill>
                  <a:srgbClr val="231F20"/>
                </a:solidFill>
                <a:latin typeface="Calibri"/>
                <a:cs typeface="Calibri"/>
              </a:rPr>
              <a:t> </a:t>
            </a:r>
            <a:r>
              <a:rPr sz="701" spc="7" dirty="0">
                <a:solidFill>
                  <a:srgbClr val="231F20"/>
                </a:solidFill>
                <a:latin typeface="Calibri"/>
                <a:cs typeface="Calibri"/>
              </a:rPr>
              <a:t>opinion.</a:t>
            </a:r>
            <a:endParaRPr sz="701">
              <a:latin typeface="Calibri"/>
              <a:cs typeface="Calibri"/>
            </a:endParaRPr>
          </a:p>
          <a:p>
            <a:pPr marL="368926" indent="-94564">
              <a:spcBef>
                <a:spcPts val="214"/>
              </a:spcBef>
              <a:buAutoNum type="arabicPeriod"/>
              <a:tabLst>
                <a:tab pos="369350" algn="l"/>
              </a:tabLst>
            </a:pPr>
            <a:r>
              <a:rPr sz="668" spc="-7" dirty="0">
                <a:solidFill>
                  <a:srgbClr val="231F20"/>
                </a:solidFill>
                <a:latin typeface="Book Antiqua"/>
                <a:cs typeface="Book Antiqua"/>
              </a:rPr>
              <a:t>Finding  </a:t>
            </a:r>
            <a:r>
              <a:rPr sz="668" spc="7" dirty="0">
                <a:solidFill>
                  <a:srgbClr val="231F20"/>
                </a:solidFill>
                <a:latin typeface="Book Antiqua"/>
                <a:cs typeface="Book Antiqua"/>
              </a:rPr>
              <a:t>the </a:t>
            </a:r>
            <a:r>
              <a:rPr sz="668" dirty="0">
                <a:solidFill>
                  <a:srgbClr val="231F20"/>
                </a:solidFill>
                <a:latin typeface="Book Antiqua"/>
                <a:cs typeface="Book Antiqua"/>
              </a:rPr>
              <a:t>right accommodation </a:t>
            </a:r>
            <a:r>
              <a:rPr sz="668" spc="-3" dirty="0">
                <a:solidFill>
                  <a:srgbClr val="231F20"/>
                </a:solidFill>
                <a:latin typeface="Book Antiqua"/>
                <a:cs typeface="Book Antiqua"/>
              </a:rPr>
              <a:t>is </a:t>
            </a:r>
            <a:r>
              <a:rPr sz="668" spc="-10" dirty="0">
                <a:solidFill>
                  <a:srgbClr val="231F20"/>
                </a:solidFill>
                <a:latin typeface="Book Antiqua"/>
                <a:cs typeface="Book Antiqua"/>
              </a:rPr>
              <a:t>very </a:t>
            </a:r>
            <a:r>
              <a:rPr sz="668" spc="-3" dirty="0">
                <a:solidFill>
                  <a:srgbClr val="231F20"/>
                </a:solidFill>
                <a:latin typeface="Book Antiqua"/>
                <a:cs typeface="Book Antiqua"/>
              </a:rPr>
              <a:t> </a:t>
            </a:r>
            <a:r>
              <a:rPr sz="668" dirty="0">
                <a:solidFill>
                  <a:srgbClr val="231F20"/>
                </a:solidFill>
                <a:latin typeface="Book Antiqua"/>
                <a:cs typeface="Book Antiqua"/>
              </a:rPr>
              <a:t>important.</a:t>
            </a:r>
            <a:endParaRPr sz="668">
              <a:latin typeface="Book Antiqua"/>
              <a:cs typeface="Book Antiqua"/>
            </a:endParaRPr>
          </a:p>
          <a:p>
            <a:pPr marL="368926" indent="-98381">
              <a:spcBef>
                <a:spcPts val="34"/>
              </a:spcBef>
              <a:buAutoNum type="arabicPeriod"/>
              <a:tabLst>
                <a:tab pos="369350" algn="l"/>
              </a:tabLst>
            </a:pPr>
            <a:r>
              <a:rPr sz="668" spc="-14" dirty="0">
                <a:solidFill>
                  <a:srgbClr val="231F20"/>
                </a:solidFill>
                <a:latin typeface="Book Antiqua"/>
                <a:cs typeface="Book Antiqua"/>
              </a:rPr>
              <a:t>Living  </a:t>
            </a:r>
            <a:r>
              <a:rPr sz="668" dirty="0">
                <a:solidFill>
                  <a:srgbClr val="231F20"/>
                </a:solidFill>
                <a:latin typeface="Book Antiqua"/>
                <a:cs typeface="Book Antiqua"/>
              </a:rPr>
              <a:t>on campus, one has everything one needs </a:t>
            </a:r>
            <a:r>
              <a:rPr sz="668" spc="-10" dirty="0">
                <a:solidFill>
                  <a:srgbClr val="231F20"/>
                </a:solidFill>
                <a:latin typeface="Book Antiqua"/>
                <a:cs typeface="Book Antiqua"/>
              </a:rPr>
              <a:t>very  </a:t>
            </a:r>
            <a:r>
              <a:rPr sz="668" dirty="0">
                <a:solidFill>
                  <a:srgbClr val="231F20"/>
                </a:solidFill>
                <a:latin typeface="Book Antiqua"/>
                <a:cs typeface="Book Antiqua"/>
              </a:rPr>
              <a:t>close </a:t>
            </a:r>
            <a:r>
              <a:rPr sz="668" spc="3" dirty="0">
                <a:solidFill>
                  <a:srgbClr val="231F20"/>
                </a:solidFill>
                <a:latin typeface="Book Antiqua"/>
                <a:cs typeface="Book Antiqua"/>
              </a:rPr>
              <a:t> </a:t>
            </a:r>
            <a:r>
              <a:rPr sz="668" spc="-17" dirty="0">
                <a:solidFill>
                  <a:srgbClr val="231F20"/>
                </a:solidFill>
                <a:latin typeface="Book Antiqua"/>
                <a:cs typeface="Book Antiqua"/>
              </a:rPr>
              <a:t>by.</a:t>
            </a:r>
            <a:endParaRPr sz="668">
              <a:latin typeface="Book Antiqua"/>
              <a:cs typeface="Book Antiqua"/>
            </a:endParaRPr>
          </a:p>
          <a:p>
            <a:pPr marL="368926" indent="-95836">
              <a:spcBef>
                <a:spcPts val="34"/>
              </a:spcBef>
              <a:buAutoNum type="arabicPeriod"/>
              <a:tabLst>
                <a:tab pos="369350" algn="l"/>
              </a:tabLst>
            </a:pPr>
            <a:r>
              <a:rPr sz="668" spc="-14" dirty="0">
                <a:solidFill>
                  <a:srgbClr val="231F20"/>
                </a:solidFill>
                <a:latin typeface="Book Antiqua"/>
                <a:cs typeface="Book Antiqua"/>
              </a:rPr>
              <a:t>Campus  </a:t>
            </a:r>
            <a:r>
              <a:rPr sz="668" dirty="0">
                <a:solidFill>
                  <a:srgbClr val="231F20"/>
                </a:solidFill>
                <a:latin typeface="Book Antiqua"/>
                <a:cs typeface="Book Antiqua"/>
              </a:rPr>
              <a:t>accommodation </a:t>
            </a:r>
            <a:r>
              <a:rPr sz="668" spc="-3" dirty="0">
                <a:solidFill>
                  <a:srgbClr val="231F20"/>
                </a:solidFill>
                <a:latin typeface="Book Antiqua"/>
                <a:cs typeface="Book Antiqua"/>
              </a:rPr>
              <a:t>is  </a:t>
            </a:r>
            <a:r>
              <a:rPr sz="668" spc="10" dirty="0">
                <a:solidFill>
                  <a:srgbClr val="231F20"/>
                </a:solidFill>
                <a:latin typeface="Book Antiqua"/>
                <a:cs typeface="Book Antiqua"/>
              </a:rPr>
              <a:t>a </a:t>
            </a:r>
            <a:r>
              <a:rPr sz="668" dirty="0">
                <a:solidFill>
                  <a:srgbClr val="231F20"/>
                </a:solidFill>
                <a:latin typeface="Book Antiqua"/>
                <a:cs typeface="Book Antiqua"/>
              </a:rPr>
              <a:t>place </a:t>
            </a:r>
            <a:r>
              <a:rPr sz="668" spc="-3" dirty="0">
                <a:solidFill>
                  <a:srgbClr val="231F20"/>
                </a:solidFill>
                <a:latin typeface="Book Antiqua"/>
                <a:cs typeface="Book Antiqua"/>
              </a:rPr>
              <a:t>where  </a:t>
            </a:r>
            <a:r>
              <a:rPr sz="668" dirty="0">
                <a:solidFill>
                  <a:srgbClr val="231F20"/>
                </a:solidFill>
                <a:latin typeface="Book Antiqua"/>
                <a:cs typeface="Book Antiqua"/>
              </a:rPr>
              <a:t>one makes friends </a:t>
            </a:r>
            <a:r>
              <a:rPr sz="668" spc="-3" dirty="0">
                <a:solidFill>
                  <a:srgbClr val="231F20"/>
                </a:solidFill>
                <a:latin typeface="Book Antiqua"/>
                <a:cs typeface="Book Antiqua"/>
              </a:rPr>
              <a:t>for </a:t>
            </a:r>
            <a:r>
              <a:rPr sz="668" spc="7" dirty="0">
                <a:solidFill>
                  <a:srgbClr val="231F20"/>
                </a:solidFill>
                <a:latin typeface="Book Antiqua"/>
                <a:cs typeface="Book Antiqua"/>
              </a:rPr>
              <a:t>life.</a:t>
            </a:r>
            <a:endParaRPr sz="668">
              <a:latin typeface="Book Antiqua"/>
              <a:cs typeface="Book Antiqua"/>
            </a:endParaRPr>
          </a:p>
          <a:p>
            <a:pPr marL="368926" indent="-95836">
              <a:spcBef>
                <a:spcPts val="34"/>
              </a:spcBef>
              <a:buAutoNum type="arabicPeriod"/>
              <a:tabLst>
                <a:tab pos="369350" algn="l"/>
              </a:tabLst>
            </a:pPr>
            <a:r>
              <a:rPr sz="668" dirty="0">
                <a:solidFill>
                  <a:srgbClr val="231F20"/>
                </a:solidFill>
                <a:latin typeface="Book Antiqua"/>
                <a:cs typeface="Book Antiqua"/>
              </a:rPr>
              <a:t>Students </a:t>
            </a:r>
            <a:r>
              <a:rPr sz="668" spc="-7" dirty="0">
                <a:solidFill>
                  <a:srgbClr val="231F20"/>
                </a:solidFill>
                <a:latin typeface="Book Antiqua"/>
                <a:cs typeface="Book Antiqua"/>
              </a:rPr>
              <a:t>living  </a:t>
            </a:r>
            <a:r>
              <a:rPr sz="668" dirty="0">
                <a:solidFill>
                  <a:srgbClr val="231F20"/>
                </a:solidFill>
                <a:latin typeface="Book Antiqua"/>
                <a:cs typeface="Book Antiqua"/>
              </a:rPr>
              <a:t>in </a:t>
            </a:r>
            <a:r>
              <a:rPr sz="668" spc="-7" dirty="0">
                <a:solidFill>
                  <a:srgbClr val="231F20"/>
                </a:solidFill>
                <a:latin typeface="Book Antiqua"/>
                <a:cs typeface="Book Antiqua"/>
              </a:rPr>
              <a:t>private  </a:t>
            </a:r>
            <a:r>
              <a:rPr sz="668" dirty="0">
                <a:solidFill>
                  <a:srgbClr val="231F20"/>
                </a:solidFill>
                <a:latin typeface="Book Antiqua"/>
                <a:cs typeface="Book Antiqua"/>
              </a:rPr>
              <a:t>accommodation </a:t>
            </a:r>
            <a:r>
              <a:rPr sz="668" spc="-3" dirty="0">
                <a:solidFill>
                  <a:srgbClr val="231F20"/>
                </a:solidFill>
                <a:latin typeface="Book Antiqua"/>
                <a:cs typeface="Book Antiqua"/>
              </a:rPr>
              <a:t>have </a:t>
            </a:r>
            <a:r>
              <a:rPr sz="668" dirty="0">
                <a:solidFill>
                  <a:srgbClr val="231F20"/>
                </a:solidFill>
                <a:latin typeface="Book Antiqua"/>
                <a:cs typeface="Book Antiqua"/>
              </a:rPr>
              <a:t>more</a:t>
            </a:r>
            <a:r>
              <a:rPr sz="668" spc="77" dirty="0">
                <a:solidFill>
                  <a:srgbClr val="231F20"/>
                </a:solidFill>
                <a:latin typeface="Book Antiqua"/>
                <a:cs typeface="Book Antiqua"/>
              </a:rPr>
              <a:t> </a:t>
            </a:r>
            <a:r>
              <a:rPr sz="668" dirty="0">
                <a:solidFill>
                  <a:srgbClr val="231F20"/>
                </a:solidFill>
                <a:latin typeface="Book Antiqua"/>
                <a:cs typeface="Book Antiqua"/>
              </a:rPr>
              <a:t>responsibilities.</a:t>
            </a:r>
            <a:endParaRPr sz="668">
              <a:latin typeface="Book Antiqua"/>
              <a:cs typeface="Book Antiqua"/>
            </a:endParaRPr>
          </a:p>
          <a:p>
            <a:pPr marL="368926" indent="-95412">
              <a:spcBef>
                <a:spcPts val="34"/>
              </a:spcBef>
              <a:buAutoNum type="arabicPeriod"/>
              <a:tabLst>
                <a:tab pos="369350" algn="l"/>
              </a:tabLst>
            </a:pPr>
            <a:r>
              <a:rPr sz="668" dirty="0">
                <a:solidFill>
                  <a:srgbClr val="231F20"/>
                </a:solidFill>
                <a:latin typeface="Book Antiqua"/>
                <a:cs typeface="Book Antiqua"/>
              </a:rPr>
              <a:t>Students </a:t>
            </a:r>
            <a:r>
              <a:rPr sz="668" spc="-7" dirty="0">
                <a:solidFill>
                  <a:srgbClr val="231F20"/>
                </a:solidFill>
                <a:latin typeface="Book Antiqua"/>
                <a:cs typeface="Book Antiqua"/>
              </a:rPr>
              <a:t>living  </a:t>
            </a:r>
            <a:r>
              <a:rPr sz="668" dirty="0">
                <a:solidFill>
                  <a:srgbClr val="231F20"/>
                </a:solidFill>
                <a:latin typeface="Book Antiqua"/>
                <a:cs typeface="Book Antiqua"/>
              </a:rPr>
              <a:t>on </a:t>
            </a:r>
            <a:r>
              <a:rPr sz="668" spc="-3" dirty="0">
                <a:solidFill>
                  <a:srgbClr val="231F20"/>
                </a:solidFill>
                <a:latin typeface="Book Antiqua"/>
                <a:cs typeface="Book Antiqua"/>
              </a:rPr>
              <a:t>campus  </a:t>
            </a:r>
            <a:r>
              <a:rPr sz="668" spc="3" dirty="0">
                <a:solidFill>
                  <a:srgbClr val="231F20"/>
                </a:solidFill>
                <a:latin typeface="Book Antiqua"/>
                <a:cs typeface="Book Antiqua"/>
              </a:rPr>
              <a:t>feel </a:t>
            </a:r>
            <a:r>
              <a:rPr sz="668" spc="-7" dirty="0">
                <a:solidFill>
                  <a:srgbClr val="231F20"/>
                </a:solidFill>
                <a:latin typeface="Book Antiqua"/>
                <a:cs typeface="Book Antiqua"/>
              </a:rPr>
              <a:t>looked</a:t>
            </a:r>
            <a:r>
              <a:rPr sz="668" spc="-40" dirty="0">
                <a:solidFill>
                  <a:srgbClr val="231F20"/>
                </a:solidFill>
                <a:latin typeface="Book Antiqua"/>
                <a:cs typeface="Book Antiqua"/>
              </a:rPr>
              <a:t> </a:t>
            </a:r>
            <a:r>
              <a:rPr sz="668" spc="3" dirty="0">
                <a:solidFill>
                  <a:srgbClr val="231F20"/>
                </a:solidFill>
                <a:latin typeface="Book Antiqua"/>
                <a:cs typeface="Book Antiqua"/>
              </a:rPr>
              <a:t>after.</a:t>
            </a:r>
            <a:endParaRPr sz="668">
              <a:latin typeface="Book Antiqua"/>
              <a:cs typeface="Book Antiqua"/>
            </a:endParaRPr>
          </a:p>
          <a:p>
            <a:pPr marL="368926" marR="200153" indent="-96684">
              <a:lnSpc>
                <a:spcPct val="104200"/>
              </a:lnSpc>
              <a:buAutoNum type="arabicPeriod"/>
              <a:tabLst>
                <a:tab pos="369350" algn="l"/>
              </a:tabLst>
            </a:pPr>
            <a:r>
              <a:rPr sz="668" spc="-7" dirty="0">
                <a:solidFill>
                  <a:srgbClr val="231F20"/>
                </a:solidFill>
                <a:latin typeface="Book Antiqua"/>
                <a:cs typeface="Book Antiqua"/>
              </a:rPr>
              <a:t>People </a:t>
            </a:r>
            <a:r>
              <a:rPr sz="668" dirty="0">
                <a:solidFill>
                  <a:srgbClr val="231F20"/>
                </a:solidFill>
                <a:latin typeface="Book Antiqua"/>
                <a:cs typeface="Book Antiqua"/>
              </a:rPr>
              <a:t>from different countries </a:t>
            </a:r>
            <a:r>
              <a:rPr sz="668" spc="-14" dirty="0">
                <a:solidFill>
                  <a:srgbClr val="231F20"/>
                </a:solidFill>
                <a:latin typeface="Book Antiqua"/>
                <a:cs typeface="Book Antiqua"/>
              </a:rPr>
              <a:t>may </a:t>
            </a:r>
            <a:r>
              <a:rPr sz="668" dirty="0">
                <a:solidFill>
                  <a:srgbClr val="231F20"/>
                </a:solidFill>
                <a:latin typeface="Book Antiqua"/>
                <a:cs typeface="Book Antiqua"/>
              </a:rPr>
              <a:t>find it difficult </a:t>
            </a:r>
            <a:r>
              <a:rPr sz="668" spc="3" dirty="0">
                <a:solidFill>
                  <a:srgbClr val="231F20"/>
                </a:solidFill>
                <a:latin typeface="Book Antiqua"/>
                <a:cs typeface="Book Antiqua"/>
              </a:rPr>
              <a:t>to </a:t>
            </a:r>
            <a:r>
              <a:rPr sz="668" dirty="0">
                <a:solidFill>
                  <a:srgbClr val="231F20"/>
                </a:solidFill>
                <a:latin typeface="Book Antiqua"/>
                <a:cs typeface="Book Antiqua"/>
              </a:rPr>
              <a:t>understand  </a:t>
            </a:r>
            <a:r>
              <a:rPr sz="668" spc="7" dirty="0">
                <a:solidFill>
                  <a:srgbClr val="231F20"/>
                </a:solidFill>
                <a:latin typeface="Book Antiqua"/>
                <a:cs typeface="Book Antiqua"/>
              </a:rPr>
              <a:t>each</a:t>
            </a:r>
            <a:r>
              <a:rPr sz="668" spc="-7" dirty="0">
                <a:solidFill>
                  <a:srgbClr val="231F20"/>
                </a:solidFill>
                <a:latin typeface="Book Antiqua"/>
                <a:cs typeface="Book Antiqua"/>
              </a:rPr>
              <a:t> </a:t>
            </a:r>
            <a:r>
              <a:rPr sz="668" dirty="0">
                <a:solidFill>
                  <a:srgbClr val="231F20"/>
                </a:solidFill>
                <a:latin typeface="Book Antiqua"/>
                <a:cs typeface="Book Antiqua"/>
              </a:rPr>
              <a:t>other.</a:t>
            </a:r>
            <a:endParaRPr sz="668">
              <a:latin typeface="Book Antiqua"/>
              <a:cs typeface="Book Antiqua"/>
            </a:endParaRPr>
          </a:p>
          <a:p>
            <a:pPr marL="368926" indent="-87355">
              <a:spcBef>
                <a:spcPts val="34"/>
              </a:spcBef>
              <a:buAutoNum type="arabicPeriod"/>
              <a:tabLst>
                <a:tab pos="369350" algn="l"/>
              </a:tabLst>
            </a:pPr>
            <a:r>
              <a:rPr sz="668" spc="-14" dirty="0">
                <a:solidFill>
                  <a:srgbClr val="231F20"/>
                </a:solidFill>
                <a:latin typeface="Book Antiqua"/>
                <a:cs typeface="Book Antiqua"/>
              </a:rPr>
              <a:t>Living  </a:t>
            </a:r>
            <a:r>
              <a:rPr sz="668" spc="-10" dirty="0">
                <a:solidFill>
                  <a:srgbClr val="231F20"/>
                </a:solidFill>
                <a:latin typeface="Book Antiqua"/>
                <a:cs typeface="Book Antiqua"/>
              </a:rPr>
              <a:t>away  </a:t>
            </a:r>
            <a:r>
              <a:rPr sz="668" dirty="0">
                <a:solidFill>
                  <a:srgbClr val="231F20"/>
                </a:solidFill>
                <a:latin typeface="Book Antiqua"/>
                <a:cs typeface="Book Antiqua"/>
              </a:rPr>
              <a:t>from home </a:t>
            </a:r>
            <a:r>
              <a:rPr sz="668" spc="-3" dirty="0">
                <a:solidFill>
                  <a:srgbClr val="231F20"/>
                </a:solidFill>
                <a:latin typeface="Book Antiqua"/>
                <a:cs typeface="Book Antiqua"/>
              </a:rPr>
              <a:t>for  </a:t>
            </a:r>
            <a:r>
              <a:rPr sz="668" spc="7" dirty="0">
                <a:solidFill>
                  <a:srgbClr val="231F20"/>
                </a:solidFill>
                <a:latin typeface="Book Antiqua"/>
                <a:cs typeface="Book Antiqua"/>
              </a:rPr>
              <a:t>the </a:t>
            </a:r>
            <a:r>
              <a:rPr sz="668" dirty="0">
                <a:solidFill>
                  <a:srgbClr val="231F20"/>
                </a:solidFill>
                <a:latin typeface="Book Antiqua"/>
                <a:cs typeface="Book Antiqua"/>
              </a:rPr>
              <a:t>first </a:t>
            </a:r>
            <a:r>
              <a:rPr sz="668" spc="3" dirty="0">
                <a:solidFill>
                  <a:srgbClr val="231F20"/>
                </a:solidFill>
                <a:latin typeface="Book Antiqua"/>
                <a:cs typeface="Book Antiqua"/>
              </a:rPr>
              <a:t>time </a:t>
            </a:r>
            <a:r>
              <a:rPr sz="668" spc="10" dirty="0">
                <a:solidFill>
                  <a:srgbClr val="231F20"/>
                </a:solidFill>
                <a:latin typeface="Book Antiqua"/>
                <a:cs typeface="Book Antiqua"/>
              </a:rPr>
              <a:t>can </a:t>
            </a:r>
            <a:r>
              <a:rPr sz="668" spc="3" dirty="0">
                <a:solidFill>
                  <a:srgbClr val="231F20"/>
                </a:solidFill>
                <a:latin typeface="Book Antiqua"/>
                <a:cs typeface="Book Antiqua"/>
              </a:rPr>
              <a:t>be</a:t>
            </a:r>
            <a:r>
              <a:rPr sz="668" dirty="0">
                <a:solidFill>
                  <a:srgbClr val="231F20"/>
                </a:solidFill>
                <a:latin typeface="Book Antiqua"/>
                <a:cs typeface="Book Antiqua"/>
              </a:rPr>
              <a:t> difficult.</a:t>
            </a:r>
            <a:endParaRPr sz="668">
              <a:latin typeface="Book Antiqua"/>
              <a:cs typeface="Book Antiqua"/>
            </a:endParaRPr>
          </a:p>
          <a:p>
            <a:pPr marL="368926" indent="-97109">
              <a:spcBef>
                <a:spcPts val="34"/>
              </a:spcBef>
              <a:buAutoNum type="arabicPeriod"/>
              <a:tabLst>
                <a:tab pos="369350" algn="l"/>
              </a:tabLst>
            </a:pPr>
            <a:r>
              <a:rPr sz="668" dirty="0">
                <a:solidFill>
                  <a:srgbClr val="231F20"/>
                </a:solidFill>
                <a:latin typeface="Book Antiqua"/>
                <a:cs typeface="Book Antiqua"/>
              </a:rPr>
              <a:t>Students </a:t>
            </a:r>
            <a:r>
              <a:rPr sz="668" spc="10" dirty="0">
                <a:solidFill>
                  <a:srgbClr val="231F20"/>
                </a:solidFill>
                <a:latin typeface="Book Antiqua"/>
                <a:cs typeface="Book Antiqua"/>
              </a:rPr>
              <a:t>are </a:t>
            </a:r>
            <a:r>
              <a:rPr sz="668" spc="-10" dirty="0">
                <a:solidFill>
                  <a:srgbClr val="231F20"/>
                </a:solidFill>
                <a:latin typeface="Book Antiqua"/>
                <a:cs typeface="Book Antiqua"/>
              </a:rPr>
              <a:t>supposed  </a:t>
            </a:r>
            <a:r>
              <a:rPr sz="668" dirty="0">
                <a:solidFill>
                  <a:srgbClr val="231F20"/>
                </a:solidFill>
                <a:latin typeface="Book Antiqua"/>
                <a:cs typeface="Book Antiqua"/>
              </a:rPr>
              <a:t>to </a:t>
            </a:r>
            <a:r>
              <a:rPr sz="668" spc="-10" dirty="0">
                <a:solidFill>
                  <a:srgbClr val="231F20"/>
                </a:solidFill>
                <a:latin typeface="Book Antiqua"/>
                <a:cs typeface="Book Antiqua"/>
              </a:rPr>
              <a:t>study  </a:t>
            </a:r>
            <a:r>
              <a:rPr sz="668" dirty="0">
                <a:solidFill>
                  <a:srgbClr val="231F20"/>
                </a:solidFill>
                <a:latin typeface="Book Antiqua"/>
                <a:cs typeface="Book Antiqua"/>
              </a:rPr>
              <a:t>as </a:t>
            </a:r>
            <a:r>
              <a:rPr sz="668" spc="-3" dirty="0">
                <a:solidFill>
                  <a:srgbClr val="231F20"/>
                </a:solidFill>
                <a:latin typeface="Book Antiqua"/>
                <a:cs typeface="Book Antiqua"/>
              </a:rPr>
              <a:t>well </a:t>
            </a:r>
            <a:r>
              <a:rPr sz="668" dirty="0">
                <a:solidFill>
                  <a:srgbClr val="231F20"/>
                </a:solidFill>
                <a:latin typeface="Book Antiqua"/>
                <a:cs typeface="Book Antiqua"/>
              </a:rPr>
              <a:t>as </a:t>
            </a:r>
            <a:r>
              <a:rPr sz="668" spc="-3" dirty="0">
                <a:solidFill>
                  <a:srgbClr val="231F20"/>
                </a:solidFill>
                <a:latin typeface="Book Antiqua"/>
                <a:cs typeface="Book Antiqua"/>
              </a:rPr>
              <a:t>have</a:t>
            </a:r>
            <a:r>
              <a:rPr sz="668" spc="50" dirty="0">
                <a:solidFill>
                  <a:srgbClr val="231F20"/>
                </a:solidFill>
                <a:latin typeface="Book Antiqua"/>
                <a:cs typeface="Book Antiqua"/>
              </a:rPr>
              <a:t> </a:t>
            </a:r>
            <a:r>
              <a:rPr sz="668" spc="7" dirty="0">
                <a:solidFill>
                  <a:srgbClr val="231F20"/>
                </a:solidFill>
                <a:latin typeface="Book Antiqua"/>
                <a:cs typeface="Book Antiqua"/>
              </a:rPr>
              <a:t>fun.</a:t>
            </a:r>
            <a:endParaRPr sz="668">
              <a:latin typeface="Book Antiqua"/>
              <a:cs typeface="Book Antiqua"/>
            </a:endParaRPr>
          </a:p>
          <a:p>
            <a:pPr marL="368926" indent="-92020">
              <a:spcBef>
                <a:spcPts val="34"/>
              </a:spcBef>
              <a:buAutoNum type="arabicPeriod"/>
              <a:tabLst>
                <a:tab pos="369350" algn="l"/>
              </a:tabLst>
            </a:pPr>
            <a:r>
              <a:rPr sz="668" spc="-14" dirty="0">
                <a:solidFill>
                  <a:srgbClr val="231F20"/>
                </a:solidFill>
                <a:latin typeface="Book Antiqua"/>
                <a:cs typeface="Book Antiqua"/>
              </a:rPr>
              <a:t>Living  </a:t>
            </a:r>
            <a:r>
              <a:rPr sz="668" dirty="0">
                <a:solidFill>
                  <a:srgbClr val="231F20"/>
                </a:solidFill>
                <a:latin typeface="Book Antiqua"/>
                <a:cs typeface="Book Antiqua"/>
              </a:rPr>
              <a:t>off </a:t>
            </a:r>
            <a:r>
              <a:rPr sz="668" spc="-7" dirty="0">
                <a:solidFill>
                  <a:srgbClr val="231F20"/>
                </a:solidFill>
                <a:latin typeface="Book Antiqua"/>
                <a:cs typeface="Book Antiqua"/>
              </a:rPr>
              <a:t>campus </a:t>
            </a:r>
            <a:r>
              <a:rPr sz="668" dirty="0">
                <a:solidFill>
                  <a:srgbClr val="231F20"/>
                </a:solidFill>
                <a:latin typeface="Book Antiqua"/>
                <a:cs typeface="Book Antiqua"/>
              </a:rPr>
              <a:t>makes life more</a:t>
            </a:r>
            <a:r>
              <a:rPr sz="668" spc="157" dirty="0">
                <a:solidFill>
                  <a:srgbClr val="231F20"/>
                </a:solidFill>
                <a:latin typeface="Book Antiqua"/>
                <a:cs typeface="Book Antiqua"/>
              </a:rPr>
              <a:t> </a:t>
            </a:r>
            <a:r>
              <a:rPr sz="668" dirty="0">
                <a:solidFill>
                  <a:srgbClr val="231F20"/>
                </a:solidFill>
                <a:latin typeface="Book Antiqua"/>
                <a:cs typeface="Book Antiqua"/>
              </a:rPr>
              <a:t>difficult.</a:t>
            </a:r>
            <a:endParaRPr sz="668">
              <a:latin typeface="Book Antiqua"/>
              <a:cs typeface="Book Antiqua"/>
            </a:endParaRPr>
          </a:p>
          <a:p>
            <a:pPr marR="61064" algn="r"/>
            <a:r>
              <a:rPr sz="668" dirty="0">
                <a:solidFill>
                  <a:srgbClr val="6D6E71"/>
                </a:solidFill>
                <a:latin typeface="Arial Narrow"/>
                <a:cs typeface="Arial Narrow"/>
              </a:rPr>
              <a:t>Unit </a:t>
            </a:r>
            <a:r>
              <a:rPr sz="668" spc="67" dirty="0">
                <a:solidFill>
                  <a:srgbClr val="6D6E71"/>
                </a:solidFill>
                <a:latin typeface="Arial Narrow"/>
                <a:cs typeface="Arial Narrow"/>
              </a:rPr>
              <a:t>2 </a:t>
            </a:r>
            <a:r>
              <a:rPr sz="668" spc="-17" dirty="0">
                <a:solidFill>
                  <a:srgbClr val="6D6E71"/>
                </a:solidFill>
                <a:latin typeface="Arial Narrow"/>
                <a:cs typeface="Arial Narrow"/>
              </a:rPr>
              <a:t>Lessons 7,</a:t>
            </a:r>
            <a:r>
              <a:rPr sz="668" spc="83" dirty="0">
                <a:solidFill>
                  <a:srgbClr val="6D6E71"/>
                </a:solidFill>
                <a:latin typeface="Arial Narrow"/>
                <a:cs typeface="Arial Narrow"/>
              </a:rPr>
              <a:t> </a:t>
            </a:r>
            <a:r>
              <a:rPr sz="668" spc="67" dirty="0">
                <a:solidFill>
                  <a:srgbClr val="6D6E71"/>
                </a:solidFill>
                <a:latin typeface="Arial Narrow"/>
                <a:cs typeface="Arial Narrow"/>
              </a:rPr>
              <a:t>8</a:t>
            </a:r>
            <a:endParaRPr sz="668">
              <a:latin typeface="Arial Narrow"/>
              <a:cs typeface="Arial Narrow"/>
            </a:endParaRPr>
          </a:p>
        </p:txBody>
      </p:sp>
      <p:pic>
        <p:nvPicPr>
          <p:cNvPr id="15" name="Picture 2" descr="V:\pubs_new\happy_english.ru\Webinar\2017\Cover\HERU11SB_coverNEW.jpg">
            <a:extLst>
              <a:ext uri="{FF2B5EF4-FFF2-40B4-BE49-F238E27FC236}">
                <a16:creationId xmlns:a16="http://schemas.microsoft.com/office/drawing/2014/main" xmlns="" id="{C69EEE5E-BA5A-B523-4D1E-9B2A70C018A0}"/>
              </a:ext>
            </a:extLst>
          </p:cNvPr>
          <p:cNvPicPr>
            <a:picLocks noChangeAspect="1" noChangeArrowheads="1"/>
          </p:cNvPicPr>
          <p:nvPr/>
        </p:nvPicPr>
        <p:blipFill>
          <a:blip r:embed="rId7"/>
          <a:srcRect/>
          <a:stretch>
            <a:fillRect/>
          </a:stretch>
        </p:blipFill>
        <p:spPr bwMode="auto">
          <a:xfrm>
            <a:off x="7648821" y="911978"/>
            <a:ext cx="944844" cy="1232098"/>
          </a:xfrm>
          <a:prstGeom prst="rect">
            <a:avLst/>
          </a:prstGeom>
          <a:noFill/>
        </p:spPr>
      </p:pic>
    </p:spTree>
    <p:extLst>
      <p:ext uri="{BB962C8B-B14F-4D97-AF65-F5344CB8AC3E}">
        <p14:creationId xmlns:p14="http://schemas.microsoft.com/office/powerpoint/2010/main" val="3205906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928224" y="4811952"/>
            <a:ext cx="112368" cy="106283"/>
          </a:xfrm>
          <a:prstGeom prst="rect">
            <a:avLst/>
          </a:prstGeom>
        </p:spPr>
        <p:txBody>
          <a:bodyPr vert="horz" wrap="square" lIns="0" tIns="8481" rIns="0" bIns="0" rtlCol="0">
            <a:spAutoFit/>
          </a:bodyPr>
          <a:lstStyle/>
          <a:p>
            <a:pPr marL="8481">
              <a:spcBef>
                <a:spcPts val="67"/>
              </a:spcBef>
            </a:pPr>
            <a:r>
              <a:rPr sz="635" spc="50" dirty="0">
                <a:solidFill>
                  <a:srgbClr val="231F20"/>
                </a:solidFill>
                <a:latin typeface="Calibri"/>
                <a:cs typeface="Calibri"/>
              </a:rPr>
              <a:t>78</a:t>
            </a:r>
            <a:endParaRPr sz="635">
              <a:latin typeface="Calibri"/>
              <a:cs typeface="Calibri"/>
            </a:endParaRPr>
          </a:p>
        </p:txBody>
      </p:sp>
      <p:sp>
        <p:nvSpPr>
          <p:cNvPr id="3" name="object 3"/>
          <p:cNvSpPr/>
          <p:nvPr/>
        </p:nvSpPr>
        <p:spPr>
          <a:xfrm>
            <a:off x="3126771" y="3873603"/>
            <a:ext cx="3368114" cy="762252"/>
          </a:xfrm>
          <a:custGeom>
            <a:avLst/>
            <a:gdLst/>
            <a:ahLst/>
            <a:cxnLst/>
            <a:rect l="l" t="t" r="r" b="b"/>
            <a:pathLst>
              <a:path w="4896485" h="1268729">
                <a:moveTo>
                  <a:pt x="0" y="1268425"/>
                </a:moveTo>
                <a:lnTo>
                  <a:pt x="4896015" y="1268425"/>
                </a:lnTo>
                <a:lnTo>
                  <a:pt x="4896015" y="0"/>
                </a:lnTo>
                <a:lnTo>
                  <a:pt x="0" y="0"/>
                </a:lnTo>
                <a:lnTo>
                  <a:pt x="0" y="1268425"/>
                </a:lnTo>
                <a:close/>
              </a:path>
            </a:pathLst>
          </a:custGeom>
          <a:solidFill>
            <a:srgbClr val="D8ECD4"/>
          </a:solidFill>
        </p:spPr>
        <p:txBody>
          <a:bodyPr wrap="square" lIns="0" tIns="0" rIns="0" bIns="0" rtlCol="0"/>
          <a:lstStyle/>
          <a:p>
            <a:endParaRPr sz="1202"/>
          </a:p>
        </p:txBody>
      </p:sp>
      <p:sp>
        <p:nvSpPr>
          <p:cNvPr id="4" name="object 4"/>
          <p:cNvSpPr/>
          <p:nvPr/>
        </p:nvSpPr>
        <p:spPr>
          <a:xfrm>
            <a:off x="3016845" y="3710291"/>
            <a:ext cx="3125535" cy="1013859"/>
          </a:xfrm>
          <a:custGeom>
            <a:avLst/>
            <a:gdLst/>
            <a:ahLst/>
            <a:cxnLst/>
            <a:rect l="l" t="t" r="r" b="b"/>
            <a:pathLst>
              <a:path w="4680585" h="1518284">
                <a:moveTo>
                  <a:pt x="4607991" y="0"/>
                </a:moveTo>
                <a:lnTo>
                  <a:pt x="71996" y="0"/>
                </a:lnTo>
                <a:lnTo>
                  <a:pt x="30373" y="1124"/>
                </a:lnTo>
                <a:lnTo>
                  <a:pt x="8999" y="8999"/>
                </a:lnTo>
                <a:lnTo>
                  <a:pt x="1124" y="30373"/>
                </a:lnTo>
                <a:lnTo>
                  <a:pt x="0" y="71996"/>
                </a:lnTo>
                <a:lnTo>
                  <a:pt x="0" y="1446136"/>
                </a:lnTo>
                <a:lnTo>
                  <a:pt x="1124" y="1487759"/>
                </a:lnTo>
                <a:lnTo>
                  <a:pt x="8999" y="1509133"/>
                </a:lnTo>
                <a:lnTo>
                  <a:pt x="30373" y="1517007"/>
                </a:lnTo>
                <a:lnTo>
                  <a:pt x="71996" y="1518132"/>
                </a:lnTo>
                <a:lnTo>
                  <a:pt x="4607991" y="1518132"/>
                </a:lnTo>
                <a:lnTo>
                  <a:pt x="4649622" y="1517007"/>
                </a:lnTo>
                <a:lnTo>
                  <a:pt x="4670999" y="1509133"/>
                </a:lnTo>
                <a:lnTo>
                  <a:pt x="4678875" y="1487759"/>
                </a:lnTo>
                <a:lnTo>
                  <a:pt x="4680000" y="1446136"/>
                </a:lnTo>
                <a:lnTo>
                  <a:pt x="4680000" y="71996"/>
                </a:lnTo>
                <a:lnTo>
                  <a:pt x="4678875" y="30373"/>
                </a:lnTo>
                <a:lnTo>
                  <a:pt x="4670999" y="8999"/>
                </a:lnTo>
                <a:lnTo>
                  <a:pt x="4649622" y="1124"/>
                </a:lnTo>
                <a:lnTo>
                  <a:pt x="4607991" y="0"/>
                </a:lnTo>
                <a:close/>
              </a:path>
            </a:pathLst>
          </a:custGeom>
          <a:solidFill>
            <a:srgbClr val="FFFFFF"/>
          </a:solidFill>
        </p:spPr>
        <p:txBody>
          <a:bodyPr wrap="square" lIns="0" tIns="0" rIns="0" bIns="0" rtlCol="0"/>
          <a:lstStyle/>
          <a:p>
            <a:endParaRPr sz="1202"/>
          </a:p>
        </p:txBody>
      </p:sp>
      <p:sp>
        <p:nvSpPr>
          <p:cNvPr id="5" name="object 5"/>
          <p:cNvSpPr txBox="1"/>
          <p:nvPr/>
        </p:nvSpPr>
        <p:spPr>
          <a:xfrm>
            <a:off x="3146995" y="4812100"/>
            <a:ext cx="669545" cy="111349"/>
          </a:xfrm>
          <a:prstGeom prst="rect">
            <a:avLst/>
          </a:prstGeom>
        </p:spPr>
        <p:txBody>
          <a:bodyPr vert="horz" wrap="square" lIns="0" tIns="8481" rIns="0" bIns="0" rtlCol="0">
            <a:spAutoFit/>
          </a:bodyPr>
          <a:lstStyle/>
          <a:p>
            <a:pPr marL="8481">
              <a:spcBef>
                <a:spcPts val="67"/>
              </a:spcBef>
            </a:pPr>
            <a:r>
              <a:rPr sz="668" dirty="0">
                <a:solidFill>
                  <a:srgbClr val="6D6E71"/>
                </a:solidFill>
                <a:latin typeface="Arial Narrow"/>
                <a:cs typeface="Arial Narrow"/>
              </a:rPr>
              <a:t>Unit </a:t>
            </a:r>
            <a:r>
              <a:rPr sz="668" spc="67" dirty="0">
                <a:solidFill>
                  <a:srgbClr val="6D6E71"/>
                </a:solidFill>
                <a:latin typeface="Arial Narrow"/>
                <a:cs typeface="Arial Narrow"/>
              </a:rPr>
              <a:t>2  </a:t>
            </a:r>
            <a:r>
              <a:rPr sz="668" spc="-17" dirty="0">
                <a:solidFill>
                  <a:srgbClr val="6D6E71"/>
                </a:solidFill>
                <a:latin typeface="Arial Narrow"/>
                <a:cs typeface="Arial Narrow"/>
              </a:rPr>
              <a:t>Lessons  7,</a:t>
            </a:r>
            <a:r>
              <a:rPr sz="668" spc="-64" dirty="0">
                <a:solidFill>
                  <a:srgbClr val="6D6E71"/>
                </a:solidFill>
                <a:latin typeface="Arial Narrow"/>
                <a:cs typeface="Arial Narrow"/>
              </a:rPr>
              <a:t> </a:t>
            </a:r>
            <a:r>
              <a:rPr sz="668" spc="67" dirty="0">
                <a:solidFill>
                  <a:srgbClr val="6D6E71"/>
                </a:solidFill>
                <a:latin typeface="Arial Narrow"/>
                <a:cs typeface="Arial Narrow"/>
              </a:rPr>
              <a:t>8</a:t>
            </a:r>
            <a:endParaRPr sz="668">
              <a:latin typeface="Arial Narrow"/>
              <a:cs typeface="Arial Narrow"/>
            </a:endParaRPr>
          </a:p>
        </p:txBody>
      </p:sp>
      <p:sp>
        <p:nvSpPr>
          <p:cNvPr id="6" name="object 6"/>
          <p:cNvSpPr/>
          <p:nvPr/>
        </p:nvSpPr>
        <p:spPr>
          <a:xfrm>
            <a:off x="3063692" y="3921306"/>
            <a:ext cx="403177" cy="469012"/>
          </a:xfrm>
          <a:prstGeom prst="rect">
            <a:avLst/>
          </a:prstGeom>
          <a:blipFill>
            <a:blip r:embed="rId2" cstate="print"/>
            <a:stretch>
              <a:fillRect/>
            </a:stretch>
          </a:blipFill>
        </p:spPr>
        <p:txBody>
          <a:bodyPr wrap="square" lIns="0" tIns="0" rIns="0" bIns="0" rtlCol="0"/>
          <a:lstStyle/>
          <a:p>
            <a:endParaRPr sz="1202"/>
          </a:p>
        </p:txBody>
      </p:sp>
      <p:sp>
        <p:nvSpPr>
          <p:cNvPr id="7" name="object 7"/>
          <p:cNvSpPr txBox="1"/>
          <p:nvPr/>
        </p:nvSpPr>
        <p:spPr>
          <a:xfrm>
            <a:off x="2944718" y="3636526"/>
            <a:ext cx="3269705" cy="120339"/>
          </a:xfrm>
          <a:prstGeom prst="rect">
            <a:avLst/>
          </a:prstGeom>
        </p:spPr>
        <p:txBody>
          <a:bodyPr vert="horz" wrap="square" lIns="0" tIns="17384" rIns="0" bIns="0" rtlCol="0">
            <a:spAutoFit/>
          </a:bodyPr>
          <a:lstStyle/>
          <a:p>
            <a:pPr marL="248919">
              <a:spcBef>
                <a:spcPts val="137"/>
              </a:spcBef>
            </a:pPr>
            <a:r>
              <a:rPr sz="668" spc="60" dirty="0">
                <a:solidFill>
                  <a:srgbClr val="FFFFFF"/>
                </a:solidFill>
                <a:latin typeface="Calibri"/>
                <a:cs typeface="Calibri"/>
              </a:rPr>
              <a:t>NATASHA</a:t>
            </a:r>
            <a:r>
              <a:rPr sz="668" spc="-47" dirty="0">
                <a:solidFill>
                  <a:srgbClr val="FFFFFF"/>
                </a:solidFill>
                <a:latin typeface="Calibri"/>
                <a:cs typeface="Calibri"/>
              </a:rPr>
              <a:t> </a:t>
            </a:r>
            <a:r>
              <a:rPr sz="668" spc="67" dirty="0">
                <a:solidFill>
                  <a:srgbClr val="FFFFFF"/>
                </a:solidFill>
                <a:latin typeface="Calibri"/>
                <a:cs typeface="Calibri"/>
              </a:rPr>
              <a:t>107</a:t>
            </a:r>
            <a:endParaRPr sz="668">
              <a:latin typeface="Calibri"/>
              <a:cs typeface="Calibri"/>
            </a:endParaRPr>
          </a:p>
        </p:txBody>
      </p:sp>
      <p:sp>
        <p:nvSpPr>
          <p:cNvPr id="8" name="object 8"/>
          <p:cNvSpPr/>
          <p:nvPr/>
        </p:nvSpPr>
        <p:spPr>
          <a:xfrm>
            <a:off x="2944718" y="3755035"/>
            <a:ext cx="3269705" cy="182333"/>
          </a:xfrm>
          <a:custGeom>
            <a:avLst/>
            <a:gdLst/>
            <a:ahLst/>
            <a:cxnLst/>
            <a:rect l="l" t="t" r="r" b="b"/>
            <a:pathLst>
              <a:path w="4896485" h="273050">
                <a:moveTo>
                  <a:pt x="0" y="272491"/>
                </a:moveTo>
                <a:lnTo>
                  <a:pt x="4896015" y="272491"/>
                </a:lnTo>
                <a:lnTo>
                  <a:pt x="4896015" y="0"/>
                </a:lnTo>
                <a:lnTo>
                  <a:pt x="0" y="0"/>
                </a:lnTo>
                <a:lnTo>
                  <a:pt x="0" y="272491"/>
                </a:lnTo>
                <a:close/>
              </a:path>
            </a:pathLst>
          </a:custGeom>
          <a:solidFill>
            <a:srgbClr val="D7D9DA"/>
          </a:solidFill>
        </p:spPr>
        <p:txBody>
          <a:bodyPr wrap="square" lIns="0" tIns="0" rIns="0" bIns="0" rtlCol="0"/>
          <a:lstStyle/>
          <a:p>
            <a:endParaRPr sz="1202"/>
          </a:p>
        </p:txBody>
      </p:sp>
      <p:sp>
        <p:nvSpPr>
          <p:cNvPr id="9" name="object 9"/>
          <p:cNvSpPr/>
          <p:nvPr/>
        </p:nvSpPr>
        <p:spPr>
          <a:xfrm>
            <a:off x="3139381" y="3757197"/>
            <a:ext cx="2835922" cy="144595"/>
          </a:xfrm>
          <a:custGeom>
            <a:avLst/>
            <a:gdLst/>
            <a:ahLst/>
            <a:cxnLst/>
            <a:rect l="l" t="t" r="r" b="b"/>
            <a:pathLst>
              <a:path w="4246880" h="216535">
                <a:moveTo>
                  <a:pt x="4210304" y="0"/>
                </a:moveTo>
                <a:lnTo>
                  <a:pt x="36004" y="0"/>
                </a:lnTo>
                <a:lnTo>
                  <a:pt x="15189" y="562"/>
                </a:lnTo>
                <a:lnTo>
                  <a:pt x="4500" y="4500"/>
                </a:lnTo>
                <a:lnTo>
                  <a:pt x="562" y="15189"/>
                </a:lnTo>
                <a:lnTo>
                  <a:pt x="0" y="36004"/>
                </a:lnTo>
                <a:lnTo>
                  <a:pt x="0" y="179997"/>
                </a:lnTo>
                <a:lnTo>
                  <a:pt x="562" y="200812"/>
                </a:lnTo>
                <a:lnTo>
                  <a:pt x="4500" y="211501"/>
                </a:lnTo>
                <a:lnTo>
                  <a:pt x="15189" y="215439"/>
                </a:lnTo>
                <a:lnTo>
                  <a:pt x="36004" y="216001"/>
                </a:lnTo>
                <a:lnTo>
                  <a:pt x="4210304" y="216001"/>
                </a:lnTo>
                <a:lnTo>
                  <a:pt x="4231119" y="215439"/>
                </a:lnTo>
                <a:lnTo>
                  <a:pt x="4241807" y="211501"/>
                </a:lnTo>
                <a:lnTo>
                  <a:pt x="4245745" y="200812"/>
                </a:lnTo>
                <a:lnTo>
                  <a:pt x="4246308" y="179997"/>
                </a:lnTo>
                <a:lnTo>
                  <a:pt x="4246308" y="36004"/>
                </a:lnTo>
                <a:lnTo>
                  <a:pt x="4245745" y="15189"/>
                </a:lnTo>
                <a:lnTo>
                  <a:pt x="4241807" y="4500"/>
                </a:lnTo>
                <a:lnTo>
                  <a:pt x="4231119" y="562"/>
                </a:lnTo>
                <a:lnTo>
                  <a:pt x="4210304" y="0"/>
                </a:lnTo>
                <a:close/>
              </a:path>
            </a:pathLst>
          </a:custGeom>
          <a:solidFill>
            <a:srgbClr val="FFFFFF"/>
          </a:solidFill>
        </p:spPr>
        <p:txBody>
          <a:bodyPr wrap="square" lIns="0" tIns="0" rIns="0" bIns="0" rtlCol="0"/>
          <a:lstStyle/>
          <a:p>
            <a:endParaRPr sz="1202"/>
          </a:p>
        </p:txBody>
      </p:sp>
      <p:sp>
        <p:nvSpPr>
          <p:cNvPr id="10" name="object 10"/>
          <p:cNvSpPr/>
          <p:nvPr/>
        </p:nvSpPr>
        <p:spPr>
          <a:xfrm>
            <a:off x="2944718" y="3586753"/>
            <a:ext cx="3269705" cy="168341"/>
          </a:xfrm>
          <a:custGeom>
            <a:avLst/>
            <a:gdLst/>
            <a:ahLst/>
            <a:cxnLst/>
            <a:rect l="l" t="t" r="r" b="b"/>
            <a:pathLst>
              <a:path w="4896485" h="252095">
                <a:moveTo>
                  <a:pt x="0" y="252006"/>
                </a:moveTo>
                <a:lnTo>
                  <a:pt x="4896015" y="252006"/>
                </a:lnTo>
                <a:lnTo>
                  <a:pt x="4896015" y="0"/>
                </a:lnTo>
                <a:lnTo>
                  <a:pt x="0" y="0"/>
                </a:lnTo>
                <a:lnTo>
                  <a:pt x="0" y="252006"/>
                </a:lnTo>
                <a:close/>
              </a:path>
            </a:pathLst>
          </a:custGeom>
          <a:solidFill>
            <a:srgbClr val="0CB14B"/>
          </a:solidFill>
        </p:spPr>
        <p:txBody>
          <a:bodyPr wrap="square" lIns="0" tIns="0" rIns="0" bIns="0" rtlCol="0"/>
          <a:lstStyle/>
          <a:p>
            <a:endParaRPr sz="1202"/>
          </a:p>
        </p:txBody>
      </p:sp>
      <p:sp>
        <p:nvSpPr>
          <p:cNvPr id="11" name="object 11"/>
          <p:cNvSpPr/>
          <p:nvPr/>
        </p:nvSpPr>
        <p:spPr>
          <a:xfrm>
            <a:off x="6093904" y="3586754"/>
            <a:ext cx="120425" cy="92439"/>
          </a:xfrm>
          <a:custGeom>
            <a:avLst/>
            <a:gdLst/>
            <a:ahLst/>
            <a:cxnLst/>
            <a:rect l="l" t="t" r="r" b="b"/>
            <a:pathLst>
              <a:path w="180339" h="138429">
                <a:moveTo>
                  <a:pt x="0" y="138048"/>
                </a:moveTo>
                <a:lnTo>
                  <a:pt x="180009" y="138048"/>
                </a:lnTo>
                <a:lnTo>
                  <a:pt x="180009" y="0"/>
                </a:lnTo>
                <a:lnTo>
                  <a:pt x="0" y="0"/>
                </a:lnTo>
                <a:lnTo>
                  <a:pt x="0" y="138048"/>
                </a:lnTo>
                <a:close/>
              </a:path>
            </a:pathLst>
          </a:custGeom>
          <a:solidFill>
            <a:srgbClr val="9BD19A"/>
          </a:solidFill>
        </p:spPr>
        <p:txBody>
          <a:bodyPr wrap="square" lIns="0" tIns="0" rIns="0" bIns="0" rtlCol="0"/>
          <a:lstStyle/>
          <a:p>
            <a:endParaRPr sz="1202"/>
          </a:p>
        </p:txBody>
      </p:sp>
      <p:sp>
        <p:nvSpPr>
          <p:cNvPr id="12" name="object 12"/>
          <p:cNvSpPr/>
          <p:nvPr/>
        </p:nvSpPr>
        <p:spPr>
          <a:xfrm>
            <a:off x="6129972" y="3608803"/>
            <a:ext cx="48340" cy="48340"/>
          </a:xfrm>
          <a:custGeom>
            <a:avLst/>
            <a:gdLst/>
            <a:ahLst/>
            <a:cxnLst/>
            <a:rect l="l" t="t" r="r" b="b"/>
            <a:pathLst>
              <a:path w="72389" h="72389">
                <a:moveTo>
                  <a:pt x="0" y="0"/>
                </a:moveTo>
                <a:lnTo>
                  <a:pt x="71996" y="71996"/>
                </a:lnTo>
              </a:path>
            </a:pathLst>
          </a:custGeom>
          <a:ln w="12700">
            <a:solidFill>
              <a:srgbClr val="0CB14B"/>
            </a:solidFill>
          </a:ln>
        </p:spPr>
        <p:txBody>
          <a:bodyPr wrap="square" lIns="0" tIns="0" rIns="0" bIns="0" rtlCol="0"/>
          <a:lstStyle/>
          <a:p>
            <a:endParaRPr sz="1202"/>
          </a:p>
        </p:txBody>
      </p:sp>
      <p:sp>
        <p:nvSpPr>
          <p:cNvPr id="13" name="object 13"/>
          <p:cNvSpPr/>
          <p:nvPr/>
        </p:nvSpPr>
        <p:spPr>
          <a:xfrm>
            <a:off x="6129972" y="3608803"/>
            <a:ext cx="48340" cy="48340"/>
          </a:xfrm>
          <a:custGeom>
            <a:avLst/>
            <a:gdLst/>
            <a:ahLst/>
            <a:cxnLst/>
            <a:rect l="l" t="t" r="r" b="b"/>
            <a:pathLst>
              <a:path w="72389" h="72389">
                <a:moveTo>
                  <a:pt x="0" y="71996"/>
                </a:moveTo>
                <a:lnTo>
                  <a:pt x="71996" y="0"/>
                </a:lnTo>
              </a:path>
            </a:pathLst>
          </a:custGeom>
          <a:ln w="12700">
            <a:solidFill>
              <a:srgbClr val="0CB14B"/>
            </a:solidFill>
          </a:ln>
        </p:spPr>
        <p:txBody>
          <a:bodyPr wrap="square" lIns="0" tIns="0" rIns="0" bIns="0" rtlCol="0"/>
          <a:lstStyle/>
          <a:p>
            <a:endParaRPr sz="1202"/>
          </a:p>
        </p:txBody>
      </p:sp>
      <p:sp>
        <p:nvSpPr>
          <p:cNvPr id="14" name="object 14"/>
          <p:cNvSpPr/>
          <p:nvPr/>
        </p:nvSpPr>
        <p:spPr>
          <a:xfrm>
            <a:off x="2936821" y="1615135"/>
            <a:ext cx="189949" cy="134621"/>
          </a:xfrm>
          <a:prstGeom prst="rect">
            <a:avLst/>
          </a:prstGeom>
          <a:blipFill>
            <a:blip r:embed="rId3" cstate="print"/>
            <a:stretch>
              <a:fillRect/>
            </a:stretch>
          </a:blipFill>
        </p:spPr>
        <p:txBody>
          <a:bodyPr wrap="square" lIns="0" tIns="0" rIns="0" bIns="0" rtlCol="0"/>
          <a:lstStyle/>
          <a:p>
            <a:endParaRPr sz="1202"/>
          </a:p>
        </p:txBody>
      </p:sp>
      <p:sp>
        <p:nvSpPr>
          <p:cNvPr id="15" name="object 15"/>
          <p:cNvSpPr/>
          <p:nvPr/>
        </p:nvSpPr>
        <p:spPr>
          <a:xfrm>
            <a:off x="3709491" y="2040125"/>
            <a:ext cx="2438604" cy="0"/>
          </a:xfrm>
          <a:custGeom>
            <a:avLst/>
            <a:gdLst/>
            <a:ahLst/>
            <a:cxnLst/>
            <a:rect l="l" t="t" r="r" b="b"/>
            <a:pathLst>
              <a:path w="3651885">
                <a:moveTo>
                  <a:pt x="0" y="0"/>
                </a:moveTo>
                <a:lnTo>
                  <a:pt x="3651440" y="0"/>
                </a:lnTo>
              </a:path>
            </a:pathLst>
          </a:custGeom>
          <a:ln w="38100">
            <a:solidFill>
              <a:srgbClr val="BABCBE"/>
            </a:solidFill>
            <a:prstDash val="dot"/>
          </a:ln>
        </p:spPr>
        <p:txBody>
          <a:bodyPr wrap="square" lIns="0" tIns="0" rIns="0" bIns="0" rtlCol="0"/>
          <a:lstStyle/>
          <a:p>
            <a:endParaRPr sz="1202"/>
          </a:p>
        </p:txBody>
      </p:sp>
      <p:sp>
        <p:nvSpPr>
          <p:cNvPr id="16" name="object 16"/>
          <p:cNvSpPr/>
          <p:nvPr/>
        </p:nvSpPr>
        <p:spPr>
          <a:xfrm>
            <a:off x="3632081" y="2040125"/>
            <a:ext cx="0" cy="0"/>
          </a:xfrm>
          <a:custGeom>
            <a:avLst/>
            <a:gdLst/>
            <a:ahLst/>
            <a:cxnLst/>
            <a:rect l="l" t="t" r="r" b="b"/>
            <a:pathLst>
              <a:path>
                <a:moveTo>
                  <a:pt x="0" y="0"/>
                </a:moveTo>
                <a:lnTo>
                  <a:pt x="0" y="0"/>
                </a:lnTo>
              </a:path>
            </a:pathLst>
          </a:custGeom>
          <a:ln w="38100">
            <a:solidFill>
              <a:srgbClr val="BABCBE"/>
            </a:solidFill>
          </a:ln>
        </p:spPr>
        <p:txBody>
          <a:bodyPr wrap="square" lIns="0" tIns="0" rIns="0" bIns="0" rtlCol="0"/>
          <a:lstStyle/>
          <a:p>
            <a:endParaRPr sz="1202"/>
          </a:p>
        </p:txBody>
      </p:sp>
      <p:sp>
        <p:nvSpPr>
          <p:cNvPr id="17" name="object 17"/>
          <p:cNvSpPr/>
          <p:nvPr/>
        </p:nvSpPr>
        <p:spPr>
          <a:xfrm>
            <a:off x="6186504" y="2040125"/>
            <a:ext cx="0" cy="0"/>
          </a:xfrm>
          <a:custGeom>
            <a:avLst/>
            <a:gdLst/>
            <a:ahLst/>
            <a:cxnLst/>
            <a:rect l="l" t="t" r="r" b="b"/>
            <a:pathLst>
              <a:path>
                <a:moveTo>
                  <a:pt x="0" y="0"/>
                </a:moveTo>
                <a:lnTo>
                  <a:pt x="0" y="0"/>
                </a:lnTo>
              </a:path>
            </a:pathLst>
          </a:custGeom>
          <a:ln w="38100">
            <a:solidFill>
              <a:srgbClr val="BABCBE"/>
            </a:solidFill>
          </a:ln>
        </p:spPr>
        <p:txBody>
          <a:bodyPr wrap="square" lIns="0" tIns="0" rIns="0" bIns="0" rtlCol="0"/>
          <a:lstStyle/>
          <a:p>
            <a:endParaRPr sz="1202"/>
          </a:p>
        </p:txBody>
      </p:sp>
      <p:sp>
        <p:nvSpPr>
          <p:cNvPr id="18" name="object 18"/>
          <p:cNvSpPr/>
          <p:nvPr/>
        </p:nvSpPr>
        <p:spPr>
          <a:xfrm>
            <a:off x="2936711" y="1962663"/>
            <a:ext cx="668010" cy="155611"/>
          </a:xfrm>
          <a:prstGeom prst="rect">
            <a:avLst/>
          </a:prstGeom>
          <a:blipFill>
            <a:blip r:embed="rId4" cstate="print"/>
            <a:stretch>
              <a:fillRect/>
            </a:stretch>
          </a:blipFill>
        </p:spPr>
        <p:txBody>
          <a:bodyPr wrap="square" lIns="0" tIns="0" rIns="0" bIns="0" rtlCol="0"/>
          <a:lstStyle/>
          <a:p>
            <a:endParaRPr sz="1202"/>
          </a:p>
        </p:txBody>
      </p:sp>
      <p:sp>
        <p:nvSpPr>
          <p:cNvPr id="19" name="object 19"/>
          <p:cNvSpPr/>
          <p:nvPr/>
        </p:nvSpPr>
        <p:spPr>
          <a:xfrm>
            <a:off x="2936821" y="2283808"/>
            <a:ext cx="189949" cy="134621"/>
          </a:xfrm>
          <a:prstGeom prst="rect">
            <a:avLst/>
          </a:prstGeom>
          <a:blipFill>
            <a:blip r:embed="rId5" cstate="print"/>
            <a:stretch>
              <a:fillRect/>
            </a:stretch>
          </a:blipFill>
        </p:spPr>
        <p:txBody>
          <a:bodyPr wrap="square" lIns="0" tIns="0" rIns="0" bIns="0" rtlCol="0"/>
          <a:lstStyle/>
          <a:p>
            <a:endParaRPr sz="1202"/>
          </a:p>
        </p:txBody>
      </p:sp>
      <p:sp>
        <p:nvSpPr>
          <p:cNvPr id="20" name="object 20"/>
          <p:cNvSpPr/>
          <p:nvPr/>
        </p:nvSpPr>
        <p:spPr>
          <a:xfrm>
            <a:off x="2936821" y="3332598"/>
            <a:ext cx="189949" cy="134621"/>
          </a:xfrm>
          <a:prstGeom prst="rect">
            <a:avLst/>
          </a:prstGeom>
          <a:blipFill>
            <a:blip r:embed="rId6" cstate="print"/>
            <a:stretch>
              <a:fillRect/>
            </a:stretch>
          </a:blipFill>
        </p:spPr>
        <p:txBody>
          <a:bodyPr wrap="square" lIns="0" tIns="0" rIns="0" bIns="0" rtlCol="0"/>
          <a:lstStyle/>
          <a:p>
            <a:endParaRPr sz="1202"/>
          </a:p>
        </p:txBody>
      </p:sp>
      <p:sp>
        <p:nvSpPr>
          <p:cNvPr id="21" name="object 21"/>
          <p:cNvSpPr txBox="1"/>
          <p:nvPr/>
        </p:nvSpPr>
        <p:spPr>
          <a:xfrm>
            <a:off x="1835696" y="843558"/>
            <a:ext cx="6048672" cy="3259341"/>
          </a:xfrm>
          <a:prstGeom prst="rect">
            <a:avLst/>
          </a:prstGeom>
        </p:spPr>
        <p:txBody>
          <a:bodyPr vert="horz" wrap="square" lIns="0" tIns="4241" rIns="0" bIns="0" rtlCol="0">
            <a:spAutoFit/>
          </a:bodyPr>
          <a:lstStyle/>
          <a:p>
            <a:pPr marL="368926" marR="27563" indent="-139937">
              <a:lnSpc>
                <a:spcPct val="104200"/>
              </a:lnSpc>
              <a:spcBef>
                <a:spcPts val="34"/>
              </a:spcBef>
              <a:buAutoNum type="arabicPeriod" startAt="10"/>
              <a:tabLst>
                <a:tab pos="369350" algn="l"/>
              </a:tabLst>
            </a:pPr>
            <a:r>
              <a:rPr sz="668" spc="3" dirty="0">
                <a:solidFill>
                  <a:srgbClr val="231F20"/>
                </a:solidFill>
                <a:latin typeface="Book Antiqua"/>
                <a:cs typeface="Book Antiqua"/>
              </a:rPr>
              <a:t>There </a:t>
            </a:r>
            <a:r>
              <a:rPr sz="668" spc="10" dirty="0">
                <a:solidFill>
                  <a:srgbClr val="231F20"/>
                </a:solidFill>
                <a:latin typeface="Book Antiqua"/>
                <a:cs typeface="Book Antiqua"/>
              </a:rPr>
              <a:t>are a </a:t>
            </a:r>
            <a:r>
              <a:rPr sz="668" dirty="0">
                <a:solidFill>
                  <a:srgbClr val="231F20"/>
                </a:solidFill>
                <a:latin typeface="Book Antiqua"/>
                <a:cs typeface="Book Antiqua"/>
              </a:rPr>
              <a:t>lot </a:t>
            </a:r>
            <a:r>
              <a:rPr sz="668" spc="-3" dirty="0">
                <a:solidFill>
                  <a:srgbClr val="231F20"/>
                </a:solidFill>
                <a:latin typeface="Book Antiqua"/>
                <a:cs typeface="Book Antiqua"/>
              </a:rPr>
              <a:t>of </a:t>
            </a:r>
            <a:r>
              <a:rPr sz="668" dirty="0">
                <a:solidFill>
                  <a:srgbClr val="231F20"/>
                </a:solidFill>
                <a:latin typeface="Book Antiqua"/>
                <a:cs typeface="Book Antiqua"/>
              </a:rPr>
              <a:t>rules and regulations </a:t>
            </a:r>
            <a:r>
              <a:rPr sz="668" spc="7" dirty="0">
                <a:solidFill>
                  <a:srgbClr val="231F20"/>
                </a:solidFill>
                <a:latin typeface="Book Antiqua"/>
                <a:cs typeface="Book Antiqua"/>
              </a:rPr>
              <a:t>that </a:t>
            </a:r>
            <a:r>
              <a:rPr sz="668" dirty="0">
                <a:solidFill>
                  <a:srgbClr val="231F20"/>
                </a:solidFill>
                <a:latin typeface="Book Antiqua"/>
                <a:cs typeface="Book Antiqua"/>
              </a:rPr>
              <a:t>students </a:t>
            </a:r>
            <a:r>
              <a:rPr sz="668" spc="-3" dirty="0">
                <a:solidFill>
                  <a:srgbClr val="231F20"/>
                </a:solidFill>
                <a:latin typeface="Book Antiqua"/>
                <a:cs typeface="Book Antiqua"/>
              </a:rPr>
              <a:t>living </a:t>
            </a:r>
            <a:r>
              <a:rPr sz="668" dirty="0">
                <a:solidFill>
                  <a:srgbClr val="231F20"/>
                </a:solidFill>
                <a:latin typeface="Book Antiqua"/>
                <a:cs typeface="Book Antiqua"/>
              </a:rPr>
              <a:t>on </a:t>
            </a:r>
            <a:r>
              <a:rPr sz="668" spc="-3" dirty="0">
                <a:solidFill>
                  <a:srgbClr val="231F20"/>
                </a:solidFill>
                <a:latin typeface="Book Antiqua"/>
                <a:cs typeface="Book Antiqua"/>
              </a:rPr>
              <a:t>campus  </a:t>
            </a:r>
            <a:r>
              <a:rPr sz="668" spc="-7" dirty="0">
                <a:solidFill>
                  <a:srgbClr val="231F20"/>
                </a:solidFill>
                <a:latin typeface="Book Antiqua"/>
                <a:cs typeface="Book Antiqua"/>
              </a:rPr>
              <a:t>must</a:t>
            </a:r>
            <a:r>
              <a:rPr sz="668" spc="-17" dirty="0">
                <a:solidFill>
                  <a:srgbClr val="231F20"/>
                </a:solidFill>
                <a:latin typeface="Book Antiqua"/>
                <a:cs typeface="Book Antiqua"/>
              </a:rPr>
              <a:t> </a:t>
            </a:r>
            <a:r>
              <a:rPr sz="668" spc="-7" dirty="0">
                <a:solidFill>
                  <a:srgbClr val="231F20"/>
                </a:solidFill>
                <a:latin typeface="Book Antiqua"/>
                <a:cs typeface="Book Antiqua"/>
              </a:rPr>
              <a:t>follow.</a:t>
            </a:r>
            <a:endParaRPr sz="668" dirty="0">
              <a:latin typeface="Book Antiqua"/>
              <a:cs typeface="Book Antiqua"/>
            </a:endParaRPr>
          </a:p>
          <a:p>
            <a:pPr marL="368926" marR="3392" indent="-138665">
              <a:lnSpc>
                <a:spcPct val="104200"/>
              </a:lnSpc>
              <a:buAutoNum type="arabicPeriod" startAt="10"/>
              <a:tabLst>
                <a:tab pos="369350" algn="l"/>
              </a:tabLst>
            </a:pPr>
            <a:r>
              <a:rPr sz="668" dirty="0">
                <a:solidFill>
                  <a:srgbClr val="231F20"/>
                </a:solidFill>
                <a:latin typeface="Book Antiqua"/>
                <a:cs typeface="Book Antiqua"/>
              </a:rPr>
              <a:t>Students </a:t>
            </a:r>
            <a:r>
              <a:rPr sz="668" spc="-7" dirty="0">
                <a:solidFill>
                  <a:srgbClr val="231F20"/>
                </a:solidFill>
                <a:latin typeface="Book Antiqua"/>
                <a:cs typeface="Book Antiqua"/>
              </a:rPr>
              <a:t>living </a:t>
            </a:r>
            <a:r>
              <a:rPr sz="668" dirty="0">
                <a:solidFill>
                  <a:srgbClr val="231F20"/>
                </a:solidFill>
                <a:latin typeface="Book Antiqua"/>
                <a:cs typeface="Book Antiqua"/>
              </a:rPr>
              <a:t>off </a:t>
            </a:r>
            <a:r>
              <a:rPr sz="668" spc="-3" dirty="0">
                <a:solidFill>
                  <a:srgbClr val="231F20"/>
                </a:solidFill>
                <a:latin typeface="Book Antiqua"/>
                <a:cs typeface="Book Antiqua"/>
              </a:rPr>
              <a:t>campus </a:t>
            </a:r>
            <a:r>
              <a:rPr sz="668" dirty="0">
                <a:solidFill>
                  <a:srgbClr val="231F20"/>
                </a:solidFill>
                <a:latin typeface="Book Antiqua"/>
                <a:cs typeface="Book Antiqua"/>
              </a:rPr>
              <a:t>will </a:t>
            </a:r>
            <a:r>
              <a:rPr sz="668" spc="-3" dirty="0">
                <a:solidFill>
                  <a:srgbClr val="231F20"/>
                </a:solidFill>
                <a:latin typeface="Book Antiqua"/>
                <a:cs typeface="Book Antiqua"/>
              </a:rPr>
              <a:t>find </a:t>
            </a:r>
            <a:r>
              <a:rPr sz="668" dirty="0">
                <a:solidFill>
                  <a:srgbClr val="231F20"/>
                </a:solidFill>
                <a:latin typeface="Book Antiqua"/>
                <a:cs typeface="Book Antiqua"/>
              </a:rPr>
              <a:t>it harder to participate in </a:t>
            </a:r>
            <a:r>
              <a:rPr sz="668" spc="-3" dirty="0">
                <a:solidFill>
                  <a:srgbClr val="231F20"/>
                </a:solidFill>
                <a:latin typeface="Book Antiqua"/>
                <a:cs typeface="Book Antiqua"/>
              </a:rPr>
              <a:t>weekend  </a:t>
            </a:r>
            <a:r>
              <a:rPr sz="668" dirty="0">
                <a:solidFill>
                  <a:srgbClr val="231F20"/>
                </a:solidFill>
                <a:latin typeface="Book Antiqua"/>
                <a:cs typeface="Book Antiqua"/>
              </a:rPr>
              <a:t>activities.</a:t>
            </a:r>
            <a:endParaRPr sz="668" dirty="0">
              <a:latin typeface="Book Antiqua"/>
              <a:cs typeface="Book Antiqua"/>
            </a:endParaRPr>
          </a:p>
          <a:p>
            <a:pPr marL="368926" indent="-145874">
              <a:spcBef>
                <a:spcPts val="34"/>
              </a:spcBef>
              <a:buAutoNum type="arabicPeriod" startAt="10"/>
              <a:tabLst>
                <a:tab pos="369350" algn="l"/>
              </a:tabLst>
            </a:pPr>
            <a:r>
              <a:rPr sz="668" spc="-3" dirty="0">
                <a:solidFill>
                  <a:srgbClr val="231F20"/>
                </a:solidFill>
                <a:latin typeface="Book Antiqua"/>
                <a:cs typeface="Book Antiqua"/>
              </a:rPr>
              <a:t>It  is  </a:t>
            </a:r>
            <a:r>
              <a:rPr sz="668" dirty="0">
                <a:solidFill>
                  <a:srgbClr val="231F20"/>
                </a:solidFill>
                <a:latin typeface="Book Antiqua"/>
                <a:cs typeface="Book Antiqua"/>
              </a:rPr>
              <a:t>important to </a:t>
            </a:r>
            <a:r>
              <a:rPr sz="668" spc="3" dirty="0">
                <a:solidFill>
                  <a:srgbClr val="231F20"/>
                </a:solidFill>
                <a:latin typeface="Book Antiqua"/>
                <a:cs typeface="Book Antiqua"/>
              </a:rPr>
              <a:t>be </a:t>
            </a:r>
            <a:r>
              <a:rPr sz="668" dirty="0">
                <a:solidFill>
                  <a:srgbClr val="231F20"/>
                </a:solidFill>
                <a:latin typeface="Book Antiqua"/>
                <a:cs typeface="Book Antiqua"/>
              </a:rPr>
              <a:t>able to choose </a:t>
            </a:r>
            <a:r>
              <a:rPr sz="668" spc="-10" dirty="0">
                <a:solidFill>
                  <a:srgbClr val="231F20"/>
                </a:solidFill>
                <a:latin typeface="Book Antiqua"/>
                <a:cs typeface="Book Antiqua"/>
              </a:rPr>
              <a:t>your</a:t>
            </a:r>
            <a:r>
              <a:rPr sz="668" spc="77" dirty="0">
                <a:solidFill>
                  <a:srgbClr val="231F20"/>
                </a:solidFill>
                <a:latin typeface="Book Antiqua"/>
                <a:cs typeface="Book Antiqua"/>
              </a:rPr>
              <a:t> </a:t>
            </a:r>
            <a:r>
              <a:rPr sz="668" spc="3" dirty="0">
                <a:solidFill>
                  <a:srgbClr val="231F20"/>
                </a:solidFill>
                <a:latin typeface="Book Antiqua"/>
                <a:cs typeface="Book Antiqua"/>
              </a:rPr>
              <a:t>flatmates.</a:t>
            </a:r>
            <a:endParaRPr sz="668" dirty="0">
              <a:latin typeface="Book Antiqua"/>
              <a:cs typeface="Book Antiqua"/>
            </a:endParaRPr>
          </a:p>
          <a:p>
            <a:pPr marL="368926" marR="80145" indent="-142906">
              <a:lnSpc>
                <a:spcPct val="104200"/>
              </a:lnSpc>
              <a:buAutoNum type="arabicPeriod" startAt="10"/>
              <a:tabLst>
                <a:tab pos="369350" algn="l"/>
              </a:tabLst>
            </a:pPr>
            <a:r>
              <a:rPr sz="668" spc="-14" dirty="0">
                <a:solidFill>
                  <a:srgbClr val="231F20"/>
                </a:solidFill>
                <a:latin typeface="Book Antiqua"/>
                <a:cs typeface="Book Antiqua"/>
              </a:rPr>
              <a:t>Having </a:t>
            </a:r>
            <a:r>
              <a:rPr sz="668" spc="-7" dirty="0">
                <a:solidFill>
                  <a:srgbClr val="231F20"/>
                </a:solidFill>
                <a:latin typeface="Book Antiqua"/>
                <a:cs typeface="Book Antiqua"/>
              </a:rPr>
              <a:t>spoken </a:t>
            </a:r>
            <a:r>
              <a:rPr sz="668" spc="3" dirty="0">
                <a:solidFill>
                  <a:srgbClr val="231F20"/>
                </a:solidFill>
                <a:latin typeface="Book Antiqua"/>
                <a:cs typeface="Book Antiqua"/>
              </a:rPr>
              <a:t>to </a:t>
            </a:r>
            <a:r>
              <a:rPr sz="668" spc="7" dirty="0">
                <a:solidFill>
                  <a:srgbClr val="231F20"/>
                </a:solidFill>
                <a:latin typeface="Book Antiqua"/>
                <a:cs typeface="Book Antiqua"/>
              </a:rPr>
              <a:t>the </a:t>
            </a:r>
            <a:r>
              <a:rPr sz="668" spc="3" dirty="0">
                <a:solidFill>
                  <a:srgbClr val="231F20"/>
                </a:solidFill>
                <a:latin typeface="Book Antiqua"/>
                <a:cs typeface="Book Antiqua"/>
              </a:rPr>
              <a:t>other </a:t>
            </a:r>
            <a:r>
              <a:rPr sz="668" spc="-7" dirty="0">
                <a:solidFill>
                  <a:srgbClr val="231F20"/>
                </a:solidFill>
                <a:latin typeface="Book Antiqua"/>
                <a:cs typeface="Book Antiqua"/>
              </a:rPr>
              <a:t>people </a:t>
            </a:r>
            <a:r>
              <a:rPr sz="668" dirty="0">
                <a:solidFill>
                  <a:srgbClr val="231F20"/>
                </a:solidFill>
                <a:latin typeface="Book Antiqua"/>
                <a:cs typeface="Book Antiqua"/>
              </a:rPr>
              <a:t>before renting </a:t>
            </a:r>
            <a:r>
              <a:rPr sz="668" spc="10" dirty="0">
                <a:solidFill>
                  <a:srgbClr val="231F20"/>
                </a:solidFill>
                <a:latin typeface="Book Antiqua"/>
                <a:cs typeface="Book Antiqua"/>
              </a:rPr>
              <a:t>a </a:t>
            </a:r>
            <a:r>
              <a:rPr sz="668" spc="-3" dirty="0">
                <a:solidFill>
                  <a:srgbClr val="231F20"/>
                </a:solidFill>
                <a:latin typeface="Book Antiqua"/>
                <a:cs typeface="Book Antiqua"/>
              </a:rPr>
              <a:t>house </a:t>
            </a:r>
            <a:r>
              <a:rPr sz="668" dirty="0">
                <a:solidFill>
                  <a:srgbClr val="231F20"/>
                </a:solidFill>
                <a:latin typeface="Book Antiqua"/>
                <a:cs typeface="Book Antiqua"/>
              </a:rPr>
              <a:t>with </a:t>
            </a:r>
            <a:r>
              <a:rPr sz="668" spc="7" dirty="0">
                <a:solidFill>
                  <a:srgbClr val="231F20"/>
                </a:solidFill>
                <a:latin typeface="Book Antiqua"/>
                <a:cs typeface="Book Antiqua"/>
              </a:rPr>
              <a:t>them,  </a:t>
            </a:r>
            <a:r>
              <a:rPr sz="668" dirty="0">
                <a:solidFill>
                  <a:srgbClr val="231F20"/>
                </a:solidFill>
                <a:latin typeface="Book Antiqua"/>
                <a:cs typeface="Book Antiqua"/>
              </a:rPr>
              <a:t>one</a:t>
            </a:r>
            <a:r>
              <a:rPr sz="668" spc="40" dirty="0">
                <a:solidFill>
                  <a:srgbClr val="231F20"/>
                </a:solidFill>
                <a:latin typeface="Book Antiqua"/>
                <a:cs typeface="Book Antiqua"/>
              </a:rPr>
              <a:t> </a:t>
            </a:r>
            <a:r>
              <a:rPr sz="668" spc="10" dirty="0">
                <a:solidFill>
                  <a:srgbClr val="231F20"/>
                </a:solidFill>
                <a:latin typeface="Book Antiqua"/>
                <a:cs typeface="Book Antiqua"/>
              </a:rPr>
              <a:t>can</a:t>
            </a:r>
            <a:r>
              <a:rPr sz="668" spc="40" dirty="0">
                <a:solidFill>
                  <a:srgbClr val="231F20"/>
                </a:solidFill>
                <a:latin typeface="Book Antiqua"/>
                <a:cs typeface="Book Antiqua"/>
              </a:rPr>
              <a:t> </a:t>
            </a:r>
            <a:r>
              <a:rPr sz="668" spc="3" dirty="0">
                <a:solidFill>
                  <a:srgbClr val="231F20"/>
                </a:solidFill>
                <a:latin typeface="Book Antiqua"/>
                <a:cs typeface="Book Antiqua"/>
              </a:rPr>
              <a:t>be</a:t>
            </a:r>
            <a:r>
              <a:rPr sz="668" spc="40" dirty="0">
                <a:solidFill>
                  <a:srgbClr val="231F20"/>
                </a:solidFill>
                <a:latin typeface="Book Antiqua"/>
                <a:cs typeface="Book Antiqua"/>
              </a:rPr>
              <a:t> </a:t>
            </a:r>
            <a:r>
              <a:rPr sz="668" dirty="0">
                <a:solidFill>
                  <a:srgbClr val="231F20"/>
                </a:solidFill>
                <a:latin typeface="Book Antiqua"/>
                <a:cs typeface="Book Antiqua"/>
              </a:rPr>
              <a:t>sure</a:t>
            </a:r>
            <a:r>
              <a:rPr sz="668" spc="40" dirty="0">
                <a:solidFill>
                  <a:srgbClr val="231F20"/>
                </a:solidFill>
                <a:latin typeface="Book Antiqua"/>
                <a:cs typeface="Book Antiqua"/>
              </a:rPr>
              <a:t> </a:t>
            </a:r>
            <a:r>
              <a:rPr sz="668" spc="7" dirty="0">
                <a:solidFill>
                  <a:srgbClr val="231F20"/>
                </a:solidFill>
                <a:latin typeface="Book Antiqua"/>
                <a:cs typeface="Book Antiqua"/>
              </a:rPr>
              <a:t>that</a:t>
            </a:r>
            <a:r>
              <a:rPr sz="668" spc="40" dirty="0">
                <a:solidFill>
                  <a:srgbClr val="231F20"/>
                </a:solidFill>
                <a:latin typeface="Book Antiqua"/>
                <a:cs typeface="Book Antiqua"/>
              </a:rPr>
              <a:t> </a:t>
            </a:r>
            <a:r>
              <a:rPr sz="668" dirty="0">
                <a:solidFill>
                  <a:srgbClr val="231F20"/>
                </a:solidFill>
                <a:latin typeface="Book Antiqua"/>
                <a:cs typeface="Book Antiqua"/>
              </a:rPr>
              <a:t>they’ll</a:t>
            </a:r>
            <a:r>
              <a:rPr sz="668" spc="40" dirty="0">
                <a:solidFill>
                  <a:srgbClr val="231F20"/>
                </a:solidFill>
                <a:latin typeface="Book Antiqua"/>
                <a:cs typeface="Book Antiqua"/>
              </a:rPr>
              <a:t> </a:t>
            </a:r>
            <a:r>
              <a:rPr sz="668" dirty="0">
                <a:solidFill>
                  <a:srgbClr val="231F20"/>
                </a:solidFill>
                <a:latin typeface="Book Antiqua"/>
                <a:cs typeface="Book Antiqua"/>
              </a:rPr>
              <a:t>become</a:t>
            </a:r>
            <a:r>
              <a:rPr sz="668" spc="40" dirty="0">
                <a:solidFill>
                  <a:srgbClr val="231F20"/>
                </a:solidFill>
                <a:latin typeface="Book Antiqua"/>
                <a:cs typeface="Book Antiqua"/>
              </a:rPr>
              <a:t> </a:t>
            </a:r>
            <a:r>
              <a:rPr sz="668" dirty="0">
                <a:solidFill>
                  <a:srgbClr val="231F20"/>
                </a:solidFill>
                <a:latin typeface="Book Antiqua"/>
                <a:cs typeface="Book Antiqua"/>
              </a:rPr>
              <a:t>friends.</a:t>
            </a:r>
            <a:endParaRPr sz="668" dirty="0">
              <a:latin typeface="Book Antiqua"/>
              <a:cs typeface="Book Antiqua"/>
            </a:endParaRPr>
          </a:p>
          <a:p>
            <a:pPr marL="368926" marR="40285" indent="-138665">
              <a:lnSpc>
                <a:spcPct val="104200"/>
              </a:lnSpc>
              <a:buAutoNum type="arabicPeriod" startAt="10"/>
              <a:tabLst>
                <a:tab pos="369350" algn="l"/>
              </a:tabLst>
            </a:pPr>
            <a:r>
              <a:rPr sz="668" dirty="0">
                <a:solidFill>
                  <a:srgbClr val="231F20"/>
                </a:solidFill>
                <a:latin typeface="Book Antiqua"/>
                <a:cs typeface="Book Antiqua"/>
              </a:rPr>
              <a:t>Students from different countries </a:t>
            </a:r>
            <a:r>
              <a:rPr sz="668" spc="-14" dirty="0">
                <a:solidFill>
                  <a:srgbClr val="231F20"/>
                </a:solidFill>
                <a:latin typeface="Book Antiqua"/>
                <a:cs typeface="Book Antiqua"/>
              </a:rPr>
              <a:t>may </a:t>
            </a:r>
            <a:r>
              <a:rPr sz="668" dirty="0">
                <a:solidFill>
                  <a:srgbClr val="231F20"/>
                </a:solidFill>
                <a:latin typeface="Book Antiqua"/>
                <a:cs typeface="Book Antiqua"/>
              </a:rPr>
              <a:t>get </a:t>
            </a:r>
            <a:r>
              <a:rPr sz="668" spc="-7" dirty="0">
                <a:solidFill>
                  <a:srgbClr val="231F20"/>
                </a:solidFill>
                <a:latin typeface="Book Antiqua"/>
                <a:cs typeface="Book Antiqua"/>
              </a:rPr>
              <a:t>upset </a:t>
            </a:r>
            <a:r>
              <a:rPr sz="668" spc="-17" dirty="0">
                <a:solidFill>
                  <a:srgbClr val="231F20"/>
                </a:solidFill>
                <a:latin typeface="Book Antiqua"/>
                <a:cs typeface="Book Antiqua"/>
              </a:rPr>
              <a:t>by </a:t>
            </a:r>
            <a:r>
              <a:rPr sz="668" spc="7" dirty="0">
                <a:solidFill>
                  <a:srgbClr val="231F20"/>
                </a:solidFill>
                <a:latin typeface="Book Antiqua"/>
                <a:cs typeface="Book Antiqua"/>
              </a:rPr>
              <a:t>each </a:t>
            </a:r>
            <a:r>
              <a:rPr sz="668" spc="-3" dirty="0">
                <a:solidFill>
                  <a:srgbClr val="231F20"/>
                </a:solidFill>
                <a:latin typeface="Book Antiqua"/>
                <a:cs typeface="Book Antiqua"/>
              </a:rPr>
              <a:t>other’s </a:t>
            </a:r>
            <a:r>
              <a:rPr sz="668" dirty="0">
                <a:solidFill>
                  <a:srgbClr val="231F20"/>
                </a:solidFill>
                <a:latin typeface="Book Antiqua"/>
                <a:cs typeface="Book Antiqua"/>
              </a:rPr>
              <a:t>eating  habits.</a:t>
            </a:r>
            <a:endParaRPr sz="668" dirty="0">
              <a:latin typeface="Book Antiqua"/>
              <a:cs typeface="Book Antiqua"/>
            </a:endParaRPr>
          </a:p>
          <a:p>
            <a:pPr marL="368926" marR="152659" indent="-142058">
              <a:lnSpc>
                <a:spcPct val="104200"/>
              </a:lnSpc>
              <a:buAutoNum type="arabicPeriod" startAt="10"/>
              <a:tabLst>
                <a:tab pos="369774" algn="l"/>
              </a:tabLst>
            </a:pPr>
            <a:r>
              <a:rPr sz="668" spc="-3" dirty="0">
                <a:solidFill>
                  <a:srgbClr val="231F20"/>
                </a:solidFill>
                <a:latin typeface="Book Antiqua"/>
                <a:cs typeface="Book Antiqua"/>
              </a:rPr>
              <a:t>It is </a:t>
            </a:r>
            <a:r>
              <a:rPr sz="668" dirty="0">
                <a:solidFill>
                  <a:srgbClr val="231F20"/>
                </a:solidFill>
                <a:latin typeface="Book Antiqua"/>
                <a:cs typeface="Book Antiqua"/>
              </a:rPr>
              <a:t>important not just </a:t>
            </a:r>
            <a:r>
              <a:rPr sz="668" spc="3" dirty="0">
                <a:solidFill>
                  <a:srgbClr val="231F20"/>
                </a:solidFill>
                <a:latin typeface="Book Antiqua"/>
                <a:cs typeface="Book Antiqua"/>
              </a:rPr>
              <a:t>to </a:t>
            </a:r>
            <a:r>
              <a:rPr sz="668" spc="-14" dirty="0">
                <a:solidFill>
                  <a:srgbClr val="231F20"/>
                </a:solidFill>
                <a:latin typeface="Book Antiqua"/>
                <a:cs typeface="Book Antiqua"/>
              </a:rPr>
              <a:t>study </a:t>
            </a:r>
            <a:r>
              <a:rPr sz="668" spc="-3" dirty="0">
                <a:solidFill>
                  <a:srgbClr val="231F20"/>
                </a:solidFill>
                <a:latin typeface="Book Antiqua"/>
                <a:cs typeface="Book Antiqua"/>
              </a:rPr>
              <a:t>but </a:t>
            </a:r>
            <a:r>
              <a:rPr sz="668" spc="3" dirty="0">
                <a:solidFill>
                  <a:srgbClr val="231F20"/>
                </a:solidFill>
                <a:latin typeface="Book Antiqua"/>
                <a:cs typeface="Book Antiqua"/>
              </a:rPr>
              <a:t>to </a:t>
            </a:r>
            <a:r>
              <a:rPr sz="668" dirty="0">
                <a:solidFill>
                  <a:srgbClr val="231F20"/>
                </a:solidFill>
                <a:latin typeface="Book Antiqua"/>
                <a:cs typeface="Book Antiqua"/>
              </a:rPr>
              <a:t>get </a:t>
            </a:r>
            <a:r>
              <a:rPr sz="668" spc="-7" dirty="0">
                <a:solidFill>
                  <a:srgbClr val="231F20"/>
                </a:solidFill>
                <a:latin typeface="Book Antiqua"/>
                <a:cs typeface="Book Antiqua"/>
              </a:rPr>
              <a:t>ready </a:t>
            </a:r>
            <a:r>
              <a:rPr sz="668" spc="-3" dirty="0">
                <a:solidFill>
                  <a:srgbClr val="231F20"/>
                </a:solidFill>
                <a:latin typeface="Book Antiqua"/>
                <a:cs typeface="Book Antiqua"/>
              </a:rPr>
              <a:t>for </a:t>
            </a:r>
            <a:r>
              <a:rPr sz="668" spc="10" dirty="0">
                <a:solidFill>
                  <a:srgbClr val="231F20"/>
                </a:solidFill>
                <a:latin typeface="Book Antiqua"/>
                <a:cs typeface="Book Antiqua"/>
              </a:rPr>
              <a:t>an </a:t>
            </a:r>
            <a:r>
              <a:rPr sz="668" spc="-3" dirty="0">
                <a:solidFill>
                  <a:srgbClr val="231F20"/>
                </a:solidFill>
                <a:latin typeface="Book Antiqua"/>
                <a:cs typeface="Book Antiqua"/>
              </a:rPr>
              <a:t>independent  </a:t>
            </a:r>
            <a:r>
              <a:rPr sz="668" spc="-10" dirty="0">
                <a:solidFill>
                  <a:srgbClr val="231F20"/>
                </a:solidFill>
                <a:latin typeface="Book Antiqua"/>
                <a:cs typeface="Book Antiqua"/>
              </a:rPr>
              <a:t>grown-up</a:t>
            </a:r>
            <a:r>
              <a:rPr sz="668" spc="7" dirty="0">
                <a:solidFill>
                  <a:srgbClr val="231F20"/>
                </a:solidFill>
                <a:latin typeface="Book Antiqua"/>
                <a:cs typeface="Book Antiqua"/>
              </a:rPr>
              <a:t> life.</a:t>
            </a:r>
            <a:endParaRPr sz="668" dirty="0">
              <a:latin typeface="Book Antiqua"/>
              <a:cs typeface="Book Antiqua"/>
            </a:endParaRPr>
          </a:p>
          <a:p>
            <a:pPr marL="8481">
              <a:spcBef>
                <a:spcPts val="401"/>
              </a:spcBef>
            </a:pPr>
            <a:r>
              <a:rPr sz="734" spc="-20" dirty="0">
                <a:solidFill>
                  <a:srgbClr val="0093D5"/>
                </a:solidFill>
                <a:latin typeface="Tahoma"/>
                <a:cs typeface="Tahoma"/>
              </a:rPr>
              <a:t>Presenting </a:t>
            </a:r>
            <a:r>
              <a:rPr sz="734" dirty="0">
                <a:solidFill>
                  <a:srgbClr val="0093D5"/>
                </a:solidFill>
                <a:latin typeface="Tahoma"/>
                <a:cs typeface="Tahoma"/>
              </a:rPr>
              <a:t>and </a:t>
            </a:r>
            <a:r>
              <a:rPr sz="734" spc="-17" dirty="0">
                <a:solidFill>
                  <a:srgbClr val="0093D5"/>
                </a:solidFill>
                <a:latin typeface="Tahoma"/>
                <a:cs typeface="Tahoma"/>
              </a:rPr>
              <a:t>justifying</a:t>
            </a:r>
            <a:r>
              <a:rPr sz="734" spc="34" dirty="0">
                <a:solidFill>
                  <a:srgbClr val="0093D5"/>
                </a:solidFill>
                <a:latin typeface="Tahoma"/>
                <a:cs typeface="Tahoma"/>
              </a:rPr>
              <a:t> </a:t>
            </a:r>
            <a:r>
              <a:rPr sz="734" spc="-7" dirty="0">
                <a:solidFill>
                  <a:srgbClr val="0093D5"/>
                </a:solidFill>
                <a:latin typeface="Tahoma"/>
                <a:cs typeface="Tahoma"/>
              </a:rPr>
              <a:t>opinions</a:t>
            </a:r>
            <a:endParaRPr sz="734" dirty="0">
              <a:latin typeface="Tahoma"/>
              <a:cs typeface="Tahoma"/>
            </a:endParaRPr>
          </a:p>
          <a:p>
            <a:pPr marL="224748" marR="119159" indent="-177254">
              <a:lnSpc>
                <a:spcPts val="788"/>
              </a:lnSpc>
              <a:spcBef>
                <a:spcPts val="224"/>
              </a:spcBef>
            </a:pPr>
            <a:r>
              <a:rPr sz="701" spc="67" dirty="0">
                <a:solidFill>
                  <a:srgbClr val="231F20"/>
                </a:solidFill>
                <a:latin typeface="Calibri"/>
                <a:cs typeface="Calibri"/>
              </a:rPr>
              <a:t>11 </a:t>
            </a:r>
            <a:r>
              <a:rPr sz="701" spc="17" dirty="0">
                <a:solidFill>
                  <a:srgbClr val="231F20"/>
                </a:solidFill>
                <a:latin typeface="Calibri"/>
                <a:cs typeface="Calibri"/>
              </a:rPr>
              <a:t>Which </a:t>
            </a:r>
            <a:r>
              <a:rPr sz="701" dirty="0">
                <a:solidFill>
                  <a:srgbClr val="231F20"/>
                </a:solidFill>
                <a:latin typeface="Calibri"/>
                <a:cs typeface="Calibri"/>
              </a:rPr>
              <a:t>points </a:t>
            </a:r>
            <a:r>
              <a:rPr sz="701" spc="23" dirty="0">
                <a:solidFill>
                  <a:srgbClr val="231F20"/>
                </a:solidFill>
                <a:latin typeface="Calibri"/>
                <a:cs typeface="Calibri"/>
              </a:rPr>
              <a:t>do </a:t>
            </a:r>
            <a:r>
              <a:rPr sz="701" spc="20" dirty="0">
                <a:solidFill>
                  <a:srgbClr val="231F20"/>
                </a:solidFill>
                <a:latin typeface="Calibri"/>
                <a:cs typeface="Calibri"/>
              </a:rPr>
              <a:t>you </a:t>
            </a:r>
            <a:r>
              <a:rPr sz="701" spc="60" dirty="0">
                <a:solidFill>
                  <a:srgbClr val="231F20"/>
                </a:solidFill>
                <a:latin typeface="Calibri"/>
                <a:cs typeface="Calibri"/>
              </a:rPr>
              <a:t>agree/ </a:t>
            </a:r>
            <a:r>
              <a:rPr sz="701" spc="20" dirty="0">
                <a:solidFill>
                  <a:srgbClr val="231F20"/>
                </a:solidFill>
                <a:latin typeface="Calibri"/>
                <a:cs typeface="Calibri"/>
              </a:rPr>
              <a:t>disagree </a:t>
            </a:r>
            <a:r>
              <a:rPr sz="701" spc="-10" dirty="0">
                <a:solidFill>
                  <a:srgbClr val="231F20"/>
                </a:solidFill>
                <a:latin typeface="Calibri"/>
                <a:cs typeface="Calibri"/>
              </a:rPr>
              <a:t>with? </a:t>
            </a:r>
            <a:r>
              <a:rPr sz="701" spc="37" dirty="0">
                <a:solidFill>
                  <a:srgbClr val="231F20"/>
                </a:solidFill>
                <a:latin typeface="Calibri"/>
                <a:cs typeface="Calibri"/>
              </a:rPr>
              <a:t>Give </a:t>
            </a:r>
            <a:r>
              <a:rPr sz="701" spc="17" dirty="0">
                <a:solidFill>
                  <a:srgbClr val="231F20"/>
                </a:solidFill>
                <a:latin typeface="Calibri"/>
                <a:cs typeface="Calibri"/>
              </a:rPr>
              <a:t>your </a:t>
            </a:r>
            <a:r>
              <a:rPr sz="701" dirty="0">
                <a:solidFill>
                  <a:srgbClr val="231F20"/>
                </a:solidFill>
                <a:latin typeface="Calibri"/>
                <a:cs typeface="Calibri"/>
              </a:rPr>
              <a:t>arguments. </a:t>
            </a:r>
            <a:r>
              <a:rPr sz="701" spc="17" dirty="0">
                <a:solidFill>
                  <a:srgbClr val="231F20"/>
                </a:solidFill>
                <a:latin typeface="Calibri"/>
                <a:cs typeface="Calibri"/>
              </a:rPr>
              <a:t>Which  </a:t>
            </a:r>
            <a:r>
              <a:rPr sz="701" dirty="0">
                <a:solidFill>
                  <a:srgbClr val="231F20"/>
                </a:solidFill>
                <a:latin typeface="Calibri"/>
                <a:cs typeface="Calibri"/>
              </a:rPr>
              <a:t>points mentioned </a:t>
            </a:r>
            <a:r>
              <a:rPr sz="701" spc="34" dirty="0">
                <a:solidFill>
                  <a:srgbClr val="231F20"/>
                </a:solidFill>
                <a:latin typeface="Calibri"/>
                <a:cs typeface="Calibri"/>
              </a:rPr>
              <a:t>by </a:t>
            </a:r>
            <a:r>
              <a:rPr sz="701" spc="-17" dirty="0">
                <a:solidFill>
                  <a:srgbClr val="231F20"/>
                </a:solidFill>
                <a:latin typeface="Calibri"/>
                <a:cs typeface="Calibri"/>
              </a:rPr>
              <a:t>the  </a:t>
            </a:r>
            <a:r>
              <a:rPr sz="701" spc="-10" dirty="0">
                <a:solidFill>
                  <a:srgbClr val="231F20"/>
                </a:solidFill>
                <a:latin typeface="Calibri"/>
                <a:cs typeface="Calibri"/>
              </a:rPr>
              <a:t>students </a:t>
            </a:r>
            <a:r>
              <a:rPr sz="701" spc="3" dirty="0">
                <a:solidFill>
                  <a:srgbClr val="231F20"/>
                </a:solidFill>
                <a:latin typeface="Calibri"/>
                <a:cs typeface="Calibri"/>
              </a:rPr>
              <a:t>surprised</a:t>
            </a:r>
            <a:r>
              <a:rPr sz="701" spc="17" dirty="0">
                <a:solidFill>
                  <a:srgbClr val="231F20"/>
                </a:solidFill>
                <a:latin typeface="Calibri"/>
                <a:cs typeface="Calibri"/>
              </a:rPr>
              <a:t> you?</a:t>
            </a:r>
            <a:endParaRPr sz="701" dirty="0">
              <a:latin typeface="Calibri"/>
              <a:cs typeface="Calibri"/>
            </a:endParaRPr>
          </a:p>
          <a:p>
            <a:pPr>
              <a:spcBef>
                <a:spcPts val="14"/>
              </a:spcBef>
            </a:pPr>
            <a:endParaRPr sz="935" dirty="0">
              <a:latin typeface="Times New Roman"/>
              <a:cs typeface="Times New Roman"/>
            </a:endParaRPr>
          </a:p>
          <a:p>
            <a:pPr marL="116615"/>
            <a:r>
              <a:rPr sz="734" spc="17" dirty="0">
                <a:solidFill>
                  <a:srgbClr val="231F20"/>
                </a:solidFill>
                <a:latin typeface="Calibri"/>
                <a:cs typeface="Calibri"/>
              </a:rPr>
              <a:t>Homework</a:t>
            </a:r>
            <a:endParaRPr sz="734" dirty="0">
              <a:latin typeface="Calibri"/>
              <a:cs typeface="Calibri"/>
            </a:endParaRPr>
          </a:p>
          <a:p>
            <a:pPr marL="8481">
              <a:spcBef>
                <a:spcPts val="608"/>
              </a:spcBef>
            </a:pPr>
            <a:r>
              <a:rPr sz="734" spc="-7" dirty="0">
                <a:solidFill>
                  <a:srgbClr val="0093D5"/>
                </a:solidFill>
                <a:latin typeface="Tahoma"/>
                <a:cs typeface="Tahoma"/>
              </a:rPr>
              <a:t>Using </a:t>
            </a:r>
            <a:r>
              <a:rPr sz="734" spc="-3" dirty="0">
                <a:solidFill>
                  <a:srgbClr val="0093D5"/>
                </a:solidFill>
                <a:latin typeface="Tahoma"/>
                <a:cs typeface="Tahoma"/>
              </a:rPr>
              <a:t>participles </a:t>
            </a:r>
            <a:r>
              <a:rPr sz="734" dirty="0">
                <a:solidFill>
                  <a:srgbClr val="0093D5"/>
                </a:solidFill>
                <a:latin typeface="Tahoma"/>
                <a:cs typeface="Tahoma"/>
              </a:rPr>
              <a:t>and </a:t>
            </a:r>
            <a:r>
              <a:rPr sz="734" spc="-14" dirty="0">
                <a:solidFill>
                  <a:srgbClr val="0093D5"/>
                </a:solidFill>
                <a:latin typeface="Tahoma"/>
                <a:cs typeface="Tahoma"/>
              </a:rPr>
              <a:t>establishing </a:t>
            </a:r>
            <a:r>
              <a:rPr sz="734" spc="-17" dirty="0">
                <a:solidFill>
                  <a:srgbClr val="0093D5"/>
                </a:solidFill>
                <a:latin typeface="Tahoma"/>
                <a:cs typeface="Tahoma"/>
              </a:rPr>
              <a:t>Russian-English</a:t>
            </a:r>
            <a:r>
              <a:rPr sz="734" spc="153" dirty="0">
                <a:solidFill>
                  <a:srgbClr val="0093D5"/>
                </a:solidFill>
                <a:latin typeface="Tahoma"/>
                <a:cs typeface="Tahoma"/>
              </a:rPr>
              <a:t> </a:t>
            </a:r>
            <a:r>
              <a:rPr sz="734" spc="-7" dirty="0">
                <a:solidFill>
                  <a:srgbClr val="0093D5"/>
                </a:solidFill>
                <a:latin typeface="Tahoma"/>
                <a:cs typeface="Tahoma"/>
              </a:rPr>
              <a:t>correlations</a:t>
            </a:r>
            <a:endParaRPr sz="734" dirty="0">
              <a:latin typeface="Tahoma"/>
              <a:cs typeface="Tahoma"/>
            </a:endParaRPr>
          </a:p>
          <a:p>
            <a:pPr marL="224748" marR="106862" indent="-154355">
              <a:lnSpc>
                <a:spcPts val="788"/>
              </a:lnSpc>
              <a:spcBef>
                <a:spcPts val="224"/>
              </a:spcBef>
              <a:buAutoNum type="alphaUcPeriod"/>
              <a:tabLst>
                <a:tab pos="224324" algn="l"/>
                <a:tab pos="225173" algn="l"/>
              </a:tabLst>
            </a:pPr>
            <a:r>
              <a:rPr sz="701" spc="20" dirty="0">
                <a:solidFill>
                  <a:srgbClr val="231F20"/>
                </a:solidFill>
                <a:latin typeface="Calibri"/>
                <a:cs typeface="Calibri"/>
              </a:rPr>
              <a:t>Choose </a:t>
            </a:r>
            <a:r>
              <a:rPr sz="701" spc="-17" dirty="0">
                <a:solidFill>
                  <a:srgbClr val="231F20"/>
                </a:solidFill>
                <a:latin typeface="Calibri"/>
                <a:cs typeface="Calibri"/>
              </a:rPr>
              <a:t>the </a:t>
            </a:r>
            <a:r>
              <a:rPr sz="701" dirty="0">
                <a:solidFill>
                  <a:srgbClr val="231F20"/>
                </a:solidFill>
                <a:latin typeface="Calibri"/>
                <a:cs typeface="Calibri"/>
              </a:rPr>
              <a:t>correct </a:t>
            </a:r>
            <a:r>
              <a:rPr sz="701" spc="17" dirty="0">
                <a:solidFill>
                  <a:srgbClr val="231F20"/>
                </a:solidFill>
                <a:latin typeface="Calibri"/>
                <a:cs typeface="Calibri"/>
              </a:rPr>
              <a:t>verb </a:t>
            </a:r>
            <a:r>
              <a:rPr sz="701" spc="-3" dirty="0">
                <a:solidFill>
                  <a:srgbClr val="231F20"/>
                </a:solidFill>
                <a:latin typeface="Calibri"/>
                <a:cs typeface="Calibri"/>
              </a:rPr>
              <a:t>form in </a:t>
            </a:r>
            <a:r>
              <a:rPr sz="701" spc="-17" dirty="0">
                <a:solidFill>
                  <a:srgbClr val="231F20"/>
                </a:solidFill>
                <a:latin typeface="Calibri"/>
                <a:cs typeface="Calibri"/>
              </a:rPr>
              <a:t>the </a:t>
            </a:r>
            <a:r>
              <a:rPr sz="701" spc="7" dirty="0">
                <a:solidFill>
                  <a:srgbClr val="231F20"/>
                </a:solidFill>
                <a:latin typeface="Calibri"/>
                <a:cs typeface="Calibri"/>
              </a:rPr>
              <a:t>brackets. </a:t>
            </a:r>
            <a:r>
              <a:rPr sz="701" spc="-3" dirty="0">
                <a:solidFill>
                  <a:srgbClr val="231F20"/>
                </a:solidFill>
                <a:latin typeface="Calibri"/>
                <a:cs typeface="Calibri"/>
              </a:rPr>
              <a:t>Then </a:t>
            </a:r>
            <a:r>
              <a:rPr sz="701" dirty="0">
                <a:solidFill>
                  <a:srgbClr val="231F20"/>
                </a:solidFill>
                <a:latin typeface="Calibri"/>
                <a:cs typeface="Calibri"/>
              </a:rPr>
              <a:t>translate </a:t>
            </a:r>
            <a:r>
              <a:rPr sz="701" spc="-17" dirty="0">
                <a:solidFill>
                  <a:srgbClr val="231F20"/>
                </a:solidFill>
                <a:latin typeface="Calibri"/>
                <a:cs typeface="Calibri"/>
              </a:rPr>
              <a:t>the </a:t>
            </a:r>
            <a:r>
              <a:rPr sz="701" spc="-3" dirty="0">
                <a:solidFill>
                  <a:srgbClr val="231F20"/>
                </a:solidFill>
                <a:latin typeface="Calibri"/>
                <a:cs typeface="Calibri"/>
              </a:rPr>
              <a:t>sentences  </a:t>
            </a:r>
            <a:r>
              <a:rPr sz="701" spc="-7" dirty="0">
                <a:solidFill>
                  <a:srgbClr val="231F20"/>
                </a:solidFill>
                <a:latin typeface="Calibri"/>
                <a:cs typeface="Calibri"/>
              </a:rPr>
              <a:t>into</a:t>
            </a:r>
            <a:r>
              <a:rPr sz="701" spc="-10" dirty="0">
                <a:solidFill>
                  <a:srgbClr val="231F20"/>
                </a:solidFill>
                <a:latin typeface="Calibri"/>
                <a:cs typeface="Calibri"/>
              </a:rPr>
              <a:t> </a:t>
            </a:r>
            <a:r>
              <a:rPr sz="701" spc="3" dirty="0">
                <a:solidFill>
                  <a:srgbClr val="231F20"/>
                </a:solidFill>
                <a:latin typeface="Calibri"/>
                <a:cs typeface="Calibri"/>
              </a:rPr>
              <a:t>Russian.</a:t>
            </a:r>
            <a:endParaRPr sz="701" dirty="0">
              <a:latin typeface="Calibri"/>
              <a:cs typeface="Calibri"/>
            </a:endParaRPr>
          </a:p>
          <a:p>
            <a:pPr marL="321008" lvl="1" indent="-96260">
              <a:spcBef>
                <a:spcPts val="197"/>
              </a:spcBef>
              <a:buAutoNum type="arabicPeriod"/>
              <a:tabLst>
                <a:tab pos="321432" algn="l"/>
              </a:tabLst>
            </a:pPr>
            <a:r>
              <a:rPr sz="668" spc="-7" dirty="0">
                <a:solidFill>
                  <a:srgbClr val="231F20"/>
                </a:solidFill>
                <a:latin typeface="Book Antiqua"/>
                <a:cs typeface="Book Antiqua"/>
              </a:rPr>
              <a:t>Going  </a:t>
            </a:r>
            <a:r>
              <a:rPr sz="668" spc="3" dirty="0">
                <a:solidFill>
                  <a:srgbClr val="231F20"/>
                </a:solidFill>
                <a:latin typeface="Book Antiqua"/>
                <a:cs typeface="Book Antiqua"/>
              </a:rPr>
              <a:t>to </a:t>
            </a:r>
            <a:r>
              <a:rPr sz="668" dirty="0">
                <a:solidFill>
                  <a:srgbClr val="231F20"/>
                </a:solidFill>
                <a:latin typeface="Book Antiqua"/>
                <a:cs typeface="Book Antiqua"/>
              </a:rPr>
              <a:t>watch </a:t>
            </a:r>
            <a:r>
              <a:rPr sz="668" spc="3" dirty="0">
                <a:solidFill>
                  <a:srgbClr val="231F20"/>
                </a:solidFill>
                <a:latin typeface="Book Antiqua"/>
                <a:cs typeface="Book Antiqua"/>
              </a:rPr>
              <a:t>this </a:t>
            </a:r>
            <a:r>
              <a:rPr sz="668" dirty="0">
                <a:solidFill>
                  <a:srgbClr val="231F20"/>
                </a:solidFill>
                <a:latin typeface="Book Antiqua"/>
                <a:cs typeface="Book Antiqua"/>
              </a:rPr>
              <a:t>film </a:t>
            </a:r>
            <a:r>
              <a:rPr sz="668" spc="-7" dirty="0">
                <a:solidFill>
                  <a:srgbClr val="231F20"/>
                </a:solidFill>
                <a:latin typeface="Book Antiqua"/>
                <a:cs typeface="Book Antiqua"/>
              </a:rPr>
              <a:t>was  </a:t>
            </a:r>
            <a:r>
              <a:rPr sz="668" spc="10" dirty="0">
                <a:solidFill>
                  <a:srgbClr val="231F20"/>
                </a:solidFill>
                <a:latin typeface="Book Antiqua"/>
                <a:cs typeface="Book Antiqua"/>
              </a:rPr>
              <a:t>an </a:t>
            </a:r>
            <a:r>
              <a:rPr sz="668" dirty="0">
                <a:solidFill>
                  <a:srgbClr val="231F20"/>
                </a:solidFill>
                <a:latin typeface="Book Antiqua"/>
                <a:cs typeface="Book Antiqua"/>
              </a:rPr>
              <a:t>(amazed </a:t>
            </a:r>
            <a:r>
              <a:rPr sz="668" spc="-34" dirty="0">
                <a:solidFill>
                  <a:srgbClr val="231F20"/>
                </a:solidFill>
                <a:latin typeface="Book Antiqua"/>
                <a:cs typeface="Book Antiqua"/>
              </a:rPr>
              <a:t>/ </a:t>
            </a:r>
            <a:r>
              <a:rPr sz="668" spc="7" dirty="0">
                <a:solidFill>
                  <a:srgbClr val="231F20"/>
                </a:solidFill>
                <a:latin typeface="Book Antiqua"/>
                <a:cs typeface="Book Antiqua"/>
              </a:rPr>
              <a:t>amazing)</a:t>
            </a:r>
            <a:r>
              <a:rPr sz="668" spc="-80" dirty="0">
                <a:solidFill>
                  <a:srgbClr val="231F20"/>
                </a:solidFill>
                <a:latin typeface="Book Antiqua"/>
                <a:cs typeface="Book Antiqua"/>
              </a:rPr>
              <a:t> </a:t>
            </a:r>
            <a:r>
              <a:rPr sz="668" spc="3" dirty="0">
                <a:solidFill>
                  <a:srgbClr val="231F20"/>
                </a:solidFill>
                <a:latin typeface="Book Antiqua"/>
                <a:cs typeface="Book Antiqua"/>
              </a:rPr>
              <a:t>experience.</a:t>
            </a:r>
            <a:endParaRPr sz="668" dirty="0">
              <a:latin typeface="Book Antiqua"/>
              <a:cs typeface="Book Antiqua"/>
            </a:endParaRPr>
          </a:p>
          <a:p>
            <a:pPr marL="320584" lvl="1" indent="-95836">
              <a:spcBef>
                <a:spcPts val="30"/>
              </a:spcBef>
              <a:buAutoNum type="arabicPeriod"/>
              <a:tabLst>
                <a:tab pos="321008" algn="l"/>
              </a:tabLst>
            </a:pPr>
            <a:r>
              <a:rPr sz="668" spc="-3" dirty="0">
                <a:solidFill>
                  <a:srgbClr val="231F20"/>
                </a:solidFill>
                <a:latin typeface="Book Antiqua"/>
                <a:cs typeface="Book Antiqua"/>
              </a:rPr>
              <a:t>Whenever</a:t>
            </a:r>
            <a:r>
              <a:rPr sz="668" spc="50" dirty="0">
                <a:solidFill>
                  <a:srgbClr val="231F20"/>
                </a:solidFill>
                <a:latin typeface="Book Antiqua"/>
                <a:cs typeface="Book Antiqua"/>
              </a:rPr>
              <a:t> </a:t>
            </a:r>
            <a:r>
              <a:rPr sz="668" spc="-7" dirty="0">
                <a:solidFill>
                  <a:srgbClr val="231F20"/>
                </a:solidFill>
                <a:latin typeface="Book Antiqua"/>
                <a:cs typeface="Book Antiqua"/>
              </a:rPr>
              <a:t>I</a:t>
            </a:r>
            <a:r>
              <a:rPr sz="668" spc="50" dirty="0">
                <a:solidFill>
                  <a:srgbClr val="231F20"/>
                </a:solidFill>
                <a:latin typeface="Book Antiqua"/>
                <a:cs typeface="Book Antiqua"/>
              </a:rPr>
              <a:t> </a:t>
            </a:r>
            <a:r>
              <a:rPr sz="668" spc="-7" dirty="0">
                <a:solidFill>
                  <a:srgbClr val="231F20"/>
                </a:solidFill>
                <a:latin typeface="Book Antiqua"/>
                <a:cs typeface="Book Antiqua"/>
              </a:rPr>
              <a:t>visit</a:t>
            </a:r>
            <a:r>
              <a:rPr sz="668" spc="50" dirty="0">
                <a:solidFill>
                  <a:srgbClr val="231F20"/>
                </a:solidFill>
                <a:latin typeface="Book Antiqua"/>
                <a:cs typeface="Book Antiqua"/>
              </a:rPr>
              <a:t> </a:t>
            </a:r>
            <a:r>
              <a:rPr sz="668" spc="3" dirty="0">
                <a:solidFill>
                  <a:srgbClr val="231F20"/>
                </a:solidFill>
                <a:latin typeface="Book Antiqua"/>
                <a:cs typeface="Book Antiqua"/>
              </a:rPr>
              <a:t>this</a:t>
            </a:r>
            <a:r>
              <a:rPr sz="668" spc="50" dirty="0">
                <a:solidFill>
                  <a:srgbClr val="231F20"/>
                </a:solidFill>
                <a:latin typeface="Book Antiqua"/>
                <a:cs typeface="Book Antiqua"/>
              </a:rPr>
              <a:t> </a:t>
            </a:r>
            <a:r>
              <a:rPr sz="668" spc="-3" dirty="0">
                <a:solidFill>
                  <a:srgbClr val="231F20"/>
                </a:solidFill>
                <a:latin typeface="Book Antiqua"/>
                <a:cs typeface="Book Antiqua"/>
              </a:rPr>
              <a:t>museum,</a:t>
            </a:r>
            <a:r>
              <a:rPr sz="668" spc="50" dirty="0">
                <a:solidFill>
                  <a:srgbClr val="231F20"/>
                </a:solidFill>
                <a:latin typeface="Book Antiqua"/>
                <a:cs typeface="Book Antiqua"/>
              </a:rPr>
              <a:t> </a:t>
            </a:r>
            <a:r>
              <a:rPr sz="668" spc="-7" dirty="0">
                <a:solidFill>
                  <a:srgbClr val="231F20"/>
                </a:solidFill>
                <a:latin typeface="Book Antiqua"/>
                <a:cs typeface="Book Antiqua"/>
              </a:rPr>
              <a:t>I</a:t>
            </a:r>
            <a:r>
              <a:rPr sz="668" spc="50" dirty="0">
                <a:solidFill>
                  <a:srgbClr val="231F20"/>
                </a:solidFill>
                <a:latin typeface="Book Antiqua"/>
                <a:cs typeface="Book Antiqua"/>
              </a:rPr>
              <a:t> </a:t>
            </a:r>
            <a:r>
              <a:rPr sz="668" spc="3" dirty="0">
                <a:solidFill>
                  <a:srgbClr val="231F20"/>
                </a:solidFill>
                <a:latin typeface="Book Antiqua"/>
                <a:cs typeface="Book Antiqua"/>
              </a:rPr>
              <a:t>am</a:t>
            </a:r>
            <a:r>
              <a:rPr sz="668" spc="50" dirty="0">
                <a:solidFill>
                  <a:srgbClr val="231F20"/>
                </a:solidFill>
                <a:latin typeface="Book Antiqua"/>
                <a:cs typeface="Book Antiqua"/>
              </a:rPr>
              <a:t> </a:t>
            </a:r>
            <a:r>
              <a:rPr sz="668" spc="-7" dirty="0">
                <a:solidFill>
                  <a:srgbClr val="231F20"/>
                </a:solidFill>
                <a:latin typeface="Book Antiqua"/>
                <a:cs typeface="Book Antiqua"/>
              </a:rPr>
              <a:t>always</a:t>
            </a:r>
            <a:r>
              <a:rPr sz="668" spc="50" dirty="0">
                <a:solidFill>
                  <a:srgbClr val="231F20"/>
                </a:solidFill>
                <a:latin typeface="Book Antiqua"/>
                <a:cs typeface="Book Antiqua"/>
              </a:rPr>
              <a:t> </a:t>
            </a:r>
            <a:r>
              <a:rPr sz="668" dirty="0">
                <a:solidFill>
                  <a:srgbClr val="231F20"/>
                </a:solidFill>
                <a:latin typeface="Book Antiqua"/>
                <a:cs typeface="Book Antiqua"/>
              </a:rPr>
              <a:t>(impressing</a:t>
            </a:r>
            <a:r>
              <a:rPr sz="668" spc="-80" dirty="0">
                <a:solidFill>
                  <a:srgbClr val="231F20"/>
                </a:solidFill>
                <a:latin typeface="Book Antiqua"/>
                <a:cs typeface="Book Antiqua"/>
              </a:rPr>
              <a:t> </a:t>
            </a:r>
            <a:r>
              <a:rPr sz="668" spc="-34" dirty="0">
                <a:solidFill>
                  <a:srgbClr val="231F20"/>
                </a:solidFill>
                <a:latin typeface="Book Antiqua"/>
                <a:cs typeface="Book Antiqua"/>
              </a:rPr>
              <a:t>/</a:t>
            </a:r>
            <a:r>
              <a:rPr sz="668" spc="-80" dirty="0">
                <a:solidFill>
                  <a:srgbClr val="231F20"/>
                </a:solidFill>
                <a:latin typeface="Book Antiqua"/>
                <a:cs typeface="Book Antiqua"/>
              </a:rPr>
              <a:t> </a:t>
            </a:r>
            <a:r>
              <a:rPr sz="668" dirty="0">
                <a:solidFill>
                  <a:srgbClr val="231F20"/>
                </a:solidFill>
                <a:latin typeface="Book Antiqua"/>
                <a:cs typeface="Book Antiqua"/>
              </a:rPr>
              <a:t>impressed).</a:t>
            </a:r>
            <a:endParaRPr sz="668" dirty="0">
              <a:latin typeface="Book Antiqua"/>
              <a:cs typeface="Book Antiqua"/>
            </a:endParaRPr>
          </a:p>
          <a:p>
            <a:pPr marL="321008" lvl="1" indent="-96260">
              <a:spcBef>
                <a:spcPts val="30"/>
              </a:spcBef>
              <a:buAutoNum type="arabicPeriod"/>
              <a:tabLst>
                <a:tab pos="321432" algn="l"/>
              </a:tabLst>
            </a:pPr>
            <a:r>
              <a:rPr sz="668" spc="-17" dirty="0">
                <a:solidFill>
                  <a:srgbClr val="231F20"/>
                </a:solidFill>
                <a:latin typeface="Book Antiqua"/>
                <a:cs typeface="Book Antiqua"/>
              </a:rPr>
              <a:t>Why </a:t>
            </a:r>
            <a:r>
              <a:rPr sz="668" spc="10" dirty="0">
                <a:solidFill>
                  <a:srgbClr val="231F20"/>
                </a:solidFill>
                <a:latin typeface="Book Antiqua"/>
                <a:cs typeface="Book Antiqua"/>
              </a:rPr>
              <a:t>are </a:t>
            </a:r>
            <a:r>
              <a:rPr sz="668" spc="-17" dirty="0">
                <a:solidFill>
                  <a:srgbClr val="231F20"/>
                </a:solidFill>
                <a:latin typeface="Book Antiqua"/>
                <a:cs typeface="Book Antiqua"/>
              </a:rPr>
              <a:t>you </a:t>
            </a:r>
            <a:r>
              <a:rPr sz="668" spc="7" dirty="0">
                <a:solidFill>
                  <a:srgbClr val="231F20"/>
                </a:solidFill>
                <a:latin typeface="Book Antiqua"/>
                <a:cs typeface="Book Antiqua"/>
              </a:rPr>
              <a:t>(boring </a:t>
            </a:r>
            <a:r>
              <a:rPr sz="668" spc="-34" dirty="0">
                <a:solidFill>
                  <a:srgbClr val="231F20"/>
                </a:solidFill>
                <a:latin typeface="Book Antiqua"/>
                <a:cs typeface="Book Antiqua"/>
              </a:rPr>
              <a:t>/ </a:t>
            </a:r>
            <a:r>
              <a:rPr sz="668" spc="3" dirty="0">
                <a:solidFill>
                  <a:srgbClr val="231F20"/>
                </a:solidFill>
                <a:latin typeface="Book Antiqua"/>
                <a:cs typeface="Book Antiqua"/>
              </a:rPr>
              <a:t>bored)? </a:t>
            </a:r>
            <a:r>
              <a:rPr sz="668" spc="17" dirty="0">
                <a:solidFill>
                  <a:srgbClr val="231F20"/>
                </a:solidFill>
                <a:latin typeface="Book Antiqua"/>
                <a:cs typeface="Book Antiqua"/>
              </a:rPr>
              <a:t>— </a:t>
            </a:r>
            <a:r>
              <a:rPr sz="668" spc="-7" dirty="0">
                <a:solidFill>
                  <a:srgbClr val="231F20"/>
                </a:solidFill>
                <a:latin typeface="Book Antiqua"/>
                <a:cs typeface="Book Antiqua"/>
              </a:rPr>
              <a:t>I </a:t>
            </a:r>
            <a:r>
              <a:rPr sz="668" spc="3" dirty="0">
                <a:solidFill>
                  <a:srgbClr val="231F20"/>
                </a:solidFill>
                <a:latin typeface="Book Antiqua"/>
                <a:cs typeface="Book Antiqua"/>
              </a:rPr>
              <a:t>hate</a:t>
            </a:r>
            <a:r>
              <a:rPr sz="668" spc="170" dirty="0">
                <a:solidFill>
                  <a:srgbClr val="231F20"/>
                </a:solidFill>
                <a:latin typeface="Book Antiqua"/>
                <a:cs typeface="Book Antiqua"/>
              </a:rPr>
              <a:t> </a:t>
            </a:r>
            <a:r>
              <a:rPr sz="668" dirty="0">
                <a:solidFill>
                  <a:srgbClr val="231F20"/>
                </a:solidFill>
                <a:latin typeface="Book Antiqua"/>
                <a:cs typeface="Book Antiqua"/>
              </a:rPr>
              <a:t>dancing.</a:t>
            </a:r>
            <a:endParaRPr sz="668" dirty="0">
              <a:latin typeface="Book Antiqua"/>
              <a:cs typeface="Book Antiqua"/>
            </a:endParaRPr>
          </a:p>
          <a:p>
            <a:pPr marL="321008" lvl="1" indent="-96260">
              <a:spcBef>
                <a:spcPts val="30"/>
              </a:spcBef>
              <a:buAutoNum type="arabicPeriod"/>
              <a:tabLst>
                <a:tab pos="321432" algn="l"/>
              </a:tabLst>
            </a:pPr>
            <a:r>
              <a:rPr sz="668" spc="-10" dirty="0">
                <a:solidFill>
                  <a:srgbClr val="231F20"/>
                </a:solidFill>
                <a:latin typeface="Book Antiqua"/>
                <a:cs typeface="Book Antiqua"/>
              </a:rPr>
              <a:t>Having  </a:t>
            </a:r>
            <a:r>
              <a:rPr sz="668" spc="-3" dirty="0">
                <a:solidFill>
                  <a:srgbClr val="231F20"/>
                </a:solidFill>
                <a:latin typeface="Book Antiqua"/>
                <a:cs typeface="Book Antiqua"/>
              </a:rPr>
              <a:t>watched </a:t>
            </a:r>
            <a:r>
              <a:rPr sz="668" spc="3" dirty="0">
                <a:solidFill>
                  <a:srgbClr val="231F20"/>
                </a:solidFill>
                <a:latin typeface="Book Antiqua"/>
                <a:cs typeface="Book Antiqua"/>
              </a:rPr>
              <a:t>this </a:t>
            </a:r>
            <a:r>
              <a:rPr sz="668" dirty="0">
                <a:solidFill>
                  <a:srgbClr val="231F20"/>
                </a:solidFill>
                <a:latin typeface="Book Antiqua"/>
                <a:cs typeface="Book Antiqua"/>
              </a:rPr>
              <a:t>horror </a:t>
            </a:r>
            <a:r>
              <a:rPr sz="668" spc="3" dirty="0">
                <a:solidFill>
                  <a:srgbClr val="231F20"/>
                </a:solidFill>
                <a:latin typeface="Book Antiqua"/>
                <a:cs typeface="Book Antiqua"/>
              </a:rPr>
              <a:t>film, </a:t>
            </a:r>
            <a:r>
              <a:rPr sz="668" spc="-7" dirty="0">
                <a:solidFill>
                  <a:srgbClr val="231F20"/>
                </a:solidFill>
                <a:latin typeface="Book Antiqua"/>
                <a:cs typeface="Book Antiqua"/>
              </a:rPr>
              <a:t>I </a:t>
            </a:r>
            <a:r>
              <a:rPr sz="668" dirty="0">
                <a:solidFill>
                  <a:srgbClr val="231F20"/>
                </a:solidFill>
                <a:latin typeface="Book Antiqua"/>
                <a:cs typeface="Book Antiqua"/>
              </a:rPr>
              <a:t>felt </a:t>
            </a:r>
            <a:r>
              <a:rPr sz="668" spc="-3" dirty="0">
                <a:solidFill>
                  <a:srgbClr val="231F20"/>
                </a:solidFill>
                <a:latin typeface="Book Antiqua"/>
                <a:cs typeface="Book Antiqua"/>
              </a:rPr>
              <a:t>(disgusting </a:t>
            </a:r>
            <a:r>
              <a:rPr sz="668" spc="-34" dirty="0">
                <a:solidFill>
                  <a:srgbClr val="231F20"/>
                </a:solidFill>
                <a:latin typeface="Book Antiqua"/>
                <a:cs typeface="Book Antiqua"/>
              </a:rPr>
              <a:t>/</a:t>
            </a:r>
            <a:r>
              <a:rPr sz="668" spc="53" dirty="0">
                <a:solidFill>
                  <a:srgbClr val="231F20"/>
                </a:solidFill>
                <a:latin typeface="Book Antiqua"/>
                <a:cs typeface="Book Antiqua"/>
              </a:rPr>
              <a:t> </a:t>
            </a:r>
            <a:r>
              <a:rPr sz="668" dirty="0">
                <a:solidFill>
                  <a:srgbClr val="231F20"/>
                </a:solidFill>
                <a:latin typeface="Book Antiqua"/>
                <a:cs typeface="Book Antiqua"/>
              </a:rPr>
              <a:t>disgusted).</a:t>
            </a:r>
            <a:endParaRPr sz="668" dirty="0">
              <a:latin typeface="Book Antiqua"/>
              <a:cs typeface="Book Antiqua"/>
            </a:endParaRPr>
          </a:p>
          <a:p>
            <a:pPr marL="320584" lvl="1" indent="-95836">
              <a:spcBef>
                <a:spcPts val="30"/>
              </a:spcBef>
              <a:buAutoNum type="arabicPeriod"/>
              <a:tabLst>
                <a:tab pos="321008" algn="l"/>
              </a:tabLst>
            </a:pPr>
            <a:r>
              <a:rPr sz="668" spc="-14" dirty="0">
                <a:solidFill>
                  <a:srgbClr val="231F20"/>
                </a:solidFill>
                <a:latin typeface="Book Antiqua"/>
                <a:cs typeface="Book Antiqua"/>
              </a:rPr>
              <a:t>Having  </a:t>
            </a:r>
            <a:r>
              <a:rPr sz="668" spc="3" dirty="0">
                <a:solidFill>
                  <a:srgbClr val="231F20"/>
                </a:solidFill>
                <a:latin typeface="Book Antiqua"/>
                <a:cs typeface="Book Antiqua"/>
              </a:rPr>
              <a:t>been </a:t>
            </a:r>
            <a:r>
              <a:rPr sz="668" spc="-3" dirty="0">
                <a:solidFill>
                  <a:srgbClr val="231F20"/>
                </a:solidFill>
                <a:latin typeface="Book Antiqua"/>
                <a:cs typeface="Book Antiqua"/>
              </a:rPr>
              <a:t>punished, </a:t>
            </a:r>
            <a:r>
              <a:rPr sz="668" spc="7" dirty="0">
                <a:solidFill>
                  <a:srgbClr val="231F20"/>
                </a:solidFill>
                <a:latin typeface="Book Antiqua"/>
                <a:cs typeface="Book Antiqua"/>
              </a:rPr>
              <a:t>the </a:t>
            </a:r>
            <a:r>
              <a:rPr sz="668" spc="-10" dirty="0">
                <a:solidFill>
                  <a:srgbClr val="231F20"/>
                </a:solidFill>
                <a:latin typeface="Book Antiqua"/>
                <a:cs typeface="Book Antiqua"/>
              </a:rPr>
              <a:t>boy  </a:t>
            </a:r>
            <a:r>
              <a:rPr sz="668" dirty="0">
                <a:solidFill>
                  <a:srgbClr val="231F20"/>
                </a:solidFill>
                <a:latin typeface="Book Antiqua"/>
                <a:cs typeface="Book Antiqua"/>
              </a:rPr>
              <a:t>felt (embarrassing</a:t>
            </a:r>
            <a:r>
              <a:rPr sz="668" spc="-117" dirty="0">
                <a:solidFill>
                  <a:srgbClr val="231F20"/>
                </a:solidFill>
                <a:latin typeface="Book Antiqua"/>
                <a:cs typeface="Book Antiqua"/>
              </a:rPr>
              <a:t> </a:t>
            </a:r>
            <a:r>
              <a:rPr sz="668" spc="-34" dirty="0">
                <a:solidFill>
                  <a:srgbClr val="231F20"/>
                </a:solidFill>
                <a:latin typeface="Book Antiqua"/>
                <a:cs typeface="Book Antiqua"/>
              </a:rPr>
              <a:t>/ </a:t>
            </a:r>
            <a:r>
              <a:rPr sz="668" spc="3" dirty="0">
                <a:solidFill>
                  <a:srgbClr val="231F20"/>
                </a:solidFill>
                <a:latin typeface="Book Antiqua"/>
                <a:cs typeface="Book Antiqua"/>
              </a:rPr>
              <a:t>embarrassed).</a:t>
            </a:r>
            <a:endParaRPr sz="668" dirty="0">
              <a:latin typeface="Book Antiqua"/>
              <a:cs typeface="Book Antiqua"/>
            </a:endParaRPr>
          </a:p>
          <a:p>
            <a:pPr marL="321008" lvl="1" indent="-96260">
              <a:spcBef>
                <a:spcPts val="30"/>
              </a:spcBef>
              <a:buAutoNum type="arabicPeriod"/>
              <a:tabLst>
                <a:tab pos="321432" algn="l"/>
              </a:tabLst>
            </a:pPr>
            <a:r>
              <a:rPr sz="668" dirty="0">
                <a:solidFill>
                  <a:srgbClr val="231F20"/>
                </a:solidFill>
                <a:latin typeface="Book Antiqua"/>
                <a:cs typeface="Book Antiqua"/>
              </a:rPr>
              <a:t>This </a:t>
            </a:r>
            <a:r>
              <a:rPr sz="668" spc="-3" dirty="0">
                <a:solidFill>
                  <a:srgbClr val="231F20"/>
                </a:solidFill>
                <a:latin typeface="Book Antiqua"/>
                <a:cs typeface="Book Antiqua"/>
              </a:rPr>
              <a:t>woman is </a:t>
            </a:r>
            <a:r>
              <a:rPr sz="668" spc="3" dirty="0">
                <a:solidFill>
                  <a:srgbClr val="231F20"/>
                </a:solidFill>
                <a:latin typeface="Book Antiqua"/>
                <a:cs typeface="Book Antiqua"/>
              </a:rPr>
              <a:t>(interesting </a:t>
            </a:r>
            <a:r>
              <a:rPr sz="668" spc="-34" dirty="0">
                <a:solidFill>
                  <a:srgbClr val="231F20"/>
                </a:solidFill>
                <a:latin typeface="Book Antiqua"/>
                <a:cs typeface="Book Antiqua"/>
              </a:rPr>
              <a:t>/ </a:t>
            </a:r>
            <a:r>
              <a:rPr sz="668" spc="3" dirty="0">
                <a:solidFill>
                  <a:srgbClr val="231F20"/>
                </a:solidFill>
                <a:latin typeface="Book Antiqua"/>
                <a:cs typeface="Book Antiqua"/>
              </a:rPr>
              <a:t>interested) </a:t>
            </a:r>
            <a:r>
              <a:rPr sz="668" dirty="0">
                <a:solidFill>
                  <a:srgbClr val="231F20"/>
                </a:solidFill>
                <a:latin typeface="Book Antiqua"/>
                <a:cs typeface="Book Antiqua"/>
              </a:rPr>
              <a:t>in </a:t>
            </a:r>
            <a:r>
              <a:rPr sz="668" spc="7" dirty="0">
                <a:solidFill>
                  <a:srgbClr val="231F20"/>
                </a:solidFill>
                <a:latin typeface="Book Antiqua"/>
                <a:cs typeface="Book Antiqua"/>
              </a:rPr>
              <a:t>the </a:t>
            </a:r>
            <a:r>
              <a:rPr sz="668" dirty="0">
                <a:solidFill>
                  <a:srgbClr val="231F20"/>
                </a:solidFill>
                <a:latin typeface="Book Antiqua"/>
                <a:cs typeface="Book Antiqua"/>
              </a:rPr>
              <a:t>latest </a:t>
            </a:r>
            <a:r>
              <a:rPr sz="668" spc="-3" dirty="0">
                <a:solidFill>
                  <a:srgbClr val="231F20"/>
                </a:solidFill>
                <a:latin typeface="Book Antiqua"/>
                <a:cs typeface="Book Antiqua"/>
              </a:rPr>
              <a:t>book </a:t>
            </a:r>
            <a:r>
              <a:rPr sz="668" spc="-17" dirty="0">
                <a:solidFill>
                  <a:srgbClr val="231F20"/>
                </a:solidFill>
                <a:latin typeface="Book Antiqua"/>
                <a:cs typeface="Book Antiqua"/>
              </a:rPr>
              <a:t>by  Kelly </a:t>
            </a:r>
            <a:r>
              <a:rPr sz="668" spc="70" dirty="0">
                <a:solidFill>
                  <a:srgbClr val="231F20"/>
                </a:solidFill>
                <a:latin typeface="Book Antiqua"/>
                <a:cs typeface="Book Antiqua"/>
              </a:rPr>
              <a:t> </a:t>
            </a:r>
            <a:r>
              <a:rPr sz="668" spc="40" dirty="0">
                <a:solidFill>
                  <a:srgbClr val="231F20"/>
                </a:solidFill>
                <a:latin typeface="Book Antiqua"/>
                <a:cs typeface="Book Antiqua"/>
              </a:rPr>
              <a:t>J.</a:t>
            </a:r>
            <a:endParaRPr sz="668" dirty="0">
              <a:latin typeface="Book Antiqua"/>
              <a:cs typeface="Book Antiqua"/>
            </a:endParaRPr>
          </a:p>
          <a:p>
            <a:pPr marL="8481">
              <a:spcBef>
                <a:spcPts val="398"/>
              </a:spcBef>
            </a:pPr>
            <a:r>
              <a:rPr sz="734" spc="44" dirty="0">
                <a:solidFill>
                  <a:srgbClr val="0093D5"/>
                </a:solidFill>
                <a:latin typeface="Tahoma"/>
                <a:cs typeface="Tahoma"/>
              </a:rPr>
              <a:t>Gap</a:t>
            </a:r>
            <a:r>
              <a:rPr sz="734" spc="-30" dirty="0">
                <a:solidFill>
                  <a:srgbClr val="0093D5"/>
                </a:solidFill>
                <a:latin typeface="Tahoma"/>
                <a:cs typeface="Tahoma"/>
              </a:rPr>
              <a:t> </a:t>
            </a:r>
            <a:r>
              <a:rPr sz="734" spc="-3" dirty="0">
                <a:solidFill>
                  <a:srgbClr val="0093D5"/>
                </a:solidFill>
                <a:latin typeface="Tahoma"/>
                <a:cs typeface="Tahoma"/>
              </a:rPr>
              <a:t>filling</a:t>
            </a:r>
            <a:endParaRPr sz="734" dirty="0">
              <a:latin typeface="Tahoma"/>
              <a:cs typeface="Tahoma"/>
            </a:endParaRPr>
          </a:p>
          <a:p>
            <a:pPr marL="224748" marR="341786" indent="-147995">
              <a:lnSpc>
                <a:spcPts val="788"/>
              </a:lnSpc>
              <a:spcBef>
                <a:spcPts val="223"/>
              </a:spcBef>
              <a:buAutoNum type="alphaUcPeriod" startAt="2"/>
              <a:tabLst>
                <a:tab pos="224324" algn="l"/>
                <a:tab pos="225173" algn="l"/>
              </a:tabLst>
            </a:pPr>
            <a:r>
              <a:rPr sz="701" spc="7" dirty="0">
                <a:solidFill>
                  <a:srgbClr val="231F20"/>
                </a:solidFill>
                <a:latin typeface="Calibri"/>
                <a:cs typeface="Calibri"/>
              </a:rPr>
              <a:t>Complete </a:t>
            </a:r>
            <a:r>
              <a:rPr sz="701" spc="-17" dirty="0">
                <a:solidFill>
                  <a:srgbClr val="231F20"/>
                </a:solidFill>
                <a:latin typeface="Calibri"/>
                <a:cs typeface="Calibri"/>
              </a:rPr>
              <a:t>the </a:t>
            </a:r>
            <a:r>
              <a:rPr sz="701" spc="-3" dirty="0">
                <a:solidFill>
                  <a:srgbClr val="231F20"/>
                </a:solidFill>
                <a:latin typeface="Calibri"/>
                <a:cs typeface="Calibri"/>
              </a:rPr>
              <a:t>sentences </a:t>
            </a:r>
            <a:r>
              <a:rPr sz="701" spc="-10" dirty="0">
                <a:solidFill>
                  <a:srgbClr val="231F20"/>
                </a:solidFill>
                <a:latin typeface="Calibri"/>
                <a:cs typeface="Calibri"/>
              </a:rPr>
              <a:t>with </a:t>
            </a:r>
            <a:r>
              <a:rPr sz="701" spc="57" dirty="0">
                <a:solidFill>
                  <a:srgbClr val="231F20"/>
                </a:solidFill>
                <a:latin typeface="Calibri"/>
                <a:cs typeface="Calibri"/>
              </a:rPr>
              <a:t>a </a:t>
            </a:r>
            <a:r>
              <a:rPr sz="701" dirty="0">
                <a:solidFill>
                  <a:srgbClr val="231F20"/>
                </a:solidFill>
                <a:latin typeface="Calibri"/>
                <a:cs typeface="Calibri"/>
              </a:rPr>
              <a:t>suitable </a:t>
            </a:r>
            <a:r>
              <a:rPr sz="701" spc="17" dirty="0">
                <a:solidFill>
                  <a:srgbClr val="231F20"/>
                </a:solidFill>
                <a:latin typeface="Calibri"/>
                <a:cs typeface="Calibri"/>
              </a:rPr>
              <a:t>word or </a:t>
            </a:r>
            <a:r>
              <a:rPr sz="701" spc="10" dirty="0">
                <a:solidFill>
                  <a:srgbClr val="231F20"/>
                </a:solidFill>
                <a:latin typeface="Calibri"/>
                <a:cs typeface="Calibri"/>
              </a:rPr>
              <a:t>expression. </a:t>
            </a:r>
            <a:r>
              <a:rPr sz="701" spc="17" dirty="0">
                <a:solidFill>
                  <a:srgbClr val="231F20"/>
                </a:solidFill>
                <a:latin typeface="Calibri"/>
                <a:cs typeface="Calibri"/>
              </a:rPr>
              <a:t>Use </a:t>
            </a:r>
            <a:r>
              <a:rPr sz="701" spc="-17" dirty="0">
                <a:solidFill>
                  <a:srgbClr val="231F20"/>
                </a:solidFill>
                <a:latin typeface="Calibri"/>
                <a:cs typeface="Calibri"/>
              </a:rPr>
              <a:t>the  </a:t>
            </a:r>
            <a:r>
              <a:rPr sz="701" spc="7" dirty="0">
                <a:solidFill>
                  <a:srgbClr val="231F20"/>
                </a:solidFill>
                <a:latin typeface="Calibri"/>
                <a:cs typeface="Calibri"/>
              </a:rPr>
              <a:t>audioscript of </a:t>
            </a:r>
            <a:r>
              <a:rPr sz="701" spc="34" dirty="0">
                <a:solidFill>
                  <a:srgbClr val="231F20"/>
                </a:solidFill>
                <a:latin typeface="Calibri"/>
                <a:cs typeface="Calibri"/>
              </a:rPr>
              <a:t>Ex. </a:t>
            </a:r>
            <a:r>
              <a:rPr sz="701" spc="67" dirty="0">
                <a:solidFill>
                  <a:srgbClr val="231F20"/>
                </a:solidFill>
                <a:latin typeface="Calibri"/>
                <a:cs typeface="Calibri"/>
              </a:rPr>
              <a:t>7 </a:t>
            </a:r>
            <a:r>
              <a:rPr sz="701" spc="3" dirty="0">
                <a:solidFill>
                  <a:srgbClr val="231F20"/>
                </a:solidFill>
                <a:latin typeface="Calibri"/>
                <a:cs typeface="Calibri"/>
              </a:rPr>
              <a:t>for</a:t>
            </a:r>
            <a:r>
              <a:rPr sz="701" spc="-3" dirty="0">
                <a:solidFill>
                  <a:srgbClr val="231F20"/>
                </a:solidFill>
                <a:latin typeface="Calibri"/>
                <a:cs typeface="Calibri"/>
              </a:rPr>
              <a:t> </a:t>
            </a:r>
            <a:r>
              <a:rPr sz="701" spc="7" dirty="0">
                <a:solidFill>
                  <a:srgbClr val="231F20"/>
                </a:solidFill>
                <a:latin typeface="Calibri"/>
                <a:cs typeface="Calibri"/>
              </a:rPr>
              <a:t>help.</a:t>
            </a:r>
            <a:endParaRPr sz="701" dirty="0">
              <a:latin typeface="Calibri"/>
              <a:cs typeface="Calibri"/>
            </a:endParaRPr>
          </a:p>
          <a:p>
            <a:pPr marL="219659">
              <a:spcBef>
                <a:spcPts val="545"/>
              </a:spcBef>
            </a:pPr>
            <a:r>
              <a:rPr sz="668" spc="37" dirty="0">
                <a:solidFill>
                  <a:srgbClr val="FFFFFF"/>
                </a:solidFill>
                <a:latin typeface="Calibri"/>
                <a:cs typeface="Calibri"/>
              </a:rPr>
              <a:t>Natasha107</a:t>
            </a:r>
            <a:endParaRPr sz="668" dirty="0">
              <a:latin typeface="Calibri"/>
              <a:cs typeface="Calibri"/>
            </a:endParaRPr>
          </a:p>
          <a:p>
            <a:pPr marL="297686">
              <a:spcBef>
                <a:spcPts val="331"/>
              </a:spcBef>
            </a:pPr>
            <a:r>
              <a:rPr sz="734" spc="-20" dirty="0">
                <a:solidFill>
                  <a:srgbClr val="231F20"/>
                </a:solidFill>
                <a:latin typeface="Arial"/>
                <a:cs typeface="Arial"/>
                <a:hlinkClick r:id="rId7"/>
              </a:rPr>
              <a:t>www.community.livejournal.com/natasha107/</a:t>
            </a:r>
            <a:endParaRPr sz="734" dirty="0">
              <a:latin typeface="Arial"/>
              <a:cs typeface="Arial"/>
            </a:endParaRPr>
          </a:p>
          <a:p>
            <a:pPr marL="634807" algn="just">
              <a:spcBef>
                <a:spcPts val="591"/>
              </a:spcBef>
            </a:pPr>
            <a:r>
              <a:rPr sz="668" b="1" spc="20" dirty="0">
                <a:solidFill>
                  <a:srgbClr val="231F20"/>
                </a:solidFill>
                <a:latin typeface="Book Antiqua"/>
                <a:cs typeface="Book Antiqua"/>
              </a:rPr>
              <a:t>Bryan:</a:t>
            </a:r>
            <a:endParaRPr sz="668" dirty="0">
              <a:latin typeface="Book Antiqua"/>
              <a:cs typeface="Book Antiqua"/>
            </a:endParaRPr>
          </a:p>
          <a:p>
            <a:pPr marL="634807" marR="17386" algn="just">
              <a:lnSpc>
                <a:spcPct val="104200"/>
              </a:lnSpc>
            </a:pPr>
            <a:r>
              <a:rPr sz="668" spc="-7" dirty="0">
                <a:solidFill>
                  <a:srgbClr val="231F20"/>
                </a:solidFill>
                <a:latin typeface="Book Antiqua"/>
                <a:cs typeface="Book Antiqua"/>
              </a:rPr>
              <a:t>I </a:t>
            </a:r>
            <a:r>
              <a:rPr sz="668" spc="17" dirty="0">
                <a:solidFill>
                  <a:srgbClr val="231F20"/>
                </a:solidFill>
                <a:latin typeface="Book Antiqua"/>
                <a:cs typeface="Book Antiqua"/>
              </a:rPr>
              <a:t>… </a:t>
            </a:r>
            <a:r>
              <a:rPr sz="668" dirty="0">
                <a:solidFill>
                  <a:srgbClr val="231F20"/>
                </a:solidFill>
                <a:latin typeface="Book Antiqua"/>
                <a:cs typeface="Book Antiqua"/>
              </a:rPr>
              <a:t>with students choosing </a:t>
            </a:r>
            <a:r>
              <a:rPr sz="668" spc="3" dirty="0">
                <a:solidFill>
                  <a:srgbClr val="231F20"/>
                </a:solidFill>
                <a:latin typeface="Book Antiqua"/>
                <a:cs typeface="Book Antiqua"/>
              </a:rPr>
              <a:t>to </a:t>
            </a:r>
            <a:r>
              <a:rPr sz="668" spc="-7" dirty="0">
                <a:solidFill>
                  <a:srgbClr val="231F20"/>
                </a:solidFill>
                <a:latin typeface="Book Antiqua"/>
                <a:cs typeface="Book Antiqua"/>
              </a:rPr>
              <a:t>live </a:t>
            </a:r>
            <a:r>
              <a:rPr sz="668" dirty="0">
                <a:solidFill>
                  <a:srgbClr val="231F20"/>
                </a:solidFill>
                <a:latin typeface="Book Antiqua"/>
                <a:cs typeface="Book Antiqua"/>
              </a:rPr>
              <a:t>off campus. In </a:t>
            </a:r>
            <a:r>
              <a:rPr sz="668" spc="-23" dirty="0">
                <a:solidFill>
                  <a:srgbClr val="231F20"/>
                </a:solidFill>
                <a:latin typeface="Book Antiqua"/>
                <a:cs typeface="Book Antiqua"/>
              </a:rPr>
              <a:t>my </a:t>
            </a:r>
            <a:r>
              <a:rPr sz="668" dirty="0">
                <a:solidFill>
                  <a:srgbClr val="231F20"/>
                </a:solidFill>
                <a:latin typeface="Book Antiqua"/>
                <a:cs typeface="Book Antiqua"/>
              </a:rPr>
              <a:t>opinion, </a:t>
            </a:r>
            <a:r>
              <a:rPr sz="668" spc="7" dirty="0">
                <a:solidFill>
                  <a:srgbClr val="231F20"/>
                </a:solidFill>
                <a:latin typeface="Book Antiqua"/>
                <a:cs typeface="Book Antiqua"/>
              </a:rPr>
              <a:t>the  </a:t>
            </a:r>
            <a:r>
              <a:rPr sz="668" dirty="0">
                <a:solidFill>
                  <a:srgbClr val="231F20"/>
                </a:solidFill>
                <a:latin typeface="Book Antiqua"/>
                <a:cs typeface="Book Antiqua"/>
              </a:rPr>
              <a:t>first </a:t>
            </a:r>
            <a:r>
              <a:rPr sz="668" spc="-7" dirty="0">
                <a:solidFill>
                  <a:srgbClr val="231F20"/>
                </a:solidFill>
                <a:latin typeface="Book Antiqua"/>
                <a:cs typeface="Book Antiqua"/>
              </a:rPr>
              <a:t>huge </a:t>
            </a:r>
            <a:r>
              <a:rPr sz="668" spc="17" dirty="0">
                <a:solidFill>
                  <a:srgbClr val="231F20"/>
                </a:solidFill>
                <a:latin typeface="Book Antiqua"/>
                <a:cs typeface="Book Antiqua"/>
              </a:rPr>
              <a:t>… </a:t>
            </a:r>
            <a:r>
              <a:rPr sz="668" spc="-3" dirty="0">
                <a:solidFill>
                  <a:srgbClr val="231F20"/>
                </a:solidFill>
                <a:latin typeface="Book Antiqua"/>
                <a:cs typeface="Book Antiqua"/>
              </a:rPr>
              <a:t>is </a:t>
            </a:r>
            <a:r>
              <a:rPr sz="668" spc="7" dirty="0">
                <a:solidFill>
                  <a:srgbClr val="231F20"/>
                </a:solidFill>
                <a:latin typeface="Book Antiqua"/>
                <a:cs typeface="Book Antiqua"/>
              </a:rPr>
              <a:t>that </a:t>
            </a:r>
            <a:r>
              <a:rPr sz="668" spc="10" dirty="0">
                <a:solidFill>
                  <a:srgbClr val="231F20"/>
                </a:solidFill>
                <a:latin typeface="Book Antiqua"/>
                <a:cs typeface="Book Antiqua"/>
              </a:rPr>
              <a:t>a </a:t>
            </a:r>
            <a:r>
              <a:rPr sz="668" dirty="0">
                <a:solidFill>
                  <a:srgbClr val="231F20"/>
                </a:solidFill>
                <a:latin typeface="Book Antiqua"/>
                <a:cs typeface="Book Antiqua"/>
              </a:rPr>
              <a:t>student </a:t>
            </a:r>
            <a:r>
              <a:rPr sz="668" spc="-3" dirty="0">
                <a:solidFill>
                  <a:srgbClr val="231F20"/>
                </a:solidFill>
                <a:latin typeface="Book Antiqua"/>
                <a:cs typeface="Book Antiqua"/>
              </a:rPr>
              <a:t>living </a:t>
            </a:r>
            <a:r>
              <a:rPr sz="668" dirty="0">
                <a:solidFill>
                  <a:srgbClr val="231F20"/>
                </a:solidFill>
                <a:latin typeface="Book Antiqua"/>
                <a:cs typeface="Book Antiqua"/>
              </a:rPr>
              <a:t>in </a:t>
            </a:r>
            <a:r>
              <a:rPr sz="668" spc="10" dirty="0">
                <a:solidFill>
                  <a:srgbClr val="231F20"/>
                </a:solidFill>
                <a:latin typeface="Book Antiqua"/>
                <a:cs typeface="Book Antiqua"/>
              </a:rPr>
              <a:t>a </a:t>
            </a:r>
            <a:r>
              <a:rPr sz="668" spc="-3" dirty="0">
                <a:solidFill>
                  <a:srgbClr val="231F20"/>
                </a:solidFill>
                <a:latin typeface="Book Antiqua"/>
                <a:cs typeface="Book Antiqua"/>
              </a:rPr>
              <a:t>private house </a:t>
            </a:r>
            <a:r>
              <a:rPr sz="668" spc="10" dirty="0">
                <a:solidFill>
                  <a:srgbClr val="231F20"/>
                </a:solidFill>
                <a:latin typeface="Book Antiqua"/>
                <a:cs typeface="Book Antiqua"/>
              </a:rPr>
              <a:t>can </a:t>
            </a:r>
            <a:r>
              <a:rPr sz="668" dirty="0">
                <a:solidFill>
                  <a:srgbClr val="231F20"/>
                </a:solidFill>
                <a:latin typeface="Book Antiqua"/>
                <a:cs typeface="Book Antiqua"/>
              </a:rPr>
              <a:t>choose  his </a:t>
            </a:r>
            <a:r>
              <a:rPr sz="668" spc="-3" dirty="0">
                <a:solidFill>
                  <a:srgbClr val="231F20"/>
                </a:solidFill>
                <a:latin typeface="Book Antiqua"/>
                <a:cs typeface="Book Antiqua"/>
              </a:rPr>
              <a:t>or </a:t>
            </a:r>
            <a:r>
              <a:rPr sz="668" dirty="0">
                <a:solidFill>
                  <a:srgbClr val="231F20"/>
                </a:solidFill>
                <a:latin typeface="Book Antiqua"/>
                <a:cs typeface="Book Antiqua"/>
              </a:rPr>
              <a:t>her </a:t>
            </a:r>
            <a:r>
              <a:rPr sz="668" spc="17" dirty="0">
                <a:solidFill>
                  <a:srgbClr val="231F20"/>
                </a:solidFill>
                <a:latin typeface="Book Antiqua"/>
                <a:cs typeface="Book Antiqua"/>
              </a:rPr>
              <a:t>… </a:t>
            </a:r>
            <a:r>
              <a:rPr sz="668" spc="20" dirty="0">
                <a:solidFill>
                  <a:srgbClr val="231F20"/>
                </a:solidFill>
                <a:latin typeface="Book Antiqua"/>
                <a:cs typeface="Book Antiqua"/>
              </a:rPr>
              <a:t>. </a:t>
            </a:r>
            <a:r>
              <a:rPr sz="668" dirty="0">
                <a:solidFill>
                  <a:srgbClr val="231F20"/>
                </a:solidFill>
                <a:latin typeface="Book Antiqua"/>
                <a:cs typeface="Book Antiqua"/>
              </a:rPr>
              <a:t>This </a:t>
            </a:r>
            <a:r>
              <a:rPr sz="668" spc="-3" dirty="0">
                <a:solidFill>
                  <a:srgbClr val="231F20"/>
                </a:solidFill>
                <a:latin typeface="Book Antiqua"/>
                <a:cs typeface="Book Antiqua"/>
              </a:rPr>
              <a:t>is </a:t>
            </a:r>
            <a:r>
              <a:rPr sz="668" spc="10" dirty="0">
                <a:solidFill>
                  <a:srgbClr val="231F20"/>
                </a:solidFill>
                <a:latin typeface="Book Antiqua"/>
                <a:cs typeface="Book Antiqua"/>
              </a:rPr>
              <a:t>a </a:t>
            </a:r>
            <a:r>
              <a:rPr sz="668" spc="-10" dirty="0">
                <a:solidFill>
                  <a:srgbClr val="231F20"/>
                </a:solidFill>
                <a:latin typeface="Book Antiqua"/>
                <a:cs typeface="Book Antiqua"/>
              </a:rPr>
              <a:t>very </a:t>
            </a:r>
            <a:r>
              <a:rPr sz="668" dirty="0">
                <a:solidFill>
                  <a:srgbClr val="231F20"/>
                </a:solidFill>
                <a:latin typeface="Book Antiqua"/>
                <a:cs typeface="Book Antiqua"/>
              </a:rPr>
              <a:t>important factor, because </a:t>
            </a:r>
            <a:r>
              <a:rPr sz="668" spc="7" dirty="0">
                <a:solidFill>
                  <a:srgbClr val="231F20"/>
                </a:solidFill>
                <a:latin typeface="Book Antiqua"/>
                <a:cs typeface="Book Antiqua"/>
              </a:rPr>
              <a:t>the </a:t>
            </a:r>
            <a:r>
              <a:rPr sz="668" spc="-7" dirty="0">
                <a:solidFill>
                  <a:srgbClr val="231F20"/>
                </a:solidFill>
                <a:latin typeface="Book Antiqua"/>
                <a:cs typeface="Book Antiqua"/>
              </a:rPr>
              <a:t>people  </a:t>
            </a:r>
            <a:r>
              <a:rPr sz="668" spc="-17" dirty="0">
                <a:solidFill>
                  <a:srgbClr val="231F20"/>
                </a:solidFill>
                <a:latin typeface="Book Antiqua"/>
                <a:cs typeface="Book Antiqua"/>
              </a:rPr>
              <a:t>you  </a:t>
            </a:r>
            <a:r>
              <a:rPr sz="668" spc="-7" dirty="0">
                <a:solidFill>
                  <a:srgbClr val="231F20"/>
                </a:solidFill>
                <a:latin typeface="Book Antiqua"/>
                <a:cs typeface="Book Antiqua"/>
              </a:rPr>
              <a:t>live  </a:t>
            </a:r>
            <a:r>
              <a:rPr sz="668" dirty="0">
                <a:solidFill>
                  <a:srgbClr val="231F20"/>
                </a:solidFill>
                <a:latin typeface="Book Antiqua"/>
                <a:cs typeface="Book Antiqua"/>
              </a:rPr>
              <a:t>with </a:t>
            </a:r>
            <a:r>
              <a:rPr sz="668" spc="10" dirty="0">
                <a:solidFill>
                  <a:srgbClr val="231F20"/>
                </a:solidFill>
                <a:latin typeface="Book Antiqua"/>
                <a:cs typeface="Book Antiqua"/>
              </a:rPr>
              <a:t>affect </a:t>
            </a:r>
            <a:r>
              <a:rPr sz="668" spc="3" dirty="0">
                <a:solidFill>
                  <a:srgbClr val="231F20"/>
                </a:solidFill>
                <a:latin typeface="Book Antiqua"/>
                <a:cs typeface="Book Antiqua"/>
              </a:rPr>
              <a:t>both </a:t>
            </a:r>
            <a:r>
              <a:rPr sz="668" spc="-10" dirty="0">
                <a:solidFill>
                  <a:srgbClr val="231F20"/>
                </a:solidFill>
                <a:latin typeface="Book Antiqua"/>
                <a:cs typeface="Book Antiqua"/>
              </a:rPr>
              <a:t>your  </a:t>
            </a:r>
            <a:r>
              <a:rPr sz="668" dirty="0">
                <a:solidFill>
                  <a:srgbClr val="231F20"/>
                </a:solidFill>
                <a:latin typeface="Book Antiqua"/>
                <a:cs typeface="Book Antiqua"/>
              </a:rPr>
              <a:t>social life and </a:t>
            </a:r>
            <a:r>
              <a:rPr sz="668" spc="-10" dirty="0">
                <a:solidFill>
                  <a:srgbClr val="231F20"/>
                </a:solidFill>
                <a:latin typeface="Book Antiqua"/>
                <a:cs typeface="Book Antiqua"/>
              </a:rPr>
              <a:t>your  </a:t>
            </a:r>
            <a:r>
              <a:rPr sz="668" spc="17" dirty="0">
                <a:solidFill>
                  <a:srgbClr val="231F20"/>
                </a:solidFill>
                <a:latin typeface="Book Antiqua"/>
                <a:cs typeface="Book Antiqua"/>
              </a:rPr>
              <a:t>… </a:t>
            </a:r>
            <a:r>
              <a:rPr sz="668" spc="20" dirty="0">
                <a:solidFill>
                  <a:srgbClr val="231F20"/>
                </a:solidFill>
                <a:latin typeface="Book Antiqua"/>
                <a:cs typeface="Book Antiqua"/>
              </a:rPr>
              <a:t>. </a:t>
            </a:r>
            <a:r>
              <a:rPr sz="668" spc="-14" dirty="0">
                <a:solidFill>
                  <a:srgbClr val="231F20"/>
                </a:solidFill>
                <a:latin typeface="Book Antiqua"/>
                <a:cs typeface="Book Antiqua"/>
              </a:rPr>
              <a:t>Living</a:t>
            </a:r>
            <a:r>
              <a:rPr sz="668" spc="-10" dirty="0">
                <a:solidFill>
                  <a:srgbClr val="231F20"/>
                </a:solidFill>
                <a:latin typeface="Book Antiqua"/>
                <a:cs typeface="Book Antiqua"/>
              </a:rPr>
              <a:t> </a:t>
            </a:r>
            <a:r>
              <a:rPr sz="668" dirty="0">
                <a:solidFill>
                  <a:srgbClr val="231F20"/>
                </a:solidFill>
                <a:latin typeface="Book Antiqua"/>
                <a:cs typeface="Book Antiqua"/>
              </a:rPr>
              <a:t>on</a:t>
            </a:r>
            <a:endParaRPr sz="668" dirty="0">
              <a:latin typeface="Book Antiqua"/>
              <a:cs typeface="Book Antiqua"/>
            </a:endParaRPr>
          </a:p>
          <a:p>
            <a:pPr marL="225596" marR="17810">
              <a:lnSpc>
                <a:spcPct val="104200"/>
              </a:lnSpc>
            </a:pPr>
            <a:r>
              <a:rPr sz="668" dirty="0">
                <a:solidFill>
                  <a:srgbClr val="231F20"/>
                </a:solidFill>
                <a:latin typeface="Book Antiqua"/>
                <a:cs typeface="Book Antiqua"/>
              </a:rPr>
              <a:t>campus, </a:t>
            </a:r>
            <a:r>
              <a:rPr sz="668" spc="10" dirty="0">
                <a:solidFill>
                  <a:srgbClr val="231F20"/>
                </a:solidFill>
                <a:latin typeface="Book Antiqua"/>
                <a:cs typeface="Book Antiqua"/>
              </a:rPr>
              <a:t>a </a:t>
            </a:r>
            <a:r>
              <a:rPr sz="668" dirty="0">
                <a:solidFill>
                  <a:srgbClr val="231F20"/>
                </a:solidFill>
                <a:latin typeface="Book Antiqua"/>
                <a:cs typeface="Book Antiqua"/>
              </a:rPr>
              <a:t>student </a:t>
            </a:r>
            <a:r>
              <a:rPr sz="668" spc="-7" dirty="0">
                <a:solidFill>
                  <a:srgbClr val="231F20"/>
                </a:solidFill>
                <a:latin typeface="Book Antiqua"/>
                <a:cs typeface="Book Antiqua"/>
              </a:rPr>
              <a:t>usually </a:t>
            </a:r>
            <a:r>
              <a:rPr sz="668" spc="-3" dirty="0">
                <a:solidFill>
                  <a:srgbClr val="231F20"/>
                </a:solidFill>
                <a:latin typeface="Book Antiqua"/>
                <a:cs typeface="Book Antiqua"/>
              </a:rPr>
              <a:t>does </a:t>
            </a:r>
            <a:r>
              <a:rPr sz="668" dirty="0">
                <a:solidFill>
                  <a:srgbClr val="231F20"/>
                </a:solidFill>
                <a:latin typeface="Book Antiqua"/>
                <a:cs typeface="Book Antiqua"/>
              </a:rPr>
              <a:t>not </a:t>
            </a:r>
            <a:r>
              <a:rPr sz="668" spc="-3" dirty="0">
                <a:solidFill>
                  <a:srgbClr val="231F20"/>
                </a:solidFill>
                <a:latin typeface="Book Antiqua"/>
                <a:cs typeface="Book Antiqua"/>
              </a:rPr>
              <a:t>have </a:t>
            </a:r>
            <a:r>
              <a:rPr sz="668" spc="3" dirty="0">
                <a:solidFill>
                  <a:srgbClr val="231F20"/>
                </a:solidFill>
                <a:latin typeface="Book Antiqua"/>
                <a:cs typeface="Book Antiqua"/>
              </a:rPr>
              <a:t>this choice. </a:t>
            </a:r>
            <a:r>
              <a:rPr sz="668" spc="-3" dirty="0">
                <a:solidFill>
                  <a:srgbClr val="231F20"/>
                </a:solidFill>
                <a:latin typeface="Book Antiqua"/>
                <a:cs typeface="Book Antiqua"/>
              </a:rPr>
              <a:t>It </a:t>
            </a:r>
            <a:r>
              <a:rPr sz="668" spc="7" dirty="0">
                <a:solidFill>
                  <a:srgbClr val="231F20"/>
                </a:solidFill>
                <a:latin typeface="Book Antiqua"/>
                <a:cs typeface="Book Antiqua"/>
              </a:rPr>
              <a:t>all </a:t>
            </a:r>
            <a:r>
              <a:rPr sz="668" spc="-7" dirty="0">
                <a:solidFill>
                  <a:srgbClr val="231F20"/>
                </a:solidFill>
                <a:latin typeface="Book Antiqua"/>
                <a:cs typeface="Book Antiqua"/>
              </a:rPr>
              <a:t>sounds </a:t>
            </a:r>
            <a:r>
              <a:rPr sz="668" spc="3" dirty="0">
                <a:solidFill>
                  <a:srgbClr val="231F20"/>
                </a:solidFill>
                <a:latin typeface="Book Antiqua"/>
                <a:cs typeface="Book Antiqua"/>
              </a:rPr>
              <a:t>fine </a:t>
            </a:r>
            <a:r>
              <a:rPr sz="668" dirty="0">
                <a:solidFill>
                  <a:srgbClr val="231F20"/>
                </a:solidFill>
                <a:latin typeface="Book Antiqua"/>
                <a:cs typeface="Book Antiqua"/>
              </a:rPr>
              <a:t>in  </a:t>
            </a:r>
            <a:r>
              <a:rPr sz="668" spc="7" dirty="0">
                <a:solidFill>
                  <a:srgbClr val="231F20"/>
                </a:solidFill>
                <a:latin typeface="Book Antiqua"/>
                <a:cs typeface="Book Antiqua"/>
              </a:rPr>
              <a:t>the </a:t>
            </a:r>
            <a:r>
              <a:rPr sz="668" spc="-7" dirty="0">
                <a:solidFill>
                  <a:srgbClr val="231F20"/>
                </a:solidFill>
                <a:latin typeface="Book Antiqua"/>
                <a:cs typeface="Book Antiqua"/>
              </a:rPr>
              <a:t>university  </a:t>
            </a:r>
            <a:r>
              <a:rPr sz="668" spc="7" dirty="0">
                <a:solidFill>
                  <a:srgbClr val="231F20"/>
                </a:solidFill>
                <a:latin typeface="Book Antiqua"/>
                <a:cs typeface="Book Antiqua"/>
              </a:rPr>
              <a:t>leaflets, </a:t>
            </a:r>
            <a:r>
              <a:rPr sz="668" spc="-3" dirty="0">
                <a:solidFill>
                  <a:srgbClr val="231F20"/>
                </a:solidFill>
                <a:latin typeface="Book Antiqua"/>
                <a:cs typeface="Book Antiqua"/>
              </a:rPr>
              <a:t>but  </a:t>
            </a:r>
            <a:r>
              <a:rPr sz="668" dirty="0">
                <a:solidFill>
                  <a:srgbClr val="231F20"/>
                </a:solidFill>
                <a:latin typeface="Book Antiqua"/>
                <a:cs typeface="Book Antiqua"/>
              </a:rPr>
              <a:t>in  reality  </a:t>
            </a:r>
            <a:r>
              <a:rPr sz="668" spc="17" dirty="0">
                <a:solidFill>
                  <a:srgbClr val="231F20"/>
                </a:solidFill>
                <a:latin typeface="Book Antiqua"/>
                <a:cs typeface="Book Antiqua"/>
              </a:rPr>
              <a:t>… … </a:t>
            </a:r>
            <a:r>
              <a:rPr sz="668" spc="-3" dirty="0">
                <a:solidFill>
                  <a:srgbClr val="231F20"/>
                </a:solidFill>
                <a:latin typeface="Book Antiqua"/>
                <a:cs typeface="Book Antiqua"/>
              </a:rPr>
              <a:t>so  </a:t>
            </a:r>
            <a:r>
              <a:rPr sz="668" spc="-7" dirty="0">
                <a:solidFill>
                  <a:srgbClr val="231F20"/>
                </a:solidFill>
                <a:latin typeface="Book Antiqua"/>
                <a:cs typeface="Book Antiqua"/>
              </a:rPr>
              <a:t>many  people  </a:t>
            </a:r>
            <a:r>
              <a:rPr sz="668" dirty="0">
                <a:solidFill>
                  <a:srgbClr val="231F20"/>
                </a:solidFill>
                <a:latin typeface="Book Antiqua"/>
                <a:cs typeface="Book Antiqua"/>
              </a:rPr>
              <a:t>from</a:t>
            </a:r>
            <a:r>
              <a:rPr sz="668" spc="-50" dirty="0">
                <a:solidFill>
                  <a:srgbClr val="231F20"/>
                </a:solidFill>
                <a:latin typeface="Book Antiqua"/>
                <a:cs typeface="Book Antiqua"/>
              </a:rPr>
              <a:t> </a:t>
            </a:r>
            <a:r>
              <a:rPr sz="668" dirty="0">
                <a:solidFill>
                  <a:srgbClr val="231F20"/>
                </a:solidFill>
                <a:latin typeface="Book Antiqua"/>
                <a:cs typeface="Book Antiqua"/>
              </a:rPr>
              <a:t>different</a:t>
            </a:r>
            <a:endParaRPr sz="668" dirty="0">
              <a:latin typeface="Book Antiqua"/>
              <a:cs typeface="Book Antiqua"/>
            </a:endParaRPr>
          </a:p>
        </p:txBody>
      </p:sp>
      <p:pic>
        <p:nvPicPr>
          <p:cNvPr id="23" name="Picture 2" descr="V:\pubs_new\happy_english.ru\Webinar\2017\Cover\HERU11SB_coverNEW.jpg">
            <a:extLst>
              <a:ext uri="{FF2B5EF4-FFF2-40B4-BE49-F238E27FC236}">
                <a16:creationId xmlns:a16="http://schemas.microsoft.com/office/drawing/2014/main" xmlns="" id="{6F8DE5B5-E2B6-8008-1507-075FE6D0715E}"/>
              </a:ext>
            </a:extLst>
          </p:cNvPr>
          <p:cNvPicPr>
            <a:picLocks noChangeAspect="1" noChangeArrowheads="1"/>
          </p:cNvPicPr>
          <p:nvPr/>
        </p:nvPicPr>
        <p:blipFill>
          <a:blip r:embed="rId8"/>
          <a:srcRect/>
          <a:stretch>
            <a:fillRect/>
          </a:stretch>
        </p:blipFill>
        <p:spPr bwMode="auto">
          <a:xfrm>
            <a:off x="7648821" y="911978"/>
            <a:ext cx="944844" cy="1232098"/>
          </a:xfrm>
          <a:prstGeom prst="rect">
            <a:avLst/>
          </a:prstGeom>
          <a:noFill/>
        </p:spPr>
      </p:pic>
    </p:spTree>
    <p:extLst>
      <p:ext uri="{BB962C8B-B14F-4D97-AF65-F5344CB8AC3E}">
        <p14:creationId xmlns:p14="http://schemas.microsoft.com/office/powerpoint/2010/main" val="3281850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pubs_new\happy_english.ru\Webinar\2018\21022018\HEru11SB_p31.jpg"/>
          <p:cNvPicPr>
            <a:picLocks noChangeAspect="1" noChangeArrowheads="1"/>
          </p:cNvPicPr>
          <p:nvPr/>
        </p:nvPicPr>
        <p:blipFill>
          <a:blip r:embed="rId2"/>
          <a:srcRect/>
          <a:stretch>
            <a:fillRect/>
          </a:stretch>
        </p:blipFill>
        <p:spPr bwMode="auto">
          <a:xfrm>
            <a:off x="2585985" y="-5696"/>
            <a:ext cx="3875850" cy="5143500"/>
          </a:xfrm>
          <a:prstGeom prst="rect">
            <a:avLst/>
          </a:prstGeom>
          <a:noFill/>
          <a:effectLst>
            <a:outerShdw blurRad="50800" dist="38100" dir="2700000" algn="tl" rotWithShape="0">
              <a:prstClr val="black">
                <a:alpha val="40000"/>
              </a:prstClr>
            </a:outerShdw>
          </a:effectLst>
        </p:spPr>
      </p:pic>
      <p:pic>
        <p:nvPicPr>
          <p:cNvPr id="5122" name="Picture 2" descr="V:\pubs_new\happy_english.ru\Webinar\2017\Cover\HERU11SB_coverNEW.jpg"/>
          <p:cNvPicPr>
            <a:picLocks noChangeAspect="1" noChangeArrowheads="1"/>
          </p:cNvPicPr>
          <p:nvPr/>
        </p:nvPicPr>
        <p:blipFill>
          <a:blip r:embed="rId3"/>
          <a:srcRect/>
          <a:stretch>
            <a:fillRect/>
          </a:stretch>
        </p:blipFill>
        <p:spPr bwMode="auto">
          <a:xfrm>
            <a:off x="305122" y="307858"/>
            <a:ext cx="1242310" cy="1620000"/>
          </a:xfrm>
          <a:prstGeom prst="rect">
            <a:avLst/>
          </a:prstGeom>
          <a:noFill/>
        </p:spPr>
      </p:pic>
    </p:spTree>
    <p:extLst>
      <p:ext uri="{BB962C8B-B14F-4D97-AF65-F5344CB8AC3E}">
        <p14:creationId xmlns:p14="http://schemas.microsoft.com/office/powerpoint/2010/main" val="10495009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pubs_new\happy_english.ru\Webinar\2018\21022018\HEru11SB_p120-121.jpg"/>
          <p:cNvPicPr>
            <a:picLocks noChangeAspect="1" noChangeArrowheads="1"/>
          </p:cNvPicPr>
          <p:nvPr/>
        </p:nvPicPr>
        <p:blipFill>
          <a:blip r:embed="rId2"/>
          <a:srcRect/>
          <a:stretch>
            <a:fillRect/>
          </a:stretch>
        </p:blipFill>
        <p:spPr bwMode="auto">
          <a:xfrm>
            <a:off x="1166973" y="0"/>
            <a:ext cx="7751700" cy="5143500"/>
          </a:xfrm>
          <a:prstGeom prst="rect">
            <a:avLst/>
          </a:prstGeom>
          <a:noFill/>
          <a:effectLst>
            <a:outerShdw blurRad="50800" dist="38100" dir="2700000" algn="tl" rotWithShape="0">
              <a:prstClr val="black">
                <a:alpha val="40000"/>
              </a:prstClr>
            </a:outerShdw>
          </a:effectLst>
        </p:spPr>
      </p:pic>
      <p:pic>
        <p:nvPicPr>
          <p:cNvPr id="3" name="Picture 2" descr="V:\pubs_new\happy_english.ru\Webinar\2017\Cover\HERU11SB_coverNEW.jpg"/>
          <p:cNvPicPr>
            <a:picLocks noChangeAspect="1" noChangeArrowheads="1"/>
          </p:cNvPicPr>
          <p:nvPr/>
        </p:nvPicPr>
        <p:blipFill>
          <a:blip r:embed="rId3"/>
          <a:srcRect/>
          <a:stretch>
            <a:fillRect/>
          </a:stretch>
        </p:blipFill>
        <p:spPr bwMode="auto">
          <a:xfrm>
            <a:off x="305122" y="307858"/>
            <a:ext cx="1035258" cy="1350000"/>
          </a:xfrm>
          <a:prstGeom prst="rect">
            <a:avLst/>
          </a:prstGeom>
          <a:noFill/>
        </p:spPr>
      </p:pic>
    </p:spTree>
    <p:extLst>
      <p:ext uri="{BB962C8B-B14F-4D97-AF65-F5344CB8AC3E}">
        <p14:creationId xmlns:p14="http://schemas.microsoft.com/office/powerpoint/2010/main" val="16942615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pubs_new\Webinar\Kaufman\HEru21_12_1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687" y="902154"/>
            <a:ext cx="5544617" cy="381291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 name="Рисунок 2" descr="Maket-coversHe.ru2-4n.png">
            <a:extLst>
              <a:ext uri="{FF2B5EF4-FFF2-40B4-BE49-F238E27FC236}">
                <a16:creationId xmlns:a16="http://schemas.microsoft.com/office/drawing/2014/main" xmlns="" id="{C9A693CB-3EAE-31CF-583F-66601527288D}"/>
              </a:ext>
            </a:extLst>
          </p:cNvPr>
          <p:cNvPicPr>
            <a:picLocks noChangeAspect="1"/>
          </p:cNvPicPr>
          <p:nvPr/>
        </p:nvPicPr>
        <p:blipFill>
          <a:blip r:embed="rId3"/>
          <a:stretch>
            <a:fillRect/>
          </a:stretch>
        </p:blipFill>
        <p:spPr>
          <a:xfrm>
            <a:off x="7308304" y="483518"/>
            <a:ext cx="1957734" cy="1265600"/>
          </a:xfrm>
          <a:prstGeom prst="rect">
            <a:avLst/>
          </a:prstGeom>
        </p:spPr>
      </p:pic>
    </p:spTree>
    <p:extLst>
      <p:ext uri="{BB962C8B-B14F-4D97-AF65-F5344CB8AC3E}">
        <p14:creationId xmlns:p14="http://schemas.microsoft.com/office/powerpoint/2010/main" val="32271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pubs_new\Webinar\Kaufman\HEru21_22_2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777825"/>
            <a:ext cx="5646151" cy="388215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Рисунок 1" descr="Maket-coversHe.ru2-4n.png">
            <a:extLst>
              <a:ext uri="{FF2B5EF4-FFF2-40B4-BE49-F238E27FC236}">
                <a16:creationId xmlns:a16="http://schemas.microsoft.com/office/drawing/2014/main" xmlns="" id="{00DC0D59-988C-39FF-1C55-3B3631949605}"/>
              </a:ext>
            </a:extLst>
          </p:cNvPr>
          <p:cNvPicPr>
            <a:picLocks noChangeAspect="1"/>
          </p:cNvPicPr>
          <p:nvPr/>
        </p:nvPicPr>
        <p:blipFill>
          <a:blip r:embed="rId3"/>
          <a:stretch>
            <a:fillRect/>
          </a:stretch>
        </p:blipFill>
        <p:spPr>
          <a:xfrm>
            <a:off x="7337732" y="516042"/>
            <a:ext cx="1957734" cy="1265600"/>
          </a:xfrm>
          <a:prstGeom prst="rect">
            <a:avLst/>
          </a:prstGeom>
        </p:spPr>
      </p:pic>
    </p:spTree>
    <p:extLst>
      <p:ext uri="{BB962C8B-B14F-4D97-AF65-F5344CB8AC3E}">
        <p14:creationId xmlns:p14="http://schemas.microsoft.com/office/powerpoint/2010/main" val="8861490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ubs_new\Webinar\Kaufman\HEru21_24_2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13021" y="627534"/>
            <a:ext cx="6177988" cy="4248472"/>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 name="Рисунок 5" descr="Maket-coversHe.ru2-4n.png">
            <a:extLst>
              <a:ext uri="{FF2B5EF4-FFF2-40B4-BE49-F238E27FC236}">
                <a16:creationId xmlns:a16="http://schemas.microsoft.com/office/drawing/2014/main" xmlns="" id="{BD9E7634-7884-D748-7FB0-83CDC1B1D4B1}"/>
              </a:ext>
            </a:extLst>
          </p:cNvPr>
          <p:cNvPicPr>
            <a:picLocks noChangeAspect="1"/>
          </p:cNvPicPr>
          <p:nvPr/>
        </p:nvPicPr>
        <p:blipFill>
          <a:blip r:embed="rId3"/>
          <a:stretch>
            <a:fillRect/>
          </a:stretch>
        </p:blipFill>
        <p:spPr>
          <a:xfrm>
            <a:off x="7308304" y="480514"/>
            <a:ext cx="1957734" cy="1265600"/>
          </a:xfrm>
          <a:prstGeom prst="rect">
            <a:avLst/>
          </a:prstGeom>
        </p:spPr>
      </p:pic>
    </p:spTree>
    <p:extLst>
      <p:ext uri="{BB962C8B-B14F-4D97-AF65-F5344CB8AC3E}">
        <p14:creationId xmlns:p14="http://schemas.microsoft.com/office/powerpoint/2010/main" val="476100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ubs_new\happy_english.ru\Webinar\2020\300920\HEru21_28_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195" y="567162"/>
            <a:ext cx="6174053" cy="424513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Рисунок 1" descr="Maket-coversHe.ru2-4n.png">
            <a:extLst>
              <a:ext uri="{FF2B5EF4-FFF2-40B4-BE49-F238E27FC236}">
                <a16:creationId xmlns:a16="http://schemas.microsoft.com/office/drawing/2014/main" xmlns="" id="{DF2DB912-8556-A9CD-6246-64774CF459D6}"/>
              </a:ext>
            </a:extLst>
          </p:cNvPr>
          <p:cNvPicPr>
            <a:picLocks noChangeAspect="1"/>
          </p:cNvPicPr>
          <p:nvPr/>
        </p:nvPicPr>
        <p:blipFill>
          <a:blip r:embed="rId3"/>
          <a:stretch>
            <a:fillRect/>
          </a:stretch>
        </p:blipFill>
        <p:spPr>
          <a:xfrm>
            <a:off x="6876256" y="483518"/>
            <a:ext cx="1957734" cy="1265600"/>
          </a:xfrm>
          <a:prstGeom prst="rect">
            <a:avLst/>
          </a:prstGeom>
        </p:spPr>
      </p:pic>
    </p:spTree>
    <p:extLst>
      <p:ext uri="{BB962C8B-B14F-4D97-AF65-F5344CB8AC3E}">
        <p14:creationId xmlns:p14="http://schemas.microsoft.com/office/powerpoint/2010/main" val="2459676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V:\pubs_new\Webinar\Kaufman\HEru21_30_3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382" y="483518"/>
            <a:ext cx="6327898" cy="435156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Рисунок 1" descr="Maket-coversHe.ru2-4n.png">
            <a:extLst>
              <a:ext uri="{FF2B5EF4-FFF2-40B4-BE49-F238E27FC236}">
                <a16:creationId xmlns:a16="http://schemas.microsoft.com/office/drawing/2014/main" xmlns="" id="{BA02C8B1-FF7B-276F-2759-6979FC4E5B9D}"/>
              </a:ext>
            </a:extLst>
          </p:cNvPr>
          <p:cNvPicPr>
            <a:picLocks noChangeAspect="1"/>
          </p:cNvPicPr>
          <p:nvPr/>
        </p:nvPicPr>
        <p:blipFill>
          <a:blip r:embed="rId3"/>
          <a:stretch>
            <a:fillRect/>
          </a:stretch>
        </p:blipFill>
        <p:spPr>
          <a:xfrm>
            <a:off x="7084432" y="501496"/>
            <a:ext cx="1957734" cy="1265600"/>
          </a:xfrm>
          <a:prstGeom prst="rect">
            <a:avLst/>
          </a:prstGeom>
        </p:spPr>
      </p:pic>
    </p:spTree>
    <p:extLst>
      <p:ext uri="{BB962C8B-B14F-4D97-AF65-F5344CB8AC3E}">
        <p14:creationId xmlns:p14="http://schemas.microsoft.com/office/powerpoint/2010/main" val="33757973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V:\pubs_new\Webinar\Kaufman\HEru21_36_3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0675" y="502072"/>
            <a:ext cx="6269597" cy="4310823"/>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Рисунок 1" descr="Maket-coversHe.ru2-4n.png">
            <a:extLst>
              <a:ext uri="{FF2B5EF4-FFF2-40B4-BE49-F238E27FC236}">
                <a16:creationId xmlns:a16="http://schemas.microsoft.com/office/drawing/2014/main" xmlns="" id="{8DE27D98-34A8-DAB9-48B7-9B6138BFBA93}"/>
              </a:ext>
            </a:extLst>
          </p:cNvPr>
          <p:cNvPicPr>
            <a:picLocks noChangeAspect="1"/>
          </p:cNvPicPr>
          <p:nvPr/>
        </p:nvPicPr>
        <p:blipFill>
          <a:blip r:embed="rId3"/>
          <a:stretch>
            <a:fillRect/>
          </a:stretch>
        </p:blipFill>
        <p:spPr>
          <a:xfrm>
            <a:off x="6876256" y="483518"/>
            <a:ext cx="1957734" cy="1265600"/>
          </a:xfrm>
          <a:prstGeom prst="rect">
            <a:avLst/>
          </a:prstGeom>
        </p:spPr>
      </p:pic>
    </p:spTree>
    <p:extLst>
      <p:ext uri="{BB962C8B-B14F-4D97-AF65-F5344CB8AC3E}">
        <p14:creationId xmlns:p14="http://schemas.microsoft.com/office/powerpoint/2010/main" val="3764835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V:\pubs_new\Webinar\Kaufman\HEru21_40_4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285" y="477912"/>
            <a:ext cx="6237995" cy="4289094"/>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Рисунок 1" descr="Maket-coversHe.ru2-4n.png">
            <a:extLst>
              <a:ext uri="{FF2B5EF4-FFF2-40B4-BE49-F238E27FC236}">
                <a16:creationId xmlns:a16="http://schemas.microsoft.com/office/drawing/2014/main" xmlns="" id="{08F6C765-D6CB-8912-C0E4-7D0248E9E6F2}"/>
              </a:ext>
            </a:extLst>
          </p:cNvPr>
          <p:cNvPicPr>
            <a:picLocks noChangeAspect="1"/>
          </p:cNvPicPr>
          <p:nvPr/>
        </p:nvPicPr>
        <p:blipFill>
          <a:blip r:embed="rId3"/>
          <a:stretch>
            <a:fillRect/>
          </a:stretch>
        </p:blipFill>
        <p:spPr>
          <a:xfrm>
            <a:off x="7310848" y="503639"/>
            <a:ext cx="1957734" cy="1265600"/>
          </a:xfrm>
          <a:prstGeom prst="rect">
            <a:avLst/>
          </a:prstGeom>
        </p:spPr>
      </p:pic>
    </p:spTree>
    <p:extLst>
      <p:ext uri="{BB962C8B-B14F-4D97-AF65-F5344CB8AC3E}">
        <p14:creationId xmlns:p14="http://schemas.microsoft.com/office/powerpoint/2010/main" val="3397464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V:\pubs_new\Webinar\Kaufman\HEru21_76_7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5" y="400651"/>
            <a:ext cx="6264697" cy="4308100"/>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2" name="Рисунок 1" descr="Maket-coversHe.ru2-4n.png">
            <a:extLst>
              <a:ext uri="{FF2B5EF4-FFF2-40B4-BE49-F238E27FC236}">
                <a16:creationId xmlns:a16="http://schemas.microsoft.com/office/drawing/2014/main" xmlns="" id="{A5B59243-DC01-FF2B-A9D0-BAC003F9E46A}"/>
              </a:ext>
            </a:extLst>
          </p:cNvPr>
          <p:cNvPicPr>
            <a:picLocks noChangeAspect="1"/>
          </p:cNvPicPr>
          <p:nvPr/>
        </p:nvPicPr>
        <p:blipFill>
          <a:blip r:embed="rId3"/>
          <a:stretch>
            <a:fillRect/>
          </a:stretch>
        </p:blipFill>
        <p:spPr>
          <a:xfrm>
            <a:off x="7236296" y="470491"/>
            <a:ext cx="1957734" cy="1265600"/>
          </a:xfrm>
          <a:prstGeom prst="rect">
            <a:avLst/>
          </a:prstGeom>
        </p:spPr>
      </p:pic>
    </p:spTree>
    <p:extLst>
      <p:ext uri="{BB962C8B-B14F-4D97-AF65-F5344CB8AC3E}">
        <p14:creationId xmlns:p14="http://schemas.microsoft.com/office/powerpoint/2010/main" val="39667681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219720D-F016-1749-AAFE-543850908C71}"/>
              </a:ext>
            </a:extLst>
          </p:cNvPr>
          <p:cNvSpPr>
            <a:spLocks noGrp="1"/>
          </p:cNvSpPr>
          <p:nvPr>
            <p:ph type="title"/>
          </p:nvPr>
        </p:nvSpPr>
        <p:spPr>
          <a:xfrm>
            <a:off x="745435" y="636105"/>
            <a:ext cx="7345122" cy="586409"/>
          </a:xfrm>
        </p:spPr>
        <p:txBody>
          <a:bodyPr>
            <a:normAutofit fontScale="90000"/>
          </a:bodyPr>
          <a:lstStyle/>
          <a:p>
            <a:endParaRPr lang="ru-RU" dirty="0"/>
          </a:p>
        </p:txBody>
      </p:sp>
      <p:sp>
        <p:nvSpPr>
          <p:cNvPr id="3" name="Объект 2">
            <a:extLst>
              <a:ext uri="{FF2B5EF4-FFF2-40B4-BE49-F238E27FC236}">
                <a16:creationId xmlns:a16="http://schemas.microsoft.com/office/drawing/2014/main" xmlns="" id="{E4A190E4-4B77-F641-8C2C-0775CEEC9304}"/>
              </a:ext>
            </a:extLst>
          </p:cNvPr>
          <p:cNvSpPr>
            <a:spLocks noGrp="1"/>
          </p:cNvSpPr>
          <p:nvPr>
            <p:ph idx="1"/>
          </p:nvPr>
        </p:nvSpPr>
        <p:spPr>
          <a:xfrm>
            <a:off x="832455" y="1954420"/>
            <a:ext cx="7598569" cy="2736850"/>
          </a:xfrm>
        </p:spPr>
        <p:txBody>
          <a:bodyPr/>
          <a:lstStyle/>
          <a:p>
            <a:endParaRPr lang="ru-RU" dirty="0"/>
          </a:p>
        </p:txBody>
      </p:sp>
      <p:pic>
        <p:nvPicPr>
          <p:cNvPr id="12290" name="Picture 2" descr="V:\pubs_new\Webinar\Kaufman\HEru2SB1_118_1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2455" y="493213"/>
            <a:ext cx="6259825" cy="430362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 name="Рисунок 3" descr="Maket-coversHe.ru2-4n.png">
            <a:extLst>
              <a:ext uri="{FF2B5EF4-FFF2-40B4-BE49-F238E27FC236}">
                <a16:creationId xmlns:a16="http://schemas.microsoft.com/office/drawing/2014/main" xmlns="" id="{5A548F65-7EAC-A324-45A9-80946064FDF8}"/>
              </a:ext>
            </a:extLst>
          </p:cNvPr>
          <p:cNvPicPr>
            <a:picLocks noChangeAspect="1"/>
          </p:cNvPicPr>
          <p:nvPr/>
        </p:nvPicPr>
        <p:blipFill>
          <a:blip r:embed="rId3"/>
          <a:stretch>
            <a:fillRect/>
          </a:stretch>
        </p:blipFill>
        <p:spPr>
          <a:xfrm>
            <a:off x="7092280" y="493213"/>
            <a:ext cx="1957734" cy="1265600"/>
          </a:xfrm>
          <a:prstGeom prst="rect">
            <a:avLst/>
          </a:prstGeom>
        </p:spPr>
      </p:pic>
    </p:spTree>
    <p:extLst>
      <p:ext uri="{BB962C8B-B14F-4D97-AF65-F5344CB8AC3E}">
        <p14:creationId xmlns:p14="http://schemas.microsoft.com/office/powerpoint/2010/main" val="23595561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D8EF28E-6DC7-856A-AD82-86BD7448A063}"/>
              </a:ext>
            </a:extLst>
          </p:cNvPr>
          <p:cNvSpPr txBox="1"/>
          <p:nvPr/>
        </p:nvSpPr>
        <p:spPr>
          <a:xfrm>
            <a:off x="1619672" y="483518"/>
            <a:ext cx="7272808" cy="3747180"/>
          </a:xfrm>
          <a:prstGeom prst="rect">
            <a:avLst/>
          </a:prstGeom>
          <a:noFill/>
        </p:spPr>
        <p:txBody>
          <a:bodyPr wrap="square">
            <a:spAutoFit/>
          </a:bodyPr>
          <a:lstStyle/>
          <a:p>
            <a:r>
              <a:rPr lang="x-none" sz="1350" dirty="0"/>
              <a:t>	</a:t>
            </a:r>
            <a:r>
              <a:rPr lang="x-none" sz="1350" b="1" dirty="0"/>
              <a:t>Список использованной литературы</a:t>
            </a:r>
          </a:p>
          <a:p>
            <a:pPr algn="l">
              <a:buFont typeface="+mj-lt"/>
              <a:buAutoNum type="arabicPeriod"/>
            </a:pPr>
            <a:r>
              <a:rPr lang="en" sz="1400" b="1" i="0" dirty="0">
                <a:solidFill>
                  <a:srgbClr val="121512"/>
                </a:solidFill>
                <a:effectLst/>
                <a:latin typeface="-apple-system"/>
              </a:rPr>
              <a:t>Graham, S. (2017).</a:t>
            </a:r>
            <a:r>
              <a:rPr lang="en" sz="1400" b="0" i="0" dirty="0">
                <a:solidFill>
                  <a:srgbClr val="121512"/>
                </a:solidFill>
                <a:effectLst/>
                <a:latin typeface="-apple-system"/>
              </a:rPr>
              <a:t> </a:t>
            </a:r>
            <a:r>
              <a:rPr lang="en" sz="1400" b="0" i="1" dirty="0">
                <a:solidFill>
                  <a:srgbClr val="121512"/>
                </a:solidFill>
                <a:effectLst/>
                <a:latin typeface="-apple-system"/>
              </a:rPr>
              <a:t>The effectiveness of integrated listening strategies on student outcomes</a:t>
            </a:r>
            <a:r>
              <a:rPr lang="en" sz="1400" b="0" i="0" dirty="0">
                <a:solidFill>
                  <a:srgbClr val="121512"/>
                </a:solidFill>
                <a:effectLst/>
                <a:latin typeface="-apple-system"/>
              </a:rPr>
              <a:t>. </a:t>
            </a:r>
            <a:r>
              <a:rPr lang="en" sz="1400" b="0" i="1" dirty="0">
                <a:solidFill>
                  <a:srgbClr val="121512"/>
                </a:solidFill>
                <a:effectLst/>
                <a:latin typeface="-apple-system"/>
              </a:rPr>
              <a:t>Journal of Language Teaching and Research</a:t>
            </a:r>
            <a:r>
              <a:rPr lang="en" sz="1400" b="0" i="0" dirty="0">
                <a:solidFill>
                  <a:srgbClr val="121512"/>
                </a:solidFill>
                <a:effectLst/>
                <a:latin typeface="-apple-system"/>
              </a:rPr>
              <a:t>, 8(5), 891-898.</a:t>
            </a:r>
          </a:p>
          <a:p>
            <a:pPr algn="l">
              <a:buFont typeface="+mj-lt"/>
              <a:buAutoNum type="arabicPeriod"/>
            </a:pPr>
            <a:r>
              <a:rPr lang="en" sz="1400" b="1" i="0" dirty="0">
                <a:solidFill>
                  <a:srgbClr val="121512"/>
                </a:solidFill>
                <a:effectLst/>
                <a:latin typeface="-apple-system"/>
              </a:rPr>
              <a:t>Thornbury, S. (2019).</a:t>
            </a:r>
            <a:r>
              <a:rPr lang="en" sz="1400" b="0" i="0" dirty="0">
                <a:solidFill>
                  <a:srgbClr val="121512"/>
                </a:solidFill>
                <a:effectLst/>
                <a:latin typeface="-apple-system"/>
              </a:rPr>
              <a:t> </a:t>
            </a:r>
            <a:r>
              <a:rPr lang="en" sz="1400" b="0" i="1" dirty="0">
                <a:solidFill>
                  <a:srgbClr val="121512"/>
                </a:solidFill>
                <a:effectLst/>
                <a:latin typeface="-apple-system"/>
              </a:rPr>
              <a:t>How to Teach Speaking</a:t>
            </a:r>
            <a:r>
              <a:rPr lang="en" sz="1400" b="0" i="0" dirty="0">
                <a:solidFill>
                  <a:srgbClr val="121512"/>
                </a:solidFill>
                <a:effectLst/>
                <a:latin typeface="-apple-system"/>
              </a:rPr>
              <a:t>. </a:t>
            </a:r>
            <a:r>
              <a:rPr lang="en" sz="1400" b="0" i="1" dirty="0">
                <a:solidFill>
                  <a:srgbClr val="121512"/>
                </a:solidFill>
                <a:effectLst/>
                <a:latin typeface="-apple-system"/>
              </a:rPr>
              <a:t>Pearson Education Limited</a:t>
            </a:r>
            <a:r>
              <a:rPr lang="en" sz="1400" b="0" i="0" dirty="0">
                <a:solidFill>
                  <a:srgbClr val="121512"/>
                </a:solidFill>
                <a:effectLst/>
                <a:latin typeface="-apple-system"/>
              </a:rPr>
              <a:t>. </a:t>
            </a:r>
          </a:p>
          <a:p>
            <a:pPr algn="l">
              <a:buFont typeface="+mj-lt"/>
              <a:buAutoNum type="arabicPeriod"/>
            </a:pPr>
            <a:r>
              <a:rPr lang="en" sz="1400" b="1" i="0" dirty="0">
                <a:solidFill>
                  <a:srgbClr val="121512"/>
                </a:solidFill>
                <a:effectLst/>
                <a:latin typeface="-apple-system"/>
              </a:rPr>
              <a:t>Zhang, Y. (2020).</a:t>
            </a:r>
            <a:r>
              <a:rPr lang="en" sz="1400" b="0" i="0" dirty="0">
                <a:solidFill>
                  <a:srgbClr val="121512"/>
                </a:solidFill>
                <a:effectLst/>
                <a:latin typeface="-apple-system"/>
              </a:rPr>
              <a:t> </a:t>
            </a:r>
            <a:r>
              <a:rPr lang="en" sz="1400" b="0" i="1" dirty="0">
                <a:solidFill>
                  <a:srgbClr val="121512"/>
                </a:solidFill>
                <a:effectLst/>
                <a:latin typeface="-apple-system"/>
              </a:rPr>
              <a:t>Listening strategy training and its effects on the listening comprehension of language learners</a:t>
            </a:r>
            <a:r>
              <a:rPr lang="en" sz="1400" b="0" i="0" dirty="0">
                <a:solidFill>
                  <a:srgbClr val="121512"/>
                </a:solidFill>
                <a:effectLst/>
                <a:latin typeface="-apple-system"/>
              </a:rPr>
              <a:t>. </a:t>
            </a:r>
            <a:r>
              <a:rPr lang="en" sz="1400" b="0" i="1" dirty="0">
                <a:solidFill>
                  <a:srgbClr val="121512"/>
                </a:solidFill>
                <a:effectLst/>
                <a:latin typeface="-apple-system"/>
              </a:rPr>
              <a:t>Language Learning Journal</a:t>
            </a:r>
            <a:r>
              <a:rPr lang="en" sz="1400" b="0" i="0" dirty="0">
                <a:solidFill>
                  <a:srgbClr val="121512"/>
                </a:solidFill>
                <a:effectLst/>
                <a:latin typeface="-apple-system"/>
              </a:rPr>
              <a:t>, 48(2), 129-142.</a:t>
            </a:r>
          </a:p>
          <a:p>
            <a:pPr algn="l">
              <a:buFont typeface="+mj-lt"/>
              <a:buAutoNum type="arabicPeriod"/>
            </a:pPr>
            <a:r>
              <a:rPr lang="en" sz="1400" b="1" i="0" dirty="0">
                <a:solidFill>
                  <a:srgbClr val="121512"/>
                </a:solidFill>
                <a:effectLst/>
                <a:latin typeface="-apple-system"/>
              </a:rPr>
              <a:t>Nation, I.S.P. (2018).</a:t>
            </a:r>
            <a:r>
              <a:rPr lang="en" sz="1400" b="0" i="0" dirty="0">
                <a:solidFill>
                  <a:srgbClr val="121512"/>
                </a:solidFill>
                <a:effectLst/>
                <a:latin typeface="-apple-system"/>
              </a:rPr>
              <a:t> </a:t>
            </a:r>
            <a:r>
              <a:rPr lang="en" sz="1400" b="0" i="1" dirty="0">
                <a:solidFill>
                  <a:srgbClr val="121512"/>
                </a:solidFill>
                <a:effectLst/>
                <a:latin typeface="-apple-system"/>
              </a:rPr>
              <a:t>Learning Vocabulary in Another Language</a:t>
            </a:r>
            <a:r>
              <a:rPr lang="en" sz="1400" b="0" i="0" dirty="0">
                <a:solidFill>
                  <a:srgbClr val="121512"/>
                </a:solidFill>
                <a:effectLst/>
                <a:latin typeface="-apple-system"/>
              </a:rPr>
              <a:t>. </a:t>
            </a:r>
            <a:r>
              <a:rPr lang="en" sz="1400" b="0" i="1" dirty="0">
                <a:solidFill>
                  <a:srgbClr val="121512"/>
                </a:solidFill>
                <a:effectLst/>
                <a:latin typeface="-apple-system"/>
              </a:rPr>
              <a:t>Cambridge University Press</a:t>
            </a:r>
            <a:r>
              <a:rPr lang="en" sz="1400" b="0" i="0" dirty="0">
                <a:solidFill>
                  <a:srgbClr val="121512"/>
                </a:solidFill>
                <a:effectLst/>
                <a:latin typeface="-apple-system"/>
              </a:rPr>
              <a:t>. </a:t>
            </a:r>
          </a:p>
          <a:p>
            <a:pPr algn="l">
              <a:buFont typeface="+mj-lt"/>
              <a:buAutoNum type="arabicPeriod"/>
            </a:pPr>
            <a:r>
              <a:rPr lang="en" sz="1400" b="1" i="0" dirty="0">
                <a:solidFill>
                  <a:srgbClr val="121512"/>
                </a:solidFill>
                <a:effectLst/>
                <a:latin typeface="-apple-system"/>
              </a:rPr>
              <a:t>Vandergrift, L., &amp; Goh, C.C.M. (2012).</a:t>
            </a:r>
            <a:r>
              <a:rPr lang="en" sz="1400" b="0" i="0" dirty="0">
                <a:solidFill>
                  <a:srgbClr val="121512"/>
                </a:solidFill>
                <a:effectLst/>
                <a:latin typeface="-apple-system"/>
              </a:rPr>
              <a:t> </a:t>
            </a:r>
            <a:r>
              <a:rPr lang="en" sz="1400" b="0" i="1" dirty="0">
                <a:solidFill>
                  <a:srgbClr val="121512"/>
                </a:solidFill>
                <a:effectLst/>
                <a:latin typeface="-apple-system"/>
              </a:rPr>
              <a:t>Teaching and Learning Second Language Listening: Metacognition in Action</a:t>
            </a:r>
            <a:r>
              <a:rPr lang="en" sz="1400" b="0" i="0" dirty="0">
                <a:solidFill>
                  <a:srgbClr val="121512"/>
                </a:solidFill>
                <a:effectLst/>
                <a:latin typeface="-apple-system"/>
              </a:rPr>
              <a:t>. </a:t>
            </a:r>
            <a:r>
              <a:rPr lang="en" sz="1400" b="0" i="1" dirty="0">
                <a:solidFill>
                  <a:srgbClr val="121512"/>
                </a:solidFill>
                <a:effectLst/>
                <a:latin typeface="-apple-system"/>
              </a:rPr>
              <a:t>Routledge</a:t>
            </a:r>
            <a:r>
              <a:rPr lang="en" sz="1400" b="0" i="0" dirty="0">
                <a:solidFill>
                  <a:srgbClr val="121512"/>
                </a:solidFill>
                <a:effectLst/>
                <a:latin typeface="-apple-system"/>
              </a:rPr>
              <a:t>. </a:t>
            </a:r>
          </a:p>
          <a:p>
            <a:pPr algn="l">
              <a:buFont typeface="+mj-lt"/>
              <a:buAutoNum type="arabicPeriod"/>
            </a:pPr>
            <a:r>
              <a:rPr lang="en" sz="1400" b="1" i="0" dirty="0" err="1">
                <a:solidFill>
                  <a:srgbClr val="121512"/>
                </a:solidFill>
                <a:effectLst/>
                <a:latin typeface="-apple-system"/>
              </a:rPr>
              <a:t>Rost</a:t>
            </a:r>
            <a:r>
              <a:rPr lang="en" sz="1400" b="1" i="0" dirty="0">
                <a:solidFill>
                  <a:srgbClr val="121512"/>
                </a:solidFill>
                <a:effectLst/>
                <a:latin typeface="-apple-system"/>
              </a:rPr>
              <a:t>, M. (2021).</a:t>
            </a:r>
            <a:r>
              <a:rPr lang="en" sz="1400" b="0" i="0" dirty="0">
                <a:solidFill>
                  <a:srgbClr val="121512"/>
                </a:solidFill>
                <a:effectLst/>
                <a:latin typeface="-apple-system"/>
              </a:rPr>
              <a:t> </a:t>
            </a:r>
            <a:r>
              <a:rPr lang="en" sz="1400" b="0" i="1" dirty="0">
                <a:solidFill>
                  <a:srgbClr val="121512"/>
                </a:solidFill>
                <a:effectLst/>
                <a:latin typeface="-apple-system"/>
              </a:rPr>
              <a:t>Developing Listening Skills: A Practical Guide for Language Teachers</a:t>
            </a:r>
            <a:r>
              <a:rPr lang="en" sz="1400" b="0" i="0" dirty="0">
                <a:solidFill>
                  <a:srgbClr val="121512"/>
                </a:solidFill>
                <a:effectLst/>
                <a:latin typeface="-apple-system"/>
              </a:rPr>
              <a:t>. </a:t>
            </a:r>
            <a:r>
              <a:rPr lang="en" sz="1400" b="0" i="1" dirty="0">
                <a:solidFill>
                  <a:srgbClr val="121512"/>
                </a:solidFill>
                <a:effectLst/>
                <a:latin typeface="-apple-system"/>
              </a:rPr>
              <a:t>Cambridge University Press</a:t>
            </a:r>
            <a:r>
              <a:rPr lang="en" sz="1400" b="0" i="0" dirty="0">
                <a:solidFill>
                  <a:srgbClr val="121512"/>
                </a:solidFill>
                <a:effectLst/>
                <a:latin typeface="-apple-system"/>
              </a:rPr>
              <a:t>. </a:t>
            </a:r>
          </a:p>
          <a:p>
            <a:pPr algn="l">
              <a:buFont typeface="+mj-lt"/>
              <a:buAutoNum type="arabicPeriod"/>
            </a:pPr>
            <a:r>
              <a:rPr lang="en" sz="1400" b="1" i="0" dirty="0">
                <a:solidFill>
                  <a:srgbClr val="121512"/>
                </a:solidFill>
                <a:effectLst/>
                <a:latin typeface="-apple-system"/>
              </a:rPr>
              <a:t>Goh, C.C.M. (2022).</a:t>
            </a:r>
            <a:r>
              <a:rPr lang="en" sz="1400" b="0" i="0" dirty="0">
                <a:solidFill>
                  <a:srgbClr val="121512"/>
                </a:solidFill>
                <a:effectLst/>
                <a:latin typeface="-apple-system"/>
              </a:rPr>
              <a:t> </a:t>
            </a:r>
            <a:r>
              <a:rPr lang="en" sz="1400" b="0" i="1" dirty="0">
                <a:solidFill>
                  <a:srgbClr val="121512"/>
                </a:solidFill>
                <a:effectLst/>
                <a:latin typeface="-apple-system"/>
              </a:rPr>
              <a:t>Integrating Listening in Language Instruction: Evidence from Recent Studies</a:t>
            </a:r>
            <a:r>
              <a:rPr lang="en" sz="1400" b="0" i="0" dirty="0">
                <a:solidFill>
                  <a:srgbClr val="121512"/>
                </a:solidFill>
                <a:effectLst/>
                <a:latin typeface="-apple-system"/>
              </a:rPr>
              <a:t>. </a:t>
            </a:r>
            <a:r>
              <a:rPr lang="en" sz="1400" b="0" i="1" dirty="0">
                <a:solidFill>
                  <a:srgbClr val="121512"/>
                </a:solidFill>
                <a:effectLst/>
                <a:latin typeface="-apple-system"/>
              </a:rPr>
              <a:t>Applied Linguistics Review</a:t>
            </a:r>
            <a:r>
              <a:rPr lang="en" sz="1400" b="0" i="0" dirty="0">
                <a:solidFill>
                  <a:srgbClr val="121512"/>
                </a:solidFill>
                <a:effectLst/>
                <a:latin typeface="-apple-system"/>
              </a:rPr>
              <a:t>, 13(1). </a:t>
            </a:r>
          </a:p>
          <a:p>
            <a:pPr algn="l">
              <a:buFont typeface="+mj-lt"/>
              <a:buAutoNum type="arabicPeriod"/>
            </a:pPr>
            <a:r>
              <a:rPr lang="en" sz="1400" b="1" i="0" dirty="0">
                <a:solidFill>
                  <a:srgbClr val="121512"/>
                </a:solidFill>
                <a:effectLst/>
                <a:latin typeface="-apple-system"/>
              </a:rPr>
              <a:t>Mendelsohn, D. (2020).</a:t>
            </a:r>
            <a:r>
              <a:rPr lang="en" sz="1400" b="0" i="0" dirty="0">
                <a:solidFill>
                  <a:srgbClr val="121512"/>
                </a:solidFill>
                <a:effectLst/>
                <a:latin typeface="-apple-system"/>
              </a:rPr>
              <a:t> </a:t>
            </a:r>
            <a:r>
              <a:rPr lang="en" sz="1400" b="0" i="1" dirty="0">
                <a:solidFill>
                  <a:srgbClr val="121512"/>
                </a:solidFill>
                <a:effectLst/>
                <a:latin typeface="-apple-system"/>
              </a:rPr>
              <a:t>Listening: What It Is and Why It Matters</a:t>
            </a:r>
            <a:r>
              <a:rPr lang="en" sz="1400" b="0" i="0" dirty="0">
                <a:solidFill>
                  <a:srgbClr val="121512"/>
                </a:solidFill>
                <a:effectLst/>
                <a:latin typeface="-apple-system"/>
              </a:rPr>
              <a:t>. </a:t>
            </a:r>
            <a:r>
              <a:rPr lang="en" sz="1400" b="0" i="1" dirty="0">
                <a:solidFill>
                  <a:srgbClr val="121512"/>
                </a:solidFill>
                <a:effectLst/>
                <a:latin typeface="-apple-system"/>
              </a:rPr>
              <a:t>In The Cambridge Handbook of Language Learning</a:t>
            </a:r>
            <a:r>
              <a:rPr lang="en" sz="1400" b="0" i="0" dirty="0">
                <a:solidFill>
                  <a:srgbClr val="121512"/>
                </a:solidFill>
                <a:effectLst/>
                <a:latin typeface="-apple-system"/>
              </a:rPr>
              <a:t>. </a:t>
            </a:r>
            <a:r>
              <a:rPr lang="en" sz="1400" b="0" i="1" dirty="0">
                <a:solidFill>
                  <a:srgbClr val="121512"/>
                </a:solidFill>
                <a:effectLst/>
                <a:latin typeface="-apple-system"/>
              </a:rPr>
              <a:t>Cambridge University Press</a:t>
            </a:r>
            <a:r>
              <a:rPr lang="en" sz="1400" b="0" i="0" dirty="0">
                <a:solidFill>
                  <a:srgbClr val="121512"/>
                </a:solidFill>
                <a:effectLst/>
                <a:latin typeface="-apple-system"/>
              </a:rPr>
              <a:t>.</a:t>
            </a:r>
          </a:p>
          <a:p>
            <a:pPr>
              <a:buFont typeface="+mj-lt"/>
              <a:buAutoNum type="arabicPeriod"/>
            </a:pPr>
            <a:r>
              <a:rPr lang="en-US" sz="1400" b="1" dirty="0"/>
              <a:t> </a:t>
            </a:r>
            <a:r>
              <a:rPr lang="en-US" sz="1400" b="1" dirty="0" err="1"/>
              <a:t>Кау</a:t>
            </a:r>
            <a:r>
              <a:rPr lang="ru-RU" sz="1400" b="1" dirty="0" err="1"/>
              <a:t>фман</a:t>
            </a:r>
            <a:r>
              <a:rPr lang="ru-RU" sz="1400" b="1" dirty="0"/>
              <a:t> К.И. Кауфман М.Ю. </a:t>
            </a:r>
            <a:r>
              <a:rPr lang="en-US" sz="1400" b="1" dirty="0"/>
              <a:t>Happy </a:t>
            </a:r>
            <a:r>
              <a:rPr lang="en-US" sz="1400" b="1" dirty="0" err="1"/>
              <a:t>English.ru</a:t>
            </a:r>
            <a:r>
              <a:rPr lang="en-US" sz="1400" b="1" dirty="0"/>
              <a:t> </a:t>
            </a:r>
            <a:r>
              <a:rPr lang="ru-RU" sz="1400" b="1" dirty="0"/>
              <a:t>для 2, 3,</a:t>
            </a:r>
            <a:r>
              <a:rPr lang="en-US" sz="1400" b="1" dirty="0"/>
              <a:t> 4</a:t>
            </a:r>
            <a:r>
              <a:rPr lang="ru-RU" sz="1400" b="1" dirty="0"/>
              <a:t> класса 2022</a:t>
            </a:r>
          </a:p>
          <a:p>
            <a:pPr algn="l">
              <a:buFont typeface="+mj-lt"/>
              <a:buAutoNum type="arabicPeriod"/>
            </a:pPr>
            <a:endParaRPr lang="en" sz="1400" b="0" i="0" dirty="0">
              <a:solidFill>
                <a:srgbClr val="121512"/>
              </a:solidFill>
              <a:effectLst/>
              <a:latin typeface="-apple-system"/>
            </a:endParaRPr>
          </a:p>
        </p:txBody>
      </p:sp>
    </p:spTree>
    <p:extLst>
      <p:ext uri="{BB962C8B-B14F-4D97-AF65-F5344CB8AC3E}">
        <p14:creationId xmlns:p14="http://schemas.microsoft.com/office/powerpoint/2010/main" val="111940502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обучение фонетике 2 класс" id="{04FDE01F-EB4D-EC45-97B5-BF8735521F97}" vid="{20B3A939-6D7D-7346-81BC-2F1D3A688531}"/>
    </a:ext>
  </a:extLst>
</a:theme>
</file>

<file path=ppt/theme/theme2.xml><?xml version="1.0" encoding="utf-8"?>
<a:theme xmlns:a="http://schemas.openxmlformats.org/drawingml/2006/main" name="Специальное оформление">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Специальное оформление">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Тема Office</Template>
  <TotalTime>850</TotalTime>
  <Words>1589</Words>
  <Application>Microsoft Office PowerPoint</Application>
  <PresentationFormat>Экран (16:9)</PresentationFormat>
  <Paragraphs>181</Paragraphs>
  <Slides>29</Slides>
  <Notes>3</Notes>
  <HiddenSlides>0</HiddenSlides>
  <MMClips>1</MMClips>
  <ScaleCrop>false</ScaleCrop>
  <HeadingPairs>
    <vt:vector size="4" baseType="variant">
      <vt:variant>
        <vt:lpstr>Тема</vt:lpstr>
      </vt:variant>
      <vt:variant>
        <vt:i4>3</vt:i4>
      </vt:variant>
      <vt:variant>
        <vt:lpstr>Заголовки слайдов</vt:lpstr>
      </vt:variant>
      <vt:variant>
        <vt:i4>29</vt:i4>
      </vt:variant>
    </vt:vector>
  </HeadingPairs>
  <TitlesOfParts>
    <vt:vector size="32" baseType="lpstr">
      <vt:lpstr>Тема Office</vt:lpstr>
      <vt:lpstr>Специальное оформление</vt:lpstr>
      <vt:lpstr>1_Специальное оформление</vt:lpstr>
      <vt:lpstr>ЭФФЕТИВНЫЕ ПРИЕМЫ ОБУЧЕНИЯ АУДИРОВАНИЮ   Марианна Юрьевна Кауфман автор курса «Happy English.ru» Master of Arts in Sociolinguistics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Обучение грамматике в начальной школе согласно Новой Федеральной Образовательной Программе</dc:title>
  <dc:creator>Microsoft Office User</dc:creator>
  <cp:lastModifiedBy>Дмитрос Чернаков</cp:lastModifiedBy>
  <cp:revision>14</cp:revision>
  <dcterms:created xsi:type="dcterms:W3CDTF">2023-12-06T17:07:40Z</dcterms:created>
  <dcterms:modified xsi:type="dcterms:W3CDTF">2024-10-08T07:28:30Z</dcterms:modified>
</cp:coreProperties>
</file>