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5.jpg" ContentType="image/jpg"/>
  <Override PartName="/ppt/media/image46.jpg" ContentType="image/jpg"/>
  <Override PartName="/ppt/media/image47.jpg" ContentType="image/jpg"/>
  <Override PartName="/ppt/media/image49.jpg" ContentType="image/jpg"/>
  <Override PartName="/ppt/media/image59.jpg" ContentType="image/jpg"/>
  <Override PartName="/ppt/media/image129.jpg" ContentType="image/jpg"/>
  <Override PartName="/ppt/media/image146.jpg" ContentType="image/jpg"/>
  <Override PartName="/ppt/media/image160.jpg" ContentType="image/jpg"/>
  <Override PartName="/ppt/media/image167.jpg" ContentType="image/jpg"/>
  <Override PartName="/ppt/media/image168.jpg" ContentType="image/jpg"/>
  <Override PartName="/ppt/media/image173.jpg" ContentType="image/jpg"/>
  <Override PartName="/ppt/media/image174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83" r:id="rId3"/>
    <p:sldId id="389" r:id="rId4"/>
    <p:sldId id="429" r:id="rId5"/>
    <p:sldId id="344" r:id="rId6"/>
    <p:sldId id="434" r:id="rId7"/>
    <p:sldId id="330" r:id="rId8"/>
    <p:sldId id="394" r:id="rId9"/>
    <p:sldId id="356" r:id="rId10"/>
    <p:sldId id="431" r:id="rId11"/>
    <p:sldId id="290" r:id="rId12"/>
    <p:sldId id="432" r:id="rId13"/>
    <p:sldId id="377" r:id="rId14"/>
    <p:sldId id="378" r:id="rId15"/>
    <p:sldId id="386" r:id="rId16"/>
    <p:sldId id="426" r:id="rId17"/>
    <p:sldId id="472" r:id="rId18"/>
    <p:sldId id="473" r:id="rId19"/>
    <p:sldId id="474" r:id="rId20"/>
    <p:sldId id="479" r:id="rId21"/>
    <p:sldId id="482" r:id="rId22"/>
    <p:sldId id="393" r:id="rId23"/>
    <p:sldId id="315" r:id="rId24"/>
    <p:sldId id="358" r:id="rId25"/>
    <p:sldId id="357" r:id="rId26"/>
    <p:sldId id="259" r:id="rId2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04"/>
    <p:restoredTop sz="94674"/>
  </p:normalViewPr>
  <p:slideViewPr>
    <p:cSldViewPr>
      <p:cViewPr varScale="1">
        <p:scale>
          <a:sx n="108" d="100"/>
          <a:sy n="108" d="100"/>
        </p:scale>
        <p:origin x="111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E4B8B-F913-1A42-8EE3-E72D70DFFEE5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EB2EF-68B1-054C-9C75-E4A572C1B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484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2AF4B4-5806-784C-AA19-5B5158FA90F3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2473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EB2EF-68B1-054C-9C75-E4A572C1BD9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61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82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04.10.2021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663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55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video.1sept.ru/video/2498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55" Type="http://schemas.openxmlformats.org/officeDocument/2006/relationships/image" Target="../media/image87.png"/><Relationship Id="rId63" Type="http://schemas.openxmlformats.org/officeDocument/2006/relationships/image" Target="../media/image9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3" Type="http://schemas.openxmlformats.org/officeDocument/2006/relationships/image" Target="../media/image85.png"/><Relationship Id="rId58" Type="http://schemas.openxmlformats.org/officeDocument/2006/relationships/image" Target="../media/image90.png"/><Relationship Id="rId66" Type="http://schemas.openxmlformats.org/officeDocument/2006/relationships/image" Target="../media/image98.png"/><Relationship Id="rId5" Type="http://schemas.openxmlformats.org/officeDocument/2006/relationships/image" Target="../media/image37.png"/><Relationship Id="rId15" Type="http://schemas.openxmlformats.org/officeDocument/2006/relationships/image" Target="../media/image47.jp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57" Type="http://schemas.openxmlformats.org/officeDocument/2006/relationships/image" Target="../media/image89.png"/><Relationship Id="rId61" Type="http://schemas.openxmlformats.org/officeDocument/2006/relationships/image" Target="../media/image93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60" Type="http://schemas.openxmlformats.org/officeDocument/2006/relationships/image" Target="../media/image92.png"/><Relationship Id="rId65" Type="http://schemas.openxmlformats.org/officeDocument/2006/relationships/image" Target="../media/image9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g"/><Relationship Id="rId22" Type="http://schemas.openxmlformats.org/officeDocument/2006/relationships/image" Target="../media/image54.png"/><Relationship Id="rId27" Type="http://schemas.openxmlformats.org/officeDocument/2006/relationships/image" Target="../media/image59.jp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56" Type="http://schemas.openxmlformats.org/officeDocument/2006/relationships/image" Target="../media/image88.png"/><Relationship Id="rId64" Type="http://schemas.openxmlformats.org/officeDocument/2006/relationships/image" Target="../media/image96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35.jpg"/><Relationship Id="rId12" Type="http://schemas.openxmlformats.org/officeDocument/2006/relationships/image" Target="../media/image44.png"/><Relationship Id="rId17" Type="http://schemas.openxmlformats.org/officeDocument/2006/relationships/image" Target="../media/image49.jp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openxmlformats.org/officeDocument/2006/relationships/image" Target="../media/image91.png"/><Relationship Id="rId67" Type="http://schemas.openxmlformats.org/officeDocument/2006/relationships/image" Target="../media/image99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54" Type="http://schemas.openxmlformats.org/officeDocument/2006/relationships/image" Target="../media/image86.png"/><Relationship Id="rId62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26" Type="http://schemas.openxmlformats.org/officeDocument/2006/relationships/image" Target="../media/image124.png"/><Relationship Id="rId3" Type="http://schemas.openxmlformats.org/officeDocument/2006/relationships/image" Target="../media/image101.png"/><Relationship Id="rId21" Type="http://schemas.openxmlformats.org/officeDocument/2006/relationships/image" Target="../media/image119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5" Type="http://schemas.openxmlformats.org/officeDocument/2006/relationships/image" Target="../media/image123.pn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24" Type="http://schemas.openxmlformats.org/officeDocument/2006/relationships/image" Target="../media/image122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image" Target="../media/image121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9.jp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3" Type="http://schemas.openxmlformats.org/officeDocument/2006/relationships/image" Target="../media/image146.jp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2" Type="http://schemas.openxmlformats.org/officeDocument/2006/relationships/image" Target="../media/image145.png"/><Relationship Id="rId16" Type="http://schemas.openxmlformats.org/officeDocument/2006/relationships/image" Target="../media/image15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9.jpe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qtwLgkLo5E" TargetMode="External"/><Relationship Id="rId7" Type="http://schemas.openxmlformats.org/officeDocument/2006/relationships/image" Target="../media/image18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hyperlink" Target="https://www.youtube.com/watch?v=lCp908S9z28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191.emf"/><Relationship Id="rId18" Type="http://schemas.openxmlformats.org/officeDocument/2006/relationships/hyperlink" Target="https://www.instagram.com/pervoes/" TargetMode="External"/><Relationship Id="rId3" Type="http://schemas.openxmlformats.org/officeDocument/2006/relationships/image" Target="../media/image186.emf"/><Relationship Id="rId21" Type="http://schemas.openxmlformats.org/officeDocument/2006/relationships/image" Target="../media/image195.emf"/><Relationship Id="rId7" Type="http://schemas.openxmlformats.org/officeDocument/2006/relationships/image" Target="../media/image188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193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vk.com/digital.september" TargetMode="External"/><Relationship Id="rId20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190.emf"/><Relationship Id="rId5" Type="http://schemas.openxmlformats.org/officeDocument/2006/relationships/image" Target="../media/image187.emf"/><Relationship Id="rId15" Type="http://schemas.openxmlformats.org/officeDocument/2006/relationships/image" Target="../media/image192.emf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194.emf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189.emf"/><Relationship Id="rId14" Type="http://schemas.openxmlformats.org/officeDocument/2006/relationships/hyperlink" Target="https://www.facebook.com/digital.september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ECFAE-3803-F34D-98C2-9492A0024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699543"/>
            <a:ext cx="7918648" cy="2000796"/>
          </a:xfrm>
        </p:spPr>
        <p:txBody>
          <a:bodyPr>
            <a:normAutofit fontScale="90000"/>
          </a:bodyPr>
          <a:lstStyle/>
          <a:p>
            <a:b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u="sng" dirty="0">
                <a:hlinkClick r:id="rId2"/>
              </a:rPr>
              <a:t>Волшебная история Британских островов. Сказочные уроки английского языка для младшей и средней школы</a:t>
            </a:r>
            <a:br>
              <a:rPr lang="ru-RU" dirty="0"/>
            </a:br>
            <a:b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100" b="1" dirty="0">
                <a:solidFill>
                  <a:srgbClr val="7030A0"/>
                </a:solidFill>
                <a:cs typeface="Times New Roman" panose="02020603050405020304" pitchFamily="18" charset="0"/>
              </a:rPr>
            </a:br>
            <a:br>
              <a:rPr lang="ru-RU" sz="3100" b="1" dirty="0">
                <a:cs typeface="Times New Roman" panose="02020603050405020304" pitchFamily="18" charset="0"/>
              </a:rPr>
            </a:br>
            <a:endParaRPr lang="ru-RU" sz="31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DA2840-BFF9-CC40-84D2-F68600D28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2211710"/>
            <a:ext cx="4032448" cy="2376264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endParaRPr lang="ru-RU" sz="2000" b="1" spc="38">
              <a:solidFill>
                <a:srgbClr val="7030A0"/>
              </a:solidFill>
            </a:endParaRPr>
          </a:p>
          <a:p>
            <a:pPr>
              <a:lnSpc>
                <a:spcPct val="140000"/>
              </a:lnSpc>
            </a:pPr>
            <a:r>
              <a:rPr lang="ru-RU" sz="2000" b="1" spc="38">
                <a:solidFill>
                  <a:srgbClr val="7030A0"/>
                </a:solidFill>
              </a:rPr>
              <a:t>Марианна</a:t>
            </a:r>
            <a:r>
              <a:rPr lang="en-US" sz="2000" b="1" spc="38" dirty="0">
                <a:solidFill>
                  <a:srgbClr val="7030A0"/>
                </a:solidFill>
              </a:rPr>
              <a:t>  </a:t>
            </a:r>
            <a:r>
              <a:rPr lang="ru-RU" sz="2000" b="1" spc="38" dirty="0">
                <a:solidFill>
                  <a:srgbClr val="7030A0"/>
                </a:solidFill>
              </a:rPr>
              <a:t>Юрьевна</a:t>
            </a:r>
            <a:r>
              <a:rPr lang="en-US" sz="2000" b="1" spc="38" dirty="0">
                <a:solidFill>
                  <a:srgbClr val="7030A0"/>
                </a:solidFill>
              </a:rPr>
              <a:t> </a:t>
            </a:r>
            <a:r>
              <a:rPr lang="ru-RU" sz="2000" b="1" spc="38" dirty="0">
                <a:solidFill>
                  <a:srgbClr val="7030A0"/>
                </a:solidFill>
              </a:rPr>
              <a:t>Кауфман</a:t>
            </a:r>
            <a:br>
              <a:rPr lang="ru-RU" sz="2000" b="1" spc="38" dirty="0">
                <a:solidFill>
                  <a:srgbClr val="7030A0"/>
                </a:solidFill>
              </a:rPr>
            </a:br>
            <a:r>
              <a:rPr lang="ru-RU" sz="2000" b="1" spc="38" dirty="0">
                <a:solidFill>
                  <a:srgbClr val="7030A0"/>
                </a:solidFill>
              </a:rPr>
              <a:t>автор</a:t>
            </a:r>
            <a:r>
              <a:rPr lang="en-US" sz="2000" b="1" spc="38" dirty="0">
                <a:solidFill>
                  <a:srgbClr val="7030A0"/>
                </a:solidFill>
              </a:rPr>
              <a:t> </a:t>
            </a:r>
            <a:r>
              <a:rPr lang="ru-RU" sz="2000" b="1" spc="38" dirty="0">
                <a:solidFill>
                  <a:srgbClr val="7030A0"/>
                </a:solidFill>
              </a:rPr>
              <a:t>курса</a:t>
            </a:r>
            <a:r>
              <a:rPr lang="en-US" sz="2000" b="1" spc="38" dirty="0">
                <a:solidFill>
                  <a:srgbClr val="7030A0"/>
                </a:solidFill>
              </a:rPr>
              <a:t> </a:t>
            </a:r>
            <a:r>
              <a:rPr lang="ru-RU" sz="2000" b="1" spc="38" dirty="0">
                <a:solidFill>
                  <a:srgbClr val="7030A0"/>
                </a:solidFill>
              </a:rPr>
              <a:t>«</a:t>
            </a:r>
            <a:r>
              <a:rPr lang="en-US" sz="2000" b="1" spc="38" dirty="0">
                <a:solidFill>
                  <a:srgbClr val="7030A0"/>
                </a:solidFill>
              </a:rPr>
              <a:t>Happy English.</a:t>
            </a:r>
            <a:r>
              <a:rPr lang="ru-RU" sz="2000" b="1" spc="38" dirty="0">
                <a:solidFill>
                  <a:srgbClr val="7030A0"/>
                </a:solidFill>
              </a:rPr>
              <a:t> </a:t>
            </a:r>
            <a:r>
              <a:rPr lang="en-US" sz="2000" b="1" spc="38" dirty="0" err="1">
                <a:solidFill>
                  <a:srgbClr val="7030A0"/>
                </a:solidFill>
              </a:rPr>
              <a:t>ru</a:t>
            </a:r>
            <a:r>
              <a:rPr lang="ru-RU" sz="2000" b="1" spc="38" dirty="0">
                <a:solidFill>
                  <a:srgbClr val="7030A0"/>
                </a:solidFill>
              </a:rPr>
              <a:t>»</a:t>
            </a:r>
            <a:br>
              <a:rPr lang="en-US" sz="2000" b="1" spc="38" dirty="0">
                <a:solidFill>
                  <a:srgbClr val="7030A0"/>
                </a:solidFill>
              </a:rPr>
            </a:br>
            <a:r>
              <a:rPr lang="en-US" sz="2000" b="1" spc="38" dirty="0">
                <a:solidFill>
                  <a:srgbClr val="7030A0"/>
                </a:solidFill>
              </a:rPr>
              <a:t>Master  of Arts in Sociolinguistics University of Essex</a:t>
            </a:r>
            <a:endParaRPr lang="ru-RU" sz="2000" b="1" spc="38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18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78294" y="5564"/>
            <a:ext cx="3789263" cy="51371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3" name="object 3"/>
          <p:cNvSpPr txBox="1"/>
          <p:nvPr/>
        </p:nvSpPr>
        <p:spPr>
          <a:xfrm>
            <a:off x="2910568" y="4794251"/>
            <a:ext cx="112673" cy="114471"/>
          </a:xfrm>
          <a:prstGeom prst="rect">
            <a:avLst/>
          </a:prstGeom>
        </p:spPr>
        <p:txBody>
          <a:bodyPr vert="horz" wrap="square" lIns="0" tIns="6366" rIns="0" bIns="0" rtlCol="0">
            <a:spAutoFit/>
          </a:bodyPr>
          <a:lstStyle/>
          <a:p>
            <a:pPr marL="6365">
              <a:spcBef>
                <a:spcPts val="50"/>
              </a:spcBef>
            </a:pPr>
            <a:r>
              <a:rPr sz="702" spc="-18" dirty="0">
                <a:solidFill>
                  <a:srgbClr val="231F20"/>
                </a:solidFill>
                <a:latin typeface="Microsoft JhengHei"/>
                <a:cs typeface="Microsoft JhengHei"/>
              </a:rPr>
              <a:t>68</a:t>
            </a:r>
            <a:endParaRPr sz="702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76380" y="2603032"/>
            <a:ext cx="2943718" cy="20337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5" name="object 5"/>
          <p:cNvSpPr/>
          <p:nvPr/>
        </p:nvSpPr>
        <p:spPr>
          <a:xfrm>
            <a:off x="3091175" y="590917"/>
            <a:ext cx="224105" cy="10847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6" name="object 6"/>
          <p:cNvSpPr/>
          <p:nvPr/>
        </p:nvSpPr>
        <p:spPr>
          <a:xfrm>
            <a:off x="4102636" y="590917"/>
            <a:ext cx="952897" cy="1004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7" name="object 7"/>
          <p:cNvSpPr/>
          <p:nvPr/>
        </p:nvSpPr>
        <p:spPr>
          <a:xfrm>
            <a:off x="6001104" y="590917"/>
            <a:ext cx="225053" cy="10847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8" name="object 8"/>
          <p:cNvSpPr/>
          <p:nvPr/>
        </p:nvSpPr>
        <p:spPr>
          <a:xfrm>
            <a:off x="3312224" y="1576190"/>
            <a:ext cx="2691935" cy="994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9" name="object 9"/>
          <p:cNvSpPr/>
          <p:nvPr/>
        </p:nvSpPr>
        <p:spPr>
          <a:xfrm>
            <a:off x="2988165" y="2511957"/>
            <a:ext cx="1294125" cy="9739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0" name="object 10"/>
          <p:cNvSpPr/>
          <p:nvPr/>
        </p:nvSpPr>
        <p:spPr>
          <a:xfrm>
            <a:off x="3176380" y="3388828"/>
            <a:ext cx="840166" cy="970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1" name="object 11"/>
          <p:cNvSpPr/>
          <p:nvPr/>
        </p:nvSpPr>
        <p:spPr>
          <a:xfrm>
            <a:off x="4464273" y="3389528"/>
            <a:ext cx="70761" cy="963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2" name="object 12"/>
          <p:cNvSpPr/>
          <p:nvPr/>
        </p:nvSpPr>
        <p:spPr>
          <a:xfrm>
            <a:off x="4454941" y="2459886"/>
            <a:ext cx="1018209" cy="10642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3" name="object 13"/>
          <p:cNvSpPr/>
          <p:nvPr/>
        </p:nvSpPr>
        <p:spPr>
          <a:xfrm>
            <a:off x="5055534" y="316573"/>
            <a:ext cx="995432" cy="4601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4" name="object 14"/>
          <p:cNvSpPr/>
          <p:nvPr/>
        </p:nvSpPr>
        <p:spPr>
          <a:xfrm>
            <a:off x="3093995" y="2530245"/>
            <a:ext cx="1185564" cy="2149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5" name="object 15"/>
          <p:cNvSpPr/>
          <p:nvPr/>
        </p:nvSpPr>
        <p:spPr>
          <a:xfrm>
            <a:off x="3093995" y="2743930"/>
            <a:ext cx="82385" cy="6448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6" name="object 16"/>
          <p:cNvSpPr/>
          <p:nvPr/>
        </p:nvSpPr>
        <p:spPr>
          <a:xfrm>
            <a:off x="3176380" y="2603032"/>
            <a:ext cx="656674" cy="59008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7" name="object 17"/>
          <p:cNvSpPr/>
          <p:nvPr/>
        </p:nvSpPr>
        <p:spPr>
          <a:xfrm>
            <a:off x="3831775" y="2603031"/>
            <a:ext cx="436904" cy="7857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8" name="object 18"/>
          <p:cNvSpPr/>
          <p:nvPr/>
        </p:nvSpPr>
        <p:spPr>
          <a:xfrm>
            <a:off x="3176380" y="3191828"/>
            <a:ext cx="656674" cy="1969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9" name="object 19"/>
          <p:cNvSpPr/>
          <p:nvPr/>
        </p:nvSpPr>
        <p:spPr>
          <a:xfrm>
            <a:off x="4535817" y="3309715"/>
            <a:ext cx="223462" cy="7911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0" name="object 20"/>
          <p:cNvSpPr/>
          <p:nvPr/>
        </p:nvSpPr>
        <p:spPr>
          <a:xfrm>
            <a:off x="4432126" y="3280904"/>
            <a:ext cx="15462" cy="388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1" name="object 21"/>
          <p:cNvSpPr/>
          <p:nvPr/>
        </p:nvSpPr>
        <p:spPr>
          <a:xfrm>
            <a:off x="4715375" y="3323236"/>
            <a:ext cx="43904" cy="3217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2" name="object 22"/>
          <p:cNvSpPr/>
          <p:nvPr/>
        </p:nvSpPr>
        <p:spPr>
          <a:xfrm>
            <a:off x="4447499" y="3283202"/>
            <a:ext cx="177438" cy="10562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3" name="object 23"/>
          <p:cNvSpPr/>
          <p:nvPr/>
        </p:nvSpPr>
        <p:spPr>
          <a:xfrm>
            <a:off x="4554710" y="3305418"/>
            <a:ext cx="57196" cy="8341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4" name="object 24"/>
          <p:cNvSpPr/>
          <p:nvPr/>
        </p:nvSpPr>
        <p:spPr>
          <a:xfrm>
            <a:off x="4677995" y="3317646"/>
            <a:ext cx="81284" cy="532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5" name="object 25"/>
          <p:cNvSpPr/>
          <p:nvPr/>
        </p:nvSpPr>
        <p:spPr>
          <a:xfrm>
            <a:off x="4445571" y="3284990"/>
            <a:ext cx="28263" cy="533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6" name="object 26"/>
          <p:cNvSpPr/>
          <p:nvPr/>
        </p:nvSpPr>
        <p:spPr>
          <a:xfrm>
            <a:off x="3111666" y="362642"/>
            <a:ext cx="899024" cy="1695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7" name="object 27"/>
          <p:cNvSpPr txBox="1"/>
          <p:nvPr/>
        </p:nvSpPr>
        <p:spPr>
          <a:xfrm>
            <a:off x="3262229" y="365709"/>
            <a:ext cx="584055" cy="142365"/>
          </a:xfrm>
          <a:prstGeom prst="rect">
            <a:avLst/>
          </a:prstGeom>
        </p:spPr>
        <p:txBody>
          <a:bodyPr vert="horz" wrap="square" lIns="0" tIns="7320" rIns="0" bIns="0" rtlCol="0">
            <a:spAutoFit/>
          </a:bodyPr>
          <a:lstStyle/>
          <a:p>
            <a:pPr marL="6365">
              <a:spcBef>
                <a:spcPts val="57"/>
              </a:spcBef>
            </a:pPr>
            <a:r>
              <a:rPr sz="877" spc="30" dirty="0">
                <a:solidFill>
                  <a:srgbClr val="FFFFFF"/>
                </a:solidFill>
                <a:latin typeface="Lucida Sans"/>
                <a:cs typeface="Lucida Sans"/>
              </a:rPr>
              <a:t>Lesson</a:t>
            </a:r>
            <a:r>
              <a:rPr sz="877" spc="-53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77" spc="-15" dirty="0">
                <a:solidFill>
                  <a:srgbClr val="FFFFFF"/>
                </a:solidFill>
                <a:latin typeface="Lucida Sans"/>
                <a:cs typeface="Lucida Sans"/>
              </a:rPr>
              <a:t>19</a:t>
            </a:r>
            <a:endParaRPr sz="877">
              <a:latin typeface="Lucida Sans"/>
              <a:cs typeface="Lucida San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111265" y="551939"/>
            <a:ext cx="991371" cy="26618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9" name="object 29"/>
          <p:cNvSpPr/>
          <p:nvPr/>
        </p:nvSpPr>
        <p:spPr>
          <a:xfrm>
            <a:off x="3191868" y="691355"/>
            <a:ext cx="910768" cy="12677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30" name="object 30"/>
          <p:cNvSpPr txBox="1"/>
          <p:nvPr/>
        </p:nvSpPr>
        <p:spPr>
          <a:xfrm>
            <a:off x="3357529" y="876661"/>
            <a:ext cx="2707976" cy="244827"/>
          </a:xfrm>
          <a:prstGeom prst="rect">
            <a:avLst/>
          </a:prstGeom>
        </p:spPr>
        <p:txBody>
          <a:bodyPr vert="horz" wrap="square" lIns="0" tIns="6366" rIns="0" bIns="0" rtlCol="0">
            <a:spAutoFit/>
          </a:bodyPr>
          <a:lstStyle/>
          <a:p>
            <a:pPr marL="6365" marR="2546">
              <a:lnSpc>
                <a:spcPct val="105600"/>
              </a:lnSpc>
              <a:spcBef>
                <a:spcPts val="50"/>
              </a:spcBef>
            </a:pPr>
            <a:r>
              <a:rPr sz="752" spc="-38" dirty="0">
                <a:solidFill>
                  <a:srgbClr val="231F20"/>
                </a:solidFill>
                <a:latin typeface="Bookman Old Style"/>
                <a:cs typeface="Bookman Old Style"/>
              </a:rPr>
              <a:t>Моргана </a:t>
            </a: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продолжает </a:t>
            </a:r>
            <a:r>
              <a:rPr sz="752" spc="-35" dirty="0">
                <a:solidFill>
                  <a:srgbClr val="231F20"/>
                </a:solidFill>
                <a:latin typeface="Bookman Old Style"/>
                <a:cs typeface="Bookman Old Style"/>
              </a:rPr>
              <a:t>оставаться </a:t>
            </a:r>
            <a:r>
              <a:rPr sz="752" spc="-33" dirty="0">
                <a:solidFill>
                  <a:srgbClr val="231F20"/>
                </a:solidFill>
                <a:latin typeface="Bookman Old Style"/>
                <a:cs typeface="Bookman Old Style"/>
              </a:rPr>
              <a:t>неуловимой. </a:t>
            </a:r>
            <a:r>
              <a:rPr sz="752" spc="-35" dirty="0">
                <a:solidFill>
                  <a:srgbClr val="231F20"/>
                </a:solidFill>
                <a:latin typeface="Bookman Old Style"/>
                <a:cs typeface="Bookman Old Style"/>
              </a:rPr>
              <a:t>Перед тем  </a:t>
            </a:r>
            <a:r>
              <a:rPr sz="752" spc="-18" dirty="0">
                <a:solidFill>
                  <a:srgbClr val="231F20"/>
                </a:solidFill>
                <a:latin typeface="Bookman Old Style"/>
                <a:cs typeface="Bookman Old Style"/>
              </a:rPr>
              <a:t>как  </a:t>
            </a:r>
            <a:r>
              <a:rPr sz="752" spc="-38" dirty="0">
                <a:solidFill>
                  <a:srgbClr val="231F20"/>
                </a:solidFill>
                <a:latin typeface="Bookman Old Style"/>
                <a:cs typeface="Bookman Old Style"/>
              </a:rPr>
              <a:t>прочитать  </a:t>
            </a:r>
            <a:r>
              <a:rPr sz="752" spc="-45" dirty="0">
                <a:solidFill>
                  <a:srgbClr val="231F20"/>
                </a:solidFill>
                <a:latin typeface="Bookman Old Style"/>
                <a:cs typeface="Bookman Old Style"/>
              </a:rPr>
              <a:t>новое   </a:t>
            </a:r>
            <a:r>
              <a:rPr sz="752" spc="-20" dirty="0">
                <a:solidFill>
                  <a:srgbClr val="231F20"/>
                </a:solidFill>
                <a:latin typeface="Bookman Old Style"/>
                <a:cs typeface="Bookman Old Style"/>
              </a:rPr>
              <a:t>заклинание,</a:t>
            </a:r>
            <a:r>
              <a:rPr sz="752" spc="178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33" dirty="0">
                <a:solidFill>
                  <a:srgbClr val="231F20"/>
                </a:solidFill>
                <a:latin typeface="Bookman Old Style"/>
                <a:cs typeface="Bookman Old Style"/>
              </a:rPr>
              <a:t>запомни:</a:t>
            </a:r>
            <a:endParaRPr sz="752">
              <a:latin typeface="Bookman Old Style"/>
              <a:cs typeface="Bookman Old Styl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63895" y="1167415"/>
            <a:ext cx="2431704" cy="119594"/>
          </a:xfrm>
          <a:prstGeom prst="rect">
            <a:avLst/>
          </a:prstGeom>
          <a:solidFill>
            <a:srgbClr val="FFFAC2"/>
          </a:solidFill>
        </p:spPr>
        <p:txBody>
          <a:bodyPr vert="horz" wrap="square" lIns="0" tIns="3819" rIns="0" bIns="0" rtlCol="0">
            <a:spAutoFit/>
          </a:bodyPr>
          <a:lstStyle/>
          <a:p>
            <a:pPr marL="108209">
              <a:spcBef>
                <a:spcPts val="30"/>
              </a:spcBef>
            </a:pP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Буква  </a:t>
            </a:r>
            <a:r>
              <a:rPr sz="752" b="1" spc="45" dirty="0">
                <a:solidFill>
                  <a:srgbClr val="231F20"/>
                </a:solidFill>
                <a:latin typeface="Book Antiqua"/>
                <a:cs typeface="Book Antiqua"/>
              </a:rPr>
              <a:t>a  </a:t>
            </a:r>
            <a:r>
              <a:rPr sz="752" spc="-45" dirty="0">
                <a:solidFill>
                  <a:srgbClr val="231F20"/>
                </a:solidFill>
                <a:latin typeface="Bookman Old Style"/>
                <a:cs typeface="Bookman Old Style"/>
              </a:rPr>
              <a:t>перед   </a:t>
            </a:r>
            <a:r>
              <a:rPr sz="752" b="1" spc="13" dirty="0">
                <a:solidFill>
                  <a:srgbClr val="231F20"/>
                </a:solidFill>
                <a:latin typeface="Book Antiqua"/>
                <a:cs typeface="Book Antiqua"/>
              </a:rPr>
              <a:t>ss,  sk,  </a:t>
            </a:r>
            <a:r>
              <a:rPr sz="752" b="1" spc="38" dirty="0">
                <a:solidFill>
                  <a:srgbClr val="231F20"/>
                </a:solidFill>
                <a:latin typeface="Book Antiqua"/>
                <a:cs typeface="Book Antiqua"/>
              </a:rPr>
              <a:t>st  </a:t>
            </a:r>
            <a:r>
              <a:rPr sz="752" spc="-38" dirty="0">
                <a:solidFill>
                  <a:srgbClr val="231F20"/>
                </a:solidFill>
                <a:latin typeface="Bookman Old Style"/>
                <a:cs typeface="Bookman Old Style"/>
              </a:rPr>
              <a:t>обозначает  </a:t>
            </a:r>
            <a:r>
              <a:rPr sz="752" spc="-20" dirty="0">
                <a:solidFill>
                  <a:srgbClr val="231F20"/>
                </a:solidFill>
                <a:latin typeface="Bookman Old Style"/>
                <a:cs typeface="Bookman Old Style"/>
              </a:rPr>
              <a:t>звук </a:t>
            </a:r>
            <a:r>
              <a:rPr sz="752" spc="53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43" dirty="0">
                <a:solidFill>
                  <a:srgbClr val="231F20"/>
                </a:solidFill>
                <a:latin typeface="Book Antiqua"/>
                <a:cs typeface="Book Antiqua"/>
              </a:rPr>
              <a:t>[¾]</a:t>
            </a:r>
            <a:r>
              <a:rPr sz="752" spc="-43" dirty="0">
                <a:solidFill>
                  <a:srgbClr val="231F20"/>
                </a:solidFill>
                <a:latin typeface="Bookman Old Style"/>
                <a:cs typeface="Bookman Old Style"/>
              </a:rPr>
              <a:t>.</a:t>
            </a:r>
            <a:endParaRPr sz="752">
              <a:latin typeface="Bookman Old Style"/>
              <a:cs typeface="Bookman Old Style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112678" y="1680168"/>
            <a:ext cx="204244" cy="14229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33" name="object 33"/>
          <p:cNvSpPr/>
          <p:nvPr/>
        </p:nvSpPr>
        <p:spPr>
          <a:xfrm>
            <a:off x="3112678" y="2281773"/>
            <a:ext cx="204244" cy="14229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34" name="object 34"/>
          <p:cNvSpPr txBox="1"/>
          <p:nvPr/>
        </p:nvSpPr>
        <p:spPr>
          <a:xfrm>
            <a:off x="3177771" y="1339386"/>
            <a:ext cx="2824469" cy="1866937"/>
          </a:xfrm>
          <a:prstGeom prst="rect">
            <a:avLst/>
          </a:prstGeom>
        </p:spPr>
        <p:txBody>
          <a:bodyPr vert="horz" wrap="square" lIns="0" tIns="6366" rIns="0" bIns="0" rtlCol="0">
            <a:spAutoFit/>
          </a:bodyPr>
          <a:lstStyle/>
          <a:p>
            <a:pPr marL="294074">
              <a:spcBef>
                <a:spcPts val="50"/>
              </a:spcBef>
            </a:pPr>
            <a:r>
              <a:rPr sz="752" i="1" spc="-18" dirty="0">
                <a:solidFill>
                  <a:srgbClr val="231F20"/>
                </a:solidFill>
                <a:latin typeface="Bookman Old Style"/>
                <a:cs typeface="Bookman Old Style"/>
              </a:rPr>
              <a:t>Например:  </a:t>
            </a: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class,  </a:t>
            </a:r>
            <a:r>
              <a:rPr sz="752" spc="-3" dirty="0">
                <a:solidFill>
                  <a:srgbClr val="231F20"/>
                </a:solidFill>
                <a:latin typeface="Bookman Old Style"/>
                <a:cs typeface="Bookman Old Style"/>
              </a:rPr>
              <a:t>fast, </a:t>
            </a:r>
            <a:r>
              <a:rPr sz="752" spc="63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38" dirty="0">
                <a:solidFill>
                  <a:srgbClr val="231F20"/>
                </a:solidFill>
                <a:latin typeface="Bookman Old Style"/>
                <a:cs typeface="Bookman Old Style"/>
              </a:rPr>
              <a:t>mask.</a:t>
            </a:r>
            <a:endParaRPr sz="752">
              <a:latin typeface="Bookman Old Style"/>
              <a:cs typeface="Bookman Old Style"/>
            </a:endParaRPr>
          </a:p>
          <a:p>
            <a:pPr>
              <a:lnSpc>
                <a:spcPct val="100000"/>
              </a:lnSpc>
            </a:pPr>
            <a:endParaRPr sz="852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727">
              <a:latin typeface="Times New Roman"/>
              <a:cs typeface="Times New Roman"/>
            </a:endParaRPr>
          </a:p>
          <a:p>
            <a:pPr marL="185865" marR="372048" indent="-179500">
              <a:lnSpc>
                <a:spcPct val="103800"/>
              </a:lnSpc>
              <a:buClr>
                <a:srgbClr val="FFFFFF"/>
              </a:buClr>
              <a:buSzPct val="96666"/>
              <a:buFont typeface="Lucida Sans"/>
              <a:buAutoNum type="arabicPlain"/>
              <a:tabLst>
                <a:tab pos="185865" algn="l"/>
                <a:tab pos="186183" algn="l"/>
              </a:tabLst>
            </a:pPr>
            <a:r>
              <a:rPr sz="1128" spc="-45" baseline="1851" dirty="0">
                <a:solidFill>
                  <a:srgbClr val="231F20"/>
                </a:solidFill>
                <a:latin typeface="Bookman Old Style"/>
                <a:cs typeface="Bookman Old Style"/>
              </a:rPr>
              <a:t>Прочитай эти </a:t>
            </a:r>
            <a:r>
              <a:rPr sz="1128" spc="-34" baseline="1851" dirty="0">
                <a:solidFill>
                  <a:srgbClr val="231F20"/>
                </a:solidFill>
                <a:latin typeface="Bookman Old Style"/>
                <a:cs typeface="Bookman Old Style"/>
              </a:rPr>
              <a:t>слова, </a:t>
            </a:r>
            <a:r>
              <a:rPr sz="1128" spc="-56" baseline="1851" dirty="0">
                <a:solidFill>
                  <a:srgbClr val="231F20"/>
                </a:solidFill>
                <a:latin typeface="Bookman Old Style"/>
                <a:cs typeface="Bookman Old Style"/>
              </a:rPr>
              <a:t>затем </a:t>
            </a:r>
            <a:r>
              <a:rPr sz="1128" spc="-26" baseline="1851" dirty="0">
                <a:solidFill>
                  <a:srgbClr val="231F20"/>
                </a:solidFill>
                <a:latin typeface="Bookman Old Style"/>
                <a:cs typeface="Bookman Old Style"/>
              </a:rPr>
              <a:t>послушай </a:t>
            </a:r>
            <a:r>
              <a:rPr sz="1128" spc="-60" baseline="1851" dirty="0">
                <a:solidFill>
                  <a:srgbClr val="231F20"/>
                </a:solidFill>
                <a:latin typeface="Bookman Old Style"/>
                <a:cs typeface="Bookman Old Style"/>
              </a:rPr>
              <a:t>Седрика </a:t>
            </a:r>
            <a:r>
              <a:rPr sz="752" spc="-40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20" dirty="0">
                <a:solidFill>
                  <a:srgbClr val="231F20"/>
                </a:solidFill>
                <a:latin typeface="Bookman Old Style"/>
                <a:cs typeface="Bookman Old Style"/>
              </a:rPr>
              <a:t>и  </a:t>
            </a:r>
            <a:r>
              <a:rPr sz="752" spc="-45" dirty="0">
                <a:solidFill>
                  <a:srgbClr val="231F20"/>
                </a:solidFill>
                <a:latin typeface="Bookman Old Style"/>
                <a:cs typeface="Bookman Old Style"/>
              </a:rPr>
              <a:t>повтори   </a:t>
            </a: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за</a:t>
            </a:r>
            <a:r>
              <a:rPr sz="752" spc="90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ним.</a:t>
            </a:r>
            <a:endParaRPr sz="752">
              <a:latin typeface="Bookman Old Style"/>
              <a:cs typeface="Bookman Old Style"/>
            </a:endParaRPr>
          </a:p>
          <a:p>
            <a:pPr marL="185865" marR="2546">
              <a:lnSpc>
                <a:spcPct val="105600"/>
              </a:lnSpc>
              <a:spcBef>
                <a:spcPts val="281"/>
              </a:spcBef>
            </a:pPr>
            <a:r>
              <a:rPr sz="752" spc="-23" dirty="0">
                <a:solidFill>
                  <a:srgbClr val="231F20"/>
                </a:solidFill>
                <a:latin typeface="Bookman Old Style"/>
                <a:cs typeface="Bookman Old Style"/>
              </a:rPr>
              <a:t>past, </a:t>
            </a: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class, </a:t>
            </a:r>
            <a:r>
              <a:rPr sz="752" spc="-18" dirty="0">
                <a:solidFill>
                  <a:srgbClr val="231F20"/>
                </a:solidFill>
                <a:latin typeface="Bookman Old Style"/>
                <a:cs typeface="Bookman Old Style"/>
              </a:rPr>
              <a:t>grass, </a:t>
            </a:r>
            <a:r>
              <a:rPr sz="752" spc="-5" dirty="0">
                <a:solidFill>
                  <a:srgbClr val="231F20"/>
                </a:solidFill>
                <a:latin typeface="Bookman Old Style"/>
                <a:cs typeface="Bookman Old Style"/>
              </a:rPr>
              <a:t>flask, </a:t>
            </a:r>
            <a:r>
              <a:rPr sz="752" spc="-23" dirty="0">
                <a:solidFill>
                  <a:srgbClr val="231F20"/>
                </a:solidFill>
                <a:latin typeface="Bookman Old Style"/>
                <a:cs typeface="Bookman Old Style"/>
              </a:rPr>
              <a:t>blast, </a:t>
            </a:r>
            <a:r>
              <a:rPr sz="752" spc="-33" dirty="0">
                <a:solidFill>
                  <a:srgbClr val="231F20"/>
                </a:solidFill>
                <a:latin typeface="Bookman Old Style"/>
                <a:cs typeface="Bookman Old Style"/>
              </a:rPr>
              <a:t>basket, </a:t>
            </a:r>
            <a:r>
              <a:rPr sz="752" spc="-23" dirty="0">
                <a:solidFill>
                  <a:srgbClr val="231F20"/>
                </a:solidFill>
                <a:latin typeface="Bookman Old Style"/>
                <a:cs typeface="Bookman Old Style"/>
              </a:rPr>
              <a:t>cast, </a:t>
            </a:r>
            <a:r>
              <a:rPr sz="752" spc="-13" dirty="0">
                <a:solidFill>
                  <a:srgbClr val="231F20"/>
                </a:solidFill>
                <a:latin typeface="Bookman Old Style"/>
                <a:cs typeface="Bookman Old Style"/>
              </a:rPr>
              <a:t>last, </a:t>
            </a:r>
            <a:r>
              <a:rPr sz="752" spc="-10" dirty="0">
                <a:solidFill>
                  <a:srgbClr val="231F20"/>
                </a:solidFill>
                <a:latin typeface="Bookman Old Style"/>
                <a:cs typeface="Bookman Old Style"/>
              </a:rPr>
              <a:t>vast,  </a:t>
            </a:r>
            <a:r>
              <a:rPr sz="752" spc="-35" dirty="0">
                <a:solidFill>
                  <a:srgbClr val="231F20"/>
                </a:solidFill>
                <a:latin typeface="Bookman Old Style"/>
                <a:cs typeface="Bookman Old Style"/>
              </a:rPr>
              <a:t>pass,  </a:t>
            </a:r>
            <a:r>
              <a:rPr sz="752" spc="-20" dirty="0">
                <a:solidFill>
                  <a:srgbClr val="231F20"/>
                </a:solidFill>
                <a:latin typeface="Bookman Old Style"/>
                <a:cs typeface="Bookman Old Style"/>
              </a:rPr>
              <a:t>task, </a:t>
            </a:r>
            <a:r>
              <a:rPr sz="752" spc="20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glass</a:t>
            </a:r>
            <a:endParaRPr sz="752">
              <a:latin typeface="Bookman Old Style"/>
              <a:cs typeface="Bookman Old Style"/>
            </a:endParaRPr>
          </a:p>
          <a:p>
            <a:pPr marL="185865" marR="318262" indent="-177908">
              <a:lnSpc>
                <a:spcPct val="104700"/>
              </a:lnSpc>
              <a:spcBef>
                <a:spcPts val="579"/>
              </a:spcBef>
              <a:buClr>
                <a:srgbClr val="FFFFFF"/>
              </a:buClr>
              <a:buSzPct val="96666"/>
              <a:buFont typeface="Lucida Sans"/>
              <a:buAutoNum type="arabicPlain" startAt="2"/>
              <a:tabLst>
                <a:tab pos="185865" algn="l"/>
                <a:tab pos="186183" algn="l"/>
              </a:tabLst>
            </a:pPr>
            <a:r>
              <a:rPr sz="752" spc="-10" dirty="0">
                <a:solidFill>
                  <a:srgbClr val="231F20"/>
                </a:solidFill>
                <a:latin typeface="Bookman Old Style"/>
                <a:cs typeface="Bookman Old Style"/>
              </a:rPr>
              <a:t>Помоги </a:t>
            </a:r>
            <a:r>
              <a:rPr sz="752" spc="3" dirty="0">
                <a:solidFill>
                  <a:srgbClr val="231F20"/>
                </a:solidFill>
                <a:latin typeface="Bookman Old Style"/>
                <a:cs typeface="Bookman Old Style"/>
              </a:rPr>
              <a:t>Ане </a:t>
            </a:r>
            <a:r>
              <a:rPr sz="752" spc="-20" dirty="0">
                <a:solidFill>
                  <a:srgbClr val="231F20"/>
                </a:solidFill>
                <a:latin typeface="Bookman Old Style"/>
                <a:cs typeface="Bookman Old Style"/>
              </a:rPr>
              <a:t>правильно 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прочитать </a:t>
            </a:r>
            <a:r>
              <a:rPr sz="752" dirty="0">
                <a:solidFill>
                  <a:srgbClr val="231F20"/>
                </a:solidFill>
                <a:latin typeface="Bookman Old Style"/>
                <a:cs typeface="Bookman Old Style"/>
              </a:rPr>
              <a:t>вслух </a:t>
            </a:r>
            <a:r>
              <a:rPr sz="752" spc="-33" dirty="0">
                <a:solidFill>
                  <a:srgbClr val="231F20"/>
                </a:solidFill>
                <a:latin typeface="Bookman Old Style"/>
                <a:cs typeface="Bookman Old Style"/>
              </a:rPr>
              <a:t>новое  </a:t>
            </a:r>
            <a:r>
              <a:rPr sz="752" spc="-13" dirty="0">
                <a:solidFill>
                  <a:srgbClr val="231F20"/>
                </a:solidFill>
                <a:latin typeface="Bookman Old Style"/>
                <a:cs typeface="Bookman Old Style"/>
              </a:rPr>
              <a:t>заклинание.</a:t>
            </a:r>
            <a:endParaRPr sz="752">
              <a:latin typeface="Bookman Old Style"/>
              <a:cs typeface="Bookman Old Style"/>
            </a:endParaRPr>
          </a:p>
          <a:p>
            <a:pPr>
              <a:spcBef>
                <a:spcPts val="13"/>
              </a:spcBef>
            </a:pPr>
            <a:endParaRPr sz="1128">
              <a:latin typeface="Times New Roman"/>
              <a:cs typeface="Times New Roman"/>
            </a:endParaRPr>
          </a:p>
          <a:p>
            <a:pPr marL="185865" marR="1850694" algn="just">
              <a:lnSpc>
                <a:spcPct val="105600"/>
              </a:lnSpc>
            </a:pP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Task </a:t>
            </a:r>
            <a:r>
              <a:rPr sz="752" spc="-43" dirty="0">
                <a:solidFill>
                  <a:srgbClr val="231F20"/>
                </a:solidFill>
                <a:latin typeface="Bookman Old Style"/>
                <a:cs typeface="Bookman Old Style"/>
              </a:rPr>
              <a:t>and </a:t>
            </a:r>
            <a:r>
              <a:rPr sz="752" spc="-5" dirty="0">
                <a:solidFill>
                  <a:srgbClr val="231F20"/>
                </a:solidFill>
                <a:latin typeface="Bookman Old Style"/>
                <a:cs typeface="Bookman Old Style"/>
              </a:rPr>
              <a:t>flask,  </a:t>
            </a:r>
            <a:r>
              <a:rPr sz="752" spc="-40" dirty="0">
                <a:solidFill>
                  <a:srgbClr val="231F20"/>
                </a:solidFill>
                <a:latin typeface="Bookman Old Style"/>
                <a:cs typeface="Bookman Old Style"/>
              </a:rPr>
              <a:t>Glass </a:t>
            </a:r>
            <a:r>
              <a:rPr sz="752" spc="-43" dirty="0">
                <a:solidFill>
                  <a:srgbClr val="231F20"/>
                </a:solidFill>
                <a:latin typeface="Bookman Old Style"/>
                <a:cs typeface="Bookman Old Style"/>
              </a:rPr>
              <a:t>and </a:t>
            </a: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class.  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Fast </a:t>
            </a:r>
            <a:r>
              <a:rPr sz="752" spc="-45" dirty="0">
                <a:solidFill>
                  <a:srgbClr val="231F20"/>
                </a:solidFill>
                <a:latin typeface="Bookman Old Style"/>
                <a:cs typeface="Bookman Old Style"/>
              </a:rPr>
              <a:t>and </a:t>
            </a:r>
            <a:r>
              <a:rPr sz="752" spc="-33" dirty="0">
                <a:solidFill>
                  <a:srgbClr val="231F20"/>
                </a:solidFill>
                <a:latin typeface="Bookman Old Style"/>
                <a:cs typeface="Bookman Old Style"/>
              </a:rPr>
              <a:t>basket,  </a:t>
            </a:r>
            <a:r>
              <a:rPr sz="752" spc="-23" dirty="0">
                <a:solidFill>
                  <a:srgbClr val="231F20"/>
                </a:solidFill>
                <a:latin typeface="Bookman Old Style"/>
                <a:cs typeface="Bookman Old Style"/>
              </a:rPr>
              <a:t>Blast  </a:t>
            </a:r>
            <a:r>
              <a:rPr sz="752" spc="-43" dirty="0">
                <a:solidFill>
                  <a:srgbClr val="231F20"/>
                </a:solidFill>
                <a:latin typeface="Bookman Old Style"/>
                <a:cs typeface="Bookman Old Style"/>
              </a:rPr>
              <a:t>and </a:t>
            </a:r>
            <a:r>
              <a:rPr sz="752" spc="15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33" dirty="0">
                <a:solidFill>
                  <a:srgbClr val="231F20"/>
                </a:solidFill>
                <a:latin typeface="Bookman Old Style"/>
                <a:cs typeface="Bookman Old Style"/>
              </a:rPr>
              <a:t>ask.</a:t>
            </a:r>
            <a:endParaRPr sz="752">
              <a:latin typeface="Bookman Old Style"/>
              <a:cs typeface="Bookman Old Style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282290" y="2400557"/>
            <a:ext cx="843737" cy="20247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36" name="object 36"/>
          <p:cNvSpPr/>
          <p:nvPr/>
        </p:nvSpPr>
        <p:spPr>
          <a:xfrm>
            <a:off x="4895016" y="3257039"/>
            <a:ext cx="112953" cy="10806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37" name="object 37"/>
          <p:cNvSpPr/>
          <p:nvPr/>
        </p:nvSpPr>
        <p:spPr>
          <a:xfrm>
            <a:off x="5014818" y="2603032"/>
            <a:ext cx="94616" cy="15011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38" name="object 38"/>
          <p:cNvSpPr/>
          <p:nvPr/>
        </p:nvSpPr>
        <p:spPr>
          <a:xfrm>
            <a:off x="4759280" y="2603031"/>
            <a:ext cx="120452" cy="7386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39" name="object 39"/>
          <p:cNvSpPr/>
          <p:nvPr/>
        </p:nvSpPr>
        <p:spPr>
          <a:xfrm>
            <a:off x="4279559" y="2511957"/>
            <a:ext cx="255475" cy="1828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40" name="object 40"/>
          <p:cNvSpPr/>
          <p:nvPr/>
        </p:nvSpPr>
        <p:spPr>
          <a:xfrm>
            <a:off x="4759280" y="2484166"/>
            <a:ext cx="337739" cy="86591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41" name="object 41"/>
          <p:cNvSpPr/>
          <p:nvPr/>
        </p:nvSpPr>
        <p:spPr>
          <a:xfrm>
            <a:off x="4537835" y="2435562"/>
            <a:ext cx="83944" cy="9468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42" name="object 42"/>
          <p:cNvSpPr/>
          <p:nvPr/>
        </p:nvSpPr>
        <p:spPr>
          <a:xfrm>
            <a:off x="4888430" y="3250953"/>
            <a:ext cx="118004" cy="10316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43" name="object 43"/>
          <p:cNvSpPr/>
          <p:nvPr/>
        </p:nvSpPr>
        <p:spPr>
          <a:xfrm>
            <a:off x="4759280" y="2486220"/>
            <a:ext cx="362559" cy="29317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44" name="object 44"/>
          <p:cNvSpPr/>
          <p:nvPr/>
        </p:nvSpPr>
        <p:spPr>
          <a:xfrm>
            <a:off x="4513532" y="2446931"/>
            <a:ext cx="139172" cy="8331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45" name="object 45"/>
          <p:cNvSpPr/>
          <p:nvPr/>
        </p:nvSpPr>
        <p:spPr>
          <a:xfrm>
            <a:off x="4621780" y="2530246"/>
            <a:ext cx="137500" cy="7278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46" name="object 46"/>
          <p:cNvSpPr/>
          <p:nvPr/>
        </p:nvSpPr>
        <p:spPr>
          <a:xfrm>
            <a:off x="4535035" y="2530246"/>
            <a:ext cx="2800" cy="1153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47" name="object 47"/>
          <p:cNvSpPr/>
          <p:nvPr/>
        </p:nvSpPr>
        <p:spPr>
          <a:xfrm>
            <a:off x="4682191" y="3282445"/>
            <a:ext cx="33184" cy="4079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48" name="object 48"/>
          <p:cNvSpPr/>
          <p:nvPr/>
        </p:nvSpPr>
        <p:spPr>
          <a:xfrm>
            <a:off x="4624937" y="3279020"/>
            <a:ext cx="53058" cy="3862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49" name="object 49"/>
          <p:cNvSpPr/>
          <p:nvPr/>
        </p:nvSpPr>
        <p:spPr>
          <a:xfrm>
            <a:off x="4675786" y="2603032"/>
            <a:ext cx="83493" cy="8571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50" name="object 50"/>
          <p:cNvSpPr/>
          <p:nvPr/>
        </p:nvSpPr>
        <p:spPr>
          <a:xfrm>
            <a:off x="4268680" y="2530246"/>
            <a:ext cx="266354" cy="7278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51" name="object 51"/>
          <p:cNvSpPr/>
          <p:nvPr/>
        </p:nvSpPr>
        <p:spPr>
          <a:xfrm>
            <a:off x="4188452" y="2603031"/>
            <a:ext cx="331692" cy="68017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52" name="object 52"/>
          <p:cNvSpPr/>
          <p:nvPr/>
        </p:nvSpPr>
        <p:spPr>
          <a:xfrm>
            <a:off x="4446538" y="2530246"/>
            <a:ext cx="312741" cy="79954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53" name="object 53"/>
          <p:cNvSpPr/>
          <p:nvPr/>
        </p:nvSpPr>
        <p:spPr>
          <a:xfrm>
            <a:off x="4596183" y="3264525"/>
            <a:ext cx="100629" cy="5593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54" name="object 54"/>
          <p:cNvSpPr/>
          <p:nvPr/>
        </p:nvSpPr>
        <p:spPr>
          <a:xfrm>
            <a:off x="4419962" y="2530245"/>
            <a:ext cx="126226" cy="75689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55" name="object 55"/>
          <p:cNvSpPr/>
          <p:nvPr/>
        </p:nvSpPr>
        <p:spPr>
          <a:xfrm>
            <a:off x="4631583" y="2530246"/>
            <a:ext cx="127696" cy="17256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56" name="object 56"/>
          <p:cNvSpPr/>
          <p:nvPr/>
        </p:nvSpPr>
        <p:spPr>
          <a:xfrm>
            <a:off x="4298942" y="2369097"/>
            <a:ext cx="215193" cy="31459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57" name="object 57"/>
          <p:cNvSpPr txBox="1"/>
          <p:nvPr/>
        </p:nvSpPr>
        <p:spPr>
          <a:xfrm rot="1860000">
            <a:off x="4922151" y="3141718"/>
            <a:ext cx="372041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1"/>
              </a:lnSpc>
            </a:pPr>
            <a:r>
              <a:rPr sz="551" spc="-15" dirty="0">
                <a:solidFill>
                  <a:srgbClr val="231F20"/>
                </a:solidFill>
                <a:latin typeface="Bookman Old Style"/>
                <a:cs typeface="Bookman Old Style"/>
              </a:rPr>
              <a:t>Hyde</a:t>
            </a:r>
            <a:r>
              <a:rPr sz="551" spc="115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551" spc="-8" dirty="0">
                <a:solidFill>
                  <a:srgbClr val="231F20"/>
                </a:solidFill>
                <a:latin typeface="Bookman Old Style"/>
                <a:cs typeface="Bookman Old Style"/>
              </a:rPr>
              <a:t>Park</a:t>
            </a:r>
            <a:endParaRPr sz="551">
              <a:latin typeface="Bookman Old Style"/>
              <a:cs typeface="Bookman Old Style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382760" y="4711548"/>
            <a:ext cx="232693" cy="18453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59" name="object 59"/>
          <p:cNvSpPr/>
          <p:nvPr/>
        </p:nvSpPr>
        <p:spPr>
          <a:xfrm>
            <a:off x="3916722" y="4636802"/>
            <a:ext cx="274440" cy="218859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60" name="object 60"/>
          <p:cNvSpPr/>
          <p:nvPr/>
        </p:nvSpPr>
        <p:spPr>
          <a:xfrm>
            <a:off x="4375096" y="4637069"/>
            <a:ext cx="101807" cy="74409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61" name="object 61"/>
          <p:cNvSpPr/>
          <p:nvPr/>
        </p:nvSpPr>
        <p:spPr>
          <a:xfrm>
            <a:off x="4034237" y="3872915"/>
            <a:ext cx="409736" cy="76388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62" name="object 62"/>
          <p:cNvSpPr/>
          <p:nvPr/>
        </p:nvSpPr>
        <p:spPr>
          <a:xfrm>
            <a:off x="4377413" y="3486051"/>
            <a:ext cx="169927" cy="349478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63" name="object 63"/>
          <p:cNvSpPr/>
          <p:nvPr/>
        </p:nvSpPr>
        <p:spPr>
          <a:xfrm>
            <a:off x="4491093" y="3572015"/>
            <a:ext cx="227473" cy="140020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64" name="object 64"/>
          <p:cNvSpPr/>
          <p:nvPr/>
        </p:nvSpPr>
        <p:spPr>
          <a:xfrm>
            <a:off x="3694915" y="3486236"/>
            <a:ext cx="339322" cy="31255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65" name="object 65"/>
          <p:cNvSpPr/>
          <p:nvPr/>
        </p:nvSpPr>
        <p:spPr>
          <a:xfrm>
            <a:off x="4377413" y="4195855"/>
            <a:ext cx="9943" cy="5769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66" name="object 66"/>
          <p:cNvSpPr/>
          <p:nvPr/>
        </p:nvSpPr>
        <p:spPr>
          <a:xfrm>
            <a:off x="4377413" y="3998518"/>
            <a:ext cx="28302" cy="161593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67" name="object 67"/>
          <p:cNvSpPr/>
          <p:nvPr/>
        </p:nvSpPr>
        <p:spPr>
          <a:xfrm>
            <a:off x="4377412" y="3953958"/>
            <a:ext cx="1113" cy="20669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68" name="object 68"/>
          <p:cNvSpPr/>
          <p:nvPr/>
        </p:nvSpPr>
        <p:spPr>
          <a:xfrm>
            <a:off x="4034237" y="3485911"/>
            <a:ext cx="343176" cy="383248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69" name="object 69"/>
          <p:cNvSpPr/>
          <p:nvPr/>
        </p:nvSpPr>
        <p:spPr>
          <a:xfrm>
            <a:off x="3986697" y="3388828"/>
            <a:ext cx="489053" cy="97083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70" name="object 70"/>
          <p:cNvSpPr/>
          <p:nvPr/>
        </p:nvSpPr>
        <p:spPr>
          <a:xfrm>
            <a:off x="4420585" y="3388828"/>
            <a:ext cx="40244" cy="58609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71" name="object 71"/>
          <p:cNvSpPr/>
          <p:nvPr/>
        </p:nvSpPr>
        <p:spPr>
          <a:xfrm>
            <a:off x="4016547" y="3139146"/>
            <a:ext cx="438540" cy="24968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72" name="object 72"/>
          <p:cNvSpPr/>
          <p:nvPr/>
        </p:nvSpPr>
        <p:spPr>
          <a:xfrm>
            <a:off x="4173156" y="3139146"/>
            <a:ext cx="258970" cy="141758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73" name="object 73"/>
          <p:cNvSpPr/>
          <p:nvPr/>
        </p:nvSpPr>
        <p:spPr>
          <a:xfrm>
            <a:off x="4065923" y="4253554"/>
            <a:ext cx="135452" cy="383248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</p:spTree>
    <p:extLst>
      <p:ext uri="{BB962C8B-B14F-4D97-AF65-F5344CB8AC3E}">
        <p14:creationId xmlns:p14="http://schemas.microsoft.com/office/powerpoint/2010/main" val="2575651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78294" y="5564"/>
            <a:ext cx="3788468" cy="51371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3" name="object 3"/>
          <p:cNvSpPr/>
          <p:nvPr/>
        </p:nvSpPr>
        <p:spPr>
          <a:xfrm>
            <a:off x="3034577" y="3290274"/>
            <a:ext cx="59691" cy="89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4" name="object 4"/>
          <p:cNvSpPr/>
          <p:nvPr/>
        </p:nvSpPr>
        <p:spPr>
          <a:xfrm>
            <a:off x="5129528" y="459987"/>
            <a:ext cx="1181993" cy="1058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5" name="object 5"/>
          <p:cNvSpPr/>
          <p:nvPr/>
        </p:nvSpPr>
        <p:spPr>
          <a:xfrm>
            <a:off x="5815422" y="2373203"/>
            <a:ext cx="35982" cy="27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6" name="object 6"/>
          <p:cNvSpPr/>
          <p:nvPr/>
        </p:nvSpPr>
        <p:spPr>
          <a:xfrm>
            <a:off x="5121680" y="2177114"/>
            <a:ext cx="301267" cy="213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7" name="object 7"/>
          <p:cNvSpPr/>
          <p:nvPr/>
        </p:nvSpPr>
        <p:spPr>
          <a:xfrm>
            <a:off x="3153886" y="2504280"/>
            <a:ext cx="39439" cy="1639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8" name="object 8"/>
          <p:cNvSpPr/>
          <p:nvPr/>
        </p:nvSpPr>
        <p:spPr>
          <a:xfrm>
            <a:off x="5837013" y="2397291"/>
            <a:ext cx="215723" cy="6980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9" name="object 9"/>
          <p:cNvSpPr/>
          <p:nvPr/>
        </p:nvSpPr>
        <p:spPr>
          <a:xfrm>
            <a:off x="5966525" y="3220000"/>
            <a:ext cx="86211" cy="1699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0" name="object 10"/>
          <p:cNvSpPr/>
          <p:nvPr/>
        </p:nvSpPr>
        <p:spPr>
          <a:xfrm>
            <a:off x="6049680" y="2843400"/>
            <a:ext cx="103516" cy="4871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1" name="object 11"/>
          <p:cNvSpPr/>
          <p:nvPr/>
        </p:nvSpPr>
        <p:spPr>
          <a:xfrm>
            <a:off x="3034577" y="3658544"/>
            <a:ext cx="214696" cy="2252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2" name="object 12"/>
          <p:cNvSpPr/>
          <p:nvPr/>
        </p:nvSpPr>
        <p:spPr>
          <a:xfrm>
            <a:off x="3034577" y="3198480"/>
            <a:ext cx="124602" cy="1312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3" name="object 13"/>
          <p:cNvSpPr/>
          <p:nvPr/>
        </p:nvSpPr>
        <p:spPr>
          <a:xfrm>
            <a:off x="5724316" y="3512705"/>
            <a:ext cx="107068" cy="2756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4" name="object 14"/>
          <p:cNvSpPr/>
          <p:nvPr/>
        </p:nvSpPr>
        <p:spPr>
          <a:xfrm>
            <a:off x="3446656" y="4007480"/>
            <a:ext cx="18034" cy="216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5" name="object 15"/>
          <p:cNvSpPr/>
          <p:nvPr/>
        </p:nvSpPr>
        <p:spPr>
          <a:xfrm>
            <a:off x="3246218" y="3837461"/>
            <a:ext cx="184567" cy="904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6" name="object 16"/>
          <p:cNvSpPr/>
          <p:nvPr/>
        </p:nvSpPr>
        <p:spPr>
          <a:xfrm>
            <a:off x="3461634" y="3963061"/>
            <a:ext cx="1801014" cy="21844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7" name="object 17"/>
          <p:cNvSpPr txBox="1"/>
          <p:nvPr/>
        </p:nvSpPr>
        <p:spPr>
          <a:xfrm>
            <a:off x="5417781" y="4794251"/>
            <a:ext cx="816722" cy="114471"/>
          </a:xfrm>
          <a:prstGeom prst="rect">
            <a:avLst/>
          </a:prstGeom>
        </p:spPr>
        <p:txBody>
          <a:bodyPr vert="horz" wrap="square" lIns="0" tIns="6366" rIns="0" bIns="0" rtlCol="0">
            <a:spAutoFit/>
          </a:bodyPr>
          <a:lstStyle/>
          <a:p>
            <a:pPr marL="6365">
              <a:spcBef>
                <a:spcPts val="50"/>
              </a:spcBef>
              <a:tabLst>
                <a:tab pos="710997" algn="l"/>
              </a:tabLst>
            </a:pPr>
            <a:r>
              <a:rPr sz="702" spc="-13" dirty="0">
                <a:solidFill>
                  <a:srgbClr val="67C18C"/>
                </a:solidFill>
                <a:latin typeface="Arial"/>
                <a:cs typeface="Arial"/>
              </a:rPr>
              <a:t>Les</a:t>
            </a:r>
            <a:r>
              <a:rPr sz="702" spc="-15" dirty="0">
                <a:solidFill>
                  <a:srgbClr val="67C18C"/>
                </a:solidFill>
                <a:latin typeface="Arial"/>
                <a:cs typeface="Arial"/>
              </a:rPr>
              <a:t>s</a:t>
            </a:r>
            <a:r>
              <a:rPr sz="702" dirty="0">
                <a:solidFill>
                  <a:srgbClr val="67C18C"/>
                </a:solidFill>
                <a:latin typeface="Arial"/>
                <a:cs typeface="Arial"/>
              </a:rPr>
              <a:t>o</a:t>
            </a:r>
            <a:r>
              <a:rPr sz="702" spc="-8" dirty="0">
                <a:solidFill>
                  <a:srgbClr val="67C18C"/>
                </a:solidFill>
                <a:latin typeface="Arial"/>
                <a:cs typeface="Arial"/>
              </a:rPr>
              <a:t>ns</a:t>
            </a:r>
            <a:r>
              <a:rPr sz="702" spc="40" dirty="0">
                <a:solidFill>
                  <a:srgbClr val="67C18C"/>
                </a:solidFill>
                <a:latin typeface="Arial"/>
                <a:cs typeface="Arial"/>
              </a:rPr>
              <a:t> </a:t>
            </a:r>
            <a:r>
              <a:rPr sz="702" spc="-23" dirty="0">
                <a:solidFill>
                  <a:srgbClr val="67C18C"/>
                </a:solidFill>
                <a:latin typeface="Arial"/>
                <a:cs typeface="Arial"/>
              </a:rPr>
              <a:t>9</a:t>
            </a:r>
            <a:r>
              <a:rPr sz="702" spc="13" dirty="0">
                <a:solidFill>
                  <a:srgbClr val="67C18C"/>
                </a:solidFill>
                <a:latin typeface="Arial"/>
                <a:cs typeface="Arial"/>
              </a:rPr>
              <a:t>,</a:t>
            </a:r>
            <a:r>
              <a:rPr sz="702" spc="40" dirty="0">
                <a:solidFill>
                  <a:srgbClr val="67C18C"/>
                </a:solidFill>
                <a:latin typeface="Arial"/>
                <a:cs typeface="Arial"/>
              </a:rPr>
              <a:t> </a:t>
            </a:r>
            <a:r>
              <a:rPr sz="702" spc="-38" dirty="0">
                <a:solidFill>
                  <a:srgbClr val="67C18C"/>
                </a:solidFill>
                <a:latin typeface="Arial"/>
                <a:cs typeface="Arial"/>
              </a:rPr>
              <a:t>1</a:t>
            </a:r>
            <a:r>
              <a:rPr sz="702" dirty="0">
                <a:solidFill>
                  <a:srgbClr val="67C18C"/>
                </a:solidFill>
                <a:latin typeface="Arial"/>
                <a:cs typeface="Arial"/>
              </a:rPr>
              <a:t>0	</a:t>
            </a:r>
            <a:r>
              <a:rPr sz="702" spc="-3" dirty="0">
                <a:solidFill>
                  <a:srgbClr val="231F20"/>
                </a:solidFill>
                <a:latin typeface="Arial"/>
                <a:cs typeface="Arial"/>
              </a:rPr>
              <a:t>35</a:t>
            </a:r>
            <a:endParaRPr sz="702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07694" y="1221409"/>
            <a:ext cx="3265718" cy="291055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19" name="object 19"/>
          <p:cNvSpPr/>
          <p:nvPr/>
        </p:nvSpPr>
        <p:spPr>
          <a:xfrm>
            <a:off x="2678294" y="2599237"/>
            <a:ext cx="356283" cy="184973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0" name="object 20"/>
          <p:cNvSpPr/>
          <p:nvPr/>
        </p:nvSpPr>
        <p:spPr>
          <a:xfrm>
            <a:off x="2979269" y="3535061"/>
            <a:ext cx="55308" cy="18863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1" name="object 21"/>
          <p:cNvSpPr/>
          <p:nvPr/>
        </p:nvSpPr>
        <p:spPr>
          <a:xfrm>
            <a:off x="2874271" y="2908166"/>
            <a:ext cx="160306" cy="37777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2" name="object 22"/>
          <p:cNvSpPr/>
          <p:nvPr/>
        </p:nvSpPr>
        <p:spPr>
          <a:xfrm>
            <a:off x="2990115" y="3391343"/>
            <a:ext cx="44462" cy="24260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3" name="object 23"/>
          <p:cNvSpPr/>
          <p:nvPr/>
        </p:nvSpPr>
        <p:spPr>
          <a:xfrm>
            <a:off x="2920403" y="2761519"/>
            <a:ext cx="114174" cy="41908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4" name="object 24"/>
          <p:cNvSpPr/>
          <p:nvPr/>
        </p:nvSpPr>
        <p:spPr>
          <a:xfrm>
            <a:off x="2977420" y="3373582"/>
            <a:ext cx="57157" cy="28496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5" name="object 25"/>
          <p:cNvSpPr/>
          <p:nvPr/>
        </p:nvSpPr>
        <p:spPr>
          <a:xfrm>
            <a:off x="2907515" y="2745381"/>
            <a:ext cx="127062" cy="4530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6" name="object 26"/>
          <p:cNvSpPr/>
          <p:nvPr/>
        </p:nvSpPr>
        <p:spPr>
          <a:xfrm>
            <a:off x="3022457" y="357709"/>
            <a:ext cx="204244" cy="14229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7" name="object 27"/>
          <p:cNvSpPr/>
          <p:nvPr/>
        </p:nvSpPr>
        <p:spPr>
          <a:xfrm>
            <a:off x="3022457" y="1711551"/>
            <a:ext cx="204244" cy="14229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28" name="object 28"/>
          <p:cNvSpPr txBox="1"/>
          <p:nvPr/>
        </p:nvSpPr>
        <p:spPr>
          <a:xfrm>
            <a:off x="3064837" y="1715555"/>
            <a:ext cx="113628" cy="118318"/>
          </a:xfrm>
          <a:prstGeom prst="rect">
            <a:avLst/>
          </a:prstGeom>
        </p:spPr>
        <p:txBody>
          <a:bodyPr vert="horz" wrap="square" lIns="0" tIns="6366" rIns="0" bIns="0" rtlCol="0">
            <a:spAutoFit/>
          </a:bodyPr>
          <a:lstStyle/>
          <a:p>
            <a:pPr marL="6365">
              <a:spcBef>
                <a:spcPts val="50"/>
              </a:spcBef>
            </a:pPr>
            <a:r>
              <a:rPr sz="727" spc="-83" dirty="0">
                <a:solidFill>
                  <a:srgbClr val="FFFFFF"/>
                </a:solidFill>
                <a:latin typeface="Lucida Sans"/>
                <a:cs typeface="Lucida Sans"/>
              </a:rPr>
              <a:t>11</a:t>
            </a:r>
            <a:endParaRPr sz="727">
              <a:latin typeface="Lucida Sans"/>
              <a:cs typeface="Lucida San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062384" y="358527"/>
            <a:ext cx="2630951" cy="1748943"/>
          </a:xfrm>
          <a:prstGeom prst="rect">
            <a:avLst/>
          </a:prstGeom>
        </p:spPr>
        <p:txBody>
          <a:bodyPr vert="horz" wrap="square" lIns="0" tIns="955" rIns="0" bIns="0" rtlCol="0">
            <a:spAutoFit/>
          </a:bodyPr>
          <a:lstStyle/>
          <a:p>
            <a:pPr marL="211008" marR="2546" indent="-204961">
              <a:lnSpc>
                <a:spcPct val="104700"/>
              </a:lnSpc>
              <a:spcBef>
                <a:spcPts val="8"/>
              </a:spcBef>
              <a:tabLst>
                <a:tab pos="211008" algn="l"/>
              </a:tabLst>
            </a:pPr>
            <a:r>
              <a:rPr sz="727" spc="-20" dirty="0">
                <a:solidFill>
                  <a:srgbClr val="FFFFFF"/>
                </a:solidFill>
                <a:latin typeface="Lucida Sans"/>
                <a:cs typeface="Lucida Sans"/>
              </a:rPr>
              <a:t>10	</a:t>
            </a:r>
            <a:r>
              <a:rPr sz="752" spc="-13" dirty="0">
                <a:solidFill>
                  <a:srgbClr val="231F20"/>
                </a:solidFill>
                <a:latin typeface="Bookman Old Style"/>
                <a:cs typeface="Bookman Old Style"/>
              </a:rPr>
              <a:t>Послушай  </a:t>
            </a: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песенку  </a:t>
            </a:r>
            <a:r>
              <a:rPr sz="752" spc="-35" dirty="0">
                <a:solidFill>
                  <a:srgbClr val="231F20"/>
                </a:solidFill>
                <a:latin typeface="Bookman Old Style"/>
                <a:cs typeface="Bookman Old Style"/>
              </a:rPr>
              <a:t>короны  </a:t>
            </a:r>
            <a:r>
              <a:rPr sz="752" spc="-20" dirty="0">
                <a:solidFill>
                  <a:srgbClr val="231F20"/>
                </a:solidFill>
                <a:latin typeface="Bookman Old Style"/>
                <a:cs typeface="Bookman Old Style"/>
              </a:rPr>
              <a:t>и </a:t>
            </a:r>
            <a:r>
              <a:rPr sz="752" spc="113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43" dirty="0">
                <a:solidFill>
                  <a:srgbClr val="231F20"/>
                </a:solidFill>
                <a:latin typeface="Bookman Old Style"/>
                <a:cs typeface="Bookman Old Style"/>
              </a:rPr>
              <a:t>выбери </a:t>
            </a:r>
            <a:r>
              <a:rPr sz="752" spc="25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28" dirty="0">
                <a:solidFill>
                  <a:srgbClr val="231F20"/>
                </a:solidFill>
                <a:latin typeface="Bookman Old Style"/>
                <a:cs typeface="Bookman Old Style"/>
              </a:rPr>
              <a:t>правильные </a:t>
            </a:r>
            <a:r>
              <a:rPr sz="752" spc="-18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ответы  </a:t>
            </a:r>
            <a:r>
              <a:rPr sz="752" spc="-43" dirty="0">
                <a:solidFill>
                  <a:srgbClr val="231F20"/>
                </a:solidFill>
                <a:latin typeface="Bookman Old Style"/>
                <a:cs typeface="Bookman Old Style"/>
              </a:rPr>
              <a:t>на </a:t>
            </a:r>
            <a:r>
              <a:rPr sz="752" spc="40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38" dirty="0">
                <a:solidFill>
                  <a:srgbClr val="231F20"/>
                </a:solidFill>
                <a:latin typeface="Bookman Old Style"/>
                <a:cs typeface="Bookman Old Style"/>
              </a:rPr>
              <a:t>вопросы.</a:t>
            </a:r>
            <a:endParaRPr sz="752">
              <a:latin typeface="Bookman Old Style"/>
              <a:cs typeface="Bookman Old Style"/>
            </a:endParaRPr>
          </a:p>
          <a:p>
            <a:pPr marL="355499" indent="-144491">
              <a:spcBef>
                <a:spcPts val="333"/>
              </a:spcBef>
              <a:buAutoNum type="arabicPeriod"/>
              <a:tabLst>
                <a:tab pos="355817" algn="l"/>
              </a:tabLst>
            </a:pPr>
            <a:r>
              <a:rPr sz="752" spc="-8" dirty="0">
                <a:solidFill>
                  <a:srgbClr val="231F20"/>
                </a:solidFill>
                <a:latin typeface="Bookman Old Style"/>
                <a:cs typeface="Bookman Old Style"/>
              </a:rPr>
              <a:t>What’s  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the  </a:t>
            </a:r>
            <a:r>
              <a:rPr sz="752" spc="-33" dirty="0">
                <a:solidFill>
                  <a:srgbClr val="231F20"/>
                </a:solidFill>
                <a:latin typeface="Bookman Old Style"/>
                <a:cs typeface="Bookman Old Style"/>
              </a:rPr>
              <a:t>crown’s </a:t>
            </a:r>
            <a:r>
              <a:rPr sz="752" spc="20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50" dirty="0">
                <a:solidFill>
                  <a:srgbClr val="231F20"/>
                </a:solidFill>
                <a:latin typeface="Bookman Old Style"/>
                <a:cs typeface="Bookman Old Style"/>
              </a:rPr>
              <a:t>name?</a:t>
            </a:r>
            <a:endParaRPr sz="752">
              <a:latin typeface="Bookman Old Style"/>
              <a:cs typeface="Bookman Old Style"/>
            </a:endParaRPr>
          </a:p>
          <a:p>
            <a:pPr marL="492988" lvl="1" indent="-137489">
              <a:spcBef>
                <a:spcPts val="48"/>
              </a:spcBef>
              <a:buAutoNum type="alphaLcParenR"/>
              <a:tabLst>
                <a:tab pos="493306" algn="l"/>
                <a:tab pos="810613" algn="l"/>
                <a:tab pos="1290552" algn="l"/>
              </a:tabLst>
            </a:pPr>
            <a:r>
              <a:rPr sz="752" spc="-3" dirty="0">
                <a:solidFill>
                  <a:srgbClr val="231F20"/>
                </a:solidFill>
                <a:latin typeface="Bookman Old Style"/>
                <a:cs typeface="Bookman Old Style"/>
              </a:rPr>
              <a:t>Polly	</a:t>
            </a:r>
            <a:r>
              <a:rPr sz="752" spc="-33" dirty="0">
                <a:solidFill>
                  <a:srgbClr val="231F20"/>
                </a:solidFill>
                <a:latin typeface="Bookman Old Style"/>
                <a:cs typeface="Bookman Old Style"/>
              </a:rPr>
              <a:t>b) </a:t>
            </a:r>
            <a:r>
              <a:rPr sz="752" spc="15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10" dirty="0">
                <a:solidFill>
                  <a:srgbClr val="231F20"/>
                </a:solidFill>
                <a:latin typeface="Bookman Old Style"/>
                <a:cs typeface="Bookman Old Style"/>
              </a:rPr>
              <a:t>Molly	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c)</a:t>
            </a:r>
            <a:r>
              <a:rPr sz="752" spc="183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dirty="0">
                <a:solidFill>
                  <a:srgbClr val="231F20"/>
                </a:solidFill>
                <a:latin typeface="Bookman Old Style"/>
                <a:cs typeface="Bookman Old Style"/>
              </a:rPr>
              <a:t>Maggy</a:t>
            </a:r>
            <a:endParaRPr sz="752">
              <a:latin typeface="Bookman Old Style"/>
              <a:cs typeface="Bookman Old Style"/>
            </a:endParaRPr>
          </a:p>
          <a:p>
            <a:pPr marL="355499" indent="-144491">
              <a:spcBef>
                <a:spcPts val="190"/>
              </a:spcBef>
              <a:buAutoNum type="arabicPeriod"/>
              <a:tabLst>
                <a:tab pos="355817" algn="l"/>
              </a:tabLst>
            </a:pPr>
            <a:r>
              <a:rPr sz="752" spc="-23" dirty="0">
                <a:solidFill>
                  <a:srgbClr val="231F20"/>
                </a:solidFill>
                <a:latin typeface="Bookman Old Style"/>
                <a:cs typeface="Bookman Old Style"/>
              </a:rPr>
              <a:t>How  </a:t>
            </a:r>
            <a:r>
              <a:rPr sz="752" spc="-28" dirty="0">
                <a:solidFill>
                  <a:srgbClr val="231F20"/>
                </a:solidFill>
                <a:latin typeface="Bookman Old Style"/>
                <a:cs typeface="Bookman Old Style"/>
              </a:rPr>
              <a:t>old  </a:t>
            </a:r>
            <a:r>
              <a:rPr sz="752" spc="-13" dirty="0">
                <a:solidFill>
                  <a:srgbClr val="231F20"/>
                </a:solidFill>
                <a:latin typeface="Bookman Old Style"/>
                <a:cs typeface="Bookman Old Style"/>
              </a:rPr>
              <a:t>is  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the </a:t>
            </a:r>
            <a:r>
              <a:rPr sz="752" spc="50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35" dirty="0">
                <a:solidFill>
                  <a:srgbClr val="231F20"/>
                </a:solidFill>
                <a:latin typeface="Bookman Old Style"/>
                <a:cs typeface="Bookman Old Style"/>
              </a:rPr>
              <a:t>crown?</a:t>
            </a:r>
            <a:endParaRPr sz="752">
              <a:latin typeface="Bookman Old Style"/>
              <a:cs typeface="Bookman Old Style"/>
            </a:endParaRPr>
          </a:p>
          <a:p>
            <a:pPr marL="492351" lvl="1" indent="-136853">
              <a:spcBef>
                <a:spcPts val="50"/>
              </a:spcBef>
              <a:buAutoNum type="alphaLcParenR"/>
              <a:tabLst>
                <a:tab pos="492670" algn="l"/>
              </a:tabLst>
            </a:pPr>
            <a:r>
              <a:rPr sz="752" spc="15" dirty="0">
                <a:solidFill>
                  <a:srgbClr val="231F20"/>
                </a:solidFill>
                <a:latin typeface="Bookman Old Style"/>
                <a:cs typeface="Bookman Old Style"/>
              </a:rPr>
              <a:t>five  </a:t>
            </a:r>
            <a:r>
              <a:rPr sz="752" spc="-23" dirty="0">
                <a:solidFill>
                  <a:srgbClr val="231F20"/>
                </a:solidFill>
                <a:latin typeface="Bookman Old Style"/>
                <a:cs typeface="Bookman Old Style"/>
              </a:rPr>
              <a:t>years</a:t>
            </a:r>
            <a:r>
              <a:rPr sz="752" spc="133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28" dirty="0">
                <a:solidFill>
                  <a:srgbClr val="231F20"/>
                </a:solidFill>
                <a:latin typeface="Bookman Old Style"/>
                <a:cs typeface="Bookman Old Style"/>
              </a:rPr>
              <a:t>old</a:t>
            </a:r>
            <a:endParaRPr sz="752">
              <a:latin typeface="Bookman Old Style"/>
              <a:cs typeface="Bookman Old Style"/>
            </a:endParaRPr>
          </a:p>
          <a:p>
            <a:pPr marL="493942" lvl="1" indent="-138444">
              <a:spcBef>
                <a:spcPts val="50"/>
              </a:spcBef>
              <a:buAutoNum type="alphaLcParenR"/>
              <a:tabLst>
                <a:tab pos="494261" algn="l"/>
              </a:tabLst>
            </a:pPr>
            <a:r>
              <a:rPr sz="752" spc="-45" dirty="0">
                <a:solidFill>
                  <a:srgbClr val="231F20"/>
                </a:solidFill>
                <a:latin typeface="Bookman Old Style"/>
                <a:cs typeface="Bookman Old Style"/>
              </a:rPr>
              <a:t>one   </a:t>
            </a:r>
            <a:r>
              <a:rPr sz="752" spc="-40" dirty="0">
                <a:solidFill>
                  <a:srgbClr val="231F20"/>
                </a:solidFill>
                <a:latin typeface="Bookman Old Style"/>
                <a:cs typeface="Bookman Old Style"/>
              </a:rPr>
              <a:t>hundred  </a:t>
            </a:r>
            <a:r>
              <a:rPr sz="752" spc="-28" dirty="0">
                <a:solidFill>
                  <a:srgbClr val="231F20"/>
                </a:solidFill>
                <a:latin typeface="Bookman Old Style"/>
                <a:cs typeface="Bookman Old Style"/>
              </a:rPr>
              <a:t>(сто)  </a:t>
            </a:r>
            <a:r>
              <a:rPr sz="752" spc="-23" dirty="0">
                <a:solidFill>
                  <a:srgbClr val="231F20"/>
                </a:solidFill>
                <a:latin typeface="Bookman Old Style"/>
                <a:cs typeface="Bookman Old Style"/>
              </a:rPr>
              <a:t>years</a:t>
            </a:r>
            <a:r>
              <a:rPr sz="752" spc="188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28" dirty="0">
                <a:solidFill>
                  <a:srgbClr val="231F20"/>
                </a:solidFill>
                <a:latin typeface="Bookman Old Style"/>
                <a:cs typeface="Bookman Old Style"/>
              </a:rPr>
              <a:t>old</a:t>
            </a:r>
            <a:endParaRPr sz="752">
              <a:latin typeface="Bookman Old Style"/>
              <a:cs typeface="Bookman Old Style"/>
            </a:endParaRPr>
          </a:p>
          <a:p>
            <a:pPr marL="486941" lvl="1" indent="-131442">
              <a:spcBef>
                <a:spcPts val="50"/>
              </a:spcBef>
              <a:buAutoNum type="alphaLcParenR"/>
              <a:tabLst>
                <a:tab pos="487259" algn="l"/>
              </a:tabLst>
            </a:pPr>
            <a:r>
              <a:rPr sz="752" spc="-15" dirty="0">
                <a:solidFill>
                  <a:srgbClr val="231F20"/>
                </a:solidFill>
                <a:latin typeface="Bookman Old Style"/>
                <a:cs typeface="Bookman Old Style"/>
              </a:rPr>
              <a:t>three  </a:t>
            </a:r>
            <a:r>
              <a:rPr sz="752" spc="-40" dirty="0">
                <a:solidFill>
                  <a:srgbClr val="231F20"/>
                </a:solidFill>
                <a:latin typeface="Bookman Old Style"/>
                <a:cs typeface="Bookman Old Style"/>
              </a:rPr>
              <a:t>hundred   </a:t>
            </a:r>
            <a:r>
              <a:rPr sz="752" spc="-35" dirty="0">
                <a:solidFill>
                  <a:srgbClr val="231F20"/>
                </a:solidFill>
                <a:latin typeface="Bookman Old Style"/>
                <a:cs typeface="Bookman Old Style"/>
              </a:rPr>
              <a:t>(триста)  </a:t>
            </a:r>
            <a:r>
              <a:rPr sz="752" spc="-23" dirty="0">
                <a:solidFill>
                  <a:srgbClr val="231F20"/>
                </a:solidFill>
                <a:latin typeface="Bookman Old Style"/>
                <a:cs typeface="Bookman Old Style"/>
              </a:rPr>
              <a:t>years</a:t>
            </a:r>
            <a:r>
              <a:rPr sz="752" spc="138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28" dirty="0">
                <a:solidFill>
                  <a:srgbClr val="231F20"/>
                </a:solidFill>
                <a:latin typeface="Bookman Old Style"/>
                <a:cs typeface="Bookman Old Style"/>
              </a:rPr>
              <a:t>old</a:t>
            </a:r>
            <a:endParaRPr sz="752">
              <a:latin typeface="Bookman Old Style"/>
              <a:cs typeface="Bookman Old Style"/>
            </a:endParaRPr>
          </a:p>
          <a:p>
            <a:pPr marL="355180" indent="-144173">
              <a:spcBef>
                <a:spcPts val="192"/>
              </a:spcBef>
              <a:buAutoNum type="arabicPeriod"/>
              <a:tabLst>
                <a:tab pos="355499" algn="l"/>
              </a:tabLst>
            </a:pPr>
            <a:r>
              <a:rPr sz="752" spc="-8" dirty="0">
                <a:solidFill>
                  <a:srgbClr val="231F20"/>
                </a:solidFill>
                <a:latin typeface="Bookman Old Style"/>
                <a:cs typeface="Bookman Old Style"/>
              </a:rPr>
              <a:t>Where  </a:t>
            </a:r>
            <a:r>
              <a:rPr sz="752" spc="-13" dirty="0">
                <a:solidFill>
                  <a:srgbClr val="231F20"/>
                </a:solidFill>
                <a:latin typeface="Bookman Old Style"/>
                <a:cs typeface="Bookman Old Style"/>
              </a:rPr>
              <a:t>is  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the  </a:t>
            </a: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crown </a:t>
            </a:r>
            <a:r>
              <a:rPr sz="752" spc="38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18" dirty="0">
                <a:solidFill>
                  <a:srgbClr val="231F20"/>
                </a:solidFill>
                <a:latin typeface="Bookman Old Style"/>
                <a:cs typeface="Bookman Old Style"/>
              </a:rPr>
              <a:t>from?</a:t>
            </a:r>
            <a:endParaRPr sz="752">
              <a:latin typeface="Bookman Old Style"/>
              <a:cs typeface="Bookman Old Style"/>
            </a:endParaRPr>
          </a:p>
          <a:p>
            <a:pPr marL="492988" lvl="1" indent="-137489">
              <a:spcBef>
                <a:spcPts val="50"/>
              </a:spcBef>
              <a:buAutoNum type="alphaLcParenR"/>
              <a:tabLst>
                <a:tab pos="493306" algn="l"/>
                <a:tab pos="915003" algn="l"/>
                <a:tab pos="1448410" algn="l"/>
              </a:tabLst>
            </a:pPr>
            <a:r>
              <a:rPr sz="752" spc="-33" dirty="0">
                <a:solidFill>
                  <a:srgbClr val="231F20"/>
                </a:solidFill>
                <a:latin typeface="Bookman Old Style"/>
                <a:cs typeface="Bookman Old Style"/>
              </a:rPr>
              <a:t>London	b) </a:t>
            </a:r>
            <a:r>
              <a:rPr sz="752" spc="20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28" dirty="0">
                <a:solidFill>
                  <a:srgbClr val="231F20"/>
                </a:solidFill>
                <a:latin typeface="Bookman Old Style"/>
                <a:cs typeface="Bookman Old Style"/>
              </a:rPr>
              <a:t>Russia	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c)  </a:t>
            </a:r>
            <a:r>
              <a:rPr sz="752" spc="-33" dirty="0">
                <a:solidFill>
                  <a:srgbClr val="231F20"/>
                </a:solidFill>
                <a:latin typeface="Bookman Old Style"/>
                <a:cs typeface="Bookman Old Style"/>
              </a:rPr>
              <a:t>Scotland</a:t>
            </a:r>
            <a:endParaRPr sz="752">
              <a:latin typeface="Bookman Old Style"/>
              <a:cs typeface="Bookman Old Style"/>
            </a:endParaRPr>
          </a:p>
          <a:p>
            <a:pPr marL="211008" marR="241243">
              <a:lnSpc>
                <a:spcPct val="105600"/>
              </a:lnSpc>
              <a:spcBef>
                <a:spcPts val="564"/>
              </a:spcBef>
            </a:pP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Прочитай текст </a:t>
            </a:r>
            <a:r>
              <a:rPr sz="752" spc="-35" dirty="0">
                <a:solidFill>
                  <a:srgbClr val="231F20"/>
                </a:solidFill>
                <a:latin typeface="Bookman Old Style"/>
                <a:cs typeface="Bookman Old Style"/>
              </a:rPr>
              <a:t>песенки </a:t>
            </a: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короны, </a:t>
            </a:r>
            <a:r>
              <a:rPr sz="752" spc="-45" dirty="0">
                <a:solidFill>
                  <a:srgbClr val="231F20"/>
                </a:solidFill>
                <a:latin typeface="Bookman Old Style"/>
                <a:cs typeface="Bookman Old Style"/>
              </a:rPr>
              <a:t>повтори </a:t>
            </a: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её  за </a:t>
            </a:r>
            <a:r>
              <a:rPr sz="752" spc="-38" dirty="0">
                <a:solidFill>
                  <a:srgbClr val="231F20"/>
                </a:solidFill>
                <a:latin typeface="Bookman Old Style"/>
                <a:cs typeface="Bookman Old Style"/>
              </a:rPr>
              <a:t>ней </a:t>
            </a:r>
            <a:r>
              <a:rPr sz="752" spc="-20" dirty="0">
                <a:solidFill>
                  <a:srgbClr val="231F20"/>
                </a:solidFill>
                <a:latin typeface="Bookman Old Style"/>
                <a:cs typeface="Bookman Old Style"/>
              </a:rPr>
              <a:t>и </a:t>
            </a: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запиши </a:t>
            </a:r>
            <a:r>
              <a:rPr sz="752" spc="-35" dirty="0">
                <a:solidFill>
                  <a:srgbClr val="231F20"/>
                </a:solidFill>
                <a:latin typeface="Bookman Old Style"/>
                <a:cs typeface="Bookman Old Style"/>
              </a:rPr>
              <a:t>вопросы, которые </a:t>
            </a:r>
            <a:r>
              <a:rPr sz="752" spc="-43" dirty="0">
                <a:solidFill>
                  <a:srgbClr val="231F20"/>
                </a:solidFill>
                <a:latin typeface="Bookman Old Style"/>
                <a:cs typeface="Bookman Old Style"/>
              </a:rPr>
              <a:t>она  </a:t>
            </a:r>
            <a:r>
              <a:rPr sz="752" spc="-20" dirty="0">
                <a:solidFill>
                  <a:srgbClr val="231F20"/>
                </a:solidFill>
                <a:latin typeface="Bookman Old Style"/>
                <a:cs typeface="Bookman Old Style"/>
              </a:rPr>
              <a:t>задала</a:t>
            </a:r>
            <a:r>
              <a:rPr sz="752" spc="188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dirty="0">
                <a:solidFill>
                  <a:srgbClr val="231F20"/>
                </a:solidFill>
                <a:latin typeface="Bookman Old Style"/>
                <a:cs typeface="Bookman Old Style"/>
              </a:rPr>
              <a:t>Ане.</a:t>
            </a:r>
            <a:endParaRPr sz="752">
              <a:latin typeface="Bookman Old Style"/>
              <a:cs typeface="Bookman Old Styl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22457" y="4163676"/>
            <a:ext cx="204244" cy="14229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31" name="object 31"/>
          <p:cNvSpPr/>
          <p:nvPr/>
        </p:nvSpPr>
        <p:spPr>
          <a:xfrm>
            <a:off x="3022457" y="4356806"/>
            <a:ext cx="204244" cy="14229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32" name="object 32"/>
          <p:cNvSpPr txBox="1"/>
          <p:nvPr/>
        </p:nvSpPr>
        <p:spPr>
          <a:xfrm>
            <a:off x="3062733" y="2176184"/>
            <a:ext cx="2793277" cy="2359508"/>
          </a:xfrm>
          <a:prstGeom prst="rect">
            <a:avLst/>
          </a:prstGeom>
        </p:spPr>
        <p:txBody>
          <a:bodyPr vert="horz" wrap="square" lIns="0" tIns="6366" rIns="0" bIns="0" rtlCol="0">
            <a:spAutoFit/>
          </a:bodyPr>
          <a:lstStyle/>
          <a:p>
            <a:pPr marL="445249" marR="1314422">
              <a:lnSpc>
                <a:spcPct val="105600"/>
              </a:lnSpc>
              <a:spcBef>
                <a:spcPts val="50"/>
              </a:spcBef>
            </a:pPr>
            <a:r>
              <a:rPr sz="752" spc="-18" dirty="0">
                <a:solidFill>
                  <a:srgbClr val="231F20"/>
                </a:solidFill>
                <a:latin typeface="Bookman Old Style"/>
                <a:cs typeface="Bookman Old Style"/>
              </a:rPr>
              <a:t>Hello! </a:t>
            </a:r>
            <a:r>
              <a:rPr sz="752" dirty="0">
                <a:solidFill>
                  <a:srgbClr val="231F20"/>
                </a:solidFill>
                <a:latin typeface="Bookman Old Style"/>
                <a:cs typeface="Bookman Old Style"/>
              </a:rPr>
              <a:t>I’m </a:t>
            </a:r>
            <a:r>
              <a:rPr sz="752" spc="-45" dirty="0">
                <a:solidFill>
                  <a:srgbClr val="231F20"/>
                </a:solidFill>
                <a:latin typeface="Bookman Old Style"/>
                <a:cs typeface="Bookman Old Style"/>
              </a:rPr>
              <a:t>a 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crown,  </a:t>
            </a:r>
            <a:r>
              <a:rPr sz="752" dirty="0">
                <a:solidFill>
                  <a:srgbClr val="231F20"/>
                </a:solidFill>
                <a:latin typeface="Bookman Old Style"/>
                <a:cs typeface="Bookman Old Style"/>
              </a:rPr>
              <a:t>I’m </a:t>
            </a:r>
            <a:r>
              <a:rPr sz="752" spc="-18" dirty="0">
                <a:solidFill>
                  <a:srgbClr val="231F20"/>
                </a:solidFill>
                <a:latin typeface="Bookman Old Style"/>
                <a:cs typeface="Bookman Old Style"/>
              </a:rPr>
              <a:t>clever </a:t>
            </a:r>
            <a:r>
              <a:rPr sz="752" spc="-45" dirty="0">
                <a:solidFill>
                  <a:srgbClr val="231F20"/>
                </a:solidFill>
                <a:latin typeface="Bookman Old Style"/>
                <a:cs typeface="Bookman Old Style"/>
              </a:rPr>
              <a:t>and 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funny,  </a:t>
            </a:r>
            <a:r>
              <a:rPr sz="752" spc="-13" dirty="0">
                <a:solidFill>
                  <a:srgbClr val="231F20"/>
                </a:solidFill>
                <a:latin typeface="Bookman Old Style"/>
                <a:cs typeface="Bookman Old Style"/>
              </a:rPr>
              <a:t>My  </a:t>
            </a:r>
            <a:r>
              <a:rPr sz="752" spc="-48" dirty="0">
                <a:solidFill>
                  <a:srgbClr val="231F20"/>
                </a:solidFill>
                <a:latin typeface="Bookman Old Style"/>
                <a:cs typeface="Bookman Old Style"/>
              </a:rPr>
              <a:t>name </a:t>
            </a:r>
            <a:r>
              <a:rPr sz="752" spc="140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13" dirty="0">
                <a:solidFill>
                  <a:srgbClr val="231F20"/>
                </a:solidFill>
                <a:latin typeface="Bookman Old Style"/>
                <a:cs typeface="Bookman Old Style"/>
              </a:rPr>
              <a:t>is</a:t>
            </a:r>
            <a:r>
              <a:rPr sz="752" spc="93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13" dirty="0">
                <a:solidFill>
                  <a:srgbClr val="231F20"/>
                </a:solidFill>
                <a:latin typeface="Bookman Old Style"/>
                <a:cs typeface="Bookman Old Style"/>
              </a:rPr>
              <a:t>Polly.</a:t>
            </a:r>
            <a:endParaRPr sz="752" dirty="0">
              <a:latin typeface="Bookman Old Style"/>
              <a:cs typeface="Bookman Old Style"/>
            </a:endParaRPr>
          </a:p>
          <a:p>
            <a:pPr marL="445249">
              <a:spcBef>
                <a:spcPts val="50"/>
              </a:spcBef>
            </a:pPr>
            <a:r>
              <a:rPr sz="752" spc="-18" dirty="0">
                <a:solidFill>
                  <a:srgbClr val="231F20"/>
                </a:solidFill>
                <a:latin typeface="Bookman Old Style"/>
                <a:cs typeface="Bookman Old Style"/>
              </a:rPr>
              <a:t>Hello!  </a:t>
            </a:r>
            <a:r>
              <a:rPr sz="752" dirty="0">
                <a:solidFill>
                  <a:srgbClr val="231F20"/>
                </a:solidFill>
                <a:latin typeface="Bookman Old Style"/>
                <a:cs typeface="Bookman Old Style"/>
              </a:rPr>
              <a:t>I’m  </a:t>
            </a:r>
            <a:r>
              <a:rPr sz="752" spc="-45" dirty="0">
                <a:solidFill>
                  <a:srgbClr val="231F20"/>
                </a:solidFill>
                <a:latin typeface="Bookman Old Style"/>
                <a:cs typeface="Bookman Old Style"/>
              </a:rPr>
              <a:t>a </a:t>
            </a:r>
            <a:r>
              <a:rPr sz="752" spc="-5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crown,</a:t>
            </a:r>
            <a:endParaRPr sz="752" dirty="0">
              <a:latin typeface="Bookman Old Style"/>
              <a:cs typeface="Bookman Old Style"/>
            </a:endParaRPr>
          </a:p>
          <a:p>
            <a:pPr marL="445249">
              <a:spcBef>
                <a:spcPts val="50"/>
              </a:spcBef>
            </a:pPr>
            <a:r>
              <a:rPr sz="752" spc="-5" dirty="0">
                <a:solidFill>
                  <a:srgbClr val="231F20"/>
                </a:solidFill>
                <a:latin typeface="Bookman Old Style"/>
                <a:cs typeface="Bookman Old Style"/>
              </a:rPr>
              <a:t>And  </a:t>
            </a: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what’s  </a:t>
            </a:r>
            <a:r>
              <a:rPr sz="752" spc="-23" dirty="0">
                <a:solidFill>
                  <a:srgbClr val="231F20"/>
                </a:solidFill>
                <a:latin typeface="Bookman Old Style"/>
                <a:cs typeface="Bookman Old Style"/>
              </a:rPr>
              <a:t>your  </a:t>
            </a:r>
            <a:r>
              <a:rPr sz="752" spc="-38" dirty="0">
                <a:solidFill>
                  <a:srgbClr val="231F20"/>
                </a:solidFill>
                <a:latin typeface="Bookman Old Style"/>
                <a:cs typeface="Bookman Old Style"/>
              </a:rPr>
              <a:t>name, </a:t>
            </a:r>
            <a:r>
              <a:rPr sz="752" spc="57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dirty="0">
                <a:solidFill>
                  <a:srgbClr val="231F20"/>
                </a:solidFill>
                <a:latin typeface="Bookman Old Style"/>
                <a:cs typeface="Bookman Old Style"/>
              </a:rPr>
              <a:t>girl?</a:t>
            </a:r>
            <a:endParaRPr sz="752" dirty="0">
              <a:latin typeface="Bookman Old Style"/>
              <a:cs typeface="Bookman Old Style"/>
            </a:endParaRPr>
          </a:p>
          <a:p>
            <a:pPr marL="445249" marR="2546">
              <a:lnSpc>
                <a:spcPct val="105600"/>
              </a:lnSpc>
            </a:pPr>
            <a:r>
              <a:rPr sz="752" dirty="0">
                <a:solidFill>
                  <a:srgbClr val="231F20"/>
                </a:solidFill>
                <a:latin typeface="Bookman Old Style"/>
                <a:cs typeface="Bookman Old Style"/>
              </a:rPr>
              <a:t>I’m </a:t>
            </a:r>
            <a:r>
              <a:rPr sz="752" spc="-15" dirty="0">
                <a:solidFill>
                  <a:srgbClr val="231F20"/>
                </a:solidFill>
                <a:latin typeface="Bookman Old Style"/>
                <a:cs typeface="Bookman Old Style"/>
              </a:rPr>
              <a:t>three </a:t>
            </a:r>
            <a:r>
              <a:rPr sz="752" spc="-40" dirty="0">
                <a:solidFill>
                  <a:srgbClr val="231F20"/>
                </a:solidFill>
                <a:latin typeface="Bookman Old Style"/>
                <a:cs typeface="Bookman Old Style"/>
              </a:rPr>
              <a:t>hundred </a:t>
            </a:r>
            <a:r>
              <a:rPr sz="752" spc="-23" dirty="0">
                <a:solidFill>
                  <a:srgbClr val="231F20"/>
                </a:solidFill>
                <a:latin typeface="Bookman Old Style"/>
                <a:cs typeface="Bookman Old Style"/>
              </a:rPr>
              <a:t>years old. </a:t>
            </a:r>
            <a:r>
              <a:rPr sz="752" spc="13" dirty="0">
                <a:solidFill>
                  <a:srgbClr val="231F20"/>
                </a:solidFill>
                <a:latin typeface="Bookman Old Style"/>
                <a:cs typeface="Bookman Old Style"/>
              </a:rPr>
              <a:t>It </a:t>
            </a:r>
            <a:r>
              <a:rPr sz="752" spc="-13" dirty="0">
                <a:solidFill>
                  <a:srgbClr val="231F20"/>
                </a:solidFill>
                <a:latin typeface="Bookman Old Style"/>
                <a:cs typeface="Bookman Old Style"/>
              </a:rPr>
              <a:t>is </a:t>
            </a:r>
            <a:r>
              <a:rPr sz="752" spc="-15" dirty="0">
                <a:solidFill>
                  <a:srgbClr val="231F20"/>
                </a:solidFill>
                <a:latin typeface="Bookman Old Style"/>
                <a:cs typeface="Bookman Old Style"/>
              </a:rPr>
              <a:t>true </a:t>
            </a:r>
            <a:r>
              <a:rPr sz="752" spc="-40" dirty="0">
                <a:solidFill>
                  <a:srgbClr val="231F20"/>
                </a:solidFill>
                <a:latin typeface="Bookman Old Style"/>
                <a:cs typeface="Bookman Old Style"/>
              </a:rPr>
              <a:t>(правда)!  </a:t>
            </a:r>
            <a:r>
              <a:rPr sz="752" spc="-5" dirty="0">
                <a:solidFill>
                  <a:srgbClr val="231F20"/>
                </a:solidFill>
                <a:latin typeface="Bookman Old Style"/>
                <a:cs typeface="Bookman Old Style"/>
              </a:rPr>
              <a:t>And  </a:t>
            </a:r>
            <a:r>
              <a:rPr sz="752" spc="-43" dirty="0">
                <a:solidFill>
                  <a:srgbClr val="231F20"/>
                </a:solidFill>
                <a:latin typeface="Bookman Old Style"/>
                <a:cs typeface="Bookman Old Style"/>
              </a:rPr>
              <a:t>how   </a:t>
            </a:r>
            <a:r>
              <a:rPr sz="752" spc="-20" dirty="0">
                <a:solidFill>
                  <a:srgbClr val="231F20"/>
                </a:solidFill>
                <a:latin typeface="Bookman Old Style"/>
                <a:cs typeface="Bookman Old Style"/>
              </a:rPr>
              <a:t>old,  </a:t>
            </a:r>
            <a:r>
              <a:rPr sz="752" spc="-43" dirty="0">
                <a:solidFill>
                  <a:srgbClr val="231F20"/>
                </a:solidFill>
                <a:latin typeface="Bookman Old Style"/>
                <a:cs typeface="Bookman Old Style"/>
              </a:rPr>
              <a:t>how   </a:t>
            </a:r>
            <a:r>
              <a:rPr sz="752" spc="-20" dirty="0">
                <a:solidFill>
                  <a:srgbClr val="231F20"/>
                </a:solidFill>
                <a:latin typeface="Bookman Old Style"/>
                <a:cs typeface="Bookman Old Style"/>
              </a:rPr>
              <a:t>old,  </a:t>
            </a:r>
            <a:r>
              <a:rPr sz="752" spc="-43" dirty="0">
                <a:solidFill>
                  <a:srgbClr val="231F20"/>
                </a:solidFill>
                <a:latin typeface="Bookman Old Style"/>
                <a:cs typeface="Bookman Old Style"/>
              </a:rPr>
              <a:t>how</a:t>
            </a:r>
            <a:r>
              <a:rPr sz="752" spc="38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28" dirty="0">
                <a:solidFill>
                  <a:srgbClr val="231F20"/>
                </a:solidFill>
                <a:latin typeface="Bookman Old Style"/>
                <a:cs typeface="Bookman Old Style"/>
              </a:rPr>
              <a:t>old  </a:t>
            </a:r>
            <a:r>
              <a:rPr sz="752" spc="-18" dirty="0">
                <a:solidFill>
                  <a:srgbClr val="231F20"/>
                </a:solidFill>
                <a:latin typeface="Bookman Old Style"/>
                <a:cs typeface="Bookman Old Style"/>
              </a:rPr>
              <a:t>are  </a:t>
            </a:r>
            <a:r>
              <a:rPr sz="752" spc="-43" dirty="0">
                <a:solidFill>
                  <a:srgbClr val="231F20"/>
                </a:solidFill>
                <a:latin typeface="Bookman Old Style"/>
                <a:cs typeface="Bookman Old Style"/>
              </a:rPr>
              <a:t>you?</a:t>
            </a:r>
            <a:endParaRPr sz="752" dirty="0">
              <a:latin typeface="Bookman Old Style"/>
              <a:cs typeface="Bookman Old Style"/>
            </a:endParaRPr>
          </a:p>
          <a:p>
            <a:pPr marL="445249" marR="1314422">
              <a:lnSpc>
                <a:spcPct val="105600"/>
              </a:lnSpc>
              <a:spcBef>
                <a:spcPts val="361"/>
              </a:spcBef>
            </a:pPr>
            <a:r>
              <a:rPr sz="752" spc="-18" dirty="0">
                <a:solidFill>
                  <a:srgbClr val="231F20"/>
                </a:solidFill>
                <a:latin typeface="Bookman Old Style"/>
                <a:cs typeface="Bookman Old Style"/>
              </a:rPr>
              <a:t>Hello! </a:t>
            </a:r>
            <a:r>
              <a:rPr sz="752" dirty="0">
                <a:solidFill>
                  <a:srgbClr val="231F20"/>
                </a:solidFill>
                <a:latin typeface="Bookman Old Style"/>
                <a:cs typeface="Bookman Old Style"/>
              </a:rPr>
              <a:t>I’m </a:t>
            </a:r>
            <a:r>
              <a:rPr sz="752" spc="-45" dirty="0">
                <a:solidFill>
                  <a:srgbClr val="231F20"/>
                </a:solidFill>
                <a:latin typeface="Bookman Old Style"/>
                <a:cs typeface="Bookman Old Style"/>
              </a:rPr>
              <a:t>a 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crown,  </a:t>
            </a:r>
            <a:r>
              <a:rPr sz="752" dirty="0">
                <a:solidFill>
                  <a:srgbClr val="231F20"/>
                </a:solidFill>
                <a:latin typeface="Bookman Old Style"/>
                <a:cs typeface="Bookman Old Style"/>
              </a:rPr>
              <a:t>I’m </a:t>
            </a:r>
            <a:r>
              <a:rPr sz="752" spc="-18" dirty="0">
                <a:solidFill>
                  <a:srgbClr val="231F20"/>
                </a:solidFill>
                <a:latin typeface="Bookman Old Style"/>
                <a:cs typeface="Bookman Old Style"/>
              </a:rPr>
              <a:t>clever </a:t>
            </a:r>
            <a:r>
              <a:rPr sz="752" spc="-45" dirty="0">
                <a:solidFill>
                  <a:srgbClr val="231F20"/>
                </a:solidFill>
                <a:latin typeface="Bookman Old Style"/>
                <a:cs typeface="Bookman Old Style"/>
              </a:rPr>
              <a:t>and 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funny,  </a:t>
            </a:r>
            <a:r>
              <a:rPr sz="752" spc="-35" dirty="0">
                <a:solidFill>
                  <a:srgbClr val="231F20"/>
                </a:solidFill>
                <a:latin typeface="Bookman Old Style"/>
                <a:cs typeface="Bookman Old Style"/>
              </a:rPr>
              <a:t>London </a:t>
            </a:r>
            <a:r>
              <a:rPr sz="752" spc="-13" dirty="0">
                <a:solidFill>
                  <a:srgbClr val="231F20"/>
                </a:solidFill>
                <a:latin typeface="Bookman Old Style"/>
                <a:cs typeface="Bookman Old Style"/>
              </a:rPr>
              <a:t>is </a:t>
            </a:r>
            <a:r>
              <a:rPr sz="752" spc="-35" dirty="0">
                <a:solidFill>
                  <a:srgbClr val="231F20"/>
                </a:solidFill>
                <a:latin typeface="Bookman Old Style"/>
                <a:cs typeface="Bookman Old Style"/>
              </a:rPr>
              <a:t>my </a:t>
            </a:r>
            <a:r>
              <a:rPr sz="752" spc="-43" dirty="0">
                <a:solidFill>
                  <a:srgbClr val="231F20"/>
                </a:solidFill>
                <a:latin typeface="Bookman Old Style"/>
                <a:cs typeface="Bookman Old Style"/>
              </a:rPr>
              <a:t>home.  </a:t>
            </a:r>
            <a:r>
              <a:rPr sz="752" spc="-18" dirty="0">
                <a:solidFill>
                  <a:srgbClr val="231F20"/>
                </a:solidFill>
                <a:latin typeface="Bookman Old Style"/>
                <a:cs typeface="Bookman Old Style"/>
              </a:rPr>
              <a:t>Hello!  </a:t>
            </a:r>
            <a:r>
              <a:rPr sz="752" dirty="0">
                <a:solidFill>
                  <a:srgbClr val="231F20"/>
                </a:solidFill>
                <a:latin typeface="Bookman Old Style"/>
                <a:cs typeface="Bookman Old Style"/>
              </a:rPr>
              <a:t>I’m  </a:t>
            </a:r>
            <a:r>
              <a:rPr sz="752" spc="-45" dirty="0">
                <a:solidFill>
                  <a:srgbClr val="231F20"/>
                </a:solidFill>
                <a:latin typeface="Bookman Old Style"/>
                <a:cs typeface="Bookman Old Style"/>
              </a:rPr>
              <a:t>a </a:t>
            </a:r>
            <a:r>
              <a:rPr sz="752" spc="-5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crown,</a:t>
            </a:r>
            <a:endParaRPr sz="752" dirty="0">
              <a:latin typeface="Bookman Old Style"/>
              <a:cs typeface="Bookman Old Style"/>
            </a:endParaRPr>
          </a:p>
          <a:p>
            <a:pPr marL="445249">
              <a:spcBef>
                <a:spcPts val="50"/>
              </a:spcBef>
            </a:pPr>
            <a:r>
              <a:rPr sz="752" spc="-5" dirty="0">
                <a:solidFill>
                  <a:srgbClr val="231F20"/>
                </a:solidFill>
                <a:latin typeface="Bookman Old Style"/>
                <a:cs typeface="Bookman Old Style"/>
              </a:rPr>
              <a:t>And  </a:t>
            </a:r>
            <a:r>
              <a:rPr sz="752" spc="-33" dirty="0">
                <a:solidFill>
                  <a:srgbClr val="231F20"/>
                </a:solidFill>
                <a:latin typeface="Bookman Old Style"/>
                <a:cs typeface="Bookman Old Style"/>
              </a:rPr>
              <a:t>where  </a:t>
            </a:r>
            <a:r>
              <a:rPr sz="752" spc="-18" dirty="0">
                <a:solidFill>
                  <a:srgbClr val="231F20"/>
                </a:solidFill>
                <a:latin typeface="Bookman Old Style"/>
                <a:cs typeface="Bookman Old Style"/>
              </a:rPr>
              <a:t>are  </a:t>
            </a:r>
            <a:r>
              <a:rPr sz="752" spc="-35" dirty="0">
                <a:solidFill>
                  <a:srgbClr val="231F20"/>
                </a:solidFill>
                <a:latin typeface="Bookman Old Style"/>
                <a:cs typeface="Bookman Old Style"/>
              </a:rPr>
              <a:t>you </a:t>
            </a:r>
            <a:r>
              <a:rPr sz="752" spc="45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18" dirty="0">
                <a:solidFill>
                  <a:srgbClr val="231F20"/>
                </a:solidFill>
                <a:latin typeface="Bookman Old Style"/>
                <a:cs typeface="Bookman Old Style"/>
              </a:rPr>
              <a:t>from?</a:t>
            </a:r>
            <a:endParaRPr sz="752" dirty="0">
              <a:latin typeface="Bookman Old Style"/>
              <a:cs typeface="Bookman Old Style"/>
            </a:endParaRPr>
          </a:p>
          <a:p>
            <a:pPr marL="445249" marR="360273">
              <a:lnSpc>
                <a:spcPct val="105600"/>
              </a:lnSpc>
            </a:pPr>
            <a:r>
              <a:rPr sz="752" dirty="0">
                <a:solidFill>
                  <a:srgbClr val="231F20"/>
                </a:solidFill>
                <a:latin typeface="Bookman Old Style"/>
                <a:cs typeface="Bookman Old Style"/>
              </a:rPr>
              <a:t>I’m </a:t>
            </a:r>
            <a:r>
              <a:rPr sz="752" spc="-15" dirty="0">
                <a:solidFill>
                  <a:srgbClr val="231F20"/>
                </a:solidFill>
                <a:latin typeface="Bookman Old Style"/>
                <a:cs typeface="Bookman Old Style"/>
              </a:rPr>
              <a:t>three </a:t>
            </a:r>
            <a:r>
              <a:rPr sz="752" spc="-40" dirty="0">
                <a:solidFill>
                  <a:srgbClr val="231F20"/>
                </a:solidFill>
                <a:latin typeface="Bookman Old Style"/>
                <a:cs typeface="Bookman Old Style"/>
              </a:rPr>
              <a:t>hundred </a:t>
            </a:r>
            <a:r>
              <a:rPr sz="752" spc="-23" dirty="0">
                <a:solidFill>
                  <a:srgbClr val="231F20"/>
                </a:solidFill>
                <a:latin typeface="Bookman Old Style"/>
                <a:cs typeface="Bookman Old Style"/>
              </a:rPr>
              <a:t>years old. </a:t>
            </a:r>
            <a:r>
              <a:rPr sz="752" spc="13" dirty="0">
                <a:solidFill>
                  <a:srgbClr val="231F20"/>
                </a:solidFill>
                <a:latin typeface="Bookman Old Style"/>
                <a:cs typeface="Bookman Old Style"/>
              </a:rPr>
              <a:t>It </a:t>
            </a:r>
            <a:r>
              <a:rPr sz="752" spc="-13" dirty="0">
                <a:solidFill>
                  <a:srgbClr val="231F20"/>
                </a:solidFill>
                <a:latin typeface="Bookman Old Style"/>
                <a:cs typeface="Bookman Old Style"/>
              </a:rPr>
              <a:t>is </a:t>
            </a:r>
            <a:r>
              <a:rPr sz="752" spc="-20" dirty="0">
                <a:solidFill>
                  <a:srgbClr val="231F20"/>
                </a:solidFill>
                <a:latin typeface="Bookman Old Style"/>
                <a:cs typeface="Bookman Old Style"/>
              </a:rPr>
              <a:t>true!  </a:t>
            </a:r>
            <a:r>
              <a:rPr sz="752" spc="-5" dirty="0">
                <a:solidFill>
                  <a:srgbClr val="231F20"/>
                </a:solidFill>
                <a:latin typeface="Bookman Old Style"/>
                <a:cs typeface="Bookman Old Style"/>
              </a:rPr>
              <a:t>And  </a:t>
            </a:r>
            <a:r>
              <a:rPr sz="752" spc="-43" dirty="0">
                <a:solidFill>
                  <a:srgbClr val="231F20"/>
                </a:solidFill>
                <a:latin typeface="Bookman Old Style"/>
                <a:cs typeface="Bookman Old Style"/>
              </a:rPr>
              <a:t>how   </a:t>
            </a:r>
            <a:r>
              <a:rPr sz="752" spc="-20" dirty="0">
                <a:solidFill>
                  <a:srgbClr val="231F20"/>
                </a:solidFill>
                <a:latin typeface="Bookman Old Style"/>
                <a:cs typeface="Bookman Old Style"/>
              </a:rPr>
              <a:t>old,  </a:t>
            </a:r>
            <a:r>
              <a:rPr sz="752" spc="-43" dirty="0">
                <a:solidFill>
                  <a:srgbClr val="231F20"/>
                </a:solidFill>
                <a:latin typeface="Bookman Old Style"/>
                <a:cs typeface="Bookman Old Style"/>
              </a:rPr>
              <a:t>how   </a:t>
            </a:r>
            <a:r>
              <a:rPr sz="752" spc="-20" dirty="0">
                <a:solidFill>
                  <a:srgbClr val="231F20"/>
                </a:solidFill>
                <a:latin typeface="Bookman Old Style"/>
                <a:cs typeface="Bookman Old Style"/>
              </a:rPr>
              <a:t>old,  </a:t>
            </a:r>
            <a:r>
              <a:rPr sz="752" spc="-43" dirty="0">
                <a:solidFill>
                  <a:srgbClr val="231F20"/>
                </a:solidFill>
                <a:latin typeface="Bookman Old Style"/>
                <a:cs typeface="Bookman Old Style"/>
              </a:rPr>
              <a:t>how</a:t>
            </a:r>
            <a:r>
              <a:rPr sz="752" spc="38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28" dirty="0">
                <a:solidFill>
                  <a:srgbClr val="231F20"/>
                </a:solidFill>
                <a:latin typeface="Bookman Old Style"/>
                <a:cs typeface="Bookman Old Style"/>
              </a:rPr>
              <a:t>old  </a:t>
            </a:r>
            <a:r>
              <a:rPr sz="752" spc="-18" dirty="0">
                <a:solidFill>
                  <a:srgbClr val="231F20"/>
                </a:solidFill>
                <a:latin typeface="Bookman Old Style"/>
                <a:cs typeface="Bookman Old Style"/>
              </a:rPr>
              <a:t>are  </a:t>
            </a:r>
            <a:r>
              <a:rPr sz="752" spc="-43" dirty="0">
                <a:solidFill>
                  <a:srgbClr val="231F20"/>
                </a:solidFill>
                <a:latin typeface="Bookman Old Style"/>
                <a:cs typeface="Bookman Old Style"/>
              </a:rPr>
              <a:t>you?</a:t>
            </a:r>
            <a:endParaRPr sz="752" dirty="0">
              <a:latin typeface="Bookman Old Style"/>
              <a:cs typeface="Bookman Old Style"/>
            </a:endParaRPr>
          </a:p>
          <a:p>
            <a:pPr>
              <a:lnSpc>
                <a:spcPct val="100000"/>
              </a:lnSpc>
            </a:pPr>
            <a:endParaRPr sz="802" dirty="0">
              <a:latin typeface="Times New Roman"/>
              <a:cs typeface="Times New Roman"/>
            </a:endParaRPr>
          </a:p>
          <a:p>
            <a:pPr>
              <a:spcBef>
                <a:spcPts val="28"/>
              </a:spcBef>
            </a:pPr>
            <a:endParaRPr sz="877" dirty="0">
              <a:latin typeface="Times New Roman"/>
              <a:cs typeface="Times New Roman"/>
            </a:endParaRPr>
          </a:p>
          <a:p>
            <a:pPr marL="210689" indent="-204324">
              <a:buClr>
                <a:srgbClr val="FFFFFF"/>
              </a:buClr>
              <a:buSzPct val="96666"/>
              <a:buFont typeface="Lucida Sans"/>
              <a:buAutoNum type="arabicPlain" startAt="12"/>
              <a:tabLst>
                <a:tab pos="210689" algn="l"/>
                <a:tab pos="211008" algn="l"/>
              </a:tabLst>
            </a:pPr>
            <a:r>
              <a:rPr sz="752" spc="-35" dirty="0">
                <a:solidFill>
                  <a:srgbClr val="231F20"/>
                </a:solidFill>
                <a:latin typeface="Bookman Old Style"/>
                <a:cs typeface="Bookman Old Style"/>
              </a:rPr>
              <a:t>Пропой  </a:t>
            </a: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песенку  </a:t>
            </a:r>
            <a:r>
              <a:rPr sz="752" spc="-40" dirty="0">
                <a:solidFill>
                  <a:srgbClr val="231F20"/>
                </a:solidFill>
                <a:latin typeface="Bookman Old Style"/>
                <a:cs typeface="Bookman Old Style"/>
              </a:rPr>
              <a:t>вместе   </a:t>
            </a:r>
            <a:r>
              <a:rPr sz="752" spc="-35" dirty="0">
                <a:solidFill>
                  <a:srgbClr val="231F20"/>
                </a:solidFill>
                <a:latin typeface="Bookman Old Style"/>
                <a:cs typeface="Bookman Old Style"/>
              </a:rPr>
              <a:t>с 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35" dirty="0">
                <a:solidFill>
                  <a:srgbClr val="231F20"/>
                </a:solidFill>
                <a:latin typeface="Bookman Old Style"/>
                <a:cs typeface="Bookman Old Style"/>
              </a:rPr>
              <a:t>короной.</a:t>
            </a:r>
            <a:endParaRPr sz="752" dirty="0">
              <a:latin typeface="Bookman Old Style"/>
              <a:cs typeface="Bookman Old Style"/>
            </a:endParaRPr>
          </a:p>
          <a:p>
            <a:pPr marL="210689" indent="-204324">
              <a:spcBef>
                <a:spcPts val="616"/>
              </a:spcBef>
              <a:buClr>
                <a:srgbClr val="FFFFFF"/>
              </a:buClr>
              <a:buSzPct val="96666"/>
              <a:buFont typeface="Lucida Sans"/>
              <a:buAutoNum type="arabicPlain" startAt="12"/>
              <a:tabLst>
                <a:tab pos="210689" algn="l"/>
                <a:tab pos="211008" algn="l"/>
              </a:tabLst>
            </a:pPr>
            <a:r>
              <a:rPr sz="752" spc="-28" dirty="0">
                <a:solidFill>
                  <a:srgbClr val="231F20"/>
                </a:solidFill>
                <a:latin typeface="Bookman Old Style"/>
                <a:cs typeface="Bookman Old Style"/>
              </a:rPr>
              <a:t>Помоги  </a:t>
            </a:r>
            <a:r>
              <a:rPr sz="752" dirty="0">
                <a:solidFill>
                  <a:srgbClr val="231F20"/>
                </a:solidFill>
                <a:latin typeface="Bookman Old Style"/>
                <a:cs typeface="Bookman Old Style"/>
              </a:rPr>
              <a:t>Ане  </a:t>
            </a:r>
            <a:r>
              <a:rPr sz="752" spc="-38" dirty="0">
                <a:solidFill>
                  <a:srgbClr val="231F20"/>
                </a:solidFill>
                <a:latin typeface="Bookman Old Style"/>
                <a:cs typeface="Bookman Old Style"/>
              </a:rPr>
              <a:t>рассказать  короне  </a:t>
            </a:r>
            <a:r>
              <a:rPr sz="752" spc="-28" dirty="0">
                <a:solidFill>
                  <a:srgbClr val="231F20"/>
                </a:solidFill>
                <a:latin typeface="Bookman Old Style"/>
                <a:cs typeface="Bookman Old Style"/>
              </a:rPr>
              <a:t>о </a:t>
            </a:r>
            <a:r>
              <a:rPr sz="752" spc="145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себе.</a:t>
            </a:r>
            <a:endParaRPr sz="752" dirty="0">
              <a:latin typeface="Bookman Old Style"/>
              <a:cs typeface="Bookman Old Style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022457" y="4549929"/>
            <a:ext cx="204244" cy="14229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2"/>
          </a:p>
        </p:txBody>
      </p:sp>
      <p:sp>
        <p:nvSpPr>
          <p:cNvPr id="34" name="object 34"/>
          <p:cNvSpPr txBox="1"/>
          <p:nvPr/>
        </p:nvSpPr>
        <p:spPr>
          <a:xfrm>
            <a:off x="3063284" y="4553933"/>
            <a:ext cx="116493" cy="118318"/>
          </a:xfrm>
          <a:prstGeom prst="rect">
            <a:avLst/>
          </a:prstGeom>
        </p:spPr>
        <p:txBody>
          <a:bodyPr vert="horz" wrap="square" lIns="0" tIns="6366" rIns="0" bIns="0" rtlCol="0">
            <a:spAutoFit/>
          </a:bodyPr>
          <a:lstStyle/>
          <a:p>
            <a:pPr marL="6365">
              <a:spcBef>
                <a:spcPts val="50"/>
              </a:spcBef>
            </a:pPr>
            <a:r>
              <a:rPr sz="727" spc="-57" dirty="0">
                <a:solidFill>
                  <a:srgbClr val="FFFFFF"/>
                </a:solidFill>
                <a:latin typeface="Lucida Sans"/>
                <a:cs typeface="Lucida Sans"/>
              </a:rPr>
              <a:t>14</a:t>
            </a:r>
            <a:endParaRPr sz="727">
              <a:latin typeface="Lucida Sans"/>
              <a:cs typeface="Lucida San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267311" y="4549737"/>
            <a:ext cx="2773225" cy="122165"/>
          </a:xfrm>
          <a:prstGeom prst="rect">
            <a:avLst/>
          </a:prstGeom>
        </p:spPr>
        <p:txBody>
          <a:bodyPr vert="horz" wrap="square" lIns="0" tIns="6366" rIns="0" bIns="0" rtlCol="0">
            <a:spAutoFit/>
          </a:bodyPr>
          <a:lstStyle/>
          <a:p>
            <a:pPr marL="6365">
              <a:spcBef>
                <a:spcPts val="50"/>
              </a:spcBef>
            </a:pPr>
            <a:r>
              <a:rPr sz="752" spc="-28" dirty="0">
                <a:solidFill>
                  <a:srgbClr val="231F20"/>
                </a:solidFill>
                <a:latin typeface="Bookman Old Style"/>
                <a:cs typeface="Bookman Old Style"/>
              </a:rPr>
              <a:t>Расскажи </a:t>
            </a:r>
            <a:r>
              <a:rPr sz="752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40" dirty="0">
                <a:solidFill>
                  <a:srgbClr val="231F20"/>
                </a:solidFill>
                <a:latin typeface="Bookman Old Style"/>
                <a:cs typeface="Bookman Old Style"/>
              </a:rPr>
              <a:t>короне </a:t>
            </a:r>
            <a:r>
              <a:rPr sz="752" spc="13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28" dirty="0">
                <a:solidFill>
                  <a:srgbClr val="231F20"/>
                </a:solidFill>
                <a:latin typeface="Bookman Old Style"/>
                <a:cs typeface="Bookman Old Style"/>
              </a:rPr>
              <a:t>о </a:t>
            </a:r>
            <a:r>
              <a:rPr sz="752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30" dirty="0">
                <a:solidFill>
                  <a:srgbClr val="231F20"/>
                </a:solidFill>
                <a:latin typeface="Bookman Old Style"/>
                <a:cs typeface="Bookman Old Style"/>
              </a:rPr>
              <a:t>себе. </a:t>
            </a:r>
            <a:r>
              <a:rPr sz="752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40" dirty="0">
                <a:solidFill>
                  <a:srgbClr val="231F20"/>
                </a:solidFill>
                <a:latin typeface="Bookman Old Style"/>
                <a:cs typeface="Bookman Old Style"/>
              </a:rPr>
              <a:t>Представь </a:t>
            </a:r>
            <a:r>
              <a:rPr sz="752" spc="13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40" dirty="0">
                <a:solidFill>
                  <a:srgbClr val="231F20"/>
                </a:solidFill>
                <a:latin typeface="Bookman Old Style"/>
                <a:cs typeface="Bookman Old Style"/>
              </a:rPr>
              <a:t>короне </a:t>
            </a:r>
            <a:r>
              <a:rPr sz="752" spc="13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35" dirty="0">
                <a:solidFill>
                  <a:srgbClr val="231F20"/>
                </a:solidFill>
                <a:latin typeface="Bookman Old Style"/>
                <a:cs typeface="Bookman Old Style"/>
              </a:rPr>
              <a:t>своего </a:t>
            </a:r>
            <a:r>
              <a:rPr sz="752" spc="5" dirty="0">
                <a:solidFill>
                  <a:srgbClr val="231F20"/>
                </a:solidFill>
                <a:latin typeface="Bookman Old Style"/>
                <a:cs typeface="Bookman Old Style"/>
              </a:rPr>
              <a:t> </a:t>
            </a:r>
            <a:r>
              <a:rPr sz="752" spc="-25" dirty="0">
                <a:solidFill>
                  <a:srgbClr val="231F20"/>
                </a:solidFill>
                <a:latin typeface="Bookman Old Style"/>
                <a:cs typeface="Bookman Old Style"/>
              </a:rPr>
              <a:t>друга.</a:t>
            </a:r>
            <a:endParaRPr sz="752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901308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6BD0D-D2FE-7D48-81E8-709AF87F5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05978"/>
            <a:ext cx="8363272" cy="106962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Использование художественных текстов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9B976C-C57C-0D4D-AFDE-96709B197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Важнейшим средством приобщения учащихся к культуре страны изучаемого языка являются </a:t>
            </a:r>
            <a:r>
              <a:rPr lang="ru-RU" b="1" dirty="0"/>
              <a:t>адаптированные тексты </a:t>
            </a:r>
            <a:r>
              <a:rPr lang="ru-RU" dirty="0"/>
              <a:t>художественных произведений.  Читая литературные тексты учащиеся становятся виртуальными, эмоциональными свидетелями и участниками происходящих событий, связанных с историей или традициями, знакомятся со специфической стороной культуры другого народа и поэтому являются наиболее значимым средством усвоения лингвострановедческой информации. </a:t>
            </a:r>
          </a:p>
          <a:p>
            <a:r>
              <a:rPr lang="ru-RU" dirty="0"/>
              <a:t>Чтение специально отобранных художественных произведений способствует более прочному усвоению культурологических сведений.</a:t>
            </a:r>
          </a:p>
        </p:txBody>
      </p:sp>
    </p:spTree>
    <p:extLst>
      <p:ext uri="{BB962C8B-B14F-4D97-AF65-F5344CB8AC3E}">
        <p14:creationId xmlns:p14="http://schemas.microsoft.com/office/powerpoint/2010/main" val="705795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8360" y="4785423"/>
            <a:ext cx="795818" cy="104960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  <a:tabLst>
                <a:tab pos="245444" algn="l"/>
              </a:tabLst>
            </a:pPr>
            <a:r>
              <a:rPr sz="890" spc="64" baseline="3086" dirty="0">
                <a:solidFill>
                  <a:srgbClr val="231F20"/>
                </a:solidFill>
                <a:latin typeface="Calibri"/>
                <a:cs typeface="Calibri"/>
              </a:rPr>
              <a:t>122	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Unit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5 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Lesson</a:t>
            </a:r>
            <a:r>
              <a:rPr sz="627" spc="2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99930" y="230854"/>
            <a:ext cx="1875928" cy="717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" name="object 4"/>
          <p:cNvSpPr/>
          <p:nvPr/>
        </p:nvSpPr>
        <p:spPr>
          <a:xfrm>
            <a:off x="3209748" y="346709"/>
            <a:ext cx="613192" cy="613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" name="object 5"/>
          <p:cNvSpPr txBox="1"/>
          <p:nvPr/>
        </p:nvSpPr>
        <p:spPr>
          <a:xfrm>
            <a:off x="4759294" y="1300434"/>
            <a:ext cx="1400640" cy="326835"/>
          </a:xfrm>
          <a:prstGeom prst="rect">
            <a:avLst/>
          </a:prstGeom>
        </p:spPr>
        <p:txBody>
          <a:bodyPr vert="horz" wrap="square" lIns="0" tIns="18429" rIns="0" bIns="0" rtlCol="0">
            <a:spAutoFit/>
          </a:bodyPr>
          <a:lstStyle/>
          <a:p>
            <a:pPr marL="8377" marR="3351" algn="just">
              <a:lnSpc>
                <a:spcPts val="805"/>
              </a:lnSpc>
              <a:spcBef>
                <a:spcPts val="145"/>
              </a:spcBef>
            </a:pPr>
            <a:r>
              <a:rPr sz="726" i="1" spc="10" dirty="0">
                <a:solidFill>
                  <a:srgbClr val="231F20"/>
                </a:solidFill>
                <a:latin typeface="Cambria"/>
                <a:cs typeface="Cambria"/>
              </a:rPr>
              <a:t>How </a:t>
            </a:r>
            <a:r>
              <a:rPr sz="726" i="1" dirty="0">
                <a:solidFill>
                  <a:srgbClr val="231F20"/>
                </a:solidFill>
                <a:latin typeface="Cambria"/>
                <a:cs typeface="Cambria"/>
              </a:rPr>
              <a:t>many </a:t>
            </a:r>
            <a:r>
              <a:rPr sz="726" i="1" spc="-13" dirty="0">
                <a:solidFill>
                  <a:srgbClr val="231F20"/>
                </a:solidFill>
                <a:latin typeface="Cambria"/>
                <a:cs typeface="Cambria"/>
              </a:rPr>
              <a:t>times?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Сколько раз?  </a:t>
            </a:r>
            <a:r>
              <a:rPr sz="726" i="1" spc="-23" dirty="0">
                <a:solidFill>
                  <a:srgbClr val="231F20"/>
                </a:solidFill>
                <a:latin typeface="Cambria"/>
                <a:cs typeface="Cambria"/>
              </a:rPr>
              <a:t>sense </a:t>
            </a:r>
            <a:r>
              <a:rPr sz="726" i="1" spc="-16" dirty="0">
                <a:solidFill>
                  <a:srgbClr val="231F20"/>
                </a:solidFill>
                <a:latin typeface="Cambria"/>
                <a:cs typeface="Cambria"/>
              </a:rPr>
              <a:t>of </a:t>
            </a:r>
            <a:r>
              <a:rPr sz="726" i="1" spc="-3" dirty="0">
                <a:solidFill>
                  <a:srgbClr val="231F20"/>
                </a:solidFill>
                <a:latin typeface="Cambria"/>
                <a:cs typeface="Cambria"/>
              </a:rPr>
              <a:t>humour </a:t>
            </a:r>
            <a:r>
              <a:rPr sz="693" dirty="0">
                <a:solidFill>
                  <a:srgbClr val="231F20"/>
                </a:solidFill>
                <a:latin typeface="Times New Roman"/>
                <a:cs typeface="Times New Roman"/>
              </a:rPr>
              <a:t>[.sens </a:t>
            </a:r>
            <a:r>
              <a:rPr sz="693" spc="-3" dirty="0">
                <a:solidFill>
                  <a:srgbClr val="231F20"/>
                </a:solidFill>
                <a:latin typeface="Times New Roman"/>
                <a:cs typeface="Times New Roman"/>
              </a:rPr>
              <a:t>əv </a:t>
            </a:r>
            <a:r>
              <a:rPr sz="693" spc="-7" dirty="0">
                <a:solidFill>
                  <a:srgbClr val="231F20"/>
                </a:solidFill>
                <a:latin typeface="Times New Roman"/>
                <a:cs typeface="Times New Roman"/>
              </a:rPr>
              <a:t>'hj%mə]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 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чувство</a:t>
            </a:r>
            <a:r>
              <a:rPr sz="726" spc="-4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юмора</a:t>
            </a:r>
            <a:endParaRPr sz="726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59256" y="1607034"/>
            <a:ext cx="1370483" cy="531570"/>
          </a:xfrm>
          <a:prstGeom prst="rect">
            <a:avLst/>
          </a:prstGeom>
        </p:spPr>
        <p:txBody>
          <a:bodyPr vert="horz" wrap="square" lIns="0" tIns="18429" rIns="0" bIns="0" rtlCol="0">
            <a:spAutoFit/>
          </a:bodyPr>
          <a:lstStyle/>
          <a:p>
            <a:pPr marL="8377" marR="136125">
              <a:lnSpc>
                <a:spcPts val="805"/>
              </a:lnSpc>
              <a:spcBef>
                <a:spcPts val="145"/>
              </a:spcBef>
            </a:pPr>
            <a:r>
              <a:rPr sz="726" i="1" dirty="0">
                <a:solidFill>
                  <a:srgbClr val="231F20"/>
                </a:solidFill>
                <a:latin typeface="Cambria"/>
                <a:cs typeface="Cambria"/>
              </a:rPr>
              <a:t>an </a:t>
            </a:r>
            <a:r>
              <a:rPr sz="726" i="1" spc="-3" dirty="0">
                <a:solidFill>
                  <a:srgbClr val="231F20"/>
                </a:solidFill>
                <a:latin typeface="Cambria"/>
                <a:cs typeface="Cambria"/>
              </a:rPr>
              <a:t>explanation </a:t>
            </a:r>
            <a:r>
              <a:rPr sz="693" spc="-7" dirty="0">
                <a:solidFill>
                  <a:srgbClr val="231F20"/>
                </a:solidFill>
                <a:latin typeface="Times New Roman"/>
                <a:cs typeface="Times New Roman"/>
              </a:rPr>
              <a:t>[.eksplə'neiʃn]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 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объяснение</a:t>
            </a:r>
            <a:endParaRPr sz="726">
              <a:latin typeface="Garamond"/>
              <a:cs typeface="Garamond"/>
            </a:endParaRPr>
          </a:p>
          <a:p>
            <a:pPr marL="8377" marR="55288">
              <a:lnSpc>
                <a:spcPts val="805"/>
              </a:lnSpc>
            </a:pPr>
            <a:r>
              <a:rPr sz="726" i="1" spc="16" dirty="0">
                <a:solidFill>
                  <a:srgbClr val="231F20"/>
                </a:solidFill>
                <a:latin typeface="Cambria"/>
                <a:cs typeface="Cambria"/>
              </a:rPr>
              <a:t>I </a:t>
            </a:r>
            <a:r>
              <a:rPr sz="726" i="1" spc="-3" dirty="0">
                <a:solidFill>
                  <a:srgbClr val="231F20"/>
                </a:solidFill>
                <a:latin typeface="Cambria"/>
                <a:cs typeface="Cambria"/>
              </a:rPr>
              <a:t>made </a:t>
            </a:r>
            <a:r>
              <a:rPr sz="726" i="1" spc="-10" dirty="0">
                <a:solidFill>
                  <a:srgbClr val="231F20"/>
                </a:solidFill>
                <a:latin typeface="Cambria"/>
                <a:cs typeface="Cambria"/>
              </a:rPr>
              <a:t>a </a:t>
            </a:r>
            <a:r>
              <a:rPr sz="726" i="1" spc="-7" dirty="0">
                <a:solidFill>
                  <a:srgbClr val="231F20"/>
                </a:solidFill>
                <a:latin typeface="Cambria"/>
                <a:cs typeface="Cambria"/>
              </a:rPr>
              <a:t>mistake.</a:t>
            </a:r>
            <a:r>
              <a:rPr sz="726" spc="-7" dirty="0">
                <a:solidFill>
                  <a:srgbClr val="231F20"/>
                </a:solidFill>
                <a:latin typeface="Garamond"/>
                <a:cs typeface="Garamond"/>
              </a:rPr>
              <a:t>—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Я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совершил 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ошибку.</a:t>
            </a:r>
            <a:endParaRPr sz="726">
              <a:latin typeface="Garamond"/>
              <a:cs typeface="Garamond"/>
            </a:endParaRPr>
          </a:p>
          <a:p>
            <a:pPr marL="8377">
              <a:lnSpc>
                <a:spcPts val="788"/>
              </a:lnSpc>
            </a:pPr>
            <a:r>
              <a:rPr sz="726" i="1" spc="-10" dirty="0">
                <a:solidFill>
                  <a:srgbClr val="231F20"/>
                </a:solidFill>
                <a:latin typeface="Cambria"/>
                <a:cs typeface="Cambria"/>
              </a:rPr>
              <a:t>somehow  </a:t>
            </a:r>
            <a:r>
              <a:rPr sz="693" spc="16" dirty="0">
                <a:solidFill>
                  <a:srgbClr val="231F20"/>
                </a:solidFill>
                <a:latin typeface="Times New Roman"/>
                <a:cs typeface="Times New Roman"/>
              </a:rPr>
              <a:t>['snmhaυ]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</a:t>
            </a:r>
            <a:r>
              <a:rPr sz="726" spc="-9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как-нибудь</a:t>
            </a:r>
            <a:endParaRPr sz="726">
              <a:latin typeface="Garamond"/>
              <a:cs typeface="Garamon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05703" y="2481730"/>
            <a:ext cx="1127708" cy="1763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" name="object 8"/>
          <p:cNvSpPr/>
          <p:nvPr/>
        </p:nvSpPr>
        <p:spPr>
          <a:xfrm>
            <a:off x="4958893" y="2527653"/>
            <a:ext cx="446504" cy="19630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" name="object 9"/>
          <p:cNvSpPr/>
          <p:nvPr/>
        </p:nvSpPr>
        <p:spPr>
          <a:xfrm>
            <a:off x="5305703" y="2527662"/>
            <a:ext cx="99703" cy="17171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" name="object 10"/>
          <p:cNvSpPr/>
          <p:nvPr/>
        </p:nvSpPr>
        <p:spPr>
          <a:xfrm>
            <a:off x="3675523" y="858395"/>
            <a:ext cx="2482727" cy="2370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" name="object 11"/>
          <p:cNvSpPr/>
          <p:nvPr/>
        </p:nvSpPr>
        <p:spPr>
          <a:xfrm>
            <a:off x="3026739" y="858386"/>
            <a:ext cx="946219" cy="2371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" name="object 12"/>
          <p:cNvSpPr txBox="1"/>
          <p:nvPr/>
        </p:nvSpPr>
        <p:spPr>
          <a:xfrm>
            <a:off x="4086906" y="888388"/>
            <a:ext cx="665555" cy="155550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956" spc="10" dirty="0">
                <a:solidFill>
                  <a:srgbClr val="231F20"/>
                </a:solidFill>
                <a:latin typeface="Calibri"/>
                <a:cs typeface="Calibri"/>
              </a:rPr>
              <a:t>I’m </a:t>
            </a:r>
            <a:r>
              <a:rPr sz="956" spc="66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956" spc="2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956" spc="26" dirty="0">
                <a:solidFill>
                  <a:srgbClr val="231F20"/>
                </a:solidFill>
                <a:latin typeface="Calibri"/>
                <a:cs typeface="Calibri"/>
              </a:rPr>
              <a:t>wizard</a:t>
            </a:r>
            <a:endParaRPr sz="956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26864" y="1170440"/>
            <a:ext cx="201367" cy="1329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" name="object 14"/>
          <p:cNvSpPr txBox="1"/>
          <p:nvPr/>
        </p:nvSpPr>
        <p:spPr>
          <a:xfrm>
            <a:off x="3091800" y="1171839"/>
            <a:ext cx="71624" cy="116782"/>
          </a:xfrm>
          <a:prstGeom prst="rect">
            <a:avLst/>
          </a:prstGeom>
        </p:spPr>
        <p:txBody>
          <a:bodyPr vert="horz" wrap="square" lIns="0" tIns="10052" rIns="0" bIns="0" rtlCol="0">
            <a:spAutoFit/>
          </a:bodyPr>
          <a:lstStyle/>
          <a:p>
            <a:pPr marL="8377">
              <a:spcBef>
                <a:spcPts val="79"/>
              </a:spcBef>
            </a:pPr>
            <a:r>
              <a:rPr sz="693" spc="73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endParaRPr sz="693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55767" y="1176052"/>
            <a:ext cx="2738034" cy="116782"/>
          </a:xfrm>
          <a:prstGeom prst="rect">
            <a:avLst/>
          </a:prstGeom>
        </p:spPr>
        <p:txBody>
          <a:bodyPr vert="horz" wrap="square" lIns="0" tIns="10052" rIns="0" bIns="0" rtlCol="0">
            <a:spAutoFit/>
          </a:bodyPr>
          <a:lstStyle/>
          <a:p>
            <a:pPr marL="8377">
              <a:spcBef>
                <a:spcPts val="79"/>
              </a:spcBef>
            </a:pPr>
            <a:r>
              <a:rPr sz="693" spc="-3" dirty="0">
                <a:solidFill>
                  <a:srgbClr val="231F20"/>
                </a:solidFill>
                <a:latin typeface="Calibri"/>
                <a:cs typeface="Calibri"/>
              </a:rPr>
              <a:t>Listen </a:t>
            </a:r>
            <a:r>
              <a:rPr sz="693" spc="-7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693" spc="-10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93" spc="16" dirty="0">
                <a:solidFill>
                  <a:srgbClr val="231F20"/>
                </a:solidFill>
                <a:latin typeface="Calibri"/>
                <a:cs typeface="Calibri"/>
              </a:rPr>
              <a:t>words </a:t>
            </a:r>
            <a:r>
              <a:rPr sz="693" spc="3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93" spc="16" dirty="0">
                <a:solidFill>
                  <a:srgbClr val="231F20"/>
                </a:solidFill>
                <a:latin typeface="Calibri"/>
                <a:cs typeface="Calibri"/>
              </a:rPr>
              <a:t>expressions </a:t>
            </a:r>
            <a:r>
              <a:rPr sz="693" spc="3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93" spc="16" dirty="0">
                <a:solidFill>
                  <a:srgbClr val="231F20"/>
                </a:solidFill>
                <a:latin typeface="Calibri"/>
                <a:cs typeface="Calibri"/>
              </a:rPr>
              <a:t>repeat </a:t>
            </a:r>
            <a:r>
              <a:rPr sz="693" spc="-13" dirty="0">
                <a:solidFill>
                  <a:srgbClr val="231F20"/>
                </a:solidFill>
                <a:latin typeface="Calibri"/>
                <a:cs typeface="Calibri"/>
              </a:rPr>
              <a:t>them  </a:t>
            </a:r>
            <a:r>
              <a:rPr sz="693" spc="3" dirty="0">
                <a:solidFill>
                  <a:srgbClr val="231F20"/>
                </a:solidFill>
                <a:latin typeface="Calibri"/>
                <a:cs typeface="Calibri"/>
              </a:rPr>
              <a:t>after </a:t>
            </a:r>
            <a:r>
              <a:rPr sz="693" spc="-10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93" spc="20" dirty="0">
                <a:solidFill>
                  <a:srgbClr val="231F20"/>
                </a:solidFill>
                <a:latin typeface="Calibri"/>
                <a:cs typeface="Calibri"/>
              </a:rPr>
              <a:t>speaker.</a:t>
            </a:r>
            <a:endParaRPr sz="693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55812" y="1304690"/>
            <a:ext cx="1277917" cy="840154"/>
          </a:xfrm>
          <a:prstGeom prst="rect">
            <a:avLst/>
          </a:prstGeom>
        </p:spPr>
        <p:txBody>
          <a:bodyPr vert="horz" wrap="square" lIns="0" tIns="18848" rIns="0" bIns="0" rtlCol="0">
            <a:spAutoFit/>
          </a:bodyPr>
          <a:lstStyle/>
          <a:p>
            <a:pPr marL="8377" marR="3351" algn="just">
              <a:lnSpc>
                <a:spcPts val="805"/>
              </a:lnSpc>
              <a:spcBef>
                <a:spcPts val="148"/>
              </a:spcBef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wizard </a:t>
            </a:r>
            <a:r>
              <a:rPr sz="693" dirty="0">
                <a:solidFill>
                  <a:srgbClr val="231F20"/>
                </a:solidFill>
                <a:latin typeface="Times New Roman"/>
                <a:cs typeface="Times New Roman"/>
              </a:rPr>
              <a:t>['wizəd] </a:t>
            </a:r>
            <a:r>
              <a:rPr sz="726" spc="-40" dirty="0">
                <a:solidFill>
                  <a:srgbClr val="231F20"/>
                </a:solidFill>
                <a:latin typeface="Garamond"/>
                <a:cs typeface="Garamond"/>
              </a:rPr>
              <a:t>—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волшебник 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an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animal </a:t>
            </a:r>
            <a:r>
              <a:rPr sz="693" spc="7" dirty="0">
                <a:solidFill>
                  <a:srgbClr val="231F20"/>
                </a:solidFill>
                <a:latin typeface="Times New Roman"/>
                <a:cs typeface="Times New Roman"/>
              </a:rPr>
              <a:t>['æniml] </a:t>
            </a:r>
            <a:r>
              <a:rPr sz="726" spc="-40" dirty="0">
                <a:solidFill>
                  <a:srgbClr val="231F20"/>
                </a:solidFill>
                <a:latin typeface="Garamond"/>
                <a:cs typeface="Garamond"/>
              </a:rPr>
              <a:t>—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животное 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joke </a:t>
            </a:r>
            <a:r>
              <a:rPr sz="693" spc="33" dirty="0">
                <a:solidFill>
                  <a:srgbClr val="231F20"/>
                </a:solidFill>
                <a:latin typeface="Times New Roman"/>
                <a:cs typeface="Times New Roman"/>
              </a:rPr>
              <a:t>[¢əυk]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шутка</a:t>
            </a:r>
            <a:endParaRPr sz="726">
              <a:latin typeface="Garamond"/>
              <a:cs typeface="Garamond"/>
            </a:endParaRPr>
          </a:p>
          <a:p>
            <a:pPr marL="8377" algn="just">
              <a:lnSpc>
                <a:spcPts val="755"/>
              </a:lnSpc>
            </a:pP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an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end </a:t>
            </a:r>
            <a:r>
              <a:rPr sz="693" spc="10" dirty="0">
                <a:solidFill>
                  <a:srgbClr val="231F20"/>
                </a:solidFill>
                <a:latin typeface="Times New Roman"/>
                <a:cs typeface="Times New Roman"/>
              </a:rPr>
              <a:t>[end]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конец</a:t>
            </a:r>
            <a:endParaRPr sz="726">
              <a:latin typeface="Garamond"/>
              <a:cs typeface="Garamond"/>
            </a:endParaRPr>
          </a:p>
          <a:p>
            <a:pPr marL="8377" marR="157905">
              <a:lnSpc>
                <a:spcPts val="805"/>
              </a:lnSpc>
              <a:spcBef>
                <a:spcPts val="46"/>
              </a:spcBef>
            </a:pP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explain </a:t>
            </a:r>
            <a:r>
              <a:rPr sz="693" dirty="0">
                <a:solidFill>
                  <a:srgbClr val="231F20"/>
                </a:solidFill>
                <a:latin typeface="Times New Roman"/>
                <a:cs typeface="Times New Roman"/>
              </a:rPr>
              <a:t>[ik'splein]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объ-  </a:t>
            </a:r>
            <a:r>
              <a:rPr sz="726" spc="49" dirty="0">
                <a:solidFill>
                  <a:srgbClr val="231F20"/>
                </a:solidFill>
                <a:latin typeface="Garamond"/>
                <a:cs typeface="Garamond"/>
              </a:rPr>
              <a:t>яснять</a:t>
            </a:r>
            <a:endParaRPr sz="726">
              <a:latin typeface="Garamond"/>
              <a:cs typeface="Garamond"/>
            </a:endParaRPr>
          </a:p>
          <a:p>
            <a:pPr marL="8377" marR="196020" indent="-419">
              <a:lnSpc>
                <a:spcPts val="805"/>
              </a:lnSpc>
            </a:pP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believe </a:t>
            </a:r>
            <a:r>
              <a:rPr sz="693" spc="-3" dirty="0">
                <a:solidFill>
                  <a:srgbClr val="231F20"/>
                </a:solidFill>
                <a:latin typeface="Times New Roman"/>
                <a:cs typeface="Times New Roman"/>
              </a:rPr>
              <a:t>[bi'l </a:t>
            </a:r>
            <a:r>
              <a:rPr sz="693" spc="-16" dirty="0">
                <a:solidFill>
                  <a:srgbClr val="231F20"/>
                </a:solidFill>
                <a:latin typeface="Times New Roman"/>
                <a:cs typeface="Times New Roman"/>
              </a:rPr>
              <a:t>v]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верить  quickly </a:t>
            </a:r>
            <a:r>
              <a:rPr sz="693" spc="3" dirty="0">
                <a:solidFill>
                  <a:srgbClr val="231F20"/>
                </a:solidFill>
                <a:latin typeface="Times New Roman"/>
                <a:cs typeface="Times New Roman"/>
              </a:rPr>
              <a:t>['kwikli] 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—</a:t>
            </a:r>
            <a:r>
              <a:rPr sz="726" spc="4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быстро</a:t>
            </a:r>
            <a:endParaRPr sz="726">
              <a:latin typeface="Garamond"/>
              <a:cs typeface="Garamond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26864" y="2190394"/>
            <a:ext cx="201367" cy="1329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" name="object 18"/>
          <p:cNvSpPr txBox="1"/>
          <p:nvPr/>
        </p:nvSpPr>
        <p:spPr>
          <a:xfrm>
            <a:off x="3091800" y="2191792"/>
            <a:ext cx="71624" cy="116782"/>
          </a:xfrm>
          <a:prstGeom prst="rect">
            <a:avLst/>
          </a:prstGeom>
        </p:spPr>
        <p:txBody>
          <a:bodyPr vert="horz" wrap="square" lIns="0" tIns="10052" rIns="0" bIns="0" rtlCol="0">
            <a:spAutoFit/>
          </a:bodyPr>
          <a:lstStyle/>
          <a:p>
            <a:pPr marL="8377">
              <a:spcBef>
                <a:spcPts val="79"/>
              </a:spcBef>
            </a:pPr>
            <a:r>
              <a:rPr sz="693" spc="73" dirty="0">
                <a:solidFill>
                  <a:srgbClr val="231F20"/>
                </a:solidFill>
                <a:latin typeface="Calibri"/>
                <a:cs typeface="Calibri"/>
              </a:rPr>
              <a:t>2</a:t>
            </a:r>
            <a:endParaRPr sz="693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26864" y="2794847"/>
            <a:ext cx="201367" cy="1329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0" name="object 20"/>
          <p:cNvSpPr txBox="1"/>
          <p:nvPr/>
        </p:nvSpPr>
        <p:spPr>
          <a:xfrm>
            <a:off x="3091800" y="2796246"/>
            <a:ext cx="71624" cy="116782"/>
          </a:xfrm>
          <a:prstGeom prst="rect">
            <a:avLst/>
          </a:prstGeom>
        </p:spPr>
        <p:txBody>
          <a:bodyPr vert="horz" wrap="square" lIns="0" tIns="10052" rIns="0" bIns="0" rtlCol="0">
            <a:spAutoFit/>
          </a:bodyPr>
          <a:lstStyle/>
          <a:p>
            <a:pPr marL="8377">
              <a:spcBef>
                <a:spcPts val="79"/>
              </a:spcBef>
            </a:pPr>
            <a:r>
              <a:rPr sz="693" spc="73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endParaRPr sz="693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52794" y="2196005"/>
            <a:ext cx="2758139" cy="2509879"/>
          </a:xfrm>
          <a:prstGeom prst="rect">
            <a:avLst/>
          </a:prstGeom>
        </p:spPr>
        <p:txBody>
          <a:bodyPr vert="horz" wrap="square" lIns="0" tIns="21361" rIns="0" bIns="0" rtlCol="0">
            <a:spAutoFit/>
          </a:bodyPr>
          <a:lstStyle/>
          <a:p>
            <a:pPr marL="11309" marR="105549">
              <a:lnSpc>
                <a:spcPts val="752"/>
              </a:lnSpc>
              <a:spcBef>
                <a:spcPts val="168"/>
              </a:spcBef>
            </a:pPr>
            <a:r>
              <a:rPr sz="693" spc="20" dirty="0">
                <a:solidFill>
                  <a:srgbClr val="231F20"/>
                </a:solidFill>
                <a:latin typeface="Calibri"/>
                <a:cs typeface="Calibri"/>
              </a:rPr>
              <a:t>Misha </a:t>
            </a:r>
            <a:r>
              <a:rPr sz="693" spc="3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93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693" spc="7" dirty="0">
                <a:solidFill>
                  <a:srgbClr val="231F20"/>
                </a:solidFill>
                <a:latin typeface="Calibri"/>
                <a:cs typeface="Calibri"/>
              </a:rPr>
              <a:t>guest </a:t>
            </a:r>
            <a:r>
              <a:rPr sz="693" spc="33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693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693" spc="26" dirty="0">
                <a:solidFill>
                  <a:srgbClr val="231F20"/>
                </a:solidFill>
                <a:latin typeface="Calibri"/>
                <a:cs typeface="Calibri"/>
              </a:rPr>
              <a:t>Misha’s </a:t>
            </a:r>
            <a:r>
              <a:rPr sz="693" spc="10" dirty="0">
                <a:solidFill>
                  <a:srgbClr val="231F20"/>
                </a:solidFill>
                <a:latin typeface="Calibri"/>
                <a:cs typeface="Calibri"/>
              </a:rPr>
              <a:t>room. </a:t>
            </a:r>
            <a:r>
              <a:rPr sz="693" spc="-3" dirty="0">
                <a:solidFill>
                  <a:srgbClr val="231F20"/>
                </a:solidFill>
                <a:latin typeface="Calibri"/>
                <a:cs typeface="Calibri"/>
              </a:rPr>
              <a:t>Listen </a:t>
            </a:r>
            <a:r>
              <a:rPr sz="693" spc="-7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693" spc="-3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693" spc="10" dirty="0">
                <a:solidFill>
                  <a:srgbClr val="231F20"/>
                </a:solidFill>
                <a:latin typeface="Calibri"/>
                <a:cs typeface="Calibri"/>
              </a:rPr>
              <a:t>conversation  </a:t>
            </a:r>
            <a:r>
              <a:rPr sz="693" spc="3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93" spc="16" dirty="0">
                <a:solidFill>
                  <a:srgbClr val="231F20"/>
                </a:solidFill>
                <a:latin typeface="Calibri"/>
                <a:cs typeface="Calibri"/>
              </a:rPr>
              <a:t>answer </a:t>
            </a:r>
            <a:r>
              <a:rPr sz="693" spc="-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693" spc="4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93" spc="3" dirty="0">
                <a:solidFill>
                  <a:srgbClr val="231F20"/>
                </a:solidFill>
                <a:latin typeface="Calibri"/>
                <a:cs typeface="Calibri"/>
              </a:rPr>
              <a:t>questions.</a:t>
            </a:r>
            <a:endParaRPr sz="693">
              <a:latin typeface="Calibri"/>
              <a:cs typeface="Calibri"/>
            </a:endParaRPr>
          </a:p>
          <a:p>
            <a:pPr marL="105968" indent="-94659">
              <a:lnSpc>
                <a:spcPts val="838"/>
              </a:lnSpc>
              <a:spcBef>
                <a:spcPts val="155"/>
              </a:spcBef>
              <a:buAutoNum type="arabicPeriod"/>
              <a:tabLst>
                <a:tab pos="106387" algn="l"/>
              </a:tabLst>
            </a:pP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really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Misha’s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pen</a:t>
            </a:r>
            <a:r>
              <a:rPr sz="726" spc="49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friend?</a:t>
            </a:r>
            <a:endParaRPr sz="726">
              <a:latin typeface="Garamond"/>
              <a:cs typeface="Garamond"/>
            </a:endParaRPr>
          </a:p>
          <a:p>
            <a:pPr marL="105968" indent="-94659">
              <a:lnSpc>
                <a:spcPts val="805"/>
              </a:lnSpc>
              <a:buAutoNum type="arabicPeriod"/>
              <a:tabLst>
                <a:tab pos="106387" algn="l"/>
              </a:tabLst>
            </a:pP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Can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 call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him</a:t>
            </a:r>
            <a:r>
              <a:rPr sz="726" spc="-4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Rob?</a:t>
            </a:r>
            <a:endParaRPr sz="726">
              <a:latin typeface="Garamond"/>
              <a:cs typeface="Garamond"/>
            </a:endParaRPr>
          </a:p>
          <a:p>
            <a:pPr marL="105968" indent="-94659">
              <a:lnSpc>
                <a:spcPts val="838"/>
              </a:lnSpc>
              <a:buAutoNum type="arabicPeriod"/>
              <a:tabLst>
                <a:tab pos="106387" algn="l"/>
              </a:tabLst>
            </a:pP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What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can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Misha’s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guest</a:t>
            </a:r>
            <a:r>
              <a:rPr sz="726" spc="-4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do?</a:t>
            </a:r>
            <a:endParaRPr sz="726">
              <a:latin typeface="Garamond"/>
              <a:cs typeface="Garamond"/>
            </a:endParaRPr>
          </a:p>
          <a:p>
            <a:pPr marL="11309" marR="761043">
              <a:lnSpc>
                <a:spcPts val="752"/>
              </a:lnSpc>
              <a:spcBef>
                <a:spcPts val="617"/>
              </a:spcBef>
            </a:pPr>
            <a:r>
              <a:rPr sz="693" spc="36" dirty="0">
                <a:solidFill>
                  <a:srgbClr val="231F20"/>
                </a:solidFill>
                <a:latin typeface="Calibri"/>
                <a:cs typeface="Calibri"/>
              </a:rPr>
              <a:t>Read </a:t>
            </a:r>
            <a:r>
              <a:rPr sz="693" spc="-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693" spc="10" dirty="0">
                <a:solidFill>
                  <a:srgbClr val="231F20"/>
                </a:solidFill>
                <a:latin typeface="Calibri"/>
                <a:cs typeface="Calibri"/>
              </a:rPr>
              <a:t>conversation. </a:t>
            </a:r>
            <a:r>
              <a:rPr sz="693" spc="26" dirty="0">
                <a:solidFill>
                  <a:srgbClr val="231F20"/>
                </a:solidFill>
                <a:latin typeface="Calibri"/>
                <a:cs typeface="Calibri"/>
              </a:rPr>
              <a:t>What </a:t>
            </a:r>
            <a:r>
              <a:rPr sz="693" spc="33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693" spc="-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693" spc="7" dirty="0">
                <a:solidFill>
                  <a:srgbClr val="231F20"/>
                </a:solidFill>
                <a:latin typeface="Calibri"/>
                <a:cs typeface="Calibri"/>
              </a:rPr>
              <a:t>friends </a:t>
            </a:r>
            <a:r>
              <a:rPr sz="693" spc="16" dirty="0">
                <a:solidFill>
                  <a:srgbClr val="231F20"/>
                </a:solidFill>
                <a:latin typeface="Calibri"/>
                <a:cs typeface="Calibri"/>
              </a:rPr>
              <a:t>talking  about?</a:t>
            </a:r>
            <a:endParaRPr sz="693">
              <a:latin typeface="Calibri"/>
              <a:cs typeface="Calibri"/>
            </a:endParaRPr>
          </a:p>
          <a:p>
            <a:pPr marL="8377">
              <a:lnSpc>
                <a:spcPts val="838"/>
              </a:lnSpc>
              <a:spcBef>
                <a:spcPts val="154"/>
              </a:spcBef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So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this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our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room,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Rob.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Please come</a:t>
            </a:r>
            <a:r>
              <a:rPr sz="726" spc="-6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in.</a:t>
            </a:r>
            <a:endParaRPr sz="726">
              <a:latin typeface="Garamond"/>
              <a:cs typeface="Garamond"/>
            </a:endParaRPr>
          </a:p>
          <a:p>
            <a:pPr marL="307852" marR="954550">
              <a:lnSpc>
                <a:spcPts val="805"/>
              </a:lnSpc>
              <a:spcBef>
                <a:spcPts val="49"/>
              </a:spcBef>
            </a:pP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Your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sofa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at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 window.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This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40" dirty="0">
                <a:solidFill>
                  <a:srgbClr val="231F20"/>
                </a:solidFill>
                <a:latin typeface="Garamond"/>
                <a:cs typeface="Garamond"/>
              </a:rPr>
              <a:t>my 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computer.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We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can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play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</a:t>
            </a:r>
            <a:r>
              <a:rPr sz="726" spc="-2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game!</a:t>
            </a:r>
            <a:endParaRPr sz="726">
              <a:latin typeface="Garamond"/>
              <a:cs typeface="Garamond"/>
            </a:endParaRPr>
          </a:p>
          <a:p>
            <a:pPr marL="307852" marR="937796" indent="-291936">
              <a:lnSpc>
                <a:spcPts val="805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Rob?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My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name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Robin, not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Rob.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And 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what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your</a:t>
            </a:r>
            <a:r>
              <a:rPr sz="726" spc="-3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name?</a:t>
            </a:r>
            <a:endParaRPr sz="726">
              <a:latin typeface="Garamond"/>
              <a:cs typeface="Garamond"/>
            </a:endParaRPr>
          </a:p>
          <a:p>
            <a:pPr marL="307852" marR="875388" indent="-299893">
              <a:lnSpc>
                <a:spcPts val="805"/>
              </a:lnSpc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What?!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I’m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Inin,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your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pen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friend, 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remember?</a:t>
            </a:r>
            <a:endParaRPr sz="726">
              <a:latin typeface="Garamond"/>
              <a:cs typeface="Garamond"/>
            </a:endParaRPr>
          </a:p>
          <a:p>
            <a:pPr marL="16335">
              <a:lnSpc>
                <a:spcPts val="755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And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what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country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are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we</a:t>
            </a:r>
            <a:r>
              <a:rPr sz="726" spc="7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in?</a:t>
            </a:r>
            <a:endParaRPr sz="726">
              <a:latin typeface="Garamond"/>
              <a:cs typeface="Garamond"/>
            </a:endParaRPr>
          </a:p>
          <a:p>
            <a:pPr marL="307852" marR="885022" indent="-299893">
              <a:lnSpc>
                <a:spcPts val="805"/>
              </a:lnSpc>
              <a:spcBef>
                <a:spcPts val="46"/>
              </a:spcBef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Are you 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OK,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Robin? </a:t>
            </a:r>
            <a:r>
              <a:rPr sz="726" spc="-7" dirty="0">
                <a:solidFill>
                  <a:srgbClr val="231F20"/>
                </a:solidFill>
                <a:latin typeface="Garamond"/>
                <a:cs typeface="Garamond"/>
              </a:rPr>
              <a:t>You’re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Russia, </a:t>
            </a:r>
            <a:r>
              <a:rPr sz="726" spc="-3" dirty="0">
                <a:solidFill>
                  <a:srgbClr val="231F20"/>
                </a:solidFill>
                <a:latin typeface="Garamond"/>
                <a:cs typeface="Garamond"/>
              </a:rPr>
              <a:t>of 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course,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Obninsk.</a:t>
            </a:r>
            <a:endParaRPr sz="726">
              <a:latin typeface="Garamond"/>
              <a:cs typeface="Garamond"/>
            </a:endParaRPr>
          </a:p>
          <a:p>
            <a:pPr marL="16335">
              <a:lnSpc>
                <a:spcPts val="755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Oh,</a:t>
            </a:r>
            <a:r>
              <a:rPr sz="726" spc="59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no!</a:t>
            </a:r>
            <a:endParaRPr sz="726">
              <a:latin typeface="Garamond"/>
              <a:cs typeface="Garamond"/>
            </a:endParaRPr>
          </a:p>
          <a:p>
            <a:pPr marL="307852" marR="923974" indent="-299893">
              <a:lnSpc>
                <a:spcPts val="805"/>
              </a:lnSpc>
              <a:spcBef>
                <a:spcPts val="49"/>
              </a:spcBef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Look.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Just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wait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for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here.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must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call  </a:t>
            </a:r>
            <a:r>
              <a:rPr sz="726" spc="40" dirty="0">
                <a:solidFill>
                  <a:srgbClr val="231F20"/>
                </a:solidFill>
                <a:latin typeface="Garamond"/>
                <a:cs typeface="Garamond"/>
              </a:rPr>
              <a:t>my</a:t>
            </a:r>
            <a:r>
              <a:rPr sz="726" spc="-3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parents.</a:t>
            </a:r>
            <a:endParaRPr sz="726">
              <a:latin typeface="Garamond"/>
              <a:cs typeface="Garamond"/>
            </a:endParaRPr>
          </a:p>
          <a:p>
            <a:pPr marL="16335">
              <a:lnSpc>
                <a:spcPts val="755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No!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Please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don’t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go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away!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can</a:t>
            </a:r>
            <a:r>
              <a:rPr sz="726" spc="-2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explain.</a:t>
            </a:r>
            <a:endParaRPr sz="726">
              <a:latin typeface="Garamond"/>
              <a:cs typeface="Garamond"/>
            </a:endParaRPr>
          </a:p>
          <a:p>
            <a:pPr marL="8377">
              <a:lnSpc>
                <a:spcPts val="805"/>
              </a:lnSpc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 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OK,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but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you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must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have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really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good</a:t>
            </a:r>
            <a:r>
              <a:rPr sz="726" spc="-75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explanation.</a:t>
            </a:r>
            <a:endParaRPr sz="726">
              <a:latin typeface="Garamond"/>
              <a:cs typeface="Garamond"/>
            </a:endParaRPr>
          </a:p>
          <a:p>
            <a:pPr marL="16335">
              <a:lnSpc>
                <a:spcPts val="838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must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tell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you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secret,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Misha.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My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name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</a:t>
            </a:r>
            <a:r>
              <a:rPr sz="726" spc="-5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MacWizard,</a:t>
            </a:r>
            <a:endParaRPr sz="726">
              <a:latin typeface="Garamond"/>
              <a:cs typeface="Garamond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175859" y="174468"/>
            <a:ext cx="1009014" cy="87899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3" name="object 23"/>
          <p:cNvSpPr/>
          <p:nvPr/>
        </p:nvSpPr>
        <p:spPr>
          <a:xfrm>
            <a:off x="5175858" y="212458"/>
            <a:ext cx="875626" cy="6459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4" name="object 24"/>
          <p:cNvSpPr/>
          <p:nvPr/>
        </p:nvSpPr>
        <p:spPr>
          <a:xfrm>
            <a:off x="5175858" y="858387"/>
            <a:ext cx="1004306" cy="1950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3646" y="4787006"/>
            <a:ext cx="148692" cy="99894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594" spc="16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594" spc="49" dirty="0">
                <a:solidFill>
                  <a:srgbClr val="231F20"/>
                </a:solidFill>
                <a:latin typeface="Calibri"/>
                <a:cs typeface="Calibri"/>
              </a:rPr>
              <a:t>2</a:t>
            </a:r>
            <a:r>
              <a:rPr sz="594" spc="56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endParaRPr sz="594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55558" y="2712065"/>
            <a:ext cx="201367" cy="1329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" name="object 4"/>
          <p:cNvSpPr txBox="1"/>
          <p:nvPr/>
        </p:nvSpPr>
        <p:spPr>
          <a:xfrm>
            <a:off x="3020493" y="2713465"/>
            <a:ext cx="71624" cy="116782"/>
          </a:xfrm>
          <a:prstGeom prst="rect">
            <a:avLst/>
          </a:prstGeom>
        </p:spPr>
        <p:txBody>
          <a:bodyPr vert="horz" wrap="square" lIns="0" tIns="10052" rIns="0" bIns="0" rtlCol="0">
            <a:spAutoFit/>
          </a:bodyPr>
          <a:lstStyle/>
          <a:p>
            <a:pPr marL="8377">
              <a:spcBef>
                <a:spcPts val="79"/>
              </a:spcBef>
            </a:pPr>
            <a:r>
              <a:rPr sz="693" spc="73" dirty="0">
                <a:solidFill>
                  <a:srgbClr val="231F20"/>
                </a:solidFill>
                <a:latin typeface="Calibri"/>
                <a:cs typeface="Calibri"/>
              </a:rPr>
              <a:t>4</a:t>
            </a:r>
            <a:endParaRPr sz="693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55558" y="4134117"/>
            <a:ext cx="201367" cy="1329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" name="object 6"/>
          <p:cNvSpPr txBox="1"/>
          <p:nvPr/>
        </p:nvSpPr>
        <p:spPr>
          <a:xfrm>
            <a:off x="3020493" y="4135517"/>
            <a:ext cx="71624" cy="116782"/>
          </a:xfrm>
          <a:prstGeom prst="rect">
            <a:avLst/>
          </a:prstGeom>
        </p:spPr>
        <p:txBody>
          <a:bodyPr vert="horz" wrap="square" lIns="0" tIns="10052" rIns="0" bIns="0" rtlCol="0">
            <a:spAutoFit/>
          </a:bodyPr>
          <a:lstStyle/>
          <a:p>
            <a:pPr marL="8377">
              <a:spcBef>
                <a:spcPts val="79"/>
              </a:spcBef>
            </a:pPr>
            <a:r>
              <a:rPr sz="693" spc="73" dirty="0">
                <a:solidFill>
                  <a:srgbClr val="231F20"/>
                </a:solidFill>
                <a:latin typeface="Calibri"/>
                <a:cs typeface="Calibri"/>
              </a:rPr>
              <a:t>5</a:t>
            </a:r>
            <a:endParaRPr sz="693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1447" y="293368"/>
            <a:ext cx="2826412" cy="3985272"/>
          </a:xfrm>
          <a:prstGeom prst="rect">
            <a:avLst/>
          </a:prstGeom>
        </p:spPr>
        <p:txBody>
          <a:bodyPr vert="horz" wrap="square" lIns="0" tIns="18429" rIns="0" bIns="0" rtlCol="0">
            <a:spAutoFit/>
          </a:bodyPr>
          <a:lstStyle/>
          <a:p>
            <a:pPr marL="307852" marR="835598" algn="just">
              <a:lnSpc>
                <a:spcPts val="805"/>
              </a:lnSpc>
              <a:spcBef>
                <a:spcPts val="145"/>
              </a:spcBef>
            </a:pP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but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spc="36" dirty="0">
                <a:solidFill>
                  <a:srgbClr val="231F20"/>
                </a:solidFill>
                <a:latin typeface="Times New Roman"/>
                <a:cs typeface="Times New Roman"/>
              </a:rPr>
              <a:t>am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not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your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pen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friend.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This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going 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to sound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crazy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(это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прозвучит неправдо- 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подобно)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but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spc="36" dirty="0">
                <a:solidFill>
                  <a:srgbClr val="231F20"/>
                </a:solidFill>
                <a:latin typeface="Times New Roman"/>
                <a:cs typeface="Times New Roman"/>
              </a:rPr>
              <a:t>am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from the</a:t>
            </a:r>
            <a:r>
              <a:rPr sz="726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Edinburgh</a:t>
            </a:r>
            <a:endParaRPr sz="726" dirty="0">
              <a:latin typeface="Times New Roman"/>
              <a:cs typeface="Times New Roman"/>
            </a:endParaRPr>
          </a:p>
          <a:p>
            <a:pPr marL="307852" marR="987639">
              <a:lnSpc>
                <a:spcPts val="805"/>
              </a:lnSpc>
            </a:pP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of 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1599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now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your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real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pen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friend 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there. I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made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mistake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we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must 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correct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it quickly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somehow.</a:t>
            </a:r>
            <a:endParaRPr sz="726" dirty="0">
              <a:latin typeface="Times New Roman"/>
              <a:cs typeface="Times New Roman"/>
            </a:endParaRPr>
          </a:p>
          <a:p>
            <a:pPr marL="307852" marR="947011" indent="-299893">
              <a:lnSpc>
                <a:spcPts val="805"/>
              </a:lnSpc>
            </a:pP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Misha: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Ha-ha-ha.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Very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funny,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Rob. </a:t>
            </a:r>
            <a:r>
              <a:rPr sz="726" spc="-36" dirty="0">
                <a:solidFill>
                  <a:srgbClr val="231F20"/>
                </a:solidFill>
                <a:latin typeface="Times New Roman"/>
                <a:cs typeface="Times New Roman"/>
              </a:rPr>
              <a:t>You’ve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got a 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very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good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sense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726" spc="3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humour.</a:t>
            </a:r>
            <a:endParaRPr sz="726" dirty="0">
              <a:latin typeface="Times New Roman"/>
              <a:cs typeface="Times New Roman"/>
            </a:endParaRPr>
          </a:p>
          <a:p>
            <a:pPr marL="307852" marR="744708" indent="-291936">
              <a:lnSpc>
                <a:spcPts val="805"/>
              </a:lnSpc>
            </a:pP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Robin: </a:t>
            </a:r>
            <a:r>
              <a:rPr sz="726" spc="-20" dirty="0">
                <a:solidFill>
                  <a:srgbClr val="231F20"/>
                </a:solidFill>
                <a:latin typeface="Times New Roman"/>
                <a:cs typeface="Times New Roman"/>
              </a:rPr>
              <a:t>I’m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Robin!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How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many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times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must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tell </a:t>
            </a:r>
            <a:r>
              <a:rPr sz="726" spc="-10" dirty="0">
                <a:solidFill>
                  <a:srgbClr val="231F20"/>
                </a:solidFill>
                <a:latin typeface="Times New Roman"/>
                <a:cs typeface="Times New Roman"/>
              </a:rPr>
              <a:t>you? 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Just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listen.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My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family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name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MacWizard:</a:t>
            </a:r>
            <a:r>
              <a:rPr sz="726" spc="171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endParaRPr sz="726" dirty="0">
              <a:latin typeface="Times New Roman"/>
              <a:cs typeface="Times New Roman"/>
            </a:endParaRPr>
          </a:p>
          <a:p>
            <a:pPr marL="307852" marR="237067">
              <a:lnSpc>
                <a:spcPts val="805"/>
              </a:lnSpc>
            </a:pP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Scottish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it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means </a:t>
            </a:r>
            <a:r>
              <a:rPr sz="726" spc="-16" dirty="0">
                <a:solidFill>
                  <a:srgbClr val="231F20"/>
                </a:solidFill>
                <a:latin typeface="Times New Roman"/>
                <a:cs typeface="Times New Roman"/>
              </a:rPr>
              <a:t>“a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wizard’s </a:t>
            </a:r>
            <a:r>
              <a:rPr sz="726" spc="-10" dirty="0">
                <a:solidFill>
                  <a:srgbClr val="231F20"/>
                </a:solidFill>
                <a:latin typeface="Times New Roman"/>
                <a:cs typeface="Times New Roman"/>
              </a:rPr>
              <a:t>son”.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My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father,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my 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grandfather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my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great-grandfather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are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all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real</a:t>
            </a:r>
            <a:r>
              <a:rPr sz="726" spc="1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wizards.</a:t>
            </a:r>
            <a:endParaRPr sz="726" dirty="0">
              <a:latin typeface="Times New Roman"/>
              <a:cs typeface="Times New Roman"/>
            </a:endParaRPr>
          </a:p>
          <a:p>
            <a:pPr marL="8377">
              <a:lnSpc>
                <a:spcPts val="755"/>
              </a:lnSpc>
            </a:pP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Misha: 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what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about</a:t>
            </a:r>
            <a:r>
              <a:rPr sz="726" spc="-7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10" dirty="0">
                <a:solidFill>
                  <a:srgbClr val="231F20"/>
                </a:solidFill>
                <a:latin typeface="Times New Roman"/>
                <a:cs typeface="Times New Roman"/>
              </a:rPr>
              <a:t>you?</a:t>
            </a:r>
            <a:endParaRPr sz="726" dirty="0">
              <a:latin typeface="Times New Roman"/>
              <a:cs typeface="Times New Roman"/>
            </a:endParaRPr>
          </a:p>
          <a:p>
            <a:pPr marL="307852" marR="77905" indent="-291936">
              <a:lnSpc>
                <a:spcPts val="805"/>
              </a:lnSpc>
              <a:spcBef>
                <a:spcPts val="49"/>
              </a:spcBef>
            </a:pP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Robin: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can’t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do many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things.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spc="36" dirty="0">
                <a:solidFill>
                  <a:srgbClr val="231F20"/>
                </a:solidFill>
                <a:latin typeface="Times New Roman"/>
                <a:cs typeface="Times New Roman"/>
              </a:rPr>
              <a:t>am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not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very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talented,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but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can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travel 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in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time. I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can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also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fly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talk to animals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726" spc="148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trees.</a:t>
            </a:r>
            <a:endParaRPr sz="726" dirty="0">
              <a:latin typeface="Times New Roman"/>
              <a:cs typeface="Times New Roman"/>
            </a:endParaRPr>
          </a:p>
          <a:p>
            <a:pPr marL="307852" marR="93822" indent="-299893" algn="just">
              <a:lnSpc>
                <a:spcPts val="805"/>
              </a:lnSpc>
            </a:pP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Misha: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Fine. But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that’s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the end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of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your stupid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joke, ROBIN.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If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you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are 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really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wizard,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talk to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my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cat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tell me: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What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his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name?  How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old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-10" dirty="0">
                <a:solidFill>
                  <a:srgbClr val="231F20"/>
                </a:solidFill>
                <a:latin typeface="Times New Roman"/>
                <a:cs typeface="Times New Roman"/>
              </a:rPr>
              <a:t>he?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What’s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his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favourite</a:t>
            </a:r>
            <a:r>
              <a:rPr sz="726" spc="1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food?</a:t>
            </a:r>
            <a:endParaRPr sz="726" dirty="0">
              <a:latin typeface="Times New Roman"/>
              <a:cs typeface="Times New Roman"/>
            </a:endParaRPr>
          </a:p>
          <a:p>
            <a:pPr marL="16335" indent="-419">
              <a:lnSpc>
                <a:spcPts val="755"/>
              </a:lnSpc>
            </a:pP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Robin:  OK.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Give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me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minute. </a:t>
            </a:r>
            <a:r>
              <a:rPr sz="726" i="1" spc="7" dirty="0">
                <a:solidFill>
                  <a:srgbClr val="231F20"/>
                </a:solidFill>
                <a:latin typeface="Palatino Linotype"/>
                <a:cs typeface="Palatino Linotype"/>
              </a:rPr>
              <a:t>(pause </a:t>
            </a:r>
            <a:r>
              <a:rPr sz="726" i="1" dirty="0">
                <a:solidFill>
                  <a:srgbClr val="231F20"/>
                </a:solidFill>
                <a:latin typeface="Palatino Linotype"/>
                <a:cs typeface="Palatino Linotype"/>
              </a:rPr>
              <a:t>while </a:t>
            </a:r>
            <a:r>
              <a:rPr sz="726" i="1" spc="20" dirty="0">
                <a:solidFill>
                  <a:srgbClr val="231F20"/>
                </a:solidFill>
                <a:latin typeface="Palatino Linotype"/>
                <a:cs typeface="Palatino Linotype"/>
              </a:rPr>
              <a:t>he </a:t>
            </a:r>
            <a:r>
              <a:rPr sz="726" i="1" spc="7" dirty="0">
                <a:solidFill>
                  <a:srgbClr val="231F20"/>
                </a:solidFill>
                <a:latin typeface="Palatino Linotype"/>
                <a:cs typeface="Palatino Linotype"/>
              </a:rPr>
              <a:t>talks </a:t>
            </a:r>
            <a:r>
              <a:rPr sz="726" i="1" spc="10" dirty="0">
                <a:solidFill>
                  <a:srgbClr val="231F20"/>
                </a:solidFill>
                <a:latin typeface="Palatino Linotype"/>
                <a:cs typeface="Palatino Linotype"/>
              </a:rPr>
              <a:t>to the</a:t>
            </a:r>
            <a:r>
              <a:rPr sz="726" i="1" spc="99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726" i="1" dirty="0">
                <a:solidFill>
                  <a:srgbClr val="231F20"/>
                </a:solidFill>
                <a:latin typeface="Palatino Linotype"/>
                <a:cs typeface="Palatino Linotype"/>
              </a:rPr>
              <a:t>cat)</a:t>
            </a:r>
            <a:endParaRPr sz="726" dirty="0">
              <a:latin typeface="Palatino Linotype"/>
              <a:cs typeface="Palatino Linotype"/>
            </a:endParaRPr>
          </a:p>
          <a:p>
            <a:pPr marL="308270" marR="3351" indent="-291936">
              <a:lnSpc>
                <a:spcPts val="805"/>
              </a:lnSpc>
              <a:spcBef>
                <a:spcPts val="46"/>
              </a:spcBef>
            </a:pP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Robin: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Well,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its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name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Pafnutiy.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It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three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years old.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his 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favourite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food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apples.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Very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strange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for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cat…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Pafnutiy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very 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unhappy.</a:t>
            </a:r>
            <a:r>
              <a:rPr sz="726" spc="-3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It…</a:t>
            </a:r>
            <a:endParaRPr sz="726" dirty="0">
              <a:latin typeface="Times New Roman"/>
              <a:cs typeface="Times New Roman"/>
            </a:endParaRPr>
          </a:p>
          <a:p>
            <a:pPr marL="8377">
              <a:lnSpc>
                <a:spcPts val="788"/>
              </a:lnSpc>
            </a:pP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Misha: 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Oh,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no…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This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can’t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be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true.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must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sit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down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for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726" spc="122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minute.</a:t>
            </a:r>
            <a:endParaRPr sz="726" dirty="0">
              <a:latin typeface="Times New Roman"/>
              <a:cs typeface="Times New Roman"/>
            </a:endParaRPr>
          </a:p>
          <a:p>
            <a:pPr marL="11309" marR="314972">
              <a:lnSpc>
                <a:spcPts val="752"/>
              </a:lnSpc>
              <a:spcBef>
                <a:spcPts val="620"/>
              </a:spcBef>
            </a:pPr>
            <a:r>
              <a:rPr sz="693" spc="4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693" dirty="0">
                <a:solidFill>
                  <a:srgbClr val="231F20"/>
                </a:solidFill>
                <a:latin typeface="Calibri"/>
                <a:cs typeface="Calibri"/>
              </a:rPr>
              <a:t>these sentences true, </a:t>
            </a:r>
            <a:r>
              <a:rPr sz="693" spc="16" dirty="0">
                <a:solidFill>
                  <a:srgbClr val="231F20"/>
                </a:solidFill>
                <a:latin typeface="Calibri"/>
                <a:cs typeface="Calibri"/>
              </a:rPr>
              <a:t>false or </a:t>
            </a:r>
            <a:r>
              <a:rPr sz="693" dirty="0">
                <a:solidFill>
                  <a:srgbClr val="231F20"/>
                </a:solidFill>
                <a:latin typeface="Calibri"/>
                <a:cs typeface="Calibri"/>
              </a:rPr>
              <a:t>is there </a:t>
            </a:r>
            <a:r>
              <a:rPr sz="693" spc="-7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693" spc="20" dirty="0">
                <a:solidFill>
                  <a:srgbClr val="231F20"/>
                </a:solidFill>
                <a:latin typeface="Calibri"/>
                <a:cs typeface="Calibri"/>
              </a:rPr>
              <a:t>enough </a:t>
            </a:r>
            <a:r>
              <a:rPr sz="693" spc="3" dirty="0">
                <a:solidFill>
                  <a:srgbClr val="231F20"/>
                </a:solidFill>
                <a:latin typeface="Calibri"/>
                <a:cs typeface="Calibri"/>
              </a:rPr>
              <a:t>information  </a:t>
            </a:r>
            <a:r>
              <a:rPr sz="693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693" spc="-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693" spc="5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93" spc="10" dirty="0">
                <a:solidFill>
                  <a:srgbClr val="231F20"/>
                </a:solidFill>
                <a:latin typeface="Calibri"/>
                <a:cs typeface="Calibri"/>
              </a:rPr>
              <a:t>conversation?</a:t>
            </a:r>
            <a:endParaRPr sz="693" dirty="0">
              <a:latin typeface="Calibri"/>
              <a:cs typeface="Calibri"/>
            </a:endParaRPr>
          </a:p>
          <a:p>
            <a:pPr marL="153716" indent="-95916">
              <a:lnSpc>
                <a:spcPts val="838"/>
              </a:lnSpc>
              <a:spcBef>
                <a:spcPts val="155"/>
              </a:spcBef>
              <a:buAutoNum type="arabicPeriod"/>
              <a:tabLst>
                <a:tab pos="154135" algn="l"/>
              </a:tabLst>
            </a:pP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Robin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MacWizard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726" spc="5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Scotland.</a:t>
            </a:r>
            <a:endParaRPr sz="726" dirty="0">
              <a:latin typeface="Times New Roman"/>
              <a:cs typeface="Times New Roman"/>
            </a:endParaRPr>
          </a:p>
          <a:p>
            <a:pPr marL="153716" indent="-100523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Rob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MacWizard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726" spc="4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London.</a:t>
            </a:r>
            <a:endParaRPr sz="726" dirty="0">
              <a:latin typeface="Times New Roman"/>
              <a:cs typeface="Times New Roman"/>
            </a:endParaRPr>
          </a:p>
          <a:p>
            <a:pPr marL="153716" indent="-97172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Misha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can’t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believe</a:t>
            </a:r>
            <a:r>
              <a:rPr sz="726" spc="5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Robin.</a:t>
            </a:r>
            <a:endParaRPr sz="726" dirty="0">
              <a:latin typeface="Times New Roman"/>
              <a:cs typeface="Times New Roman"/>
            </a:endParaRPr>
          </a:p>
          <a:p>
            <a:pPr marL="153716" indent="-99685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spc="-16" dirty="0">
                <a:solidFill>
                  <a:srgbClr val="231F20"/>
                </a:solidFill>
                <a:latin typeface="Times New Roman"/>
                <a:cs typeface="Times New Roman"/>
              </a:rPr>
              <a:t>Robin’s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got a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very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good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sense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726" spc="132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humour.</a:t>
            </a:r>
            <a:endParaRPr sz="726" dirty="0">
              <a:latin typeface="Times New Roman"/>
              <a:cs typeface="Times New Roman"/>
            </a:endParaRPr>
          </a:p>
          <a:p>
            <a:pPr marL="153716" indent="-97172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Robin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from the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year</a:t>
            </a:r>
            <a:r>
              <a:rPr sz="726" spc="4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20" dirty="0">
                <a:solidFill>
                  <a:srgbClr val="231F20"/>
                </a:solidFill>
                <a:latin typeface="Times New Roman"/>
                <a:cs typeface="Times New Roman"/>
              </a:rPr>
              <a:t>1599.</a:t>
            </a:r>
            <a:endParaRPr sz="726" dirty="0">
              <a:latin typeface="Times New Roman"/>
              <a:cs typeface="Times New Roman"/>
            </a:endParaRPr>
          </a:p>
          <a:p>
            <a:pPr marL="153716" indent="-99267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spc="-16" dirty="0">
                <a:solidFill>
                  <a:srgbClr val="231F20"/>
                </a:solidFill>
                <a:latin typeface="Times New Roman"/>
                <a:cs typeface="Times New Roman"/>
              </a:rPr>
              <a:t>Robin’s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father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726" spc="1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wizard.</a:t>
            </a:r>
            <a:endParaRPr sz="726" dirty="0">
              <a:latin typeface="Times New Roman"/>
              <a:cs typeface="Times New Roman"/>
            </a:endParaRPr>
          </a:p>
          <a:p>
            <a:pPr marL="153716" indent="-90471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spc="-16" dirty="0">
                <a:solidFill>
                  <a:srgbClr val="231F20"/>
                </a:solidFill>
                <a:latin typeface="Times New Roman"/>
                <a:cs typeface="Times New Roman"/>
              </a:rPr>
              <a:t>Robin’s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family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are good</a:t>
            </a:r>
            <a:r>
              <a:rPr sz="726" spc="10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wizards.</a:t>
            </a:r>
            <a:endParaRPr sz="726" dirty="0">
              <a:latin typeface="Times New Roman"/>
              <a:cs typeface="Times New Roman"/>
            </a:endParaRPr>
          </a:p>
          <a:p>
            <a:pPr marL="153716" indent="-99267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Robin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needn’t go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back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to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his</a:t>
            </a:r>
            <a:r>
              <a:rPr sz="726" spc="10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time.</a:t>
            </a:r>
            <a:endParaRPr sz="726" dirty="0">
              <a:latin typeface="Times New Roman"/>
              <a:cs typeface="Times New Roman"/>
            </a:endParaRPr>
          </a:p>
          <a:p>
            <a:pPr marL="153716" indent="-94659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Misha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very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happy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with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his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new</a:t>
            </a:r>
            <a:r>
              <a:rPr sz="726" spc="11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friend.</a:t>
            </a:r>
            <a:endParaRPr sz="726" dirty="0">
              <a:latin typeface="Times New Roman"/>
              <a:cs typeface="Times New Roman"/>
            </a:endParaRPr>
          </a:p>
          <a:p>
            <a:pPr marL="153716" indent="-140313">
              <a:lnSpc>
                <a:spcPts val="805"/>
              </a:lnSpc>
              <a:buAutoNum type="arabicPeriod"/>
              <a:tabLst>
                <a:tab pos="154135" algn="l"/>
              </a:tabLst>
            </a:pP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Robin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can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talk to</a:t>
            </a:r>
            <a:r>
              <a:rPr sz="726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animals.</a:t>
            </a:r>
            <a:endParaRPr sz="726" dirty="0">
              <a:latin typeface="Times New Roman"/>
              <a:cs typeface="Times New Roman"/>
            </a:endParaRPr>
          </a:p>
          <a:p>
            <a:pPr marL="153716" indent="-136544">
              <a:lnSpc>
                <a:spcPts val="838"/>
              </a:lnSpc>
              <a:buAutoNum type="arabicPeriod"/>
              <a:tabLst>
                <a:tab pos="154135" algn="l"/>
              </a:tabLst>
            </a:pP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Robin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can’t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talk to</a:t>
            </a:r>
            <a:r>
              <a:rPr sz="726" spc="5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Pafnutiy.</a:t>
            </a:r>
            <a:endParaRPr sz="726" dirty="0">
              <a:latin typeface="Times New Roman"/>
              <a:cs typeface="Times New Roman"/>
            </a:endParaRPr>
          </a:p>
          <a:p>
            <a:pPr marL="11309">
              <a:spcBef>
                <a:spcPts val="524"/>
              </a:spcBef>
            </a:pPr>
            <a:r>
              <a:rPr sz="693" spc="23" dirty="0">
                <a:solidFill>
                  <a:srgbClr val="231F20"/>
                </a:solidFill>
                <a:latin typeface="Calibri"/>
                <a:cs typeface="Calibri"/>
              </a:rPr>
              <a:t>Answer </a:t>
            </a:r>
            <a:r>
              <a:rPr sz="693" spc="-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693" spc="1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93" spc="3" dirty="0">
                <a:solidFill>
                  <a:srgbClr val="231F20"/>
                </a:solidFill>
                <a:latin typeface="Calibri"/>
                <a:cs typeface="Calibri"/>
              </a:rPr>
              <a:t>questions.</a:t>
            </a:r>
            <a:endParaRPr sz="693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84512" y="4268367"/>
            <a:ext cx="1158544" cy="41882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103036" indent="-94659">
              <a:lnSpc>
                <a:spcPts val="838"/>
              </a:lnSpc>
              <a:spcBef>
                <a:spcPts val="66"/>
              </a:spcBef>
              <a:buAutoNum type="arabicPeriod"/>
              <a:tabLst>
                <a:tab pos="103455" algn="l"/>
              </a:tabLst>
            </a:pP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Where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Robin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from?</a:t>
            </a:r>
            <a:endParaRPr sz="726">
              <a:latin typeface="Times New Roman"/>
              <a:cs typeface="Times New Roman"/>
            </a:endParaRPr>
          </a:p>
          <a:p>
            <a:pPr marL="103036" indent="-94659">
              <a:lnSpc>
                <a:spcPts val="805"/>
              </a:lnSpc>
              <a:buAutoNum type="arabicPeriod"/>
              <a:tabLst>
                <a:tab pos="103455" algn="l"/>
              </a:tabLst>
            </a:pP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What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can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Robin</a:t>
            </a:r>
            <a:r>
              <a:rPr sz="726" spc="-2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do?</a:t>
            </a:r>
            <a:endParaRPr sz="726">
              <a:latin typeface="Times New Roman"/>
              <a:cs typeface="Times New Roman"/>
            </a:endParaRPr>
          </a:p>
          <a:p>
            <a:pPr marL="103036" indent="-94659">
              <a:lnSpc>
                <a:spcPts val="805"/>
              </a:lnSpc>
              <a:buAutoNum type="arabicPeriod"/>
              <a:tabLst>
                <a:tab pos="103455" algn="l"/>
              </a:tabLst>
            </a:pP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Who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726" spc="-16" dirty="0">
                <a:solidFill>
                  <a:srgbClr val="231F20"/>
                </a:solidFill>
                <a:latin typeface="Times New Roman"/>
                <a:cs typeface="Times New Roman"/>
              </a:rPr>
              <a:t>Robin’s</a:t>
            </a:r>
            <a:r>
              <a:rPr sz="726" spc="2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father?</a:t>
            </a:r>
            <a:endParaRPr sz="726">
              <a:latin typeface="Times New Roman"/>
              <a:cs typeface="Times New Roman"/>
            </a:endParaRPr>
          </a:p>
          <a:p>
            <a:pPr marL="103036" indent="-94659">
              <a:lnSpc>
                <a:spcPts val="838"/>
              </a:lnSpc>
              <a:buAutoNum type="arabicPeriod"/>
              <a:tabLst>
                <a:tab pos="103455" algn="l"/>
              </a:tabLst>
            </a:pP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What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must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Robin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do</a:t>
            </a:r>
            <a:r>
              <a:rPr sz="726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now?</a:t>
            </a:r>
            <a:endParaRPr sz="726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21149" y="4270762"/>
            <a:ext cx="1263676" cy="617921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103036" indent="-94659">
              <a:lnSpc>
                <a:spcPts val="838"/>
              </a:lnSpc>
              <a:spcBef>
                <a:spcPts val="66"/>
              </a:spcBef>
              <a:buAutoNum type="arabicPeriod" startAt="5"/>
              <a:tabLst>
                <a:tab pos="103455" algn="l"/>
              </a:tabLst>
            </a:pP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What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must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Misha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do?</a:t>
            </a:r>
            <a:endParaRPr sz="726">
              <a:latin typeface="Times New Roman"/>
              <a:cs typeface="Times New Roman"/>
            </a:endParaRPr>
          </a:p>
          <a:p>
            <a:pPr marL="102617" indent="-94240">
              <a:lnSpc>
                <a:spcPts val="805"/>
              </a:lnSpc>
              <a:buAutoNum type="arabicPeriod" startAt="5"/>
              <a:tabLst>
                <a:tab pos="103036" algn="l"/>
              </a:tabLst>
            </a:pP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Must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Misha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help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Robin?</a:t>
            </a:r>
            <a:endParaRPr sz="726">
              <a:latin typeface="Times New Roman"/>
              <a:cs typeface="Times New Roman"/>
            </a:endParaRPr>
          </a:p>
          <a:p>
            <a:pPr marL="103036" indent="-94659">
              <a:lnSpc>
                <a:spcPts val="805"/>
              </a:lnSpc>
              <a:buAutoNum type="arabicPeriod" startAt="5"/>
              <a:tabLst>
                <a:tab pos="103455" algn="l"/>
              </a:tabLst>
            </a:pP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Who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726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Pafnutiy?</a:t>
            </a:r>
            <a:endParaRPr sz="726">
              <a:latin typeface="Times New Roman"/>
              <a:cs typeface="Times New Roman"/>
            </a:endParaRPr>
          </a:p>
          <a:p>
            <a:pPr marL="103036" indent="-94659">
              <a:lnSpc>
                <a:spcPts val="838"/>
              </a:lnSpc>
              <a:buAutoNum type="arabicPeriod" startAt="5"/>
              <a:tabLst>
                <a:tab pos="103455" algn="l"/>
              </a:tabLst>
            </a:pP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What’s its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favourite</a:t>
            </a:r>
            <a:r>
              <a:rPr sz="726" spc="5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food?</a:t>
            </a:r>
            <a:endParaRPr sz="726">
              <a:latin typeface="Times New Roman"/>
              <a:cs typeface="Times New Roman"/>
            </a:endParaRPr>
          </a:p>
          <a:p>
            <a:pPr marL="713295">
              <a:spcBef>
                <a:spcPts val="772"/>
              </a:spcBef>
            </a:pP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Unit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5 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Lesson</a:t>
            </a:r>
            <a:r>
              <a:rPr sz="627" spc="2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17233" y="155075"/>
            <a:ext cx="1076390" cy="11635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6304" y="3425713"/>
            <a:ext cx="3154540" cy="12941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" name="object 3"/>
          <p:cNvSpPr txBox="1"/>
          <p:nvPr/>
        </p:nvSpPr>
        <p:spPr>
          <a:xfrm>
            <a:off x="3181487" y="293368"/>
            <a:ext cx="2937826" cy="3096824"/>
          </a:xfrm>
          <a:prstGeom prst="rect">
            <a:avLst/>
          </a:prstGeom>
        </p:spPr>
        <p:txBody>
          <a:bodyPr vert="horz" wrap="square" lIns="0" tIns="18429" rIns="0" bIns="0" rtlCol="0">
            <a:spAutoFit/>
          </a:bodyPr>
          <a:lstStyle/>
          <a:p>
            <a:pPr marL="307852" marR="958320" indent="-291936">
              <a:lnSpc>
                <a:spcPts val="805"/>
              </a:lnSpc>
              <a:spcBef>
                <a:spcPts val="145"/>
              </a:spcBef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</a:t>
            </a:r>
            <a:r>
              <a:rPr sz="726" spc="-7" dirty="0">
                <a:solidFill>
                  <a:srgbClr val="231F20"/>
                </a:solidFill>
                <a:latin typeface="Garamond"/>
                <a:cs typeface="Garamond"/>
              </a:rPr>
              <a:t>Yes,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she lives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Loch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Ness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Scotland. </a:t>
            </a:r>
            <a:r>
              <a:rPr sz="726" spc="-7" dirty="0">
                <a:solidFill>
                  <a:srgbClr val="231F20"/>
                </a:solidFill>
                <a:latin typeface="Garamond"/>
                <a:cs typeface="Garamond"/>
              </a:rPr>
              <a:t>It’s 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not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very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far from </a:t>
            </a:r>
            <a:r>
              <a:rPr sz="726" spc="40" dirty="0">
                <a:solidFill>
                  <a:srgbClr val="231F20"/>
                </a:solidFill>
                <a:latin typeface="Garamond"/>
                <a:cs typeface="Garamond"/>
              </a:rPr>
              <a:t>my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granny’s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castle.</a:t>
            </a:r>
            <a:endParaRPr sz="726">
              <a:latin typeface="Garamond"/>
              <a:cs typeface="Garamond"/>
            </a:endParaRPr>
          </a:p>
          <a:p>
            <a:pPr marL="8377">
              <a:lnSpc>
                <a:spcPts val="755"/>
              </a:lnSpc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Oh,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no!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your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pet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Loch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Ness</a:t>
            </a:r>
            <a:r>
              <a:rPr sz="726" spc="-99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monster?</a:t>
            </a:r>
            <a:endParaRPr sz="726">
              <a:latin typeface="Garamond"/>
              <a:cs typeface="Garamond"/>
            </a:endParaRPr>
          </a:p>
          <a:p>
            <a:pPr marL="307852" marR="758530" indent="-291936">
              <a:lnSpc>
                <a:spcPts val="805"/>
              </a:lnSpc>
              <a:spcBef>
                <a:spcPts val="49"/>
              </a:spcBef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Nessie isn’t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monster. She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likes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people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and 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she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wants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to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have friends.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When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arrive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at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 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lake,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call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her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and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she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always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comes. She </a:t>
            </a:r>
            <a:r>
              <a:rPr sz="726" spc="82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plays</a:t>
            </a:r>
            <a:endParaRPr sz="726">
              <a:latin typeface="Garamond"/>
              <a:cs typeface="Garamond"/>
            </a:endParaRPr>
          </a:p>
          <a:p>
            <a:pPr marL="307852" marR="3351" algn="just">
              <a:lnSpc>
                <a:spcPts val="805"/>
              </a:lnSpc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with me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and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tells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me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all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about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her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life.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Sometimes her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life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really 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boring.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People don’t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come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lake very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often,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they are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afraid </a:t>
            </a:r>
            <a:r>
              <a:rPr sz="726" spc="-3" dirty="0">
                <a:solidFill>
                  <a:srgbClr val="231F20"/>
                </a:solidFill>
                <a:latin typeface="Garamond"/>
                <a:cs typeface="Garamond"/>
              </a:rPr>
              <a:t>of 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her.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She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doesn’t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want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upset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people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so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she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spends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her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time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deep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lake.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The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water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very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cold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there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and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likes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sun,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but  she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understands…</a:t>
            </a:r>
            <a:r>
              <a:rPr sz="726" spc="-1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Wait</a:t>
            </a:r>
            <a:r>
              <a:rPr sz="726" spc="-1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minute!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How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can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you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know</a:t>
            </a:r>
            <a:r>
              <a:rPr sz="726" spc="-1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about</a:t>
            </a:r>
            <a:r>
              <a:rPr sz="726" spc="-1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Nessie? 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she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still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alive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Loch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Ness?</a:t>
            </a:r>
            <a:endParaRPr sz="726">
              <a:latin typeface="Garamond"/>
              <a:cs typeface="Garamond"/>
            </a:endParaRPr>
          </a:p>
          <a:p>
            <a:pPr marL="307852" marR="109319" indent="-299893">
              <a:lnSpc>
                <a:spcPts val="805"/>
              </a:lnSpc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Nobody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knows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for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sure,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but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people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talk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about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huge monster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Loch</a:t>
            </a:r>
            <a:r>
              <a:rPr sz="726" spc="-7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Ness.</a:t>
            </a:r>
            <a:endParaRPr sz="726">
              <a:latin typeface="Garamond"/>
              <a:cs typeface="Garamond"/>
            </a:endParaRPr>
          </a:p>
          <a:p>
            <a:pPr marL="16335">
              <a:lnSpc>
                <a:spcPts val="755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Poor</a:t>
            </a:r>
            <a:r>
              <a:rPr sz="726" spc="-125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Nessie.</a:t>
            </a:r>
            <a:endParaRPr sz="726">
              <a:latin typeface="Garamond"/>
              <a:cs typeface="Garamond"/>
            </a:endParaRPr>
          </a:p>
          <a:p>
            <a:pPr marL="307852" marR="163350" indent="-299893" algn="just">
              <a:lnSpc>
                <a:spcPts val="805"/>
              </a:lnSpc>
              <a:spcBef>
                <a:spcPts val="49"/>
              </a:spcBef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Nowadays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she’s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really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popular.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People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from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all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over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world  come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 Loch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Ness.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They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hope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 see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Nessie.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There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are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 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monuments,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tours,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souvenirs,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</a:t>
            </a:r>
            <a:r>
              <a:rPr sz="726" spc="148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museums…</a:t>
            </a:r>
            <a:endParaRPr sz="726">
              <a:latin typeface="Garamond"/>
              <a:cs typeface="Garamond"/>
            </a:endParaRPr>
          </a:p>
          <a:p>
            <a:pPr marL="16335">
              <a:lnSpc>
                <a:spcPts val="755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That’s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good.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So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they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aren’t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afraid </a:t>
            </a:r>
            <a:r>
              <a:rPr sz="726" spc="-3" dirty="0">
                <a:solidFill>
                  <a:srgbClr val="231F20"/>
                </a:solidFill>
                <a:latin typeface="Garamond"/>
                <a:cs typeface="Garamond"/>
              </a:rPr>
              <a:t>of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her</a:t>
            </a:r>
            <a:r>
              <a:rPr sz="726" spc="-1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then?</a:t>
            </a:r>
            <a:endParaRPr sz="726">
              <a:latin typeface="Garamond"/>
              <a:cs typeface="Garamond"/>
            </a:endParaRPr>
          </a:p>
          <a:p>
            <a:pPr marL="307852" marR="70784" indent="-299893">
              <a:lnSpc>
                <a:spcPts val="805"/>
              </a:lnSpc>
              <a:spcBef>
                <a:spcPts val="49"/>
              </a:spcBef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I’m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not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too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sure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about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that.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think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some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people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just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don’t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believe 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her. But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what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she?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A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dinosaur?</a:t>
            </a:r>
            <a:endParaRPr sz="726">
              <a:latin typeface="Garamond"/>
              <a:cs typeface="Garamond"/>
            </a:endParaRPr>
          </a:p>
          <a:p>
            <a:pPr marL="307852" marR="15078" indent="-291936">
              <a:lnSpc>
                <a:spcPts val="805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don’t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know what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dinosaur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is,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Misha.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But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Nessie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dragon,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  last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magical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creature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world. She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can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live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only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Loch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Ness. 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Her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food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is just the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pure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cold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water </a:t>
            </a:r>
            <a:r>
              <a:rPr sz="726" spc="-3" dirty="0">
                <a:solidFill>
                  <a:srgbClr val="231F20"/>
                </a:solidFill>
                <a:latin typeface="Garamond"/>
                <a:cs typeface="Garamond"/>
              </a:rPr>
              <a:t>of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the</a:t>
            </a:r>
            <a:r>
              <a:rPr sz="726" spc="7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lake.</a:t>
            </a:r>
            <a:endParaRPr sz="726">
              <a:latin typeface="Garamond"/>
              <a:cs typeface="Garamond"/>
            </a:endParaRPr>
          </a:p>
          <a:p>
            <a:pPr marL="16335" marR="416752" indent="-8377">
              <a:lnSpc>
                <a:spcPts val="805"/>
              </a:lnSpc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dragon?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There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are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no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dragons. They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live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fairy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tales.  Robin:  </a:t>
            </a:r>
            <a:r>
              <a:rPr sz="726" spc="3" dirty="0">
                <a:solidFill>
                  <a:srgbClr val="231F20"/>
                </a:solidFill>
                <a:latin typeface="Garamond"/>
                <a:cs typeface="Garamond"/>
              </a:rPr>
              <a:t>Your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fairy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tales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are </a:t>
            </a:r>
            <a:r>
              <a:rPr sz="726" spc="40" dirty="0">
                <a:solidFill>
                  <a:srgbClr val="231F20"/>
                </a:solidFill>
                <a:latin typeface="Garamond"/>
                <a:cs typeface="Garamond"/>
              </a:rPr>
              <a:t>my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reality,</a:t>
            </a:r>
            <a:r>
              <a:rPr sz="726" spc="-6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Misha.</a:t>
            </a:r>
            <a:endParaRPr sz="726">
              <a:latin typeface="Garamond"/>
              <a:cs typeface="Garamond"/>
            </a:endParaRPr>
          </a:p>
          <a:p>
            <a:pPr marL="8377">
              <a:lnSpc>
                <a:spcPts val="755"/>
              </a:lnSpc>
            </a:pP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Misha: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Can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you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tell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about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your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world,</a:t>
            </a:r>
            <a:r>
              <a:rPr sz="726" spc="6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Robin?</a:t>
            </a:r>
            <a:endParaRPr sz="726">
              <a:latin typeface="Garamond"/>
              <a:cs typeface="Garamond"/>
            </a:endParaRPr>
          </a:p>
          <a:p>
            <a:pPr marL="8377" marR="195182" indent="7958">
              <a:lnSpc>
                <a:spcPts val="805"/>
              </a:lnSpc>
              <a:spcBef>
                <a:spcPts val="49"/>
              </a:spcBef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want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to,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but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can’t do it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now.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Please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don’t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be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angry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with me!  Misha:  </a:t>
            </a:r>
            <a:r>
              <a:rPr sz="726" spc="-7" dirty="0">
                <a:solidFill>
                  <a:srgbClr val="231F20"/>
                </a:solidFill>
                <a:latin typeface="Garamond"/>
                <a:cs typeface="Garamond"/>
              </a:rPr>
              <a:t>It’s </a:t>
            </a:r>
            <a:r>
              <a:rPr sz="726" spc="-10" dirty="0">
                <a:solidFill>
                  <a:srgbClr val="231F20"/>
                </a:solidFill>
                <a:latin typeface="Garamond"/>
                <a:cs typeface="Garamond"/>
              </a:rPr>
              <a:t>OK.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understand.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But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want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help</a:t>
            </a:r>
            <a:r>
              <a:rPr sz="726" spc="40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you.</a:t>
            </a:r>
            <a:endParaRPr sz="726">
              <a:latin typeface="Garamond"/>
              <a:cs typeface="Garamond"/>
            </a:endParaRPr>
          </a:p>
          <a:p>
            <a:pPr marL="16335">
              <a:lnSpc>
                <a:spcPts val="788"/>
              </a:lnSpc>
            </a:pP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Robin: 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must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go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to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London.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Can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you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help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me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do</a:t>
            </a:r>
            <a:r>
              <a:rPr sz="726" spc="-66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that?</a:t>
            </a:r>
            <a:endParaRPr sz="726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02402" y="219671"/>
            <a:ext cx="913524" cy="678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" name="object 5"/>
          <p:cNvSpPr txBox="1"/>
          <p:nvPr/>
        </p:nvSpPr>
        <p:spPr>
          <a:xfrm>
            <a:off x="4324317" y="3509057"/>
            <a:ext cx="1793942" cy="1390716"/>
          </a:xfrm>
          <a:prstGeom prst="rect">
            <a:avLst/>
          </a:prstGeom>
        </p:spPr>
        <p:txBody>
          <a:bodyPr vert="horz" wrap="square" lIns="0" tIns="18429" rIns="0" bIns="0" rtlCol="0">
            <a:spAutoFit/>
          </a:bodyPr>
          <a:lstStyle/>
          <a:p>
            <a:pPr marL="8377" marR="3351" indent="-419" algn="just">
              <a:lnSpc>
                <a:spcPts val="805"/>
              </a:lnSpc>
              <a:spcBef>
                <a:spcPts val="145"/>
              </a:spcBef>
            </a:pPr>
            <a:r>
              <a:rPr sz="726" b="1" spc="-3" dirty="0">
                <a:solidFill>
                  <a:srgbClr val="231F20"/>
                </a:solidFill>
                <a:latin typeface="Palatino Linotype"/>
                <a:cs typeface="Palatino Linotype"/>
              </a:rPr>
              <a:t>Loch </a:t>
            </a:r>
            <a:r>
              <a:rPr sz="726" b="1" spc="-30" dirty="0">
                <a:solidFill>
                  <a:srgbClr val="231F20"/>
                </a:solidFill>
                <a:latin typeface="Palatino Linotype"/>
                <a:cs typeface="Palatino Linotype"/>
              </a:rPr>
              <a:t>Ness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large </a:t>
            </a:r>
            <a:r>
              <a:rPr sz="726" spc="40" dirty="0">
                <a:solidFill>
                  <a:srgbClr val="231F20"/>
                </a:solidFill>
                <a:latin typeface="Garamond"/>
                <a:cs typeface="Garamond"/>
              </a:rPr>
              <a:t>and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very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deep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lake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in 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Scotland.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It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is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about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37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kilometres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long </a:t>
            </a:r>
            <a:r>
              <a:rPr sz="726" spc="40" dirty="0">
                <a:solidFill>
                  <a:srgbClr val="231F20"/>
                </a:solidFill>
                <a:latin typeface="Garamond"/>
                <a:cs typeface="Garamond"/>
              </a:rPr>
              <a:t>and 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230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metres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deep.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The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old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legend says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that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 Christian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monk, </a:t>
            </a:r>
            <a:r>
              <a:rPr sz="726" spc="7" dirty="0">
                <a:solidFill>
                  <a:srgbClr val="231F20"/>
                </a:solidFill>
                <a:latin typeface="Garamond"/>
                <a:cs typeface="Garamond"/>
              </a:rPr>
              <a:t>St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Columbia,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saw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(видел)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water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dragon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Loch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Ness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1400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years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ago.  Then </a:t>
            </a:r>
            <a:r>
              <a:rPr sz="726" spc="36" dirty="0">
                <a:solidFill>
                  <a:srgbClr val="231F20"/>
                </a:solidFill>
                <a:latin typeface="Garamond"/>
                <a:cs typeface="Garamond"/>
              </a:rPr>
              <a:t>in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1933,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Kenneth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Wilson,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doctor</a:t>
            </a:r>
            <a:r>
              <a:rPr sz="726" spc="-4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from  London,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took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picture </a:t>
            </a:r>
            <a:r>
              <a:rPr sz="726" dirty="0">
                <a:solidFill>
                  <a:srgbClr val="231F20"/>
                </a:solidFill>
                <a:latin typeface="Garamond"/>
                <a:cs typeface="Garamond"/>
              </a:rPr>
              <a:t>of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huge </a:t>
            </a:r>
            <a:r>
              <a:rPr sz="726" spc="49" dirty="0">
                <a:solidFill>
                  <a:srgbClr val="231F20"/>
                </a:solidFill>
                <a:latin typeface="Garamond"/>
                <a:cs typeface="Garamond"/>
              </a:rPr>
              <a:t>animal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in 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the lake.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People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remembered the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old </a:t>
            </a:r>
            <a:r>
              <a:rPr sz="726" spc="23" dirty="0">
                <a:solidFill>
                  <a:srgbClr val="231F20"/>
                </a:solidFill>
                <a:latin typeface="Garamond"/>
                <a:cs typeface="Garamond"/>
              </a:rPr>
              <a:t>legend  </a:t>
            </a:r>
            <a:r>
              <a:rPr sz="726" spc="43" dirty="0">
                <a:solidFill>
                  <a:srgbClr val="231F20"/>
                </a:solidFill>
                <a:latin typeface="Garamond"/>
                <a:cs typeface="Garamond"/>
              </a:rPr>
              <a:t>and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a hunt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for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Nessie </a:t>
            </a:r>
            <a:r>
              <a:rPr sz="726" spc="33" dirty="0">
                <a:solidFill>
                  <a:srgbClr val="231F20"/>
                </a:solidFill>
                <a:latin typeface="Garamond"/>
                <a:cs typeface="Garamond"/>
              </a:rPr>
              <a:t>began.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(Тогда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люди 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вспомнили</a:t>
            </a:r>
            <a:r>
              <a:rPr sz="726" spc="-5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старую</a:t>
            </a:r>
            <a:r>
              <a:rPr sz="726" spc="-5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легенду,</a:t>
            </a:r>
            <a:r>
              <a:rPr sz="726" spc="-5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и</a:t>
            </a:r>
            <a:r>
              <a:rPr sz="726" spc="-5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Garamond"/>
                <a:cs typeface="Garamond"/>
              </a:rPr>
              <a:t>охота</a:t>
            </a:r>
            <a:r>
              <a:rPr sz="726" spc="-5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26" dirty="0">
                <a:solidFill>
                  <a:srgbClr val="231F20"/>
                </a:solidFill>
                <a:latin typeface="Garamond"/>
                <a:cs typeface="Garamond"/>
              </a:rPr>
              <a:t>за</a:t>
            </a:r>
            <a:r>
              <a:rPr sz="726" spc="-53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10" dirty="0">
                <a:solidFill>
                  <a:srgbClr val="231F20"/>
                </a:solidFill>
                <a:latin typeface="Garamond"/>
                <a:cs typeface="Garamond"/>
              </a:rPr>
              <a:t>Несси  </a:t>
            </a:r>
            <a:r>
              <a:rPr sz="726" spc="20" dirty="0">
                <a:solidFill>
                  <a:srgbClr val="231F20"/>
                </a:solidFill>
                <a:latin typeface="Garamond"/>
                <a:cs typeface="Garamond"/>
              </a:rPr>
              <a:t>началась.)</a:t>
            </a:r>
            <a:endParaRPr sz="726">
              <a:latin typeface="Garamond"/>
              <a:cs typeface="Garamond"/>
            </a:endParaRPr>
          </a:p>
          <a:p>
            <a:pPr>
              <a:spcBef>
                <a:spcPts val="16"/>
              </a:spcBef>
            </a:pPr>
            <a:endParaRPr sz="956">
              <a:latin typeface="Times New Roman"/>
              <a:cs typeface="Times New Roman"/>
            </a:endParaRPr>
          </a:p>
          <a:p>
            <a:pPr marL="890885">
              <a:tabLst>
                <a:tab pos="1660724" algn="l"/>
              </a:tabLst>
            </a:pPr>
            <a:r>
              <a:rPr sz="627" spc="20" dirty="0">
                <a:solidFill>
                  <a:srgbClr val="231F20"/>
                </a:solidFill>
                <a:latin typeface="Calibri"/>
                <a:cs typeface="Calibri"/>
              </a:rPr>
              <a:t>U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627" spc="-49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 5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627" spc="26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ns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20" dirty="0">
                <a:solidFill>
                  <a:srgbClr val="231F20"/>
                </a:solidFill>
                <a:latin typeface="Calibri"/>
                <a:cs typeface="Calibri"/>
              </a:rPr>
              <a:t>4</a:t>
            </a:r>
            <a:r>
              <a:rPr sz="627" spc="3" dirty="0">
                <a:solidFill>
                  <a:srgbClr val="231F20"/>
                </a:solidFill>
                <a:latin typeface="Calibri"/>
                <a:cs typeface="Calibri"/>
              </a:rPr>
              <a:t>,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 5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890" spc="-10" baseline="3086" dirty="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r>
              <a:rPr sz="890" spc="-15" baseline="3086" dirty="0">
                <a:solidFill>
                  <a:srgbClr val="231F20"/>
                </a:solidFill>
                <a:latin typeface="Century Gothic"/>
                <a:cs typeface="Century Gothic"/>
              </a:rPr>
              <a:t>31</a:t>
            </a:r>
            <a:endParaRPr sz="890" baseline="3086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11000" y="3526029"/>
            <a:ext cx="1516586" cy="10982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" name="object 7"/>
          <p:cNvSpPr/>
          <p:nvPr/>
        </p:nvSpPr>
        <p:spPr>
          <a:xfrm>
            <a:off x="2904174" y="3436553"/>
            <a:ext cx="735839" cy="4181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" name="object 8"/>
          <p:cNvSpPr txBox="1"/>
          <p:nvPr/>
        </p:nvSpPr>
        <p:spPr>
          <a:xfrm>
            <a:off x="3024282" y="3491690"/>
            <a:ext cx="493826" cy="125286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759" spc="-13" dirty="0">
                <a:solidFill>
                  <a:srgbClr val="231F20"/>
                </a:solidFill>
                <a:latin typeface="Century Gothic"/>
                <a:cs typeface="Century Gothic"/>
              </a:rPr>
              <a:t>FOR</a:t>
            </a:r>
            <a:r>
              <a:rPr sz="759" spc="-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759" spc="-7" dirty="0">
                <a:solidFill>
                  <a:srgbClr val="231F20"/>
                </a:solidFill>
                <a:latin typeface="Century Gothic"/>
                <a:cs typeface="Century Gothic"/>
              </a:rPr>
              <a:t>YOUR</a:t>
            </a:r>
            <a:endParaRPr sz="759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56304" y="3646113"/>
            <a:ext cx="629534" cy="123594"/>
          </a:xfrm>
          <a:prstGeom prst="rect">
            <a:avLst/>
          </a:prstGeom>
          <a:solidFill>
            <a:srgbClr val="EC008C"/>
          </a:solidFill>
        </p:spPr>
        <p:txBody>
          <a:bodyPr vert="horz" wrap="square" lIns="0" tIns="6702" rIns="0" bIns="0" rtlCol="0">
            <a:spAutoFit/>
          </a:bodyPr>
          <a:lstStyle/>
          <a:p>
            <a:pPr marL="22199">
              <a:spcBef>
                <a:spcPts val="53"/>
              </a:spcBef>
            </a:pPr>
            <a:r>
              <a:rPr sz="759" b="1" spc="-13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759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6359" y="4787006"/>
            <a:ext cx="145760" cy="99894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594" spc="-10" dirty="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sz="594" spc="10" dirty="0">
                <a:solidFill>
                  <a:srgbClr val="231F20"/>
                </a:solidFill>
                <a:latin typeface="Tahoma"/>
                <a:cs typeface="Tahoma"/>
              </a:rPr>
              <a:t>7</a:t>
            </a:r>
            <a:r>
              <a:rPr sz="594" spc="33" dirty="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endParaRPr sz="594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26302" y="4785901"/>
            <a:ext cx="558329" cy="104960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Unit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6 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Lesson</a:t>
            </a:r>
            <a:r>
              <a:rPr sz="627" spc="2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56371" y="1683952"/>
            <a:ext cx="3157263" cy="22151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" name="object 5"/>
          <p:cNvSpPr/>
          <p:nvPr/>
        </p:nvSpPr>
        <p:spPr>
          <a:xfrm>
            <a:off x="5396576" y="1688039"/>
            <a:ext cx="873968" cy="17049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" name="object 6"/>
          <p:cNvSpPr/>
          <p:nvPr/>
        </p:nvSpPr>
        <p:spPr>
          <a:xfrm>
            <a:off x="3060640" y="4033400"/>
            <a:ext cx="3053036" cy="5488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" name="object 7"/>
          <p:cNvSpPr/>
          <p:nvPr/>
        </p:nvSpPr>
        <p:spPr>
          <a:xfrm>
            <a:off x="2963534" y="3972457"/>
            <a:ext cx="1058697" cy="2102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" name="object 8"/>
          <p:cNvSpPr/>
          <p:nvPr/>
        </p:nvSpPr>
        <p:spPr>
          <a:xfrm>
            <a:off x="2955693" y="325858"/>
            <a:ext cx="201375" cy="1329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" name="object 9"/>
          <p:cNvSpPr txBox="1"/>
          <p:nvPr/>
        </p:nvSpPr>
        <p:spPr>
          <a:xfrm>
            <a:off x="3020634" y="308631"/>
            <a:ext cx="3016571" cy="1291246"/>
          </a:xfrm>
          <a:prstGeom prst="rect">
            <a:avLst/>
          </a:prstGeom>
        </p:spPr>
        <p:txBody>
          <a:bodyPr vert="horz" wrap="square" lIns="0" tIns="30157" rIns="0" bIns="0" rtlCol="0">
            <a:spAutoFit/>
          </a:bodyPr>
          <a:lstStyle/>
          <a:p>
            <a:pPr marL="8377">
              <a:spcBef>
                <a:spcPts val="237"/>
              </a:spcBef>
              <a:tabLst>
                <a:tab pos="172146" algn="l"/>
              </a:tabLst>
            </a:pPr>
            <a:r>
              <a:rPr sz="693" spc="49" dirty="0">
                <a:solidFill>
                  <a:srgbClr val="231F20"/>
                </a:solidFill>
                <a:latin typeface="Tahoma"/>
                <a:cs typeface="Tahoma"/>
              </a:rPr>
              <a:t>7	</a:t>
            </a:r>
            <a:r>
              <a:rPr sz="693" spc="3" dirty="0">
                <a:solidFill>
                  <a:srgbClr val="231F20"/>
                </a:solidFill>
                <a:latin typeface="Tahoma"/>
                <a:cs typeface="Tahoma"/>
              </a:rPr>
              <a:t>Read </a:t>
            </a:r>
            <a:r>
              <a:rPr sz="693" spc="-23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693" dirty="0">
                <a:solidFill>
                  <a:srgbClr val="231F20"/>
                </a:solidFill>
                <a:latin typeface="Tahoma"/>
                <a:cs typeface="Tahoma"/>
              </a:rPr>
              <a:t>end of </a:t>
            </a:r>
            <a:r>
              <a:rPr sz="693" spc="-23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693" spc="-3" dirty="0">
                <a:solidFill>
                  <a:srgbClr val="231F20"/>
                </a:solidFill>
                <a:latin typeface="Tahoma"/>
                <a:cs typeface="Tahoma"/>
              </a:rPr>
              <a:t>conversation </a:t>
            </a:r>
            <a:r>
              <a:rPr sz="693" spc="7" dirty="0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sz="693" spc="-7" dirty="0">
                <a:solidFill>
                  <a:srgbClr val="231F20"/>
                </a:solidFill>
                <a:latin typeface="Tahoma"/>
                <a:cs typeface="Tahoma"/>
              </a:rPr>
              <a:t>check </a:t>
            </a:r>
            <a:r>
              <a:rPr sz="693" spc="3" dirty="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sz="693" spc="-129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93" dirty="0">
                <a:solidFill>
                  <a:srgbClr val="231F20"/>
                </a:solidFill>
                <a:latin typeface="Tahoma"/>
                <a:cs typeface="Tahoma"/>
              </a:rPr>
              <a:t>ideas.</a:t>
            </a:r>
            <a:endParaRPr sz="693">
              <a:latin typeface="Tahoma"/>
              <a:cs typeface="Tahoma"/>
            </a:endParaRPr>
          </a:p>
          <a:p>
            <a:pPr marL="421359" marR="3351" indent="-312040">
              <a:lnSpc>
                <a:spcPts val="805"/>
              </a:lnSpc>
              <a:spcBef>
                <a:spcPts val="247"/>
              </a:spcBef>
            </a:pP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Misha: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Nowadays 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we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associate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England with Queen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Elizabeth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II, </a:t>
            </a:r>
            <a:r>
              <a:rPr sz="726" spc="-23" dirty="0">
                <a:solidFill>
                  <a:srgbClr val="231F20"/>
                </a:solidFill>
                <a:latin typeface="Times New Roman"/>
                <a:cs typeface="Times New Roman"/>
              </a:rPr>
              <a:t>Big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Ben, 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double-decker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buses,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tea,</a:t>
            </a:r>
            <a:r>
              <a:rPr sz="726" spc="6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football…</a:t>
            </a:r>
            <a:endParaRPr sz="726">
              <a:latin typeface="Times New Roman"/>
              <a:cs typeface="Times New Roman"/>
            </a:endParaRPr>
          </a:p>
          <a:p>
            <a:pPr marL="117696">
              <a:lnSpc>
                <a:spcPts val="755"/>
              </a:lnSpc>
            </a:pP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Robin: 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what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do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you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associate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Scotland</a:t>
            </a:r>
            <a:r>
              <a:rPr sz="726" spc="9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with?</a:t>
            </a:r>
            <a:endParaRPr sz="726">
              <a:latin typeface="Times New Roman"/>
              <a:cs typeface="Times New Roman"/>
            </a:endParaRPr>
          </a:p>
          <a:p>
            <a:pPr marL="117696" marR="108481" indent="-8377">
              <a:lnSpc>
                <a:spcPts val="805"/>
              </a:lnSpc>
              <a:spcBef>
                <a:spcPts val="46"/>
              </a:spcBef>
            </a:pP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Misha: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Tartans,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kilts, bagpipes,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lochs,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Nessie,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Edinburgh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Castle…  Robin: 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Oh,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really? </a:t>
            </a:r>
            <a:r>
              <a:rPr sz="726" spc="23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what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about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the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Stone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of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Destiny?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Do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you</a:t>
            </a:r>
            <a:r>
              <a:rPr sz="726" spc="181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know</a:t>
            </a:r>
            <a:endParaRPr sz="726">
              <a:latin typeface="Times New Roman"/>
              <a:cs typeface="Times New Roman"/>
            </a:endParaRPr>
          </a:p>
          <a:p>
            <a:pPr marL="421359">
              <a:lnSpc>
                <a:spcPts val="755"/>
              </a:lnSpc>
            </a:pP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about</a:t>
            </a:r>
            <a:r>
              <a:rPr sz="726" spc="-2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it?</a:t>
            </a:r>
            <a:endParaRPr sz="726">
              <a:latin typeface="Times New Roman"/>
              <a:cs typeface="Times New Roman"/>
            </a:endParaRPr>
          </a:p>
          <a:p>
            <a:pPr marL="109738">
              <a:lnSpc>
                <a:spcPts val="805"/>
              </a:lnSpc>
            </a:pP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Misha: 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The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Stone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of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Destiny?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What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726" spc="8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it?</a:t>
            </a:r>
            <a:endParaRPr sz="726">
              <a:latin typeface="Times New Roman"/>
              <a:cs typeface="Times New Roman"/>
            </a:endParaRPr>
          </a:p>
          <a:p>
            <a:pPr marL="421359" marR="22199" indent="-304082">
              <a:lnSpc>
                <a:spcPts val="805"/>
              </a:lnSpc>
              <a:spcBef>
                <a:spcPts val="46"/>
              </a:spcBef>
            </a:pP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Robin: </a:t>
            </a:r>
            <a:r>
              <a:rPr sz="726" spc="-7" dirty="0">
                <a:solidFill>
                  <a:srgbClr val="231F20"/>
                </a:solidFill>
                <a:latin typeface="Times New Roman"/>
                <a:cs typeface="Times New Roman"/>
              </a:rPr>
              <a:t>Well,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spc="33" dirty="0">
                <a:solidFill>
                  <a:srgbClr val="231F20"/>
                </a:solidFill>
                <a:latin typeface="Times New Roman"/>
                <a:cs typeface="Times New Roman"/>
              </a:rPr>
              <a:t>think </a:t>
            </a:r>
            <a:r>
              <a:rPr sz="726" spc="-26" dirty="0">
                <a:solidFill>
                  <a:srgbClr val="231F20"/>
                </a:solidFill>
                <a:latin typeface="Times New Roman"/>
                <a:cs typeface="Times New Roman"/>
              </a:rPr>
              <a:t>it’s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time to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tell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you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my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story. But 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we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must start from  the</a:t>
            </a:r>
            <a:r>
              <a:rPr sz="726" spc="-1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beginning.</a:t>
            </a:r>
            <a:endParaRPr sz="726">
              <a:latin typeface="Times New Roman"/>
              <a:cs typeface="Times New Roman"/>
            </a:endParaRPr>
          </a:p>
          <a:p>
            <a:pPr marL="117696" marR="734656" indent="-8377">
              <a:lnSpc>
                <a:spcPts val="805"/>
              </a:lnSpc>
            </a:pP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Misha: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OK. But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can 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we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start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now?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I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don’t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want to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wait.  Robin:  </a:t>
            </a:r>
            <a:r>
              <a:rPr sz="726" spc="-3" dirty="0">
                <a:solidFill>
                  <a:srgbClr val="231F20"/>
                </a:solidFill>
                <a:latin typeface="Times New Roman"/>
                <a:cs typeface="Times New Roman"/>
              </a:rPr>
              <a:t>We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can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talk </a:t>
            </a:r>
            <a:r>
              <a:rPr sz="726" spc="10" dirty="0">
                <a:solidFill>
                  <a:srgbClr val="231F20"/>
                </a:solidFill>
                <a:latin typeface="Times New Roman"/>
                <a:cs typeface="Times New Roman"/>
              </a:rPr>
              <a:t>tomorrow,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Misha. </a:t>
            </a:r>
            <a:r>
              <a:rPr sz="726" spc="-26" dirty="0">
                <a:solidFill>
                  <a:srgbClr val="231F20"/>
                </a:solidFill>
                <a:latin typeface="Times New Roman"/>
                <a:cs typeface="Times New Roman"/>
              </a:rPr>
              <a:t>It’s  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a long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26" dirty="0">
                <a:solidFill>
                  <a:srgbClr val="231F20"/>
                </a:solidFill>
                <a:latin typeface="Times New Roman"/>
                <a:cs typeface="Times New Roman"/>
              </a:rPr>
              <a:t>story.</a:t>
            </a:r>
            <a:endParaRPr sz="726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62212" y="1772278"/>
            <a:ext cx="1634779" cy="326809"/>
          </a:xfrm>
          <a:prstGeom prst="rect">
            <a:avLst/>
          </a:prstGeom>
        </p:spPr>
        <p:txBody>
          <a:bodyPr vert="horz" wrap="square" lIns="0" tIns="18848" rIns="0" bIns="0" rtlCol="0">
            <a:spAutoFit/>
          </a:bodyPr>
          <a:lstStyle/>
          <a:p>
            <a:pPr marL="8377" marR="3351" indent="-419" algn="just">
              <a:lnSpc>
                <a:spcPts val="805"/>
              </a:lnSpc>
              <a:spcBef>
                <a:spcPts val="148"/>
              </a:spcBef>
            </a:pPr>
            <a:r>
              <a:rPr sz="726" b="1" spc="-3" dirty="0">
                <a:solidFill>
                  <a:srgbClr val="231F20"/>
                </a:solidFill>
                <a:latin typeface="Garamond"/>
                <a:cs typeface="Garamond"/>
              </a:rPr>
              <a:t>The </a:t>
            </a:r>
            <a:r>
              <a:rPr sz="726" b="1" spc="7" dirty="0">
                <a:solidFill>
                  <a:srgbClr val="231F20"/>
                </a:solidFill>
                <a:latin typeface="Garamond"/>
                <a:cs typeface="Garamond"/>
              </a:rPr>
              <a:t>Stone </a:t>
            </a:r>
            <a:r>
              <a:rPr sz="726" b="1" spc="16" dirty="0">
                <a:solidFill>
                  <a:srgbClr val="231F20"/>
                </a:solidFill>
                <a:latin typeface="Garamond"/>
                <a:cs typeface="Garamond"/>
              </a:rPr>
              <a:t>of </a:t>
            </a:r>
            <a:r>
              <a:rPr sz="726" b="1" spc="7" dirty="0">
                <a:solidFill>
                  <a:srgbClr val="231F20"/>
                </a:solidFill>
                <a:latin typeface="Garamond"/>
                <a:cs typeface="Garamond"/>
              </a:rPr>
              <a:t>Destiny</a:t>
            </a:r>
            <a:r>
              <a:rPr sz="726" b="1" spc="-125" dirty="0">
                <a:solidFill>
                  <a:srgbClr val="231F20"/>
                </a:solidFill>
                <a:latin typeface="Garamond"/>
                <a:cs typeface="Garamond"/>
              </a:rPr>
              <a:t> </a:t>
            </a:r>
            <a:r>
              <a:rPr sz="726" spc="-33" dirty="0">
                <a:solidFill>
                  <a:srgbClr val="231F20"/>
                </a:solidFill>
                <a:latin typeface="Palatino Linotype"/>
                <a:cs typeface="Palatino Linotype"/>
              </a:rPr>
              <a:t>—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Камень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судьбы.  </a:t>
            </a:r>
            <a:r>
              <a:rPr sz="726" spc="-36" dirty="0">
                <a:solidFill>
                  <a:srgbClr val="231F20"/>
                </a:solidFill>
                <a:latin typeface="Palatino Linotype"/>
                <a:cs typeface="Palatino Linotype"/>
              </a:rPr>
              <a:t>По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преданию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Камень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судьбы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был </a:t>
            </a:r>
            <a:r>
              <a:rPr sz="726" spc="-30" dirty="0">
                <a:solidFill>
                  <a:srgbClr val="231F20"/>
                </a:solidFill>
                <a:latin typeface="Palatino Linotype"/>
                <a:cs typeface="Palatino Linotype"/>
              </a:rPr>
              <a:t>при-  </a:t>
            </a:r>
            <a:r>
              <a:rPr sz="726" spc="-3" dirty="0">
                <a:solidFill>
                  <a:srgbClr val="231F20"/>
                </a:solidFill>
                <a:latin typeface="Palatino Linotype"/>
                <a:cs typeface="Palatino Linotype"/>
              </a:rPr>
              <a:t>везен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из 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Святой </a:t>
            </a:r>
            <a:r>
              <a:rPr sz="726" spc="-30" dirty="0">
                <a:solidFill>
                  <a:srgbClr val="231F20"/>
                </a:solidFill>
                <a:latin typeface="Palatino Linotype"/>
                <a:cs typeface="Palatino Linotype"/>
              </a:rPr>
              <a:t>земли  более </a:t>
            </a:r>
            <a:r>
              <a:rPr sz="726" spc="49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четырех</a:t>
            </a:r>
            <a:endParaRPr sz="726">
              <a:latin typeface="Palatino Linotype"/>
              <a:cs typeface="Palatino Linotyp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65924" y="2078853"/>
            <a:ext cx="2232480" cy="2071030"/>
          </a:xfrm>
          <a:prstGeom prst="rect">
            <a:avLst/>
          </a:prstGeom>
        </p:spPr>
        <p:txBody>
          <a:bodyPr vert="horz" wrap="square" lIns="0" tIns="18429" rIns="0" bIns="0" rtlCol="0">
            <a:spAutoFit/>
          </a:bodyPr>
          <a:lstStyle/>
          <a:p>
            <a:pPr marL="126910" marR="3351" indent="477484" algn="just">
              <a:lnSpc>
                <a:spcPts val="805"/>
              </a:lnSpc>
              <a:spcBef>
                <a:spcPts val="145"/>
              </a:spcBef>
            </a:pPr>
            <a:r>
              <a:rPr sz="726" spc="-3" dirty="0">
                <a:solidFill>
                  <a:srgbClr val="231F20"/>
                </a:solidFill>
                <a:latin typeface="Palatino Linotype"/>
                <a:cs typeface="Palatino Linotype"/>
              </a:rPr>
              <a:t>тысяч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лет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тому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назад. </a:t>
            </a:r>
            <a:r>
              <a:rPr sz="726" spc="-30" dirty="0">
                <a:solidFill>
                  <a:srgbClr val="231F20"/>
                </a:solidFill>
                <a:latin typeface="Palatino Linotype"/>
                <a:cs typeface="Palatino Linotype"/>
              </a:rPr>
              <a:t>На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протяжении  </a:t>
            </a:r>
            <a:r>
              <a:rPr sz="726" dirty="0">
                <a:solidFill>
                  <a:srgbClr val="231F20"/>
                </a:solidFill>
                <a:latin typeface="Palatino Linotype"/>
                <a:cs typeface="Palatino Linotype"/>
              </a:rPr>
              <a:t>веков </a:t>
            </a:r>
            <a:r>
              <a:rPr sz="726" spc="3" dirty="0">
                <a:solidFill>
                  <a:srgbClr val="231F20"/>
                </a:solidFill>
                <a:latin typeface="Palatino Linotype"/>
                <a:cs typeface="Palatino Linotype"/>
              </a:rPr>
              <a:t>все </a:t>
            </a:r>
            <a:r>
              <a:rPr sz="726" spc="-16" dirty="0">
                <a:solidFill>
                  <a:srgbClr val="231F20"/>
                </a:solidFill>
                <a:latin typeface="Palatino Linotype"/>
                <a:cs typeface="Palatino Linotype"/>
              </a:rPr>
              <a:t>шотландские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короли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короновались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на 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Камне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судьбы. </a:t>
            </a:r>
            <a:r>
              <a:rPr sz="726" spc="-30" dirty="0">
                <a:solidFill>
                  <a:srgbClr val="231F20"/>
                </a:solidFill>
                <a:latin typeface="Palatino Linotype"/>
                <a:cs typeface="Palatino Linotype"/>
              </a:rPr>
              <a:t>Более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семисот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лет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назад, </a:t>
            </a:r>
            <a:r>
              <a:rPr sz="726" spc="26" dirty="0">
                <a:solidFill>
                  <a:srgbClr val="231F20"/>
                </a:solidFill>
                <a:latin typeface="Palatino Linotype"/>
                <a:cs typeface="Palatino Linotype"/>
              </a:rPr>
              <a:t>в</a:t>
            </a:r>
            <a:r>
              <a:rPr sz="726" spc="-135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726" spc="16" dirty="0">
                <a:solidFill>
                  <a:srgbClr val="231F20"/>
                </a:solidFill>
                <a:latin typeface="Palatino Linotype"/>
                <a:cs typeface="Palatino Linotype"/>
              </a:rPr>
              <a:t>XIII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веке, 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английский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король </a:t>
            </a:r>
            <a:r>
              <a:rPr sz="726" spc="-33" dirty="0">
                <a:solidFill>
                  <a:srgbClr val="231F20"/>
                </a:solidFill>
                <a:latin typeface="Palatino Linotype"/>
                <a:cs typeface="Palatino Linotype"/>
              </a:rPr>
              <a:t>Эдуард </a:t>
            </a:r>
            <a:r>
              <a:rPr sz="726" spc="16" dirty="0">
                <a:solidFill>
                  <a:srgbClr val="231F20"/>
                </a:solidFill>
                <a:latin typeface="Palatino Linotype"/>
                <a:cs typeface="Palatino Linotype"/>
              </a:rPr>
              <a:t>I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похитил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этот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священ-  ный камень </a:t>
            </a:r>
            <a:r>
              <a:rPr sz="726" spc="-36" dirty="0">
                <a:solidFill>
                  <a:srgbClr val="231F20"/>
                </a:solidFill>
                <a:latin typeface="Palatino Linotype"/>
                <a:cs typeface="Palatino Linotype"/>
              </a:rPr>
              <a:t>у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шотландцев, </a:t>
            </a:r>
            <a:r>
              <a:rPr sz="726" spc="-7" dirty="0">
                <a:solidFill>
                  <a:srgbClr val="231F20"/>
                </a:solidFill>
                <a:latin typeface="Palatino Linotype"/>
                <a:cs typeface="Palatino Linotype"/>
              </a:rPr>
              <a:t>надеясь, что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без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него 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они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не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смогут </a:t>
            </a:r>
            <a:r>
              <a:rPr sz="726" spc="-33" dirty="0">
                <a:solidFill>
                  <a:srgbClr val="231F20"/>
                </a:solidFill>
                <a:latin typeface="Palatino Linotype"/>
                <a:cs typeface="Palatino Linotype"/>
              </a:rPr>
              <a:t>больше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короновать </a:t>
            </a:r>
            <a:r>
              <a:rPr sz="726" spc="-3" dirty="0">
                <a:solidFill>
                  <a:srgbClr val="231F20"/>
                </a:solidFill>
                <a:latin typeface="Palatino Linotype"/>
                <a:cs typeface="Palatino Linotype"/>
              </a:rPr>
              <a:t>своих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правите-  </a:t>
            </a:r>
            <a:r>
              <a:rPr sz="726" spc="-40" dirty="0">
                <a:solidFill>
                  <a:srgbClr val="231F20"/>
                </a:solidFill>
                <a:latin typeface="Palatino Linotype"/>
                <a:cs typeface="Palatino Linotype"/>
              </a:rPr>
              <a:t>лей </a:t>
            </a:r>
            <a:r>
              <a:rPr sz="726" spc="-36" dirty="0">
                <a:solidFill>
                  <a:srgbClr val="231F20"/>
                </a:solidFill>
                <a:latin typeface="Palatino Linotype"/>
                <a:cs typeface="Palatino Linotype"/>
              </a:rPr>
              <a:t>и </a:t>
            </a:r>
            <a:r>
              <a:rPr sz="726" spc="-7" dirty="0">
                <a:solidFill>
                  <a:srgbClr val="231F20"/>
                </a:solidFill>
                <a:latin typeface="Palatino Linotype"/>
                <a:cs typeface="Palatino Linotype"/>
              </a:rPr>
              <a:t>воинственная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Шотландия, </a:t>
            </a:r>
            <a:r>
              <a:rPr sz="726" spc="-16" dirty="0">
                <a:solidFill>
                  <a:srgbClr val="231F20"/>
                </a:solidFill>
                <a:latin typeface="Palatino Linotype"/>
                <a:cs typeface="Palatino Linotype"/>
              </a:rPr>
              <a:t>наконец,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утратит 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независимость.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Камень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был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привезен </a:t>
            </a:r>
            <a:r>
              <a:rPr sz="726" spc="26" dirty="0">
                <a:solidFill>
                  <a:srgbClr val="231F20"/>
                </a:solidFill>
                <a:latin typeface="Palatino Linotype"/>
                <a:cs typeface="Palatino Linotype"/>
              </a:rPr>
              <a:t>в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Лондон </a:t>
            </a:r>
            <a:r>
              <a:rPr sz="726" spc="26" dirty="0">
                <a:solidFill>
                  <a:srgbClr val="231F20"/>
                </a:solidFill>
                <a:latin typeface="Palatino Linotype"/>
                <a:cs typeface="Palatino Linotype"/>
              </a:rPr>
              <a:t>в 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Вестминстерское аббатство </a:t>
            </a:r>
            <a:r>
              <a:rPr sz="726" spc="-36" dirty="0">
                <a:solidFill>
                  <a:srgbClr val="231F20"/>
                </a:solidFill>
                <a:latin typeface="Palatino Linotype"/>
                <a:cs typeface="Palatino Linotype"/>
              </a:rPr>
              <a:t>и помещен под </a:t>
            </a: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коро-  </a:t>
            </a:r>
            <a:r>
              <a:rPr sz="726" spc="-16" dirty="0">
                <a:solidFill>
                  <a:srgbClr val="231F20"/>
                </a:solidFill>
                <a:latin typeface="Palatino Linotype"/>
                <a:cs typeface="Palatino Linotype"/>
              </a:rPr>
              <a:t>левский</a:t>
            </a:r>
            <a:r>
              <a:rPr sz="726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726" spc="-16" dirty="0">
                <a:solidFill>
                  <a:srgbClr val="231F20"/>
                </a:solidFill>
                <a:latin typeface="Palatino Linotype"/>
                <a:cs typeface="Palatino Linotype"/>
              </a:rPr>
              <a:t>трон.</a:t>
            </a:r>
            <a:endParaRPr sz="726" dirty="0">
              <a:latin typeface="Palatino Linotype"/>
              <a:cs typeface="Palatino Linotype"/>
            </a:endParaRPr>
          </a:p>
          <a:p>
            <a:pPr marL="126910" marR="4188" indent="118533" algn="just">
              <a:lnSpc>
                <a:spcPts val="805"/>
              </a:lnSpc>
            </a:pPr>
            <a:r>
              <a:rPr sz="726" spc="-13" dirty="0">
                <a:solidFill>
                  <a:srgbClr val="231F20"/>
                </a:solidFill>
                <a:latin typeface="Palatino Linotype"/>
                <a:cs typeface="Palatino Linotype"/>
              </a:rPr>
              <a:t>С тех </a:t>
            </a:r>
            <a:r>
              <a:rPr sz="726" spc="-40" dirty="0">
                <a:solidFill>
                  <a:srgbClr val="231F20"/>
                </a:solidFill>
                <a:latin typeface="Palatino Linotype"/>
                <a:cs typeface="Palatino Linotype"/>
              </a:rPr>
              <a:t>пор </a:t>
            </a:r>
            <a:r>
              <a:rPr sz="726" dirty="0">
                <a:solidFill>
                  <a:srgbClr val="231F20"/>
                </a:solidFill>
                <a:latin typeface="Palatino Linotype"/>
                <a:cs typeface="Palatino Linotype"/>
              </a:rPr>
              <a:t>все </a:t>
            </a:r>
            <a:r>
              <a:rPr sz="726" spc="-30" dirty="0">
                <a:solidFill>
                  <a:srgbClr val="231F20"/>
                </a:solidFill>
                <a:latin typeface="Palatino Linotype"/>
                <a:cs typeface="Palatino Linotype"/>
              </a:rPr>
              <a:t>короли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Англии </a:t>
            </a:r>
            <a:r>
              <a:rPr sz="726" spc="-16" dirty="0">
                <a:solidFill>
                  <a:srgbClr val="231F20"/>
                </a:solidFill>
                <a:latin typeface="Palatino Linotype"/>
                <a:cs typeface="Palatino Linotype"/>
              </a:rPr>
              <a:t>короновались на 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этом </a:t>
            </a:r>
            <a:r>
              <a:rPr sz="726" spc="-16" dirty="0">
                <a:solidFill>
                  <a:srgbClr val="231F20"/>
                </a:solidFill>
                <a:latin typeface="Palatino Linotype"/>
                <a:cs typeface="Palatino Linotype"/>
              </a:rPr>
              <a:t>Камне. </a:t>
            </a:r>
            <a:r>
              <a:rPr sz="726" spc="-10" dirty="0">
                <a:solidFill>
                  <a:srgbClr val="231F20"/>
                </a:solidFill>
                <a:latin typeface="Palatino Linotype"/>
                <a:cs typeface="Palatino Linotype"/>
              </a:rPr>
              <a:t>Однако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Эдуард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ошибся: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похищение  </a:t>
            </a:r>
            <a:r>
              <a:rPr sz="726" spc="-16" dirty="0">
                <a:solidFill>
                  <a:srgbClr val="231F20"/>
                </a:solidFill>
                <a:latin typeface="Palatino Linotype"/>
                <a:cs typeface="Palatino Linotype"/>
              </a:rPr>
              <a:t>Камня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только </a:t>
            </a:r>
            <a:r>
              <a:rPr sz="726" spc="-30" dirty="0">
                <a:solidFill>
                  <a:srgbClr val="231F20"/>
                </a:solidFill>
                <a:latin typeface="Palatino Linotype"/>
                <a:cs typeface="Palatino Linotype"/>
              </a:rPr>
              <a:t>подогрело </a:t>
            </a:r>
            <a:r>
              <a:rPr sz="726" spc="-7" dirty="0">
                <a:solidFill>
                  <a:srgbClr val="231F20"/>
                </a:solidFill>
                <a:latin typeface="Palatino Linotype"/>
                <a:cs typeface="Palatino Linotype"/>
              </a:rPr>
              <a:t>ненависть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шотландцев </a:t>
            </a:r>
            <a:r>
              <a:rPr sz="726" dirty="0">
                <a:solidFill>
                  <a:srgbClr val="231F20"/>
                </a:solidFill>
                <a:latin typeface="Palatino Linotype"/>
                <a:cs typeface="Palatino Linotype"/>
              </a:rPr>
              <a:t>к  </a:t>
            </a:r>
            <a:r>
              <a:rPr sz="726" spc="-7" dirty="0">
                <a:solidFill>
                  <a:srgbClr val="231F20"/>
                </a:solidFill>
                <a:latin typeface="Palatino Linotype"/>
                <a:cs typeface="Palatino Linotype"/>
              </a:rPr>
              <a:t>завоевателям, война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между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ними продолжалась  </a:t>
            </a:r>
            <a:r>
              <a:rPr sz="726" spc="-46" dirty="0">
                <a:solidFill>
                  <a:srgbClr val="231F20"/>
                </a:solidFill>
                <a:latin typeface="Palatino Linotype"/>
                <a:cs typeface="Palatino Linotype"/>
              </a:rPr>
              <a:t>еще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много </a:t>
            </a:r>
            <a:r>
              <a:rPr sz="726" spc="-33" dirty="0">
                <a:solidFill>
                  <a:srgbClr val="231F20"/>
                </a:solidFill>
                <a:latin typeface="Palatino Linotype"/>
                <a:cs typeface="Palatino Linotype"/>
              </a:rPr>
              <a:t>лет, </a:t>
            </a:r>
            <a:r>
              <a:rPr sz="726" spc="-36" dirty="0">
                <a:solidFill>
                  <a:srgbClr val="231F20"/>
                </a:solidFill>
                <a:latin typeface="Palatino Linotype"/>
                <a:cs typeface="Palatino Linotype"/>
              </a:rPr>
              <a:t>и </a:t>
            </a:r>
            <a:r>
              <a:rPr sz="726" spc="-30" dirty="0">
                <a:solidFill>
                  <a:srgbClr val="231F20"/>
                </a:solidFill>
                <a:latin typeface="Palatino Linotype"/>
                <a:cs typeface="Palatino Linotype"/>
              </a:rPr>
              <a:t>шотландцы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не </a:t>
            </a:r>
            <a:r>
              <a:rPr sz="726" spc="-26" dirty="0">
                <a:solidFill>
                  <a:srgbClr val="231F20"/>
                </a:solidFill>
                <a:latin typeface="Palatino Linotype"/>
                <a:cs typeface="Palatino Linotype"/>
              </a:rPr>
              <a:t>раз</a:t>
            </a:r>
            <a:r>
              <a:rPr sz="726" spc="-99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726" spc="-36" dirty="0">
                <a:solidFill>
                  <a:srgbClr val="231F20"/>
                </a:solidFill>
                <a:latin typeface="Palatino Linotype"/>
                <a:cs typeface="Palatino Linotype"/>
              </a:rPr>
              <a:t>предпринимали  </a:t>
            </a:r>
            <a:r>
              <a:rPr sz="726" spc="-20" dirty="0">
                <a:solidFill>
                  <a:srgbClr val="231F20"/>
                </a:solidFill>
                <a:latin typeface="Palatino Linotype"/>
                <a:cs typeface="Palatino Linotype"/>
              </a:rPr>
              <a:t>попытки  </a:t>
            </a:r>
            <a:r>
              <a:rPr sz="726" spc="-7" dirty="0">
                <a:solidFill>
                  <a:srgbClr val="231F20"/>
                </a:solidFill>
                <a:latin typeface="Palatino Linotype"/>
                <a:cs typeface="Palatino Linotype"/>
              </a:rPr>
              <a:t>вернуть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похищенную</a:t>
            </a:r>
            <a:r>
              <a:rPr sz="726" spc="-16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726" spc="-23" dirty="0">
                <a:solidFill>
                  <a:srgbClr val="231F20"/>
                </a:solidFill>
                <a:latin typeface="Palatino Linotype"/>
                <a:cs typeface="Palatino Linotype"/>
              </a:rPr>
              <a:t>реликвию.</a:t>
            </a:r>
            <a:endParaRPr sz="726" dirty="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</a:pPr>
            <a:endParaRPr sz="989" dirty="0">
              <a:latin typeface="Times New Roman"/>
              <a:cs typeface="Times New Roman"/>
            </a:endParaRPr>
          </a:p>
          <a:p>
            <a:pPr>
              <a:spcBef>
                <a:spcPts val="33"/>
              </a:spcBef>
            </a:pPr>
            <a:endParaRPr sz="824" dirty="0">
              <a:latin typeface="Times New Roman"/>
              <a:cs typeface="Times New Roman"/>
            </a:endParaRPr>
          </a:p>
          <a:p>
            <a:pPr marL="8377"/>
            <a:r>
              <a:rPr sz="857" spc="-7" dirty="0">
                <a:solidFill>
                  <a:srgbClr val="231F20"/>
                </a:solidFill>
                <a:latin typeface="Tahoma"/>
                <a:cs typeface="Tahoma"/>
              </a:rPr>
              <a:t>Ask Miss</a:t>
            </a:r>
            <a:r>
              <a:rPr sz="857" spc="-142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857" spc="-16" dirty="0">
                <a:solidFill>
                  <a:srgbClr val="231F20"/>
                </a:solidFill>
                <a:latin typeface="Tahoma"/>
                <a:cs typeface="Tahoma"/>
              </a:rPr>
              <a:t>Reading</a:t>
            </a:r>
            <a:endParaRPr sz="857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97219" y="4243597"/>
            <a:ext cx="2170490" cy="239865"/>
          </a:xfrm>
          <a:prstGeom prst="rect">
            <a:avLst/>
          </a:prstGeom>
          <a:solidFill>
            <a:srgbClr val="FFFFFF"/>
          </a:solidFill>
          <a:ln w="12700">
            <a:solidFill>
              <a:srgbClr val="FDB913"/>
            </a:solidFill>
          </a:ln>
        </p:spPr>
        <p:txBody>
          <a:bodyPr vert="horz" wrap="square" lIns="0" tIns="34345" rIns="0" bIns="0" rtlCol="0">
            <a:spAutoFit/>
          </a:bodyPr>
          <a:lstStyle/>
          <a:p>
            <a:pPr marL="110156" marR="145758">
              <a:lnSpc>
                <a:spcPts val="805"/>
              </a:lnSpc>
              <a:spcBef>
                <a:spcPts val="270"/>
              </a:spcBef>
            </a:pP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Буква </a:t>
            </a:r>
            <a:r>
              <a:rPr sz="726" b="1" spc="16" dirty="0">
                <a:solidFill>
                  <a:srgbClr val="231F20"/>
                </a:solidFill>
                <a:latin typeface="Garamond"/>
                <a:cs typeface="Garamond"/>
              </a:rPr>
              <a:t>u </a:t>
            </a:r>
            <a:r>
              <a:rPr sz="726" spc="7" dirty="0">
                <a:solidFill>
                  <a:srgbClr val="231F20"/>
                </a:solidFill>
                <a:latin typeface="Times New Roman"/>
                <a:cs typeface="Times New Roman"/>
              </a:rPr>
              <a:t>перед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буквосочетаниями </a:t>
            </a:r>
            <a:r>
              <a:rPr sz="726" b="1" spc="16" dirty="0">
                <a:solidFill>
                  <a:srgbClr val="231F20"/>
                </a:solidFill>
                <a:latin typeface="Garamond"/>
                <a:cs typeface="Garamond"/>
              </a:rPr>
              <a:t>ll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, </a:t>
            </a:r>
            <a:r>
              <a:rPr sz="726" b="1" dirty="0">
                <a:solidFill>
                  <a:srgbClr val="231F20"/>
                </a:solidFill>
                <a:latin typeface="Garamond"/>
                <a:cs typeface="Garamond"/>
              </a:rPr>
              <a:t>sh </a:t>
            </a:r>
            <a:r>
              <a:rPr sz="726" spc="16" dirty="0">
                <a:solidFill>
                  <a:srgbClr val="231F20"/>
                </a:solidFill>
                <a:latin typeface="Times New Roman"/>
                <a:cs typeface="Times New Roman"/>
              </a:rPr>
              <a:t>может  читаться </a:t>
            </a:r>
            <a:r>
              <a:rPr sz="726" spc="20" dirty="0">
                <a:solidFill>
                  <a:srgbClr val="231F20"/>
                </a:solidFill>
                <a:latin typeface="Times New Roman"/>
                <a:cs typeface="Times New Roman"/>
              </a:rPr>
              <a:t>как </a:t>
            </a:r>
            <a:r>
              <a:rPr sz="693" spc="-13" dirty="0">
                <a:solidFill>
                  <a:srgbClr val="231F20"/>
                </a:solidFill>
                <a:latin typeface="Times New Roman"/>
                <a:cs typeface="Times New Roman"/>
              </a:rPr>
              <a:t>[υ]</a:t>
            </a:r>
            <a:r>
              <a:rPr sz="726" spc="-13" dirty="0">
                <a:solidFill>
                  <a:srgbClr val="231F20"/>
                </a:solidFill>
                <a:latin typeface="Times New Roman"/>
                <a:cs typeface="Times New Roman"/>
              </a:rPr>
              <a:t>: </a:t>
            </a:r>
            <a:r>
              <a:rPr sz="726" i="1" spc="10" dirty="0">
                <a:solidFill>
                  <a:srgbClr val="231F20"/>
                </a:solidFill>
                <a:latin typeface="Palatino Linotype"/>
                <a:cs typeface="Palatino Linotype"/>
              </a:rPr>
              <a:t>bush </a:t>
            </a:r>
            <a:r>
              <a:rPr sz="693" spc="3" dirty="0">
                <a:solidFill>
                  <a:srgbClr val="231F20"/>
                </a:solidFill>
                <a:latin typeface="Times New Roman"/>
                <a:cs typeface="Times New Roman"/>
              </a:rPr>
              <a:t>[bυʃ]</a:t>
            </a:r>
            <a:r>
              <a:rPr sz="726" spc="3" dirty="0">
                <a:solidFill>
                  <a:srgbClr val="231F20"/>
                </a:solidFill>
                <a:latin typeface="Times New Roman"/>
                <a:cs typeface="Times New Roman"/>
              </a:rPr>
              <a:t>, </a:t>
            </a:r>
            <a:r>
              <a:rPr sz="726" i="1" spc="-7" dirty="0">
                <a:solidFill>
                  <a:srgbClr val="231F20"/>
                </a:solidFill>
                <a:latin typeface="Palatino Linotype"/>
                <a:cs typeface="Palatino Linotype"/>
              </a:rPr>
              <a:t>pull</a:t>
            </a:r>
            <a:r>
              <a:rPr sz="726" i="1" spc="75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693" spc="7" dirty="0">
                <a:solidFill>
                  <a:srgbClr val="231F20"/>
                </a:solidFill>
                <a:latin typeface="Times New Roman"/>
                <a:cs typeface="Times New Roman"/>
              </a:rPr>
              <a:t>[pυl].</a:t>
            </a:r>
            <a:endParaRPr sz="69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55659" y="4264883"/>
            <a:ext cx="201367" cy="1329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" name="object 14"/>
          <p:cNvSpPr txBox="1"/>
          <p:nvPr/>
        </p:nvSpPr>
        <p:spPr>
          <a:xfrm>
            <a:off x="3020599" y="4274650"/>
            <a:ext cx="71624" cy="116782"/>
          </a:xfrm>
          <a:prstGeom prst="rect">
            <a:avLst/>
          </a:prstGeom>
        </p:spPr>
        <p:txBody>
          <a:bodyPr vert="horz" wrap="square" lIns="0" tIns="10052" rIns="0" bIns="0" rtlCol="0">
            <a:spAutoFit/>
          </a:bodyPr>
          <a:lstStyle/>
          <a:p>
            <a:pPr marL="8377">
              <a:spcBef>
                <a:spcPts val="79"/>
              </a:spcBef>
            </a:pPr>
            <a:r>
              <a:rPr sz="693" spc="49" dirty="0">
                <a:solidFill>
                  <a:srgbClr val="231F20"/>
                </a:solidFill>
                <a:latin typeface="Tahoma"/>
                <a:cs typeface="Tahoma"/>
              </a:rPr>
              <a:t>8</a:t>
            </a:r>
            <a:endParaRPr sz="693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54638" y="3962162"/>
            <a:ext cx="611942" cy="611942"/>
          </a:xfrm>
          <a:custGeom>
            <a:avLst/>
            <a:gdLst/>
            <a:ahLst/>
            <a:cxnLst/>
            <a:rect l="l" t="t" r="r" b="b"/>
            <a:pathLst>
              <a:path w="927735" h="927734">
                <a:moveTo>
                  <a:pt x="463588" y="0"/>
                </a:moveTo>
                <a:lnTo>
                  <a:pt x="416189" y="2395"/>
                </a:lnTo>
                <a:lnTo>
                  <a:pt x="370159" y="9422"/>
                </a:lnTo>
                <a:lnTo>
                  <a:pt x="325732" y="20846"/>
                </a:lnTo>
                <a:lnTo>
                  <a:pt x="283140" y="36436"/>
                </a:lnTo>
                <a:lnTo>
                  <a:pt x="242617" y="55958"/>
                </a:lnTo>
                <a:lnTo>
                  <a:pt x="204395" y="79179"/>
                </a:lnTo>
                <a:lnTo>
                  <a:pt x="168707" y="105866"/>
                </a:lnTo>
                <a:lnTo>
                  <a:pt x="135786" y="135786"/>
                </a:lnTo>
                <a:lnTo>
                  <a:pt x="105866" y="168707"/>
                </a:lnTo>
                <a:lnTo>
                  <a:pt x="79179" y="204395"/>
                </a:lnTo>
                <a:lnTo>
                  <a:pt x="55958" y="242617"/>
                </a:lnTo>
                <a:lnTo>
                  <a:pt x="36436" y="283140"/>
                </a:lnTo>
                <a:lnTo>
                  <a:pt x="20846" y="325732"/>
                </a:lnTo>
                <a:lnTo>
                  <a:pt x="9422" y="370159"/>
                </a:lnTo>
                <a:lnTo>
                  <a:pt x="2395" y="416189"/>
                </a:lnTo>
                <a:lnTo>
                  <a:pt x="0" y="463588"/>
                </a:lnTo>
                <a:lnTo>
                  <a:pt x="2395" y="510989"/>
                </a:lnTo>
                <a:lnTo>
                  <a:pt x="9422" y="557020"/>
                </a:lnTo>
                <a:lnTo>
                  <a:pt x="20846" y="601448"/>
                </a:lnTo>
                <a:lnTo>
                  <a:pt x="36436" y="644040"/>
                </a:lnTo>
                <a:lnTo>
                  <a:pt x="55958" y="684564"/>
                </a:lnTo>
                <a:lnTo>
                  <a:pt x="79179" y="722786"/>
                </a:lnTo>
                <a:lnTo>
                  <a:pt x="105866" y="758474"/>
                </a:lnTo>
                <a:lnTo>
                  <a:pt x="135786" y="791394"/>
                </a:lnTo>
                <a:lnTo>
                  <a:pt x="168707" y="821313"/>
                </a:lnTo>
                <a:lnTo>
                  <a:pt x="204395" y="848000"/>
                </a:lnTo>
                <a:lnTo>
                  <a:pt x="242617" y="871220"/>
                </a:lnTo>
                <a:lnTo>
                  <a:pt x="283140" y="890741"/>
                </a:lnTo>
                <a:lnTo>
                  <a:pt x="325732" y="906330"/>
                </a:lnTo>
                <a:lnTo>
                  <a:pt x="370159" y="917754"/>
                </a:lnTo>
                <a:lnTo>
                  <a:pt x="416189" y="924780"/>
                </a:lnTo>
                <a:lnTo>
                  <a:pt x="463588" y="927176"/>
                </a:lnTo>
                <a:lnTo>
                  <a:pt x="463588" y="901865"/>
                </a:lnTo>
                <a:lnTo>
                  <a:pt x="412469" y="898912"/>
                </a:lnTo>
                <a:lnTo>
                  <a:pt x="363091" y="890285"/>
                </a:lnTo>
                <a:lnTo>
                  <a:pt x="315779" y="876311"/>
                </a:lnTo>
                <a:lnTo>
                  <a:pt x="270858" y="857317"/>
                </a:lnTo>
                <a:lnTo>
                  <a:pt x="228652" y="833630"/>
                </a:lnTo>
                <a:lnTo>
                  <a:pt x="189485" y="805580"/>
                </a:lnTo>
                <a:lnTo>
                  <a:pt x="153682" y="773493"/>
                </a:lnTo>
                <a:lnTo>
                  <a:pt x="121595" y="737695"/>
                </a:lnTo>
                <a:lnTo>
                  <a:pt x="93545" y="698531"/>
                </a:lnTo>
                <a:lnTo>
                  <a:pt x="69860" y="656327"/>
                </a:lnTo>
                <a:lnTo>
                  <a:pt x="50867" y="611405"/>
                </a:lnTo>
                <a:lnTo>
                  <a:pt x="36895" y="564092"/>
                </a:lnTo>
                <a:lnTo>
                  <a:pt x="28271" y="514711"/>
                </a:lnTo>
                <a:lnTo>
                  <a:pt x="25323" y="463588"/>
                </a:lnTo>
                <a:lnTo>
                  <a:pt x="28271" y="412464"/>
                </a:lnTo>
                <a:lnTo>
                  <a:pt x="36895" y="363083"/>
                </a:lnTo>
                <a:lnTo>
                  <a:pt x="50867" y="315770"/>
                </a:lnTo>
                <a:lnTo>
                  <a:pt x="69860" y="270849"/>
                </a:lnTo>
                <a:lnTo>
                  <a:pt x="93545" y="228644"/>
                </a:lnTo>
                <a:lnTo>
                  <a:pt x="121595" y="189480"/>
                </a:lnTo>
                <a:lnTo>
                  <a:pt x="153682" y="153682"/>
                </a:lnTo>
                <a:lnTo>
                  <a:pt x="189485" y="121595"/>
                </a:lnTo>
                <a:lnTo>
                  <a:pt x="228652" y="93545"/>
                </a:lnTo>
                <a:lnTo>
                  <a:pt x="270858" y="69860"/>
                </a:lnTo>
                <a:lnTo>
                  <a:pt x="315779" y="50867"/>
                </a:lnTo>
                <a:lnTo>
                  <a:pt x="363091" y="36895"/>
                </a:lnTo>
                <a:lnTo>
                  <a:pt x="412469" y="28271"/>
                </a:lnTo>
                <a:lnTo>
                  <a:pt x="463588" y="25323"/>
                </a:lnTo>
                <a:lnTo>
                  <a:pt x="613681" y="25323"/>
                </a:lnTo>
                <a:lnTo>
                  <a:pt x="601449" y="20846"/>
                </a:lnTo>
                <a:lnTo>
                  <a:pt x="557020" y="9422"/>
                </a:lnTo>
                <a:lnTo>
                  <a:pt x="510989" y="2395"/>
                </a:lnTo>
                <a:lnTo>
                  <a:pt x="463588" y="0"/>
                </a:lnTo>
                <a:close/>
              </a:path>
              <a:path w="927735" h="927734">
                <a:moveTo>
                  <a:pt x="613681" y="25323"/>
                </a:moveTo>
                <a:lnTo>
                  <a:pt x="463588" y="25323"/>
                </a:lnTo>
                <a:lnTo>
                  <a:pt x="514711" y="28271"/>
                </a:lnTo>
                <a:lnTo>
                  <a:pt x="564092" y="36895"/>
                </a:lnTo>
                <a:lnTo>
                  <a:pt x="611405" y="50867"/>
                </a:lnTo>
                <a:lnTo>
                  <a:pt x="656327" y="69860"/>
                </a:lnTo>
                <a:lnTo>
                  <a:pt x="698531" y="93545"/>
                </a:lnTo>
                <a:lnTo>
                  <a:pt x="737695" y="121595"/>
                </a:lnTo>
                <a:lnTo>
                  <a:pt x="773493" y="153682"/>
                </a:lnTo>
                <a:lnTo>
                  <a:pt x="805584" y="189480"/>
                </a:lnTo>
                <a:lnTo>
                  <a:pt x="833636" y="228644"/>
                </a:lnTo>
                <a:lnTo>
                  <a:pt x="857322" y="270849"/>
                </a:lnTo>
                <a:lnTo>
                  <a:pt x="876315" y="315770"/>
                </a:lnTo>
                <a:lnTo>
                  <a:pt x="890287" y="363083"/>
                </a:lnTo>
                <a:lnTo>
                  <a:pt x="898913" y="412464"/>
                </a:lnTo>
                <a:lnTo>
                  <a:pt x="901865" y="463588"/>
                </a:lnTo>
                <a:lnTo>
                  <a:pt x="898913" y="514711"/>
                </a:lnTo>
                <a:lnTo>
                  <a:pt x="890287" y="564092"/>
                </a:lnTo>
                <a:lnTo>
                  <a:pt x="876315" y="611405"/>
                </a:lnTo>
                <a:lnTo>
                  <a:pt x="857322" y="656327"/>
                </a:lnTo>
                <a:lnTo>
                  <a:pt x="833636" y="698531"/>
                </a:lnTo>
                <a:lnTo>
                  <a:pt x="805584" y="737695"/>
                </a:lnTo>
                <a:lnTo>
                  <a:pt x="773493" y="773493"/>
                </a:lnTo>
                <a:lnTo>
                  <a:pt x="737695" y="805580"/>
                </a:lnTo>
                <a:lnTo>
                  <a:pt x="698531" y="833630"/>
                </a:lnTo>
                <a:lnTo>
                  <a:pt x="656327" y="857317"/>
                </a:lnTo>
                <a:lnTo>
                  <a:pt x="611405" y="876311"/>
                </a:lnTo>
                <a:lnTo>
                  <a:pt x="564092" y="890285"/>
                </a:lnTo>
                <a:lnTo>
                  <a:pt x="514711" y="898912"/>
                </a:lnTo>
                <a:lnTo>
                  <a:pt x="463588" y="901865"/>
                </a:lnTo>
                <a:lnTo>
                  <a:pt x="463588" y="927176"/>
                </a:lnTo>
                <a:lnTo>
                  <a:pt x="510989" y="924780"/>
                </a:lnTo>
                <a:lnTo>
                  <a:pt x="557020" y="917754"/>
                </a:lnTo>
                <a:lnTo>
                  <a:pt x="601449" y="906330"/>
                </a:lnTo>
                <a:lnTo>
                  <a:pt x="644042" y="890741"/>
                </a:lnTo>
                <a:lnTo>
                  <a:pt x="684567" y="871220"/>
                </a:lnTo>
                <a:lnTo>
                  <a:pt x="722790" y="848000"/>
                </a:lnTo>
                <a:lnTo>
                  <a:pt x="758479" y="821313"/>
                </a:lnTo>
                <a:lnTo>
                  <a:pt x="791400" y="791394"/>
                </a:lnTo>
                <a:lnTo>
                  <a:pt x="821321" y="758474"/>
                </a:lnTo>
                <a:lnTo>
                  <a:pt x="848008" y="722786"/>
                </a:lnTo>
                <a:lnTo>
                  <a:pt x="871230" y="684564"/>
                </a:lnTo>
                <a:lnTo>
                  <a:pt x="890752" y="644040"/>
                </a:lnTo>
                <a:lnTo>
                  <a:pt x="906342" y="601448"/>
                </a:lnTo>
                <a:lnTo>
                  <a:pt x="917766" y="557020"/>
                </a:lnTo>
                <a:lnTo>
                  <a:pt x="924793" y="510989"/>
                </a:lnTo>
                <a:lnTo>
                  <a:pt x="927188" y="463588"/>
                </a:lnTo>
                <a:lnTo>
                  <a:pt x="924793" y="416189"/>
                </a:lnTo>
                <a:lnTo>
                  <a:pt x="917766" y="370159"/>
                </a:lnTo>
                <a:lnTo>
                  <a:pt x="906342" y="325732"/>
                </a:lnTo>
                <a:lnTo>
                  <a:pt x="890752" y="283140"/>
                </a:lnTo>
                <a:lnTo>
                  <a:pt x="871230" y="242617"/>
                </a:lnTo>
                <a:lnTo>
                  <a:pt x="848008" y="204395"/>
                </a:lnTo>
                <a:lnTo>
                  <a:pt x="821321" y="168707"/>
                </a:lnTo>
                <a:lnTo>
                  <a:pt x="791400" y="135786"/>
                </a:lnTo>
                <a:lnTo>
                  <a:pt x="758479" y="105866"/>
                </a:lnTo>
                <a:lnTo>
                  <a:pt x="722790" y="79179"/>
                </a:lnTo>
                <a:lnTo>
                  <a:pt x="684567" y="55958"/>
                </a:lnTo>
                <a:lnTo>
                  <a:pt x="644042" y="36436"/>
                </a:lnTo>
                <a:lnTo>
                  <a:pt x="613681" y="25323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" name="object 16"/>
          <p:cNvSpPr/>
          <p:nvPr/>
        </p:nvSpPr>
        <p:spPr>
          <a:xfrm>
            <a:off x="5507958" y="3907309"/>
            <a:ext cx="470462" cy="1461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" name="object 17"/>
          <p:cNvSpPr/>
          <p:nvPr/>
        </p:nvSpPr>
        <p:spPr>
          <a:xfrm>
            <a:off x="5507958" y="4033400"/>
            <a:ext cx="56268" cy="619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" name="object 18"/>
          <p:cNvSpPr/>
          <p:nvPr/>
        </p:nvSpPr>
        <p:spPr>
          <a:xfrm>
            <a:off x="5507958" y="4440525"/>
            <a:ext cx="239784" cy="1329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" name="object 19"/>
          <p:cNvSpPr/>
          <p:nvPr/>
        </p:nvSpPr>
        <p:spPr>
          <a:xfrm>
            <a:off x="5773116" y="4482393"/>
            <a:ext cx="205304" cy="910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0" name="object 20"/>
          <p:cNvSpPr/>
          <p:nvPr/>
        </p:nvSpPr>
        <p:spPr>
          <a:xfrm>
            <a:off x="5507958" y="3978866"/>
            <a:ext cx="470462" cy="57817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1" name="object 21"/>
          <p:cNvSpPr/>
          <p:nvPr/>
        </p:nvSpPr>
        <p:spPr>
          <a:xfrm>
            <a:off x="5507958" y="3962162"/>
            <a:ext cx="470462" cy="1648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2" name="object 22"/>
          <p:cNvSpPr/>
          <p:nvPr/>
        </p:nvSpPr>
        <p:spPr>
          <a:xfrm>
            <a:off x="5507958" y="4408876"/>
            <a:ext cx="470462" cy="1646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3" name="object 23"/>
          <p:cNvSpPr/>
          <p:nvPr/>
        </p:nvSpPr>
        <p:spPr>
          <a:xfrm>
            <a:off x="2904241" y="1729171"/>
            <a:ext cx="735838" cy="41817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4" name="object 24"/>
          <p:cNvSpPr txBox="1"/>
          <p:nvPr/>
        </p:nvSpPr>
        <p:spPr>
          <a:xfrm>
            <a:off x="3024352" y="1784308"/>
            <a:ext cx="493826" cy="125286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759" spc="16" dirty="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sz="759" spc="-46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59" spc="20" dirty="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endParaRPr sz="759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956372" y="1938731"/>
            <a:ext cx="629534" cy="123594"/>
          </a:xfrm>
          <a:prstGeom prst="rect">
            <a:avLst/>
          </a:prstGeom>
          <a:solidFill>
            <a:srgbClr val="EC008C"/>
          </a:solidFill>
        </p:spPr>
        <p:txBody>
          <a:bodyPr vert="horz" wrap="square" lIns="0" tIns="6702" rIns="0" bIns="0" rtlCol="0">
            <a:spAutoFit/>
          </a:bodyPr>
          <a:lstStyle/>
          <a:p>
            <a:pPr marL="22199">
              <a:spcBef>
                <a:spcPts val="53"/>
              </a:spcBef>
            </a:pPr>
            <a:r>
              <a:rPr sz="759" b="1" spc="-13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759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352983" y="3272858"/>
            <a:ext cx="889146" cy="61866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2503" y="1642105"/>
            <a:ext cx="1632378" cy="28538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3" name="object 3"/>
          <p:cNvSpPr/>
          <p:nvPr/>
        </p:nvSpPr>
        <p:spPr>
          <a:xfrm>
            <a:off x="3635258" y="311108"/>
            <a:ext cx="2512805" cy="2386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4" name="object 4"/>
          <p:cNvSpPr/>
          <p:nvPr/>
        </p:nvSpPr>
        <p:spPr>
          <a:xfrm>
            <a:off x="2946477" y="619477"/>
            <a:ext cx="189005" cy="133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5" name="object 5"/>
          <p:cNvSpPr txBox="1"/>
          <p:nvPr/>
        </p:nvSpPr>
        <p:spPr>
          <a:xfrm>
            <a:off x="3004909" y="342259"/>
            <a:ext cx="2882301" cy="522893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970080">
              <a:spcBef>
                <a:spcPts val="66"/>
              </a:spcBef>
            </a:pPr>
            <a:r>
              <a:rPr sz="997" spc="10" dirty="0">
                <a:latin typeface="Calibri"/>
                <a:cs typeface="Calibri"/>
              </a:rPr>
              <a:t>What did </a:t>
            </a:r>
            <a:r>
              <a:rPr sz="997" spc="-33" dirty="0">
                <a:latin typeface="Calibri"/>
                <a:cs typeface="Calibri"/>
              </a:rPr>
              <a:t>the </a:t>
            </a:r>
            <a:r>
              <a:rPr sz="997" spc="-10" dirty="0">
                <a:latin typeface="Calibri"/>
                <a:cs typeface="Calibri"/>
              </a:rPr>
              <a:t>stars</a:t>
            </a:r>
            <a:r>
              <a:rPr sz="997" spc="86" dirty="0">
                <a:latin typeface="Calibri"/>
                <a:cs typeface="Calibri"/>
              </a:rPr>
              <a:t> </a:t>
            </a:r>
            <a:r>
              <a:rPr sz="997" spc="20" dirty="0">
                <a:latin typeface="Calibri"/>
                <a:cs typeface="Calibri"/>
              </a:rPr>
              <a:t>say?</a:t>
            </a:r>
            <a:endParaRPr sz="997">
              <a:latin typeface="Calibri"/>
              <a:cs typeface="Calibri"/>
            </a:endParaRPr>
          </a:p>
          <a:p>
            <a:pPr marL="8439">
              <a:spcBef>
                <a:spcPts val="990"/>
              </a:spcBef>
              <a:tabLst>
                <a:tab pos="156546" algn="l"/>
              </a:tabLst>
            </a:pPr>
            <a:r>
              <a:rPr sz="698" spc="73" dirty="0">
                <a:latin typeface="Calibri"/>
                <a:cs typeface="Calibri"/>
              </a:rPr>
              <a:t>1	</a:t>
            </a:r>
            <a:r>
              <a:rPr sz="698" spc="-3" dirty="0">
                <a:latin typeface="Calibri"/>
                <a:cs typeface="Calibri"/>
              </a:rPr>
              <a:t>Listen </a:t>
            </a:r>
            <a:r>
              <a:rPr sz="698" spc="-7" dirty="0">
                <a:latin typeface="Calibri"/>
                <a:cs typeface="Calibri"/>
              </a:rPr>
              <a:t>to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words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17" dirty="0">
                <a:latin typeface="Calibri"/>
                <a:cs typeface="Calibri"/>
              </a:rPr>
              <a:t>expressions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17" dirty="0">
                <a:latin typeface="Calibri"/>
                <a:cs typeface="Calibri"/>
              </a:rPr>
              <a:t>repeat </a:t>
            </a:r>
            <a:r>
              <a:rPr sz="698" spc="-13" dirty="0">
                <a:latin typeface="Calibri"/>
                <a:cs typeface="Calibri"/>
              </a:rPr>
              <a:t>them  </a:t>
            </a:r>
            <a:r>
              <a:rPr sz="698" spc="3" dirty="0">
                <a:latin typeface="Calibri"/>
                <a:cs typeface="Calibri"/>
              </a:rPr>
              <a:t>after </a:t>
            </a:r>
            <a:r>
              <a:rPr sz="698" spc="-10" dirty="0">
                <a:latin typeface="Calibri"/>
                <a:cs typeface="Calibri"/>
              </a:rPr>
              <a:t>the</a:t>
            </a:r>
            <a:r>
              <a:rPr sz="698" spc="100" dirty="0">
                <a:latin typeface="Calibri"/>
                <a:cs typeface="Calibri"/>
              </a:rPr>
              <a:t> </a:t>
            </a:r>
            <a:r>
              <a:rPr sz="698" spc="20" dirty="0">
                <a:latin typeface="Calibri"/>
                <a:cs typeface="Calibri"/>
              </a:rPr>
              <a:t>speaker.</a:t>
            </a:r>
            <a:endParaRPr sz="698">
              <a:latin typeface="Calibri"/>
              <a:cs typeface="Calibri"/>
            </a:endParaRPr>
          </a:p>
          <a:p>
            <a:pPr marL="156546">
              <a:spcBef>
                <a:spcPts val="133"/>
              </a:spcBef>
            </a:pP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20" dirty="0">
                <a:latin typeface="PMingLiU"/>
                <a:cs typeface="PMingLiU"/>
              </a:rPr>
              <a:t>plate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-43" dirty="0">
                <a:latin typeface="PMingLiU"/>
                <a:cs typeface="PMingLiU"/>
              </a:rPr>
              <a:t> </a:t>
            </a:r>
            <a:r>
              <a:rPr sz="731" spc="-375" dirty="0">
                <a:latin typeface="PMingLiU"/>
                <a:cs typeface="PMingLiU"/>
              </a:rPr>
              <a:t>тарелка</a:t>
            </a:r>
            <a:endParaRPr sz="731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8708" y="4802569"/>
            <a:ext cx="796209" cy="110857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6"/>
              </a:spcBef>
              <a:tabLst>
                <a:tab pos="668381" algn="l"/>
              </a:tabLst>
            </a:pPr>
            <a:r>
              <a:rPr sz="665" spc="40" dirty="0">
                <a:latin typeface="Arial Narrow"/>
                <a:cs typeface="Arial Narrow"/>
              </a:rPr>
              <a:t>U</a:t>
            </a:r>
            <a:r>
              <a:rPr sz="665" spc="-3" dirty="0">
                <a:latin typeface="Arial Narrow"/>
                <a:cs typeface="Arial Narrow"/>
              </a:rPr>
              <a:t>n</a:t>
            </a:r>
            <a:r>
              <a:rPr sz="665" spc="3" dirty="0">
                <a:latin typeface="Arial Narrow"/>
                <a:cs typeface="Arial Narrow"/>
              </a:rPr>
              <a:t>i</a:t>
            </a:r>
            <a:r>
              <a:rPr sz="665" spc="-20" dirty="0">
                <a:latin typeface="Arial Narrow"/>
                <a:cs typeface="Arial Narrow"/>
              </a:rPr>
              <a:t>t</a:t>
            </a:r>
            <a:r>
              <a:rPr sz="665" spc="33" dirty="0">
                <a:latin typeface="Arial Narrow"/>
                <a:cs typeface="Arial Narrow"/>
              </a:rPr>
              <a:t> </a:t>
            </a:r>
            <a:r>
              <a:rPr sz="665" spc="-23" dirty="0">
                <a:latin typeface="Arial Narrow"/>
                <a:cs typeface="Arial Narrow"/>
              </a:rPr>
              <a:t>1</a:t>
            </a:r>
            <a:r>
              <a:rPr sz="665" spc="66" dirty="0">
                <a:latin typeface="Arial Narrow"/>
                <a:cs typeface="Arial Narrow"/>
              </a:rPr>
              <a:t>1</a:t>
            </a:r>
            <a:r>
              <a:rPr sz="665" dirty="0">
                <a:latin typeface="Arial Narrow"/>
                <a:cs typeface="Arial Narrow"/>
              </a:rPr>
              <a:t> </a:t>
            </a:r>
            <a:r>
              <a:rPr sz="665" spc="33" dirty="0">
                <a:latin typeface="Arial Narrow"/>
                <a:cs typeface="Arial Narrow"/>
              </a:rPr>
              <a:t> </a:t>
            </a:r>
            <a:r>
              <a:rPr sz="665" spc="-76" dirty="0">
                <a:latin typeface="Arial Narrow"/>
                <a:cs typeface="Arial Narrow"/>
              </a:rPr>
              <a:t>L</a:t>
            </a:r>
            <a:r>
              <a:rPr sz="665" spc="27" dirty="0">
                <a:latin typeface="Arial Narrow"/>
                <a:cs typeface="Arial Narrow"/>
              </a:rPr>
              <a:t>e</a:t>
            </a:r>
            <a:r>
              <a:rPr sz="665" spc="-33" dirty="0">
                <a:latin typeface="Arial Narrow"/>
                <a:cs typeface="Arial Narrow"/>
              </a:rPr>
              <a:t>ss</a:t>
            </a:r>
            <a:r>
              <a:rPr sz="665" spc="50" dirty="0">
                <a:latin typeface="Arial Narrow"/>
                <a:cs typeface="Arial Narrow"/>
              </a:rPr>
              <a:t>o</a:t>
            </a:r>
            <a:r>
              <a:rPr sz="665" spc="-3" dirty="0">
                <a:latin typeface="Arial Narrow"/>
                <a:cs typeface="Arial Narrow"/>
              </a:rPr>
              <a:t>n</a:t>
            </a:r>
            <a:r>
              <a:rPr sz="665" spc="33" dirty="0">
                <a:latin typeface="Arial Narrow"/>
                <a:cs typeface="Arial Narrow"/>
              </a:rPr>
              <a:t> </a:t>
            </a:r>
            <a:r>
              <a:rPr sz="665" spc="66" dirty="0">
                <a:latin typeface="Arial Narrow"/>
                <a:cs typeface="Arial Narrow"/>
              </a:rPr>
              <a:t>5</a:t>
            </a:r>
            <a:r>
              <a:rPr sz="665" dirty="0">
                <a:latin typeface="Arial Narrow"/>
                <a:cs typeface="Arial Narrow"/>
              </a:rPr>
              <a:t>	</a:t>
            </a:r>
            <a:r>
              <a:rPr sz="897" spc="10" baseline="3086" dirty="0">
                <a:latin typeface="Calibri"/>
                <a:cs typeface="Calibri"/>
              </a:rPr>
              <a:t>2</a:t>
            </a:r>
            <a:r>
              <a:rPr sz="897" baseline="3086" dirty="0">
                <a:latin typeface="Calibri"/>
                <a:cs typeface="Calibri"/>
              </a:rPr>
              <a:t>17</a:t>
            </a:r>
            <a:endParaRPr sz="897" baseline="3086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46355" y="311108"/>
            <a:ext cx="955057" cy="2386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8" name="object 8"/>
          <p:cNvSpPr txBox="1"/>
          <p:nvPr/>
        </p:nvSpPr>
        <p:spPr>
          <a:xfrm>
            <a:off x="4648057" y="762427"/>
            <a:ext cx="1430813" cy="52148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lnSpc>
                <a:spcPts val="847"/>
              </a:lnSpc>
              <a:spcBef>
                <a:spcPts val="66"/>
              </a:spcBef>
            </a:pPr>
            <a:r>
              <a:rPr sz="731" i="1" spc="43" dirty="0">
                <a:latin typeface="Palatino Linotype"/>
                <a:cs typeface="Palatino Linotype"/>
              </a:rPr>
              <a:t>a </a:t>
            </a:r>
            <a:r>
              <a:rPr sz="731" i="1" spc="3" dirty="0">
                <a:latin typeface="Palatino Linotype"/>
                <a:cs typeface="Palatino Linotype"/>
              </a:rPr>
              <a:t>sheep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-30" dirty="0">
                <a:latin typeface="PMingLiU"/>
                <a:cs typeface="PMingLiU"/>
              </a:rPr>
              <a:t> </a:t>
            </a:r>
            <a:r>
              <a:rPr sz="731" spc="-359" dirty="0">
                <a:latin typeface="PMingLiU"/>
                <a:cs typeface="PMingLiU"/>
              </a:rPr>
              <a:t>овца</a:t>
            </a:r>
            <a:endParaRPr sz="731">
              <a:latin typeface="PMingLiU"/>
              <a:cs typeface="PMingLiU"/>
            </a:endParaRPr>
          </a:p>
          <a:p>
            <a:pPr marL="8439">
              <a:lnSpc>
                <a:spcPts val="817"/>
              </a:lnSpc>
            </a:pPr>
            <a:r>
              <a:rPr sz="731" i="1" spc="43" dirty="0">
                <a:latin typeface="Palatino Linotype"/>
                <a:cs typeface="Palatino Linotype"/>
              </a:rPr>
              <a:t>a </a:t>
            </a:r>
            <a:r>
              <a:rPr sz="731" i="1" spc="-7" dirty="0">
                <a:latin typeface="Palatino Linotype"/>
                <a:cs typeface="Palatino Linotype"/>
              </a:rPr>
              <a:t>countess </a:t>
            </a:r>
            <a:r>
              <a:rPr sz="731" spc="-80" dirty="0">
                <a:latin typeface="Times New Roman"/>
                <a:cs typeface="Times New Roman"/>
              </a:rPr>
              <a:t>[</a:t>
            </a:r>
            <a:r>
              <a:rPr sz="665" spc="-80" dirty="0">
                <a:latin typeface="Times New Roman"/>
                <a:cs typeface="Times New Roman"/>
              </a:rPr>
              <a:t>kaυnts</a:t>
            </a:r>
            <a:r>
              <a:rPr sz="731" spc="-80" dirty="0">
                <a:latin typeface="Times New Roman"/>
                <a:cs typeface="Times New Roman"/>
              </a:rPr>
              <a:t>] 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37" dirty="0">
                <a:latin typeface="PMingLiU"/>
                <a:cs typeface="PMingLiU"/>
              </a:rPr>
              <a:t> </a:t>
            </a:r>
            <a:r>
              <a:rPr sz="731" spc="-332" dirty="0">
                <a:latin typeface="PMingLiU"/>
                <a:cs typeface="PMingLiU"/>
              </a:rPr>
              <a:t>графиня</a:t>
            </a:r>
            <a:endParaRPr sz="731">
              <a:latin typeface="PMingLiU"/>
              <a:cs typeface="PMingLiU"/>
            </a:endParaRPr>
          </a:p>
          <a:p>
            <a:pPr marL="8439">
              <a:lnSpc>
                <a:spcPts val="817"/>
              </a:lnSpc>
            </a:pPr>
            <a:r>
              <a:rPr sz="731" i="1" spc="-3" dirty="0">
                <a:latin typeface="Palatino Linotype"/>
                <a:cs typeface="Palatino Linotype"/>
              </a:rPr>
              <a:t>furniture </a:t>
            </a:r>
            <a:r>
              <a:rPr sz="731" spc="-113" dirty="0">
                <a:latin typeface="Times New Roman"/>
                <a:cs typeface="Times New Roman"/>
              </a:rPr>
              <a:t>[</a:t>
            </a:r>
            <a:r>
              <a:rPr sz="665" spc="-113" dirty="0">
                <a:latin typeface="Times New Roman"/>
                <a:cs typeface="Times New Roman"/>
              </a:rPr>
              <a:t>f</a:t>
            </a:r>
            <a:r>
              <a:rPr sz="731" spc="-113" dirty="0">
                <a:latin typeface="PMingLiU"/>
                <a:cs typeface="PMingLiU"/>
              </a:rPr>
              <a:t>:</a:t>
            </a:r>
            <a:r>
              <a:rPr sz="665" spc="-113" dirty="0">
                <a:latin typeface="Times New Roman"/>
                <a:cs typeface="Times New Roman"/>
              </a:rPr>
              <a:t>ntʃə</a:t>
            </a:r>
            <a:r>
              <a:rPr sz="731" spc="-113" dirty="0">
                <a:latin typeface="Times New Roman"/>
                <a:cs typeface="Times New Roman"/>
              </a:rPr>
              <a:t>]  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60" dirty="0">
                <a:latin typeface="PMingLiU"/>
                <a:cs typeface="PMingLiU"/>
              </a:rPr>
              <a:t> </a:t>
            </a:r>
            <a:r>
              <a:rPr sz="731" spc="-359" dirty="0">
                <a:latin typeface="PMingLiU"/>
                <a:cs typeface="PMingLiU"/>
              </a:rPr>
              <a:t>мебель</a:t>
            </a:r>
            <a:endParaRPr sz="731">
              <a:latin typeface="PMingLiU"/>
              <a:cs typeface="PMingLiU"/>
            </a:endParaRPr>
          </a:p>
          <a:p>
            <a:pPr marL="8439">
              <a:lnSpc>
                <a:spcPts val="817"/>
              </a:lnSpc>
            </a:pPr>
            <a:r>
              <a:rPr sz="731" i="1" spc="43" dirty="0">
                <a:latin typeface="Palatino Linotype"/>
                <a:cs typeface="Palatino Linotype"/>
              </a:rPr>
              <a:t>a </a:t>
            </a:r>
            <a:r>
              <a:rPr sz="731" i="1" spc="10" dirty="0">
                <a:latin typeface="Palatino Linotype"/>
                <a:cs typeface="Palatino Linotype"/>
              </a:rPr>
              <a:t>manner </a:t>
            </a:r>
            <a:r>
              <a:rPr sz="731" i="1" spc="-43" dirty="0">
                <a:latin typeface="Palatino Linotype"/>
                <a:cs typeface="Palatino Linotype"/>
              </a:rPr>
              <a:t>—</a:t>
            </a:r>
            <a:r>
              <a:rPr sz="731" i="1" spc="-27" dirty="0">
                <a:latin typeface="Palatino Linotype"/>
                <a:cs typeface="Palatino Linotype"/>
              </a:rPr>
              <a:t> </a:t>
            </a:r>
            <a:r>
              <a:rPr sz="731" spc="-349" dirty="0">
                <a:latin typeface="PMingLiU"/>
                <a:cs typeface="PMingLiU"/>
              </a:rPr>
              <a:t>манера</a:t>
            </a:r>
            <a:endParaRPr sz="731">
              <a:latin typeface="PMingLiU"/>
              <a:cs typeface="PMingLiU"/>
            </a:endParaRPr>
          </a:p>
          <a:p>
            <a:pPr marL="8439">
              <a:lnSpc>
                <a:spcPts val="847"/>
              </a:lnSpc>
            </a:pPr>
            <a:r>
              <a:rPr sz="731" i="1" spc="3" dirty="0">
                <a:latin typeface="Palatino Linotype"/>
                <a:cs typeface="Palatino Linotype"/>
              </a:rPr>
              <a:t>to </a:t>
            </a:r>
            <a:r>
              <a:rPr sz="731" i="1" spc="-3" dirty="0">
                <a:latin typeface="Palatino Linotype"/>
                <a:cs typeface="Palatino Linotype"/>
              </a:rPr>
              <a:t>recognise </a:t>
            </a:r>
            <a:r>
              <a:rPr sz="731" spc="-63" dirty="0">
                <a:latin typeface="Times New Roman"/>
                <a:cs typeface="Times New Roman"/>
              </a:rPr>
              <a:t>[</a:t>
            </a:r>
            <a:r>
              <a:rPr sz="665" spc="-63" dirty="0">
                <a:latin typeface="Times New Roman"/>
                <a:cs typeface="Times New Roman"/>
              </a:rPr>
              <a:t>rekəgnaz</a:t>
            </a:r>
            <a:r>
              <a:rPr sz="731" spc="-63" dirty="0">
                <a:latin typeface="Times New Roman"/>
                <a:cs typeface="Times New Roman"/>
              </a:rPr>
              <a:t>] 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37" dirty="0">
                <a:latin typeface="PMingLiU"/>
                <a:cs typeface="PMingLiU"/>
              </a:rPr>
              <a:t> </a:t>
            </a:r>
            <a:r>
              <a:rPr sz="731" spc="-379" dirty="0">
                <a:latin typeface="PMingLiU"/>
                <a:cs typeface="PMingLiU"/>
              </a:rPr>
              <a:t>узнавать</a:t>
            </a:r>
            <a:endParaRPr sz="731">
              <a:latin typeface="PMingLiU"/>
              <a:cs typeface="PMingLiU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46477" y="1446510"/>
            <a:ext cx="189005" cy="1337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0" name="object 10"/>
          <p:cNvSpPr/>
          <p:nvPr/>
        </p:nvSpPr>
        <p:spPr>
          <a:xfrm>
            <a:off x="2946477" y="2980184"/>
            <a:ext cx="189005" cy="1337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1" name="object 11"/>
          <p:cNvSpPr txBox="1"/>
          <p:nvPr/>
        </p:nvSpPr>
        <p:spPr>
          <a:xfrm>
            <a:off x="3004850" y="847180"/>
            <a:ext cx="1625751" cy="2305176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56546">
              <a:lnSpc>
                <a:spcPts val="847"/>
              </a:lnSpc>
              <a:spcBef>
                <a:spcPts val="66"/>
              </a:spcBef>
            </a:pP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40" dirty="0">
                <a:latin typeface="PMingLiU"/>
                <a:cs typeface="PMingLiU"/>
              </a:rPr>
              <a:t>spoon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-73" dirty="0">
                <a:latin typeface="PMingLiU"/>
                <a:cs typeface="PMingLiU"/>
              </a:rPr>
              <a:t> </a:t>
            </a:r>
            <a:r>
              <a:rPr sz="731" spc="-326" dirty="0">
                <a:latin typeface="PMingLiU"/>
                <a:cs typeface="PMingLiU"/>
              </a:rPr>
              <a:t>ложка</a:t>
            </a:r>
            <a:endParaRPr sz="731">
              <a:latin typeface="PMingLiU"/>
              <a:cs typeface="PMingLiU"/>
            </a:endParaRPr>
          </a:p>
          <a:p>
            <a:pPr marL="156546">
              <a:lnSpc>
                <a:spcPts val="817"/>
              </a:lnSpc>
            </a:pPr>
            <a:r>
              <a:rPr sz="731" spc="33" dirty="0">
                <a:latin typeface="PMingLiU"/>
                <a:cs typeface="PMingLiU"/>
              </a:rPr>
              <a:t>to </a:t>
            </a:r>
            <a:r>
              <a:rPr sz="731" spc="23" dirty="0">
                <a:latin typeface="PMingLiU"/>
                <a:cs typeface="PMingLiU"/>
              </a:rPr>
              <a:t>smile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-20" dirty="0">
                <a:latin typeface="PMingLiU"/>
                <a:cs typeface="PMingLiU"/>
              </a:rPr>
              <a:t> </a:t>
            </a:r>
            <a:r>
              <a:rPr sz="731" spc="-359" dirty="0">
                <a:latin typeface="PMingLiU"/>
                <a:cs typeface="PMingLiU"/>
              </a:rPr>
              <a:t>улыбаться</a:t>
            </a:r>
            <a:endParaRPr sz="731">
              <a:latin typeface="PMingLiU"/>
              <a:cs typeface="PMingLiU"/>
            </a:endParaRPr>
          </a:p>
          <a:p>
            <a:pPr marL="156546">
              <a:lnSpc>
                <a:spcPts val="817"/>
              </a:lnSpc>
            </a:pPr>
            <a:r>
              <a:rPr sz="731" i="1" spc="43" dirty="0">
                <a:latin typeface="Palatino Linotype"/>
                <a:cs typeface="Palatino Linotype"/>
              </a:rPr>
              <a:t>a </a:t>
            </a:r>
            <a:r>
              <a:rPr sz="731" i="1" spc="17" dirty="0">
                <a:latin typeface="Palatino Linotype"/>
                <a:cs typeface="Palatino Linotype"/>
              </a:rPr>
              <a:t>market </a:t>
            </a:r>
            <a:r>
              <a:rPr sz="731" spc="-113" dirty="0">
                <a:latin typeface="Times New Roman"/>
                <a:cs typeface="Times New Roman"/>
              </a:rPr>
              <a:t>[</a:t>
            </a:r>
            <a:r>
              <a:rPr sz="665" spc="-113" dirty="0">
                <a:latin typeface="Times New Roman"/>
                <a:cs typeface="Times New Roman"/>
              </a:rPr>
              <a:t>mkt</a:t>
            </a:r>
            <a:r>
              <a:rPr sz="731" spc="-113" dirty="0">
                <a:latin typeface="Times New Roman"/>
                <a:cs typeface="Times New Roman"/>
              </a:rPr>
              <a:t>]  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-30" dirty="0">
                <a:latin typeface="PMingLiU"/>
                <a:cs typeface="PMingLiU"/>
              </a:rPr>
              <a:t> </a:t>
            </a:r>
            <a:r>
              <a:rPr sz="731" spc="-316" dirty="0">
                <a:latin typeface="PMingLiU"/>
                <a:cs typeface="PMingLiU"/>
              </a:rPr>
              <a:t>рынок</a:t>
            </a:r>
            <a:endParaRPr sz="731">
              <a:latin typeface="PMingLiU"/>
              <a:cs typeface="PMingLiU"/>
            </a:endParaRPr>
          </a:p>
          <a:p>
            <a:pPr marL="156546">
              <a:lnSpc>
                <a:spcPts val="817"/>
              </a:lnSpc>
            </a:pPr>
            <a:r>
              <a:rPr sz="731" i="1" spc="43" dirty="0">
                <a:latin typeface="Palatino Linotype"/>
                <a:cs typeface="Palatino Linotype"/>
              </a:rPr>
              <a:t>a </a:t>
            </a:r>
            <a:r>
              <a:rPr sz="731" i="1" spc="3" dirty="0">
                <a:latin typeface="Palatino Linotype"/>
                <a:cs typeface="Palatino Linotype"/>
              </a:rPr>
              <a:t>feast </a:t>
            </a:r>
            <a:r>
              <a:rPr sz="731" spc="-43" dirty="0">
                <a:latin typeface="Times New Roman"/>
                <a:cs typeface="Times New Roman"/>
              </a:rPr>
              <a:t>[</a:t>
            </a:r>
            <a:r>
              <a:rPr sz="665" spc="-43" dirty="0">
                <a:latin typeface="Times New Roman"/>
                <a:cs typeface="Times New Roman"/>
              </a:rPr>
              <a:t>fst</a:t>
            </a:r>
            <a:r>
              <a:rPr sz="731" spc="-43" dirty="0">
                <a:latin typeface="Times New Roman"/>
                <a:cs typeface="Times New Roman"/>
              </a:rPr>
              <a:t>] 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-76" dirty="0">
                <a:latin typeface="PMingLiU"/>
                <a:cs typeface="PMingLiU"/>
              </a:rPr>
              <a:t> </a:t>
            </a:r>
            <a:r>
              <a:rPr sz="731" spc="-312" dirty="0">
                <a:latin typeface="PMingLiU"/>
                <a:cs typeface="PMingLiU"/>
              </a:rPr>
              <a:t>пир</a:t>
            </a:r>
            <a:endParaRPr sz="731">
              <a:latin typeface="PMingLiU"/>
              <a:cs typeface="PMingLiU"/>
            </a:endParaRPr>
          </a:p>
          <a:p>
            <a:pPr marL="156546">
              <a:lnSpc>
                <a:spcPts val="847"/>
              </a:lnSpc>
            </a:pPr>
            <a:r>
              <a:rPr sz="731" i="1" spc="-10" dirty="0">
                <a:latin typeface="Palatino Linotype"/>
                <a:cs typeface="Palatino Linotype"/>
              </a:rPr>
              <a:t>glass </a:t>
            </a:r>
            <a:r>
              <a:rPr sz="731" spc="-33" dirty="0">
                <a:latin typeface="PMingLiU"/>
                <a:cs typeface="PMingLiU"/>
              </a:rPr>
              <a:t>—</a:t>
            </a:r>
            <a:r>
              <a:rPr sz="731" spc="20" dirty="0">
                <a:latin typeface="PMingLiU"/>
                <a:cs typeface="PMingLiU"/>
              </a:rPr>
              <a:t> </a:t>
            </a:r>
            <a:r>
              <a:rPr sz="731" spc="-375" dirty="0">
                <a:latin typeface="PMingLiU"/>
                <a:cs typeface="PMingLiU"/>
              </a:rPr>
              <a:t>стекло</a:t>
            </a:r>
            <a:endParaRPr sz="731">
              <a:latin typeface="PMingLiU"/>
              <a:cs typeface="PMingLiU"/>
            </a:endParaRPr>
          </a:p>
          <a:p>
            <a:pPr marL="156546" indent="-148107">
              <a:lnSpc>
                <a:spcPts val="797"/>
              </a:lnSpc>
              <a:spcBef>
                <a:spcPts val="575"/>
              </a:spcBef>
              <a:buAutoNum type="arabicPlain" startAt="2"/>
              <a:tabLst>
                <a:tab pos="156546" algn="l"/>
                <a:tab pos="156968" algn="l"/>
              </a:tabLst>
            </a:pPr>
            <a:r>
              <a:rPr sz="698" spc="37" dirty="0">
                <a:latin typeface="Calibri"/>
                <a:cs typeface="Calibri"/>
              </a:rPr>
              <a:t>How </a:t>
            </a:r>
            <a:r>
              <a:rPr sz="698" dirty="0">
                <a:latin typeface="Calibri"/>
                <a:cs typeface="Calibri"/>
              </a:rPr>
              <a:t>much </a:t>
            </a:r>
            <a:r>
              <a:rPr sz="698" spc="33" dirty="0">
                <a:latin typeface="Calibri"/>
                <a:cs typeface="Calibri"/>
              </a:rPr>
              <a:t>do </a:t>
            </a:r>
            <a:r>
              <a:rPr sz="698" spc="27" dirty="0">
                <a:latin typeface="Calibri"/>
                <a:cs typeface="Calibri"/>
              </a:rPr>
              <a:t>you </a:t>
            </a:r>
            <a:r>
              <a:rPr sz="698" spc="17" dirty="0">
                <a:latin typeface="Calibri"/>
                <a:cs typeface="Calibri"/>
              </a:rPr>
              <a:t>know about </a:t>
            </a:r>
            <a:r>
              <a:rPr sz="698" spc="3" dirty="0">
                <a:latin typeface="Calibri"/>
                <a:cs typeface="Calibri"/>
              </a:rPr>
              <a:t>life</a:t>
            </a:r>
            <a:endParaRPr sz="698">
              <a:latin typeface="Calibri"/>
              <a:cs typeface="Calibri"/>
            </a:endParaRPr>
          </a:p>
          <a:p>
            <a:pPr marL="156546">
              <a:lnSpc>
                <a:spcPts val="797"/>
              </a:lnSpc>
            </a:pPr>
            <a:r>
              <a:rPr sz="698" dirty="0">
                <a:latin typeface="Calibri"/>
                <a:cs typeface="Calibri"/>
              </a:rPr>
              <a:t>in </a:t>
            </a:r>
            <a:r>
              <a:rPr sz="698" spc="60" dirty="0">
                <a:latin typeface="Calibri"/>
                <a:cs typeface="Calibri"/>
              </a:rPr>
              <a:t>1599? </a:t>
            </a:r>
            <a:r>
              <a:rPr sz="698" spc="7" dirty="0">
                <a:latin typeface="Calibri"/>
                <a:cs typeface="Calibri"/>
              </a:rPr>
              <a:t>Try </a:t>
            </a:r>
            <a:r>
              <a:rPr sz="698" spc="-7" dirty="0">
                <a:latin typeface="Calibri"/>
                <a:cs typeface="Calibri"/>
              </a:rPr>
              <a:t>to </a:t>
            </a:r>
            <a:r>
              <a:rPr sz="698" spc="17" dirty="0">
                <a:latin typeface="Calibri"/>
                <a:cs typeface="Calibri"/>
              </a:rPr>
              <a:t>answer </a:t>
            </a:r>
            <a:r>
              <a:rPr sz="698" spc="-10" dirty="0">
                <a:latin typeface="Calibri"/>
                <a:cs typeface="Calibri"/>
              </a:rPr>
              <a:t>the</a:t>
            </a:r>
            <a:r>
              <a:rPr sz="698" spc="56" dirty="0">
                <a:latin typeface="Calibri"/>
                <a:cs typeface="Calibri"/>
              </a:rPr>
              <a:t> </a:t>
            </a:r>
            <a:r>
              <a:rPr sz="698" spc="3" dirty="0">
                <a:latin typeface="Calibri"/>
                <a:cs typeface="Calibri"/>
              </a:rPr>
              <a:t>questions.</a:t>
            </a:r>
            <a:endParaRPr sz="698">
              <a:latin typeface="Calibri"/>
              <a:cs typeface="Calibri"/>
            </a:endParaRPr>
          </a:p>
          <a:p>
            <a:pPr marL="300011" lvl="1" indent="-89033">
              <a:lnSpc>
                <a:spcPts val="847"/>
              </a:lnSpc>
              <a:spcBef>
                <a:spcPts val="136"/>
              </a:spcBef>
              <a:buAutoNum type="arabicPeriod"/>
              <a:tabLst>
                <a:tab pos="300434" algn="l"/>
              </a:tabLst>
            </a:pPr>
            <a:r>
              <a:rPr sz="731" spc="23" dirty="0">
                <a:latin typeface="PMingLiU"/>
                <a:cs typeface="PMingLiU"/>
              </a:rPr>
              <a:t>Were </a:t>
            </a:r>
            <a:r>
              <a:rPr sz="731" spc="33" dirty="0">
                <a:latin typeface="PMingLiU"/>
                <a:cs typeface="PMingLiU"/>
              </a:rPr>
              <a:t>there any</a:t>
            </a:r>
            <a:r>
              <a:rPr sz="731" spc="-47" dirty="0">
                <a:latin typeface="PMingLiU"/>
                <a:cs typeface="PMingLiU"/>
              </a:rPr>
              <a:t> </a:t>
            </a:r>
            <a:r>
              <a:rPr sz="731" spc="10" dirty="0">
                <a:latin typeface="PMingLiU"/>
                <a:cs typeface="PMingLiU"/>
              </a:rPr>
              <a:t>castles?</a:t>
            </a:r>
            <a:endParaRPr sz="731">
              <a:latin typeface="PMingLiU"/>
              <a:cs typeface="PMingLiU"/>
            </a:endParaRPr>
          </a:p>
          <a:p>
            <a:pPr marL="300011" lvl="1" indent="-93675">
              <a:lnSpc>
                <a:spcPts val="817"/>
              </a:lnSpc>
              <a:buAutoNum type="arabicPeriod"/>
              <a:tabLst>
                <a:tab pos="300434" algn="l"/>
              </a:tabLst>
            </a:pPr>
            <a:r>
              <a:rPr sz="731" spc="23" dirty="0">
                <a:latin typeface="PMingLiU"/>
                <a:cs typeface="PMingLiU"/>
              </a:rPr>
              <a:t>Was </a:t>
            </a: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33" dirty="0">
                <a:latin typeface="PMingLiU"/>
                <a:cs typeface="PMingLiU"/>
              </a:rPr>
              <a:t>queen </a:t>
            </a:r>
            <a:r>
              <a:rPr sz="731" spc="40" dirty="0">
                <a:latin typeface="PMingLiU"/>
                <a:cs typeface="PMingLiU"/>
              </a:rPr>
              <a:t>or </a:t>
            </a:r>
            <a:r>
              <a:rPr sz="731" spc="23" dirty="0">
                <a:latin typeface="PMingLiU"/>
                <a:cs typeface="PMingLiU"/>
              </a:rPr>
              <a:t>a</a:t>
            </a:r>
            <a:r>
              <a:rPr sz="731" spc="-90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king?</a:t>
            </a:r>
            <a:endParaRPr sz="731">
              <a:latin typeface="PMingLiU"/>
              <a:cs typeface="PMingLiU"/>
            </a:endParaRPr>
          </a:p>
          <a:p>
            <a:pPr marL="300011" lvl="1" indent="-90721">
              <a:lnSpc>
                <a:spcPts val="817"/>
              </a:lnSpc>
              <a:buAutoNum type="arabicPeriod"/>
              <a:tabLst>
                <a:tab pos="300434" algn="l"/>
              </a:tabLst>
            </a:pPr>
            <a:r>
              <a:rPr sz="731" spc="23" dirty="0">
                <a:latin typeface="PMingLiU"/>
                <a:cs typeface="PMingLiU"/>
              </a:rPr>
              <a:t>Were </a:t>
            </a:r>
            <a:r>
              <a:rPr sz="731" spc="33" dirty="0">
                <a:latin typeface="PMingLiU"/>
                <a:cs typeface="PMingLiU"/>
              </a:rPr>
              <a:t>there beds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50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houses?</a:t>
            </a:r>
            <a:endParaRPr sz="731">
              <a:latin typeface="PMingLiU"/>
              <a:cs typeface="PMingLiU"/>
            </a:endParaRPr>
          </a:p>
          <a:p>
            <a:pPr marL="300011" marR="118570" lvl="1" indent="-93253">
              <a:lnSpc>
                <a:spcPts val="817"/>
              </a:lnSpc>
              <a:spcBef>
                <a:spcPts val="47"/>
              </a:spcBef>
              <a:buAutoNum type="arabicPeriod"/>
              <a:tabLst>
                <a:tab pos="300434" algn="l"/>
              </a:tabLst>
            </a:pPr>
            <a:r>
              <a:rPr sz="731" spc="23" dirty="0">
                <a:latin typeface="PMingLiU"/>
                <a:cs typeface="PMingLiU"/>
              </a:rPr>
              <a:t>Was </a:t>
            </a:r>
            <a:r>
              <a:rPr sz="731" spc="33" dirty="0">
                <a:latin typeface="PMingLiU"/>
                <a:cs typeface="PMingLiU"/>
              </a:rPr>
              <a:t>there any </a:t>
            </a:r>
            <a:r>
              <a:rPr sz="731" spc="40" dirty="0">
                <a:latin typeface="PMingLiU"/>
                <a:cs typeface="PMingLiU"/>
              </a:rPr>
              <a:t>furniture in</a:t>
            </a:r>
            <a:r>
              <a:rPr sz="731" spc="-66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the  </a:t>
            </a:r>
            <a:r>
              <a:rPr sz="731" spc="17" dirty="0">
                <a:latin typeface="PMingLiU"/>
                <a:cs typeface="PMingLiU"/>
              </a:rPr>
              <a:t>houses?</a:t>
            </a:r>
            <a:endParaRPr sz="731">
              <a:latin typeface="PMingLiU"/>
              <a:cs typeface="PMingLiU"/>
            </a:endParaRPr>
          </a:p>
          <a:p>
            <a:pPr marL="300011" lvl="1" indent="-90721">
              <a:lnSpc>
                <a:spcPts val="771"/>
              </a:lnSpc>
              <a:buAutoNum type="arabicPeriod"/>
              <a:tabLst>
                <a:tab pos="300434" algn="l"/>
              </a:tabLst>
            </a:pPr>
            <a:r>
              <a:rPr sz="731" spc="23" dirty="0">
                <a:latin typeface="PMingLiU"/>
                <a:cs typeface="PMingLiU"/>
              </a:rPr>
              <a:t>Were </a:t>
            </a: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20" dirty="0">
                <a:latin typeface="PMingLiU"/>
                <a:cs typeface="PMingLiU"/>
              </a:rPr>
              <a:t>toilets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40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houses?</a:t>
            </a:r>
            <a:endParaRPr sz="731">
              <a:latin typeface="PMingLiU"/>
              <a:cs typeface="PMingLiU"/>
            </a:endParaRPr>
          </a:p>
          <a:p>
            <a:pPr marL="300011" lvl="1" indent="-92831">
              <a:lnSpc>
                <a:spcPts val="817"/>
              </a:lnSpc>
              <a:buAutoNum type="arabicPeriod"/>
              <a:tabLst>
                <a:tab pos="300434" algn="l"/>
              </a:tabLst>
            </a:pP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20" dirty="0">
                <a:latin typeface="PMingLiU"/>
                <a:cs typeface="PMingLiU"/>
              </a:rPr>
              <a:t>have</a:t>
            </a:r>
            <a:r>
              <a:rPr sz="731" spc="-47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oranges?</a:t>
            </a:r>
            <a:endParaRPr sz="731">
              <a:latin typeface="PMingLiU"/>
              <a:cs typeface="PMingLiU"/>
            </a:endParaRPr>
          </a:p>
          <a:p>
            <a:pPr marL="300011" lvl="1" indent="-83548">
              <a:lnSpc>
                <a:spcPts val="817"/>
              </a:lnSpc>
              <a:buAutoNum type="arabicPeriod"/>
              <a:tabLst>
                <a:tab pos="300434" algn="l"/>
              </a:tabLst>
            </a:pP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20" dirty="0">
                <a:latin typeface="PMingLiU"/>
                <a:cs typeface="PMingLiU"/>
              </a:rPr>
              <a:t>have</a:t>
            </a:r>
            <a:r>
              <a:rPr sz="731" spc="-60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sugar?</a:t>
            </a:r>
            <a:endParaRPr sz="731">
              <a:latin typeface="PMingLiU"/>
              <a:cs typeface="PMingLiU"/>
            </a:endParaRPr>
          </a:p>
          <a:p>
            <a:pPr marL="300011" lvl="1" indent="-92831">
              <a:lnSpc>
                <a:spcPts val="817"/>
              </a:lnSpc>
              <a:buAutoNum type="arabicPeriod"/>
              <a:tabLst>
                <a:tab pos="300434" algn="l"/>
              </a:tabLst>
            </a:pP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20" dirty="0">
                <a:latin typeface="PMingLiU"/>
                <a:cs typeface="PMingLiU"/>
              </a:rPr>
              <a:t>have</a:t>
            </a:r>
            <a:r>
              <a:rPr sz="731" spc="-56" dirty="0">
                <a:latin typeface="PMingLiU"/>
                <a:cs typeface="PMingLiU"/>
              </a:rPr>
              <a:t> </a:t>
            </a:r>
            <a:r>
              <a:rPr sz="731" spc="10" dirty="0">
                <a:latin typeface="PMingLiU"/>
                <a:cs typeface="PMingLiU"/>
              </a:rPr>
              <a:t>plates?</a:t>
            </a:r>
            <a:endParaRPr sz="731">
              <a:latin typeface="PMingLiU"/>
              <a:cs typeface="PMingLiU"/>
            </a:endParaRPr>
          </a:p>
          <a:p>
            <a:pPr marL="300011" lvl="1" indent="-88189">
              <a:lnSpc>
                <a:spcPts val="817"/>
              </a:lnSpc>
              <a:buAutoNum type="arabicPeriod"/>
              <a:tabLst>
                <a:tab pos="300434" algn="l"/>
              </a:tabLst>
            </a:pP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20" dirty="0">
                <a:latin typeface="PMingLiU"/>
                <a:cs typeface="PMingLiU"/>
              </a:rPr>
              <a:t>have</a:t>
            </a:r>
            <a:r>
              <a:rPr sz="731" spc="-56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spoons?</a:t>
            </a:r>
            <a:endParaRPr sz="731">
              <a:latin typeface="PMingLiU"/>
              <a:cs typeface="PMingLiU"/>
            </a:endParaRPr>
          </a:p>
          <a:p>
            <a:pPr marL="300011" lvl="1" indent="-133761">
              <a:lnSpc>
                <a:spcPts val="817"/>
              </a:lnSpc>
              <a:buAutoNum type="arabicPeriod"/>
              <a:tabLst>
                <a:tab pos="300434" algn="l"/>
              </a:tabLst>
            </a:pP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20" dirty="0">
                <a:latin typeface="PMingLiU"/>
                <a:cs typeface="PMingLiU"/>
              </a:rPr>
              <a:t>eat </a:t>
            </a:r>
            <a:r>
              <a:rPr sz="731" spc="37" dirty="0">
                <a:latin typeface="PMingLiU"/>
                <a:cs typeface="PMingLiU"/>
              </a:rPr>
              <a:t>with </a:t>
            </a:r>
            <a:r>
              <a:rPr sz="731" spc="33" dirty="0">
                <a:latin typeface="PMingLiU"/>
                <a:cs typeface="PMingLiU"/>
              </a:rPr>
              <a:t>their</a:t>
            </a:r>
            <a:r>
              <a:rPr sz="731" spc="-40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hands?</a:t>
            </a:r>
            <a:endParaRPr sz="731">
              <a:latin typeface="PMingLiU"/>
              <a:cs typeface="PMingLiU"/>
            </a:endParaRPr>
          </a:p>
          <a:p>
            <a:pPr marL="300011" lvl="1" indent="-130385">
              <a:lnSpc>
                <a:spcPts val="847"/>
              </a:lnSpc>
              <a:buAutoNum type="arabicPeriod"/>
              <a:tabLst>
                <a:tab pos="300434" algn="l"/>
              </a:tabLst>
            </a:pP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27" dirty="0">
                <a:latin typeface="PMingLiU"/>
                <a:cs typeface="PMingLiU"/>
              </a:rPr>
              <a:t>use </a:t>
            </a:r>
            <a:r>
              <a:rPr sz="731" spc="33" dirty="0">
                <a:latin typeface="PMingLiU"/>
                <a:cs typeface="PMingLiU"/>
              </a:rPr>
              <a:t>any</a:t>
            </a:r>
            <a:r>
              <a:rPr sz="731" spc="-50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medicine?</a:t>
            </a:r>
            <a:endParaRPr sz="731">
              <a:latin typeface="PMingLiU"/>
              <a:cs typeface="PMingLiU"/>
            </a:endParaRPr>
          </a:p>
          <a:p>
            <a:pPr marL="156546" marR="3376" indent="-148107">
              <a:lnSpc>
                <a:spcPts val="738"/>
              </a:lnSpc>
              <a:spcBef>
                <a:spcPts val="608"/>
              </a:spcBef>
              <a:buAutoNum type="arabicPlain" startAt="3"/>
              <a:tabLst>
                <a:tab pos="156546" algn="l"/>
                <a:tab pos="156968" algn="l"/>
              </a:tabLst>
            </a:pPr>
            <a:r>
              <a:rPr sz="1047" spc="-5" baseline="2645" dirty="0">
                <a:latin typeface="Calibri"/>
                <a:cs typeface="Calibri"/>
              </a:rPr>
              <a:t>Listen </a:t>
            </a:r>
            <a:r>
              <a:rPr sz="1047" spc="-10" baseline="2645" dirty="0">
                <a:latin typeface="Calibri"/>
                <a:cs typeface="Calibri"/>
              </a:rPr>
              <a:t>to </a:t>
            </a:r>
            <a:r>
              <a:rPr sz="1047" spc="-15" baseline="2645" dirty="0">
                <a:latin typeface="Calibri"/>
                <a:cs typeface="Calibri"/>
              </a:rPr>
              <a:t>the </a:t>
            </a:r>
            <a:r>
              <a:rPr sz="1047" baseline="2645" dirty="0">
                <a:latin typeface="Calibri"/>
                <a:cs typeface="Calibri"/>
              </a:rPr>
              <a:t>third </a:t>
            </a:r>
            <a:r>
              <a:rPr sz="1047" spc="25" baseline="2645" dirty="0">
                <a:latin typeface="Calibri"/>
                <a:cs typeface="Calibri"/>
              </a:rPr>
              <a:t>part </a:t>
            </a:r>
            <a:r>
              <a:rPr sz="1047" spc="15" baseline="2645" dirty="0">
                <a:latin typeface="Calibri"/>
                <a:cs typeface="Calibri"/>
              </a:rPr>
              <a:t>of </a:t>
            </a:r>
            <a:r>
              <a:rPr sz="1047" spc="-15" baseline="2645" dirty="0">
                <a:latin typeface="Calibri"/>
                <a:cs typeface="Calibri"/>
              </a:rPr>
              <a:t>the </a:t>
            </a:r>
            <a:r>
              <a:rPr sz="1047" spc="10" baseline="2645" dirty="0">
                <a:latin typeface="Calibri"/>
                <a:cs typeface="Calibri"/>
              </a:rPr>
              <a:t>story </a:t>
            </a:r>
            <a:r>
              <a:rPr sz="1047" spc="50" baseline="2645" dirty="0">
                <a:latin typeface="Calibri"/>
                <a:cs typeface="Calibri"/>
              </a:rPr>
              <a:t>and </a:t>
            </a:r>
            <a:r>
              <a:rPr sz="698" spc="33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check </a:t>
            </a:r>
            <a:r>
              <a:rPr sz="698" spc="20" dirty="0">
                <a:latin typeface="Calibri"/>
                <a:cs typeface="Calibri"/>
              </a:rPr>
              <a:t>your</a:t>
            </a:r>
            <a:r>
              <a:rPr sz="698" spc="10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answers.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46477" y="3244354"/>
            <a:ext cx="189005" cy="1337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3" name="object 13"/>
          <p:cNvSpPr txBox="1"/>
          <p:nvPr/>
        </p:nvSpPr>
        <p:spPr>
          <a:xfrm>
            <a:off x="3005016" y="3226607"/>
            <a:ext cx="1834192" cy="1493590"/>
          </a:xfrm>
          <a:prstGeom prst="rect">
            <a:avLst/>
          </a:prstGeom>
        </p:spPr>
        <p:txBody>
          <a:bodyPr vert="horz" wrap="square" lIns="0" tIns="26582" rIns="0" bIns="0" rtlCol="0">
            <a:spAutoFit/>
          </a:bodyPr>
          <a:lstStyle/>
          <a:p>
            <a:pPr marL="8439">
              <a:spcBef>
                <a:spcPts val="209"/>
              </a:spcBef>
              <a:tabLst>
                <a:tab pos="156546" algn="l"/>
              </a:tabLst>
            </a:pPr>
            <a:r>
              <a:rPr sz="698" spc="73" dirty="0">
                <a:latin typeface="Calibri"/>
                <a:cs typeface="Calibri"/>
              </a:rPr>
              <a:t>4	</a:t>
            </a:r>
            <a:r>
              <a:rPr sz="698" spc="37" dirty="0">
                <a:latin typeface="Calibri"/>
                <a:cs typeface="Calibri"/>
              </a:rPr>
              <a:t>Read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7" dirty="0">
                <a:latin typeface="Calibri"/>
                <a:cs typeface="Calibri"/>
              </a:rPr>
              <a:t>story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17" dirty="0">
                <a:latin typeface="Calibri"/>
                <a:cs typeface="Calibri"/>
              </a:rPr>
              <a:t>answer </a:t>
            </a:r>
            <a:r>
              <a:rPr sz="698" spc="-10" dirty="0">
                <a:latin typeface="Calibri"/>
                <a:cs typeface="Calibri"/>
              </a:rPr>
              <a:t>the</a:t>
            </a:r>
            <a:r>
              <a:rPr sz="698" spc="50" dirty="0">
                <a:latin typeface="Calibri"/>
                <a:cs typeface="Calibri"/>
              </a:rPr>
              <a:t> </a:t>
            </a:r>
            <a:r>
              <a:rPr sz="698" spc="3" dirty="0">
                <a:latin typeface="Calibri"/>
                <a:cs typeface="Calibri"/>
              </a:rPr>
              <a:t>questions.</a:t>
            </a:r>
            <a:endParaRPr sz="698">
              <a:latin typeface="Calibri"/>
              <a:cs typeface="Calibri"/>
            </a:endParaRPr>
          </a:p>
          <a:p>
            <a:pPr marL="251909" marR="287352" indent="-95362">
              <a:lnSpc>
                <a:spcPts val="817"/>
              </a:lnSpc>
              <a:spcBef>
                <a:spcPts val="213"/>
              </a:spcBef>
              <a:buAutoNum type="arabicPeriod"/>
              <a:tabLst>
                <a:tab pos="248533" algn="l"/>
              </a:tabLst>
            </a:pPr>
            <a:r>
              <a:rPr sz="731" spc="53" dirty="0">
                <a:latin typeface="PMingLiU"/>
                <a:cs typeface="PMingLiU"/>
              </a:rPr>
              <a:t>What </a:t>
            </a:r>
            <a:r>
              <a:rPr sz="731" spc="37" dirty="0">
                <a:latin typeface="PMingLiU"/>
                <a:cs typeface="PMingLiU"/>
              </a:rPr>
              <a:t>did the London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86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past  </a:t>
            </a:r>
            <a:r>
              <a:rPr sz="731" spc="23" dirty="0">
                <a:latin typeface="PMingLiU"/>
                <a:cs typeface="PMingLiU"/>
              </a:rPr>
              <a:t>look</a:t>
            </a:r>
            <a:r>
              <a:rPr sz="731" spc="-37" dirty="0">
                <a:latin typeface="PMingLiU"/>
                <a:cs typeface="PMingLiU"/>
              </a:rPr>
              <a:t> </a:t>
            </a:r>
            <a:r>
              <a:rPr sz="731" spc="3" dirty="0">
                <a:latin typeface="PMingLiU"/>
                <a:cs typeface="PMingLiU"/>
              </a:rPr>
              <a:t>like?</a:t>
            </a:r>
            <a:endParaRPr sz="731">
              <a:latin typeface="PMingLiU"/>
              <a:cs typeface="PMingLiU"/>
            </a:endParaRPr>
          </a:p>
          <a:p>
            <a:pPr marL="251909" marR="338832" indent="-95362">
              <a:lnSpc>
                <a:spcPts val="817"/>
              </a:lnSpc>
              <a:buAutoNum type="arabicPeriod"/>
              <a:tabLst>
                <a:tab pos="253175" algn="l"/>
              </a:tabLst>
            </a:pPr>
            <a:r>
              <a:rPr sz="731" spc="23" dirty="0">
                <a:latin typeface="PMingLiU"/>
                <a:cs typeface="PMingLiU"/>
              </a:rPr>
              <a:t>Was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17" dirty="0">
                <a:latin typeface="PMingLiU"/>
                <a:cs typeface="PMingLiU"/>
              </a:rPr>
              <a:t>Bagshow </a:t>
            </a:r>
            <a:r>
              <a:rPr sz="731" spc="-47" dirty="0">
                <a:latin typeface="PMingLiU"/>
                <a:cs typeface="PMingLiU"/>
              </a:rPr>
              <a:t>Phillip’s  </a:t>
            </a:r>
            <a:r>
              <a:rPr sz="731" spc="10" dirty="0">
                <a:latin typeface="PMingLiU"/>
                <a:cs typeface="PMingLiU"/>
              </a:rPr>
              <a:t>relative?</a:t>
            </a:r>
            <a:endParaRPr sz="731">
              <a:latin typeface="PMingLiU"/>
              <a:cs typeface="PMingLiU"/>
            </a:endParaRPr>
          </a:p>
          <a:p>
            <a:pPr marL="251909" marR="89877" indent="-95362">
              <a:lnSpc>
                <a:spcPts val="817"/>
              </a:lnSpc>
              <a:buAutoNum type="arabicPeriod"/>
              <a:tabLst>
                <a:tab pos="250221" algn="l"/>
              </a:tabLst>
            </a:pPr>
            <a:r>
              <a:rPr sz="731" spc="50" dirty="0">
                <a:latin typeface="PMingLiU"/>
                <a:cs typeface="PMingLiU"/>
              </a:rPr>
              <a:t>Why </a:t>
            </a:r>
            <a:r>
              <a:rPr sz="731" spc="37" dirty="0">
                <a:latin typeface="PMingLiU"/>
                <a:cs typeface="PMingLiU"/>
              </a:rPr>
              <a:t>did the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33" dirty="0">
                <a:latin typeface="PMingLiU"/>
                <a:cs typeface="PMingLiU"/>
              </a:rPr>
              <a:t>take </a:t>
            </a:r>
            <a:r>
              <a:rPr sz="731" spc="23" dirty="0">
                <a:latin typeface="PMingLiU"/>
                <a:cs typeface="PMingLiU"/>
              </a:rPr>
              <a:t>Rob </a:t>
            </a:r>
            <a:r>
              <a:rPr sz="731" spc="33" dirty="0">
                <a:latin typeface="PMingLiU"/>
                <a:cs typeface="PMingLiU"/>
              </a:rPr>
              <a:t>to</a:t>
            </a:r>
            <a:r>
              <a:rPr sz="731" spc="-83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her  </a:t>
            </a:r>
            <a:r>
              <a:rPr sz="731" spc="17" dirty="0">
                <a:latin typeface="PMingLiU"/>
                <a:cs typeface="PMingLiU"/>
              </a:rPr>
              <a:t>house?</a:t>
            </a:r>
            <a:endParaRPr sz="731">
              <a:latin typeface="PMingLiU"/>
              <a:cs typeface="PMingLiU"/>
            </a:endParaRPr>
          </a:p>
          <a:p>
            <a:pPr marL="252331" indent="-95784">
              <a:lnSpc>
                <a:spcPts val="771"/>
              </a:lnSpc>
              <a:buAutoNum type="arabicPeriod"/>
              <a:tabLst>
                <a:tab pos="252753" algn="l"/>
              </a:tabLst>
            </a:pP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23" dirty="0">
                <a:latin typeface="PMingLiU"/>
                <a:cs typeface="PMingLiU"/>
              </a:rPr>
              <a:t>Rob </a:t>
            </a:r>
            <a:r>
              <a:rPr sz="731" spc="17" dirty="0">
                <a:latin typeface="PMingLiU"/>
                <a:cs typeface="PMingLiU"/>
              </a:rPr>
              <a:t>like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-53" dirty="0">
                <a:latin typeface="PMingLiU"/>
                <a:cs typeface="PMingLiU"/>
              </a:rPr>
              <a:t>Bagshow’s</a:t>
            </a:r>
            <a:r>
              <a:rPr sz="731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house?</a:t>
            </a:r>
            <a:endParaRPr sz="731">
              <a:latin typeface="PMingLiU"/>
              <a:cs typeface="PMingLiU"/>
            </a:endParaRPr>
          </a:p>
          <a:p>
            <a:pPr marL="251909" marR="326595" indent="-95362">
              <a:lnSpc>
                <a:spcPts val="817"/>
              </a:lnSpc>
              <a:spcBef>
                <a:spcPts val="47"/>
              </a:spcBef>
              <a:buAutoNum type="arabicPeriod"/>
              <a:tabLst>
                <a:tab pos="250221" algn="l"/>
              </a:tabLst>
            </a:pPr>
            <a:r>
              <a:rPr sz="731" spc="53" dirty="0">
                <a:latin typeface="PMingLiU"/>
                <a:cs typeface="PMingLiU"/>
              </a:rPr>
              <a:t>What </a:t>
            </a:r>
            <a:r>
              <a:rPr sz="731" spc="37" dirty="0">
                <a:latin typeface="PMingLiU"/>
                <a:cs typeface="PMingLiU"/>
              </a:rPr>
              <a:t>did the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7" dirty="0">
                <a:latin typeface="PMingLiU"/>
                <a:cs typeface="PMingLiU"/>
              </a:rPr>
              <a:t>give</a:t>
            </a:r>
            <a:r>
              <a:rPr sz="731" spc="-70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Rob  </a:t>
            </a:r>
            <a:r>
              <a:rPr sz="731" spc="17" dirty="0">
                <a:latin typeface="PMingLiU"/>
                <a:cs typeface="PMingLiU"/>
              </a:rPr>
              <a:t>before</a:t>
            </a:r>
            <a:r>
              <a:rPr sz="731" spc="-20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dinner?</a:t>
            </a:r>
            <a:endParaRPr sz="731">
              <a:latin typeface="PMingLiU"/>
              <a:cs typeface="PMingLiU"/>
            </a:endParaRPr>
          </a:p>
          <a:p>
            <a:pPr marL="251909" indent="-95362">
              <a:lnSpc>
                <a:spcPts val="771"/>
              </a:lnSpc>
              <a:buAutoNum type="arabicPeriod"/>
              <a:tabLst>
                <a:tab pos="252331" algn="l"/>
              </a:tabLst>
            </a:pPr>
            <a:r>
              <a:rPr sz="731" spc="53" dirty="0">
                <a:latin typeface="PMingLiU"/>
                <a:cs typeface="PMingLiU"/>
              </a:rPr>
              <a:t>What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food at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17" dirty="0">
                <a:latin typeface="PMingLiU"/>
                <a:cs typeface="PMingLiU"/>
              </a:rPr>
              <a:t>feast</a:t>
            </a:r>
            <a:r>
              <a:rPr sz="731" spc="-93" dirty="0">
                <a:latin typeface="PMingLiU"/>
                <a:cs typeface="PMingLiU"/>
              </a:rPr>
              <a:t> </a:t>
            </a:r>
            <a:r>
              <a:rPr sz="731" spc="7" dirty="0">
                <a:latin typeface="PMingLiU"/>
                <a:cs typeface="PMingLiU"/>
              </a:rPr>
              <a:t>like?</a:t>
            </a:r>
            <a:endParaRPr sz="731">
              <a:latin typeface="PMingLiU"/>
              <a:cs typeface="PMingLiU"/>
            </a:endParaRPr>
          </a:p>
          <a:p>
            <a:pPr marL="242626" indent="-86079">
              <a:lnSpc>
                <a:spcPts val="817"/>
              </a:lnSpc>
              <a:buAutoNum type="arabicPeriod"/>
              <a:tabLst>
                <a:tab pos="243048" algn="l"/>
              </a:tabLst>
            </a:pPr>
            <a:r>
              <a:rPr sz="731" spc="53" dirty="0">
                <a:latin typeface="PMingLiU"/>
                <a:cs typeface="PMingLiU"/>
              </a:rPr>
              <a:t>What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-56" dirty="0">
                <a:latin typeface="PMingLiU"/>
                <a:cs typeface="PMingLiU"/>
              </a:rPr>
              <a:t>people’s  </a:t>
            </a:r>
            <a:r>
              <a:rPr sz="731" spc="50" dirty="0">
                <a:latin typeface="PMingLiU"/>
                <a:cs typeface="PMingLiU"/>
              </a:rPr>
              <a:t>manners</a:t>
            </a:r>
            <a:r>
              <a:rPr sz="731" spc="-103" dirty="0">
                <a:latin typeface="PMingLiU"/>
                <a:cs typeface="PMingLiU"/>
              </a:rPr>
              <a:t> </a:t>
            </a:r>
            <a:r>
              <a:rPr sz="731" spc="7" dirty="0">
                <a:latin typeface="PMingLiU"/>
                <a:cs typeface="PMingLiU"/>
              </a:rPr>
              <a:t>like?</a:t>
            </a:r>
            <a:endParaRPr sz="731">
              <a:latin typeface="PMingLiU"/>
              <a:cs typeface="PMingLiU"/>
            </a:endParaRPr>
          </a:p>
          <a:p>
            <a:pPr marL="251487" indent="-94940">
              <a:lnSpc>
                <a:spcPts val="817"/>
              </a:lnSpc>
              <a:buAutoNum type="arabicPeriod"/>
              <a:tabLst>
                <a:tab pos="251909" algn="l"/>
              </a:tabLst>
            </a:pPr>
            <a:r>
              <a:rPr sz="731" spc="53" dirty="0">
                <a:latin typeface="PMingLiU"/>
                <a:cs typeface="PMingLiU"/>
              </a:rPr>
              <a:t>What </a:t>
            </a:r>
            <a:r>
              <a:rPr sz="731" spc="37" dirty="0">
                <a:latin typeface="PMingLiU"/>
                <a:cs typeface="PMingLiU"/>
              </a:rPr>
              <a:t>happened </a:t>
            </a:r>
            <a:r>
              <a:rPr sz="731" spc="27" dirty="0">
                <a:latin typeface="PMingLiU"/>
                <a:cs typeface="PMingLiU"/>
              </a:rPr>
              <a:t>at</a:t>
            </a:r>
            <a:r>
              <a:rPr sz="731" spc="-60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night?</a:t>
            </a:r>
            <a:endParaRPr sz="731">
              <a:latin typeface="PMingLiU"/>
              <a:cs typeface="PMingLiU"/>
            </a:endParaRPr>
          </a:p>
          <a:p>
            <a:pPr marL="247267" indent="-90721">
              <a:lnSpc>
                <a:spcPts val="847"/>
              </a:lnSpc>
              <a:buAutoNum type="arabicPeriod"/>
              <a:tabLst>
                <a:tab pos="247689" algn="l"/>
              </a:tabLst>
            </a:pP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23" dirty="0">
                <a:latin typeface="PMingLiU"/>
                <a:cs typeface="PMingLiU"/>
              </a:rPr>
              <a:t>Rob help </a:t>
            </a:r>
            <a:r>
              <a:rPr sz="731" spc="27" dirty="0">
                <a:latin typeface="PMingLiU"/>
                <a:cs typeface="PMingLiU"/>
              </a:rPr>
              <a:t>countess</a:t>
            </a:r>
            <a:r>
              <a:rPr sz="731" spc="-33" dirty="0">
                <a:latin typeface="PMingLiU"/>
                <a:cs typeface="PMingLiU"/>
              </a:rPr>
              <a:t> </a:t>
            </a:r>
            <a:r>
              <a:rPr sz="731" spc="10" dirty="0">
                <a:latin typeface="PMingLiU"/>
                <a:cs typeface="PMingLiU"/>
              </a:rPr>
              <a:t>Bagshow?</a:t>
            </a:r>
            <a:endParaRPr sz="731">
              <a:latin typeface="PMingLiU"/>
              <a:cs typeface="PMingLiU"/>
            </a:endParaRPr>
          </a:p>
        </p:txBody>
      </p:sp>
      <p:pic>
        <p:nvPicPr>
          <p:cNvPr id="14" name="Picture 3" descr="V:\pubs_new\Oblogki wse\HappyEng.ru\6 class\RGB_JPEG\HEru6SB_oblFGOS.jpg">
            <a:extLst>
              <a:ext uri="{FF2B5EF4-FFF2-40B4-BE49-F238E27FC236}">
                <a16:creationId xmlns:a16="http://schemas.microsoft.com/office/drawing/2014/main" id="{5DE736E2-BD55-E44B-BC86-9D2F8DA69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536" y="619477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9120" y="4492991"/>
            <a:ext cx="406754" cy="0"/>
          </a:xfrm>
          <a:custGeom>
            <a:avLst/>
            <a:gdLst/>
            <a:ahLst/>
            <a:cxnLst/>
            <a:rect l="l" t="t" r="r" b="b"/>
            <a:pathLst>
              <a:path w="612140">
                <a:moveTo>
                  <a:pt x="0" y="0"/>
                </a:moveTo>
                <a:lnTo>
                  <a:pt x="61214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3" name="object 3"/>
          <p:cNvSpPr txBox="1"/>
          <p:nvPr/>
        </p:nvSpPr>
        <p:spPr>
          <a:xfrm>
            <a:off x="3200681" y="246666"/>
            <a:ext cx="2951922" cy="1914225"/>
          </a:xfrm>
          <a:prstGeom prst="rect">
            <a:avLst/>
          </a:prstGeom>
        </p:spPr>
        <p:txBody>
          <a:bodyPr vert="horz" wrap="square" lIns="0" tIns="50211" rIns="0" bIns="0" rtlCol="0">
            <a:spAutoFit/>
          </a:bodyPr>
          <a:lstStyle/>
          <a:p>
            <a:pPr marR="130807" algn="ctr">
              <a:spcBef>
                <a:spcPts val="395"/>
              </a:spcBef>
            </a:pPr>
            <a:r>
              <a:rPr sz="797" b="1" spc="-47" dirty="0">
                <a:latin typeface="Times New Roman"/>
                <a:cs typeface="Times New Roman"/>
              </a:rPr>
              <a:t>Rob’s</a:t>
            </a:r>
            <a:r>
              <a:rPr sz="797" b="1" spc="-73" dirty="0">
                <a:latin typeface="Times New Roman"/>
                <a:cs typeface="Times New Roman"/>
              </a:rPr>
              <a:t> </a:t>
            </a:r>
            <a:r>
              <a:rPr sz="797" b="1" spc="-13" dirty="0">
                <a:latin typeface="Times New Roman"/>
                <a:cs typeface="Times New Roman"/>
              </a:rPr>
              <a:t>story</a:t>
            </a:r>
            <a:endParaRPr sz="797">
              <a:latin typeface="Times New Roman"/>
              <a:cs typeface="Times New Roman"/>
            </a:endParaRPr>
          </a:p>
          <a:p>
            <a:pPr marR="126165" algn="ctr">
              <a:spcBef>
                <a:spcPts val="272"/>
              </a:spcBef>
            </a:pPr>
            <a:r>
              <a:rPr sz="665" spc="17" dirty="0">
                <a:latin typeface="PMingLiU"/>
                <a:cs typeface="PMingLiU"/>
              </a:rPr>
              <a:t>PART</a:t>
            </a:r>
            <a:r>
              <a:rPr sz="665" dirty="0">
                <a:latin typeface="PMingLiU"/>
                <a:cs typeface="PMingLiU"/>
              </a:rPr>
              <a:t> </a:t>
            </a:r>
            <a:r>
              <a:rPr sz="665" spc="50" dirty="0">
                <a:latin typeface="PMingLiU"/>
                <a:cs typeface="PMingLiU"/>
              </a:rPr>
              <a:t>III</a:t>
            </a:r>
            <a:endParaRPr sz="665">
              <a:latin typeface="PMingLiU"/>
              <a:cs typeface="PMingLiU"/>
            </a:endParaRPr>
          </a:p>
          <a:p>
            <a:pPr marR="131651" algn="ctr">
              <a:spcBef>
                <a:spcPts val="83"/>
              </a:spcBef>
            </a:pPr>
            <a:r>
              <a:rPr sz="731" b="1" spc="3" dirty="0">
                <a:latin typeface="Times New Roman"/>
                <a:cs typeface="Times New Roman"/>
              </a:rPr>
              <a:t>In</a:t>
            </a:r>
            <a:r>
              <a:rPr sz="731" b="1" spc="-27" dirty="0">
                <a:latin typeface="Times New Roman"/>
                <a:cs typeface="Times New Roman"/>
              </a:rPr>
              <a:t> </a:t>
            </a:r>
            <a:r>
              <a:rPr sz="731" b="1" spc="-3" dirty="0">
                <a:latin typeface="Times New Roman"/>
                <a:cs typeface="Times New Roman"/>
              </a:rPr>
              <a:t>London</a:t>
            </a:r>
            <a:endParaRPr sz="731">
              <a:latin typeface="Times New Roman"/>
              <a:cs typeface="Times New Roman"/>
            </a:endParaRPr>
          </a:p>
          <a:p>
            <a:pPr marL="8439" marR="3376">
              <a:lnSpc>
                <a:spcPts val="817"/>
              </a:lnSpc>
              <a:spcBef>
                <a:spcPts val="259"/>
              </a:spcBef>
            </a:pPr>
            <a:r>
              <a:rPr sz="731" spc="37" dirty="0">
                <a:latin typeface="PMingLiU"/>
                <a:cs typeface="PMingLiU"/>
              </a:rPr>
              <a:t>London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big </a:t>
            </a:r>
            <a:r>
              <a:rPr sz="731" spc="27" dirty="0">
                <a:latin typeface="PMingLiU"/>
                <a:cs typeface="PMingLiU"/>
              </a:rPr>
              <a:t>surprise. </a:t>
            </a:r>
            <a:r>
              <a:rPr sz="731" spc="20" dirty="0">
                <a:latin typeface="PMingLiU"/>
                <a:cs typeface="PMingLiU"/>
              </a:rPr>
              <a:t>It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0" dirty="0">
                <a:latin typeface="PMingLiU"/>
                <a:cs typeface="PMingLiU"/>
              </a:rPr>
              <a:t>small,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27" dirty="0">
                <a:latin typeface="PMingLiU"/>
                <a:cs typeface="PMingLiU"/>
              </a:rPr>
              <a:t>I </a:t>
            </a:r>
            <a:r>
              <a:rPr sz="731" spc="-60" dirty="0">
                <a:latin typeface="PMingLiU"/>
                <a:cs typeface="PMingLiU"/>
              </a:rPr>
              <a:t>didn’t </a:t>
            </a:r>
            <a:r>
              <a:rPr sz="731" spc="23" dirty="0">
                <a:latin typeface="PMingLiU"/>
                <a:cs typeface="PMingLiU"/>
              </a:rPr>
              <a:t>recognise </a:t>
            </a:r>
            <a:r>
              <a:rPr sz="731" spc="33" dirty="0">
                <a:latin typeface="PMingLiU"/>
                <a:cs typeface="PMingLiU"/>
              </a:rPr>
              <a:t>any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37" dirty="0">
                <a:latin typeface="PMingLiU"/>
                <a:cs typeface="PMingLiU"/>
              </a:rPr>
              <a:t>the  </a:t>
            </a:r>
            <a:r>
              <a:rPr sz="731" spc="20" dirty="0">
                <a:latin typeface="PMingLiU"/>
                <a:cs typeface="PMingLiU"/>
              </a:rPr>
              <a:t>streets. </a:t>
            </a:r>
            <a:r>
              <a:rPr sz="731" spc="27" dirty="0">
                <a:latin typeface="PMingLiU"/>
                <a:cs typeface="PMingLiU"/>
              </a:rPr>
              <a:t>They </a:t>
            </a:r>
            <a:r>
              <a:rPr sz="731" spc="-60" dirty="0">
                <a:latin typeface="PMingLiU"/>
                <a:cs typeface="PMingLiU"/>
              </a:rPr>
              <a:t>weren’t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33" dirty="0">
                <a:latin typeface="PMingLiU"/>
                <a:cs typeface="PMingLiU"/>
              </a:rPr>
              <a:t>same </a:t>
            </a:r>
            <a:r>
              <a:rPr sz="731" spc="17" dirty="0">
                <a:latin typeface="PMingLiU"/>
                <a:cs typeface="PMingLiU"/>
              </a:rPr>
              <a:t>as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3" dirty="0">
                <a:latin typeface="PMingLiU"/>
                <a:cs typeface="PMingLiU"/>
              </a:rPr>
              <a:t>streets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37" dirty="0">
                <a:latin typeface="PMingLiU"/>
                <a:cs typeface="PMingLiU"/>
              </a:rPr>
              <a:t>the London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37" dirty="0">
                <a:latin typeface="PMingLiU"/>
                <a:cs typeface="PMingLiU"/>
              </a:rPr>
              <a:t>my </a:t>
            </a:r>
            <a:r>
              <a:rPr sz="731" spc="33" dirty="0">
                <a:latin typeface="PMingLiU"/>
                <a:cs typeface="PMingLiU"/>
              </a:rPr>
              <a:t>time. </a:t>
            </a:r>
            <a:r>
              <a:rPr sz="731" spc="23" dirty="0">
                <a:latin typeface="PMingLiU"/>
                <a:cs typeface="PMingLiU"/>
              </a:rPr>
              <a:t>We  </a:t>
            </a:r>
            <a:r>
              <a:rPr sz="731" spc="27" dirty="0">
                <a:latin typeface="PMingLiU"/>
                <a:cs typeface="PMingLiU"/>
              </a:rPr>
              <a:t>went </a:t>
            </a:r>
            <a:r>
              <a:rPr sz="731" spc="50" dirty="0">
                <a:latin typeface="PMingLiU"/>
                <a:cs typeface="PMingLiU"/>
              </a:rPr>
              <a:t>through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33" dirty="0">
                <a:latin typeface="PMingLiU"/>
                <a:cs typeface="PMingLiU"/>
              </a:rPr>
              <a:t>market. </a:t>
            </a:r>
            <a:r>
              <a:rPr sz="731" spc="27" dirty="0">
                <a:latin typeface="PMingLiU"/>
                <a:cs typeface="PMingLiU"/>
              </a:rPr>
              <a:t>I </a:t>
            </a:r>
            <a:r>
              <a:rPr sz="731" spc="23" dirty="0">
                <a:latin typeface="PMingLiU"/>
                <a:cs typeface="PMingLiU"/>
              </a:rPr>
              <a:t>liked </a:t>
            </a:r>
            <a:r>
              <a:rPr sz="731" spc="10" dirty="0">
                <a:latin typeface="PMingLiU"/>
                <a:cs typeface="PMingLiU"/>
              </a:rPr>
              <a:t>it. </a:t>
            </a:r>
            <a:r>
              <a:rPr sz="731" spc="27" dirty="0">
                <a:latin typeface="PMingLiU"/>
                <a:cs typeface="PMingLiU"/>
              </a:rPr>
              <a:t>They </a:t>
            </a:r>
            <a:r>
              <a:rPr sz="731" spc="43" dirty="0">
                <a:latin typeface="PMingLiU"/>
                <a:cs typeface="PMingLiU"/>
              </a:rPr>
              <a:t>had </a:t>
            </a:r>
            <a:r>
              <a:rPr sz="731" spc="27" dirty="0">
                <a:latin typeface="PMingLiU"/>
                <a:cs typeface="PMingLiU"/>
              </a:rPr>
              <a:t>everything: medicine, </a:t>
            </a:r>
            <a:r>
              <a:rPr sz="731" spc="17" dirty="0">
                <a:latin typeface="PMingLiU"/>
                <a:cs typeface="PMingLiU"/>
              </a:rPr>
              <a:t>roses,  fish, </a:t>
            </a:r>
            <a:r>
              <a:rPr sz="731" spc="27" dirty="0">
                <a:latin typeface="PMingLiU"/>
                <a:cs typeface="PMingLiU"/>
              </a:rPr>
              <a:t>meat, </a:t>
            </a:r>
            <a:r>
              <a:rPr sz="731" spc="23" dirty="0">
                <a:latin typeface="PMingLiU"/>
                <a:cs typeface="PMingLiU"/>
              </a:rPr>
              <a:t>oranges. </a:t>
            </a: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37" dirty="0">
                <a:latin typeface="PMingLiU"/>
                <a:cs typeface="PMingLiU"/>
              </a:rPr>
              <a:t>with </a:t>
            </a:r>
            <a:r>
              <a:rPr sz="731" spc="27" dirty="0">
                <a:latin typeface="PMingLiU"/>
                <a:cs typeface="PMingLiU"/>
              </a:rPr>
              <a:t>sheep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10" dirty="0">
                <a:latin typeface="PMingLiU"/>
                <a:cs typeface="PMingLiU"/>
              </a:rPr>
              <a:t>pigs. </a:t>
            </a:r>
            <a:r>
              <a:rPr sz="731" spc="27" dirty="0">
                <a:latin typeface="PMingLiU"/>
                <a:cs typeface="PMingLiU"/>
              </a:rPr>
              <a:t>I </a:t>
            </a:r>
            <a:r>
              <a:rPr sz="731" spc="20" dirty="0">
                <a:latin typeface="PMingLiU"/>
                <a:cs typeface="PMingLiU"/>
              </a:rPr>
              <a:t>also </a:t>
            </a:r>
            <a:r>
              <a:rPr sz="731" spc="10" dirty="0">
                <a:latin typeface="PMingLiU"/>
                <a:cs typeface="PMingLiU"/>
              </a:rPr>
              <a:t>saw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lot  </a:t>
            </a:r>
            <a:r>
              <a:rPr sz="731" spc="10" dirty="0">
                <a:latin typeface="PMingLiU"/>
                <a:cs typeface="PMingLiU"/>
              </a:rPr>
              <a:t>of</a:t>
            </a:r>
            <a:r>
              <a:rPr sz="731" spc="-33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beggars.</a:t>
            </a:r>
            <a:endParaRPr sz="731">
              <a:latin typeface="PMingLiU"/>
              <a:cs typeface="PMingLiU"/>
            </a:endParaRPr>
          </a:p>
          <a:p>
            <a:pPr marL="8439" marR="77218" indent="119414">
              <a:lnSpc>
                <a:spcPts val="817"/>
              </a:lnSpc>
            </a:pPr>
            <a:r>
              <a:rPr sz="731" spc="27" dirty="0">
                <a:latin typeface="PMingLiU"/>
                <a:cs typeface="PMingLiU"/>
              </a:rPr>
              <a:t>Phillip </a:t>
            </a:r>
            <a:r>
              <a:rPr sz="731" spc="17" dirty="0">
                <a:latin typeface="PMingLiU"/>
                <a:cs typeface="PMingLiU"/>
              </a:rPr>
              <a:t>lived </a:t>
            </a:r>
            <a:r>
              <a:rPr sz="731" spc="37" dirty="0">
                <a:latin typeface="PMingLiU"/>
                <a:cs typeface="PMingLiU"/>
              </a:rPr>
              <a:t>with </a:t>
            </a:r>
            <a:r>
              <a:rPr sz="731" spc="27" dirty="0">
                <a:latin typeface="PMingLiU"/>
                <a:cs typeface="PMingLiU"/>
              </a:rPr>
              <a:t>his </a:t>
            </a:r>
            <a:r>
              <a:rPr sz="731" spc="33" dirty="0">
                <a:latin typeface="PMingLiU"/>
                <a:cs typeface="PMingLiU"/>
              </a:rPr>
              <a:t>aunt,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10" dirty="0">
                <a:latin typeface="PMingLiU"/>
                <a:cs typeface="PMingLiU"/>
              </a:rPr>
              <a:t>Bagshow. </a:t>
            </a:r>
            <a:r>
              <a:rPr sz="731" spc="23" dirty="0">
                <a:latin typeface="PMingLiU"/>
                <a:cs typeface="PMingLiU"/>
              </a:rPr>
              <a:t>We </a:t>
            </a:r>
            <a:r>
              <a:rPr sz="731" spc="27" dirty="0">
                <a:latin typeface="PMingLiU"/>
                <a:cs typeface="PMingLiU"/>
              </a:rPr>
              <a:t>went </a:t>
            </a:r>
            <a:r>
              <a:rPr sz="731" spc="33" dirty="0">
                <a:latin typeface="PMingLiU"/>
                <a:cs typeface="PMingLiU"/>
              </a:rPr>
              <a:t>to </a:t>
            </a:r>
            <a:r>
              <a:rPr sz="731" spc="37" dirty="0">
                <a:latin typeface="PMingLiU"/>
                <a:cs typeface="PMingLiU"/>
              </a:rPr>
              <a:t>her </a:t>
            </a:r>
            <a:r>
              <a:rPr sz="731" spc="33" dirty="0">
                <a:latin typeface="PMingLiU"/>
                <a:cs typeface="PMingLiU"/>
              </a:rPr>
              <a:t>house 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27" dirty="0">
                <a:latin typeface="PMingLiU"/>
                <a:cs typeface="PMingLiU"/>
              </a:rPr>
              <a:t>Phillip </a:t>
            </a:r>
            <a:r>
              <a:rPr sz="731" spc="37" dirty="0">
                <a:latin typeface="PMingLiU"/>
                <a:cs typeface="PMingLiU"/>
              </a:rPr>
              <a:t>introduced </a:t>
            </a:r>
            <a:r>
              <a:rPr sz="731" spc="27" dirty="0">
                <a:latin typeface="PMingLiU"/>
                <a:cs typeface="PMingLiU"/>
              </a:rPr>
              <a:t>me. </a:t>
            </a:r>
            <a:r>
              <a:rPr sz="731" spc="-53" dirty="0">
                <a:latin typeface="PMingLiU"/>
                <a:cs typeface="PMingLiU"/>
              </a:rPr>
              <a:t>“This </a:t>
            </a:r>
            <a:r>
              <a:rPr sz="731" spc="20" dirty="0">
                <a:latin typeface="PMingLiU"/>
                <a:cs typeface="PMingLiU"/>
              </a:rPr>
              <a:t>boy </a:t>
            </a:r>
            <a:r>
              <a:rPr sz="731" spc="40" dirty="0">
                <a:latin typeface="PMingLiU"/>
                <a:cs typeface="PMingLiU"/>
              </a:rPr>
              <a:t>can </a:t>
            </a:r>
            <a:r>
              <a:rPr sz="731" spc="33" dirty="0">
                <a:latin typeface="PMingLiU"/>
                <a:cs typeface="PMingLiU"/>
              </a:rPr>
              <a:t>cure any </a:t>
            </a:r>
            <a:r>
              <a:rPr sz="731" spc="-33" dirty="0">
                <a:latin typeface="PMingLiU"/>
                <a:cs typeface="PMingLiU"/>
              </a:rPr>
              <a:t>disease,” </a:t>
            </a:r>
            <a:r>
              <a:rPr sz="731" spc="33" dirty="0">
                <a:latin typeface="PMingLiU"/>
                <a:cs typeface="PMingLiU"/>
              </a:rPr>
              <a:t>he </a:t>
            </a:r>
            <a:r>
              <a:rPr sz="731" spc="20" dirty="0">
                <a:latin typeface="PMingLiU"/>
                <a:cs typeface="PMingLiU"/>
              </a:rPr>
              <a:t>said. </a:t>
            </a:r>
            <a:r>
              <a:rPr sz="731" spc="37" dirty="0">
                <a:latin typeface="PMingLiU"/>
                <a:cs typeface="PMingLiU"/>
              </a:rPr>
              <a:t>The 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17" dirty="0">
                <a:latin typeface="PMingLiU"/>
                <a:cs typeface="PMingLiU"/>
              </a:rPr>
              <a:t>was very </a:t>
            </a:r>
            <a:r>
              <a:rPr sz="731" spc="20" dirty="0">
                <a:latin typeface="PMingLiU"/>
                <a:cs typeface="PMingLiU"/>
              </a:rPr>
              <a:t>happy,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27" dirty="0">
                <a:latin typeface="PMingLiU"/>
                <a:cs typeface="PMingLiU"/>
              </a:rPr>
              <a:t>I </a:t>
            </a:r>
            <a:r>
              <a:rPr sz="731" spc="33" dirty="0">
                <a:latin typeface="PMingLiU"/>
                <a:cs typeface="PMingLiU"/>
              </a:rPr>
              <a:t>became </a:t>
            </a:r>
            <a:r>
              <a:rPr sz="731" spc="37" dirty="0">
                <a:latin typeface="PMingLiU"/>
                <a:cs typeface="PMingLiU"/>
              </a:rPr>
              <a:t>her </a:t>
            </a:r>
            <a:r>
              <a:rPr sz="731" spc="27" dirty="0">
                <a:latin typeface="PMingLiU"/>
                <a:cs typeface="PMingLiU"/>
              </a:rPr>
              <a:t>servant. I </a:t>
            </a:r>
            <a:r>
              <a:rPr sz="731" spc="23" dirty="0">
                <a:latin typeface="PMingLiU"/>
                <a:cs typeface="PMingLiU"/>
              </a:rPr>
              <a:t>liked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60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house.</a:t>
            </a:r>
            <a:endParaRPr sz="731">
              <a:latin typeface="PMingLiU"/>
              <a:cs typeface="PMingLiU"/>
            </a:endParaRPr>
          </a:p>
          <a:p>
            <a:pPr marL="8439" marR="43039">
              <a:lnSpc>
                <a:spcPts val="817"/>
              </a:lnSpc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40" dirty="0">
                <a:latin typeface="PMingLiU"/>
                <a:cs typeface="PMingLiU"/>
              </a:rPr>
              <a:t>furniture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3" dirty="0">
                <a:latin typeface="PMingLiU"/>
                <a:cs typeface="PMingLiU"/>
              </a:rPr>
              <a:t>comfortable,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27" dirty="0">
                <a:latin typeface="PMingLiU"/>
                <a:cs typeface="PMingLiU"/>
              </a:rPr>
              <a:t>I </a:t>
            </a:r>
            <a:r>
              <a:rPr sz="731" spc="33" dirty="0">
                <a:latin typeface="PMingLiU"/>
                <a:cs typeface="PMingLiU"/>
              </a:rPr>
              <a:t>could </a:t>
            </a:r>
            <a:r>
              <a:rPr sz="731" spc="17" dirty="0">
                <a:latin typeface="PMingLiU"/>
                <a:cs typeface="PMingLiU"/>
              </a:rPr>
              <a:t>sleep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27" dirty="0">
                <a:latin typeface="PMingLiU"/>
                <a:cs typeface="PMingLiU"/>
              </a:rPr>
              <a:t>bed.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33" dirty="0">
                <a:latin typeface="PMingLiU"/>
                <a:cs typeface="PMingLiU"/>
              </a:rPr>
              <a:t>windows  </a:t>
            </a:r>
            <a:r>
              <a:rPr sz="731" spc="43" dirty="0">
                <a:latin typeface="PMingLiU"/>
                <a:cs typeface="PMingLiU"/>
              </a:rPr>
              <a:t>had </a:t>
            </a:r>
            <a:r>
              <a:rPr sz="731" spc="10" dirty="0">
                <a:latin typeface="PMingLiU"/>
                <a:cs typeface="PMingLiU"/>
              </a:rPr>
              <a:t>glass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them. </a:t>
            </a:r>
            <a:r>
              <a:rPr sz="731" spc="56" dirty="0">
                <a:latin typeface="PMingLiU"/>
                <a:cs typeface="PMingLiU"/>
              </a:rPr>
              <a:t>When </a:t>
            </a:r>
            <a:r>
              <a:rPr sz="731" spc="27" dirty="0">
                <a:latin typeface="PMingLiU"/>
                <a:cs typeface="PMingLiU"/>
              </a:rPr>
              <a:t>I </a:t>
            </a:r>
            <a:r>
              <a:rPr sz="731" spc="10" dirty="0">
                <a:latin typeface="PMingLiU"/>
                <a:cs typeface="PMingLiU"/>
              </a:rPr>
              <a:t>saw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20" dirty="0">
                <a:latin typeface="PMingLiU"/>
                <a:cs typeface="PMingLiU"/>
              </a:rPr>
              <a:t>toilet </a:t>
            </a:r>
            <a:r>
              <a:rPr sz="731" spc="23" dirty="0">
                <a:latin typeface="PMingLiU"/>
                <a:cs typeface="PMingLiU"/>
              </a:rPr>
              <a:t>inside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house, I </a:t>
            </a:r>
            <a:r>
              <a:rPr sz="731" spc="17" dirty="0">
                <a:latin typeface="PMingLiU"/>
                <a:cs typeface="PMingLiU"/>
              </a:rPr>
              <a:t>was very</a:t>
            </a:r>
            <a:r>
              <a:rPr sz="731" spc="-83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happy.  </a:t>
            </a: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50" dirty="0">
                <a:latin typeface="PMingLiU"/>
                <a:cs typeface="PMingLiU"/>
              </a:rPr>
              <a:t>no </a:t>
            </a:r>
            <a:r>
              <a:rPr sz="731" spc="33" dirty="0">
                <a:latin typeface="PMingLiU"/>
                <a:cs typeface="PMingLiU"/>
              </a:rPr>
              <a:t>beds </a:t>
            </a:r>
            <a:r>
              <a:rPr sz="731" spc="40" dirty="0">
                <a:latin typeface="PMingLiU"/>
                <a:cs typeface="PMingLiU"/>
              </a:rPr>
              <a:t>or </a:t>
            </a:r>
            <a:r>
              <a:rPr sz="731" spc="20" dirty="0">
                <a:latin typeface="PMingLiU"/>
                <a:cs typeface="PMingLiU"/>
              </a:rPr>
              <a:t>toilets </a:t>
            </a:r>
            <a:r>
              <a:rPr sz="731" spc="40" dirty="0">
                <a:latin typeface="PMingLiU"/>
                <a:cs typeface="PMingLiU"/>
              </a:rPr>
              <a:t>in</a:t>
            </a:r>
            <a:r>
              <a:rPr sz="731" spc="-100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Edinburgh.</a:t>
            </a:r>
            <a:endParaRPr sz="731">
              <a:latin typeface="PMingLiU"/>
              <a:cs typeface="PMingLiU"/>
            </a:endParaRPr>
          </a:p>
          <a:p>
            <a:pPr marL="8439" marR="121946" indent="119414">
              <a:lnSpc>
                <a:spcPts val="817"/>
              </a:lnSpc>
            </a:pPr>
            <a:r>
              <a:rPr sz="731" spc="40" dirty="0">
                <a:latin typeface="PMingLiU"/>
                <a:cs typeface="PMingLiU"/>
              </a:rPr>
              <a:t>That </a:t>
            </a:r>
            <a:r>
              <a:rPr sz="731" spc="27" dirty="0">
                <a:latin typeface="PMingLiU"/>
                <a:cs typeface="PMingLiU"/>
              </a:rPr>
              <a:t>evening </a:t>
            </a: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feast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17" dirty="0">
                <a:latin typeface="PMingLiU"/>
                <a:cs typeface="PMingLiU"/>
              </a:rPr>
              <a:t>castle.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7" dirty="0">
                <a:latin typeface="PMingLiU"/>
                <a:cs typeface="PMingLiU"/>
              </a:rPr>
              <a:t>gave </a:t>
            </a:r>
            <a:r>
              <a:rPr sz="731" spc="43" dirty="0">
                <a:latin typeface="PMingLiU"/>
                <a:cs typeface="PMingLiU"/>
              </a:rPr>
              <a:t>me </a:t>
            </a:r>
            <a:r>
              <a:rPr sz="731" spc="23" dirty="0">
                <a:latin typeface="PMingLiU"/>
                <a:cs typeface="PMingLiU"/>
              </a:rPr>
              <a:t>a  </a:t>
            </a:r>
            <a:r>
              <a:rPr sz="731" spc="40" dirty="0">
                <a:latin typeface="PMingLiU"/>
                <a:cs typeface="PMingLiU"/>
              </a:rPr>
              <a:t>spoon </a:t>
            </a:r>
            <a:r>
              <a:rPr sz="731" spc="50" dirty="0">
                <a:latin typeface="PMingLiU"/>
                <a:cs typeface="PMingLiU"/>
              </a:rPr>
              <a:t>and</a:t>
            </a:r>
            <a:r>
              <a:rPr sz="731" spc="-126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said, </a:t>
            </a:r>
            <a:r>
              <a:rPr sz="731" spc="-106" dirty="0">
                <a:latin typeface="PMingLiU"/>
                <a:cs typeface="PMingLiU"/>
              </a:rPr>
              <a:t>“You </a:t>
            </a:r>
            <a:r>
              <a:rPr sz="731" spc="43" dirty="0">
                <a:latin typeface="PMingLiU"/>
                <a:cs typeface="PMingLiU"/>
              </a:rPr>
              <a:t>must </a:t>
            </a:r>
            <a:r>
              <a:rPr sz="731" spc="33" dirty="0">
                <a:latin typeface="PMingLiU"/>
                <a:cs typeface="PMingLiU"/>
              </a:rPr>
              <a:t>come </a:t>
            </a:r>
            <a:r>
              <a:rPr sz="731" spc="37" dirty="0">
                <a:latin typeface="PMingLiU"/>
                <a:cs typeface="PMingLiU"/>
              </a:rPr>
              <a:t>with </a:t>
            </a:r>
            <a:r>
              <a:rPr sz="731" spc="33" dirty="0">
                <a:latin typeface="PMingLiU"/>
                <a:cs typeface="PMingLiU"/>
              </a:rPr>
              <a:t>your </a:t>
            </a:r>
            <a:r>
              <a:rPr sz="731" spc="43" dirty="0">
                <a:latin typeface="PMingLiU"/>
                <a:cs typeface="PMingLiU"/>
              </a:rPr>
              <a:t>own </a:t>
            </a:r>
            <a:r>
              <a:rPr sz="731" spc="40" dirty="0">
                <a:latin typeface="PMingLiU"/>
                <a:cs typeface="PMingLiU"/>
              </a:rPr>
              <a:t>spoon </a:t>
            </a:r>
            <a:r>
              <a:rPr sz="731" spc="37" dirty="0">
                <a:latin typeface="PMingLiU"/>
                <a:cs typeface="PMingLiU"/>
              </a:rPr>
              <a:t>when </a:t>
            </a:r>
            <a:r>
              <a:rPr sz="731" spc="33" dirty="0">
                <a:latin typeface="PMingLiU"/>
                <a:cs typeface="PMingLiU"/>
              </a:rPr>
              <a:t>somebody  </a:t>
            </a:r>
            <a:r>
              <a:rPr sz="731" spc="20" dirty="0">
                <a:latin typeface="PMingLiU"/>
                <a:cs typeface="PMingLiU"/>
              </a:rPr>
              <a:t>invites </a:t>
            </a:r>
            <a:r>
              <a:rPr sz="731" spc="27" dirty="0">
                <a:latin typeface="PMingLiU"/>
                <a:cs typeface="PMingLiU"/>
              </a:rPr>
              <a:t>you </a:t>
            </a:r>
            <a:r>
              <a:rPr sz="731" spc="33" dirty="0">
                <a:latin typeface="PMingLiU"/>
                <a:cs typeface="PMingLiU"/>
              </a:rPr>
              <a:t>to</a:t>
            </a:r>
            <a:r>
              <a:rPr sz="731" spc="-13" dirty="0">
                <a:latin typeface="PMingLiU"/>
                <a:cs typeface="PMingLiU"/>
              </a:rPr>
              <a:t> </a:t>
            </a:r>
            <a:r>
              <a:rPr sz="731" spc="-27" dirty="0">
                <a:latin typeface="PMingLiU"/>
                <a:cs typeface="PMingLiU"/>
              </a:rPr>
              <a:t>dinner.”</a:t>
            </a:r>
            <a:endParaRPr sz="731">
              <a:latin typeface="PMingLiU"/>
              <a:cs typeface="PMingLiU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85490" y="3494646"/>
            <a:ext cx="3198759" cy="1422552"/>
          </a:xfrm>
          <a:prstGeom prst="rect">
            <a:avLst/>
          </a:prstGeom>
        </p:spPr>
        <p:txBody>
          <a:bodyPr vert="horz" wrap="square" lIns="0" tIns="18144" rIns="0" bIns="0" rtlCol="0">
            <a:spAutoFit/>
          </a:bodyPr>
          <a:lstStyle/>
          <a:p>
            <a:pPr marL="223637" marR="39664" indent="119414">
              <a:lnSpc>
                <a:spcPts val="817"/>
              </a:lnSpc>
              <a:spcBef>
                <a:spcPts val="143"/>
              </a:spcBef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17" dirty="0">
                <a:latin typeface="PMingLiU"/>
                <a:cs typeface="PMingLiU"/>
              </a:rPr>
              <a:t>castle </a:t>
            </a:r>
            <a:r>
              <a:rPr sz="731" spc="23" dirty="0">
                <a:latin typeface="PMingLiU"/>
                <a:cs typeface="PMingLiU"/>
              </a:rPr>
              <a:t>wore beautiful, </a:t>
            </a:r>
            <a:r>
              <a:rPr sz="731" spc="20" dirty="0">
                <a:latin typeface="PMingLiU"/>
                <a:cs typeface="PMingLiU"/>
              </a:rPr>
              <a:t>expensive clothes, </a:t>
            </a:r>
            <a:r>
              <a:rPr sz="731" spc="37" dirty="0">
                <a:latin typeface="PMingLiU"/>
                <a:cs typeface="PMingLiU"/>
              </a:rPr>
              <a:t>but the </a:t>
            </a:r>
            <a:r>
              <a:rPr sz="731" spc="20" dirty="0">
                <a:latin typeface="PMingLiU"/>
                <a:cs typeface="PMingLiU"/>
              </a:rPr>
              <a:t>smell  </a:t>
            </a: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7" dirty="0">
                <a:latin typeface="PMingLiU"/>
                <a:cs typeface="PMingLiU"/>
              </a:rPr>
              <a:t>bad. I </a:t>
            </a:r>
            <a:r>
              <a:rPr sz="731" spc="40" dirty="0">
                <a:latin typeface="PMingLiU"/>
                <a:cs typeface="PMingLiU"/>
              </a:rPr>
              <a:t>thought </a:t>
            </a:r>
            <a:r>
              <a:rPr sz="731" spc="17" dirty="0">
                <a:latin typeface="PMingLiU"/>
                <a:cs typeface="PMingLiU"/>
              </a:rPr>
              <a:t>all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33" dirty="0">
                <a:latin typeface="PMingLiU"/>
                <a:cs typeface="PMingLiU"/>
              </a:rPr>
              <a:t>needed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33" dirty="0">
                <a:latin typeface="PMingLiU"/>
                <a:cs typeface="PMingLiU"/>
              </a:rPr>
              <a:t>bath. </a:t>
            </a:r>
            <a:r>
              <a:rPr sz="731" spc="20" dirty="0">
                <a:latin typeface="PMingLiU"/>
                <a:cs typeface="PMingLiU"/>
              </a:rPr>
              <a:t>But </a:t>
            </a: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50" dirty="0">
                <a:latin typeface="PMingLiU"/>
                <a:cs typeface="PMingLiU"/>
              </a:rPr>
              <a:t>no  </a:t>
            </a:r>
            <a:r>
              <a:rPr sz="731" spc="43" dirty="0">
                <a:latin typeface="PMingLiU"/>
                <a:cs typeface="PMingLiU"/>
              </a:rPr>
              <a:t>bathroom </a:t>
            </a:r>
            <a:r>
              <a:rPr sz="731" spc="50" dirty="0">
                <a:latin typeface="PMingLiU"/>
                <a:cs typeface="PMingLiU"/>
              </a:rPr>
              <a:t>and no </a:t>
            </a:r>
            <a:r>
              <a:rPr sz="731" spc="20" dirty="0">
                <a:latin typeface="PMingLiU"/>
                <a:cs typeface="PMingLiU"/>
              </a:rPr>
              <a:t>toilet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93" dirty="0">
                <a:latin typeface="PMingLiU"/>
                <a:cs typeface="PMingLiU"/>
              </a:rPr>
              <a:t> </a:t>
            </a:r>
            <a:r>
              <a:rPr sz="731" spc="10" dirty="0">
                <a:latin typeface="PMingLiU"/>
                <a:cs typeface="PMingLiU"/>
              </a:rPr>
              <a:t>castle!</a:t>
            </a:r>
            <a:endParaRPr sz="731">
              <a:latin typeface="PMingLiU"/>
              <a:cs typeface="PMingLiU"/>
            </a:endParaRPr>
          </a:p>
          <a:p>
            <a:pPr marL="343051">
              <a:lnSpc>
                <a:spcPts val="771"/>
              </a:lnSpc>
            </a:pPr>
            <a:r>
              <a:rPr sz="731" spc="23" dirty="0">
                <a:latin typeface="PMingLiU"/>
                <a:cs typeface="PMingLiU"/>
              </a:rPr>
              <a:t>At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17" dirty="0">
                <a:latin typeface="PMingLiU"/>
                <a:cs typeface="PMingLiU"/>
              </a:rPr>
              <a:t>feast </a:t>
            </a:r>
            <a:r>
              <a:rPr sz="731" spc="27" dirty="0">
                <a:latin typeface="PMingLiU"/>
                <a:cs typeface="PMingLiU"/>
              </a:rPr>
              <a:t>I </a:t>
            </a:r>
            <a:r>
              <a:rPr sz="731" spc="43" dirty="0">
                <a:latin typeface="PMingLiU"/>
                <a:cs typeface="PMingLiU"/>
              </a:rPr>
              <a:t>had </a:t>
            </a:r>
            <a:r>
              <a:rPr sz="731" spc="33" dirty="0">
                <a:latin typeface="PMingLiU"/>
                <a:cs typeface="PMingLiU"/>
              </a:rPr>
              <a:t>to </a:t>
            </a:r>
            <a:r>
              <a:rPr sz="731" spc="40" dirty="0">
                <a:latin typeface="PMingLiU"/>
                <a:cs typeface="PMingLiU"/>
              </a:rPr>
              <a:t>stand behind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-37" dirty="0">
                <a:latin typeface="PMingLiU"/>
                <a:cs typeface="PMingLiU"/>
              </a:rPr>
              <a:t>countess’s </a:t>
            </a:r>
            <a:r>
              <a:rPr sz="731" spc="33" dirty="0">
                <a:latin typeface="PMingLiU"/>
                <a:cs typeface="PMingLiU"/>
              </a:rPr>
              <a:t>chair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20" dirty="0">
                <a:latin typeface="PMingLiU"/>
                <a:cs typeface="PMingLiU"/>
              </a:rPr>
              <a:t>serve </a:t>
            </a:r>
            <a:r>
              <a:rPr sz="731" spc="17" dirty="0">
                <a:latin typeface="PMingLiU"/>
                <a:cs typeface="PMingLiU"/>
              </a:rPr>
              <a:t>her.</a:t>
            </a:r>
            <a:r>
              <a:rPr sz="731" spc="-76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All</a:t>
            </a:r>
            <a:endParaRPr sz="731">
              <a:latin typeface="PMingLiU"/>
              <a:cs typeface="PMingLiU"/>
            </a:endParaRPr>
          </a:p>
          <a:p>
            <a:pPr marL="223216" marR="3376">
              <a:lnSpc>
                <a:spcPts val="817"/>
              </a:lnSpc>
              <a:spcBef>
                <a:spcPts val="47"/>
              </a:spcBef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17" dirty="0">
                <a:latin typeface="PMingLiU"/>
                <a:cs typeface="PMingLiU"/>
              </a:rPr>
              <a:t>plates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3" dirty="0">
                <a:latin typeface="PMingLiU"/>
                <a:cs typeface="PMingLiU"/>
              </a:rPr>
              <a:t>cups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43" dirty="0">
                <a:latin typeface="PMingLiU"/>
                <a:cs typeface="PMingLiU"/>
              </a:rPr>
              <a:t>made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7" dirty="0">
                <a:latin typeface="PMingLiU"/>
                <a:cs typeface="PMingLiU"/>
              </a:rPr>
              <a:t>silver</a:t>
            </a:r>
            <a:r>
              <a:rPr sz="698" spc="10" baseline="31746" dirty="0">
                <a:latin typeface="PMingLiU"/>
                <a:cs typeface="PMingLiU"/>
              </a:rPr>
              <a:t>*</a:t>
            </a:r>
            <a:r>
              <a:rPr sz="731" spc="7" dirty="0">
                <a:latin typeface="PMingLiU"/>
                <a:cs typeface="PMingLiU"/>
              </a:rPr>
              <a:t>,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food looked </a:t>
            </a:r>
            <a:r>
              <a:rPr sz="731" spc="17" dirty="0">
                <a:latin typeface="PMingLiU"/>
                <a:cs typeface="PMingLiU"/>
              </a:rPr>
              <a:t>tasty. </a:t>
            </a:r>
            <a:r>
              <a:rPr sz="731" spc="20" dirty="0">
                <a:latin typeface="PMingLiU"/>
                <a:cs typeface="PMingLiU"/>
              </a:rPr>
              <a:t>But </a:t>
            </a:r>
            <a:r>
              <a:rPr sz="731" spc="27" dirty="0">
                <a:latin typeface="PMingLiU"/>
                <a:cs typeface="PMingLiU"/>
              </a:rPr>
              <a:t>I  </a:t>
            </a:r>
            <a:r>
              <a:rPr sz="731" spc="-60" dirty="0">
                <a:latin typeface="PMingLiU"/>
                <a:cs typeface="PMingLiU"/>
              </a:rPr>
              <a:t>didn’t </a:t>
            </a:r>
            <a:r>
              <a:rPr sz="731" spc="17" dirty="0">
                <a:latin typeface="PMingLiU"/>
                <a:cs typeface="PMingLiU"/>
              </a:rPr>
              <a:t>like </a:t>
            </a:r>
            <a:r>
              <a:rPr sz="731" spc="-56" dirty="0">
                <a:latin typeface="PMingLiU"/>
                <a:cs typeface="PMingLiU"/>
              </a:rPr>
              <a:t>people’s </a:t>
            </a:r>
            <a:r>
              <a:rPr sz="731" spc="40" dirty="0">
                <a:latin typeface="PMingLiU"/>
                <a:cs typeface="PMingLiU"/>
              </a:rPr>
              <a:t>manners. </a:t>
            </a:r>
            <a:r>
              <a:rPr sz="731" spc="27" dirty="0">
                <a:latin typeface="PMingLiU"/>
                <a:cs typeface="PMingLiU"/>
              </a:rPr>
              <a:t>They </a:t>
            </a:r>
            <a:r>
              <a:rPr sz="731" spc="20" dirty="0">
                <a:latin typeface="PMingLiU"/>
                <a:cs typeface="PMingLiU"/>
              </a:rPr>
              <a:t>ate </a:t>
            </a:r>
            <a:r>
              <a:rPr sz="731" spc="37" dirty="0">
                <a:latin typeface="PMingLiU"/>
                <a:cs typeface="PMingLiU"/>
              </a:rPr>
              <a:t>with </a:t>
            </a:r>
            <a:r>
              <a:rPr sz="731" spc="33" dirty="0">
                <a:latin typeface="PMingLiU"/>
                <a:cs typeface="PMingLiU"/>
              </a:rPr>
              <a:t>their </a:t>
            </a:r>
            <a:r>
              <a:rPr sz="731" spc="43" dirty="0">
                <a:latin typeface="PMingLiU"/>
                <a:cs typeface="PMingLiU"/>
              </a:rPr>
              <a:t>hands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threw </a:t>
            </a:r>
            <a:r>
              <a:rPr sz="731" spc="33" dirty="0">
                <a:latin typeface="PMingLiU"/>
                <a:cs typeface="PMingLiU"/>
              </a:rPr>
              <a:t>bones </a:t>
            </a:r>
            <a:r>
              <a:rPr sz="731" spc="50" dirty="0">
                <a:latin typeface="PMingLiU"/>
                <a:cs typeface="PMingLiU"/>
              </a:rPr>
              <a:t>on 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10" dirty="0">
                <a:latin typeface="PMingLiU"/>
                <a:cs typeface="PMingLiU"/>
              </a:rPr>
              <a:t>floor</a:t>
            </a:r>
            <a:r>
              <a:rPr sz="698" spc="15" baseline="31746" dirty="0">
                <a:latin typeface="PMingLiU"/>
                <a:cs typeface="PMingLiU"/>
              </a:rPr>
              <a:t>**</a:t>
            </a:r>
            <a:r>
              <a:rPr sz="731" spc="10" dirty="0">
                <a:latin typeface="PMingLiU"/>
                <a:cs typeface="PMingLiU"/>
              </a:rPr>
              <a:t>. </a:t>
            </a:r>
            <a:r>
              <a:rPr sz="731" spc="33" dirty="0">
                <a:latin typeface="PMingLiU"/>
                <a:cs typeface="PMingLiU"/>
              </a:rPr>
              <a:t>Their </a:t>
            </a:r>
            <a:r>
              <a:rPr sz="731" spc="43" dirty="0">
                <a:latin typeface="PMingLiU"/>
                <a:cs typeface="PMingLiU"/>
              </a:rPr>
              <a:t>hands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40" dirty="0">
                <a:latin typeface="PMingLiU"/>
                <a:cs typeface="PMingLiU"/>
              </a:rPr>
              <a:t>dirty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3" dirty="0">
                <a:latin typeface="PMingLiU"/>
                <a:cs typeface="PMingLiU"/>
              </a:rPr>
              <a:t>their teeth </a:t>
            </a:r>
            <a:r>
              <a:rPr sz="731" spc="17" dirty="0">
                <a:latin typeface="PMingLiU"/>
                <a:cs typeface="PMingLiU"/>
              </a:rPr>
              <a:t>were black, </a:t>
            </a:r>
            <a:r>
              <a:rPr sz="731" spc="23" dirty="0">
                <a:latin typeface="PMingLiU"/>
                <a:cs typeface="PMingLiU"/>
              </a:rPr>
              <a:t>because </a:t>
            </a:r>
            <a:r>
              <a:rPr sz="731" spc="33" dirty="0">
                <a:latin typeface="PMingLiU"/>
                <a:cs typeface="PMingLiU"/>
              </a:rPr>
              <a:t>they  </a:t>
            </a:r>
            <a:r>
              <a:rPr sz="731" spc="20" dirty="0">
                <a:latin typeface="PMingLiU"/>
                <a:cs typeface="PMingLiU"/>
              </a:rPr>
              <a:t>ate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lot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17" dirty="0">
                <a:latin typeface="PMingLiU"/>
                <a:cs typeface="PMingLiU"/>
              </a:rPr>
              <a:t>sugar.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40" dirty="0">
                <a:latin typeface="PMingLiU"/>
                <a:cs typeface="PMingLiU"/>
              </a:rPr>
              <a:t>Queen </a:t>
            </a:r>
            <a:r>
              <a:rPr sz="731" spc="-60" dirty="0">
                <a:latin typeface="PMingLiU"/>
                <a:cs typeface="PMingLiU"/>
              </a:rPr>
              <a:t>didn’t  </a:t>
            </a:r>
            <a:r>
              <a:rPr sz="731" spc="20" dirty="0">
                <a:latin typeface="PMingLiU"/>
                <a:cs typeface="PMingLiU"/>
              </a:rPr>
              <a:t>smile, </a:t>
            </a:r>
            <a:r>
              <a:rPr sz="731" spc="23" dirty="0">
                <a:latin typeface="PMingLiU"/>
                <a:cs typeface="PMingLiU"/>
              </a:rPr>
              <a:t>because </a:t>
            </a:r>
            <a:r>
              <a:rPr sz="731" spc="37" dirty="0">
                <a:latin typeface="PMingLiU"/>
                <a:cs typeface="PMingLiU"/>
              </a:rPr>
              <a:t>her </a:t>
            </a:r>
            <a:r>
              <a:rPr sz="731" spc="33" dirty="0">
                <a:latin typeface="PMingLiU"/>
                <a:cs typeface="PMingLiU"/>
              </a:rPr>
              <a:t>teeth </a:t>
            </a:r>
            <a:r>
              <a:rPr sz="731" spc="17" dirty="0">
                <a:latin typeface="PMingLiU"/>
                <a:cs typeface="PMingLiU"/>
              </a:rPr>
              <a:t>were black</a:t>
            </a:r>
            <a:r>
              <a:rPr sz="731" spc="-83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too.</a:t>
            </a:r>
            <a:endParaRPr sz="731">
              <a:latin typeface="PMingLiU"/>
              <a:cs typeface="PMingLiU"/>
            </a:endParaRPr>
          </a:p>
          <a:p>
            <a:pPr>
              <a:spcBef>
                <a:spcPts val="3"/>
              </a:spcBef>
            </a:pPr>
            <a:endParaRPr sz="1130">
              <a:latin typeface="Times New Roman"/>
              <a:cs typeface="Times New Roman"/>
            </a:endParaRPr>
          </a:p>
          <a:p>
            <a:pPr marL="247267"/>
            <a:r>
              <a:rPr sz="698" spc="-35" baseline="31746" dirty="0">
                <a:latin typeface="PMingLiU"/>
                <a:cs typeface="PMingLiU"/>
              </a:rPr>
              <a:t>* </a:t>
            </a:r>
            <a:r>
              <a:rPr sz="698" spc="104" baseline="31746" dirty="0">
                <a:latin typeface="PMingLiU"/>
                <a:cs typeface="PMingLiU"/>
              </a:rPr>
              <a:t> </a:t>
            </a:r>
            <a:r>
              <a:rPr sz="665" spc="-316" dirty="0">
                <a:latin typeface="PMingLiU"/>
                <a:cs typeface="PMingLiU"/>
              </a:rPr>
              <a:t>сделаны</a:t>
            </a:r>
            <a:r>
              <a:rPr sz="665" spc="7" dirty="0">
                <a:latin typeface="PMingLiU"/>
                <a:cs typeface="PMingLiU"/>
              </a:rPr>
              <a:t> </a:t>
            </a:r>
            <a:r>
              <a:rPr sz="665" spc="-332" dirty="0">
                <a:latin typeface="PMingLiU"/>
                <a:cs typeface="PMingLiU"/>
              </a:rPr>
              <a:t>из</a:t>
            </a:r>
            <a:r>
              <a:rPr sz="665" spc="-47" dirty="0">
                <a:latin typeface="PMingLiU"/>
                <a:cs typeface="PMingLiU"/>
              </a:rPr>
              <a:t> </a:t>
            </a:r>
            <a:r>
              <a:rPr sz="665" spc="-342" dirty="0">
                <a:latin typeface="PMingLiU"/>
                <a:cs typeface="PMingLiU"/>
              </a:rPr>
              <a:t>серебра</a:t>
            </a:r>
            <a:endParaRPr sz="665">
              <a:latin typeface="PMingLiU"/>
              <a:cs typeface="PMingLiU"/>
            </a:endParaRPr>
          </a:p>
          <a:p>
            <a:pPr marL="223637"/>
            <a:r>
              <a:rPr sz="698" spc="-40" baseline="31746" dirty="0">
                <a:latin typeface="PMingLiU"/>
                <a:cs typeface="PMingLiU"/>
              </a:rPr>
              <a:t>**   </a:t>
            </a:r>
            <a:r>
              <a:rPr sz="665" spc="-319" dirty="0">
                <a:latin typeface="PMingLiU"/>
                <a:cs typeface="PMingLiU"/>
              </a:rPr>
              <a:t>бросали</a:t>
            </a:r>
            <a:r>
              <a:rPr sz="665" spc="7" dirty="0">
                <a:latin typeface="PMingLiU"/>
                <a:cs typeface="PMingLiU"/>
              </a:rPr>
              <a:t> </a:t>
            </a:r>
            <a:r>
              <a:rPr sz="665" spc="-329" dirty="0">
                <a:latin typeface="PMingLiU"/>
                <a:cs typeface="PMingLiU"/>
              </a:rPr>
              <a:t>кости</a:t>
            </a:r>
            <a:r>
              <a:rPr sz="665" spc="7" dirty="0">
                <a:latin typeface="PMingLiU"/>
                <a:cs typeface="PMingLiU"/>
              </a:rPr>
              <a:t> </a:t>
            </a:r>
            <a:r>
              <a:rPr sz="665" spc="-322" dirty="0">
                <a:latin typeface="PMingLiU"/>
                <a:cs typeface="PMingLiU"/>
              </a:rPr>
              <a:t>на</a:t>
            </a:r>
            <a:r>
              <a:rPr sz="665" spc="-33" dirty="0">
                <a:latin typeface="PMingLiU"/>
                <a:cs typeface="PMingLiU"/>
              </a:rPr>
              <a:t> </a:t>
            </a:r>
            <a:r>
              <a:rPr sz="665" spc="-312" dirty="0">
                <a:latin typeface="PMingLiU"/>
                <a:cs typeface="PMingLiU"/>
              </a:rPr>
              <a:t>пол</a:t>
            </a:r>
            <a:endParaRPr sz="665">
              <a:latin typeface="PMingLiU"/>
              <a:cs typeface="PMingLiU"/>
            </a:endParaRPr>
          </a:p>
          <a:p>
            <a:pPr marL="8439">
              <a:spcBef>
                <a:spcPts val="781"/>
              </a:spcBef>
            </a:pPr>
            <a:r>
              <a:rPr sz="897" spc="29" baseline="3086" dirty="0">
                <a:latin typeface="Calibri"/>
                <a:cs typeface="Calibri"/>
              </a:rPr>
              <a:t>218    </a:t>
            </a:r>
            <a:r>
              <a:rPr sz="665" dirty="0">
                <a:latin typeface="Arial Narrow"/>
                <a:cs typeface="Arial Narrow"/>
              </a:rPr>
              <a:t>Unit </a:t>
            </a:r>
            <a:r>
              <a:rPr sz="665" spc="20" dirty="0">
                <a:latin typeface="Arial Narrow"/>
                <a:cs typeface="Arial Narrow"/>
              </a:rPr>
              <a:t>11  </a:t>
            </a:r>
            <a:r>
              <a:rPr sz="665" spc="-13" dirty="0">
                <a:latin typeface="Arial Narrow"/>
                <a:cs typeface="Arial Narrow"/>
              </a:rPr>
              <a:t>Lesson</a:t>
            </a:r>
            <a:r>
              <a:rPr sz="665" spc="40" dirty="0">
                <a:latin typeface="Arial Narrow"/>
                <a:cs typeface="Arial Narrow"/>
              </a:rPr>
              <a:t> </a:t>
            </a:r>
            <a:r>
              <a:rPr sz="665" spc="66" dirty="0">
                <a:latin typeface="Arial Narrow"/>
                <a:cs typeface="Arial Narrow"/>
              </a:rPr>
              <a:t>5</a:t>
            </a:r>
            <a:endParaRPr sz="665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60595" y="2211410"/>
            <a:ext cx="1600442" cy="11974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6" name="object 6"/>
          <p:cNvSpPr/>
          <p:nvPr/>
        </p:nvSpPr>
        <p:spPr>
          <a:xfrm>
            <a:off x="4635292" y="2280195"/>
            <a:ext cx="1564155" cy="10881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pic>
        <p:nvPicPr>
          <p:cNvPr id="7" name="Picture 3" descr="V:\pubs_new\Oblogki wse\HappyEng.ru\6 class\RGB_JPEG\HEru6SB_oblFGOS.jpg">
            <a:extLst>
              <a:ext uri="{FF2B5EF4-FFF2-40B4-BE49-F238E27FC236}">
                <a16:creationId xmlns:a16="http://schemas.microsoft.com/office/drawing/2014/main" id="{ECC81CF7-902B-B344-A8BC-6CCA5BBC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771550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18102" y="4807248"/>
            <a:ext cx="137554" cy="100534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6"/>
              </a:spcBef>
            </a:pPr>
            <a:r>
              <a:rPr sz="598" spc="7" dirty="0">
                <a:latin typeface="Calibri"/>
                <a:cs typeface="Calibri"/>
              </a:rPr>
              <a:t>2</a:t>
            </a:r>
            <a:r>
              <a:rPr sz="598" spc="3" dirty="0">
                <a:latin typeface="Calibri"/>
                <a:cs typeface="Calibri"/>
              </a:rPr>
              <a:t>19</a:t>
            </a:r>
            <a:endParaRPr sz="598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8709" y="4796588"/>
            <a:ext cx="586924" cy="110857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6"/>
              </a:spcBef>
            </a:pPr>
            <a:r>
              <a:rPr sz="665" dirty="0">
                <a:latin typeface="Arial Narrow"/>
                <a:cs typeface="Arial Narrow"/>
              </a:rPr>
              <a:t>Unit </a:t>
            </a:r>
            <a:r>
              <a:rPr sz="665" spc="20" dirty="0">
                <a:latin typeface="Arial Narrow"/>
                <a:cs typeface="Arial Narrow"/>
              </a:rPr>
              <a:t>11  </a:t>
            </a:r>
            <a:r>
              <a:rPr sz="665" spc="-13" dirty="0">
                <a:latin typeface="Arial Narrow"/>
                <a:cs typeface="Arial Narrow"/>
              </a:rPr>
              <a:t>Lesson</a:t>
            </a:r>
            <a:r>
              <a:rPr sz="665" spc="50" dirty="0">
                <a:latin typeface="Arial Narrow"/>
                <a:cs typeface="Arial Narrow"/>
              </a:rPr>
              <a:t> </a:t>
            </a:r>
            <a:r>
              <a:rPr sz="665" spc="66" dirty="0">
                <a:latin typeface="Arial Narrow"/>
                <a:cs typeface="Arial Narrow"/>
              </a:rPr>
              <a:t>5</a:t>
            </a:r>
            <a:endParaRPr sz="665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46477" y="2127003"/>
            <a:ext cx="189005" cy="133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5" name="object 5"/>
          <p:cNvSpPr txBox="1"/>
          <p:nvPr/>
        </p:nvSpPr>
        <p:spPr>
          <a:xfrm>
            <a:off x="3153204" y="3661907"/>
            <a:ext cx="1702545" cy="1034443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03802" indent="-95362">
              <a:lnSpc>
                <a:spcPts val="847"/>
              </a:lnSpc>
              <a:spcBef>
                <a:spcPts val="66"/>
              </a:spcBef>
              <a:buAutoNum type="arabicPeriod"/>
              <a:tabLst>
                <a:tab pos="104224" algn="l"/>
              </a:tabLst>
            </a:pPr>
            <a:r>
              <a:rPr sz="731" spc="17" dirty="0">
                <a:latin typeface="PMingLiU"/>
                <a:cs typeface="PMingLiU"/>
              </a:rPr>
              <a:t>People (wear) </a:t>
            </a:r>
            <a:r>
              <a:rPr sz="731" spc="27" dirty="0">
                <a:latin typeface="PMingLiU"/>
                <a:cs typeface="PMingLiU"/>
              </a:rPr>
              <a:t>beautiful</a:t>
            </a:r>
            <a:r>
              <a:rPr sz="731" spc="50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clothes.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23" dirty="0">
                <a:latin typeface="PMingLiU"/>
                <a:cs typeface="PMingLiU"/>
              </a:rPr>
              <a:t>Rob (have </a:t>
            </a:r>
            <a:r>
              <a:rPr sz="731" spc="17" dirty="0">
                <a:latin typeface="PMingLiU"/>
                <a:cs typeface="PMingLiU"/>
              </a:rPr>
              <a:t>to) </a:t>
            </a:r>
            <a:r>
              <a:rPr sz="731" spc="20" dirty="0">
                <a:latin typeface="PMingLiU"/>
                <a:cs typeface="PMingLiU"/>
              </a:rPr>
              <a:t>serve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3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countess.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23" dirty="0">
                <a:latin typeface="PMingLiU"/>
                <a:cs typeface="PMingLiU"/>
              </a:rPr>
              <a:t>Rob </a:t>
            </a:r>
            <a:r>
              <a:rPr sz="731" dirty="0">
                <a:latin typeface="PMingLiU"/>
                <a:cs typeface="PMingLiU"/>
              </a:rPr>
              <a:t>(see)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lot </a:t>
            </a:r>
            <a:r>
              <a:rPr sz="731" spc="10" dirty="0">
                <a:latin typeface="PMingLiU"/>
                <a:cs typeface="PMingLiU"/>
              </a:rPr>
              <a:t>of</a:t>
            </a:r>
            <a:r>
              <a:rPr sz="731" spc="-3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beggars.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17" dirty="0">
                <a:latin typeface="PMingLiU"/>
                <a:cs typeface="PMingLiU"/>
              </a:rPr>
              <a:t>People </a:t>
            </a:r>
            <a:r>
              <a:rPr sz="731" spc="20" dirty="0">
                <a:latin typeface="PMingLiU"/>
                <a:cs typeface="PMingLiU"/>
              </a:rPr>
              <a:t>(can) </a:t>
            </a:r>
            <a:r>
              <a:rPr sz="731" spc="27" dirty="0">
                <a:latin typeface="PMingLiU"/>
                <a:cs typeface="PMingLiU"/>
              </a:rPr>
              <a:t>buy </a:t>
            </a:r>
            <a:r>
              <a:rPr sz="731" spc="33" dirty="0">
                <a:latin typeface="PMingLiU"/>
                <a:cs typeface="PMingLiU"/>
              </a:rPr>
              <a:t>everything</a:t>
            </a:r>
            <a:r>
              <a:rPr sz="731" spc="-7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there.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23" dirty="0">
                <a:latin typeface="PMingLiU"/>
                <a:cs typeface="PMingLiU"/>
              </a:rPr>
              <a:t>Rob </a:t>
            </a:r>
            <a:r>
              <a:rPr sz="731" spc="17" dirty="0">
                <a:latin typeface="PMingLiU"/>
                <a:cs typeface="PMingLiU"/>
              </a:rPr>
              <a:t>(like)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27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furniture.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7" dirty="0">
                <a:latin typeface="PMingLiU"/>
                <a:cs typeface="PMingLiU"/>
              </a:rPr>
              <a:t>(give) </a:t>
            </a:r>
            <a:r>
              <a:rPr sz="731" spc="23" dirty="0">
                <a:latin typeface="PMingLiU"/>
                <a:cs typeface="PMingLiU"/>
              </a:rPr>
              <a:t>Rob a</a:t>
            </a:r>
            <a:r>
              <a:rPr sz="731" spc="-20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spoon.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food </a:t>
            </a:r>
            <a:r>
              <a:rPr sz="731" spc="23" dirty="0">
                <a:latin typeface="PMingLiU"/>
                <a:cs typeface="PMingLiU"/>
              </a:rPr>
              <a:t>(look)</a:t>
            </a:r>
            <a:r>
              <a:rPr sz="731" spc="-43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great.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countess </a:t>
            </a:r>
            <a:r>
              <a:rPr sz="731" spc="7" dirty="0">
                <a:latin typeface="PMingLiU"/>
                <a:cs typeface="PMingLiU"/>
              </a:rPr>
              <a:t>(tell) </a:t>
            </a:r>
            <a:r>
              <a:rPr sz="731" spc="23" dirty="0">
                <a:latin typeface="PMingLiU"/>
                <a:cs typeface="PMingLiU"/>
              </a:rPr>
              <a:t>Rob </a:t>
            </a:r>
            <a:r>
              <a:rPr sz="731" spc="33" dirty="0">
                <a:latin typeface="PMingLiU"/>
                <a:cs typeface="PMingLiU"/>
              </a:rPr>
              <a:t>to</a:t>
            </a:r>
            <a:r>
              <a:rPr sz="731" spc="-13" dirty="0">
                <a:latin typeface="PMingLiU"/>
                <a:cs typeface="PMingLiU"/>
              </a:rPr>
              <a:t> </a:t>
            </a:r>
            <a:r>
              <a:rPr sz="731" spc="3" dirty="0">
                <a:latin typeface="PMingLiU"/>
                <a:cs typeface="PMingLiU"/>
              </a:rPr>
              <a:t>leave.</a:t>
            </a:r>
            <a:endParaRPr sz="731">
              <a:latin typeface="PMingLiU"/>
              <a:cs typeface="PMingLiU"/>
            </a:endParaRPr>
          </a:p>
          <a:p>
            <a:pPr marL="103802" marR="3376" indent="-95362">
              <a:lnSpc>
                <a:spcPts val="817"/>
              </a:lnSpc>
              <a:spcBef>
                <a:spcPts val="47"/>
              </a:spcBef>
              <a:buAutoNum type="arabicPeriod"/>
              <a:tabLst>
                <a:tab pos="104224" algn="l"/>
              </a:tabLst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40" dirty="0">
                <a:latin typeface="PMingLiU"/>
                <a:cs typeface="PMingLiU"/>
              </a:rPr>
              <a:t>Queen </a:t>
            </a:r>
            <a:r>
              <a:rPr sz="731" spc="33" dirty="0">
                <a:latin typeface="PMingLiU"/>
                <a:cs typeface="PMingLiU"/>
              </a:rPr>
              <a:t>(not </a:t>
            </a:r>
            <a:r>
              <a:rPr sz="731" spc="17" dirty="0">
                <a:latin typeface="PMingLiU"/>
                <a:cs typeface="PMingLiU"/>
              </a:rPr>
              <a:t>smile) </a:t>
            </a:r>
            <a:r>
              <a:rPr sz="731" spc="23" dirty="0">
                <a:latin typeface="PMingLiU"/>
                <a:cs typeface="PMingLiU"/>
              </a:rPr>
              <a:t>because </a:t>
            </a:r>
            <a:r>
              <a:rPr sz="731" spc="37" dirty="0">
                <a:latin typeface="PMingLiU"/>
                <a:cs typeface="PMingLiU"/>
              </a:rPr>
              <a:t>her</a:t>
            </a:r>
            <a:r>
              <a:rPr sz="731" spc="-47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teeth  </a:t>
            </a:r>
            <a:r>
              <a:rPr sz="731" spc="17" dirty="0">
                <a:latin typeface="PMingLiU"/>
                <a:cs typeface="PMingLiU"/>
              </a:rPr>
              <a:t>(be)</a:t>
            </a:r>
            <a:r>
              <a:rPr sz="731" spc="-27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black.</a:t>
            </a:r>
            <a:endParaRPr sz="731">
              <a:latin typeface="PMingLiU"/>
              <a:cs typeface="PMingLiU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69155" y="2422804"/>
            <a:ext cx="1113924" cy="1044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7" name="object 7"/>
          <p:cNvSpPr/>
          <p:nvPr/>
        </p:nvSpPr>
        <p:spPr>
          <a:xfrm>
            <a:off x="4369151" y="2422804"/>
            <a:ext cx="1113933" cy="1044312"/>
          </a:xfrm>
          <a:custGeom>
            <a:avLst/>
            <a:gdLst/>
            <a:ahLst/>
            <a:cxnLst/>
            <a:rect l="l" t="t" r="r" b="b"/>
            <a:pathLst>
              <a:path w="1676400" h="1571625">
                <a:moveTo>
                  <a:pt x="838200" y="1571625"/>
                </a:moveTo>
                <a:lnTo>
                  <a:pt x="887450" y="1570291"/>
                </a:lnTo>
                <a:lnTo>
                  <a:pt x="935952" y="1566338"/>
                </a:lnTo>
                <a:lnTo>
                  <a:pt x="983625" y="1559840"/>
                </a:lnTo>
                <a:lnTo>
                  <a:pt x="1030392" y="1550871"/>
                </a:lnTo>
                <a:lnTo>
                  <a:pt x="1076173" y="1539504"/>
                </a:lnTo>
                <a:lnTo>
                  <a:pt x="1120891" y="1525813"/>
                </a:lnTo>
                <a:lnTo>
                  <a:pt x="1164466" y="1509872"/>
                </a:lnTo>
                <a:lnTo>
                  <a:pt x="1206820" y="1491754"/>
                </a:lnTo>
                <a:lnTo>
                  <a:pt x="1247874" y="1471534"/>
                </a:lnTo>
                <a:lnTo>
                  <a:pt x="1287550" y="1449284"/>
                </a:lnTo>
                <a:lnTo>
                  <a:pt x="1325769" y="1425079"/>
                </a:lnTo>
                <a:lnTo>
                  <a:pt x="1362452" y="1398992"/>
                </a:lnTo>
                <a:lnTo>
                  <a:pt x="1397521" y="1371097"/>
                </a:lnTo>
                <a:lnTo>
                  <a:pt x="1430897" y="1341467"/>
                </a:lnTo>
                <a:lnTo>
                  <a:pt x="1462502" y="1310177"/>
                </a:lnTo>
                <a:lnTo>
                  <a:pt x="1492257" y="1277300"/>
                </a:lnTo>
                <a:lnTo>
                  <a:pt x="1520083" y="1242909"/>
                </a:lnTo>
                <a:lnTo>
                  <a:pt x="1545902" y="1207079"/>
                </a:lnTo>
                <a:lnTo>
                  <a:pt x="1569636" y="1169883"/>
                </a:lnTo>
                <a:lnTo>
                  <a:pt x="1591204" y="1131395"/>
                </a:lnTo>
                <a:lnTo>
                  <a:pt x="1610530" y="1091688"/>
                </a:lnTo>
                <a:lnTo>
                  <a:pt x="1627534" y="1050836"/>
                </a:lnTo>
                <a:lnTo>
                  <a:pt x="1642137" y="1008913"/>
                </a:lnTo>
                <a:lnTo>
                  <a:pt x="1654262" y="965993"/>
                </a:lnTo>
                <a:lnTo>
                  <a:pt x="1663829" y="922149"/>
                </a:lnTo>
                <a:lnTo>
                  <a:pt x="1670760" y="877455"/>
                </a:lnTo>
                <a:lnTo>
                  <a:pt x="1674977" y="831985"/>
                </a:lnTo>
                <a:lnTo>
                  <a:pt x="1676400" y="785812"/>
                </a:lnTo>
                <a:lnTo>
                  <a:pt x="1674977" y="739639"/>
                </a:lnTo>
                <a:lnTo>
                  <a:pt x="1670760" y="694169"/>
                </a:lnTo>
                <a:lnTo>
                  <a:pt x="1663829" y="649475"/>
                </a:lnTo>
                <a:lnTo>
                  <a:pt x="1654262" y="605631"/>
                </a:lnTo>
                <a:lnTo>
                  <a:pt x="1642137" y="562711"/>
                </a:lnTo>
                <a:lnTo>
                  <a:pt x="1627534" y="520788"/>
                </a:lnTo>
                <a:lnTo>
                  <a:pt x="1610530" y="479936"/>
                </a:lnTo>
                <a:lnTo>
                  <a:pt x="1591204" y="440229"/>
                </a:lnTo>
                <a:lnTo>
                  <a:pt x="1569636" y="401741"/>
                </a:lnTo>
                <a:lnTo>
                  <a:pt x="1545902" y="364545"/>
                </a:lnTo>
                <a:lnTo>
                  <a:pt x="1520083" y="328715"/>
                </a:lnTo>
                <a:lnTo>
                  <a:pt x="1492257" y="294324"/>
                </a:lnTo>
                <a:lnTo>
                  <a:pt x="1462502" y="261447"/>
                </a:lnTo>
                <a:lnTo>
                  <a:pt x="1430897" y="230157"/>
                </a:lnTo>
                <a:lnTo>
                  <a:pt x="1397521" y="200527"/>
                </a:lnTo>
                <a:lnTo>
                  <a:pt x="1362452" y="172632"/>
                </a:lnTo>
                <a:lnTo>
                  <a:pt x="1325769" y="146545"/>
                </a:lnTo>
                <a:lnTo>
                  <a:pt x="1287550" y="122340"/>
                </a:lnTo>
                <a:lnTo>
                  <a:pt x="1247874" y="100090"/>
                </a:lnTo>
                <a:lnTo>
                  <a:pt x="1206820" y="79870"/>
                </a:lnTo>
                <a:lnTo>
                  <a:pt x="1164466" y="61752"/>
                </a:lnTo>
                <a:lnTo>
                  <a:pt x="1120891" y="45811"/>
                </a:lnTo>
                <a:lnTo>
                  <a:pt x="1076173" y="32120"/>
                </a:lnTo>
                <a:lnTo>
                  <a:pt x="1030392" y="20753"/>
                </a:lnTo>
                <a:lnTo>
                  <a:pt x="983625" y="11784"/>
                </a:lnTo>
                <a:lnTo>
                  <a:pt x="935952" y="5286"/>
                </a:lnTo>
                <a:lnTo>
                  <a:pt x="887450" y="1333"/>
                </a:lnTo>
                <a:lnTo>
                  <a:pt x="838200" y="0"/>
                </a:lnTo>
                <a:lnTo>
                  <a:pt x="788949" y="1333"/>
                </a:lnTo>
                <a:lnTo>
                  <a:pt x="740447" y="5286"/>
                </a:lnTo>
                <a:lnTo>
                  <a:pt x="692774" y="11784"/>
                </a:lnTo>
                <a:lnTo>
                  <a:pt x="646007" y="20753"/>
                </a:lnTo>
                <a:lnTo>
                  <a:pt x="600226" y="32120"/>
                </a:lnTo>
                <a:lnTo>
                  <a:pt x="555508" y="45811"/>
                </a:lnTo>
                <a:lnTo>
                  <a:pt x="511933" y="61752"/>
                </a:lnTo>
                <a:lnTo>
                  <a:pt x="469579" y="79870"/>
                </a:lnTo>
                <a:lnTo>
                  <a:pt x="428525" y="100090"/>
                </a:lnTo>
                <a:lnTo>
                  <a:pt x="388849" y="122340"/>
                </a:lnTo>
                <a:lnTo>
                  <a:pt x="350630" y="146545"/>
                </a:lnTo>
                <a:lnTo>
                  <a:pt x="313947" y="172632"/>
                </a:lnTo>
                <a:lnTo>
                  <a:pt x="278878" y="200527"/>
                </a:lnTo>
                <a:lnTo>
                  <a:pt x="245502" y="230157"/>
                </a:lnTo>
                <a:lnTo>
                  <a:pt x="213897" y="261447"/>
                </a:lnTo>
                <a:lnTo>
                  <a:pt x="184142" y="294324"/>
                </a:lnTo>
                <a:lnTo>
                  <a:pt x="156316" y="328715"/>
                </a:lnTo>
                <a:lnTo>
                  <a:pt x="130497" y="364545"/>
                </a:lnTo>
                <a:lnTo>
                  <a:pt x="106763" y="401741"/>
                </a:lnTo>
                <a:lnTo>
                  <a:pt x="85195" y="440229"/>
                </a:lnTo>
                <a:lnTo>
                  <a:pt x="65869" y="479936"/>
                </a:lnTo>
                <a:lnTo>
                  <a:pt x="48865" y="520788"/>
                </a:lnTo>
                <a:lnTo>
                  <a:pt x="34262" y="562711"/>
                </a:lnTo>
                <a:lnTo>
                  <a:pt x="22137" y="605631"/>
                </a:lnTo>
                <a:lnTo>
                  <a:pt x="12570" y="649475"/>
                </a:lnTo>
                <a:lnTo>
                  <a:pt x="5639" y="694169"/>
                </a:lnTo>
                <a:lnTo>
                  <a:pt x="1422" y="739639"/>
                </a:lnTo>
                <a:lnTo>
                  <a:pt x="0" y="785812"/>
                </a:lnTo>
                <a:lnTo>
                  <a:pt x="1422" y="831985"/>
                </a:lnTo>
                <a:lnTo>
                  <a:pt x="5639" y="877455"/>
                </a:lnTo>
                <a:lnTo>
                  <a:pt x="12570" y="922149"/>
                </a:lnTo>
                <a:lnTo>
                  <a:pt x="22137" y="965993"/>
                </a:lnTo>
                <a:lnTo>
                  <a:pt x="34262" y="1008913"/>
                </a:lnTo>
                <a:lnTo>
                  <a:pt x="48865" y="1050836"/>
                </a:lnTo>
                <a:lnTo>
                  <a:pt x="65869" y="1091688"/>
                </a:lnTo>
                <a:lnTo>
                  <a:pt x="85195" y="1131395"/>
                </a:lnTo>
                <a:lnTo>
                  <a:pt x="106763" y="1169883"/>
                </a:lnTo>
                <a:lnTo>
                  <a:pt x="130497" y="1207079"/>
                </a:lnTo>
                <a:lnTo>
                  <a:pt x="156316" y="1242909"/>
                </a:lnTo>
                <a:lnTo>
                  <a:pt x="184142" y="1277300"/>
                </a:lnTo>
                <a:lnTo>
                  <a:pt x="213897" y="1310177"/>
                </a:lnTo>
                <a:lnTo>
                  <a:pt x="245502" y="1341467"/>
                </a:lnTo>
                <a:lnTo>
                  <a:pt x="278878" y="1371097"/>
                </a:lnTo>
                <a:lnTo>
                  <a:pt x="313947" y="1398992"/>
                </a:lnTo>
                <a:lnTo>
                  <a:pt x="350630" y="1425079"/>
                </a:lnTo>
                <a:lnTo>
                  <a:pt x="388849" y="1449284"/>
                </a:lnTo>
                <a:lnTo>
                  <a:pt x="428525" y="1471534"/>
                </a:lnTo>
                <a:lnTo>
                  <a:pt x="469579" y="1491754"/>
                </a:lnTo>
                <a:lnTo>
                  <a:pt x="511933" y="1509872"/>
                </a:lnTo>
                <a:lnTo>
                  <a:pt x="555508" y="1525813"/>
                </a:lnTo>
                <a:lnTo>
                  <a:pt x="600226" y="1539504"/>
                </a:lnTo>
                <a:lnTo>
                  <a:pt x="646007" y="1550871"/>
                </a:lnTo>
                <a:lnTo>
                  <a:pt x="692774" y="1559840"/>
                </a:lnTo>
                <a:lnTo>
                  <a:pt x="740447" y="1566338"/>
                </a:lnTo>
                <a:lnTo>
                  <a:pt x="788949" y="1570291"/>
                </a:lnTo>
                <a:lnTo>
                  <a:pt x="838200" y="1571625"/>
                </a:lnTo>
                <a:close/>
              </a:path>
            </a:pathLst>
          </a:custGeom>
          <a:ln w="12700">
            <a:solidFill>
              <a:srgbClr val="FDB812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8" name="object 8"/>
          <p:cNvSpPr/>
          <p:nvPr/>
        </p:nvSpPr>
        <p:spPr>
          <a:xfrm>
            <a:off x="4527803" y="3281883"/>
            <a:ext cx="127005" cy="127005"/>
          </a:xfrm>
          <a:custGeom>
            <a:avLst/>
            <a:gdLst/>
            <a:ahLst/>
            <a:cxnLst/>
            <a:rect l="l" t="t" r="r" b="b"/>
            <a:pathLst>
              <a:path w="191135" h="191135">
                <a:moveTo>
                  <a:pt x="95567" y="0"/>
                </a:moveTo>
                <a:lnTo>
                  <a:pt x="58368" y="7510"/>
                </a:lnTo>
                <a:lnTo>
                  <a:pt x="27990" y="27990"/>
                </a:lnTo>
                <a:lnTo>
                  <a:pt x="7510" y="58368"/>
                </a:lnTo>
                <a:lnTo>
                  <a:pt x="0" y="95567"/>
                </a:lnTo>
                <a:lnTo>
                  <a:pt x="7510" y="132766"/>
                </a:lnTo>
                <a:lnTo>
                  <a:pt x="27990" y="163144"/>
                </a:lnTo>
                <a:lnTo>
                  <a:pt x="58368" y="183624"/>
                </a:lnTo>
                <a:lnTo>
                  <a:pt x="95567" y="191135"/>
                </a:lnTo>
                <a:lnTo>
                  <a:pt x="132766" y="183624"/>
                </a:lnTo>
                <a:lnTo>
                  <a:pt x="163144" y="163144"/>
                </a:lnTo>
                <a:lnTo>
                  <a:pt x="183624" y="132766"/>
                </a:lnTo>
                <a:lnTo>
                  <a:pt x="191135" y="95567"/>
                </a:lnTo>
                <a:lnTo>
                  <a:pt x="183624" y="58368"/>
                </a:lnTo>
                <a:lnTo>
                  <a:pt x="163144" y="27990"/>
                </a:lnTo>
                <a:lnTo>
                  <a:pt x="132766" y="7510"/>
                </a:lnTo>
                <a:lnTo>
                  <a:pt x="9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9" name="object 9"/>
          <p:cNvSpPr/>
          <p:nvPr/>
        </p:nvSpPr>
        <p:spPr>
          <a:xfrm>
            <a:off x="4527803" y="3281883"/>
            <a:ext cx="127005" cy="127005"/>
          </a:xfrm>
          <a:custGeom>
            <a:avLst/>
            <a:gdLst/>
            <a:ahLst/>
            <a:cxnLst/>
            <a:rect l="l" t="t" r="r" b="b"/>
            <a:pathLst>
              <a:path w="191135" h="191135">
                <a:moveTo>
                  <a:pt x="95567" y="191135"/>
                </a:moveTo>
                <a:lnTo>
                  <a:pt x="132766" y="183624"/>
                </a:lnTo>
                <a:lnTo>
                  <a:pt x="163144" y="163144"/>
                </a:lnTo>
                <a:lnTo>
                  <a:pt x="183624" y="132766"/>
                </a:lnTo>
                <a:lnTo>
                  <a:pt x="191135" y="95567"/>
                </a:lnTo>
                <a:lnTo>
                  <a:pt x="183624" y="58368"/>
                </a:lnTo>
                <a:lnTo>
                  <a:pt x="163144" y="27990"/>
                </a:lnTo>
                <a:lnTo>
                  <a:pt x="132766" y="7510"/>
                </a:lnTo>
                <a:lnTo>
                  <a:pt x="95567" y="0"/>
                </a:lnTo>
                <a:lnTo>
                  <a:pt x="58368" y="7510"/>
                </a:lnTo>
                <a:lnTo>
                  <a:pt x="27990" y="27990"/>
                </a:lnTo>
                <a:lnTo>
                  <a:pt x="7510" y="58368"/>
                </a:lnTo>
                <a:lnTo>
                  <a:pt x="0" y="95567"/>
                </a:lnTo>
                <a:lnTo>
                  <a:pt x="7510" y="132766"/>
                </a:lnTo>
                <a:lnTo>
                  <a:pt x="27990" y="163144"/>
                </a:lnTo>
                <a:lnTo>
                  <a:pt x="58368" y="183624"/>
                </a:lnTo>
                <a:lnTo>
                  <a:pt x="95567" y="191135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0" name="object 10"/>
          <p:cNvSpPr txBox="1"/>
          <p:nvPr/>
        </p:nvSpPr>
        <p:spPr>
          <a:xfrm>
            <a:off x="4558765" y="3277029"/>
            <a:ext cx="64557" cy="105599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6"/>
              </a:spcBef>
            </a:pPr>
            <a:r>
              <a:rPr sz="631" spc="50" dirty="0">
                <a:latin typeface="Calibri"/>
                <a:cs typeface="Calibri"/>
              </a:rPr>
              <a:t>2</a:t>
            </a:r>
            <a:endParaRPr sz="631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76748" y="3361630"/>
            <a:ext cx="481860" cy="132912"/>
          </a:xfrm>
          <a:custGeom>
            <a:avLst/>
            <a:gdLst/>
            <a:ahLst/>
            <a:cxnLst/>
            <a:rect l="l" t="t" r="r" b="b"/>
            <a:pathLst>
              <a:path w="725170" h="200025">
                <a:moveTo>
                  <a:pt x="64897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123825"/>
                </a:lnTo>
                <a:lnTo>
                  <a:pt x="1190" y="167878"/>
                </a:lnTo>
                <a:lnTo>
                  <a:pt x="9525" y="190500"/>
                </a:lnTo>
                <a:lnTo>
                  <a:pt x="32146" y="198834"/>
                </a:lnTo>
                <a:lnTo>
                  <a:pt x="76200" y="200025"/>
                </a:lnTo>
                <a:lnTo>
                  <a:pt x="648970" y="200025"/>
                </a:lnTo>
                <a:lnTo>
                  <a:pt x="693023" y="198834"/>
                </a:lnTo>
                <a:lnTo>
                  <a:pt x="715645" y="190500"/>
                </a:lnTo>
                <a:lnTo>
                  <a:pt x="723979" y="167878"/>
                </a:lnTo>
                <a:lnTo>
                  <a:pt x="725170" y="123825"/>
                </a:lnTo>
                <a:lnTo>
                  <a:pt x="725170" y="76200"/>
                </a:lnTo>
                <a:lnTo>
                  <a:pt x="723979" y="32146"/>
                </a:lnTo>
                <a:lnTo>
                  <a:pt x="715645" y="9525"/>
                </a:lnTo>
                <a:lnTo>
                  <a:pt x="693023" y="1190"/>
                </a:lnTo>
                <a:lnTo>
                  <a:pt x="6489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2" name="object 12"/>
          <p:cNvSpPr/>
          <p:nvPr/>
        </p:nvSpPr>
        <p:spPr>
          <a:xfrm>
            <a:off x="4676748" y="3361630"/>
            <a:ext cx="481860" cy="132912"/>
          </a:xfrm>
          <a:custGeom>
            <a:avLst/>
            <a:gdLst/>
            <a:ahLst/>
            <a:cxnLst/>
            <a:rect l="l" t="t" r="r" b="b"/>
            <a:pathLst>
              <a:path w="725170" h="200025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123825"/>
                </a:lnTo>
                <a:lnTo>
                  <a:pt x="1190" y="167878"/>
                </a:lnTo>
                <a:lnTo>
                  <a:pt x="9525" y="190500"/>
                </a:lnTo>
                <a:lnTo>
                  <a:pt x="32146" y="198834"/>
                </a:lnTo>
                <a:lnTo>
                  <a:pt x="76200" y="200025"/>
                </a:lnTo>
                <a:lnTo>
                  <a:pt x="648970" y="200025"/>
                </a:lnTo>
                <a:lnTo>
                  <a:pt x="693023" y="198834"/>
                </a:lnTo>
                <a:lnTo>
                  <a:pt x="715645" y="190500"/>
                </a:lnTo>
                <a:lnTo>
                  <a:pt x="723979" y="167878"/>
                </a:lnTo>
                <a:lnTo>
                  <a:pt x="725170" y="123825"/>
                </a:lnTo>
                <a:lnTo>
                  <a:pt x="725170" y="76200"/>
                </a:lnTo>
                <a:lnTo>
                  <a:pt x="723979" y="32146"/>
                </a:lnTo>
                <a:lnTo>
                  <a:pt x="715645" y="9525"/>
                </a:lnTo>
                <a:lnTo>
                  <a:pt x="693023" y="1190"/>
                </a:lnTo>
                <a:lnTo>
                  <a:pt x="648970" y="0"/>
                </a:lnTo>
                <a:lnTo>
                  <a:pt x="76200" y="0"/>
                </a:lnTo>
                <a:close/>
              </a:path>
            </a:pathLst>
          </a:custGeom>
          <a:ln w="8890">
            <a:solidFill>
              <a:srgbClr val="91268F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3" name="object 13"/>
          <p:cNvSpPr txBox="1"/>
          <p:nvPr/>
        </p:nvSpPr>
        <p:spPr>
          <a:xfrm>
            <a:off x="4783658" y="3359761"/>
            <a:ext cx="270888" cy="110857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6"/>
              </a:spcBef>
            </a:pPr>
            <a:r>
              <a:rPr sz="665" spc="37" dirty="0">
                <a:latin typeface="PMingLiU"/>
                <a:cs typeface="PMingLiU"/>
              </a:rPr>
              <a:t>market</a:t>
            </a:r>
            <a:endParaRPr sz="665">
              <a:latin typeface="PMingLiU"/>
              <a:cs typeface="PMingLiU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77162" y="2653185"/>
            <a:ext cx="1113924" cy="9164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5" name="object 15"/>
          <p:cNvSpPr/>
          <p:nvPr/>
        </p:nvSpPr>
        <p:spPr>
          <a:xfrm>
            <a:off x="3077157" y="2525336"/>
            <a:ext cx="1113933" cy="1044312"/>
          </a:xfrm>
          <a:custGeom>
            <a:avLst/>
            <a:gdLst/>
            <a:ahLst/>
            <a:cxnLst/>
            <a:rect l="l" t="t" r="r" b="b"/>
            <a:pathLst>
              <a:path w="1676400" h="1571625">
                <a:moveTo>
                  <a:pt x="838200" y="1571625"/>
                </a:moveTo>
                <a:lnTo>
                  <a:pt x="887450" y="1570291"/>
                </a:lnTo>
                <a:lnTo>
                  <a:pt x="935952" y="1566338"/>
                </a:lnTo>
                <a:lnTo>
                  <a:pt x="983625" y="1559840"/>
                </a:lnTo>
                <a:lnTo>
                  <a:pt x="1030392" y="1550871"/>
                </a:lnTo>
                <a:lnTo>
                  <a:pt x="1076173" y="1539504"/>
                </a:lnTo>
                <a:lnTo>
                  <a:pt x="1120891" y="1525813"/>
                </a:lnTo>
                <a:lnTo>
                  <a:pt x="1164466" y="1509872"/>
                </a:lnTo>
                <a:lnTo>
                  <a:pt x="1206820" y="1491754"/>
                </a:lnTo>
                <a:lnTo>
                  <a:pt x="1247874" y="1471534"/>
                </a:lnTo>
                <a:lnTo>
                  <a:pt x="1287550" y="1449284"/>
                </a:lnTo>
                <a:lnTo>
                  <a:pt x="1325769" y="1425079"/>
                </a:lnTo>
                <a:lnTo>
                  <a:pt x="1362452" y="1398992"/>
                </a:lnTo>
                <a:lnTo>
                  <a:pt x="1397521" y="1371097"/>
                </a:lnTo>
                <a:lnTo>
                  <a:pt x="1430897" y="1341467"/>
                </a:lnTo>
                <a:lnTo>
                  <a:pt x="1462502" y="1310177"/>
                </a:lnTo>
                <a:lnTo>
                  <a:pt x="1492257" y="1277300"/>
                </a:lnTo>
                <a:lnTo>
                  <a:pt x="1520083" y="1242909"/>
                </a:lnTo>
                <a:lnTo>
                  <a:pt x="1545902" y="1207079"/>
                </a:lnTo>
                <a:lnTo>
                  <a:pt x="1569636" y="1169883"/>
                </a:lnTo>
                <a:lnTo>
                  <a:pt x="1591204" y="1131395"/>
                </a:lnTo>
                <a:lnTo>
                  <a:pt x="1610530" y="1091688"/>
                </a:lnTo>
                <a:lnTo>
                  <a:pt x="1627534" y="1050836"/>
                </a:lnTo>
                <a:lnTo>
                  <a:pt x="1642137" y="1008913"/>
                </a:lnTo>
                <a:lnTo>
                  <a:pt x="1654262" y="965993"/>
                </a:lnTo>
                <a:lnTo>
                  <a:pt x="1663829" y="922149"/>
                </a:lnTo>
                <a:lnTo>
                  <a:pt x="1670760" y="877455"/>
                </a:lnTo>
                <a:lnTo>
                  <a:pt x="1674977" y="831985"/>
                </a:lnTo>
                <a:lnTo>
                  <a:pt x="1676400" y="785812"/>
                </a:lnTo>
                <a:lnTo>
                  <a:pt x="1674977" y="739639"/>
                </a:lnTo>
                <a:lnTo>
                  <a:pt x="1670760" y="694169"/>
                </a:lnTo>
                <a:lnTo>
                  <a:pt x="1663829" y="649475"/>
                </a:lnTo>
                <a:lnTo>
                  <a:pt x="1654262" y="605631"/>
                </a:lnTo>
                <a:lnTo>
                  <a:pt x="1642137" y="562711"/>
                </a:lnTo>
                <a:lnTo>
                  <a:pt x="1627534" y="520788"/>
                </a:lnTo>
                <a:lnTo>
                  <a:pt x="1610530" y="479936"/>
                </a:lnTo>
                <a:lnTo>
                  <a:pt x="1591204" y="440229"/>
                </a:lnTo>
                <a:lnTo>
                  <a:pt x="1569636" y="401741"/>
                </a:lnTo>
                <a:lnTo>
                  <a:pt x="1545902" y="364545"/>
                </a:lnTo>
                <a:lnTo>
                  <a:pt x="1520083" y="328715"/>
                </a:lnTo>
                <a:lnTo>
                  <a:pt x="1492257" y="294324"/>
                </a:lnTo>
                <a:lnTo>
                  <a:pt x="1462502" y="261447"/>
                </a:lnTo>
                <a:lnTo>
                  <a:pt x="1430897" y="230157"/>
                </a:lnTo>
                <a:lnTo>
                  <a:pt x="1397521" y="200527"/>
                </a:lnTo>
                <a:lnTo>
                  <a:pt x="1362452" y="172632"/>
                </a:lnTo>
                <a:lnTo>
                  <a:pt x="1325769" y="146545"/>
                </a:lnTo>
                <a:lnTo>
                  <a:pt x="1287550" y="122340"/>
                </a:lnTo>
                <a:lnTo>
                  <a:pt x="1247874" y="100090"/>
                </a:lnTo>
                <a:lnTo>
                  <a:pt x="1206820" y="79870"/>
                </a:lnTo>
                <a:lnTo>
                  <a:pt x="1164466" y="61752"/>
                </a:lnTo>
                <a:lnTo>
                  <a:pt x="1120891" y="45811"/>
                </a:lnTo>
                <a:lnTo>
                  <a:pt x="1076173" y="32120"/>
                </a:lnTo>
                <a:lnTo>
                  <a:pt x="1030392" y="20753"/>
                </a:lnTo>
                <a:lnTo>
                  <a:pt x="983625" y="11784"/>
                </a:lnTo>
                <a:lnTo>
                  <a:pt x="935952" y="5286"/>
                </a:lnTo>
                <a:lnTo>
                  <a:pt x="887450" y="1333"/>
                </a:lnTo>
                <a:lnTo>
                  <a:pt x="838200" y="0"/>
                </a:lnTo>
                <a:lnTo>
                  <a:pt x="788949" y="1333"/>
                </a:lnTo>
                <a:lnTo>
                  <a:pt x="740447" y="5286"/>
                </a:lnTo>
                <a:lnTo>
                  <a:pt x="692774" y="11784"/>
                </a:lnTo>
                <a:lnTo>
                  <a:pt x="646007" y="20753"/>
                </a:lnTo>
                <a:lnTo>
                  <a:pt x="600226" y="32120"/>
                </a:lnTo>
                <a:lnTo>
                  <a:pt x="555508" y="45811"/>
                </a:lnTo>
                <a:lnTo>
                  <a:pt x="511933" y="61752"/>
                </a:lnTo>
                <a:lnTo>
                  <a:pt x="469579" y="79870"/>
                </a:lnTo>
                <a:lnTo>
                  <a:pt x="428525" y="100090"/>
                </a:lnTo>
                <a:lnTo>
                  <a:pt x="388849" y="122340"/>
                </a:lnTo>
                <a:lnTo>
                  <a:pt x="350630" y="146545"/>
                </a:lnTo>
                <a:lnTo>
                  <a:pt x="313947" y="172632"/>
                </a:lnTo>
                <a:lnTo>
                  <a:pt x="278878" y="200527"/>
                </a:lnTo>
                <a:lnTo>
                  <a:pt x="245502" y="230157"/>
                </a:lnTo>
                <a:lnTo>
                  <a:pt x="213897" y="261447"/>
                </a:lnTo>
                <a:lnTo>
                  <a:pt x="184142" y="294324"/>
                </a:lnTo>
                <a:lnTo>
                  <a:pt x="156316" y="328715"/>
                </a:lnTo>
                <a:lnTo>
                  <a:pt x="130497" y="364545"/>
                </a:lnTo>
                <a:lnTo>
                  <a:pt x="106763" y="401741"/>
                </a:lnTo>
                <a:lnTo>
                  <a:pt x="85195" y="440229"/>
                </a:lnTo>
                <a:lnTo>
                  <a:pt x="65869" y="479936"/>
                </a:lnTo>
                <a:lnTo>
                  <a:pt x="48865" y="520788"/>
                </a:lnTo>
                <a:lnTo>
                  <a:pt x="34262" y="562711"/>
                </a:lnTo>
                <a:lnTo>
                  <a:pt x="22137" y="605631"/>
                </a:lnTo>
                <a:lnTo>
                  <a:pt x="12570" y="649475"/>
                </a:lnTo>
                <a:lnTo>
                  <a:pt x="5639" y="694169"/>
                </a:lnTo>
                <a:lnTo>
                  <a:pt x="1422" y="739639"/>
                </a:lnTo>
                <a:lnTo>
                  <a:pt x="0" y="785812"/>
                </a:lnTo>
                <a:lnTo>
                  <a:pt x="1422" y="831985"/>
                </a:lnTo>
                <a:lnTo>
                  <a:pt x="5639" y="877455"/>
                </a:lnTo>
                <a:lnTo>
                  <a:pt x="12570" y="922149"/>
                </a:lnTo>
                <a:lnTo>
                  <a:pt x="22137" y="965993"/>
                </a:lnTo>
                <a:lnTo>
                  <a:pt x="34262" y="1008913"/>
                </a:lnTo>
                <a:lnTo>
                  <a:pt x="48865" y="1050836"/>
                </a:lnTo>
                <a:lnTo>
                  <a:pt x="65869" y="1091688"/>
                </a:lnTo>
                <a:lnTo>
                  <a:pt x="85195" y="1131395"/>
                </a:lnTo>
                <a:lnTo>
                  <a:pt x="106763" y="1169883"/>
                </a:lnTo>
                <a:lnTo>
                  <a:pt x="130497" y="1207079"/>
                </a:lnTo>
                <a:lnTo>
                  <a:pt x="156316" y="1242909"/>
                </a:lnTo>
                <a:lnTo>
                  <a:pt x="184142" y="1277300"/>
                </a:lnTo>
                <a:lnTo>
                  <a:pt x="213897" y="1310177"/>
                </a:lnTo>
                <a:lnTo>
                  <a:pt x="245502" y="1341467"/>
                </a:lnTo>
                <a:lnTo>
                  <a:pt x="278878" y="1371097"/>
                </a:lnTo>
                <a:lnTo>
                  <a:pt x="313947" y="1398992"/>
                </a:lnTo>
                <a:lnTo>
                  <a:pt x="350630" y="1425079"/>
                </a:lnTo>
                <a:lnTo>
                  <a:pt x="388849" y="1449284"/>
                </a:lnTo>
                <a:lnTo>
                  <a:pt x="428525" y="1471534"/>
                </a:lnTo>
                <a:lnTo>
                  <a:pt x="469579" y="1491754"/>
                </a:lnTo>
                <a:lnTo>
                  <a:pt x="511933" y="1509872"/>
                </a:lnTo>
                <a:lnTo>
                  <a:pt x="555508" y="1525813"/>
                </a:lnTo>
                <a:lnTo>
                  <a:pt x="600226" y="1539504"/>
                </a:lnTo>
                <a:lnTo>
                  <a:pt x="646007" y="1550871"/>
                </a:lnTo>
                <a:lnTo>
                  <a:pt x="692774" y="1559840"/>
                </a:lnTo>
                <a:lnTo>
                  <a:pt x="740447" y="1566338"/>
                </a:lnTo>
                <a:lnTo>
                  <a:pt x="788949" y="1570291"/>
                </a:lnTo>
                <a:lnTo>
                  <a:pt x="838200" y="1571625"/>
                </a:lnTo>
                <a:close/>
              </a:path>
            </a:pathLst>
          </a:custGeom>
          <a:ln w="12700">
            <a:solidFill>
              <a:srgbClr val="FDB812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6" name="object 16"/>
          <p:cNvSpPr/>
          <p:nvPr/>
        </p:nvSpPr>
        <p:spPr>
          <a:xfrm>
            <a:off x="3221041" y="3381461"/>
            <a:ext cx="127005" cy="127005"/>
          </a:xfrm>
          <a:custGeom>
            <a:avLst/>
            <a:gdLst/>
            <a:ahLst/>
            <a:cxnLst/>
            <a:rect l="l" t="t" r="r" b="b"/>
            <a:pathLst>
              <a:path w="191134" h="191135">
                <a:moveTo>
                  <a:pt x="95567" y="0"/>
                </a:moveTo>
                <a:lnTo>
                  <a:pt x="58368" y="7510"/>
                </a:lnTo>
                <a:lnTo>
                  <a:pt x="27990" y="27990"/>
                </a:lnTo>
                <a:lnTo>
                  <a:pt x="7510" y="58368"/>
                </a:lnTo>
                <a:lnTo>
                  <a:pt x="0" y="95567"/>
                </a:lnTo>
                <a:lnTo>
                  <a:pt x="7510" y="132766"/>
                </a:lnTo>
                <a:lnTo>
                  <a:pt x="27990" y="163144"/>
                </a:lnTo>
                <a:lnTo>
                  <a:pt x="58368" y="183624"/>
                </a:lnTo>
                <a:lnTo>
                  <a:pt x="95567" y="191135"/>
                </a:lnTo>
                <a:lnTo>
                  <a:pt x="132766" y="183624"/>
                </a:lnTo>
                <a:lnTo>
                  <a:pt x="163144" y="163144"/>
                </a:lnTo>
                <a:lnTo>
                  <a:pt x="183624" y="132766"/>
                </a:lnTo>
                <a:lnTo>
                  <a:pt x="191135" y="95567"/>
                </a:lnTo>
                <a:lnTo>
                  <a:pt x="183624" y="58368"/>
                </a:lnTo>
                <a:lnTo>
                  <a:pt x="163144" y="27990"/>
                </a:lnTo>
                <a:lnTo>
                  <a:pt x="132766" y="7510"/>
                </a:lnTo>
                <a:lnTo>
                  <a:pt x="9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7" name="object 17"/>
          <p:cNvSpPr/>
          <p:nvPr/>
        </p:nvSpPr>
        <p:spPr>
          <a:xfrm>
            <a:off x="3221041" y="3381461"/>
            <a:ext cx="127005" cy="127005"/>
          </a:xfrm>
          <a:custGeom>
            <a:avLst/>
            <a:gdLst/>
            <a:ahLst/>
            <a:cxnLst/>
            <a:rect l="l" t="t" r="r" b="b"/>
            <a:pathLst>
              <a:path w="191134" h="191135">
                <a:moveTo>
                  <a:pt x="95567" y="191135"/>
                </a:moveTo>
                <a:lnTo>
                  <a:pt x="132766" y="183624"/>
                </a:lnTo>
                <a:lnTo>
                  <a:pt x="163144" y="163144"/>
                </a:lnTo>
                <a:lnTo>
                  <a:pt x="183624" y="132766"/>
                </a:lnTo>
                <a:lnTo>
                  <a:pt x="191135" y="95567"/>
                </a:lnTo>
                <a:lnTo>
                  <a:pt x="183624" y="58368"/>
                </a:lnTo>
                <a:lnTo>
                  <a:pt x="163144" y="27990"/>
                </a:lnTo>
                <a:lnTo>
                  <a:pt x="132766" y="7510"/>
                </a:lnTo>
                <a:lnTo>
                  <a:pt x="95567" y="0"/>
                </a:lnTo>
                <a:lnTo>
                  <a:pt x="58368" y="7510"/>
                </a:lnTo>
                <a:lnTo>
                  <a:pt x="27990" y="27990"/>
                </a:lnTo>
                <a:lnTo>
                  <a:pt x="7510" y="58368"/>
                </a:lnTo>
                <a:lnTo>
                  <a:pt x="0" y="95567"/>
                </a:lnTo>
                <a:lnTo>
                  <a:pt x="7510" y="132766"/>
                </a:lnTo>
                <a:lnTo>
                  <a:pt x="27990" y="163144"/>
                </a:lnTo>
                <a:lnTo>
                  <a:pt x="58368" y="183624"/>
                </a:lnTo>
                <a:lnTo>
                  <a:pt x="95567" y="191135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8" name="object 18"/>
          <p:cNvSpPr txBox="1"/>
          <p:nvPr/>
        </p:nvSpPr>
        <p:spPr>
          <a:xfrm>
            <a:off x="3252004" y="3376608"/>
            <a:ext cx="64557" cy="105599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6"/>
              </a:spcBef>
            </a:pPr>
            <a:r>
              <a:rPr sz="631" spc="50" dirty="0">
                <a:latin typeface="Calibri"/>
                <a:cs typeface="Calibri"/>
              </a:rPr>
              <a:t>1</a:t>
            </a:r>
            <a:endParaRPr sz="631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79277" y="3491588"/>
            <a:ext cx="1113941" cy="10181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20" name="object 20"/>
          <p:cNvSpPr/>
          <p:nvPr/>
        </p:nvSpPr>
        <p:spPr>
          <a:xfrm>
            <a:off x="4979282" y="3491589"/>
            <a:ext cx="1113933" cy="1044312"/>
          </a:xfrm>
          <a:custGeom>
            <a:avLst/>
            <a:gdLst/>
            <a:ahLst/>
            <a:cxnLst/>
            <a:rect l="l" t="t" r="r" b="b"/>
            <a:pathLst>
              <a:path w="1676400" h="1571625">
                <a:moveTo>
                  <a:pt x="838200" y="1571624"/>
                </a:moveTo>
                <a:lnTo>
                  <a:pt x="887450" y="1570291"/>
                </a:lnTo>
                <a:lnTo>
                  <a:pt x="935952" y="1566338"/>
                </a:lnTo>
                <a:lnTo>
                  <a:pt x="983625" y="1559840"/>
                </a:lnTo>
                <a:lnTo>
                  <a:pt x="1030392" y="1550871"/>
                </a:lnTo>
                <a:lnTo>
                  <a:pt x="1076173" y="1539504"/>
                </a:lnTo>
                <a:lnTo>
                  <a:pt x="1120891" y="1525813"/>
                </a:lnTo>
                <a:lnTo>
                  <a:pt x="1164466" y="1509872"/>
                </a:lnTo>
                <a:lnTo>
                  <a:pt x="1206820" y="1491754"/>
                </a:lnTo>
                <a:lnTo>
                  <a:pt x="1247874" y="1471534"/>
                </a:lnTo>
                <a:lnTo>
                  <a:pt x="1287550" y="1449284"/>
                </a:lnTo>
                <a:lnTo>
                  <a:pt x="1325769" y="1425079"/>
                </a:lnTo>
                <a:lnTo>
                  <a:pt x="1362452" y="1398992"/>
                </a:lnTo>
                <a:lnTo>
                  <a:pt x="1397521" y="1371097"/>
                </a:lnTo>
                <a:lnTo>
                  <a:pt x="1430897" y="1341467"/>
                </a:lnTo>
                <a:lnTo>
                  <a:pt x="1462502" y="1310177"/>
                </a:lnTo>
                <a:lnTo>
                  <a:pt x="1492257" y="1277300"/>
                </a:lnTo>
                <a:lnTo>
                  <a:pt x="1520083" y="1242909"/>
                </a:lnTo>
                <a:lnTo>
                  <a:pt x="1545902" y="1207079"/>
                </a:lnTo>
                <a:lnTo>
                  <a:pt x="1569636" y="1169883"/>
                </a:lnTo>
                <a:lnTo>
                  <a:pt x="1591204" y="1131395"/>
                </a:lnTo>
                <a:lnTo>
                  <a:pt x="1610530" y="1091688"/>
                </a:lnTo>
                <a:lnTo>
                  <a:pt x="1627534" y="1050836"/>
                </a:lnTo>
                <a:lnTo>
                  <a:pt x="1642137" y="1008913"/>
                </a:lnTo>
                <a:lnTo>
                  <a:pt x="1654262" y="965993"/>
                </a:lnTo>
                <a:lnTo>
                  <a:pt x="1663829" y="922149"/>
                </a:lnTo>
                <a:lnTo>
                  <a:pt x="1670760" y="877455"/>
                </a:lnTo>
                <a:lnTo>
                  <a:pt x="1674977" y="831985"/>
                </a:lnTo>
                <a:lnTo>
                  <a:pt x="1676400" y="785812"/>
                </a:lnTo>
                <a:lnTo>
                  <a:pt x="1674977" y="739639"/>
                </a:lnTo>
                <a:lnTo>
                  <a:pt x="1670760" y="694169"/>
                </a:lnTo>
                <a:lnTo>
                  <a:pt x="1663829" y="649475"/>
                </a:lnTo>
                <a:lnTo>
                  <a:pt x="1654262" y="605631"/>
                </a:lnTo>
                <a:lnTo>
                  <a:pt x="1642137" y="562711"/>
                </a:lnTo>
                <a:lnTo>
                  <a:pt x="1627534" y="520788"/>
                </a:lnTo>
                <a:lnTo>
                  <a:pt x="1610530" y="479936"/>
                </a:lnTo>
                <a:lnTo>
                  <a:pt x="1591204" y="440229"/>
                </a:lnTo>
                <a:lnTo>
                  <a:pt x="1569636" y="401741"/>
                </a:lnTo>
                <a:lnTo>
                  <a:pt x="1545902" y="364545"/>
                </a:lnTo>
                <a:lnTo>
                  <a:pt x="1520083" y="328715"/>
                </a:lnTo>
                <a:lnTo>
                  <a:pt x="1492257" y="294324"/>
                </a:lnTo>
                <a:lnTo>
                  <a:pt x="1462502" y="261447"/>
                </a:lnTo>
                <a:lnTo>
                  <a:pt x="1430897" y="230157"/>
                </a:lnTo>
                <a:lnTo>
                  <a:pt x="1397521" y="200527"/>
                </a:lnTo>
                <a:lnTo>
                  <a:pt x="1362452" y="172632"/>
                </a:lnTo>
                <a:lnTo>
                  <a:pt x="1325769" y="146545"/>
                </a:lnTo>
                <a:lnTo>
                  <a:pt x="1287550" y="122340"/>
                </a:lnTo>
                <a:lnTo>
                  <a:pt x="1247874" y="100090"/>
                </a:lnTo>
                <a:lnTo>
                  <a:pt x="1206820" y="79870"/>
                </a:lnTo>
                <a:lnTo>
                  <a:pt x="1164466" y="61752"/>
                </a:lnTo>
                <a:lnTo>
                  <a:pt x="1120891" y="45811"/>
                </a:lnTo>
                <a:lnTo>
                  <a:pt x="1076173" y="32120"/>
                </a:lnTo>
                <a:lnTo>
                  <a:pt x="1030392" y="20753"/>
                </a:lnTo>
                <a:lnTo>
                  <a:pt x="983625" y="11784"/>
                </a:lnTo>
                <a:lnTo>
                  <a:pt x="935952" y="5286"/>
                </a:lnTo>
                <a:lnTo>
                  <a:pt x="887450" y="1333"/>
                </a:lnTo>
                <a:lnTo>
                  <a:pt x="838200" y="0"/>
                </a:lnTo>
                <a:lnTo>
                  <a:pt x="788949" y="1333"/>
                </a:lnTo>
                <a:lnTo>
                  <a:pt x="740447" y="5286"/>
                </a:lnTo>
                <a:lnTo>
                  <a:pt x="692774" y="11784"/>
                </a:lnTo>
                <a:lnTo>
                  <a:pt x="646007" y="20753"/>
                </a:lnTo>
                <a:lnTo>
                  <a:pt x="600226" y="32120"/>
                </a:lnTo>
                <a:lnTo>
                  <a:pt x="555508" y="45811"/>
                </a:lnTo>
                <a:lnTo>
                  <a:pt x="511933" y="61752"/>
                </a:lnTo>
                <a:lnTo>
                  <a:pt x="469579" y="79870"/>
                </a:lnTo>
                <a:lnTo>
                  <a:pt x="428525" y="100090"/>
                </a:lnTo>
                <a:lnTo>
                  <a:pt x="388849" y="122340"/>
                </a:lnTo>
                <a:lnTo>
                  <a:pt x="350630" y="146545"/>
                </a:lnTo>
                <a:lnTo>
                  <a:pt x="313947" y="172632"/>
                </a:lnTo>
                <a:lnTo>
                  <a:pt x="278878" y="200527"/>
                </a:lnTo>
                <a:lnTo>
                  <a:pt x="245502" y="230157"/>
                </a:lnTo>
                <a:lnTo>
                  <a:pt x="213897" y="261447"/>
                </a:lnTo>
                <a:lnTo>
                  <a:pt x="184142" y="294324"/>
                </a:lnTo>
                <a:lnTo>
                  <a:pt x="156316" y="328715"/>
                </a:lnTo>
                <a:lnTo>
                  <a:pt x="130497" y="364545"/>
                </a:lnTo>
                <a:lnTo>
                  <a:pt x="106763" y="401741"/>
                </a:lnTo>
                <a:lnTo>
                  <a:pt x="85195" y="440229"/>
                </a:lnTo>
                <a:lnTo>
                  <a:pt x="65869" y="479936"/>
                </a:lnTo>
                <a:lnTo>
                  <a:pt x="48865" y="520788"/>
                </a:lnTo>
                <a:lnTo>
                  <a:pt x="34262" y="562711"/>
                </a:lnTo>
                <a:lnTo>
                  <a:pt x="22137" y="605631"/>
                </a:lnTo>
                <a:lnTo>
                  <a:pt x="12570" y="649475"/>
                </a:lnTo>
                <a:lnTo>
                  <a:pt x="5639" y="694169"/>
                </a:lnTo>
                <a:lnTo>
                  <a:pt x="1422" y="739639"/>
                </a:lnTo>
                <a:lnTo>
                  <a:pt x="0" y="785812"/>
                </a:lnTo>
                <a:lnTo>
                  <a:pt x="1422" y="831985"/>
                </a:lnTo>
                <a:lnTo>
                  <a:pt x="5639" y="877455"/>
                </a:lnTo>
                <a:lnTo>
                  <a:pt x="12570" y="922149"/>
                </a:lnTo>
                <a:lnTo>
                  <a:pt x="22137" y="965993"/>
                </a:lnTo>
                <a:lnTo>
                  <a:pt x="34262" y="1008913"/>
                </a:lnTo>
                <a:lnTo>
                  <a:pt x="48865" y="1050836"/>
                </a:lnTo>
                <a:lnTo>
                  <a:pt x="65869" y="1091688"/>
                </a:lnTo>
                <a:lnTo>
                  <a:pt x="85195" y="1131395"/>
                </a:lnTo>
                <a:lnTo>
                  <a:pt x="106763" y="1169883"/>
                </a:lnTo>
                <a:lnTo>
                  <a:pt x="130497" y="1207079"/>
                </a:lnTo>
                <a:lnTo>
                  <a:pt x="156316" y="1242909"/>
                </a:lnTo>
                <a:lnTo>
                  <a:pt x="184142" y="1277300"/>
                </a:lnTo>
                <a:lnTo>
                  <a:pt x="213897" y="1310177"/>
                </a:lnTo>
                <a:lnTo>
                  <a:pt x="245502" y="1341467"/>
                </a:lnTo>
                <a:lnTo>
                  <a:pt x="278878" y="1371097"/>
                </a:lnTo>
                <a:lnTo>
                  <a:pt x="313947" y="1398992"/>
                </a:lnTo>
                <a:lnTo>
                  <a:pt x="350630" y="1425079"/>
                </a:lnTo>
                <a:lnTo>
                  <a:pt x="388849" y="1449284"/>
                </a:lnTo>
                <a:lnTo>
                  <a:pt x="428525" y="1471534"/>
                </a:lnTo>
                <a:lnTo>
                  <a:pt x="469579" y="1491754"/>
                </a:lnTo>
                <a:lnTo>
                  <a:pt x="511933" y="1509872"/>
                </a:lnTo>
                <a:lnTo>
                  <a:pt x="555508" y="1525813"/>
                </a:lnTo>
                <a:lnTo>
                  <a:pt x="600226" y="1539504"/>
                </a:lnTo>
                <a:lnTo>
                  <a:pt x="646007" y="1550871"/>
                </a:lnTo>
                <a:lnTo>
                  <a:pt x="692774" y="1559840"/>
                </a:lnTo>
                <a:lnTo>
                  <a:pt x="740447" y="1566338"/>
                </a:lnTo>
                <a:lnTo>
                  <a:pt x="788949" y="1570291"/>
                </a:lnTo>
                <a:lnTo>
                  <a:pt x="838200" y="1571624"/>
                </a:lnTo>
                <a:close/>
              </a:path>
            </a:pathLst>
          </a:custGeom>
          <a:ln w="12700">
            <a:solidFill>
              <a:srgbClr val="FDB812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21" name="object 21"/>
          <p:cNvSpPr/>
          <p:nvPr/>
        </p:nvSpPr>
        <p:spPr>
          <a:xfrm>
            <a:off x="5125698" y="4353621"/>
            <a:ext cx="127005" cy="127005"/>
          </a:xfrm>
          <a:custGeom>
            <a:avLst/>
            <a:gdLst/>
            <a:ahLst/>
            <a:cxnLst/>
            <a:rect l="l" t="t" r="r" b="b"/>
            <a:pathLst>
              <a:path w="191135" h="191134">
                <a:moveTo>
                  <a:pt x="95567" y="0"/>
                </a:moveTo>
                <a:lnTo>
                  <a:pt x="58368" y="7510"/>
                </a:lnTo>
                <a:lnTo>
                  <a:pt x="27990" y="27990"/>
                </a:lnTo>
                <a:lnTo>
                  <a:pt x="7510" y="58368"/>
                </a:lnTo>
                <a:lnTo>
                  <a:pt x="0" y="95567"/>
                </a:lnTo>
                <a:lnTo>
                  <a:pt x="7510" y="132766"/>
                </a:lnTo>
                <a:lnTo>
                  <a:pt x="27990" y="163144"/>
                </a:lnTo>
                <a:lnTo>
                  <a:pt x="58368" y="183624"/>
                </a:lnTo>
                <a:lnTo>
                  <a:pt x="95567" y="191134"/>
                </a:lnTo>
                <a:lnTo>
                  <a:pt x="132766" y="183624"/>
                </a:lnTo>
                <a:lnTo>
                  <a:pt x="163144" y="163144"/>
                </a:lnTo>
                <a:lnTo>
                  <a:pt x="183624" y="132766"/>
                </a:lnTo>
                <a:lnTo>
                  <a:pt x="191134" y="95567"/>
                </a:lnTo>
                <a:lnTo>
                  <a:pt x="183624" y="58368"/>
                </a:lnTo>
                <a:lnTo>
                  <a:pt x="163144" y="27990"/>
                </a:lnTo>
                <a:lnTo>
                  <a:pt x="132766" y="7510"/>
                </a:lnTo>
                <a:lnTo>
                  <a:pt x="955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22" name="object 22"/>
          <p:cNvSpPr/>
          <p:nvPr/>
        </p:nvSpPr>
        <p:spPr>
          <a:xfrm>
            <a:off x="5125698" y="4353621"/>
            <a:ext cx="127005" cy="127005"/>
          </a:xfrm>
          <a:custGeom>
            <a:avLst/>
            <a:gdLst/>
            <a:ahLst/>
            <a:cxnLst/>
            <a:rect l="l" t="t" r="r" b="b"/>
            <a:pathLst>
              <a:path w="191135" h="191134">
                <a:moveTo>
                  <a:pt x="95567" y="191134"/>
                </a:moveTo>
                <a:lnTo>
                  <a:pt x="132766" y="183624"/>
                </a:lnTo>
                <a:lnTo>
                  <a:pt x="163144" y="163144"/>
                </a:lnTo>
                <a:lnTo>
                  <a:pt x="183624" y="132766"/>
                </a:lnTo>
                <a:lnTo>
                  <a:pt x="191134" y="95567"/>
                </a:lnTo>
                <a:lnTo>
                  <a:pt x="183624" y="58368"/>
                </a:lnTo>
                <a:lnTo>
                  <a:pt x="163144" y="27990"/>
                </a:lnTo>
                <a:lnTo>
                  <a:pt x="132766" y="7510"/>
                </a:lnTo>
                <a:lnTo>
                  <a:pt x="95567" y="0"/>
                </a:lnTo>
                <a:lnTo>
                  <a:pt x="58368" y="7510"/>
                </a:lnTo>
                <a:lnTo>
                  <a:pt x="27990" y="27990"/>
                </a:lnTo>
                <a:lnTo>
                  <a:pt x="7510" y="58368"/>
                </a:lnTo>
                <a:lnTo>
                  <a:pt x="0" y="95567"/>
                </a:lnTo>
                <a:lnTo>
                  <a:pt x="7510" y="132766"/>
                </a:lnTo>
                <a:lnTo>
                  <a:pt x="27990" y="163144"/>
                </a:lnTo>
                <a:lnTo>
                  <a:pt x="58368" y="183624"/>
                </a:lnTo>
                <a:lnTo>
                  <a:pt x="95567" y="191134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23" name="object 23"/>
          <p:cNvSpPr txBox="1"/>
          <p:nvPr/>
        </p:nvSpPr>
        <p:spPr>
          <a:xfrm>
            <a:off x="5156660" y="4348768"/>
            <a:ext cx="64557" cy="105599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6"/>
              </a:spcBef>
            </a:pPr>
            <a:r>
              <a:rPr sz="631" spc="50" dirty="0">
                <a:latin typeface="Calibri"/>
                <a:cs typeface="Calibri"/>
              </a:rPr>
              <a:t>3</a:t>
            </a:r>
            <a:endParaRPr sz="631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46373" y="4450245"/>
            <a:ext cx="594097" cy="245572"/>
          </a:xfrm>
          <a:custGeom>
            <a:avLst/>
            <a:gdLst/>
            <a:ahLst/>
            <a:cxnLst/>
            <a:rect l="l" t="t" r="r" b="b"/>
            <a:pathLst>
              <a:path w="894079" h="369570">
                <a:moveTo>
                  <a:pt x="779780" y="0"/>
                </a:moveTo>
                <a:lnTo>
                  <a:pt x="114300" y="0"/>
                </a:lnTo>
                <a:lnTo>
                  <a:pt x="48220" y="1785"/>
                </a:lnTo>
                <a:lnTo>
                  <a:pt x="14287" y="14287"/>
                </a:lnTo>
                <a:lnTo>
                  <a:pt x="1785" y="48220"/>
                </a:lnTo>
                <a:lnTo>
                  <a:pt x="0" y="114300"/>
                </a:lnTo>
                <a:lnTo>
                  <a:pt x="0" y="255270"/>
                </a:lnTo>
                <a:lnTo>
                  <a:pt x="1785" y="321349"/>
                </a:lnTo>
                <a:lnTo>
                  <a:pt x="14287" y="355282"/>
                </a:lnTo>
                <a:lnTo>
                  <a:pt x="48220" y="367784"/>
                </a:lnTo>
                <a:lnTo>
                  <a:pt x="114300" y="369570"/>
                </a:lnTo>
                <a:lnTo>
                  <a:pt x="779780" y="369570"/>
                </a:lnTo>
                <a:lnTo>
                  <a:pt x="845859" y="367784"/>
                </a:lnTo>
                <a:lnTo>
                  <a:pt x="879792" y="355282"/>
                </a:lnTo>
                <a:lnTo>
                  <a:pt x="892294" y="321349"/>
                </a:lnTo>
                <a:lnTo>
                  <a:pt x="894080" y="255270"/>
                </a:lnTo>
                <a:lnTo>
                  <a:pt x="894080" y="114300"/>
                </a:lnTo>
                <a:lnTo>
                  <a:pt x="892294" y="48220"/>
                </a:lnTo>
                <a:lnTo>
                  <a:pt x="879792" y="14287"/>
                </a:lnTo>
                <a:lnTo>
                  <a:pt x="845859" y="1785"/>
                </a:lnTo>
                <a:lnTo>
                  <a:pt x="779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25" name="object 25"/>
          <p:cNvSpPr/>
          <p:nvPr/>
        </p:nvSpPr>
        <p:spPr>
          <a:xfrm>
            <a:off x="5246373" y="4450245"/>
            <a:ext cx="594097" cy="245572"/>
          </a:xfrm>
          <a:custGeom>
            <a:avLst/>
            <a:gdLst/>
            <a:ahLst/>
            <a:cxnLst/>
            <a:rect l="l" t="t" r="r" b="b"/>
            <a:pathLst>
              <a:path w="894079" h="369570">
                <a:moveTo>
                  <a:pt x="114300" y="0"/>
                </a:moveTo>
                <a:lnTo>
                  <a:pt x="48220" y="1785"/>
                </a:lnTo>
                <a:lnTo>
                  <a:pt x="14287" y="14287"/>
                </a:lnTo>
                <a:lnTo>
                  <a:pt x="1785" y="48220"/>
                </a:lnTo>
                <a:lnTo>
                  <a:pt x="0" y="114300"/>
                </a:lnTo>
                <a:lnTo>
                  <a:pt x="0" y="255270"/>
                </a:lnTo>
                <a:lnTo>
                  <a:pt x="1785" y="321349"/>
                </a:lnTo>
                <a:lnTo>
                  <a:pt x="14287" y="355282"/>
                </a:lnTo>
                <a:lnTo>
                  <a:pt x="48220" y="367784"/>
                </a:lnTo>
                <a:lnTo>
                  <a:pt x="114300" y="369570"/>
                </a:lnTo>
                <a:lnTo>
                  <a:pt x="779780" y="369570"/>
                </a:lnTo>
                <a:lnTo>
                  <a:pt x="845859" y="367784"/>
                </a:lnTo>
                <a:lnTo>
                  <a:pt x="879792" y="355282"/>
                </a:lnTo>
                <a:lnTo>
                  <a:pt x="892294" y="321349"/>
                </a:lnTo>
                <a:lnTo>
                  <a:pt x="894080" y="255270"/>
                </a:lnTo>
                <a:lnTo>
                  <a:pt x="894080" y="114300"/>
                </a:lnTo>
                <a:lnTo>
                  <a:pt x="892294" y="48220"/>
                </a:lnTo>
                <a:lnTo>
                  <a:pt x="879792" y="14287"/>
                </a:lnTo>
                <a:lnTo>
                  <a:pt x="845859" y="1785"/>
                </a:lnTo>
                <a:lnTo>
                  <a:pt x="779780" y="0"/>
                </a:lnTo>
                <a:lnTo>
                  <a:pt x="114300" y="0"/>
                </a:lnTo>
                <a:close/>
              </a:path>
            </a:pathLst>
          </a:custGeom>
          <a:ln w="8890">
            <a:solidFill>
              <a:srgbClr val="91268F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26" name="object 26"/>
          <p:cNvSpPr txBox="1"/>
          <p:nvPr/>
        </p:nvSpPr>
        <p:spPr>
          <a:xfrm>
            <a:off x="5336882" y="4460337"/>
            <a:ext cx="413927" cy="213193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06755" marR="3376" indent="-98738">
              <a:spcBef>
                <a:spcPts val="66"/>
              </a:spcBef>
            </a:pPr>
            <a:r>
              <a:rPr sz="665" spc="17" dirty="0">
                <a:latin typeface="PMingLiU"/>
                <a:cs typeface="PMingLiU"/>
              </a:rPr>
              <a:t>feast </a:t>
            </a:r>
            <a:r>
              <a:rPr sz="665" spc="40" dirty="0">
                <a:latin typeface="PMingLiU"/>
                <a:cs typeface="PMingLiU"/>
              </a:rPr>
              <a:t>in</a:t>
            </a:r>
            <a:r>
              <a:rPr sz="665" spc="-30" dirty="0">
                <a:latin typeface="PMingLiU"/>
                <a:cs typeface="PMingLiU"/>
              </a:rPr>
              <a:t> </a:t>
            </a:r>
            <a:r>
              <a:rPr sz="665" spc="37" dirty="0">
                <a:latin typeface="PMingLiU"/>
                <a:cs typeface="PMingLiU"/>
              </a:rPr>
              <a:t>the  </a:t>
            </a:r>
            <a:r>
              <a:rPr sz="665" spc="17" dirty="0">
                <a:latin typeface="PMingLiU"/>
                <a:cs typeface="PMingLiU"/>
              </a:rPr>
              <a:t>castle</a:t>
            </a:r>
            <a:endParaRPr sz="665">
              <a:latin typeface="PMingLiU"/>
              <a:cs typeface="PMingLiU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53098" y="313074"/>
            <a:ext cx="2989897" cy="941651"/>
          </a:xfrm>
          <a:prstGeom prst="rect">
            <a:avLst/>
          </a:prstGeom>
        </p:spPr>
        <p:txBody>
          <a:bodyPr vert="horz" wrap="square" lIns="0" tIns="18144" rIns="0" bIns="0" rtlCol="0">
            <a:spAutoFit/>
          </a:bodyPr>
          <a:lstStyle/>
          <a:p>
            <a:pPr marL="8439" marR="11393" indent="119414">
              <a:lnSpc>
                <a:spcPts val="817"/>
              </a:lnSpc>
              <a:spcBef>
                <a:spcPts val="143"/>
              </a:spcBef>
            </a:pPr>
            <a:r>
              <a:rPr sz="731" spc="10" dirty="0">
                <a:latin typeface="PMingLiU"/>
                <a:cs typeface="PMingLiU"/>
              </a:rPr>
              <a:t>At </a:t>
            </a:r>
            <a:r>
              <a:rPr sz="731" spc="33" dirty="0">
                <a:latin typeface="PMingLiU"/>
                <a:cs typeface="PMingLiU"/>
              </a:rPr>
              <a:t>night the </a:t>
            </a:r>
            <a:r>
              <a:rPr sz="731" spc="20" dirty="0">
                <a:latin typeface="PMingLiU"/>
                <a:cs typeface="PMingLiU"/>
              </a:rPr>
              <a:t>countess </a:t>
            </a:r>
            <a:r>
              <a:rPr sz="731" spc="-73" dirty="0">
                <a:latin typeface="PMingLiU"/>
                <a:cs typeface="PMingLiU"/>
              </a:rPr>
              <a:t>didn’t </a:t>
            </a:r>
            <a:r>
              <a:rPr sz="731" dirty="0">
                <a:latin typeface="PMingLiU"/>
                <a:cs typeface="PMingLiU"/>
              </a:rPr>
              <a:t>feel well. </a:t>
            </a:r>
            <a:r>
              <a:rPr sz="731" spc="7" dirty="0">
                <a:latin typeface="PMingLiU"/>
                <a:cs typeface="PMingLiU"/>
              </a:rPr>
              <a:t>She </a:t>
            </a:r>
            <a:r>
              <a:rPr sz="731" spc="40" dirty="0">
                <a:latin typeface="PMingLiU"/>
                <a:cs typeface="PMingLiU"/>
              </a:rPr>
              <a:t>had </a:t>
            </a:r>
            <a:r>
              <a:rPr sz="731" spc="20" dirty="0">
                <a:latin typeface="PMingLiU"/>
                <a:cs typeface="PMingLiU"/>
              </a:rPr>
              <a:t>a </a:t>
            </a:r>
            <a:r>
              <a:rPr sz="731" spc="27" dirty="0">
                <a:latin typeface="PMingLiU"/>
                <a:cs typeface="PMingLiU"/>
              </a:rPr>
              <a:t>stomachache </a:t>
            </a:r>
            <a:r>
              <a:rPr sz="731" spc="40" dirty="0">
                <a:latin typeface="PMingLiU"/>
                <a:cs typeface="PMingLiU"/>
              </a:rPr>
              <a:t>and </a:t>
            </a:r>
            <a:r>
              <a:rPr sz="731" spc="23" dirty="0">
                <a:latin typeface="PMingLiU"/>
                <a:cs typeface="PMingLiU"/>
              </a:rPr>
              <a:t>I </a:t>
            </a:r>
            <a:r>
              <a:rPr sz="731" spc="40" dirty="0">
                <a:latin typeface="PMingLiU"/>
                <a:cs typeface="PMingLiU"/>
              </a:rPr>
              <a:t>had </a:t>
            </a:r>
            <a:r>
              <a:rPr sz="731" spc="33" dirty="0">
                <a:latin typeface="PMingLiU"/>
                <a:cs typeface="PMingLiU"/>
              </a:rPr>
              <a:t>to  </a:t>
            </a:r>
            <a:r>
              <a:rPr sz="731" spc="23" dirty="0">
                <a:latin typeface="PMingLiU"/>
                <a:cs typeface="PMingLiU"/>
              </a:rPr>
              <a:t>help </a:t>
            </a:r>
            <a:r>
              <a:rPr sz="731" spc="17" dirty="0">
                <a:latin typeface="PMingLiU"/>
                <a:cs typeface="PMingLiU"/>
              </a:rPr>
              <a:t>her. But </a:t>
            </a:r>
            <a:r>
              <a:rPr sz="731" spc="23" dirty="0">
                <a:latin typeface="PMingLiU"/>
                <a:cs typeface="PMingLiU"/>
              </a:rPr>
              <a:t>I </a:t>
            </a:r>
            <a:r>
              <a:rPr sz="731" spc="40" dirty="0">
                <a:latin typeface="PMingLiU"/>
                <a:cs typeface="PMingLiU"/>
              </a:rPr>
              <a:t>made </a:t>
            </a:r>
            <a:r>
              <a:rPr sz="731" spc="20" dirty="0">
                <a:latin typeface="PMingLiU"/>
                <a:cs typeface="PMingLiU"/>
              </a:rPr>
              <a:t>a </a:t>
            </a:r>
            <a:r>
              <a:rPr sz="731" spc="10" dirty="0">
                <a:latin typeface="PMingLiU"/>
                <a:cs typeface="PMingLiU"/>
              </a:rPr>
              <a:t>big </a:t>
            </a:r>
            <a:r>
              <a:rPr sz="731" spc="17" dirty="0">
                <a:latin typeface="PMingLiU"/>
                <a:cs typeface="PMingLiU"/>
              </a:rPr>
              <a:t>mistake. </a:t>
            </a:r>
            <a:r>
              <a:rPr sz="731" spc="23" dirty="0">
                <a:latin typeface="PMingLiU"/>
                <a:cs typeface="PMingLiU"/>
              </a:rPr>
              <a:t>I </a:t>
            </a:r>
            <a:r>
              <a:rPr sz="731" spc="17" dirty="0">
                <a:latin typeface="PMingLiU"/>
                <a:cs typeface="PMingLiU"/>
              </a:rPr>
              <a:t>said, </a:t>
            </a:r>
            <a:r>
              <a:rPr sz="731" spc="-209" dirty="0">
                <a:latin typeface="PMingLiU"/>
                <a:cs typeface="PMingLiU"/>
              </a:rPr>
              <a:t>“I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43" dirty="0">
                <a:latin typeface="PMingLiU"/>
                <a:cs typeface="PMingLiU"/>
              </a:rPr>
              <a:t>am </a:t>
            </a:r>
            <a:r>
              <a:rPr sz="731" spc="40" dirty="0">
                <a:latin typeface="PMingLiU"/>
                <a:cs typeface="PMingLiU"/>
              </a:rPr>
              <a:t>not </a:t>
            </a:r>
            <a:r>
              <a:rPr sz="731" spc="23" dirty="0">
                <a:latin typeface="PMingLiU"/>
                <a:cs typeface="PMingLiU"/>
              </a:rPr>
              <a:t>surprised. </a:t>
            </a:r>
            <a:r>
              <a:rPr sz="731" spc="-10" dirty="0">
                <a:latin typeface="PMingLiU"/>
                <a:cs typeface="PMingLiU"/>
              </a:rPr>
              <a:t>You </a:t>
            </a:r>
            <a:r>
              <a:rPr sz="731" spc="17" dirty="0">
                <a:latin typeface="PMingLiU"/>
                <a:cs typeface="PMingLiU"/>
              </a:rPr>
              <a:t>ate </a:t>
            </a:r>
            <a:r>
              <a:rPr sz="731" dirty="0">
                <a:latin typeface="PMingLiU"/>
                <a:cs typeface="PMingLiU"/>
              </a:rPr>
              <a:t>five  </a:t>
            </a:r>
            <a:r>
              <a:rPr sz="731" spc="20" dirty="0">
                <a:latin typeface="PMingLiU"/>
                <a:cs typeface="PMingLiU"/>
              </a:rPr>
              <a:t>chickens </a:t>
            </a:r>
            <a:r>
              <a:rPr sz="731" spc="40" dirty="0">
                <a:latin typeface="PMingLiU"/>
                <a:cs typeface="PMingLiU"/>
              </a:rPr>
              <a:t>and </a:t>
            </a:r>
            <a:r>
              <a:rPr sz="731" spc="27" dirty="0">
                <a:latin typeface="PMingLiU"/>
                <a:cs typeface="PMingLiU"/>
              </a:rPr>
              <a:t>two </a:t>
            </a:r>
            <a:r>
              <a:rPr sz="731" spc="17" dirty="0">
                <a:latin typeface="PMingLiU"/>
                <a:cs typeface="PMingLiU"/>
              </a:rPr>
              <a:t>cakes </a:t>
            </a:r>
            <a:r>
              <a:rPr sz="731" spc="20" dirty="0">
                <a:latin typeface="PMingLiU"/>
                <a:cs typeface="PMingLiU"/>
              </a:rPr>
              <a:t>at </a:t>
            </a:r>
            <a:r>
              <a:rPr sz="731" spc="33" dirty="0">
                <a:latin typeface="PMingLiU"/>
                <a:cs typeface="PMingLiU"/>
              </a:rPr>
              <a:t>the </a:t>
            </a:r>
            <a:r>
              <a:rPr sz="731" spc="7" dirty="0">
                <a:latin typeface="PMingLiU"/>
                <a:cs typeface="PMingLiU"/>
              </a:rPr>
              <a:t>feast. </a:t>
            </a:r>
            <a:r>
              <a:rPr sz="731" spc="43" dirty="0">
                <a:latin typeface="PMingLiU"/>
                <a:cs typeface="PMingLiU"/>
              </a:rPr>
              <a:t>And </a:t>
            </a:r>
            <a:r>
              <a:rPr sz="731" spc="23" dirty="0">
                <a:latin typeface="PMingLiU"/>
                <a:cs typeface="PMingLiU"/>
              </a:rPr>
              <a:t>you </a:t>
            </a:r>
            <a:r>
              <a:rPr sz="731" spc="-73" dirty="0">
                <a:latin typeface="PMingLiU"/>
                <a:cs typeface="PMingLiU"/>
              </a:rPr>
              <a:t>didn’t </a:t>
            </a:r>
            <a:r>
              <a:rPr sz="731" spc="23" dirty="0">
                <a:latin typeface="PMingLiU"/>
                <a:cs typeface="PMingLiU"/>
              </a:rPr>
              <a:t>wash </a:t>
            </a:r>
            <a:r>
              <a:rPr sz="731" spc="27" dirty="0">
                <a:latin typeface="PMingLiU"/>
                <a:cs typeface="PMingLiU"/>
              </a:rPr>
              <a:t>your</a:t>
            </a:r>
            <a:r>
              <a:rPr sz="731" spc="-27" dirty="0">
                <a:latin typeface="PMingLiU"/>
                <a:cs typeface="PMingLiU"/>
              </a:rPr>
              <a:t> </a:t>
            </a:r>
            <a:r>
              <a:rPr sz="731" spc="-40" dirty="0">
                <a:latin typeface="PMingLiU"/>
                <a:cs typeface="PMingLiU"/>
              </a:rPr>
              <a:t>hands!”</a:t>
            </a:r>
            <a:endParaRPr sz="731">
              <a:latin typeface="PMingLiU"/>
              <a:cs typeface="PMingLiU"/>
            </a:endParaRPr>
          </a:p>
          <a:p>
            <a:pPr marL="8439" marR="216886">
              <a:lnSpc>
                <a:spcPts val="817"/>
              </a:lnSpc>
            </a:pPr>
            <a:r>
              <a:rPr sz="731" spc="33" dirty="0">
                <a:latin typeface="PMingLiU"/>
                <a:cs typeface="PMingLiU"/>
              </a:rPr>
              <a:t>The </a:t>
            </a:r>
            <a:r>
              <a:rPr sz="731" spc="20" dirty="0">
                <a:latin typeface="PMingLiU"/>
                <a:cs typeface="PMingLiU"/>
              </a:rPr>
              <a:t>countess </a:t>
            </a:r>
            <a:r>
              <a:rPr sz="731" spc="17" dirty="0">
                <a:latin typeface="PMingLiU"/>
                <a:cs typeface="PMingLiU"/>
              </a:rPr>
              <a:t>was very </a:t>
            </a:r>
            <a:r>
              <a:rPr sz="731" spc="27" dirty="0">
                <a:latin typeface="PMingLiU"/>
                <a:cs typeface="PMingLiU"/>
              </a:rPr>
              <a:t>angry </a:t>
            </a:r>
            <a:r>
              <a:rPr sz="731" spc="40" dirty="0">
                <a:latin typeface="PMingLiU"/>
                <a:cs typeface="PMingLiU"/>
              </a:rPr>
              <a:t>and </a:t>
            </a:r>
            <a:r>
              <a:rPr sz="731" spc="27" dirty="0">
                <a:latin typeface="PMingLiU"/>
                <a:cs typeface="PMingLiU"/>
              </a:rPr>
              <a:t>told </a:t>
            </a:r>
            <a:r>
              <a:rPr sz="731" spc="43" dirty="0">
                <a:latin typeface="PMingLiU"/>
                <a:cs typeface="PMingLiU"/>
              </a:rPr>
              <a:t>me </a:t>
            </a:r>
            <a:r>
              <a:rPr sz="731" spc="33" dirty="0">
                <a:latin typeface="PMingLiU"/>
                <a:cs typeface="PMingLiU"/>
              </a:rPr>
              <a:t>to </a:t>
            </a:r>
            <a:r>
              <a:rPr sz="731" spc="3" dirty="0">
                <a:latin typeface="PMingLiU"/>
                <a:cs typeface="PMingLiU"/>
              </a:rPr>
              <a:t>leave </a:t>
            </a:r>
            <a:r>
              <a:rPr sz="731" spc="37" dirty="0">
                <a:latin typeface="PMingLiU"/>
                <a:cs typeface="PMingLiU"/>
              </a:rPr>
              <a:t>her </a:t>
            </a:r>
            <a:r>
              <a:rPr sz="731" spc="20" dirty="0">
                <a:latin typeface="PMingLiU"/>
                <a:cs typeface="PMingLiU"/>
              </a:rPr>
              <a:t>house. </a:t>
            </a:r>
            <a:r>
              <a:rPr sz="731" spc="17" dirty="0">
                <a:latin typeface="PMingLiU"/>
                <a:cs typeface="PMingLiU"/>
              </a:rPr>
              <a:t>My</a:t>
            </a:r>
            <a:r>
              <a:rPr sz="731" spc="-126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friend  </a:t>
            </a:r>
            <a:r>
              <a:rPr sz="731" spc="17" dirty="0">
                <a:latin typeface="PMingLiU"/>
                <a:cs typeface="PMingLiU"/>
              </a:rPr>
              <a:t>Phillip </a:t>
            </a:r>
            <a:r>
              <a:rPr sz="731" dirty="0">
                <a:latin typeface="PMingLiU"/>
                <a:cs typeface="PMingLiU"/>
              </a:rPr>
              <a:t>felt </a:t>
            </a:r>
            <a:r>
              <a:rPr sz="731" spc="27" dirty="0">
                <a:latin typeface="PMingLiU"/>
                <a:cs typeface="PMingLiU"/>
              </a:rPr>
              <a:t>sorry </a:t>
            </a:r>
            <a:r>
              <a:rPr sz="731" spc="17" dirty="0">
                <a:latin typeface="PMingLiU"/>
                <a:cs typeface="PMingLiU"/>
              </a:rPr>
              <a:t>for </a:t>
            </a:r>
            <a:r>
              <a:rPr sz="731" spc="23" dirty="0">
                <a:latin typeface="PMingLiU"/>
                <a:cs typeface="PMingLiU"/>
              </a:rPr>
              <a:t>me, </a:t>
            </a:r>
            <a:r>
              <a:rPr sz="731" spc="33" dirty="0">
                <a:latin typeface="PMingLiU"/>
                <a:cs typeface="PMingLiU"/>
              </a:rPr>
              <a:t>but </a:t>
            </a:r>
            <a:r>
              <a:rPr sz="731" spc="27" dirty="0">
                <a:latin typeface="PMingLiU"/>
                <a:cs typeface="PMingLiU"/>
              </a:rPr>
              <a:t>what could </a:t>
            </a:r>
            <a:r>
              <a:rPr sz="731" spc="33" dirty="0">
                <a:latin typeface="PMingLiU"/>
                <a:cs typeface="PMingLiU"/>
              </a:rPr>
              <a:t>he</a:t>
            </a:r>
            <a:r>
              <a:rPr sz="731" spc="-47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do?</a:t>
            </a:r>
            <a:endParaRPr sz="731">
              <a:latin typeface="PMingLiU"/>
              <a:cs typeface="PMingLiU"/>
            </a:endParaRPr>
          </a:p>
          <a:p>
            <a:pPr marL="127853">
              <a:lnSpc>
                <a:spcPts val="771"/>
              </a:lnSpc>
            </a:pPr>
            <a:r>
              <a:rPr sz="731" spc="23" dirty="0">
                <a:latin typeface="PMingLiU"/>
                <a:cs typeface="PMingLiU"/>
              </a:rPr>
              <a:t>I </a:t>
            </a:r>
            <a:r>
              <a:rPr sz="731" spc="33" dirty="0">
                <a:latin typeface="PMingLiU"/>
                <a:cs typeface="PMingLiU"/>
              </a:rPr>
              <a:t>needed </a:t>
            </a:r>
            <a:r>
              <a:rPr sz="731" spc="17" dirty="0">
                <a:latin typeface="PMingLiU"/>
                <a:cs typeface="PMingLiU"/>
              </a:rPr>
              <a:t>money, </a:t>
            </a:r>
            <a:r>
              <a:rPr sz="731" spc="20" dirty="0">
                <a:latin typeface="PMingLiU"/>
                <a:cs typeface="PMingLiU"/>
              </a:rPr>
              <a:t>so </a:t>
            </a:r>
            <a:r>
              <a:rPr sz="731" spc="23" dirty="0">
                <a:latin typeface="PMingLiU"/>
                <a:cs typeface="PMingLiU"/>
              </a:rPr>
              <a:t>I </a:t>
            </a:r>
            <a:r>
              <a:rPr sz="731" spc="27" dirty="0">
                <a:latin typeface="PMingLiU"/>
                <a:cs typeface="PMingLiU"/>
              </a:rPr>
              <a:t>went </a:t>
            </a:r>
            <a:r>
              <a:rPr sz="731" spc="33" dirty="0">
                <a:latin typeface="PMingLiU"/>
                <a:cs typeface="PMingLiU"/>
              </a:rPr>
              <a:t>to the market </a:t>
            </a:r>
            <a:r>
              <a:rPr sz="731" spc="40" dirty="0">
                <a:latin typeface="PMingLiU"/>
                <a:cs typeface="PMingLiU"/>
              </a:rPr>
              <a:t>and </a:t>
            </a:r>
            <a:r>
              <a:rPr sz="731" spc="27" dirty="0">
                <a:latin typeface="PMingLiU"/>
                <a:cs typeface="PMingLiU"/>
              </a:rPr>
              <a:t>started my </a:t>
            </a:r>
            <a:r>
              <a:rPr sz="731" spc="33" dirty="0">
                <a:latin typeface="PMingLiU"/>
                <a:cs typeface="PMingLiU"/>
              </a:rPr>
              <a:t>own</a:t>
            </a:r>
            <a:r>
              <a:rPr sz="731" spc="-120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business.</a:t>
            </a:r>
            <a:endParaRPr sz="731">
              <a:latin typeface="PMingLiU"/>
              <a:cs typeface="PMingLiU"/>
            </a:endParaRPr>
          </a:p>
          <a:p>
            <a:pPr marL="8439" marR="3376" algn="just">
              <a:lnSpc>
                <a:spcPts val="817"/>
              </a:lnSpc>
              <a:spcBef>
                <a:spcPts val="47"/>
              </a:spcBef>
            </a:pPr>
            <a:r>
              <a:rPr sz="731" spc="23" dirty="0">
                <a:latin typeface="PMingLiU"/>
                <a:cs typeface="PMingLiU"/>
              </a:rPr>
              <a:t>I </a:t>
            </a:r>
            <a:r>
              <a:rPr sz="731" spc="27" dirty="0">
                <a:latin typeface="PMingLiU"/>
                <a:cs typeface="PMingLiU"/>
              </a:rPr>
              <a:t>predicted </a:t>
            </a:r>
            <a:r>
              <a:rPr sz="731" spc="33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future </a:t>
            </a:r>
            <a:r>
              <a:rPr sz="731" spc="40" dirty="0">
                <a:latin typeface="PMingLiU"/>
                <a:cs typeface="PMingLiU"/>
              </a:rPr>
              <a:t>and </a:t>
            </a:r>
            <a:r>
              <a:rPr sz="731" spc="3" dirty="0">
                <a:latin typeface="PMingLiU"/>
                <a:cs typeface="PMingLiU"/>
              </a:rPr>
              <a:t>gave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20" dirty="0">
                <a:latin typeface="PMingLiU"/>
                <a:cs typeface="PMingLiU"/>
              </a:rPr>
              <a:t>aspirin. </a:t>
            </a:r>
            <a:r>
              <a:rPr sz="731" spc="3" dirty="0">
                <a:latin typeface="PMingLiU"/>
                <a:cs typeface="PMingLiU"/>
              </a:rPr>
              <a:t>Finally, </a:t>
            </a:r>
            <a:r>
              <a:rPr sz="731" spc="33" dirty="0">
                <a:latin typeface="PMingLiU"/>
                <a:cs typeface="PMingLiU"/>
              </a:rPr>
              <a:t>the </a:t>
            </a:r>
            <a:r>
              <a:rPr sz="731" spc="40" dirty="0">
                <a:latin typeface="PMingLiU"/>
                <a:cs typeface="PMingLiU"/>
              </a:rPr>
              <a:t>Queen </a:t>
            </a:r>
            <a:r>
              <a:rPr sz="731" spc="20" dirty="0">
                <a:latin typeface="PMingLiU"/>
                <a:cs typeface="PMingLiU"/>
              </a:rPr>
              <a:t>invited </a:t>
            </a:r>
            <a:r>
              <a:rPr sz="731" spc="43" dirty="0">
                <a:latin typeface="PMingLiU"/>
                <a:cs typeface="PMingLiU"/>
              </a:rPr>
              <a:t>me  </a:t>
            </a:r>
            <a:r>
              <a:rPr sz="731" spc="33" dirty="0">
                <a:latin typeface="PMingLiU"/>
                <a:cs typeface="PMingLiU"/>
              </a:rPr>
              <a:t>to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her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10" dirty="0">
                <a:latin typeface="PMingLiU"/>
                <a:cs typeface="PMingLiU"/>
              </a:rPr>
              <a:t>castle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40" dirty="0">
                <a:latin typeface="PMingLiU"/>
                <a:cs typeface="PMingLiU"/>
              </a:rPr>
              <a:t>and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I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told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her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about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the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future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7" dirty="0">
                <a:latin typeface="PMingLiU"/>
                <a:cs typeface="PMingLiU"/>
              </a:rPr>
              <a:t>of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England.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-10" dirty="0">
                <a:latin typeface="PMingLiU"/>
                <a:cs typeface="PMingLiU"/>
              </a:rPr>
              <a:t>You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know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the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40" dirty="0">
                <a:latin typeface="PMingLiU"/>
                <a:cs typeface="PMingLiU"/>
              </a:rPr>
              <a:t>end</a:t>
            </a:r>
            <a:r>
              <a:rPr sz="731" spc="17" dirty="0">
                <a:latin typeface="PMingLiU"/>
                <a:cs typeface="PMingLiU"/>
              </a:rPr>
              <a:t> </a:t>
            </a:r>
            <a:r>
              <a:rPr sz="731" spc="7" dirty="0">
                <a:latin typeface="PMingLiU"/>
                <a:cs typeface="PMingLiU"/>
              </a:rPr>
              <a:t>of  </a:t>
            </a:r>
            <a:r>
              <a:rPr sz="731" spc="33" dirty="0">
                <a:latin typeface="PMingLiU"/>
                <a:cs typeface="PMingLiU"/>
              </a:rPr>
              <a:t>the </a:t>
            </a:r>
            <a:r>
              <a:rPr sz="731" spc="7" dirty="0">
                <a:latin typeface="PMingLiU"/>
                <a:cs typeface="PMingLiU"/>
              </a:rPr>
              <a:t>story. </a:t>
            </a:r>
            <a:r>
              <a:rPr sz="731" spc="27" dirty="0">
                <a:latin typeface="PMingLiU"/>
                <a:cs typeface="PMingLiU"/>
              </a:rPr>
              <a:t>Now </a:t>
            </a:r>
            <a:r>
              <a:rPr sz="731" spc="23" dirty="0">
                <a:latin typeface="PMingLiU"/>
                <a:cs typeface="PMingLiU"/>
              </a:rPr>
              <a:t>I </a:t>
            </a:r>
            <a:r>
              <a:rPr sz="731" spc="43" dirty="0">
                <a:latin typeface="PMingLiU"/>
                <a:cs typeface="PMingLiU"/>
              </a:rPr>
              <a:t>am </a:t>
            </a:r>
            <a:r>
              <a:rPr sz="731" spc="33" dirty="0">
                <a:latin typeface="PMingLiU"/>
                <a:cs typeface="PMingLiU"/>
              </a:rPr>
              <a:t>in the </a:t>
            </a:r>
            <a:r>
              <a:rPr sz="731" dirty="0">
                <a:latin typeface="PMingLiU"/>
                <a:cs typeface="PMingLiU"/>
              </a:rPr>
              <a:t>Tower, </a:t>
            </a:r>
            <a:r>
              <a:rPr sz="731" spc="40" dirty="0">
                <a:latin typeface="PMingLiU"/>
                <a:cs typeface="PMingLiU"/>
              </a:rPr>
              <a:t>and </a:t>
            </a:r>
            <a:r>
              <a:rPr sz="731" spc="23" dirty="0">
                <a:latin typeface="PMingLiU"/>
                <a:cs typeface="PMingLiU"/>
              </a:rPr>
              <a:t>everything </a:t>
            </a:r>
            <a:r>
              <a:rPr sz="731" spc="3" dirty="0">
                <a:latin typeface="PMingLiU"/>
                <a:cs typeface="PMingLiU"/>
              </a:rPr>
              <a:t>is </a:t>
            </a:r>
            <a:r>
              <a:rPr sz="731" spc="20" dirty="0">
                <a:latin typeface="PMingLiU"/>
                <a:cs typeface="PMingLiU"/>
              </a:rPr>
              <a:t>ready </a:t>
            </a:r>
            <a:r>
              <a:rPr sz="731" spc="17" dirty="0">
                <a:latin typeface="PMingLiU"/>
                <a:cs typeface="PMingLiU"/>
              </a:rPr>
              <a:t>for </a:t>
            </a:r>
            <a:r>
              <a:rPr sz="731" spc="27" dirty="0">
                <a:latin typeface="PMingLiU"/>
                <a:cs typeface="PMingLiU"/>
              </a:rPr>
              <a:t>my</a:t>
            </a:r>
            <a:r>
              <a:rPr sz="731" spc="-73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execution.</a:t>
            </a:r>
            <a:endParaRPr sz="731">
              <a:latin typeface="PMingLiU"/>
              <a:cs typeface="PMingLiU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169564" y="2459935"/>
            <a:ext cx="919838" cy="247681"/>
          </a:xfrm>
          <a:custGeom>
            <a:avLst/>
            <a:gdLst/>
            <a:ahLst/>
            <a:cxnLst/>
            <a:rect l="l" t="t" r="r" b="b"/>
            <a:pathLst>
              <a:path w="1384300" h="372745">
                <a:moveTo>
                  <a:pt x="1270000" y="0"/>
                </a:moveTo>
                <a:lnTo>
                  <a:pt x="114300" y="0"/>
                </a:lnTo>
                <a:lnTo>
                  <a:pt x="48220" y="1785"/>
                </a:lnTo>
                <a:lnTo>
                  <a:pt x="14287" y="14287"/>
                </a:lnTo>
                <a:lnTo>
                  <a:pt x="1785" y="48220"/>
                </a:lnTo>
                <a:lnTo>
                  <a:pt x="0" y="114300"/>
                </a:lnTo>
                <a:lnTo>
                  <a:pt x="0" y="258445"/>
                </a:lnTo>
                <a:lnTo>
                  <a:pt x="1785" y="324524"/>
                </a:lnTo>
                <a:lnTo>
                  <a:pt x="14287" y="358457"/>
                </a:lnTo>
                <a:lnTo>
                  <a:pt x="48220" y="370959"/>
                </a:lnTo>
                <a:lnTo>
                  <a:pt x="114300" y="372745"/>
                </a:lnTo>
                <a:lnTo>
                  <a:pt x="1270000" y="372745"/>
                </a:lnTo>
                <a:lnTo>
                  <a:pt x="1336079" y="370959"/>
                </a:lnTo>
                <a:lnTo>
                  <a:pt x="1370012" y="358457"/>
                </a:lnTo>
                <a:lnTo>
                  <a:pt x="1382514" y="324524"/>
                </a:lnTo>
                <a:lnTo>
                  <a:pt x="1384300" y="258445"/>
                </a:lnTo>
                <a:lnTo>
                  <a:pt x="1384300" y="114300"/>
                </a:lnTo>
                <a:lnTo>
                  <a:pt x="1382514" y="48220"/>
                </a:lnTo>
                <a:lnTo>
                  <a:pt x="1370012" y="14287"/>
                </a:lnTo>
                <a:lnTo>
                  <a:pt x="1336079" y="1785"/>
                </a:lnTo>
                <a:lnTo>
                  <a:pt x="1270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29" name="object 29"/>
          <p:cNvSpPr/>
          <p:nvPr/>
        </p:nvSpPr>
        <p:spPr>
          <a:xfrm>
            <a:off x="3169564" y="2459935"/>
            <a:ext cx="919838" cy="247681"/>
          </a:xfrm>
          <a:custGeom>
            <a:avLst/>
            <a:gdLst/>
            <a:ahLst/>
            <a:cxnLst/>
            <a:rect l="l" t="t" r="r" b="b"/>
            <a:pathLst>
              <a:path w="1384300" h="372745">
                <a:moveTo>
                  <a:pt x="114300" y="0"/>
                </a:moveTo>
                <a:lnTo>
                  <a:pt x="48220" y="1785"/>
                </a:lnTo>
                <a:lnTo>
                  <a:pt x="14287" y="14287"/>
                </a:lnTo>
                <a:lnTo>
                  <a:pt x="1785" y="48220"/>
                </a:lnTo>
                <a:lnTo>
                  <a:pt x="0" y="114300"/>
                </a:lnTo>
                <a:lnTo>
                  <a:pt x="0" y="258445"/>
                </a:lnTo>
                <a:lnTo>
                  <a:pt x="1785" y="324524"/>
                </a:lnTo>
                <a:lnTo>
                  <a:pt x="14287" y="358457"/>
                </a:lnTo>
                <a:lnTo>
                  <a:pt x="48220" y="370959"/>
                </a:lnTo>
                <a:lnTo>
                  <a:pt x="114300" y="372745"/>
                </a:lnTo>
                <a:lnTo>
                  <a:pt x="1270000" y="372745"/>
                </a:lnTo>
                <a:lnTo>
                  <a:pt x="1336079" y="370959"/>
                </a:lnTo>
                <a:lnTo>
                  <a:pt x="1370012" y="358457"/>
                </a:lnTo>
                <a:lnTo>
                  <a:pt x="1382514" y="324524"/>
                </a:lnTo>
                <a:lnTo>
                  <a:pt x="1384300" y="258445"/>
                </a:lnTo>
                <a:lnTo>
                  <a:pt x="1384300" y="114300"/>
                </a:lnTo>
                <a:lnTo>
                  <a:pt x="1382514" y="48220"/>
                </a:lnTo>
                <a:lnTo>
                  <a:pt x="1370012" y="14287"/>
                </a:lnTo>
                <a:lnTo>
                  <a:pt x="1336079" y="1785"/>
                </a:lnTo>
                <a:lnTo>
                  <a:pt x="1270000" y="0"/>
                </a:lnTo>
                <a:lnTo>
                  <a:pt x="114300" y="0"/>
                </a:lnTo>
                <a:close/>
              </a:path>
            </a:pathLst>
          </a:custGeom>
          <a:ln w="8889">
            <a:solidFill>
              <a:srgbClr val="91268F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30" name="object 30"/>
          <p:cNvSpPr txBox="1"/>
          <p:nvPr/>
        </p:nvSpPr>
        <p:spPr>
          <a:xfrm>
            <a:off x="3005015" y="2125685"/>
            <a:ext cx="2892006" cy="564569"/>
          </a:xfrm>
          <a:prstGeom prst="rect">
            <a:avLst/>
          </a:prstGeom>
        </p:spPr>
        <p:txBody>
          <a:bodyPr vert="horz" wrap="square" lIns="0" tIns="21518" rIns="0" bIns="0" rtlCol="0">
            <a:spAutoFit/>
          </a:bodyPr>
          <a:lstStyle/>
          <a:p>
            <a:pPr marL="156546" marR="3376" indent="-148529">
              <a:lnSpc>
                <a:spcPts val="758"/>
              </a:lnSpc>
              <a:spcBef>
                <a:spcPts val="169"/>
              </a:spcBef>
              <a:tabLst>
                <a:tab pos="156546" algn="l"/>
              </a:tabLst>
            </a:pPr>
            <a:r>
              <a:rPr sz="698" spc="73" dirty="0">
                <a:latin typeface="Calibri"/>
                <a:cs typeface="Calibri"/>
              </a:rPr>
              <a:t>5	</a:t>
            </a:r>
            <a:r>
              <a:rPr sz="698" spc="-17" dirty="0">
                <a:latin typeface="Calibri"/>
                <a:cs typeface="Calibri"/>
              </a:rPr>
              <a:t>Put 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verbs </a:t>
            </a:r>
            <a:r>
              <a:rPr sz="698" dirty="0">
                <a:latin typeface="Calibri"/>
                <a:cs typeface="Calibri"/>
              </a:rPr>
              <a:t>in </a:t>
            </a:r>
            <a:r>
              <a:rPr sz="698" spc="17" dirty="0">
                <a:latin typeface="Calibri"/>
                <a:cs typeface="Calibri"/>
              </a:rPr>
              <a:t>brackets </a:t>
            </a:r>
            <a:r>
              <a:rPr sz="698" dirty="0">
                <a:latin typeface="Calibri"/>
                <a:cs typeface="Calibri"/>
              </a:rPr>
              <a:t>in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dirty="0">
                <a:latin typeface="Calibri"/>
                <a:cs typeface="Calibri"/>
              </a:rPr>
              <a:t>Past </a:t>
            </a:r>
            <a:r>
              <a:rPr sz="698" spc="17" dirty="0">
                <a:latin typeface="Calibri"/>
                <a:cs typeface="Calibri"/>
              </a:rPr>
              <a:t>Simple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7" dirty="0">
                <a:latin typeface="Calibri"/>
                <a:cs typeface="Calibri"/>
              </a:rPr>
              <a:t>complete</a:t>
            </a:r>
            <a:r>
              <a:rPr sz="698" spc="116" dirty="0">
                <a:latin typeface="Calibri"/>
                <a:cs typeface="Calibri"/>
              </a:rPr>
              <a:t> </a:t>
            </a:r>
            <a:r>
              <a:rPr sz="698" spc="-10" dirty="0">
                <a:latin typeface="Calibri"/>
                <a:cs typeface="Calibri"/>
              </a:rPr>
              <a:t>the</a:t>
            </a:r>
            <a:r>
              <a:rPr sz="698" spc="23" dirty="0">
                <a:latin typeface="Calibri"/>
                <a:cs typeface="Calibri"/>
              </a:rPr>
              <a:t> </a:t>
            </a:r>
            <a:r>
              <a:rPr sz="698" spc="3" dirty="0">
                <a:latin typeface="Calibri"/>
                <a:cs typeface="Calibri"/>
              </a:rPr>
              <a:t>sentences. </a:t>
            </a:r>
            <a:r>
              <a:rPr sz="698" dirty="0">
                <a:latin typeface="Calibri"/>
                <a:cs typeface="Calibri"/>
              </a:rPr>
              <a:t> </a:t>
            </a:r>
            <a:r>
              <a:rPr sz="698" spc="27" dirty="0">
                <a:latin typeface="Calibri"/>
                <a:cs typeface="Calibri"/>
              </a:rPr>
              <a:t>Where </a:t>
            </a:r>
            <a:r>
              <a:rPr sz="698" spc="23" dirty="0">
                <a:latin typeface="Calibri"/>
                <a:cs typeface="Calibri"/>
              </a:rPr>
              <a:t>did </a:t>
            </a:r>
            <a:r>
              <a:rPr sz="698" dirty="0">
                <a:latin typeface="Calibri"/>
                <a:cs typeface="Calibri"/>
              </a:rPr>
              <a:t>these events </a:t>
            </a:r>
            <a:r>
              <a:rPr sz="698" spc="10" dirty="0">
                <a:latin typeface="Calibri"/>
                <a:cs typeface="Calibri"/>
              </a:rPr>
              <a:t>take</a:t>
            </a:r>
            <a:r>
              <a:rPr sz="698" spc="50" dirty="0">
                <a:latin typeface="Calibri"/>
                <a:cs typeface="Calibri"/>
              </a:rPr>
              <a:t> </a:t>
            </a:r>
            <a:r>
              <a:rPr sz="698" spc="23" dirty="0">
                <a:latin typeface="Calibri"/>
                <a:cs typeface="Calibri"/>
              </a:rPr>
              <a:t>place?</a:t>
            </a:r>
            <a:endParaRPr sz="698">
              <a:latin typeface="Calibri"/>
              <a:cs typeface="Calibri"/>
            </a:endParaRPr>
          </a:p>
          <a:p>
            <a:pPr>
              <a:spcBef>
                <a:spcPts val="23"/>
              </a:spcBef>
            </a:pPr>
            <a:endParaRPr sz="864">
              <a:latin typeface="Times New Roman"/>
              <a:cs typeface="Times New Roman"/>
            </a:endParaRPr>
          </a:p>
          <a:p>
            <a:pPr marL="515632" marR="1919485" indent="-243469">
              <a:spcBef>
                <a:spcPts val="3"/>
              </a:spcBef>
            </a:pPr>
            <a:r>
              <a:rPr sz="665" spc="27" dirty="0">
                <a:latin typeface="PMingLiU"/>
                <a:cs typeface="PMingLiU"/>
              </a:rPr>
              <a:t>countess </a:t>
            </a:r>
            <a:r>
              <a:rPr sz="665" spc="-47" dirty="0">
                <a:latin typeface="PMingLiU"/>
                <a:cs typeface="PMingLiU"/>
              </a:rPr>
              <a:t>Bagshow’s  </a:t>
            </a:r>
            <a:r>
              <a:rPr sz="665" spc="33" dirty="0">
                <a:latin typeface="PMingLiU"/>
                <a:cs typeface="PMingLiU"/>
              </a:rPr>
              <a:t>house</a:t>
            </a:r>
            <a:endParaRPr sz="665">
              <a:latin typeface="PMingLiU"/>
              <a:cs typeface="PMingLiU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3161969" y="1325237"/>
          <a:ext cx="886846" cy="6851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25" dirty="0">
                          <a:latin typeface="PMingLiU"/>
                          <a:cs typeface="PMingLiU"/>
                        </a:rPr>
                        <a:t>go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84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35" dirty="0">
                          <a:latin typeface="PMingLiU"/>
                          <a:cs typeface="PMingLiU"/>
                        </a:rPr>
                        <a:t>went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84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60" dirty="0">
                          <a:latin typeface="PMingLiU"/>
                          <a:cs typeface="PMingLiU"/>
                        </a:rPr>
                        <a:t>can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84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50" dirty="0">
                          <a:latin typeface="PMingLiU"/>
                          <a:cs typeface="PMingLiU"/>
                        </a:rPr>
                        <a:t>could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84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15" dirty="0">
                          <a:latin typeface="PMingLiU"/>
                          <a:cs typeface="PMingLiU"/>
                        </a:rPr>
                        <a:t>see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84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10" dirty="0">
                          <a:latin typeface="PMingLiU"/>
                          <a:cs typeface="PMingLiU"/>
                        </a:rPr>
                        <a:t>saw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84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50" dirty="0">
                          <a:latin typeface="PMingLiU"/>
                          <a:cs typeface="PMingLiU"/>
                        </a:rPr>
                        <a:t>come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84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50" dirty="0">
                          <a:latin typeface="PMingLiU"/>
                          <a:cs typeface="PMingLiU"/>
                        </a:rPr>
                        <a:t>came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84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0" dirty="0">
                          <a:latin typeface="PMingLiU"/>
                          <a:cs typeface="PMingLiU"/>
                        </a:rPr>
                        <a:t>become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0" dirty="0">
                          <a:latin typeface="PMingLiU"/>
                          <a:cs typeface="PMingLiU"/>
                        </a:rPr>
                        <a:t>became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4176073" y="1325237"/>
          <a:ext cx="886846" cy="725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25" dirty="0">
                          <a:latin typeface="PMingLiU"/>
                          <a:cs typeface="PMingLiU"/>
                        </a:rPr>
                        <a:t>have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65" dirty="0">
                          <a:latin typeface="PMingLiU"/>
                          <a:cs typeface="PMingLiU"/>
                        </a:rPr>
                        <a:t>had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0" dirty="0">
                          <a:latin typeface="PMingLiU"/>
                          <a:cs typeface="PMingLiU"/>
                        </a:rPr>
                        <a:t>feel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" dirty="0">
                          <a:latin typeface="PMingLiU"/>
                          <a:cs typeface="PMingLiU"/>
                        </a:rPr>
                        <a:t>felt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" dirty="0">
                          <a:latin typeface="PMingLiU"/>
                          <a:cs typeface="PMingLiU"/>
                        </a:rPr>
                        <a:t>give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" dirty="0">
                          <a:latin typeface="PMingLiU"/>
                          <a:cs typeface="PMingLiU"/>
                        </a:rPr>
                        <a:t>gave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40" dirty="0">
                          <a:latin typeface="PMingLiU"/>
                          <a:cs typeface="PMingLiU"/>
                        </a:rPr>
                        <a:t>wear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35" dirty="0">
                          <a:latin typeface="PMingLiU"/>
                          <a:cs typeface="PMingLiU"/>
                        </a:rPr>
                        <a:t>wore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75" dirty="0">
                          <a:latin typeface="PMingLiU"/>
                          <a:cs typeface="PMingLiU"/>
                        </a:rPr>
                        <a:t>think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5" dirty="0">
                          <a:latin typeface="PMingLiU"/>
                          <a:cs typeface="PMingLiU"/>
                        </a:rPr>
                        <a:t>thought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5175981" y="1339590"/>
          <a:ext cx="886846" cy="5803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60" dirty="0">
                          <a:latin typeface="PMingLiU"/>
                          <a:cs typeface="PMingLiU"/>
                        </a:rPr>
                        <a:t>make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60" dirty="0">
                          <a:latin typeface="PMingLiU"/>
                          <a:cs typeface="PMingLiU"/>
                        </a:rPr>
                        <a:t>made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25" dirty="0">
                          <a:latin typeface="PMingLiU"/>
                          <a:cs typeface="PMingLiU"/>
                        </a:rPr>
                        <a:t>eat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30" dirty="0">
                          <a:latin typeface="PMingLiU"/>
                          <a:cs typeface="PMingLiU"/>
                        </a:rPr>
                        <a:t>ate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5" dirty="0">
                          <a:latin typeface="PMingLiU"/>
                          <a:cs typeface="PMingLiU"/>
                        </a:rPr>
                        <a:t>throw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5" dirty="0">
                          <a:latin typeface="PMingLiU"/>
                          <a:cs typeface="PMingLiU"/>
                        </a:rPr>
                        <a:t>threw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022"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" dirty="0">
                          <a:latin typeface="PMingLiU"/>
                          <a:cs typeface="PMingLiU"/>
                        </a:rPr>
                        <a:t>give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310"/>
                        </a:lnSpc>
                      </a:pPr>
                      <a:r>
                        <a:rPr sz="700" spc="5" dirty="0">
                          <a:latin typeface="PMingLiU"/>
                          <a:cs typeface="PMingLiU"/>
                        </a:rPr>
                        <a:t>gave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4" name="Picture 3" descr="V:\pubs_new\Oblogki wse\HappyEng.ru\6 class\RGB_JPEG\HEru6SB_oblFGOS.jpg">
            <a:extLst>
              <a:ext uri="{FF2B5EF4-FFF2-40B4-BE49-F238E27FC236}">
                <a16:creationId xmlns:a16="http://schemas.microsoft.com/office/drawing/2014/main" id="{8D0A6F3D-4BAD-7641-BBD2-CFD83F85A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520" y="477433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5723962" y="1138998"/>
            <a:ext cx="2075690" cy="1373514"/>
            <a:chOff x="4295775" y="3716338"/>
            <a:chExt cx="3740150" cy="2474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7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3716338"/>
              <a:ext cx="1798638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8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3716338"/>
              <a:ext cx="1795462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1282113" y="1136246"/>
            <a:ext cx="2077451" cy="1376157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9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499159" y="1138249"/>
            <a:ext cx="2077451" cy="1374395"/>
            <a:chOff x="6687024" y="1104386"/>
            <a:chExt cx="3743325" cy="247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0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124" y="1104386"/>
              <a:ext cx="18002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4" y="1104387"/>
              <a:ext cx="1800225" cy="246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624894" y="702286"/>
            <a:ext cx="267611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50" b="1" dirty="0">
                <a:solidFill>
                  <a:schemeClr val="accent1">
                    <a:lumMod val="75000"/>
                  </a:schemeClr>
                </a:solidFill>
              </a:rPr>
              <a:t>УЧЕБНИКИ </a:t>
            </a:r>
          </a:p>
        </p:txBody>
      </p:sp>
      <p:pic>
        <p:nvPicPr>
          <p:cNvPr id="4098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7086" y="2778986"/>
            <a:ext cx="861407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13870" y="2778986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60959" y="2778986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03246" y="2778986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 descr="V:\pubs_new\Oblogki wse\HappyEng.ru\9 class\RGB_JPEG\HEru9SB_coverFGO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49583" y="2778986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3" name="Picture 7" descr="V:\pubs_new\Oblogki wse\HappyEng.ru\10 class\Heru10_SB_FGO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01610" y="2778987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8" descr="V:\pubs_new\Oblogki wse\HappyEng.ru\11 class\HEru11SB_cover_FGO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49132" y="2773564"/>
            <a:ext cx="860493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396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6680" y="310973"/>
            <a:ext cx="3400869" cy="4506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3" name="object 3"/>
          <p:cNvSpPr txBox="1"/>
          <p:nvPr/>
        </p:nvSpPr>
        <p:spPr>
          <a:xfrm>
            <a:off x="2985383" y="4799770"/>
            <a:ext cx="807179" cy="110857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6"/>
              </a:spcBef>
            </a:pPr>
            <a:r>
              <a:rPr sz="598" spc="43" dirty="0">
                <a:latin typeface="Calibri"/>
                <a:cs typeface="Calibri"/>
              </a:rPr>
              <a:t>224   </a:t>
            </a:r>
            <a:r>
              <a:rPr sz="665" dirty="0">
                <a:latin typeface="Arial Narrow"/>
                <a:cs typeface="Arial Narrow"/>
              </a:rPr>
              <a:t>Unit </a:t>
            </a:r>
            <a:r>
              <a:rPr sz="665" spc="40" dirty="0">
                <a:latin typeface="Arial Narrow"/>
                <a:cs typeface="Arial Narrow"/>
              </a:rPr>
              <a:t>12  </a:t>
            </a:r>
            <a:r>
              <a:rPr sz="665" spc="-13" dirty="0">
                <a:latin typeface="Arial Narrow"/>
                <a:cs typeface="Arial Narrow"/>
              </a:rPr>
              <a:t>Lesson</a:t>
            </a:r>
            <a:r>
              <a:rPr sz="665" spc="20" dirty="0">
                <a:latin typeface="Arial Narrow"/>
                <a:cs typeface="Arial Narrow"/>
              </a:rPr>
              <a:t> </a:t>
            </a:r>
            <a:r>
              <a:rPr sz="665" spc="66" dirty="0">
                <a:latin typeface="Arial Narrow"/>
                <a:cs typeface="Arial Narrow"/>
              </a:rPr>
              <a:t>1</a:t>
            </a:r>
            <a:endParaRPr sz="665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99289" y="366905"/>
            <a:ext cx="2752341" cy="2711209"/>
          </a:xfrm>
          <a:prstGeom prst="rect">
            <a:avLst/>
          </a:prstGeom>
        </p:spPr>
        <p:txBody>
          <a:bodyPr vert="horz" wrap="square" lIns="0" tIns="13924" rIns="0" bIns="0" rtlCol="0">
            <a:spAutoFit/>
          </a:bodyPr>
          <a:lstStyle/>
          <a:p>
            <a:pPr marL="268365" marR="767963">
              <a:lnSpc>
                <a:spcPct val="95100"/>
              </a:lnSpc>
              <a:spcBef>
                <a:spcPts val="110"/>
              </a:spcBef>
            </a:pPr>
            <a:r>
              <a:rPr sz="731" spc="37" dirty="0">
                <a:latin typeface="PMingLiU"/>
                <a:cs typeface="PMingLiU"/>
              </a:rPr>
              <a:t>Druids </a:t>
            </a:r>
            <a:r>
              <a:rPr sz="731" spc="27" dirty="0">
                <a:latin typeface="PMingLiU"/>
                <a:cs typeface="PMingLiU"/>
              </a:rPr>
              <a:t>worshipped </a:t>
            </a:r>
            <a:r>
              <a:rPr sz="731" spc="33" dirty="0">
                <a:latin typeface="PMingLiU"/>
                <a:cs typeface="PMingLiU"/>
              </a:rPr>
              <a:t>the </a:t>
            </a:r>
            <a:r>
              <a:rPr sz="731" spc="43" dirty="0">
                <a:latin typeface="PMingLiU"/>
                <a:cs typeface="PMingLiU"/>
              </a:rPr>
              <a:t>sun </a:t>
            </a:r>
            <a:r>
              <a:rPr sz="731" spc="17" dirty="0">
                <a:latin typeface="PMingLiU"/>
                <a:cs typeface="PMingLiU"/>
              </a:rPr>
              <a:t>here. But</a:t>
            </a:r>
            <a:r>
              <a:rPr sz="731" spc="-60" dirty="0">
                <a:latin typeface="PMingLiU"/>
                <a:cs typeface="PMingLiU"/>
              </a:rPr>
              <a:t> </a:t>
            </a:r>
            <a:r>
              <a:rPr sz="731" spc="-63" dirty="0">
                <a:latin typeface="PMingLiU"/>
                <a:cs typeface="PMingLiU"/>
              </a:rPr>
              <a:t>there’s 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27" dirty="0">
                <a:latin typeface="PMingLiU"/>
                <a:cs typeface="PMingLiU"/>
              </a:rPr>
              <a:t>beautiful </a:t>
            </a:r>
            <a:r>
              <a:rPr sz="731" spc="20" dirty="0">
                <a:latin typeface="PMingLiU"/>
                <a:cs typeface="PMingLiU"/>
              </a:rPr>
              <a:t>legend </a:t>
            </a:r>
            <a:r>
              <a:rPr sz="731" spc="33" dirty="0">
                <a:latin typeface="PMingLiU"/>
                <a:cs typeface="PMingLiU"/>
              </a:rPr>
              <a:t>about this </a:t>
            </a:r>
            <a:r>
              <a:rPr sz="731" spc="17" dirty="0">
                <a:latin typeface="PMingLiU"/>
                <a:cs typeface="PMingLiU"/>
              </a:rPr>
              <a:t>place. Let </a:t>
            </a:r>
            <a:r>
              <a:rPr sz="731" spc="43" dirty="0">
                <a:latin typeface="PMingLiU"/>
                <a:cs typeface="PMingLiU"/>
              </a:rPr>
              <a:t>me  </a:t>
            </a:r>
            <a:r>
              <a:rPr sz="731" spc="17" dirty="0">
                <a:latin typeface="PMingLiU"/>
                <a:cs typeface="PMingLiU"/>
              </a:rPr>
              <a:t>tell </a:t>
            </a:r>
            <a:r>
              <a:rPr sz="731" spc="20" dirty="0">
                <a:latin typeface="PMingLiU"/>
                <a:cs typeface="PMingLiU"/>
              </a:rPr>
              <a:t>you. </a:t>
            </a:r>
            <a:r>
              <a:rPr sz="731" spc="5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33" dirty="0">
                <a:latin typeface="PMingLiU"/>
                <a:cs typeface="PMingLiU"/>
              </a:rPr>
              <a:t>fifth </a:t>
            </a:r>
            <a:r>
              <a:rPr sz="731" spc="37" dirty="0">
                <a:latin typeface="PMingLiU"/>
                <a:cs typeface="PMingLiU"/>
              </a:rPr>
              <a:t>century </a:t>
            </a: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3" dirty="0">
                <a:latin typeface="PMingLiU"/>
                <a:cs typeface="PMingLiU"/>
              </a:rPr>
              <a:t>a  </a:t>
            </a:r>
            <a:r>
              <a:rPr sz="731" spc="27" dirty="0">
                <a:latin typeface="PMingLiU"/>
                <a:cs typeface="PMingLiU"/>
              </a:rPr>
              <a:t>magic </a:t>
            </a:r>
            <a:r>
              <a:rPr sz="731" spc="17" dirty="0">
                <a:latin typeface="PMingLiU"/>
                <a:cs typeface="PMingLiU"/>
              </a:rPr>
              <a:t>place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3" dirty="0">
                <a:latin typeface="PMingLiU"/>
                <a:cs typeface="PMingLiU"/>
              </a:rPr>
              <a:t>England </a:t>
            </a:r>
            <a:r>
              <a:rPr sz="731" spc="20" dirty="0">
                <a:latin typeface="PMingLiU"/>
                <a:cs typeface="PMingLiU"/>
              </a:rPr>
              <a:t>called</a:t>
            </a:r>
            <a:r>
              <a:rPr sz="731" spc="-3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Camelot.</a:t>
            </a:r>
            <a:endParaRPr sz="731">
              <a:latin typeface="PMingLiU"/>
              <a:cs typeface="PMingLiU"/>
            </a:endParaRPr>
          </a:p>
          <a:p>
            <a:pPr marL="268787">
              <a:lnSpc>
                <a:spcPts val="787"/>
              </a:lnSpc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kings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33" dirty="0">
                <a:latin typeface="PMingLiU"/>
                <a:cs typeface="PMingLiU"/>
              </a:rPr>
              <a:t>Camelot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43" dirty="0">
                <a:latin typeface="PMingLiU"/>
                <a:cs typeface="PMingLiU"/>
              </a:rPr>
              <a:t>kind </a:t>
            </a:r>
            <a:r>
              <a:rPr sz="731" spc="50" dirty="0">
                <a:latin typeface="PMingLiU"/>
                <a:cs typeface="PMingLiU"/>
              </a:rPr>
              <a:t>and</a:t>
            </a:r>
            <a:r>
              <a:rPr sz="731" spc="-53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strong.</a:t>
            </a:r>
            <a:endParaRPr sz="731">
              <a:latin typeface="PMingLiU"/>
              <a:cs typeface="PMingLiU"/>
            </a:endParaRPr>
          </a:p>
          <a:p>
            <a:pPr marL="268787">
              <a:lnSpc>
                <a:spcPts val="817"/>
              </a:lnSpc>
            </a:pPr>
            <a:r>
              <a:rPr sz="731" spc="33" dirty="0">
                <a:latin typeface="PMingLiU"/>
                <a:cs typeface="PMingLiU"/>
              </a:rPr>
              <a:t>Their </a:t>
            </a:r>
            <a:r>
              <a:rPr sz="731" spc="23" dirty="0">
                <a:latin typeface="PMingLiU"/>
                <a:cs typeface="PMingLiU"/>
              </a:rPr>
              <a:t>best </a:t>
            </a:r>
            <a:r>
              <a:rPr sz="731" spc="33" dirty="0">
                <a:latin typeface="PMingLiU"/>
                <a:cs typeface="PMingLiU"/>
              </a:rPr>
              <a:t>friend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33" dirty="0">
                <a:latin typeface="PMingLiU"/>
                <a:cs typeface="PMingLiU"/>
              </a:rPr>
              <a:t>Merlin </a:t>
            </a:r>
            <a:r>
              <a:rPr sz="731" spc="37" dirty="0">
                <a:latin typeface="PMingLiU"/>
                <a:cs typeface="PMingLiU"/>
              </a:rPr>
              <a:t>who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3" dirty="0">
                <a:latin typeface="PMingLiU"/>
                <a:cs typeface="PMingLiU"/>
              </a:rPr>
              <a:t>a great</a:t>
            </a:r>
            <a:r>
              <a:rPr sz="731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wizard.</a:t>
            </a:r>
            <a:endParaRPr sz="731">
              <a:latin typeface="PMingLiU"/>
              <a:cs typeface="PMingLiU"/>
            </a:endParaRPr>
          </a:p>
          <a:p>
            <a:pPr marL="268787" marR="83548">
              <a:lnSpc>
                <a:spcPts val="817"/>
              </a:lnSpc>
              <a:spcBef>
                <a:spcPts val="47"/>
              </a:spcBef>
            </a:pPr>
            <a:r>
              <a:rPr sz="731" spc="20" dirty="0">
                <a:latin typeface="PMingLiU"/>
                <a:cs typeface="PMingLiU"/>
              </a:rPr>
              <a:t>It </a:t>
            </a:r>
            <a:r>
              <a:rPr sz="731" spc="17" dirty="0">
                <a:latin typeface="PMingLiU"/>
                <a:cs typeface="PMingLiU"/>
              </a:rPr>
              <a:t>all </a:t>
            </a:r>
            <a:r>
              <a:rPr sz="731" spc="37" dirty="0">
                <a:latin typeface="PMingLiU"/>
                <a:cs typeface="PMingLiU"/>
              </a:rPr>
              <a:t>happened </a:t>
            </a:r>
            <a:r>
              <a:rPr sz="731" spc="33" dirty="0">
                <a:latin typeface="PMingLiU"/>
                <a:cs typeface="PMingLiU"/>
              </a:rPr>
              <a:t>after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big war. </a:t>
            </a:r>
            <a:r>
              <a:rPr sz="731" spc="27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lot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20" dirty="0">
                <a:latin typeface="PMingLiU"/>
                <a:cs typeface="PMingLiU"/>
              </a:rPr>
              <a:t>soldiers </a:t>
            </a:r>
            <a:r>
              <a:rPr sz="731" spc="33" dirty="0">
                <a:latin typeface="PMingLiU"/>
                <a:cs typeface="PMingLiU"/>
              </a:rPr>
              <a:t>died </a:t>
            </a:r>
            <a:r>
              <a:rPr sz="731" spc="20" dirty="0">
                <a:latin typeface="PMingLiU"/>
                <a:cs typeface="PMingLiU"/>
              </a:rPr>
              <a:t>for </a:t>
            </a:r>
            <a:r>
              <a:rPr sz="731" spc="33" dirty="0">
                <a:latin typeface="PMingLiU"/>
                <a:cs typeface="PMingLiU"/>
              </a:rPr>
              <a:t>their  </a:t>
            </a:r>
            <a:r>
              <a:rPr sz="731" spc="40" dirty="0">
                <a:latin typeface="PMingLiU"/>
                <a:cs typeface="PMingLiU"/>
              </a:rPr>
              <a:t>country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70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king.</a:t>
            </a:r>
            <a:endParaRPr sz="731">
              <a:latin typeface="PMingLiU"/>
              <a:cs typeface="PMingLiU"/>
            </a:endParaRPr>
          </a:p>
          <a:p>
            <a:pPr marL="268787" marR="30381">
              <a:lnSpc>
                <a:spcPts val="817"/>
              </a:lnSpc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-76" dirty="0">
                <a:latin typeface="PMingLiU"/>
                <a:cs typeface="PMingLiU"/>
              </a:rPr>
              <a:t>king’s </a:t>
            </a:r>
            <a:r>
              <a:rPr sz="731" spc="37" dirty="0">
                <a:latin typeface="PMingLiU"/>
                <a:cs typeface="PMingLiU"/>
              </a:rPr>
              <a:t>brother </a:t>
            </a:r>
            <a:r>
              <a:rPr sz="731" spc="33" dirty="0">
                <a:latin typeface="PMingLiU"/>
                <a:cs typeface="PMingLiU"/>
              </a:rPr>
              <a:t>Ambrosius </a:t>
            </a:r>
            <a:r>
              <a:rPr sz="731" spc="37" dirty="0">
                <a:latin typeface="PMingLiU"/>
                <a:cs typeface="PMingLiU"/>
              </a:rPr>
              <a:t>wanted </a:t>
            </a:r>
            <a:r>
              <a:rPr sz="731" spc="33" dirty="0">
                <a:latin typeface="PMingLiU"/>
                <a:cs typeface="PMingLiU"/>
              </a:rPr>
              <a:t>to build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50" dirty="0">
                <a:latin typeface="PMingLiU"/>
                <a:cs typeface="PMingLiU"/>
              </a:rPr>
              <a:t>monument </a:t>
            </a:r>
            <a:r>
              <a:rPr sz="731" spc="33" dirty="0">
                <a:latin typeface="PMingLiU"/>
                <a:cs typeface="PMingLiU"/>
              </a:rPr>
              <a:t>to  </a:t>
            </a:r>
            <a:r>
              <a:rPr sz="731" spc="27" dirty="0">
                <a:latin typeface="PMingLiU"/>
                <a:cs typeface="PMingLiU"/>
              </a:rPr>
              <a:t>his </a:t>
            </a:r>
            <a:r>
              <a:rPr sz="731" spc="17" dirty="0">
                <a:latin typeface="PMingLiU"/>
                <a:cs typeface="PMingLiU"/>
              </a:rPr>
              <a:t>soldiers. </a:t>
            </a:r>
            <a:r>
              <a:rPr sz="731" spc="-53" dirty="0">
                <a:latin typeface="PMingLiU"/>
                <a:cs typeface="PMingLiU"/>
              </a:rPr>
              <a:t>“This </a:t>
            </a:r>
            <a:r>
              <a:rPr sz="731" spc="50" dirty="0">
                <a:latin typeface="PMingLiU"/>
                <a:cs typeface="PMingLiU"/>
              </a:rPr>
              <a:t>monument </a:t>
            </a:r>
            <a:r>
              <a:rPr sz="731" spc="43" dirty="0">
                <a:latin typeface="PMingLiU"/>
                <a:cs typeface="PMingLiU"/>
              </a:rPr>
              <a:t>must </a:t>
            </a:r>
            <a:r>
              <a:rPr sz="731" spc="40" dirty="0">
                <a:latin typeface="PMingLiU"/>
                <a:cs typeface="PMingLiU"/>
              </a:rPr>
              <a:t>stand </a:t>
            </a:r>
            <a:r>
              <a:rPr sz="731" spc="-40" dirty="0">
                <a:latin typeface="PMingLiU"/>
                <a:cs typeface="PMingLiU"/>
              </a:rPr>
              <a:t>forever,” </a:t>
            </a:r>
            <a:r>
              <a:rPr sz="731" spc="33" dirty="0">
                <a:latin typeface="PMingLiU"/>
                <a:cs typeface="PMingLiU"/>
              </a:rPr>
              <a:t>he </a:t>
            </a:r>
            <a:r>
              <a:rPr sz="731" spc="23" dirty="0">
                <a:latin typeface="PMingLiU"/>
                <a:cs typeface="PMingLiU"/>
              </a:rPr>
              <a:t>said </a:t>
            </a:r>
            <a:r>
              <a:rPr sz="731" spc="33" dirty="0">
                <a:latin typeface="PMingLiU"/>
                <a:cs typeface="PMingLiU"/>
              </a:rPr>
              <a:t>to  </a:t>
            </a:r>
            <a:r>
              <a:rPr sz="731" spc="27" dirty="0">
                <a:latin typeface="PMingLiU"/>
                <a:cs typeface="PMingLiU"/>
              </a:rPr>
              <a:t>Merlin.</a:t>
            </a:r>
            <a:endParaRPr sz="731">
              <a:latin typeface="PMingLiU"/>
              <a:cs typeface="PMingLiU"/>
            </a:endParaRPr>
          </a:p>
          <a:p>
            <a:pPr marL="268787" marR="58652">
              <a:lnSpc>
                <a:spcPts val="817"/>
              </a:lnSpc>
            </a:pPr>
            <a:r>
              <a:rPr sz="731" spc="-70" dirty="0">
                <a:latin typeface="PMingLiU"/>
                <a:cs typeface="PMingLiU"/>
              </a:rPr>
              <a:t>“Send </a:t>
            </a:r>
            <a:r>
              <a:rPr sz="731" spc="17" dirty="0">
                <a:latin typeface="PMingLiU"/>
                <a:cs typeface="PMingLiU"/>
              </a:rPr>
              <a:t>for </a:t>
            </a:r>
            <a:r>
              <a:rPr sz="731" spc="33" dirty="0">
                <a:latin typeface="PMingLiU"/>
                <a:cs typeface="PMingLiU"/>
              </a:rPr>
              <a:t>the </a:t>
            </a:r>
            <a:r>
              <a:rPr sz="731" spc="-60" dirty="0">
                <a:latin typeface="PMingLiU"/>
                <a:cs typeface="PMingLiU"/>
              </a:rPr>
              <a:t>Giants’ </a:t>
            </a:r>
            <a:r>
              <a:rPr sz="731" spc="20" dirty="0">
                <a:latin typeface="PMingLiU"/>
                <a:cs typeface="PMingLiU"/>
              </a:rPr>
              <a:t>Ring, </a:t>
            </a:r>
            <a:r>
              <a:rPr sz="731" spc="27" dirty="0">
                <a:latin typeface="PMingLiU"/>
                <a:cs typeface="PMingLiU"/>
              </a:rPr>
              <a:t>which </a:t>
            </a:r>
            <a:r>
              <a:rPr sz="731" spc="3" dirty="0">
                <a:latin typeface="PMingLiU"/>
                <a:cs typeface="PMingLiU"/>
              </a:rPr>
              <a:t>is </a:t>
            </a:r>
            <a:r>
              <a:rPr sz="731" spc="37" dirty="0">
                <a:latin typeface="PMingLiU"/>
                <a:cs typeface="PMingLiU"/>
              </a:rPr>
              <a:t>in </a:t>
            </a:r>
            <a:r>
              <a:rPr sz="731" spc="23" dirty="0">
                <a:latin typeface="PMingLiU"/>
                <a:cs typeface="PMingLiU"/>
              </a:rPr>
              <a:t>Ireland. </a:t>
            </a:r>
            <a:r>
              <a:rPr sz="731" spc="43" dirty="0">
                <a:latin typeface="PMingLiU"/>
                <a:cs typeface="PMingLiU"/>
              </a:rPr>
              <a:t>In </a:t>
            </a:r>
            <a:r>
              <a:rPr sz="731" spc="33" dirty="0">
                <a:latin typeface="PMingLiU"/>
                <a:cs typeface="PMingLiU"/>
              </a:rPr>
              <a:t>that </a:t>
            </a:r>
            <a:r>
              <a:rPr sz="731" spc="7" dirty="0">
                <a:latin typeface="PMingLiU"/>
                <a:cs typeface="PMingLiU"/>
              </a:rPr>
              <a:t>place,  </a:t>
            </a:r>
            <a:r>
              <a:rPr sz="731" spc="-66" dirty="0">
                <a:latin typeface="PMingLiU"/>
                <a:cs typeface="PMingLiU"/>
              </a:rPr>
              <a:t>there’s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7" dirty="0">
                <a:latin typeface="PMingLiU"/>
                <a:cs typeface="PMingLiU"/>
              </a:rPr>
              <a:t>circle of </a:t>
            </a:r>
            <a:r>
              <a:rPr sz="731" spc="17" dirty="0">
                <a:latin typeface="PMingLiU"/>
                <a:cs typeface="PMingLiU"/>
              </a:rPr>
              <a:t>stones. </a:t>
            </a:r>
            <a:r>
              <a:rPr sz="731" spc="43" dirty="0">
                <a:latin typeface="PMingLiU"/>
                <a:cs typeface="PMingLiU"/>
              </a:rPr>
              <a:t>No </a:t>
            </a:r>
            <a:r>
              <a:rPr sz="731" spc="56" dirty="0">
                <a:latin typeface="PMingLiU"/>
                <a:cs typeface="PMingLiU"/>
              </a:rPr>
              <a:t>man </a:t>
            </a:r>
            <a:r>
              <a:rPr sz="731" spc="33" dirty="0">
                <a:latin typeface="PMingLiU"/>
                <a:cs typeface="PMingLiU"/>
              </a:rPr>
              <a:t>from </a:t>
            </a:r>
            <a:r>
              <a:rPr sz="731" spc="40" dirty="0">
                <a:latin typeface="PMingLiU"/>
                <a:cs typeface="PMingLiU"/>
              </a:rPr>
              <a:t>our </a:t>
            </a:r>
            <a:r>
              <a:rPr sz="731" spc="33" dirty="0">
                <a:latin typeface="PMingLiU"/>
                <a:cs typeface="PMingLiU"/>
              </a:rPr>
              <a:t>time </a:t>
            </a:r>
            <a:r>
              <a:rPr sz="731" spc="23" dirty="0">
                <a:latin typeface="PMingLiU"/>
                <a:cs typeface="PMingLiU"/>
              </a:rPr>
              <a:t>could build </a:t>
            </a:r>
            <a:r>
              <a:rPr sz="731" spc="7" dirty="0">
                <a:latin typeface="PMingLiU"/>
                <a:cs typeface="PMingLiU"/>
              </a:rPr>
              <a:t>it. 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3" dirty="0">
                <a:latin typeface="PMingLiU"/>
                <a:cs typeface="PMingLiU"/>
              </a:rPr>
              <a:t>stones </a:t>
            </a:r>
            <a:r>
              <a:rPr sz="731" spc="33" dirty="0">
                <a:latin typeface="PMingLiU"/>
                <a:cs typeface="PMingLiU"/>
              </a:rPr>
              <a:t>are </a:t>
            </a:r>
            <a:r>
              <a:rPr sz="731" spc="27" dirty="0">
                <a:latin typeface="PMingLiU"/>
                <a:cs typeface="PMingLiU"/>
              </a:rPr>
              <a:t>huge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nobody </a:t>
            </a:r>
            <a:r>
              <a:rPr sz="731" spc="50" dirty="0">
                <a:latin typeface="PMingLiU"/>
                <a:cs typeface="PMingLiU"/>
              </a:rPr>
              <a:t>on </a:t>
            </a:r>
            <a:r>
              <a:rPr sz="731" spc="43" dirty="0">
                <a:latin typeface="PMingLiU"/>
                <a:cs typeface="PMingLiU"/>
              </a:rPr>
              <a:t>earth </a:t>
            </a:r>
            <a:r>
              <a:rPr sz="731" spc="7" dirty="0">
                <a:latin typeface="PMingLiU"/>
                <a:cs typeface="PMingLiU"/>
              </a:rPr>
              <a:t>is </a:t>
            </a:r>
            <a:r>
              <a:rPr sz="731" spc="33" dirty="0">
                <a:latin typeface="PMingLiU"/>
                <a:cs typeface="PMingLiU"/>
              </a:rPr>
              <a:t>strong </a:t>
            </a:r>
            <a:r>
              <a:rPr sz="731" spc="37" dirty="0">
                <a:latin typeface="PMingLiU"/>
                <a:cs typeface="PMingLiU"/>
              </a:rPr>
              <a:t>enough</a:t>
            </a:r>
            <a:r>
              <a:rPr sz="731" spc="-123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to  </a:t>
            </a:r>
            <a:r>
              <a:rPr sz="731" spc="27" dirty="0">
                <a:latin typeface="PMingLiU"/>
                <a:cs typeface="PMingLiU"/>
              </a:rPr>
              <a:t>move </a:t>
            </a:r>
            <a:r>
              <a:rPr sz="731" spc="37" dirty="0">
                <a:latin typeface="PMingLiU"/>
                <a:cs typeface="PMingLiU"/>
              </a:rPr>
              <a:t>them. The </a:t>
            </a:r>
            <a:r>
              <a:rPr sz="731" spc="27" dirty="0">
                <a:latin typeface="PMingLiU"/>
                <a:cs typeface="PMingLiU"/>
              </a:rPr>
              <a:t>giants </a:t>
            </a:r>
            <a:r>
              <a:rPr sz="731" spc="37" dirty="0">
                <a:latin typeface="PMingLiU"/>
                <a:cs typeface="PMingLiU"/>
              </a:rPr>
              <a:t>brought </a:t>
            </a:r>
            <a:r>
              <a:rPr sz="731" spc="50" dirty="0">
                <a:latin typeface="PMingLiU"/>
                <a:cs typeface="PMingLiU"/>
              </a:rPr>
              <a:t>them </a:t>
            </a:r>
            <a:r>
              <a:rPr sz="731" spc="33" dirty="0">
                <a:latin typeface="PMingLiU"/>
                <a:cs typeface="PMingLiU"/>
              </a:rPr>
              <a:t>to Ireland </a:t>
            </a:r>
            <a:r>
              <a:rPr sz="731" spc="40" dirty="0">
                <a:latin typeface="PMingLiU"/>
                <a:cs typeface="PMingLiU"/>
              </a:rPr>
              <a:t>from </a:t>
            </a:r>
            <a:r>
              <a:rPr sz="731" spc="20" dirty="0">
                <a:latin typeface="PMingLiU"/>
                <a:cs typeface="PMingLiU"/>
              </a:rPr>
              <a:t>Africa.  </a:t>
            </a:r>
            <a:r>
              <a:rPr sz="731" spc="27" dirty="0">
                <a:latin typeface="PMingLiU"/>
                <a:cs typeface="PMingLiU"/>
              </a:rPr>
              <a:t>They </a:t>
            </a:r>
            <a:r>
              <a:rPr sz="731" spc="33" dirty="0">
                <a:latin typeface="PMingLiU"/>
                <a:cs typeface="PMingLiU"/>
              </a:rPr>
              <a:t>used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3" dirty="0">
                <a:latin typeface="PMingLiU"/>
                <a:cs typeface="PMingLiU"/>
              </a:rPr>
              <a:t>stones </a:t>
            </a:r>
            <a:r>
              <a:rPr sz="731" spc="33" dirty="0">
                <a:latin typeface="PMingLiU"/>
                <a:cs typeface="PMingLiU"/>
              </a:rPr>
              <a:t>to cure </a:t>
            </a:r>
            <a:r>
              <a:rPr sz="731" spc="17" dirty="0">
                <a:latin typeface="PMingLiU"/>
                <a:cs typeface="PMingLiU"/>
              </a:rPr>
              <a:t>diseases. </a:t>
            </a:r>
            <a:r>
              <a:rPr sz="731" dirty="0">
                <a:latin typeface="PMingLiU"/>
                <a:cs typeface="PMingLiU"/>
              </a:rPr>
              <a:t>You </a:t>
            </a:r>
            <a:r>
              <a:rPr sz="731" spc="43" dirty="0">
                <a:latin typeface="PMingLiU"/>
                <a:cs typeface="PMingLiU"/>
              </a:rPr>
              <a:t>must </a:t>
            </a:r>
            <a:r>
              <a:rPr sz="731" spc="33" dirty="0">
                <a:latin typeface="PMingLiU"/>
                <a:cs typeface="PMingLiU"/>
              </a:rPr>
              <a:t>take </a:t>
            </a:r>
            <a:r>
              <a:rPr sz="731" spc="37" dirty="0">
                <a:latin typeface="PMingLiU"/>
                <a:cs typeface="PMingLiU"/>
              </a:rPr>
              <a:t>the  </a:t>
            </a:r>
            <a:r>
              <a:rPr sz="731" spc="23" dirty="0">
                <a:latin typeface="PMingLiU"/>
                <a:cs typeface="PMingLiU"/>
              </a:rPr>
              <a:t>stones </a:t>
            </a:r>
            <a:r>
              <a:rPr sz="731" spc="40" dirty="0">
                <a:latin typeface="PMingLiU"/>
                <a:cs typeface="PMingLiU"/>
              </a:rPr>
              <a:t>from </a:t>
            </a:r>
            <a:r>
              <a:rPr sz="731" spc="33" dirty="0">
                <a:latin typeface="PMingLiU"/>
                <a:cs typeface="PMingLiU"/>
              </a:rPr>
              <a:t>Ireland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40" dirty="0">
                <a:latin typeface="PMingLiU"/>
                <a:cs typeface="PMingLiU"/>
              </a:rPr>
              <a:t>put </a:t>
            </a:r>
            <a:r>
              <a:rPr sz="731" spc="50" dirty="0">
                <a:latin typeface="PMingLiU"/>
                <a:cs typeface="PMingLiU"/>
              </a:rPr>
              <a:t>them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33" dirty="0">
                <a:latin typeface="PMingLiU"/>
                <a:cs typeface="PMingLiU"/>
              </a:rPr>
              <a:t>same position </a:t>
            </a:r>
            <a:r>
              <a:rPr sz="731" spc="50" dirty="0">
                <a:latin typeface="PMingLiU"/>
                <a:cs typeface="PMingLiU"/>
              </a:rPr>
              <a:t>on  </a:t>
            </a:r>
            <a:r>
              <a:rPr sz="731" spc="20" dirty="0">
                <a:latin typeface="PMingLiU"/>
                <a:cs typeface="PMingLiU"/>
              </a:rPr>
              <a:t>Salisbury </a:t>
            </a:r>
            <a:r>
              <a:rPr sz="731" spc="23" dirty="0">
                <a:latin typeface="PMingLiU"/>
                <a:cs typeface="PMingLiU"/>
              </a:rPr>
              <a:t>Plain. </a:t>
            </a:r>
            <a:r>
              <a:rPr sz="731" spc="33" dirty="0">
                <a:latin typeface="PMingLiU"/>
                <a:cs typeface="PMingLiU"/>
              </a:rPr>
              <a:t>Then, they </a:t>
            </a:r>
            <a:r>
              <a:rPr sz="731" spc="17" dirty="0">
                <a:latin typeface="PMingLiU"/>
                <a:cs typeface="PMingLiU"/>
              </a:rPr>
              <a:t>will </a:t>
            </a:r>
            <a:r>
              <a:rPr sz="731" spc="40" dirty="0">
                <a:latin typeface="PMingLiU"/>
                <a:cs typeface="PMingLiU"/>
              </a:rPr>
              <a:t>stand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-40" dirty="0">
                <a:latin typeface="PMingLiU"/>
                <a:cs typeface="PMingLiU"/>
              </a:rPr>
              <a:t>forever.”</a:t>
            </a:r>
            <a:endParaRPr sz="731">
              <a:latin typeface="PMingLiU"/>
              <a:cs typeface="PMingLiU"/>
            </a:endParaRPr>
          </a:p>
          <a:p>
            <a:pPr marL="268787" marR="3376">
              <a:lnSpc>
                <a:spcPts val="817"/>
              </a:lnSpc>
            </a:pPr>
            <a:r>
              <a:rPr sz="731" spc="33" dirty="0">
                <a:latin typeface="PMingLiU"/>
                <a:cs typeface="PMingLiU"/>
              </a:rPr>
              <a:t>Ambrosius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27" dirty="0">
                <a:latin typeface="PMingLiU"/>
                <a:cs typeface="PMingLiU"/>
              </a:rPr>
              <a:t>his </a:t>
            </a:r>
            <a:r>
              <a:rPr sz="731" spc="20" dirty="0">
                <a:latin typeface="PMingLiU"/>
                <a:cs typeface="PMingLiU"/>
              </a:rPr>
              <a:t>soldiers </a:t>
            </a:r>
            <a:r>
              <a:rPr sz="731" spc="27" dirty="0">
                <a:latin typeface="PMingLiU"/>
                <a:cs typeface="PMingLiU"/>
              </a:rPr>
              <a:t>went </a:t>
            </a:r>
            <a:r>
              <a:rPr sz="731" spc="33" dirty="0">
                <a:latin typeface="PMingLiU"/>
                <a:cs typeface="PMingLiU"/>
              </a:rPr>
              <a:t>to Ireland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found the  </a:t>
            </a:r>
            <a:r>
              <a:rPr sz="731" spc="27" dirty="0">
                <a:latin typeface="PMingLiU"/>
                <a:cs typeface="PMingLiU"/>
              </a:rPr>
              <a:t>huge stone </a:t>
            </a:r>
            <a:r>
              <a:rPr sz="731" spc="33" dirty="0">
                <a:latin typeface="PMingLiU"/>
                <a:cs typeface="PMingLiU"/>
              </a:rPr>
              <a:t>ring, </a:t>
            </a:r>
            <a:r>
              <a:rPr sz="731" spc="37" dirty="0">
                <a:latin typeface="PMingLiU"/>
                <a:cs typeface="PMingLiU"/>
              </a:rPr>
              <a:t>but </a:t>
            </a:r>
            <a:r>
              <a:rPr sz="731" spc="33" dirty="0">
                <a:latin typeface="PMingLiU"/>
                <a:cs typeface="PMingLiU"/>
              </a:rPr>
              <a:t>they </a:t>
            </a:r>
            <a:r>
              <a:rPr sz="731" spc="-40" dirty="0">
                <a:latin typeface="PMingLiU"/>
                <a:cs typeface="PMingLiU"/>
              </a:rPr>
              <a:t>couldn’t </a:t>
            </a:r>
            <a:r>
              <a:rPr sz="731" spc="27" dirty="0">
                <a:latin typeface="PMingLiU"/>
                <a:cs typeface="PMingLiU"/>
              </a:rPr>
              <a:t>move </a:t>
            </a:r>
            <a:r>
              <a:rPr sz="731" spc="10" dirty="0">
                <a:latin typeface="PMingLiU"/>
                <a:cs typeface="PMingLiU"/>
              </a:rPr>
              <a:t>it. Finally, </a:t>
            </a:r>
            <a:r>
              <a:rPr sz="731" spc="33" dirty="0">
                <a:latin typeface="PMingLiU"/>
                <a:cs typeface="PMingLiU"/>
              </a:rPr>
              <a:t>Merlin used  </a:t>
            </a:r>
            <a:r>
              <a:rPr sz="731" spc="27" dirty="0">
                <a:latin typeface="PMingLiU"/>
                <a:cs typeface="PMingLiU"/>
              </a:rPr>
              <a:t>his magic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brought the </a:t>
            </a:r>
            <a:r>
              <a:rPr sz="731" spc="23" dirty="0">
                <a:latin typeface="PMingLiU"/>
                <a:cs typeface="PMingLiU"/>
              </a:rPr>
              <a:t>stones </a:t>
            </a:r>
            <a:r>
              <a:rPr sz="731" spc="33" dirty="0">
                <a:latin typeface="PMingLiU"/>
                <a:cs typeface="PMingLiU"/>
              </a:rPr>
              <a:t>to this </a:t>
            </a:r>
            <a:r>
              <a:rPr sz="731" spc="17" dirty="0">
                <a:latin typeface="PMingLiU"/>
                <a:cs typeface="PMingLiU"/>
              </a:rPr>
              <a:t>place.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0" dirty="0">
                <a:latin typeface="PMingLiU"/>
                <a:cs typeface="PMingLiU"/>
              </a:rPr>
              <a:t>legend also  </a:t>
            </a:r>
            <a:r>
              <a:rPr sz="731" spc="7" dirty="0">
                <a:latin typeface="PMingLiU"/>
                <a:cs typeface="PMingLiU"/>
              </a:rPr>
              <a:t>says </a:t>
            </a:r>
            <a:r>
              <a:rPr sz="731" spc="-53" dirty="0">
                <a:latin typeface="PMingLiU"/>
                <a:cs typeface="PMingLiU"/>
              </a:rPr>
              <a:t>Merlin’s  </a:t>
            </a:r>
            <a:r>
              <a:rPr sz="731" spc="17" dirty="0">
                <a:latin typeface="PMingLiU"/>
                <a:cs typeface="PMingLiU"/>
              </a:rPr>
              <a:t>grave </a:t>
            </a:r>
            <a:r>
              <a:rPr sz="731" spc="7" dirty="0">
                <a:latin typeface="PMingLiU"/>
                <a:cs typeface="PMingLiU"/>
              </a:rPr>
              <a:t>is </a:t>
            </a:r>
            <a:r>
              <a:rPr sz="731" spc="50" dirty="0">
                <a:latin typeface="PMingLiU"/>
                <a:cs typeface="PMingLiU"/>
              </a:rPr>
              <a:t>under </a:t>
            </a:r>
            <a:r>
              <a:rPr sz="731" spc="27" dirty="0">
                <a:latin typeface="PMingLiU"/>
                <a:cs typeface="PMingLiU"/>
              </a:rPr>
              <a:t>these</a:t>
            </a:r>
            <a:r>
              <a:rPr sz="731" spc="-30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stones.</a:t>
            </a:r>
            <a:endParaRPr sz="731">
              <a:latin typeface="PMingLiU"/>
              <a:cs typeface="PMingLiU"/>
            </a:endParaRPr>
          </a:p>
          <a:p>
            <a:pPr marL="268787" marR="184395" indent="-260770">
              <a:lnSpc>
                <a:spcPts val="817"/>
              </a:lnSpc>
            </a:pPr>
            <a:r>
              <a:rPr sz="731" spc="7" dirty="0">
                <a:latin typeface="PMingLiU"/>
                <a:cs typeface="PMingLiU"/>
              </a:rPr>
              <a:t>Rosy: </a:t>
            </a:r>
            <a:r>
              <a:rPr sz="731" spc="-70" dirty="0">
                <a:latin typeface="PMingLiU"/>
                <a:cs typeface="PMingLiU"/>
              </a:rPr>
              <a:t>That’s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very </a:t>
            </a:r>
            <a:r>
              <a:rPr sz="731" spc="27" dirty="0">
                <a:latin typeface="PMingLiU"/>
                <a:cs typeface="PMingLiU"/>
              </a:rPr>
              <a:t>beautiful </a:t>
            </a:r>
            <a:r>
              <a:rPr sz="731" spc="17" dirty="0">
                <a:latin typeface="PMingLiU"/>
                <a:cs typeface="PMingLiU"/>
              </a:rPr>
              <a:t>legend, </a:t>
            </a:r>
            <a:r>
              <a:rPr sz="731" spc="23" dirty="0">
                <a:latin typeface="PMingLiU"/>
                <a:cs typeface="PMingLiU"/>
              </a:rPr>
              <a:t>Robin, </a:t>
            </a:r>
            <a:r>
              <a:rPr sz="731" spc="37" dirty="0">
                <a:latin typeface="PMingLiU"/>
                <a:cs typeface="PMingLiU"/>
              </a:rPr>
              <a:t>but </a:t>
            </a:r>
            <a:r>
              <a:rPr sz="731" spc="27" dirty="0">
                <a:latin typeface="PMingLiU"/>
                <a:cs typeface="PMingLiU"/>
              </a:rPr>
              <a:t>I </a:t>
            </a:r>
            <a:r>
              <a:rPr sz="731" spc="-83" dirty="0">
                <a:latin typeface="PMingLiU"/>
                <a:cs typeface="PMingLiU"/>
              </a:rPr>
              <a:t>don’t </a:t>
            </a:r>
            <a:r>
              <a:rPr sz="731" spc="10" dirty="0">
                <a:latin typeface="PMingLiU"/>
                <a:cs typeface="PMingLiU"/>
              </a:rPr>
              <a:t>believe it. 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50" dirty="0">
                <a:latin typeface="PMingLiU"/>
                <a:cs typeface="PMingLiU"/>
              </a:rPr>
              <a:t>name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33" dirty="0">
                <a:latin typeface="PMingLiU"/>
                <a:cs typeface="PMingLiU"/>
              </a:rPr>
              <a:t>this </a:t>
            </a:r>
            <a:r>
              <a:rPr sz="731" spc="17" dirty="0">
                <a:latin typeface="PMingLiU"/>
                <a:cs typeface="PMingLiU"/>
              </a:rPr>
              <a:t>place </a:t>
            </a:r>
            <a:r>
              <a:rPr sz="731" spc="7" dirty="0">
                <a:latin typeface="PMingLiU"/>
                <a:cs typeface="PMingLiU"/>
              </a:rPr>
              <a:t>is </a:t>
            </a:r>
            <a:r>
              <a:rPr sz="731" spc="20" dirty="0">
                <a:latin typeface="PMingLiU"/>
                <a:cs typeface="PMingLiU"/>
              </a:rPr>
              <a:t>Stonehenge. It </a:t>
            </a:r>
            <a:r>
              <a:rPr sz="731" spc="7" dirty="0">
                <a:latin typeface="PMingLiU"/>
                <a:cs typeface="PMingLiU"/>
              </a:rPr>
              <a:t>is </a:t>
            </a:r>
            <a:r>
              <a:rPr sz="731" spc="23" dirty="0">
                <a:latin typeface="PMingLiU"/>
                <a:cs typeface="PMingLiU"/>
              </a:rPr>
              <a:t>older </a:t>
            </a:r>
            <a:r>
              <a:rPr sz="731" spc="53" dirty="0">
                <a:latin typeface="PMingLiU"/>
                <a:cs typeface="PMingLiU"/>
              </a:rPr>
              <a:t>than</a:t>
            </a:r>
            <a:r>
              <a:rPr sz="731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the</a:t>
            </a:r>
            <a:endParaRPr sz="731">
              <a:latin typeface="PMingLiU"/>
              <a:cs typeface="PMingLiU"/>
            </a:endParaRPr>
          </a:p>
          <a:p>
            <a:pPr marL="268787" marR="1008900">
              <a:lnSpc>
                <a:spcPts val="817"/>
              </a:lnSpc>
              <a:spcBef>
                <a:spcPts val="133"/>
              </a:spcBef>
            </a:pPr>
            <a:r>
              <a:rPr sz="731" spc="37" dirty="0">
                <a:latin typeface="PMingLiU"/>
                <a:cs typeface="PMingLiU"/>
              </a:rPr>
              <a:t>pyramids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23" dirty="0">
                <a:latin typeface="PMingLiU"/>
                <a:cs typeface="PMingLiU"/>
              </a:rPr>
              <a:t>Egypt. My </a:t>
            </a:r>
            <a:r>
              <a:rPr sz="731" spc="37" dirty="0">
                <a:latin typeface="PMingLiU"/>
                <a:cs typeface="PMingLiU"/>
              </a:rPr>
              <a:t>brother</a:t>
            </a:r>
            <a:r>
              <a:rPr sz="731" spc="-20" dirty="0">
                <a:latin typeface="PMingLiU"/>
                <a:cs typeface="PMingLiU"/>
              </a:rPr>
              <a:t> </a:t>
            </a:r>
            <a:r>
              <a:rPr sz="731" spc="40" dirty="0">
                <a:latin typeface="PMingLiU"/>
                <a:cs typeface="PMingLiU"/>
              </a:rPr>
              <a:t>Mark  </a:t>
            </a:r>
            <a:r>
              <a:rPr sz="731" spc="17" dirty="0">
                <a:latin typeface="PMingLiU"/>
                <a:cs typeface="PMingLiU"/>
              </a:rPr>
              <a:t>will tell </a:t>
            </a:r>
            <a:r>
              <a:rPr sz="731" spc="27" dirty="0">
                <a:latin typeface="PMingLiU"/>
                <a:cs typeface="PMingLiU"/>
              </a:rPr>
              <a:t>you </a:t>
            </a:r>
            <a:r>
              <a:rPr sz="731" spc="17" dirty="0">
                <a:latin typeface="PMingLiU"/>
                <a:cs typeface="PMingLiU"/>
              </a:rPr>
              <a:t>all </a:t>
            </a:r>
            <a:r>
              <a:rPr sz="731" spc="33" dirty="0">
                <a:latin typeface="PMingLiU"/>
                <a:cs typeface="PMingLiU"/>
              </a:rPr>
              <a:t>about</a:t>
            </a:r>
            <a:r>
              <a:rPr sz="731" spc="-10" dirty="0">
                <a:latin typeface="PMingLiU"/>
                <a:cs typeface="PMingLiU"/>
              </a:rPr>
              <a:t> </a:t>
            </a:r>
            <a:r>
              <a:rPr sz="731" spc="10" dirty="0">
                <a:latin typeface="PMingLiU"/>
                <a:cs typeface="PMingLiU"/>
              </a:rPr>
              <a:t>it.</a:t>
            </a:r>
            <a:endParaRPr sz="731">
              <a:latin typeface="PMingLiU"/>
              <a:cs typeface="PMingLiU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386518" y="310973"/>
          <a:ext cx="886846" cy="4352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144">
                <a:tc>
                  <a:txBody>
                    <a:bodyPr/>
                    <a:lstStyle/>
                    <a:p>
                      <a:pPr marL="116205">
                        <a:lnSpc>
                          <a:spcPts val="1255"/>
                        </a:lnSpc>
                      </a:pPr>
                      <a:r>
                        <a:rPr sz="700" spc="50" dirty="0">
                          <a:latin typeface="PMingLiU"/>
                          <a:cs typeface="PMingLiU"/>
                        </a:rPr>
                        <a:t>build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255"/>
                        </a:lnSpc>
                      </a:pPr>
                      <a:r>
                        <a:rPr sz="700" spc="40" dirty="0">
                          <a:latin typeface="PMingLiU"/>
                          <a:cs typeface="PMingLiU"/>
                        </a:rPr>
                        <a:t>built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144">
                <a:tc>
                  <a:txBody>
                    <a:bodyPr/>
                    <a:lstStyle/>
                    <a:p>
                      <a:pPr marL="116205">
                        <a:lnSpc>
                          <a:spcPts val="1255"/>
                        </a:lnSpc>
                      </a:pPr>
                      <a:r>
                        <a:rPr sz="700" spc="50" dirty="0">
                          <a:latin typeface="PMingLiU"/>
                          <a:cs typeface="PMingLiU"/>
                        </a:rPr>
                        <a:t>bring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255"/>
                        </a:lnSpc>
                      </a:pPr>
                      <a:r>
                        <a:rPr sz="700" spc="50" dirty="0">
                          <a:latin typeface="PMingLiU"/>
                          <a:cs typeface="PMingLiU"/>
                        </a:rPr>
                        <a:t>brought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44">
                <a:tc>
                  <a:txBody>
                    <a:bodyPr/>
                    <a:lstStyle/>
                    <a:p>
                      <a:pPr marL="116205">
                        <a:lnSpc>
                          <a:spcPts val="1255"/>
                        </a:lnSpc>
                      </a:pPr>
                      <a:r>
                        <a:rPr sz="700" spc="60" dirty="0">
                          <a:latin typeface="PMingLiU"/>
                          <a:cs typeface="PMingLiU"/>
                        </a:rPr>
                        <a:t>put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890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255"/>
                        </a:lnSpc>
                      </a:pPr>
                      <a:r>
                        <a:rPr sz="700" spc="60" dirty="0">
                          <a:latin typeface="PMingLiU"/>
                          <a:cs typeface="PMingLiU"/>
                        </a:rPr>
                        <a:t>put</a:t>
                      </a:r>
                      <a:endParaRPr sz="700">
                        <a:latin typeface="PMingLiU"/>
                        <a:cs typeface="PMingLiU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3" descr="V:\pubs_new\Oblogki wse\HappyEng.ru\6 class\RGB_JPEG\HEru6SB_oblFGOS.jpg">
            <a:extLst>
              <a:ext uri="{FF2B5EF4-FFF2-40B4-BE49-F238E27FC236}">
                <a16:creationId xmlns:a16="http://schemas.microsoft.com/office/drawing/2014/main" id="{04C3E953-E9E1-7B40-8901-0F085FEA3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954" y="602981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7949" y="119393"/>
            <a:ext cx="2989896" cy="2426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3" name="object 3"/>
          <p:cNvSpPr/>
          <p:nvPr/>
        </p:nvSpPr>
        <p:spPr>
          <a:xfrm>
            <a:off x="5527231" y="328914"/>
            <a:ext cx="983290" cy="6587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4" name="object 4"/>
          <p:cNvSpPr txBox="1"/>
          <p:nvPr/>
        </p:nvSpPr>
        <p:spPr>
          <a:xfrm>
            <a:off x="3589792" y="237210"/>
            <a:ext cx="2120692" cy="2058495"/>
          </a:xfrm>
          <a:prstGeom prst="rect">
            <a:avLst/>
          </a:prstGeom>
        </p:spPr>
        <p:txBody>
          <a:bodyPr vert="horz" wrap="square" lIns="0" tIns="50211" rIns="0" bIns="0" rtlCol="0">
            <a:spAutoFit/>
          </a:bodyPr>
          <a:lstStyle/>
          <a:p>
            <a:pPr marL="547278">
              <a:spcBef>
                <a:spcPts val="395"/>
              </a:spcBef>
            </a:pPr>
            <a:r>
              <a:rPr sz="797" b="1" spc="-13" dirty="0">
                <a:latin typeface="Times New Roman"/>
                <a:cs typeface="Times New Roman"/>
              </a:rPr>
              <a:t>A Ballad </a:t>
            </a:r>
            <a:r>
              <a:rPr sz="797" b="1" dirty="0">
                <a:latin typeface="Times New Roman"/>
                <a:cs typeface="Times New Roman"/>
              </a:rPr>
              <a:t>of</a:t>
            </a:r>
            <a:r>
              <a:rPr sz="797" b="1" spc="-86" dirty="0">
                <a:latin typeface="Times New Roman"/>
                <a:cs typeface="Times New Roman"/>
              </a:rPr>
              <a:t> </a:t>
            </a:r>
            <a:r>
              <a:rPr sz="797" b="1" spc="-13" dirty="0">
                <a:latin typeface="Times New Roman"/>
                <a:cs typeface="Times New Roman"/>
              </a:rPr>
              <a:t>Stonehenge</a:t>
            </a:r>
            <a:endParaRPr sz="797">
              <a:latin typeface="Times New Roman"/>
              <a:cs typeface="Times New Roman"/>
            </a:endParaRPr>
          </a:p>
          <a:p>
            <a:pPr marL="8439" marR="229123">
              <a:lnSpc>
                <a:spcPts val="817"/>
              </a:lnSpc>
              <a:spcBef>
                <a:spcPts val="379"/>
              </a:spcBef>
            </a:pPr>
            <a:r>
              <a:rPr sz="731" spc="37" dirty="0">
                <a:latin typeface="PMingLiU"/>
                <a:cs typeface="PMingLiU"/>
              </a:rPr>
              <a:t>Three </a:t>
            </a:r>
            <a:r>
              <a:rPr sz="731" spc="43" dirty="0">
                <a:latin typeface="PMingLiU"/>
                <a:cs typeface="PMingLiU"/>
              </a:rPr>
              <a:t>thousand </a:t>
            </a:r>
            <a:r>
              <a:rPr sz="731" spc="20" dirty="0">
                <a:latin typeface="PMingLiU"/>
                <a:cs typeface="PMingLiU"/>
              </a:rPr>
              <a:t>years </a:t>
            </a:r>
            <a:r>
              <a:rPr sz="731" spc="17" dirty="0">
                <a:latin typeface="PMingLiU"/>
                <a:cs typeface="PMingLiU"/>
              </a:rPr>
              <a:t>before </a:t>
            </a:r>
            <a:r>
              <a:rPr sz="731" spc="37" dirty="0">
                <a:latin typeface="PMingLiU"/>
                <a:cs typeface="PMingLiU"/>
              </a:rPr>
              <a:t>Christ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3" dirty="0">
                <a:latin typeface="PMingLiU"/>
                <a:cs typeface="PMingLiU"/>
              </a:rPr>
              <a:t>a child,  </a:t>
            </a:r>
            <a:r>
              <a:rPr sz="731" spc="33" dirty="0">
                <a:latin typeface="PMingLiU"/>
                <a:cs typeface="PMingLiU"/>
              </a:rPr>
              <a:t>England </a:t>
            </a:r>
            <a:r>
              <a:rPr sz="731" spc="17" dirty="0">
                <a:latin typeface="PMingLiU"/>
                <a:cs typeface="PMingLiU"/>
              </a:rPr>
              <a:t>was </a:t>
            </a:r>
            <a:r>
              <a:rPr sz="731" spc="23" dirty="0">
                <a:latin typeface="PMingLiU"/>
                <a:cs typeface="PMingLiU"/>
              </a:rPr>
              <a:t>beautiful, </a:t>
            </a:r>
            <a:r>
              <a:rPr sz="731" spc="33" dirty="0">
                <a:latin typeface="PMingLiU"/>
                <a:cs typeface="PMingLiU"/>
              </a:rPr>
              <a:t>young </a:t>
            </a:r>
            <a:r>
              <a:rPr sz="731" spc="50" dirty="0">
                <a:latin typeface="PMingLiU"/>
                <a:cs typeface="PMingLiU"/>
              </a:rPr>
              <a:t>and</a:t>
            </a:r>
            <a:r>
              <a:rPr sz="731" spc="-3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wild.</a:t>
            </a:r>
            <a:endParaRPr sz="731">
              <a:latin typeface="PMingLiU"/>
              <a:cs typeface="PMingLiU"/>
            </a:endParaRPr>
          </a:p>
          <a:p>
            <a:pPr marL="8439" marR="421114">
              <a:lnSpc>
                <a:spcPts val="817"/>
              </a:lnSpc>
            </a:pPr>
            <a:r>
              <a:rPr sz="731" spc="33" dirty="0">
                <a:latin typeface="PMingLiU"/>
                <a:cs typeface="PMingLiU"/>
              </a:rPr>
              <a:t>There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20" dirty="0">
                <a:latin typeface="PMingLiU"/>
                <a:cs typeface="PMingLiU"/>
              </a:rPr>
              <a:t>people, </a:t>
            </a:r>
            <a:r>
              <a:rPr sz="731" spc="17" dirty="0">
                <a:latin typeface="PMingLiU"/>
                <a:cs typeface="PMingLiU"/>
              </a:rPr>
              <a:t>forests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20" dirty="0">
                <a:latin typeface="PMingLiU"/>
                <a:cs typeface="PMingLiU"/>
              </a:rPr>
              <a:t>rivers</a:t>
            </a:r>
            <a:r>
              <a:rPr sz="731" spc="-53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there, 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7" dirty="0">
                <a:latin typeface="PMingLiU"/>
                <a:cs typeface="PMingLiU"/>
              </a:rPr>
              <a:t>magic </a:t>
            </a:r>
            <a:r>
              <a:rPr sz="731" spc="23" dirty="0">
                <a:latin typeface="PMingLiU"/>
                <a:cs typeface="PMingLiU"/>
              </a:rPr>
              <a:t>stones </a:t>
            </a:r>
            <a:r>
              <a:rPr sz="731" spc="43" dirty="0">
                <a:latin typeface="PMingLiU"/>
                <a:cs typeface="PMingLiU"/>
              </a:rPr>
              <a:t>hung </a:t>
            </a:r>
            <a:r>
              <a:rPr sz="731" spc="40" dirty="0">
                <a:latin typeface="PMingLiU"/>
                <a:cs typeface="PMingLiU"/>
              </a:rPr>
              <a:t>in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90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air.</a:t>
            </a:r>
            <a:endParaRPr sz="731">
              <a:latin typeface="PMingLiU"/>
              <a:cs typeface="PMingLiU"/>
            </a:endParaRPr>
          </a:p>
          <a:p>
            <a:pPr marL="8439" marR="3376">
              <a:lnSpc>
                <a:spcPts val="817"/>
              </a:lnSpc>
              <a:spcBef>
                <a:spcPts val="478"/>
              </a:spcBef>
            </a:pP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37" dirty="0">
                <a:latin typeface="PMingLiU"/>
                <a:cs typeface="PMingLiU"/>
              </a:rPr>
              <a:t>who brought </a:t>
            </a:r>
            <a:r>
              <a:rPr sz="731" spc="50" dirty="0">
                <a:latin typeface="PMingLiU"/>
                <a:cs typeface="PMingLiU"/>
              </a:rPr>
              <a:t>them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33" dirty="0">
                <a:latin typeface="PMingLiU"/>
                <a:cs typeface="PMingLiU"/>
              </a:rPr>
              <a:t>strong </a:t>
            </a:r>
            <a:r>
              <a:rPr sz="731" spc="50" dirty="0">
                <a:latin typeface="PMingLiU"/>
                <a:cs typeface="PMingLiU"/>
              </a:rPr>
              <a:t>and</a:t>
            </a:r>
            <a:r>
              <a:rPr sz="731" spc="-126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brave,  </a:t>
            </a:r>
            <a:r>
              <a:rPr sz="731" spc="50" dirty="0">
                <a:latin typeface="PMingLiU"/>
                <a:cs typeface="PMingLiU"/>
              </a:rPr>
              <a:t>And under </a:t>
            </a:r>
            <a:r>
              <a:rPr sz="731" spc="27" dirty="0">
                <a:latin typeface="PMingLiU"/>
                <a:cs typeface="PMingLiU"/>
              </a:rPr>
              <a:t>these </a:t>
            </a:r>
            <a:r>
              <a:rPr sz="731" spc="23" dirty="0">
                <a:latin typeface="PMingLiU"/>
                <a:cs typeface="PMingLiU"/>
              </a:rPr>
              <a:t>stones </a:t>
            </a:r>
            <a:r>
              <a:rPr sz="731" spc="33" dirty="0">
                <a:latin typeface="PMingLiU"/>
                <a:cs typeface="PMingLiU"/>
              </a:rPr>
              <a:t>they </a:t>
            </a:r>
            <a:r>
              <a:rPr sz="731" spc="37" dirty="0">
                <a:latin typeface="PMingLiU"/>
                <a:cs typeface="PMingLiU"/>
              </a:rPr>
              <a:t>found </a:t>
            </a:r>
            <a:r>
              <a:rPr sz="731" spc="33" dirty="0">
                <a:latin typeface="PMingLiU"/>
                <a:cs typeface="PMingLiU"/>
              </a:rPr>
              <a:t>their</a:t>
            </a:r>
            <a:r>
              <a:rPr sz="731" spc="-70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graves.</a:t>
            </a:r>
            <a:endParaRPr sz="731">
              <a:latin typeface="PMingLiU"/>
              <a:cs typeface="PMingLiU"/>
            </a:endParaRPr>
          </a:p>
          <a:p>
            <a:pPr marL="8439" marR="212245">
              <a:lnSpc>
                <a:spcPts val="817"/>
              </a:lnSpc>
            </a:pPr>
            <a:r>
              <a:rPr sz="731" spc="43" dirty="0">
                <a:latin typeface="PMingLiU"/>
                <a:cs typeface="PMingLiU"/>
              </a:rPr>
              <a:t>Where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did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they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come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from?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43" dirty="0">
                <a:latin typeface="PMingLiU"/>
                <a:cs typeface="PMingLiU"/>
              </a:rPr>
              <a:t>Where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did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they</a:t>
            </a:r>
            <a:r>
              <a:rPr sz="731" spc="10" dirty="0">
                <a:latin typeface="PMingLiU"/>
                <a:cs typeface="PMingLiU"/>
              </a:rPr>
              <a:t> </a:t>
            </a:r>
            <a:r>
              <a:rPr sz="731" dirty="0">
                <a:latin typeface="PMingLiU"/>
                <a:cs typeface="PMingLiU"/>
              </a:rPr>
              <a:t>go?  </a:t>
            </a:r>
            <a:r>
              <a:rPr sz="731" spc="66" dirty="0">
                <a:latin typeface="PMingLiU"/>
                <a:cs typeface="PMingLiU"/>
              </a:rPr>
              <a:t>Who </a:t>
            </a:r>
            <a:r>
              <a:rPr sz="731" spc="17" dirty="0">
                <a:latin typeface="PMingLiU"/>
                <a:cs typeface="PMingLiU"/>
              </a:rPr>
              <a:t>were </a:t>
            </a:r>
            <a:r>
              <a:rPr sz="731" spc="33" dirty="0">
                <a:latin typeface="PMingLiU"/>
                <a:cs typeface="PMingLiU"/>
              </a:rPr>
              <a:t>those </a:t>
            </a:r>
            <a:r>
              <a:rPr sz="731" spc="17" dirty="0">
                <a:latin typeface="PMingLiU"/>
                <a:cs typeface="PMingLiU"/>
              </a:rPr>
              <a:t>people? </a:t>
            </a:r>
            <a:r>
              <a:rPr sz="731" spc="-93" dirty="0">
                <a:latin typeface="PMingLiU"/>
                <a:cs typeface="PMingLiU"/>
              </a:rPr>
              <a:t>We’ll  </a:t>
            </a:r>
            <a:r>
              <a:rPr sz="731" spc="27" dirty="0">
                <a:latin typeface="PMingLiU"/>
                <a:cs typeface="PMingLiU"/>
              </a:rPr>
              <a:t>never</a:t>
            </a:r>
            <a:r>
              <a:rPr sz="731" spc="-37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know.</a:t>
            </a:r>
            <a:endParaRPr sz="731">
              <a:latin typeface="PMingLiU"/>
              <a:cs typeface="PMingLiU"/>
            </a:endParaRPr>
          </a:p>
          <a:p>
            <a:pPr marL="8439" marR="383559">
              <a:lnSpc>
                <a:spcPts val="817"/>
              </a:lnSpc>
              <a:spcBef>
                <a:spcPts val="478"/>
              </a:spcBef>
            </a:pPr>
            <a:r>
              <a:rPr sz="731" spc="23" dirty="0">
                <a:latin typeface="PMingLiU"/>
                <a:cs typeface="PMingLiU"/>
              </a:rPr>
              <a:t>Was </a:t>
            </a:r>
            <a:r>
              <a:rPr sz="731" spc="17" dirty="0">
                <a:latin typeface="PMingLiU"/>
                <a:cs typeface="PMingLiU"/>
              </a:rPr>
              <a:t>it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17" dirty="0">
                <a:latin typeface="PMingLiU"/>
                <a:cs typeface="PMingLiU"/>
              </a:rPr>
              <a:t>temple? </a:t>
            </a:r>
            <a:r>
              <a:rPr sz="731" spc="50" dirty="0">
                <a:latin typeface="PMingLiU"/>
                <a:cs typeface="PMingLiU"/>
              </a:rPr>
              <a:t>An </a:t>
            </a:r>
            <a:r>
              <a:rPr sz="731" spc="33" dirty="0">
                <a:latin typeface="PMingLiU"/>
                <a:cs typeface="PMingLiU"/>
              </a:rPr>
              <a:t>ancient </a:t>
            </a:r>
            <a:r>
              <a:rPr sz="731" spc="-96" dirty="0">
                <a:latin typeface="PMingLiU"/>
                <a:cs typeface="PMingLiU"/>
              </a:rPr>
              <a:t>god’s </a:t>
            </a:r>
            <a:r>
              <a:rPr sz="731" spc="20" dirty="0">
                <a:latin typeface="PMingLiU"/>
                <a:cs typeface="PMingLiU"/>
              </a:rPr>
              <a:t>house?  </a:t>
            </a:r>
            <a:r>
              <a:rPr sz="731" spc="23" dirty="0">
                <a:latin typeface="PMingLiU"/>
                <a:cs typeface="PMingLiU"/>
              </a:rPr>
              <a:t>Was </a:t>
            </a:r>
            <a:r>
              <a:rPr sz="731" spc="17" dirty="0">
                <a:latin typeface="PMingLiU"/>
                <a:cs typeface="PMingLiU"/>
              </a:rPr>
              <a:t>it </a:t>
            </a: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33" dirty="0">
                <a:latin typeface="PMingLiU"/>
                <a:cs typeface="PMingLiU"/>
              </a:rPr>
              <a:t>compass </a:t>
            </a:r>
            <a:r>
              <a:rPr sz="731" spc="20" dirty="0">
                <a:latin typeface="PMingLiU"/>
                <a:cs typeface="PMingLiU"/>
              </a:rPr>
              <a:t>for </a:t>
            </a:r>
            <a:r>
              <a:rPr sz="731" spc="27" dirty="0">
                <a:latin typeface="PMingLiU"/>
                <a:cs typeface="PMingLiU"/>
              </a:rPr>
              <a:t>friends </a:t>
            </a:r>
            <a:r>
              <a:rPr sz="731" spc="40" dirty="0">
                <a:latin typeface="PMingLiU"/>
                <a:cs typeface="PMingLiU"/>
              </a:rPr>
              <a:t>from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53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stars?  </a:t>
            </a:r>
            <a:r>
              <a:rPr sz="731" spc="27" dirty="0">
                <a:latin typeface="PMingLiU"/>
                <a:cs typeface="PMingLiU"/>
              </a:rPr>
              <a:t>They built </a:t>
            </a:r>
            <a:r>
              <a:rPr sz="731" spc="17" dirty="0">
                <a:latin typeface="PMingLiU"/>
                <a:cs typeface="PMingLiU"/>
              </a:rPr>
              <a:t>it </a:t>
            </a:r>
            <a:r>
              <a:rPr sz="731" spc="7" dirty="0">
                <a:latin typeface="PMingLiU"/>
                <a:cs typeface="PMingLiU"/>
              </a:rPr>
              <a:t>five </a:t>
            </a:r>
            <a:r>
              <a:rPr sz="731" spc="43" dirty="0">
                <a:latin typeface="PMingLiU"/>
                <a:cs typeface="PMingLiU"/>
              </a:rPr>
              <a:t>thousand </a:t>
            </a:r>
            <a:r>
              <a:rPr sz="731" spc="20" dirty="0">
                <a:latin typeface="PMingLiU"/>
                <a:cs typeface="PMingLiU"/>
              </a:rPr>
              <a:t>years</a:t>
            </a:r>
            <a:r>
              <a:rPr sz="731" spc="-13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ago,</a:t>
            </a:r>
            <a:endParaRPr sz="731">
              <a:latin typeface="PMingLiU"/>
              <a:cs typeface="PMingLiU"/>
            </a:endParaRPr>
          </a:p>
          <a:p>
            <a:pPr marL="8439">
              <a:lnSpc>
                <a:spcPts val="801"/>
              </a:lnSpc>
            </a:pPr>
            <a:r>
              <a:rPr sz="731" spc="20" dirty="0">
                <a:latin typeface="PMingLiU"/>
                <a:cs typeface="PMingLiU"/>
              </a:rPr>
              <a:t>But why </a:t>
            </a:r>
            <a:r>
              <a:rPr sz="731" spc="37" dirty="0">
                <a:latin typeface="PMingLiU"/>
                <a:cs typeface="PMingLiU"/>
              </a:rPr>
              <a:t>did </a:t>
            </a:r>
            <a:r>
              <a:rPr sz="731" spc="33" dirty="0">
                <a:latin typeface="PMingLiU"/>
                <a:cs typeface="PMingLiU"/>
              </a:rPr>
              <a:t>they </a:t>
            </a:r>
            <a:r>
              <a:rPr sz="731" spc="43" dirty="0">
                <a:latin typeface="PMingLiU"/>
                <a:cs typeface="PMingLiU"/>
              </a:rPr>
              <a:t>do </a:t>
            </a:r>
            <a:r>
              <a:rPr sz="731" dirty="0">
                <a:latin typeface="PMingLiU"/>
                <a:cs typeface="PMingLiU"/>
              </a:rPr>
              <a:t>it? </a:t>
            </a:r>
            <a:r>
              <a:rPr sz="731" spc="-93" dirty="0">
                <a:latin typeface="PMingLiU"/>
                <a:cs typeface="PMingLiU"/>
              </a:rPr>
              <a:t>We’ll  </a:t>
            </a:r>
            <a:r>
              <a:rPr sz="731" spc="27" dirty="0">
                <a:latin typeface="PMingLiU"/>
                <a:cs typeface="PMingLiU"/>
              </a:rPr>
              <a:t>never</a:t>
            </a:r>
            <a:r>
              <a:rPr sz="731" spc="-47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know.</a:t>
            </a:r>
            <a:endParaRPr sz="731">
              <a:latin typeface="PMingLiU"/>
              <a:cs typeface="PMingLiU"/>
            </a:endParaRPr>
          </a:p>
          <a:p>
            <a:pPr marL="8439" marR="29959">
              <a:lnSpc>
                <a:spcPts val="817"/>
              </a:lnSpc>
              <a:spcBef>
                <a:spcPts val="495"/>
              </a:spcBef>
            </a:pPr>
            <a:r>
              <a:rPr sz="731" spc="33" dirty="0">
                <a:latin typeface="PMingLiU"/>
                <a:cs typeface="PMingLiU"/>
              </a:rPr>
              <a:t>Now those </a:t>
            </a:r>
            <a:r>
              <a:rPr sz="731" spc="20" dirty="0">
                <a:latin typeface="PMingLiU"/>
                <a:cs typeface="PMingLiU"/>
              </a:rPr>
              <a:t>days </a:t>
            </a:r>
            <a:r>
              <a:rPr sz="731" spc="33" dirty="0">
                <a:latin typeface="PMingLiU"/>
                <a:cs typeface="PMingLiU"/>
              </a:rPr>
              <a:t>are </a:t>
            </a:r>
            <a:r>
              <a:rPr sz="731" spc="23" dirty="0">
                <a:latin typeface="PMingLiU"/>
                <a:cs typeface="PMingLiU"/>
              </a:rPr>
              <a:t>gone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3" dirty="0">
                <a:latin typeface="PMingLiU"/>
                <a:cs typeface="PMingLiU"/>
              </a:rPr>
              <a:t>people </a:t>
            </a:r>
            <a:r>
              <a:rPr sz="731" spc="33" dirty="0">
                <a:latin typeface="PMingLiU"/>
                <a:cs typeface="PMingLiU"/>
              </a:rPr>
              <a:t>are </a:t>
            </a:r>
            <a:r>
              <a:rPr sz="731" spc="20" dirty="0">
                <a:latin typeface="PMingLiU"/>
                <a:cs typeface="PMingLiU"/>
              </a:rPr>
              <a:t>gone,  But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50" dirty="0">
                <a:latin typeface="PMingLiU"/>
                <a:cs typeface="PMingLiU"/>
              </a:rPr>
              <a:t>midsummer </a:t>
            </a:r>
            <a:r>
              <a:rPr sz="731" spc="33" dirty="0">
                <a:latin typeface="PMingLiU"/>
                <a:cs typeface="PMingLiU"/>
              </a:rPr>
              <a:t>sunrise </a:t>
            </a:r>
            <a:r>
              <a:rPr sz="731" spc="17" dirty="0">
                <a:latin typeface="PMingLiU"/>
                <a:cs typeface="PMingLiU"/>
              </a:rPr>
              <a:t>still </a:t>
            </a:r>
            <a:r>
              <a:rPr sz="731" spc="27" dirty="0">
                <a:latin typeface="PMingLiU"/>
                <a:cs typeface="PMingLiU"/>
              </a:rPr>
              <a:t>shines </a:t>
            </a:r>
            <a:r>
              <a:rPr sz="731" spc="50" dirty="0">
                <a:latin typeface="PMingLiU"/>
                <a:cs typeface="PMingLiU"/>
              </a:rPr>
              <a:t>on </a:t>
            </a:r>
            <a:r>
              <a:rPr sz="731" spc="37" dirty="0">
                <a:latin typeface="PMingLiU"/>
                <a:cs typeface="PMingLiU"/>
              </a:rPr>
              <a:t>the</a:t>
            </a:r>
            <a:r>
              <a:rPr sz="731" spc="-90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stone. 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the midwinter </a:t>
            </a:r>
            <a:r>
              <a:rPr sz="731" spc="33" dirty="0">
                <a:latin typeface="PMingLiU"/>
                <a:cs typeface="PMingLiU"/>
              </a:rPr>
              <a:t>sunset </a:t>
            </a:r>
            <a:r>
              <a:rPr sz="731" spc="17" dirty="0">
                <a:latin typeface="PMingLiU"/>
                <a:cs typeface="PMingLiU"/>
              </a:rPr>
              <a:t>still </a:t>
            </a:r>
            <a:r>
              <a:rPr sz="731" spc="27" dirty="0">
                <a:latin typeface="PMingLiU"/>
                <a:cs typeface="PMingLiU"/>
              </a:rPr>
              <a:t>comes </a:t>
            </a:r>
            <a:r>
              <a:rPr sz="731" spc="37" dirty="0">
                <a:latin typeface="PMingLiU"/>
                <a:cs typeface="PMingLiU"/>
              </a:rPr>
              <a:t>with the </a:t>
            </a:r>
            <a:r>
              <a:rPr sz="731" spc="33" dirty="0">
                <a:latin typeface="PMingLiU"/>
                <a:cs typeface="PMingLiU"/>
              </a:rPr>
              <a:t>rain, 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23" dirty="0">
                <a:latin typeface="PMingLiU"/>
                <a:cs typeface="PMingLiU"/>
              </a:rPr>
              <a:t>Stonehenge </a:t>
            </a:r>
            <a:r>
              <a:rPr sz="731" spc="20" dirty="0">
                <a:latin typeface="PMingLiU"/>
                <a:cs typeface="PMingLiU"/>
              </a:rPr>
              <a:t>greets </a:t>
            </a:r>
            <a:r>
              <a:rPr sz="731" spc="50" dirty="0">
                <a:latin typeface="PMingLiU"/>
                <a:cs typeface="PMingLiU"/>
              </a:rPr>
              <a:t>them on </a:t>
            </a:r>
            <a:r>
              <a:rPr sz="731" spc="20" dirty="0">
                <a:latin typeface="PMingLiU"/>
                <a:cs typeface="PMingLiU"/>
              </a:rPr>
              <a:t>Salisbury</a:t>
            </a:r>
            <a:r>
              <a:rPr sz="731" spc="-73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Plain.</a:t>
            </a:r>
            <a:endParaRPr sz="731">
              <a:latin typeface="PMingLiU"/>
              <a:cs typeface="PMingLiU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35276" y="1646063"/>
            <a:ext cx="877108" cy="7999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6" name="object 6"/>
          <p:cNvSpPr/>
          <p:nvPr/>
        </p:nvSpPr>
        <p:spPr>
          <a:xfrm>
            <a:off x="2946367" y="2622796"/>
            <a:ext cx="189005" cy="1337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7" name="object 7"/>
          <p:cNvSpPr/>
          <p:nvPr/>
        </p:nvSpPr>
        <p:spPr>
          <a:xfrm>
            <a:off x="2946367" y="3118489"/>
            <a:ext cx="189005" cy="133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8" name="object 8"/>
          <p:cNvSpPr txBox="1"/>
          <p:nvPr/>
        </p:nvSpPr>
        <p:spPr>
          <a:xfrm>
            <a:off x="3004909" y="2621478"/>
            <a:ext cx="3110151" cy="852340"/>
          </a:xfrm>
          <a:prstGeom prst="rect">
            <a:avLst/>
          </a:prstGeom>
        </p:spPr>
        <p:txBody>
          <a:bodyPr vert="horz" wrap="square" lIns="0" tIns="21518" rIns="0" bIns="0" rtlCol="0">
            <a:spAutoFit/>
          </a:bodyPr>
          <a:lstStyle/>
          <a:p>
            <a:pPr marL="156124" marR="162876" indent="-147685">
              <a:lnSpc>
                <a:spcPts val="758"/>
              </a:lnSpc>
              <a:spcBef>
                <a:spcPts val="169"/>
              </a:spcBef>
              <a:buAutoNum type="arabicPlain" startAt="3"/>
              <a:tabLst>
                <a:tab pos="156546" algn="l"/>
                <a:tab pos="156968" algn="l"/>
              </a:tabLst>
            </a:pPr>
            <a:r>
              <a:rPr sz="698" spc="17" dirty="0">
                <a:latin typeface="Calibri"/>
                <a:cs typeface="Calibri"/>
              </a:rPr>
              <a:t>Match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-7" dirty="0">
                <a:latin typeface="Calibri"/>
                <a:cs typeface="Calibri"/>
              </a:rPr>
              <a:t>statements </a:t>
            </a:r>
            <a:r>
              <a:rPr sz="698" spc="17" dirty="0">
                <a:latin typeface="Calibri"/>
                <a:cs typeface="Calibri"/>
              </a:rPr>
              <a:t>about Stonehenge </a:t>
            </a:r>
            <a:r>
              <a:rPr sz="698" spc="20" dirty="0">
                <a:latin typeface="Calibri"/>
                <a:cs typeface="Calibri"/>
              </a:rPr>
              <a:t>(Homework </a:t>
            </a:r>
            <a:r>
              <a:rPr sz="698" spc="40" dirty="0">
                <a:latin typeface="Calibri"/>
                <a:cs typeface="Calibri"/>
              </a:rPr>
              <a:t>Ex. </a:t>
            </a:r>
            <a:r>
              <a:rPr sz="698" spc="23" dirty="0">
                <a:latin typeface="Calibri"/>
                <a:cs typeface="Calibri"/>
              </a:rPr>
              <a:t>B) </a:t>
            </a:r>
            <a:r>
              <a:rPr sz="698" spc="-3" dirty="0">
                <a:latin typeface="Calibri"/>
                <a:cs typeface="Calibri"/>
              </a:rPr>
              <a:t>with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3" dirty="0">
                <a:latin typeface="Calibri"/>
                <a:cs typeface="Calibri"/>
              </a:rPr>
              <a:t>lines  </a:t>
            </a:r>
            <a:r>
              <a:rPr sz="698" spc="10" dirty="0">
                <a:latin typeface="Calibri"/>
                <a:cs typeface="Calibri"/>
              </a:rPr>
              <a:t>of </a:t>
            </a:r>
            <a:r>
              <a:rPr sz="698" spc="-10" dirty="0">
                <a:latin typeface="Calibri"/>
                <a:cs typeface="Calibri"/>
              </a:rPr>
              <a:t>the</a:t>
            </a:r>
            <a:r>
              <a:rPr sz="698" spc="-7" dirty="0">
                <a:latin typeface="Calibri"/>
                <a:cs typeface="Calibri"/>
              </a:rPr>
              <a:t> </a:t>
            </a:r>
            <a:r>
              <a:rPr sz="698" spc="33" dirty="0">
                <a:latin typeface="Calibri"/>
                <a:cs typeface="Calibri"/>
              </a:rPr>
              <a:t>ballad.</a:t>
            </a:r>
            <a:endParaRPr sz="698">
              <a:latin typeface="Calibri"/>
              <a:cs typeface="Calibri"/>
            </a:endParaRPr>
          </a:p>
          <a:p>
            <a:pPr marL="467529" marR="64559" indent="-310983">
              <a:lnSpc>
                <a:spcPts val="817"/>
              </a:lnSpc>
              <a:spcBef>
                <a:spcPts val="196"/>
              </a:spcBef>
            </a:pPr>
            <a:r>
              <a:rPr sz="698" spc="27" dirty="0">
                <a:latin typeface="Calibri"/>
                <a:cs typeface="Calibri"/>
              </a:rPr>
              <a:t>Model: </a:t>
            </a:r>
            <a:r>
              <a:rPr sz="731" i="1" spc="20" dirty="0">
                <a:latin typeface="Palatino Linotype"/>
                <a:cs typeface="Palatino Linotype"/>
              </a:rPr>
              <a:t>There are </a:t>
            </a:r>
            <a:r>
              <a:rPr sz="731" i="1" spc="10" dirty="0">
                <a:latin typeface="Palatino Linotype"/>
                <a:cs typeface="Palatino Linotype"/>
              </a:rPr>
              <a:t>ancient </a:t>
            </a:r>
            <a:r>
              <a:rPr sz="731" i="1" spc="-3" dirty="0">
                <a:latin typeface="Palatino Linotype"/>
                <a:cs typeface="Palatino Linotype"/>
              </a:rPr>
              <a:t>graves </a:t>
            </a:r>
            <a:r>
              <a:rPr sz="731" i="1" spc="20" dirty="0">
                <a:latin typeface="Palatino Linotype"/>
                <a:cs typeface="Palatino Linotype"/>
              </a:rPr>
              <a:t>around </a:t>
            </a:r>
            <a:r>
              <a:rPr sz="731" i="1" dirty="0">
                <a:latin typeface="Palatino Linotype"/>
                <a:cs typeface="Palatino Linotype"/>
              </a:rPr>
              <a:t>Stonehenge.— </a:t>
            </a:r>
            <a:r>
              <a:rPr sz="731" i="1" spc="-30" dirty="0">
                <a:latin typeface="Palatino Linotype"/>
                <a:cs typeface="Palatino Linotype"/>
              </a:rPr>
              <a:t>“And </a:t>
            </a:r>
            <a:r>
              <a:rPr sz="731" i="1" spc="17" dirty="0">
                <a:latin typeface="Palatino Linotype"/>
                <a:cs typeface="Palatino Linotype"/>
              </a:rPr>
              <a:t>under </a:t>
            </a:r>
            <a:r>
              <a:rPr sz="731" i="1" spc="7" dirty="0">
                <a:latin typeface="Palatino Linotype"/>
                <a:cs typeface="Palatino Linotype"/>
              </a:rPr>
              <a:t>these  </a:t>
            </a:r>
            <a:r>
              <a:rPr sz="731" i="1" dirty="0">
                <a:latin typeface="Palatino Linotype"/>
                <a:cs typeface="Palatino Linotype"/>
              </a:rPr>
              <a:t>stones </a:t>
            </a:r>
            <a:r>
              <a:rPr sz="731" i="1" spc="3" dirty="0">
                <a:latin typeface="Palatino Linotype"/>
                <a:cs typeface="Palatino Linotype"/>
              </a:rPr>
              <a:t>they </a:t>
            </a:r>
            <a:r>
              <a:rPr sz="731" i="1" spc="17" dirty="0">
                <a:latin typeface="Palatino Linotype"/>
                <a:cs typeface="Palatino Linotype"/>
              </a:rPr>
              <a:t>found </a:t>
            </a:r>
            <a:r>
              <a:rPr sz="731" i="1" spc="7" dirty="0">
                <a:latin typeface="Palatino Linotype"/>
                <a:cs typeface="Palatino Linotype"/>
              </a:rPr>
              <a:t>their</a:t>
            </a:r>
            <a:r>
              <a:rPr sz="731" i="1" spc="100" dirty="0">
                <a:latin typeface="Palatino Linotype"/>
                <a:cs typeface="Palatino Linotype"/>
              </a:rPr>
              <a:t> </a:t>
            </a:r>
            <a:r>
              <a:rPr sz="731" i="1" spc="-17" dirty="0">
                <a:latin typeface="Palatino Linotype"/>
                <a:cs typeface="Palatino Linotype"/>
              </a:rPr>
              <a:t>graves.”</a:t>
            </a:r>
            <a:endParaRPr sz="731">
              <a:latin typeface="Palatino Linotype"/>
              <a:cs typeface="Palatino Linotype"/>
            </a:endParaRPr>
          </a:p>
          <a:p>
            <a:pPr marL="156546" marR="3376" indent="-148107">
              <a:lnSpc>
                <a:spcPts val="758"/>
              </a:lnSpc>
              <a:spcBef>
                <a:spcPts val="548"/>
              </a:spcBef>
              <a:buAutoNum type="arabicPlain" startAt="4"/>
              <a:tabLst>
                <a:tab pos="156546" algn="l"/>
                <a:tab pos="156968" algn="l"/>
              </a:tabLst>
            </a:pPr>
            <a:r>
              <a:rPr sz="698" spc="3" dirty="0">
                <a:latin typeface="Calibri"/>
                <a:cs typeface="Calibri"/>
              </a:rPr>
              <a:t>There </a:t>
            </a:r>
            <a:r>
              <a:rPr sz="698" spc="33" dirty="0">
                <a:latin typeface="Calibri"/>
                <a:cs typeface="Calibri"/>
              </a:rPr>
              <a:t>are </a:t>
            </a:r>
            <a:r>
              <a:rPr sz="698" spc="20" dirty="0">
                <a:latin typeface="Calibri"/>
                <a:cs typeface="Calibri"/>
              </a:rPr>
              <a:t>many </a:t>
            </a:r>
            <a:r>
              <a:rPr sz="698" dirty="0">
                <a:latin typeface="Calibri"/>
                <a:cs typeface="Calibri"/>
              </a:rPr>
              <a:t>theories </a:t>
            </a:r>
            <a:r>
              <a:rPr sz="698" spc="17" dirty="0">
                <a:latin typeface="Calibri"/>
                <a:cs typeface="Calibri"/>
              </a:rPr>
              <a:t>about Stonehenge </a:t>
            </a:r>
            <a:r>
              <a:rPr sz="698" spc="33" dirty="0">
                <a:latin typeface="Calibri"/>
                <a:cs typeface="Calibri"/>
              </a:rPr>
              <a:t>and nobody </a:t>
            </a:r>
            <a:r>
              <a:rPr sz="698" spc="17" dirty="0">
                <a:latin typeface="Calibri"/>
                <a:cs typeface="Calibri"/>
              </a:rPr>
              <a:t>knows </a:t>
            </a:r>
            <a:r>
              <a:rPr sz="698" spc="7" dirty="0">
                <a:latin typeface="Calibri"/>
                <a:cs typeface="Calibri"/>
              </a:rPr>
              <a:t>which theory  </a:t>
            </a:r>
            <a:r>
              <a:rPr sz="698" dirty="0">
                <a:latin typeface="Calibri"/>
                <a:cs typeface="Calibri"/>
              </a:rPr>
              <a:t>is </a:t>
            </a:r>
            <a:r>
              <a:rPr sz="698" spc="7" dirty="0">
                <a:latin typeface="Calibri"/>
                <a:cs typeface="Calibri"/>
              </a:rPr>
              <a:t>correct. </a:t>
            </a:r>
            <a:r>
              <a:rPr sz="698" spc="27" dirty="0">
                <a:latin typeface="Calibri"/>
                <a:cs typeface="Calibri"/>
              </a:rPr>
              <a:t>What </a:t>
            </a:r>
            <a:r>
              <a:rPr sz="698" spc="33" dirty="0">
                <a:latin typeface="Calibri"/>
                <a:cs typeface="Calibri"/>
              </a:rPr>
              <a:t>do </a:t>
            </a:r>
            <a:r>
              <a:rPr sz="698" spc="27" dirty="0">
                <a:latin typeface="Calibri"/>
                <a:cs typeface="Calibri"/>
              </a:rPr>
              <a:t>you </a:t>
            </a:r>
            <a:r>
              <a:rPr sz="698" spc="-3" dirty="0">
                <a:latin typeface="Calibri"/>
                <a:cs typeface="Calibri"/>
              </a:rPr>
              <a:t>think? </a:t>
            </a:r>
            <a:r>
              <a:rPr sz="698" spc="37" dirty="0">
                <a:latin typeface="Calibri"/>
                <a:cs typeface="Calibri"/>
              </a:rPr>
              <a:t>How </a:t>
            </a:r>
            <a:r>
              <a:rPr sz="698" spc="17" dirty="0">
                <a:latin typeface="Calibri"/>
                <a:cs typeface="Calibri"/>
              </a:rPr>
              <a:t>could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0" dirty="0">
                <a:latin typeface="Calibri"/>
                <a:cs typeface="Calibri"/>
              </a:rPr>
              <a:t>builders </a:t>
            </a:r>
            <a:r>
              <a:rPr sz="698" spc="3" dirty="0">
                <a:latin typeface="Calibri"/>
                <a:cs typeface="Calibri"/>
              </a:rPr>
              <a:t>use  </a:t>
            </a:r>
            <a:r>
              <a:rPr sz="698" spc="17" dirty="0">
                <a:latin typeface="Calibri"/>
                <a:cs typeface="Calibri"/>
              </a:rPr>
              <a:t>Stonehenge?</a:t>
            </a:r>
            <a:endParaRPr sz="698">
              <a:latin typeface="Calibri"/>
              <a:cs typeface="Calibri"/>
            </a:endParaRPr>
          </a:p>
          <a:p>
            <a:pPr marL="156546">
              <a:spcBef>
                <a:spcPts val="120"/>
              </a:spcBef>
            </a:pPr>
            <a:r>
              <a:rPr sz="698" spc="27" dirty="0">
                <a:latin typeface="Calibri"/>
                <a:cs typeface="Calibri"/>
              </a:rPr>
              <a:t>Model: </a:t>
            </a:r>
            <a:r>
              <a:rPr sz="731" i="1" spc="17" dirty="0">
                <a:latin typeface="Palatino Linotype"/>
                <a:cs typeface="Palatino Linotype"/>
              </a:rPr>
              <a:t>I </a:t>
            </a:r>
            <a:r>
              <a:rPr sz="731" i="1" spc="10" dirty="0">
                <a:latin typeface="Palatino Linotype"/>
                <a:cs typeface="Palatino Linotype"/>
              </a:rPr>
              <a:t>think </a:t>
            </a:r>
            <a:r>
              <a:rPr sz="731" i="1" dirty="0">
                <a:latin typeface="Palatino Linotype"/>
                <a:cs typeface="Palatino Linotype"/>
              </a:rPr>
              <a:t>Merlin </a:t>
            </a:r>
            <a:r>
              <a:rPr sz="731" i="1" spc="10" dirty="0">
                <a:latin typeface="Palatino Linotype"/>
                <a:cs typeface="Palatino Linotype"/>
              </a:rPr>
              <a:t>could </a:t>
            </a:r>
            <a:r>
              <a:rPr sz="731" i="1" spc="7" dirty="0">
                <a:latin typeface="Palatino Linotype"/>
                <a:cs typeface="Palatino Linotype"/>
              </a:rPr>
              <a:t>use </a:t>
            </a:r>
            <a:r>
              <a:rPr sz="731" i="1" spc="3" dirty="0">
                <a:latin typeface="Palatino Linotype"/>
                <a:cs typeface="Palatino Linotype"/>
              </a:rPr>
              <a:t>Stonehenge </a:t>
            </a:r>
            <a:r>
              <a:rPr sz="731" i="1" spc="23" dirty="0">
                <a:latin typeface="Palatino Linotype"/>
                <a:cs typeface="Palatino Linotype"/>
              </a:rPr>
              <a:t>as </a:t>
            </a:r>
            <a:r>
              <a:rPr sz="731" i="1" spc="53" dirty="0">
                <a:latin typeface="Palatino Linotype"/>
                <a:cs typeface="Palatino Linotype"/>
              </a:rPr>
              <a:t>a </a:t>
            </a:r>
            <a:r>
              <a:rPr sz="731" i="1" spc="17" dirty="0">
                <a:latin typeface="Palatino Linotype"/>
                <a:cs typeface="Palatino Linotype"/>
              </a:rPr>
              <a:t>monument to</a:t>
            </a:r>
            <a:r>
              <a:rPr sz="731" i="1" spc="206" dirty="0">
                <a:latin typeface="Palatino Linotype"/>
                <a:cs typeface="Palatino Linotype"/>
              </a:rPr>
              <a:t> </a:t>
            </a:r>
            <a:r>
              <a:rPr sz="731" i="1" spc="3" dirty="0">
                <a:latin typeface="Palatino Linotype"/>
                <a:cs typeface="Palatino Linotype"/>
              </a:rPr>
              <a:t>soldiers.</a:t>
            </a:r>
            <a:endParaRPr sz="731">
              <a:latin typeface="Palatino Linotype"/>
              <a:cs typeface="Palatino Linotyp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53097" y="3466330"/>
            <a:ext cx="737137" cy="418890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03802" indent="-95362">
              <a:lnSpc>
                <a:spcPts val="847"/>
              </a:lnSpc>
              <a:spcBef>
                <a:spcPts val="66"/>
              </a:spcBef>
              <a:buAutoNum type="arabicPeriod"/>
              <a:tabLst>
                <a:tab pos="104224" algn="l"/>
              </a:tabLst>
            </a:pPr>
            <a:r>
              <a:rPr sz="731" spc="33" dirty="0">
                <a:latin typeface="PMingLiU"/>
                <a:cs typeface="PMingLiU"/>
              </a:rPr>
              <a:t>Merlin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40" dirty="0">
                <a:latin typeface="PMingLiU"/>
                <a:cs typeface="PMingLiU"/>
              </a:rPr>
              <a:t>Druids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rabicPeriod"/>
              <a:tabLst>
                <a:tab pos="104224" algn="l"/>
              </a:tabLst>
            </a:pPr>
            <a:r>
              <a:rPr sz="731" spc="40" dirty="0">
                <a:latin typeface="PMingLiU"/>
                <a:cs typeface="PMingLiU"/>
              </a:rPr>
              <a:t>ordinary</a:t>
            </a:r>
            <a:r>
              <a:rPr sz="731" spc="-30" dirty="0">
                <a:latin typeface="PMingLiU"/>
                <a:cs typeface="PMingLiU"/>
              </a:rPr>
              <a:t> </a:t>
            </a:r>
            <a:r>
              <a:rPr sz="731" spc="23" dirty="0">
                <a:latin typeface="PMingLiU"/>
                <a:cs typeface="PMingLiU"/>
              </a:rPr>
              <a:t>people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47"/>
              </a:lnSpc>
              <a:buAutoNum type="arabicPeriod"/>
              <a:tabLst>
                <a:tab pos="104224" algn="l"/>
              </a:tabLst>
            </a:pPr>
            <a:r>
              <a:rPr sz="731" spc="23" dirty="0">
                <a:latin typeface="PMingLiU"/>
                <a:cs typeface="PMingLiU"/>
              </a:rPr>
              <a:t>aliens</a:t>
            </a:r>
            <a:endParaRPr sz="731">
              <a:latin typeface="PMingLiU"/>
              <a:cs typeface="PMingLiU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30751" y="3470229"/>
            <a:ext cx="2115206" cy="418890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03802" indent="-95362">
              <a:lnSpc>
                <a:spcPts val="847"/>
              </a:lnSpc>
              <a:spcBef>
                <a:spcPts val="66"/>
              </a:spcBef>
              <a:buAutoNum type="alphaLcParenR"/>
              <a:tabLst>
                <a:tab pos="104224" algn="l"/>
              </a:tabLst>
            </a:pP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27" dirty="0">
                <a:latin typeface="PMingLiU"/>
                <a:cs typeface="PMingLiU"/>
              </a:rPr>
              <a:t>temple </a:t>
            </a:r>
            <a:r>
              <a:rPr sz="731" spc="10" dirty="0">
                <a:latin typeface="PMingLiU"/>
                <a:cs typeface="PMingLiU"/>
              </a:rPr>
              <a:t>of </a:t>
            </a:r>
            <a:r>
              <a:rPr sz="731" spc="33" dirty="0">
                <a:latin typeface="PMingLiU"/>
                <a:cs typeface="PMingLiU"/>
              </a:rPr>
              <a:t>ancient</a:t>
            </a:r>
            <a:r>
              <a:rPr sz="731" spc="-43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gods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lphaLcParenR"/>
              <a:tabLst>
                <a:tab pos="104224" algn="l"/>
              </a:tabLst>
            </a:pPr>
            <a:r>
              <a:rPr sz="731" spc="23" dirty="0">
                <a:latin typeface="PMingLiU"/>
                <a:cs typeface="PMingLiU"/>
              </a:rPr>
              <a:t>a </a:t>
            </a:r>
            <a:r>
              <a:rPr sz="731" spc="50" dirty="0">
                <a:latin typeface="PMingLiU"/>
                <a:cs typeface="PMingLiU"/>
              </a:rPr>
              <a:t>monument </a:t>
            </a:r>
            <a:r>
              <a:rPr sz="731" spc="33" dirty="0">
                <a:latin typeface="PMingLiU"/>
                <a:cs typeface="PMingLiU"/>
              </a:rPr>
              <a:t>to</a:t>
            </a:r>
            <a:r>
              <a:rPr sz="731" spc="-73" dirty="0">
                <a:latin typeface="PMingLiU"/>
                <a:cs typeface="PMingLiU"/>
              </a:rPr>
              <a:t> </a:t>
            </a:r>
            <a:r>
              <a:rPr sz="731" spc="20" dirty="0">
                <a:latin typeface="PMingLiU"/>
                <a:cs typeface="PMingLiU"/>
              </a:rPr>
              <a:t>soldiers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17"/>
              </a:lnSpc>
              <a:buAutoNum type="alphaLcParenR"/>
              <a:tabLst>
                <a:tab pos="104224" algn="l"/>
              </a:tabLst>
            </a:pPr>
            <a:r>
              <a:rPr sz="731" spc="20" dirty="0">
                <a:latin typeface="PMingLiU"/>
                <a:cs typeface="PMingLiU"/>
              </a:rPr>
              <a:t>a </a:t>
            </a:r>
            <a:r>
              <a:rPr sz="731" spc="23" dirty="0">
                <a:latin typeface="PMingLiU"/>
                <a:cs typeface="PMingLiU"/>
              </a:rPr>
              <a:t>compass </a:t>
            </a:r>
            <a:r>
              <a:rPr sz="731" spc="27" dirty="0">
                <a:latin typeface="PMingLiU"/>
                <a:cs typeface="PMingLiU"/>
              </a:rPr>
              <a:t>which </a:t>
            </a:r>
            <a:r>
              <a:rPr sz="731" spc="23" dirty="0">
                <a:latin typeface="PMingLiU"/>
                <a:cs typeface="PMingLiU"/>
              </a:rPr>
              <a:t>helped </a:t>
            </a:r>
            <a:r>
              <a:rPr sz="731" spc="43" dirty="0">
                <a:latin typeface="PMingLiU"/>
                <a:cs typeface="PMingLiU"/>
              </a:rPr>
              <a:t>them </a:t>
            </a:r>
            <a:r>
              <a:rPr sz="731" spc="33" dirty="0">
                <a:latin typeface="PMingLiU"/>
                <a:cs typeface="PMingLiU"/>
              </a:rPr>
              <a:t>find the </a:t>
            </a:r>
            <a:r>
              <a:rPr sz="731" spc="27" dirty="0">
                <a:latin typeface="PMingLiU"/>
                <a:cs typeface="PMingLiU"/>
              </a:rPr>
              <a:t>planet</a:t>
            </a:r>
            <a:r>
              <a:rPr sz="731" spc="-50" dirty="0">
                <a:latin typeface="PMingLiU"/>
                <a:cs typeface="PMingLiU"/>
              </a:rPr>
              <a:t> </a:t>
            </a:r>
            <a:r>
              <a:rPr sz="731" spc="27" dirty="0">
                <a:latin typeface="PMingLiU"/>
                <a:cs typeface="PMingLiU"/>
              </a:rPr>
              <a:t>again</a:t>
            </a:r>
            <a:endParaRPr sz="731">
              <a:latin typeface="PMingLiU"/>
              <a:cs typeface="PMingLiU"/>
            </a:endParaRPr>
          </a:p>
          <a:p>
            <a:pPr marL="103802" indent="-95362">
              <a:lnSpc>
                <a:spcPts val="847"/>
              </a:lnSpc>
              <a:buAutoNum type="alphaLcParenR"/>
              <a:tabLst>
                <a:tab pos="104224" algn="l"/>
              </a:tabLst>
            </a:pPr>
            <a:r>
              <a:rPr sz="731" spc="23" dirty="0">
                <a:latin typeface="PMingLiU"/>
                <a:cs typeface="PMingLiU"/>
              </a:rPr>
              <a:t>a</a:t>
            </a:r>
            <a:r>
              <a:rPr sz="731" spc="-13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calendar</a:t>
            </a:r>
            <a:endParaRPr sz="731">
              <a:latin typeface="PMingLiU"/>
              <a:cs typeface="PMingLiU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46367" y="3965423"/>
            <a:ext cx="189005" cy="1337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12" name="object 12"/>
          <p:cNvSpPr txBox="1"/>
          <p:nvPr/>
        </p:nvSpPr>
        <p:spPr>
          <a:xfrm>
            <a:off x="3004747" y="3964554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5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52997" y="3964103"/>
            <a:ext cx="3006774" cy="949546"/>
          </a:xfrm>
          <a:prstGeom prst="rect">
            <a:avLst/>
          </a:prstGeom>
        </p:spPr>
        <p:txBody>
          <a:bodyPr vert="horz" wrap="square" lIns="0" tIns="21518" rIns="0" bIns="0" rtlCol="0">
            <a:spAutoFit/>
          </a:bodyPr>
          <a:lstStyle/>
          <a:p>
            <a:pPr marL="8439" marR="26161">
              <a:lnSpc>
                <a:spcPts val="758"/>
              </a:lnSpc>
              <a:spcBef>
                <a:spcPts val="169"/>
              </a:spcBef>
            </a:pPr>
            <a:r>
              <a:rPr sz="698" spc="7" dirty="0">
                <a:latin typeface="Calibri"/>
                <a:cs typeface="Calibri"/>
              </a:rPr>
              <a:t>In </a:t>
            </a:r>
            <a:r>
              <a:rPr sz="698" spc="20" dirty="0">
                <a:latin typeface="Calibri"/>
                <a:cs typeface="Calibri"/>
              </a:rPr>
              <a:t>groups. </a:t>
            </a:r>
            <a:r>
              <a:rPr sz="698" spc="10" dirty="0">
                <a:latin typeface="Calibri"/>
                <a:cs typeface="Calibri"/>
              </a:rPr>
              <a:t>Discuss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-3" dirty="0">
                <a:latin typeface="Calibri"/>
                <a:cs typeface="Calibri"/>
              </a:rPr>
              <a:t>results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7" dirty="0">
                <a:latin typeface="Calibri"/>
                <a:cs typeface="Calibri"/>
              </a:rPr>
              <a:t>report </a:t>
            </a:r>
            <a:r>
              <a:rPr sz="698" spc="-7" dirty="0">
                <a:latin typeface="Calibri"/>
                <a:cs typeface="Calibri"/>
              </a:rPr>
              <a:t>to </a:t>
            </a:r>
            <a:r>
              <a:rPr sz="698" spc="20" dirty="0">
                <a:latin typeface="Calibri"/>
                <a:cs typeface="Calibri"/>
              </a:rPr>
              <a:t>your </a:t>
            </a:r>
            <a:r>
              <a:rPr sz="698" spc="7" dirty="0">
                <a:latin typeface="Calibri"/>
                <a:cs typeface="Calibri"/>
              </a:rPr>
              <a:t>classmates. </a:t>
            </a:r>
            <a:r>
              <a:rPr sz="698" spc="23" dirty="0">
                <a:latin typeface="Calibri"/>
                <a:cs typeface="Calibri"/>
              </a:rPr>
              <a:t>Which </a:t>
            </a:r>
            <a:r>
              <a:rPr sz="698" spc="7" dirty="0">
                <a:latin typeface="Calibri"/>
                <a:cs typeface="Calibri"/>
              </a:rPr>
              <a:t>theory  </a:t>
            </a:r>
            <a:r>
              <a:rPr sz="698" spc="17" dirty="0">
                <a:latin typeface="Calibri"/>
                <a:cs typeface="Calibri"/>
              </a:rPr>
              <a:t>about Stonehenge </a:t>
            </a:r>
            <a:r>
              <a:rPr sz="698" spc="33" dirty="0">
                <a:latin typeface="Calibri"/>
                <a:cs typeface="Calibri"/>
              </a:rPr>
              <a:t>do </a:t>
            </a:r>
            <a:r>
              <a:rPr sz="698" spc="27" dirty="0">
                <a:latin typeface="Calibri"/>
                <a:cs typeface="Calibri"/>
              </a:rPr>
              <a:t>you </a:t>
            </a:r>
            <a:r>
              <a:rPr sz="698" spc="17" dirty="0">
                <a:latin typeface="Calibri"/>
                <a:cs typeface="Calibri"/>
              </a:rPr>
              <a:t>believe? </a:t>
            </a:r>
            <a:r>
              <a:rPr sz="698" spc="20" dirty="0">
                <a:latin typeface="Calibri"/>
                <a:cs typeface="Calibri"/>
              </a:rPr>
              <a:t>Use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following words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17" dirty="0">
                <a:latin typeface="Calibri"/>
                <a:cs typeface="Calibri"/>
              </a:rPr>
              <a:t>expressions:  </a:t>
            </a:r>
            <a:r>
              <a:rPr sz="698" i="1" spc="17" dirty="0">
                <a:latin typeface="Calibri"/>
                <a:cs typeface="Calibri"/>
              </a:rPr>
              <a:t>I guess, I </a:t>
            </a:r>
            <a:r>
              <a:rPr sz="698" i="1" dirty="0">
                <a:latin typeface="Calibri"/>
                <a:cs typeface="Calibri"/>
              </a:rPr>
              <a:t>think, </a:t>
            </a:r>
            <a:r>
              <a:rPr sz="698" i="1" spc="23" dirty="0">
                <a:latin typeface="Calibri"/>
                <a:cs typeface="Calibri"/>
              </a:rPr>
              <a:t>perhaps,</a:t>
            </a:r>
            <a:r>
              <a:rPr sz="698" i="1" spc="53" dirty="0">
                <a:latin typeface="Calibri"/>
                <a:cs typeface="Calibri"/>
              </a:rPr>
              <a:t> </a:t>
            </a:r>
            <a:r>
              <a:rPr sz="698" i="1" spc="27" dirty="0">
                <a:latin typeface="Calibri"/>
                <a:cs typeface="Calibri"/>
              </a:rPr>
              <a:t>maybe.</a:t>
            </a:r>
            <a:endParaRPr sz="698">
              <a:latin typeface="Calibri"/>
              <a:cs typeface="Calibri"/>
            </a:endParaRPr>
          </a:p>
          <a:p>
            <a:pPr marL="8439">
              <a:spcBef>
                <a:spcPts val="189"/>
              </a:spcBef>
            </a:pPr>
            <a:r>
              <a:rPr sz="698" spc="20" dirty="0">
                <a:latin typeface="Calibri"/>
                <a:cs typeface="Calibri"/>
              </a:rPr>
              <a:t>Use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following </a:t>
            </a:r>
            <a:r>
              <a:rPr sz="698" spc="23" dirty="0">
                <a:latin typeface="Calibri"/>
                <a:cs typeface="Calibri"/>
              </a:rPr>
              <a:t>ideas </a:t>
            </a:r>
            <a:r>
              <a:rPr sz="698" spc="10" dirty="0">
                <a:latin typeface="Calibri"/>
                <a:cs typeface="Calibri"/>
              </a:rPr>
              <a:t>for</a:t>
            </a:r>
            <a:r>
              <a:rPr sz="698" spc="76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explanations.</a:t>
            </a:r>
            <a:endParaRPr sz="698">
              <a:latin typeface="Calibri"/>
              <a:cs typeface="Calibri"/>
            </a:endParaRPr>
          </a:p>
          <a:p>
            <a:pPr marL="8439">
              <a:lnSpc>
                <a:spcPts val="847"/>
              </a:lnSpc>
              <a:spcBef>
                <a:spcPts val="40"/>
              </a:spcBef>
            </a:pPr>
            <a:r>
              <a:rPr sz="731" spc="17" dirty="0">
                <a:latin typeface="PMingLiU"/>
                <a:cs typeface="PMingLiU"/>
              </a:rPr>
              <a:t>…because </a:t>
            </a:r>
            <a:r>
              <a:rPr sz="731" spc="23" dirty="0">
                <a:latin typeface="PMingLiU"/>
                <a:cs typeface="PMingLiU"/>
              </a:rPr>
              <a:t>Stonehenge </a:t>
            </a:r>
            <a:r>
              <a:rPr sz="731" spc="7" dirty="0">
                <a:latin typeface="PMingLiU"/>
                <a:cs typeface="PMingLiU"/>
              </a:rPr>
              <a:t>is </a:t>
            </a:r>
            <a:r>
              <a:rPr sz="731" spc="23" dirty="0">
                <a:latin typeface="PMingLiU"/>
                <a:cs typeface="PMingLiU"/>
              </a:rPr>
              <a:t>so</a:t>
            </a:r>
            <a:r>
              <a:rPr sz="731" dirty="0">
                <a:latin typeface="PMingLiU"/>
                <a:cs typeface="PMingLiU"/>
              </a:rPr>
              <a:t> </a:t>
            </a:r>
            <a:r>
              <a:rPr sz="731" spc="17" dirty="0">
                <a:latin typeface="PMingLiU"/>
                <a:cs typeface="PMingLiU"/>
              </a:rPr>
              <a:t>old.</a:t>
            </a:r>
            <a:endParaRPr sz="731">
              <a:latin typeface="PMingLiU"/>
              <a:cs typeface="PMingLiU"/>
            </a:endParaRPr>
          </a:p>
          <a:p>
            <a:pPr marL="8439">
              <a:lnSpc>
                <a:spcPts val="817"/>
              </a:lnSpc>
            </a:pPr>
            <a:r>
              <a:rPr sz="731" spc="17" dirty="0">
                <a:latin typeface="PMingLiU"/>
                <a:cs typeface="PMingLiU"/>
              </a:rPr>
              <a:t>…because </a:t>
            </a:r>
            <a:r>
              <a:rPr sz="731" spc="10" dirty="0">
                <a:latin typeface="PMingLiU"/>
                <a:cs typeface="PMingLiU"/>
              </a:rPr>
              <a:t>we </a:t>
            </a:r>
            <a:r>
              <a:rPr sz="731" spc="20" dirty="0">
                <a:latin typeface="PMingLiU"/>
                <a:cs typeface="PMingLiU"/>
              </a:rPr>
              <a:t>have </a:t>
            </a:r>
            <a:r>
              <a:rPr sz="731" spc="50" dirty="0">
                <a:latin typeface="PMingLiU"/>
                <a:cs typeface="PMingLiU"/>
              </a:rPr>
              <a:t>no </a:t>
            </a:r>
            <a:r>
              <a:rPr sz="731" spc="37" dirty="0">
                <a:latin typeface="PMingLiU"/>
                <a:cs typeface="PMingLiU"/>
              </a:rPr>
              <a:t>information </a:t>
            </a:r>
            <a:r>
              <a:rPr sz="731" spc="33" dirty="0">
                <a:latin typeface="PMingLiU"/>
                <a:cs typeface="PMingLiU"/>
              </a:rPr>
              <a:t>about </a:t>
            </a:r>
            <a:r>
              <a:rPr sz="731" spc="3" dirty="0">
                <a:latin typeface="PMingLiU"/>
                <a:cs typeface="PMingLiU"/>
              </a:rPr>
              <a:t>life </a:t>
            </a:r>
            <a:r>
              <a:rPr sz="731" spc="27" dirty="0">
                <a:latin typeface="PMingLiU"/>
                <a:cs typeface="PMingLiU"/>
              </a:rPr>
              <a:t>at </a:t>
            </a:r>
            <a:r>
              <a:rPr sz="731" spc="40" dirty="0">
                <a:latin typeface="PMingLiU"/>
                <a:cs typeface="PMingLiU"/>
              </a:rPr>
              <a:t>that</a:t>
            </a:r>
            <a:r>
              <a:rPr sz="731" spc="-40" dirty="0">
                <a:latin typeface="PMingLiU"/>
                <a:cs typeface="PMingLiU"/>
              </a:rPr>
              <a:t> </a:t>
            </a:r>
            <a:r>
              <a:rPr sz="731" spc="33" dirty="0">
                <a:latin typeface="PMingLiU"/>
                <a:cs typeface="PMingLiU"/>
              </a:rPr>
              <a:t>time.</a:t>
            </a:r>
            <a:endParaRPr sz="731">
              <a:latin typeface="PMingLiU"/>
              <a:cs typeface="PMingLiU"/>
            </a:endParaRPr>
          </a:p>
          <a:p>
            <a:pPr marL="8439">
              <a:lnSpc>
                <a:spcPts val="847"/>
              </a:lnSpc>
            </a:pPr>
            <a:r>
              <a:rPr sz="731" spc="17" dirty="0">
                <a:latin typeface="PMingLiU"/>
                <a:cs typeface="PMingLiU"/>
              </a:rPr>
              <a:t>…because </a:t>
            </a:r>
            <a:r>
              <a:rPr sz="731" spc="37" dirty="0">
                <a:latin typeface="PMingLiU"/>
                <a:cs typeface="PMingLiU"/>
              </a:rPr>
              <a:t>the </a:t>
            </a:r>
            <a:r>
              <a:rPr sz="731" spc="23" dirty="0">
                <a:latin typeface="PMingLiU"/>
                <a:cs typeface="PMingLiU"/>
              </a:rPr>
              <a:t>stones </a:t>
            </a:r>
            <a:r>
              <a:rPr sz="731" spc="33" dirty="0">
                <a:latin typeface="PMingLiU"/>
                <a:cs typeface="PMingLiU"/>
              </a:rPr>
              <a:t>are </a:t>
            </a:r>
            <a:r>
              <a:rPr sz="731" spc="17" dirty="0">
                <a:latin typeface="PMingLiU"/>
                <a:cs typeface="PMingLiU"/>
              </a:rPr>
              <a:t>very big </a:t>
            </a:r>
            <a:r>
              <a:rPr sz="731" spc="50" dirty="0">
                <a:latin typeface="PMingLiU"/>
                <a:cs typeface="PMingLiU"/>
              </a:rPr>
              <a:t>and </a:t>
            </a:r>
            <a:r>
              <a:rPr sz="731" spc="37" dirty="0">
                <a:latin typeface="PMingLiU"/>
                <a:cs typeface="PMingLiU"/>
              </a:rPr>
              <a:t>nobody </a:t>
            </a:r>
            <a:r>
              <a:rPr sz="731" spc="33" dirty="0">
                <a:latin typeface="PMingLiU"/>
                <a:cs typeface="PMingLiU"/>
              </a:rPr>
              <a:t>could </a:t>
            </a:r>
            <a:r>
              <a:rPr sz="731" spc="27" dirty="0">
                <a:latin typeface="PMingLiU"/>
                <a:cs typeface="PMingLiU"/>
              </a:rPr>
              <a:t>move</a:t>
            </a:r>
            <a:r>
              <a:rPr sz="731" spc="-47" dirty="0">
                <a:latin typeface="PMingLiU"/>
                <a:cs typeface="PMingLiU"/>
              </a:rPr>
              <a:t> </a:t>
            </a:r>
            <a:r>
              <a:rPr sz="731" spc="37" dirty="0">
                <a:latin typeface="PMingLiU"/>
                <a:cs typeface="PMingLiU"/>
              </a:rPr>
              <a:t>them.</a:t>
            </a:r>
            <a:endParaRPr sz="731">
              <a:latin typeface="PMingLiU"/>
              <a:cs typeface="PMingLiU"/>
            </a:endParaRPr>
          </a:p>
          <a:p>
            <a:pPr marR="3376" algn="r">
              <a:spcBef>
                <a:spcPts val="611"/>
              </a:spcBef>
            </a:pPr>
            <a:r>
              <a:rPr sz="997" baseline="2777" dirty="0">
                <a:latin typeface="Arial Narrow"/>
                <a:cs typeface="Arial Narrow"/>
              </a:rPr>
              <a:t>Unit </a:t>
            </a:r>
            <a:r>
              <a:rPr sz="997" spc="59" baseline="2777" dirty="0">
                <a:latin typeface="Arial Narrow"/>
                <a:cs typeface="Arial Narrow"/>
              </a:rPr>
              <a:t>12  </a:t>
            </a:r>
            <a:r>
              <a:rPr sz="997" spc="-20" baseline="2777" dirty="0">
                <a:latin typeface="Arial Narrow"/>
                <a:cs typeface="Arial Narrow"/>
              </a:rPr>
              <a:t>Lesson  </a:t>
            </a:r>
            <a:r>
              <a:rPr sz="997" spc="100" baseline="2777" dirty="0">
                <a:latin typeface="Arial Narrow"/>
                <a:cs typeface="Arial Narrow"/>
              </a:rPr>
              <a:t>2 </a:t>
            </a:r>
            <a:r>
              <a:rPr sz="997" spc="199" baseline="2777" dirty="0">
                <a:latin typeface="Arial Narrow"/>
                <a:cs typeface="Arial Narrow"/>
              </a:rPr>
              <a:t> </a:t>
            </a:r>
            <a:r>
              <a:rPr sz="598" spc="40" dirty="0">
                <a:latin typeface="Calibri"/>
                <a:cs typeface="Calibri"/>
              </a:rPr>
              <a:t>227</a:t>
            </a:r>
            <a:endParaRPr sz="598">
              <a:latin typeface="Calibri"/>
              <a:cs typeface="Calibri"/>
            </a:endParaRPr>
          </a:p>
        </p:txBody>
      </p:sp>
      <p:pic>
        <p:nvPicPr>
          <p:cNvPr id="14" name="Picture 3" descr="V:\pubs_new\Oblogki wse\HappyEng.ru\6 class\RGB_JPEG\HEru6SB_oblFGOS.jpg">
            <a:extLst>
              <a:ext uri="{FF2B5EF4-FFF2-40B4-BE49-F238E27FC236}">
                <a16:creationId xmlns:a16="http://schemas.microsoft.com/office/drawing/2014/main" id="{03627087-3A23-A644-B927-AA195ED8F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528" y="630606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ooklet_magic_apple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08" y="0"/>
            <a:ext cx="72753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6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Reader_7_8_0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82849" y="-3273"/>
            <a:ext cx="3878316" cy="5146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Reader_7_8_0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61165" y="-3273"/>
            <a:ext cx="3878316" cy="5146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Reader_7_8_cover (2)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0000" y="277346"/>
            <a:ext cx="960659" cy="135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71957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11F0FE-F417-E546-A59D-A98E3803EB4C}"/>
              </a:ext>
            </a:extLst>
          </p:cNvPr>
          <p:cNvSpPr txBox="1"/>
          <p:nvPr/>
        </p:nvSpPr>
        <p:spPr>
          <a:xfrm>
            <a:off x="1169558" y="1560444"/>
            <a:ext cx="4492064" cy="1733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spcBef>
                <a:spcPts val="450"/>
              </a:spcBef>
              <a:buAutoNum type="arabicPeriod"/>
            </a:pPr>
            <a:r>
              <a:rPr lang="en-US" dirty="0"/>
              <a:t>The Star of Africa</a:t>
            </a:r>
          </a:p>
          <a:p>
            <a:pPr marL="257175" indent="-257175">
              <a:spcBef>
                <a:spcPts val="450"/>
              </a:spcBef>
              <a:buAutoNum type="arabicPeriod"/>
            </a:pPr>
            <a:r>
              <a:rPr lang="en-US" dirty="0"/>
              <a:t>Hitler’s toilet</a:t>
            </a:r>
          </a:p>
          <a:p>
            <a:pPr marL="257175" indent="-257175">
              <a:spcBef>
                <a:spcPts val="450"/>
              </a:spcBef>
              <a:buAutoNum type="arabicPeriod"/>
            </a:pPr>
            <a:r>
              <a:rPr lang="en-US" dirty="0"/>
              <a:t>William the Conqueror</a:t>
            </a:r>
          </a:p>
          <a:p>
            <a:pPr marL="257175" indent="-257175">
              <a:spcBef>
                <a:spcPts val="450"/>
              </a:spcBef>
              <a:buAutoNum type="arabicPeriod"/>
            </a:pPr>
            <a:r>
              <a:rPr lang="en-US" dirty="0"/>
              <a:t>Armed forces record of at least 22 years</a:t>
            </a:r>
          </a:p>
          <a:p>
            <a:pPr marL="257175" indent="-257175">
              <a:spcBef>
                <a:spcPts val="450"/>
              </a:spcBef>
              <a:buAutoNum type="arabicPeriod"/>
            </a:pPr>
            <a:r>
              <a:rPr lang="en-US" dirty="0"/>
              <a:t>One wedding  present given to two women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Детективное расследование</a:t>
            </a:r>
          </a:p>
        </p:txBody>
      </p:sp>
    </p:spTree>
    <p:extLst>
      <p:ext uri="{BB962C8B-B14F-4D97-AF65-F5344CB8AC3E}">
        <p14:creationId xmlns:p14="http://schemas.microsoft.com/office/powerpoint/2010/main" val="2361021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B5641B-8E66-F74E-AE8A-9EB65A3CC44D}"/>
              </a:ext>
            </a:extLst>
          </p:cNvPr>
          <p:cNvSpPr/>
          <p:nvPr/>
        </p:nvSpPr>
        <p:spPr>
          <a:xfrm>
            <a:off x="1151771" y="2953264"/>
            <a:ext cx="370030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3"/>
              </a:rPr>
              <a:t>https://www.youtube.com/watch?v=sqtwLgkLo5E</a:t>
            </a:r>
            <a:endParaRPr lang="ru-RU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5A7A1C-E7EA-2141-8A5A-70ED5735054E}"/>
              </a:ext>
            </a:extLst>
          </p:cNvPr>
          <p:cNvSpPr txBox="1"/>
          <p:nvPr/>
        </p:nvSpPr>
        <p:spPr>
          <a:xfrm>
            <a:off x="1151022" y="1781492"/>
            <a:ext cx="3885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tower of London tour</a:t>
            </a:r>
            <a:endParaRPr lang="ru-RU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8E6D1-7184-A441-B3C8-DD8572AA8A23}"/>
              </a:ext>
            </a:extLst>
          </p:cNvPr>
          <p:cNvSpPr txBox="1"/>
          <p:nvPr/>
        </p:nvSpPr>
        <p:spPr>
          <a:xfrm>
            <a:off x="1151021" y="2433250"/>
            <a:ext cx="36938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linkClick r:id="rId4"/>
              </a:rPr>
              <a:t>https://www.youtube.com/watch?v=lCp908S9z28</a:t>
            </a:r>
            <a:endParaRPr lang="ru-RU" sz="1350" dirty="0"/>
          </a:p>
        </p:txBody>
      </p:sp>
      <p:pic>
        <p:nvPicPr>
          <p:cNvPr id="8" name="Рисунок 7" descr="www1.jpg"/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7225" r="7225"/>
          <a:stretch>
            <a:fillRect/>
          </a:stretch>
        </p:blipFill>
        <p:spPr>
          <a:xfrm>
            <a:off x="6093619" y="749095"/>
            <a:ext cx="2093119" cy="1378744"/>
          </a:xfrm>
        </p:spPr>
      </p:pic>
      <p:pic>
        <p:nvPicPr>
          <p:cNvPr id="9" name="Рисунок 8" descr="www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238" y="2353962"/>
            <a:ext cx="2092500" cy="1465882"/>
          </a:xfrm>
          <a:prstGeom prst="rect">
            <a:avLst/>
          </a:prstGeom>
        </p:spPr>
      </p:pic>
      <p:pic>
        <p:nvPicPr>
          <p:cNvPr id="10" name="Рисунок 9" descr="www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4238" y="2243020"/>
            <a:ext cx="2092500" cy="157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38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339752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</a:p>
        </p:txBody>
      </p:sp>
      <p:pic>
        <p:nvPicPr>
          <p:cNvPr id="5" name="Изображение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290230"/>
            <a:ext cx="1872208" cy="417424"/>
          </a:xfrm>
          <a:prstGeom prst="rect">
            <a:avLst/>
          </a:prstGeom>
        </p:spPr>
      </p:pic>
      <p:pic>
        <p:nvPicPr>
          <p:cNvPr id="6" name="Изображение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90230"/>
            <a:ext cx="1872208" cy="417424"/>
          </a:xfrm>
          <a:prstGeom prst="rect">
            <a:avLst/>
          </a:prstGeom>
        </p:spPr>
      </p:pic>
      <p:pic>
        <p:nvPicPr>
          <p:cNvPr id="8" name="Изображение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104" y="1290230"/>
            <a:ext cx="1872208" cy="417424"/>
          </a:xfrm>
          <a:prstGeom prst="rect">
            <a:avLst/>
          </a:prstGeom>
        </p:spPr>
      </p:pic>
      <p:pic>
        <p:nvPicPr>
          <p:cNvPr id="9" name="Изображение 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60" y="2010310"/>
            <a:ext cx="1872208" cy="417424"/>
          </a:xfrm>
          <a:prstGeom prst="rect">
            <a:avLst/>
          </a:prstGeom>
        </p:spPr>
      </p:pic>
      <p:pic>
        <p:nvPicPr>
          <p:cNvPr id="10" name="Изображение 9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8024" y="2010310"/>
            <a:ext cx="1872208" cy="417424"/>
          </a:xfrm>
          <a:prstGeom prst="rect">
            <a:avLst/>
          </a:prstGeom>
        </p:spPr>
      </p:pic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7784" y="3723878"/>
            <a:ext cx="504056" cy="504056"/>
          </a:xfrm>
          <a:prstGeom prst="rect">
            <a:avLst/>
          </a:prstGeom>
        </p:spPr>
      </p:pic>
      <p:pic>
        <p:nvPicPr>
          <p:cNvPr id="12" name="Изображение 11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3948" y="3723878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5866" y="3723878"/>
            <a:ext cx="504056" cy="504056"/>
          </a:xfrm>
          <a:prstGeom prst="rect">
            <a:avLst/>
          </a:prstGeom>
        </p:spPr>
      </p:pic>
      <p:pic>
        <p:nvPicPr>
          <p:cNvPr id="14" name="Изображение 13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42030" y="3723878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0112" y="3723878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7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Рисунок 14" descr="000010096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5" y="1355294"/>
            <a:ext cx="1102178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15" descr="000000998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30" y="3211358"/>
            <a:ext cx="934776" cy="1286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16" descr="000000979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10" y="1355296"/>
            <a:ext cx="1102148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17" descr="000010265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21" y="1354790"/>
            <a:ext cx="1102364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18" descr="000000981_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6" y="3206076"/>
            <a:ext cx="965477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9" descr="000000980_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98" y="1355294"/>
            <a:ext cx="1107713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Рисунок 22" descr="000000991_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99" y="3202776"/>
            <a:ext cx="888789" cy="129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Рисунок 24" descr="000010017_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44" y="3213031"/>
            <a:ext cx="940525" cy="12930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Рисунок 25" descr="000000984_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73" y="3202775"/>
            <a:ext cx="979193" cy="1303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367770" y="632351"/>
            <a:ext cx="2091041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50" b="1" spc="28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charset="0"/>
                <a:cs typeface="Times New Roman" charset="0"/>
              </a:rPr>
              <a:t>ПОСОБИЯ</a:t>
            </a:r>
            <a:endParaRPr lang="ru-RU" sz="2250" spc="28" dirty="0">
              <a:solidFill>
                <a:schemeClr val="accent1">
                  <a:lumMod val="75000"/>
                </a:schemeClr>
              </a:solidFill>
              <a:latin typeface="+mj-lt"/>
              <a:ea typeface="Calibri" charset="0"/>
              <a:cs typeface="Times New Roman" charset="0"/>
            </a:endParaRPr>
          </a:p>
        </p:txBody>
      </p:sp>
      <p:pic>
        <p:nvPicPr>
          <p:cNvPr id="27659" name="Рисунок 23" descr="000000983_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14" y="3211357"/>
            <a:ext cx="971601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21" descr="000000982_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6" y="3205767"/>
            <a:ext cx="975883" cy="12862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Funny Stories копия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8549" y="805463"/>
            <a:ext cx="1619221" cy="22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46345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iram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741" y="291142"/>
            <a:ext cx="5519630" cy="43636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83792" y="1164567"/>
            <a:ext cx="13452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700" b="1" dirty="0">
                <a:solidFill>
                  <a:schemeClr val="bg1"/>
                </a:solidFill>
                <a:latin typeface="Arno Pro Light Display" pitchFamily="18" charset="0"/>
              </a:rPr>
              <a:t>Знания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69643" y="2348542"/>
            <a:ext cx="29567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chemeClr val="bg1"/>
                </a:solidFill>
                <a:latin typeface="Arno Pro Light Display" pitchFamily="18" charset="0"/>
              </a:rPr>
              <a:t>ПРЕДСТАВЛЕНИЯ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59969" y="3506638"/>
            <a:ext cx="273145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50" i="1" dirty="0">
                <a:solidFill>
                  <a:schemeClr val="bg1"/>
                </a:solidFill>
                <a:latin typeface="Arno Pro Light Display" pitchFamily="18" charset="0"/>
              </a:rPr>
              <a:t>Ощущения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ABC52D-5013-F54C-90CA-D82E29E755EC}"/>
              </a:ext>
            </a:extLst>
          </p:cNvPr>
          <p:cNvSpPr txBox="1"/>
          <p:nvPr/>
        </p:nvSpPr>
        <p:spPr>
          <a:xfrm>
            <a:off x="1173085" y="698158"/>
            <a:ext cx="237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+mj-lt"/>
              </a:rPr>
              <a:t>Когнитивный треугольник</a:t>
            </a:r>
          </a:p>
        </p:txBody>
      </p:sp>
    </p:spTree>
    <p:extLst>
      <p:ext uri="{BB962C8B-B14F-4D97-AF65-F5344CB8AC3E}">
        <p14:creationId xmlns:p14="http://schemas.microsoft.com/office/powerpoint/2010/main" val="290031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1X2fxQ2rpL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6125" y="987574"/>
            <a:ext cx="2950681" cy="3900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665244" y="2433251"/>
            <a:ext cx="182629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94534" y="2433250"/>
            <a:ext cx="209383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 err="1">
                <a:solidFill>
                  <a:schemeClr val="bg1"/>
                </a:solidFill>
              </a:rPr>
              <a:t>https</a:t>
            </a:r>
            <a:r>
              <a:rPr lang="ru-RU" sz="1350" dirty="0">
                <a:solidFill>
                  <a:schemeClr val="bg1"/>
                </a:solidFill>
              </a:rPr>
              <a:t>://</a:t>
            </a:r>
            <a:r>
              <a:rPr lang="ru-RU" sz="1350" dirty="0" err="1">
                <a:solidFill>
                  <a:schemeClr val="bg1"/>
                </a:solidFill>
              </a:rPr>
              <a:t>www.youtube.com</a:t>
            </a:r>
            <a:r>
              <a:rPr lang="ru-RU" sz="1350" dirty="0">
                <a:solidFill>
                  <a:schemeClr val="bg1"/>
                </a:solidFill>
              </a:rPr>
              <a:t>/</a:t>
            </a:r>
            <a:r>
              <a:rPr lang="ru-RU" sz="1350" dirty="0" err="1">
                <a:solidFill>
                  <a:schemeClr val="bg1"/>
                </a:solidFill>
              </a:rPr>
              <a:t>watch?v</a:t>
            </a:r>
            <a:r>
              <a:rPr lang="ru-RU" sz="1350" dirty="0">
                <a:solidFill>
                  <a:schemeClr val="bg1"/>
                </a:solidFill>
              </a:rPr>
              <a:t>=G4TpdfIbSfE</a:t>
            </a:r>
          </a:p>
        </p:txBody>
      </p:sp>
      <p:pic>
        <p:nvPicPr>
          <p:cNvPr id="6" name="Picture 2" descr="V:\pubs_new\happy_english.ru\Webinar\2018\17122018\7311_Cover_27-11-18.jpg">
            <a:extLst>
              <a:ext uri="{FF2B5EF4-FFF2-40B4-BE49-F238E27FC236}">
                <a16:creationId xmlns:a16="http://schemas.microsoft.com/office/drawing/2014/main" id="{B965050F-9E72-9942-9287-9A38FF7B5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95980" y="1778584"/>
            <a:ext cx="4729010" cy="30758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7417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86ABFE-A87F-7849-BD4E-961395024714}"/>
              </a:ext>
            </a:extLst>
          </p:cNvPr>
          <p:cNvSpPr/>
          <p:nvPr/>
        </p:nvSpPr>
        <p:spPr>
          <a:xfrm>
            <a:off x="2286000" y="100209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Helvetica" pitchFamily="2" charset="0"/>
              </a:rPr>
              <a:t>ПРИГЛАШЕНИЕ</a:t>
            </a:r>
          </a:p>
          <a:p>
            <a:r>
              <a:rPr lang="ru-RU" dirty="0">
                <a:latin typeface="Helvetica" pitchFamily="2" charset="0"/>
              </a:rPr>
              <a:t>А если ты тоже мечтатель — входи!</a:t>
            </a:r>
          </a:p>
          <a:p>
            <a:r>
              <a:rPr lang="ru-RU" dirty="0">
                <a:latin typeface="Helvetica" pitchFamily="2" charset="0"/>
              </a:rPr>
              <a:t>Мечтатель, </a:t>
            </a:r>
            <a:r>
              <a:rPr lang="ru-RU" dirty="0" err="1">
                <a:latin typeface="Helvetica" pitchFamily="2" charset="0"/>
              </a:rPr>
              <a:t>желатель</a:t>
            </a:r>
            <a:r>
              <a:rPr lang="ru-RU" dirty="0">
                <a:latin typeface="Helvetica" pitchFamily="2" charset="0"/>
              </a:rPr>
              <a:t>, слегка </a:t>
            </a:r>
            <a:r>
              <a:rPr lang="ru-RU" dirty="0" err="1">
                <a:latin typeface="Helvetica" pitchFamily="2" charset="0"/>
              </a:rPr>
              <a:t>привиратель</a:t>
            </a:r>
            <a:r>
              <a:rPr lang="ru-RU" dirty="0">
                <a:latin typeface="Helvetica" pitchFamily="2" charset="0"/>
              </a:rPr>
              <a:t>,</a:t>
            </a:r>
          </a:p>
          <a:p>
            <a:r>
              <a:rPr lang="ru-RU" dirty="0">
                <a:latin typeface="Helvetica" pitchFamily="2" charset="0"/>
              </a:rPr>
              <a:t>Притворщик, волшебных бобов покупатель…</a:t>
            </a:r>
          </a:p>
          <a:p>
            <a:r>
              <a:rPr lang="ru-RU" dirty="0">
                <a:latin typeface="Helvetica" pitchFamily="2" charset="0"/>
              </a:rPr>
              <a:t>Поверивший в чудо, я жду тебя тут,</a:t>
            </a:r>
          </a:p>
          <a:p>
            <a:r>
              <a:rPr lang="ru-RU" dirty="0">
                <a:latin typeface="Helvetica" pitchFamily="2" charset="0"/>
              </a:rPr>
              <a:t>Где нити волшебных историй плетут.</a:t>
            </a:r>
          </a:p>
          <a:p>
            <a:r>
              <a:rPr lang="ru-RU" dirty="0">
                <a:latin typeface="Helvetica" pitchFamily="2" charset="0"/>
              </a:rPr>
              <a:t>Нас сказки и подвиги ждут впереди.</a:t>
            </a:r>
          </a:p>
          <a:p>
            <a:r>
              <a:rPr lang="ru-RU" dirty="0">
                <a:latin typeface="Helvetica" pitchFamily="2" charset="0"/>
              </a:rPr>
              <a:t>Входи!</a:t>
            </a:r>
          </a:p>
          <a:p>
            <a:r>
              <a:rPr lang="ru-RU" dirty="0">
                <a:latin typeface="Helvetica" pitchFamily="2" charset="0"/>
              </a:rPr>
              <a:t>Входи!</a:t>
            </a:r>
            <a:endParaRPr lang="ru-RU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736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2886175" y="0"/>
            <a:ext cx="6404474" cy="415498"/>
            <a:chOff x="3848234" y="0"/>
            <a:chExt cx="8539298" cy="553997"/>
          </a:xfrm>
        </p:grpSpPr>
        <p:sp>
          <p:nvSpPr>
            <p:cNvPr id="8" name="Табличка 7"/>
            <p:cNvSpPr/>
            <p:nvPr/>
          </p:nvSpPr>
          <p:spPr>
            <a:xfrm>
              <a:off x="3848234" y="0"/>
              <a:ext cx="8539298" cy="523220"/>
            </a:xfrm>
            <a:prstGeom prst="plaqu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190137" y="0"/>
              <a:ext cx="485987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100" b="1" dirty="0"/>
                <a:t>Знакомство с историей языка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04135" y="1771095"/>
            <a:ext cx="23413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3 класс  1 часть </a:t>
            </a:r>
            <a:r>
              <a:rPr lang="ru-RU" sz="1350" dirty="0" err="1"/>
              <a:t>стр</a:t>
            </a:r>
            <a:r>
              <a:rPr lang="ru-RU" sz="1350" dirty="0"/>
              <a:t> 47, 48,  51</a:t>
            </a:r>
          </a:p>
        </p:txBody>
      </p:sp>
      <p:pic>
        <p:nvPicPr>
          <p:cNvPr id="5122" name="Picture 2" descr="V:\pubs_new\happy_english.ru\Webinar\2018\15.03\HEru3SB_p4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59663" y="373896"/>
            <a:ext cx="3429924" cy="4769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4" name="Picture 4" descr="V:\pubs_new\happy_english.ru\Webinar\2018\15.03\HEru3SB_p4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34978" y="373896"/>
            <a:ext cx="3429924" cy="4769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V:\pubs_new\Oblogki wse\HappyEng.ru\3 class\HEru3WB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2791" y="292704"/>
            <a:ext cx="976859" cy="1348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6156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9" y="-41602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Создание приключенческого контекста для всей учебной деятельности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4136" y="1771095"/>
            <a:ext cx="23413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3 класс  1 часть </a:t>
            </a:r>
            <a:r>
              <a:rPr lang="ru-RU" sz="1350" dirty="0" err="1"/>
              <a:t>стр</a:t>
            </a:r>
            <a:r>
              <a:rPr lang="ru-RU" sz="1350" dirty="0"/>
              <a:t> 47, 48,  51</a:t>
            </a:r>
          </a:p>
        </p:txBody>
      </p:sp>
      <p:pic>
        <p:nvPicPr>
          <p:cNvPr id="5122" name="Picture 2" descr="V:\pubs_new\happy_english.ru\Webinar\2018\15.03\HEru3SB_p4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59663" y="373897"/>
            <a:ext cx="3429924" cy="4769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4" name="Picture 4" descr="V:\pubs_new\happy_english.ru\Webinar\2018\15.03\HEru3SB_p4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34978" y="373897"/>
            <a:ext cx="3429924" cy="4769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V:\pubs_new\Oblogki wse\HappyEng.ru\3 class\HEru3WB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2792" y="292704"/>
            <a:ext cx="976859" cy="1348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527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V:\pubs_new\happy_english.ru\Webinar\2018\15.03\HEru3SB_p51.jpg">
            <a:extLst>
              <a:ext uri="{FF2B5EF4-FFF2-40B4-BE49-F238E27FC236}">
                <a16:creationId xmlns:a16="http://schemas.microsoft.com/office/drawing/2014/main" id="{D02C3BB9-9272-3148-9C14-B8706D79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9584" y="166080"/>
            <a:ext cx="3432749" cy="47735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V:\pubs_new\Oblogki wse\HappyEng.ru\3 class\HEru3WB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792" y="292704"/>
            <a:ext cx="976859" cy="1348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23282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343</TotalTime>
  <Words>3656</Words>
  <Application>Microsoft Office PowerPoint</Application>
  <PresentationFormat>Экран (16:9)</PresentationFormat>
  <Paragraphs>327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44" baseType="lpstr">
      <vt:lpstr>Microsoft JhengHei</vt:lpstr>
      <vt:lpstr>PMingLiU</vt:lpstr>
      <vt:lpstr>Arial</vt:lpstr>
      <vt:lpstr>Arial Narrow</vt:lpstr>
      <vt:lpstr>Arno Pro Light Display</vt:lpstr>
      <vt:lpstr>Book Antiqua</vt:lpstr>
      <vt:lpstr>Bookman Old Style</vt:lpstr>
      <vt:lpstr>Calibri</vt:lpstr>
      <vt:lpstr>Cambria</vt:lpstr>
      <vt:lpstr>Century Gothic</vt:lpstr>
      <vt:lpstr>Garamond</vt:lpstr>
      <vt:lpstr>Helvetica</vt:lpstr>
      <vt:lpstr>Lucida Sans</vt:lpstr>
      <vt:lpstr>Palatino Linotype</vt:lpstr>
      <vt:lpstr>Roboto Black</vt:lpstr>
      <vt:lpstr>Tahoma</vt:lpstr>
      <vt:lpstr>Times New Roman</vt:lpstr>
      <vt:lpstr>Тема Office</vt:lpstr>
      <vt:lpstr>     Волшебная история Британских островов. Сказочные уроки английского языка для младшей и средней школы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художественных текстов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Детективное расследование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Юрий Бределев</cp:lastModifiedBy>
  <cp:revision>29</cp:revision>
  <dcterms:created xsi:type="dcterms:W3CDTF">2019-11-08T08:59:02Z</dcterms:created>
  <dcterms:modified xsi:type="dcterms:W3CDTF">2021-10-04T06:37:16Z</dcterms:modified>
</cp:coreProperties>
</file>