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0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21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30.xml"/>
  <Override ContentType="application/vnd.openxmlformats-officedocument.presentationml.slide+xml" PartName="/ppt/slides/slide22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9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28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23.xml"/>
  <Override ContentType="application/vnd.openxmlformats-officedocument.presentationml.slide+xml" PartName="/ppt/slides/slide2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4"/>
    <p:sldMasterId id="2147483660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  <p:sldId id="271" r:id="rId22"/>
    <p:sldId id="272" r:id="rId23"/>
    <p:sldId id="273" r:id="rId24"/>
    <p:sldId id="274" r:id="rId25"/>
    <p:sldId id="275" r:id="rId26"/>
    <p:sldId id="276" r:id="rId27"/>
    <p:sldId id="277" r:id="rId28"/>
    <p:sldId id="278" r:id="rId29"/>
    <p:sldId id="279" r:id="rId30"/>
    <p:sldId id="280" r:id="rId31"/>
    <p:sldId id="281" r:id="rId32"/>
    <p:sldId id="282" r:id="rId33"/>
    <p:sldId id="283" r:id="rId34"/>
    <p:sldId id="284" r:id="rId35"/>
    <p:sldId id="285" r:id="rId36"/>
  </p:sldIdLst>
  <p:sldSz cy="5143500" cx="9144000"/>
  <p:notesSz cx="6858000" cy="9144000"/>
  <p:embeddedFontLst>
    <p:embeddedFont>
      <p:font typeface="Roboto Black"/>
      <p:bold r:id="rId37"/>
      <p:boldItalic r:id="rId38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GoogleSlidesCustomDataVersion2">
      <go:slidesCustomData xmlns:go="http://customooxmlschemas.google.com/" r:id="rId39" roundtripDataSignature="AMtx7mg0SQbT6zxDRRRe9TtO/UO6+ACR4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4.xml"/><Relationship Id="rId22" Type="http://schemas.openxmlformats.org/officeDocument/2006/relationships/slide" Target="slides/slide16.xml"/><Relationship Id="rId21" Type="http://schemas.openxmlformats.org/officeDocument/2006/relationships/slide" Target="slides/slide15.xml"/><Relationship Id="rId24" Type="http://schemas.openxmlformats.org/officeDocument/2006/relationships/slide" Target="slides/slide18.xml"/><Relationship Id="rId23" Type="http://schemas.openxmlformats.org/officeDocument/2006/relationships/slide" Target="slides/slide17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26" Type="http://schemas.openxmlformats.org/officeDocument/2006/relationships/slide" Target="slides/slide20.xml"/><Relationship Id="rId25" Type="http://schemas.openxmlformats.org/officeDocument/2006/relationships/slide" Target="slides/slide19.xml"/><Relationship Id="rId28" Type="http://schemas.openxmlformats.org/officeDocument/2006/relationships/slide" Target="slides/slide22.xml"/><Relationship Id="rId27" Type="http://schemas.openxmlformats.org/officeDocument/2006/relationships/slide" Target="slides/slide21.xml"/><Relationship Id="rId5" Type="http://schemas.openxmlformats.org/officeDocument/2006/relationships/slideMaster" Target="slideMasters/slideMaster2.xml"/><Relationship Id="rId6" Type="http://schemas.openxmlformats.org/officeDocument/2006/relationships/notesMaster" Target="notesMasters/notesMaster1.xml"/><Relationship Id="rId29" Type="http://schemas.openxmlformats.org/officeDocument/2006/relationships/slide" Target="slides/slide23.xml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31" Type="http://schemas.openxmlformats.org/officeDocument/2006/relationships/slide" Target="slides/slide25.xml"/><Relationship Id="rId30" Type="http://schemas.openxmlformats.org/officeDocument/2006/relationships/slide" Target="slides/slide24.xml"/><Relationship Id="rId11" Type="http://schemas.openxmlformats.org/officeDocument/2006/relationships/slide" Target="slides/slide5.xml"/><Relationship Id="rId33" Type="http://schemas.openxmlformats.org/officeDocument/2006/relationships/slide" Target="slides/slide27.xml"/><Relationship Id="rId10" Type="http://schemas.openxmlformats.org/officeDocument/2006/relationships/slide" Target="slides/slide4.xml"/><Relationship Id="rId32" Type="http://schemas.openxmlformats.org/officeDocument/2006/relationships/slide" Target="slides/slide26.xml"/><Relationship Id="rId13" Type="http://schemas.openxmlformats.org/officeDocument/2006/relationships/slide" Target="slides/slide7.xml"/><Relationship Id="rId35" Type="http://schemas.openxmlformats.org/officeDocument/2006/relationships/slide" Target="slides/slide29.xml"/><Relationship Id="rId12" Type="http://schemas.openxmlformats.org/officeDocument/2006/relationships/slide" Target="slides/slide6.xml"/><Relationship Id="rId34" Type="http://schemas.openxmlformats.org/officeDocument/2006/relationships/slide" Target="slides/slide28.xml"/><Relationship Id="rId15" Type="http://schemas.openxmlformats.org/officeDocument/2006/relationships/slide" Target="slides/slide9.xml"/><Relationship Id="rId37" Type="http://schemas.openxmlformats.org/officeDocument/2006/relationships/font" Target="fonts/RobotoBlack-bold.fntdata"/><Relationship Id="rId14" Type="http://schemas.openxmlformats.org/officeDocument/2006/relationships/slide" Target="slides/slide8.xml"/><Relationship Id="rId36" Type="http://schemas.openxmlformats.org/officeDocument/2006/relationships/slide" Target="slides/slide30.xml"/><Relationship Id="rId17" Type="http://schemas.openxmlformats.org/officeDocument/2006/relationships/slide" Target="slides/slide11.xml"/><Relationship Id="rId39" Type="http://customschemas.google.com/relationships/presentationmetadata" Target="metadata"/><Relationship Id="rId16" Type="http://schemas.openxmlformats.org/officeDocument/2006/relationships/slide" Target="slides/slide10.xml"/><Relationship Id="rId38" Type="http://schemas.openxmlformats.org/officeDocument/2006/relationships/font" Target="fonts/RobotoBlack-boldItalic.fntdata"/><Relationship Id="rId19" Type="http://schemas.openxmlformats.org/officeDocument/2006/relationships/slide" Target="slides/slide13.xml"/><Relationship Id="rId18" Type="http://schemas.openxmlformats.org/officeDocument/2006/relationships/slide" Target="slides/slide1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9845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9845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9845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9845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9845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9845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9845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9845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4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66" name="Google Shape;166;p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3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Google Shape;224;g2a7fe1fab15_0_16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225" name="Google Shape;225;g2a7fe1fab15_0_1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9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Google Shape;230;g2a7fe1fab15_0_22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231" name="Google Shape;231;g2a7fe1fab15_0_2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5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g29db5204c9d_0_396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237" name="Google Shape;237;g29db5204c9d_0_39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Google Shape;242;g2a7fe1fab15_0_33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243" name="Google Shape;243;g2a7fe1fab15_0_3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9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Google Shape;250;g2a7fe1fab15_0_40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251" name="Google Shape;251;g2a7fe1fab15_0_4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7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Google Shape;258;g2a7fe1fab15_0_49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259" name="Google Shape;259;g2a7fe1fab15_0_4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5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Google Shape;266;g2a7fe1fab15_0_58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267" name="Google Shape;267;g2a7fe1fab15_0_5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Google Shape;272;g2a7fe1fab15_0_65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273" name="Google Shape;273;g2a7fe1fab15_0_6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0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Google Shape;281;g29db5204c9d_0_59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282" name="Google Shape;282;g29db5204c9d_0_590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8" name="Shape 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Google Shape;289;g29db5204c9d_0_59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290" name="Google Shape;290;g29db5204c9d_0_597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9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g2767fa0e7a2_0_0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71" name="Google Shape;171;g2767fa0e7a2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6" name="Shape 2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" name="Google Shape;297;g29db5204c9d_0_60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298" name="Google Shape;298;g29db5204c9d_0_604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4" name="Shape 3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" name="Google Shape;305;g29db5204c9d_0_6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306" name="Google Shape;306;g29db5204c9d_0_611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7" name="Shape 3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" name="Google Shape;318;g29db5204c9d_0_705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19" name="Google Shape;319;g29db5204c9d_0_70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3" name="Shape 3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4" name="Google Shape;324;g29db5204c9d_0_710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25" name="Google Shape;325;g29db5204c9d_0_7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0" name="Shape 3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" name="Google Shape;331;g29db5204c9d_0_722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332" name="Google Shape;332;g29db5204c9d_0_72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7" name="Shape 3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" name="Google Shape;338;g29db5204c9d_0_728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339" name="Google Shape;339;g29db5204c9d_0_72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4" name="Shape 3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5" name="Google Shape;345;g2a7fe1fab15_0_79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346" name="Google Shape;346;g2a7fe1fab15_0_7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51" name="Shape 3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2" name="Google Shape;352;g2a7fe1fab15_0_86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353" name="Google Shape;353;g2a7fe1fab15_0_8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58" name="Shape 3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9" name="Google Shape;359;g2a7fe1fab15_0_93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360" name="Google Shape;360;g2a7fe1fab15_0_9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64" name="Shape 3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5" name="Google Shape;365;g2767fa0e7a2_0_36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66" name="Google Shape;366;g2767fa0e7a2_0_3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5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g29db5204c9d_0_0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77" name="Google Shape;177;g29db5204c9d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70" name="Shape 3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1" name="Google Shape;371;p2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372" name="Google Shape;372;p2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g2a7fe1fab15_0_0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83" name="Google Shape;183;g2a7fe1fab15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7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g29db5204c9d_0_288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89" name="Google Shape;189;g29db5204c9d_0_28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6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g29db5204c9d_0_378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98" name="Google Shape;198;g29db5204c9d_0_37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3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g29db5204c9d_0_384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205" name="Google Shape;205;g29db5204c9d_0_38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0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g29db5204c9d_0_390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212" name="Google Shape;212;g29db5204c9d_0_39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7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g2a7fe1fab15_0_5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219" name="Google Shape;219;g2a7fe1fab15_0_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.jpg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Пустой слайд" type="blank">
  <p:cSld name="BLANK">
    <p:spTree>
      <p:nvGrpSpPr>
        <p:cNvPr id="12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Google Shape;13;p24"/>
          <p:cNvSpPr txBox="1"/>
          <p:nvPr>
            <p:ph idx="10" type="dt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" name="Google Shape;14;p24"/>
          <p:cNvSpPr txBox="1"/>
          <p:nvPr>
            <p:ph idx="11" type="ftr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" name="Google Shape;15;p24"/>
          <p:cNvSpPr txBox="1"/>
          <p:nvPr>
            <p:ph idx="12" type="sldNum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pic>
        <p:nvPicPr>
          <p:cNvPr descr="1648061945(1).jpg" id="16" name="Google Shape;16;p2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Заголовок и вертикальный текст" type="vertTx">
  <p:cSld name="VERTICAL_TEXT"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33"/>
          <p:cNvSpPr txBox="1"/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2" name="Google Shape;72;p33"/>
          <p:cNvSpPr txBox="1"/>
          <p:nvPr>
            <p:ph idx="1" type="body"/>
          </p:nvPr>
        </p:nvSpPr>
        <p:spPr>
          <a:xfrm rot="5400000">
            <a:off x="2874764" y="-1217413"/>
            <a:ext cx="3394472" cy="8229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3" name="Google Shape;73;p33"/>
          <p:cNvSpPr txBox="1"/>
          <p:nvPr>
            <p:ph idx="10" type="dt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4" name="Google Shape;74;p33"/>
          <p:cNvSpPr txBox="1"/>
          <p:nvPr>
            <p:ph idx="11" type="ftr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5" name="Google Shape;75;p33"/>
          <p:cNvSpPr txBox="1"/>
          <p:nvPr>
            <p:ph idx="12" type="sldNum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Вертикальный заголовок и текст" type="vertTitleAndTx">
  <p:cSld name="VERTICAL_TITLE_AND_VERTICAL_TEXT"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34"/>
          <p:cNvSpPr txBox="1"/>
          <p:nvPr>
            <p:ph type="title"/>
          </p:nvPr>
        </p:nvSpPr>
        <p:spPr>
          <a:xfrm rot="5400000">
            <a:off x="5463778" y="1371601"/>
            <a:ext cx="4388644" cy="20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8" name="Google Shape;78;p34"/>
          <p:cNvSpPr txBox="1"/>
          <p:nvPr>
            <p:ph idx="1" type="body"/>
          </p:nvPr>
        </p:nvSpPr>
        <p:spPr>
          <a:xfrm rot="5400000">
            <a:off x="1272778" y="-609599"/>
            <a:ext cx="4388644" cy="6019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9" name="Google Shape;79;p34"/>
          <p:cNvSpPr txBox="1"/>
          <p:nvPr>
            <p:ph idx="10" type="dt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0" name="Google Shape;80;p34"/>
          <p:cNvSpPr txBox="1"/>
          <p:nvPr>
            <p:ph idx="11" type="ftr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1" name="Google Shape;81;p34"/>
          <p:cNvSpPr txBox="1"/>
          <p:nvPr>
            <p:ph idx="12" type="sldNum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Заголовок и объект" type="obj">
  <p:cSld name="OBJECT"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g29db5204c9d_0_314"/>
          <p:cNvSpPr txBox="1"/>
          <p:nvPr>
            <p:ph type="title"/>
          </p:nvPr>
        </p:nvSpPr>
        <p:spPr>
          <a:xfrm>
            <a:off x="457200" y="205979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1" name="Google Shape;91;g29db5204c9d_0_314"/>
          <p:cNvSpPr txBox="1"/>
          <p:nvPr>
            <p:ph idx="1" type="body"/>
          </p:nvPr>
        </p:nvSpPr>
        <p:spPr>
          <a:xfrm>
            <a:off x="457200" y="1200151"/>
            <a:ext cx="8229600" cy="3394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92" name="Google Shape;92;g29db5204c9d_0_314"/>
          <p:cNvSpPr txBox="1"/>
          <p:nvPr>
            <p:ph idx="10" type="dt"/>
          </p:nvPr>
        </p:nvSpPr>
        <p:spPr>
          <a:xfrm>
            <a:off x="457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3" name="Google Shape;93;g29db5204c9d_0_314"/>
          <p:cNvSpPr txBox="1"/>
          <p:nvPr>
            <p:ph idx="11" type="ftr"/>
          </p:nvPr>
        </p:nvSpPr>
        <p:spPr>
          <a:xfrm>
            <a:off x="3124200" y="4767263"/>
            <a:ext cx="2895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4" name="Google Shape;94;g29db5204c9d_0_314"/>
          <p:cNvSpPr txBox="1"/>
          <p:nvPr>
            <p:ph idx="12" type="sldNum"/>
          </p:nvPr>
        </p:nvSpPr>
        <p:spPr>
          <a:xfrm>
            <a:off x="6553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Два объекта" type="twoObj">
  <p:cSld name="TWO_OBJECTS"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g29db5204c9d_0_326"/>
          <p:cNvSpPr txBox="1"/>
          <p:nvPr>
            <p:ph type="title"/>
          </p:nvPr>
        </p:nvSpPr>
        <p:spPr>
          <a:xfrm>
            <a:off x="457200" y="205979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7" name="Google Shape;97;g29db5204c9d_0_326"/>
          <p:cNvSpPr txBox="1"/>
          <p:nvPr>
            <p:ph idx="1" type="body"/>
          </p:nvPr>
        </p:nvSpPr>
        <p:spPr>
          <a:xfrm>
            <a:off x="457200" y="1200151"/>
            <a:ext cx="4038600" cy="3394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indent="-381000" lvl="1" marL="9144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indent="-355600" lvl="2" marL="1371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indent="-3429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indent="-3429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98" name="Google Shape;98;g29db5204c9d_0_326"/>
          <p:cNvSpPr txBox="1"/>
          <p:nvPr>
            <p:ph idx="2" type="body"/>
          </p:nvPr>
        </p:nvSpPr>
        <p:spPr>
          <a:xfrm>
            <a:off x="4648200" y="1200151"/>
            <a:ext cx="4038600" cy="3394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indent="-381000" lvl="1" marL="9144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indent="-355600" lvl="2" marL="1371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indent="-3429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indent="-3429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99" name="Google Shape;99;g29db5204c9d_0_326"/>
          <p:cNvSpPr txBox="1"/>
          <p:nvPr>
            <p:ph idx="10" type="dt"/>
          </p:nvPr>
        </p:nvSpPr>
        <p:spPr>
          <a:xfrm>
            <a:off x="457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0" name="Google Shape;100;g29db5204c9d_0_326"/>
          <p:cNvSpPr txBox="1"/>
          <p:nvPr>
            <p:ph idx="11" type="ftr"/>
          </p:nvPr>
        </p:nvSpPr>
        <p:spPr>
          <a:xfrm>
            <a:off x="3124200" y="4767263"/>
            <a:ext cx="2895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1" name="Google Shape;101;g29db5204c9d_0_326"/>
          <p:cNvSpPr txBox="1"/>
          <p:nvPr>
            <p:ph idx="12" type="sldNum"/>
          </p:nvPr>
        </p:nvSpPr>
        <p:spPr>
          <a:xfrm>
            <a:off x="6553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Титульный слайд" type="title">
  <p:cSld name="TITLE"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g29db5204c9d_0_303"/>
          <p:cNvSpPr txBox="1"/>
          <p:nvPr>
            <p:ph type="ctrTitle"/>
          </p:nvPr>
        </p:nvSpPr>
        <p:spPr>
          <a:xfrm>
            <a:off x="685800" y="1597819"/>
            <a:ext cx="7772400" cy="1102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4" name="Google Shape;104;g29db5204c9d_0_303"/>
          <p:cNvSpPr txBox="1"/>
          <p:nvPr>
            <p:ph idx="1" type="subTitle"/>
          </p:nvPr>
        </p:nvSpPr>
        <p:spPr>
          <a:xfrm>
            <a:off x="1371600" y="2914650"/>
            <a:ext cx="6400800" cy="1314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105" name="Google Shape;105;g29db5204c9d_0_303"/>
          <p:cNvSpPr txBox="1"/>
          <p:nvPr>
            <p:ph idx="10" type="dt"/>
          </p:nvPr>
        </p:nvSpPr>
        <p:spPr>
          <a:xfrm>
            <a:off x="457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6" name="Google Shape;106;g29db5204c9d_0_303"/>
          <p:cNvSpPr txBox="1"/>
          <p:nvPr>
            <p:ph idx="11" type="ftr"/>
          </p:nvPr>
        </p:nvSpPr>
        <p:spPr>
          <a:xfrm>
            <a:off x="3124200" y="4767263"/>
            <a:ext cx="2895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7" name="Google Shape;107;g29db5204c9d_0_303"/>
          <p:cNvSpPr txBox="1"/>
          <p:nvPr>
            <p:ph idx="12" type="sldNum"/>
          </p:nvPr>
        </p:nvSpPr>
        <p:spPr>
          <a:xfrm>
            <a:off x="6553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Пустой слайд" type="blank">
  <p:cSld name="BLANK"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g29db5204c9d_0_309"/>
          <p:cNvSpPr txBox="1"/>
          <p:nvPr>
            <p:ph idx="10" type="dt"/>
          </p:nvPr>
        </p:nvSpPr>
        <p:spPr>
          <a:xfrm>
            <a:off x="457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0" name="Google Shape;110;g29db5204c9d_0_309"/>
          <p:cNvSpPr txBox="1"/>
          <p:nvPr>
            <p:ph idx="11" type="ftr"/>
          </p:nvPr>
        </p:nvSpPr>
        <p:spPr>
          <a:xfrm>
            <a:off x="3124200" y="4767263"/>
            <a:ext cx="2895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1" name="Google Shape;111;g29db5204c9d_0_309"/>
          <p:cNvSpPr txBox="1"/>
          <p:nvPr>
            <p:ph idx="12" type="sldNum"/>
          </p:nvPr>
        </p:nvSpPr>
        <p:spPr>
          <a:xfrm>
            <a:off x="6553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pic>
        <p:nvPicPr>
          <p:cNvPr descr="1648061945(1).jpg" id="112" name="Google Shape;112;g29db5204c9d_0_30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Заголовок раздела" type="secHead">
  <p:cSld name="SECTION_HEADER"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g29db5204c9d_0_320"/>
          <p:cNvSpPr txBox="1"/>
          <p:nvPr>
            <p:ph type="title"/>
          </p:nvPr>
        </p:nvSpPr>
        <p:spPr>
          <a:xfrm>
            <a:off x="722313" y="3305176"/>
            <a:ext cx="7772400" cy="1021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b="1" sz="4000" cap="none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5" name="Google Shape;115;g29db5204c9d_0_320"/>
          <p:cNvSpPr txBox="1"/>
          <p:nvPr>
            <p:ph idx="1" type="body"/>
          </p:nvPr>
        </p:nvSpPr>
        <p:spPr>
          <a:xfrm>
            <a:off x="722313" y="2180035"/>
            <a:ext cx="7772400" cy="11250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indent="-228600" lvl="1" marL="914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116" name="Google Shape;116;g29db5204c9d_0_320"/>
          <p:cNvSpPr txBox="1"/>
          <p:nvPr>
            <p:ph idx="10" type="dt"/>
          </p:nvPr>
        </p:nvSpPr>
        <p:spPr>
          <a:xfrm>
            <a:off x="457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7" name="Google Shape;117;g29db5204c9d_0_320"/>
          <p:cNvSpPr txBox="1"/>
          <p:nvPr>
            <p:ph idx="11" type="ftr"/>
          </p:nvPr>
        </p:nvSpPr>
        <p:spPr>
          <a:xfrm>
            <a:off x="3124200" y="4767263"/>
            <a:ext cx="2895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8" name="Google Shape;118;g29db5204c9d_0_320"/>
          <p:cNvSpPr txBox="1"/>
          <p:nvPr>
            <p:ph idx="12" type="sldNum"/>
          </p:nvPr>
        </p:nvSpPr>
        <p:spPr>
          <a:xfrm>
            <a:off x="6553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Сравнение" type="twoTxTwoObj">
  <p:cSld name="TWO_OBJECTS_WITH_TEXT"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g29db5204c9d_0_333"/>
          <p:cNvSpPr txBox="1"/>
          <p:nvPr>
            <p:ph type="title"/>
          </p:nvPr>
        </p:nvSpPr>
        <p:spPr>
          <a:xfrm>
            <a:off x="457200" y="205979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1" name="Google Shape;121;g29db5204c9d_0_333"/>
          <p:cNvSpPr txBox="1"/>
          <p:nvPr>
            <p:ph idx="1" type="body"/>
          </p:nvPr>
        </p:nvSpPr>
        <p:spPr>
          <a:xfrm>
            <a:off x="457200" y="1151335"/>
            <a:ext cx="4040100" cy="479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122" name="Google Shape;122;g29db5204c9d_0_333"/>
          <p:cNvSpPr txBox="1"/>
          <p:nvPr>
            <p:ph idx="2" type="body"/>
          </p:nvPr>
        </p:nvSpPr>
        <p:spPr>
          <a:xfrm>
            <a:off x="457200" y="1631156"/>
            <a:ext cx="4040100" cy="2963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55600" lvl="1" marL="9144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indent="-3429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30200" lvl="3" marL="1828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indent="-330200" lvl="4" marL="22860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indent="-330200" lvl="5" marL="2743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123" name="Google Shape;123;g29db5204c9d_0_333"/>
          <p:cNvSpPr txBox="1"/>
          <p:nvPr>
            <p:ph idx="3" type="body"/>
          </p:nvPr>
        </p:nvSpPr>
        <p:spPr>
          <a:xfrm>
            <a:off x="4645026" y="1151335"/>
            <a:ext cx="4041900" cy="479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124" name="Google Shape;124;g29db5204c9d_0_333"/>
          <p:cNvSpPr txBox="1"/>
          <p:nvPr>
            <p:ph idx="4" type="body"/>
          </p:nvPr>
        </p:nvSpPr>
        <p:spPr>
          <a:xfrm>
            <a:off x="4645026" y="1631156"/>
            <a:ext cx="4041900" cy="2963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55600" lvl="1" marL="9144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indent="-3429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30200" lvl="3" marL="1828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indent="-330200" lvl="4" marL="22860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indent="-330200" lvl="5" marL="2743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125" name="Google Shape;125;g29db5204c9d_0_333"/>
          <p:cNvSpPr txBox="1"/>
          <p:nvPr>
            <p:ph idx="10" type="dt"/>
          </p:nvPr>
        </p:nvSpPr>
        <p:spPr>
          <a:xfrm>
            <a:off x="457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6" name="Google Shape;126;g29db5204c9d_0_333"/>
          <p:cNvSpPr txBox="1"/>
          <p:nvPr>
            <p:ph idx="11" type="ftr"/>
          </p:nvPr>
        </p:nvSpPr>
        <p:spPr>
          <a:xfrm>
            <a:off x="3124200" y="4767263"/>
            <a:ext cx="2895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7" name="Google Shape;127;g29db5204c9d_0_333"/>
          <p:cNvSpPr txBox="1"/>
          <p:nvPr>
            <p:ph idx="12" type="sldNum"/>
          </p:nvPr>
        </p:nvSpPr>
        <p:spPr>
          <a:xfrm>
            <a:off x="6553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Только заголовок" type="titleOnly">
  <p:cSld name="TITLE_ONLY"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g29db5204c9d_0_342"/>
          <p:cNvSpPr txBox="1"/>
          <p:nvPr>
            <p:ph type="title"/>
          </p:nvPr>
        </p:nvSpPr>
        <p:spPr>
          <a:xfrm>
            <a:off x="457200" y="205979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0" name="Google Shape;130;g29db5204c9d_0_342"/>
          <p:cNvSpPr txBox="1"/>
          <p:nvPr>
            <p:ph idx="10" type="dt"/>
          </p:nvPr>
        </p:nvSpPr>
        <p:spPr>
          <a:xfrm>
            <a:off x="457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1" name="Google Shape;131;g29db5204c9d_0_342"/>
          <p:cNvSpPr txBox="1"/>
          <p:nvPr>
            <p:ph idx="11" type="ftr"/>
          </p:nvPr>
        </p:nvSpPr>
        <p:spPr>
          <a:xfrm>
            <a:off x="3124200" y="4767263"/>
            <a:ext cx="2895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2" name="Google Shape;132;g29db5204c9d_0_342"/>
          <p:cNvSpPr txBox="1"/>
          <p:nvPr>
            <p:ph idx="12" type="sldNum"/>
          </p:nvPr>
        </p:nvSpPr>
        <p:spPr>
          <a:xfrm>
            <a:off x="6553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Объект с подписью" type="objTx">
  <p:cSld name="OBJECT_WITH_CAPTION_TEXT"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g29db5204c9d_0_347"/>
          <p:cNvSpPr txBox="1"/>
          <p:nvPr>
            <p:ph type="title"/>
          </p:nvPr>
        </p:nvSpPr>
        <p:spPr>
          <a:xfrm>
            <a:off x="457201" y="204787"/>
            <a:ext cx="3008400" cy="8715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b="1" sz="2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5" name="Google Shape;135;g29db5204c9d_0_347"/>
          <p:cNvSpPr txBox="1"/>
          <p:nvPr>
            <p:ph idx="1" type="body"/>
          </p:nvPr>
        </p:nvSpPr>
        <p:spPr>
          <a:xfrm>
            <a:off x="3575050" y="204788"/>
            <a:ext cx="5111700" cy="4389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indent="-381000" lvl="2" marL="13716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indent="-355600" lvl="4" marL="22860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indent="-355600" lvl="5" marL="27432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136" name="Google Shape;136;g29db5204c9d_0_347"/>
          <p:cNvSpPr txBox="1"/>
          <p:nvPr>
            <p:ph idx="2" type="body"/>
          </p:nvPr>
        </p:nvSpPr>
        <p:spPr>
          <a:xfrm>
            <a:off x="457201" y="1076326"/>
            <a:ext cx="3008400" cy="3518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indent="-228600" lvl="2" marL="1371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indent="-228600" lvl="3" marL="18288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indent="-228600" lvl="4" marL="22860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indent="-228600" lvl="5" marL="27432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137" name="Google Shape;137;g29db5204c9d_0_347"/>
          <p:cNvSpPr txBox="1"/>
          <p:nvPr>
            <p:ph idx="10" type="dt"/>
          </p:nvPr>
        </p:nvSpPr>
        <p:spPr>
          <a:xfrm>
            <a:off x="457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8" name="Google Shape;138;g29db5204c9d_0_347"/>
          <p:cNvSpPr txBox="1"/>
          <p:nvPr>
            <p:ph idx="11" type="ftr"/>
          </p:nvPr>
        </p:nvSpPr>
        <p:spPr>
          <a:xfrm>
            <a:off x="3124200" y="4767263"/>
            <a:ext cx="2895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9" name="Google Shape;139;g29db5204c9d_0_347"/>
          <p:cNvSpPr txBox="1"/>
          <p:nvPr>
            <p:ph idx="12" type="sldNum"/>
          </p:nvPr>
        </p:nvSpPr>
        <p:spPr>
          <a:xfrm>
            <a:off x="6553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Заголовок и объект" type="obj">
  <p:cSld name="OBJECT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25"/>
          <p:cNvSpPr txBox="1"/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25"/>
          <p:cNvSpPr txBox="1"/>
          <p:nvPr>
            <p:ph idx="1" type="body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0" name="Google Shape;20;p25"/>
          <p:cNvSpPr txBox="1"/>
          <p:nvPr>
            <p:ph idx="10" type="dt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" name="Google Shape;21;p25"/>
          <p:cNvSpPr txBox="1"/>
          <p:nvPr>
            <p:ph idx="11" type="ftr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" name="Google Shape;22;p25"/>
          <p:cNvSpPr txBox="1"/>
          <p:nvPr>
            <p:ph idx="12" type="sldNum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Рисунок с подписью" type="picTx">
  <p:cSld name="PICTURE_WITH_CAPTION_TEXT"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g29db5204c9d_0_354"/>
          <p:cNvSpPr txBox="1"/>
          <p:nvPr>
            <p:ph type="title"/>
          </p:nvPr>
        </p:nvSpPr>
        <p:spPr>
          <a:xfrm>
            <a:off x="1792288" y="3600450"/>
            <a:ext cx="5486400" cy="4251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b="1" sz="2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2" name="Google Shape;142;g29db5204c9d_0_354"/>
          <p:cNvSpPr/>
          <p:nvPr>
            <p:ph idx="2" type="pic"/>
          </p:nvPr>
        </p:nvSpPr>
        <p:spPr>
          <a:xfrm>
            <a:off x="1792288" y="459581"/>
            <a:ext cx="5486400" cy="3086100"/>
          </a:xfrm>
          <a:prstGeom prst="rect">
            <a:avLst/>
          </a:prstGeom>
          <a:noFill/>
          <a:ln>
            <a:noFill/>
          </a:ln>
        </p:spPr>
      </p:sp>
      <p:sp>
        <p:nvSpPr>
          <p:cNvPr id="143" name="Google Shape;143;g29db5204c9d_0_354"/>
          <p:cNvSpPr txBox="1"/>
          <p:nvPr>
            <p:ph idx="1" type="body"/>
          </p:nvPr>
        </p:nvSpPr>
        <p:spPr>
          <a:xfrm>
            <a:off x="1792288" y="4025503"/>
            <a:ext cx="5486400" cy="603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indent="-228600" lvl="2" marL="1371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indent="-228600" lvl="3" marL="18288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indent="-228600" lvl="4" marL="22860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indent="-228600" lvl="5" marL="27432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144" name="Google Shape;144;g29db5204c9d_0_354"/>
          <p:cNvSpPr txBox="1"/>
          <p:nvPr>
            <p:ph idx="10" type="dt"/>
          </p:nvPr>
        </p:nvSpPr>
        <p:spPr>
          <a:xfrm>
            <a:off x="457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5" name="Google Shape;145;g29db5204c9d_0_354"/>
          <p:cNvSpPr txBox="1"/>
          <p:nvPr>
            <p:ph idx="11" type="ftr"/>
          </p:nvPr>
        </p:nvSpPr>
        <p:spPr>
          <a:xfrm>
            <a:off x="3124200" y="4767263"/>
            <a:ext cx="2895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6" name="Google Shape;146;g29db5204c9d_0_354"/>
          <p:cNvSpPr txBox="1"/>
          <p:nvPr>
            <p:ph idx="12" type="sldNum"/>
          </p:nvPr>
        </p:nvSpPr>
        <p:spPr>
          <a:xfrm>
            <a:off x="6553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Заголовок и вертикальный текст" type="vertTx">
  <p:cSld name="VERTICAL_TEXT"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g29db5204c9d_0_361"/>
          <p:cNvSpPr txBox="1"/>
          <p:nvPr>
            <p:ph type="title"/>
          </p:nvPr>
        </p:nvSpPr>
        <p:spPr>
          <a:xfrm>
            <a:off x="457200" y="205979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9" name="Google Shape;149;g29db5204c9d_0_361"/>
          <p:cNvSpPr txBox="1"/>
          <p:nvPr>
            <p:ph idx="1" type="body"/>
          </p:nvPr>
        </p:nvSpPr>
        <p:spPr>
          <a:xfrm rot="5400000">
            <a:off x="2874750" y="-1217399"/>
            <a:ext cx="3394500" cy="8229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50" name="Google Shape;150;g29db5204c9d_0_361"/>
          <p:cNvSpPr txBox="1"/>
          <p:nvPr>
            <p:ph idx="10" type="dt"/>
          </p:nvPr>
        </p:nvSpPr>
        <p:spPr>
          <a:xfrm>
            <a:off x="457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1" name="Google Shape;151;g29db5204c9d_0_361"/>
          <p:cNvSpPr txBox="1"/>
          <p:nvPr>
            <p:ph idx="11" type="ftr"/>
          </p:nvPr>
        </p:nvSpPr>
        <p:spPr>
          <a:xfrm>
            <a:off x="3124200" y="4767263"/>
            <a:ext cx="2895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2" name="Google Shape;152;g29db5204c9d_0_361"/>
          <p:cNvSpPr txBox="1"/>
          <p:nvPr>
            <p:ph idx="12" type="sldNum"/>
          </p:nvPr>
        </p:nvSpPr>
        <p:spPr>
          <a:xfrm>
            <a:off x="6553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Вертикальный заголовок и текст" type="vertTitleAndTx">
  <p:cSld name="VERTICAL_TITLE_AND_VERTICAL_TEXT">
    <p:spTree>
      <p:nvGrpSpPr>
        <p:cNvPr id="153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g29db5204c9d_0_367"/>
          <p:cNvSpPr txBox="1"/>
          <p:nvPr>
            <p:ph type="title"/>
          </p:nvPr>
        </p:nvSpPr>
        <p:spPr>
          <a:xfrm rot="5400000">
            <a:off x="5463750" y="1371629"/>
            <a:ext cx="4388700" cy="20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5" name="Google Shape;155;g29db5204c9d_0_367"/>
          <p:cNvSpPr txBox="1"/>
          <p:nvPr>
            <p:ph idx="1" type="body"/>
          </p:nvPr>
        </p:nvSpPr>
        <p:spPr>
          <a:xfrm rot="5400000">
            <a:off x="1272750" y="-609571"/>
            <a:ext cx="4388700" cy="6019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56" name="Google Shape;156;g29db5204c9d_0_367"/>
          <p:cNvSpPr txBox="1"/>
          <p:nvPr>
            <p:ph idx="10" type="dt"/>
          </p:nvPr>
        </p:nvSpPr>
        <p:spPr>
          <a:xfrm>
            <a:off x="457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7" name="Google Shape;157;g29db5204c9d_0_367"/>
          <p:cNvSpPr txBox="1"/>
          <p:nvPr>
            <p:ph idx="11" type="ftr"/>
          </p:nvPr>
        </p:nvSpPr>
        <p:spPr>
          <a:xfrm>
            <a:off x="3124200" y="4767263"/>
            <a:ext cx="2895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8" name="Google Shape;158;g29db5204c9d_0_367"/>
          <p:cNvSpPr txBox="1"/>
          <p:nvPr>
            <p:ph idx="12" type="sldNum"/>
          </p:nvPr>
        </p:nvSpPr>
        <p:spPr>
          <a:xfrm>
            <a:off x="6553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159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g29db5204c9d_0_373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1" name="Google Shape;161;g29db5204c9d_0_373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17500" lvl="0" marL="45720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SzPts val="1400"/>
              <a:buChar char="•"/>
              <a:defRPr sz="1400"/>
            </a:lvl1pPr>
            <a:lvl2pPr indent="-304800" lvl="1" marL="9144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SzPts val="1200"/>
              <a:buChar char="–"/>
              <a:defRPr sz="1200"/>
            </a:lvl2pPr>
            <a:lvl3pPr indent="-304800" lvl="2" marL="13716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1200"/>
              <a:buChar char="•"/>
              <a:defRPr sz="1200"/>
            </a:lvl3pPr>
            <a:lvl4pPr indent="-304800" lvl="3" marL="18288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200"/>
              <a:buChar char="–"/>
              <a:defRPr sz="1200"/>
            </a:lvl4pPr>
            <a:lvl5pPr indent="-304800" lvl="4" marL="22860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200"/>
              <a:buChar char="»"/>
              <a:defRPr sz="1200"/>
            </a:lvl5pPr>
            <a:lvl6pPr indent="-304800" lvl="5" marL="27432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200"/>
              <a:buChar char="•"/>
              <a:defRPr sz="1200"/>
            </a:lvl6pPr>
            <a:lvl7pPr indent="-304800" lvl="6" marL="32004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200"/>
              <a:buChar char="•"/>
              <a:defRPr sz="1200"/>
            </a:lvl7pPr>
            <a:lvl8pPr indent="-304800" lvl="7" marL="3657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200"/>
              <a:buChar char="•"/>
              <a:defRPr sz="1200"/>
            </a:lvl8pPr>
            <a:lvl9pPr indent="-304800" lvl="8" marL="41148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200"/>
              <a:buChar char="•"/>
              <a:defRPr sz="1200"/>
            </a:lvl9pPr>
          </a:lstStyle>
          <a:p/>
        </p:txBody>
      </p:sp>
      <p:sp>
        <p:nvSpPr>
          <p:cNvPr id="162" name="Google Shape;162;g29db5204c9d_0_373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17500" lvl="0" marL="45720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SzPts val="1400"/>
              <a:buChar char="•"/>
              <a:defRPr sz="1400"/>
            </a:lvl1pPr>
            <a:lvl2pPr indent="-304800" lvl="1" marL="9144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SzPts val="1200"/>
              <a:buChar char="–"/>
              <a:defRPr sz="1200"/>
            </a:lvl2pPr>
            <a:lvl3pPr indent="-304800" lvl="2" marL="13716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1200"/>
              <a:buChar char="•"/>
              <a:defRPr sz="1200"/>
            </a:lvl3pPr>
            <a:lvl4pPr indent="-304800" lvl="3" marL="18288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200"/>
              <a:buChar char="–"/>
              <a:defRPr sz="1200"/>
            </a:lvl4pPr>
            <a:lvl5pPr indent="-304800" lvl="4" marL="22860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200"/>
              <a:buChar char="»"/>
              <a:defRPr sz="1200"/>
            </a:lvl5pPr>
            <a:lvl6pPr indent="-304800" lvl="5" marL="27432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200"/>
              <a:buChar char="•"/>
              <a:defRPr sz="1200"/>
            </a:lvl6pPr>
            <a:lvl7pPr indent="-304800" lvl="6" marL="32004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200"/>
              <a:buChar char="•"/>
              <a:defRPr sz="1200"/>
            </a:lvl7pPr>
            <a:lvl8pPr indent="-304800" lvl="7" marL="3657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200"/>
              <a:buChar char="•"/>
              <a:defRPr sz="1200"/>
            </a:lvl8pPr>
            <a:lvl9pPr indent="-304800" lvl="8" marL="41148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200"/>
              <a:buChar char="•"/>
              <a:defRPr sz="1200"/>
            </a:lvl9pPr>
          </a:lstStyle>
          <a:p/>
        </p:txBody>
      </p:sp>
      <p:sp>
        <p:nvSpPr>
          <p:cNvPr id="163" name="Google Shape;163;g29db5204c9d_0_37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Два объекта" type="twoObj">
  <p:cSld name="TWO_OBJECTS"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29"/>
          <p:cNvSpPr txBox="1"/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29"/>
          <p:cNvSpPr txBox="1"/>
          <p:nvPr>
            <p:ph idx="1" type="body"/>
          </p:nvPr>
        </p:nvSpPr>
        <p:spPr>
          <a:xfrm>
            <a:off x="457200" y="1200151"/>
            <a:ext cx="4038600" cy="339447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indent="-381000" lvl="1" marL="9144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indent="-355600" lvl="2" marL="1371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indent="-3429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indent="-3429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26" name="Google Shape;26;p29"/>
          <p:cNvSpPr txBox="1"/>
          <p:nvPr>
            <p:ph idx="2" type="body"/>
          </p:nvPr>
        </p:nvSpPr>
        <p:spPr>
          <a:xfrm>
            <a:off x="4648200" y="1200151"/>
            <a:ext cx="4038600" cy="339447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indent="-381000" lvl="1" marL="9144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indent="-355600" lvl="2" marL="1371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indent="-3429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indent="-3429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27" name="Google Shape;27;p29"/>
          <p:cNvSpPr txBox="1"/>
          <p:nvPr>
            <p:ph idx="10" type="dt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8" name="Google Shape;28;p29"/>
          <p:cNvSpPr txBox="1"/>
          <p:nvPr>
            <p:ph idx="11" type="ftr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" name="Google Shape;29;p29"/>
          <p:cNvSpPr txBox="1"/>
          <p:nvPr>
            <p:ph idx="12" type="sldNum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Только заголовок" type="titleOnly">
  <p:cSld name="TITLE_ONLY">
    <p:spTree>
      <p:nvGrpSpPr>
        <p:cNvPr id="30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26"/>
          <p:cNvSpPr txBox="1"/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" name="Google Shape;32;p26"/>
          <p:cNvSpPr txBox="1"/>
          <p:nvPr>
            <p:ph idx="10" type="dt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3" name="Google Shape;33;p26"/>
          <p:cNvSpPr txBox="1"/>
          <p:nvPr>
            <p:ph idx="11" type="ftr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4" name="Google Shape;34;p26"/>
          <p:cNvSpPr txBox="1"/>
          <p:nvPr>
            <p:ph idx="12" type="sldNum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Титульный слайд" type="title">
  <p:cSld name="TITLE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27"/>
          <p:cNvSpPr txBox="1"/>
          <p:nvPr>
            <p:ph type="ctrTitle"/>
          </p:nvPr>
        </p:nvSpPr>
        <p:spPr>
          <a:xfrm>
            <a:off x="685800" y="1597819"/>
            <a:ext cx="7772400" cy="110251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7" name="Google Shape;37;p27"/>
          <p:cNvSpPr txBox="1"/>
          <p:nvPr>
            <p:ph idx="1" type="subTitle"/>
          </p:nvPr>
        </p:nvSpPr>
        <p:spPr>
          <a:xfrm>
            <a:off x="1371600" y="2914650"/>
            <a:ext cx="6400800" cy="1314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38" name="Google Shape;38;p27"/>
          <p:cNvSpPr txBox="1"/>
          <p:nvPr>
            <p:ph idx="10" type="dt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" name="Google Shape;39;p27"/>
          <p:cNvSpPr txBox="1"/>
          <p:nvPr>
            <p:ph idx="11" type="ftr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0" name="Google Shape;40;p27"/>
          <p:cNvSpPr txBox="1"/>
          <p:nvPr>
            <p:ph idx="12" type="sldNum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Заголовок раздела" type="secHead">
  <p:cSld name="SECTION_HEADER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28"/>
          <p:cNvSpPr txBox="1"/>
          <p:nvPr>
            <p:ph type="title"/>
          </p:nvPr>
        </p:nvSpPr>
        <p:spPr>
          <a:xfrm>
            <a:off x="722313" y="3305176"/>
            <a:ext cx="7772400" cy="102155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b="1" sz="4000" cap="none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3" name="Google Shape;43;p28"/>
          <p:cNvSpPr txBox="1"/>
          <p:nvPr>
            <p:ph idx="1" type="body"/>
          </p:nvPr>
        </p:nvSpPr>
        <p:spPr>
          <a:xfrm>
            <a:off x="722313" y="2180035"/>
            <a:ext cx="7772400" cy="112514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indent="-228600" lvl="1" marL="914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44" name="Google Shape;44;p28"/>
          <p:cNvSpPr txBox="1"/>
          <p:nvPr>
            <p:ph idx="10" type="dt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5" name="Google Shape;45;p28"/>
          <p:cNvSpPr txBox="1"/>
          <p:nvPr>
            <p:ph idx="11" type="ftr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6" name="Google Shape;46;p28"/>
          <p:cNvSpPr txBox="1"/>
          <p:nvPr>
            <p:ph idx="12" type="sldNum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Сравнение" type="twoTxTwoObj">
  <p:cSld name="TWO_OBJECTS_WITH_TEXT">
    <p:spTree>
      <p:nvGrpSpPr>
        <p:cNvPr id="47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30"/>
          <p:cNvSpPr txBox="1"/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9" name="Google Shape;49;p30"/>
          <p:cNvSpPr txBox="1"/>
          <p:nvPr>
            <p:ph idx="1" type="body"/>
          </p:nvPr>
        </p:nvSpPr>
        <p:spPr>
          <a:xfrm>
            <a:off x="457200" y="1151335"/>
            <a:ext cx="4040188" cy="47982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50" name="Google Shape;50;p30"/>
          <p:cNvSpPr txBox="1"/>
          <p:nvPr>
            <p:ph idx="2" type="body"/>
          </p:nvPr>
        </p:nvSpPr>
        <p:spPr>
          <a:xfrm>
            <a:off x="457200" y="1631156"/>
            <a:ext cx="4040188" cy="296346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55600" lvl="1" marL="9144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indent="-3429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30200" lvl="3" marL="1828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indent="-330200" lvl="4" marL="22860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indent="-330200" lvl="5" marL="2743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51" name="Google Shape;51;p30"/>
          <p:cNvSpPr txBox="1"/>
          <p:nvPr>
            <p:ph idx="3" type="body"/>
          </p:nvPr>
        </p:nvSpPr>
        <p:spPr>
          <a:xfrm>
            <a:off x="4645026" y="1151335"/>
            <a:ext cx="4041775" cy="47982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52" name="Google Shape;52;p30"/>
          <p:cNvSpPr txBox="1"/>
          <p:nvPr>
            <p:ph idx="4" type="body"/>
          </p:nvPr>
        </p:nvSpPr>
        <p:spPr>
          <a:xfrm>
            <a:off x="4645026" y="1631156"/>
            <a:ext cx="4041775" cy="296346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55600" lvl="1" marL="9144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indent="-3429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30200" lvl="3" marL="1828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indent="-330200" lvl="4" marL="22860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indent="-330200" lvl="5" marL="2743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53" name="Google Shape;53;p30"/>
          <p:cNvSpPr txBox="1"/>
          <p:nvPr>
            <p:ph idx="10" type="dt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4" name="Google Shape;54;p30"/>
          <p:cNvSpPr txBox="1"/>
          <p:nvPr>
            <p:ph idx="11" type="ftr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5" name="Google Shape;55;p30"/>
          <p:cNvSpPr txBox="1"/>
          <p:nvPr>
            <p:ph idx="12" type="sldNum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Объект с подписью" type="objTx">
  <p:cSld name="OBJECT_WITH_CAPTION_TEXT"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31"/>
          <p:cNvSpPr txBox="1"/>
          <p:nvPr>
            <p:ph type="title"/>
          </p:nvPr>
        </p:nvSpPr>
        <p:spPr>
          <a:xfrm>
            <a:off x="457201" y="204787"/>
            <a:ext cx="3008313" cy="87153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b="1" sz="2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8" name="Google Shape;58;p31"/>
          <p:cNvSpPr txBox="1"/>
          <p:nvPr>
            <p:ph idx="1" type="body"/>
          </p:nvPr>
        </p:nvSpPr>
        <p:spPr>
          <a:xfrm>
            <a:off x="3575050" y="204788"/>
            <a:ext cx="5111750" cy="438983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indent="-381000" lvl="2" marL="13716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indent="-355600" lvl="4" marL="22860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indent="-355600" lvl="5" marL="27432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59" name="Google Shape;59;p31"/>
          <p:cNvSpPr txBox="1"/>
          <p:nvPr>
            <p:ph idx="2" type="body"/>
          </p:nvPr>
        </p:nvSpPr>
        <p:spPr>
          <a:xfrm>
            <a:off x="457201" y="1076326"/>
            <a:ext cx="3008313" cy="351829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indent="-228600" lvl="2" marL="1371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indent="-228600" lvl="3" marL="18288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indent="-228600" lvl="4" marL="22860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indent="-228600" lvl="5" marL="27432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60" name="Google Shape;60;p31"/>
          <p:cNvSpPr txBox="1"/>
          <p:nvPr>
            <p:ph idx="10" type="dt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1" name="Google Shape;61;p31"/>
          <p:cNvSpPr txBox="1"/>
          <p:nvPr>
            <p:ph idx="11" type="ftr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2" name="Google Shape;62;p31"/>
          <p:cNvSpPr txBox="1"/>
          <p:nvPr>
            <p:ph idx="12" type="sldNum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Рисунок с подписью" type="picTx">
  <p:cSld name="PICTURE_WITH_CAPTION_TEXT"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32"/>
          <p:cNvSpPr txBox="1"/>
          <p:nvPr>
            <p:ph type="title"/>
          </p:nvPr>
        </p:nvSpPr>
        <p:spPr>
          <a:xfrm>
            <a:off x="1792288" y="3600450"/>
            <a:ext cx="5486400" cy="425054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b="1" sz="2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5" name="Google Shape;65;p32"/>
          <p:cNvSpPr/>
          <p:nvPr>
            <p:ph idx="2" type="pic"/>
          </p:nvPr>
        </p:nvSpPr>
        <p:spPr>
          <a:xfrm>
            <a:off x="1792288" y="459581"/>
            <a:ext cx="5486400" cy="3086100"/>
          </a:xfrm>
          <a:prstGeom prst="rect">
            <a:avLst/>
          </a:prstGeom>
          <a:noFill/>
          <a:ln>
            <a:noFill/>
          </a:ln>
        </p:spPr>
      </p:sp>
      <p:sp>
        <p:nvSpPr>
          <p:cNvPr id="66" name="Google Shape;66;p32"/>
          <p:cNvSpPr txBox="1"/>
          <p:nvPr>
            <p:ph idx="1" type="body"/>
          </p:nvPr>
        </p:nvSpPr>
        <p:spPr>
          <a:xfrm>
            <a:off x="1792288" y="4025503"/>
            <a:ext cx="5486400" cy="60364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indent="-228600" lvl="2" marL="1371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indent="-228600" lvl="3" marL="18288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indent="-228600" lvl="4" marL="22860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indent="-228600" lvl="5" marL="27432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67" name="Google Shape;67;p32"/>
          <p:cNvSpPr txBox="1"/>
          <p:nvPr>
            <p:ph idx="10" type="dt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8" name="Google Shape;68;p32"/>
          <p:cNvSpPr txBox="1"/>
          <p:nvPr>
            <p:ph idx="11" type="ftr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9" name="Google Shape;69;p32"/>
          <p:cNvSpPr txBox="1"/>
          <p:nvPr>
            <p:ph idx="12" type="sldNum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9.xml"/><Relationship Id="rId13" Type="http://schemas.openxmlformats.org/officeDocument/2006/relationships/theme" Target="../theme/theme1.xml"/><Relationship Id="rId12" Type="http://schemas.openxmlformats.org/officeDocument/2006/relationships/slideLayout" Target="../slideLayouts/slideLayout11.xml"/><Relationship Id="rId1" Type="http://schemas.openxmlformats.org/officeDocument/2006/relationships/image" Target="../media/image2.jp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9" Type="http://schemas.openxmlformats.org/officeDocument/2006/relationships/slideLayout" Target="../slideLayouts/slideLayout8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/Relationships>
</file>

<file path=ppt/slideMasters/_rels/slideMaster2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21.xml"/><Relationship Id="rId10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23.xml"/><Relationship Id="rId12" Type="http://schemas.openxmlformats.org/officeDocument/2006/relationships/slideLayout" Target="../slideLayouts/slideLayout22.xml"/><Relationship Id="rId1" Type="http://schemas.openxmlformats.org/officeDocument/2006/relationships/image" Target="../media/image2.jpg"/><Relationship Id="rId2" Type="http://schemas.openxmlformats.org/officeDocument/2006/relationships/slideLayout" Target="../slideLayouts/slideLayout12.xml"/><Relationship Id="rId3" Type="http://schemas.openxmlformats.org/officeDocument/2006/relationships/slideLayout" Target="../slideLayouts/slideLayout13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Relationship Id="rId14" Type="http://schemas.openxmlformats.org/officeDocument/2006/relationships/theme" Target="../theme/theme2.xml"/><Relationship Id="rId5" Type="http://schemas.openxmlformats.org/officeDocument/2006/relationships/slideLayout" Target="../slideLayouts/slideLayout15.xml"/><Relationship Id="rId6" Type="http://schemas.openxmlformats.org/officeDocument/2006/relationships/slideLayout" Target="../slideLayouts/slideLayout16.xml"/><Relationship Id="rId7" Type="http://schemas.openxmlformats.org/officeDocument/2006/relationships/slideLayout" Target="../slideLayouts/slideLayout17.xml"/><Relationship Id="rId8" Type="http://schemas.openxmlformats.org/officeDocument/2006/relationships/slideLayout" Target="../slideLayouts/slideLayout1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23"/>
          <p:cNvSpPr txBox="1"/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" name="Google Shape;7;p23"/>
          <p:cNvSpPr txBox="1"/>
          <p:nvPr>
            <p:ph idx="1" type="body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81000" lvl="2" marL="13716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55600" lvl="3" marL="1828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p23"/>
          <p:cNvSpPr txBox="1"/>
          <p:nvPr>
            <p:ph idx="10" type="dt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" name="Google Shape;9;p23"/>
          <p:cNvSpPr txBox="1"/>
          <p:nvPr>
            <p:ph idx="11" type="ftr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" name="Google Shape;10;p23"/>
          <p:cNvSpPr txBox="1"/>
          <p:nvPr>
            <p:ph idx="12" type="sldNum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pic>
        <p:nvPicPr>
          <p:cNvPr descr="1648061945(1).jpg" id="11" name="Google Shape;11;p23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g29db5204c9d_0_296"/>
          <p:cNvSpPr txBox="1"/>
          <p:nvPr>
            <p:ph type="title"/>
          </p:nvPr>
        </p:nvSpPr>
        <p:spPr>
          <a:xfrm>
            <a:off x="457200" y="205979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4" name="Google Shape;84;g29db5204c9d_0_296"/>
          <p:cNvSpPr txBox="1"/>
          <p:nvPr>
            <p:ph idx="1" type="body"/>
          </p:nvPr>
        </p:nvSpPr>
        <p:spPr>
          <a:xfrm>
            <a:off x="457200" y="1200151"/>
            <a:ext cx="8229600" cy="3394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81000" lvl="2" marL="13716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55600" lvl="3" marL="1828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5" name="Google Shape;85;g29db5204c9d_0_296"/>
          <p:cNvSpPr txBox="1"/>
          <p:nvPr>
            <p:ph idx="10" type="dt"/>
          </p:nvPr>
        </p:nvSpPr>
        <p:spPr>
          <a:xfrm>
            <a:off x="457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6" name="Google Shape;86;g29db5204c9d_0_296"/>
          <p:cNvSpPr txBox="1"/>
          <p:nvPr>
            <p:ph idx="11" type="ftr"/>
          </p:nvPr>
        </p:nvSpPr>
        <p:spPr>
          <a:xfrm>
            <a:off x="3124200" y="4767263"/>
            <a:ext cx="2895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7" name="Google Shape;87;g29db5204c9d_0_296"/>
          <p:cNvSpPr txBox="1"/>
          <p:nvPr>
            <p:ph idx="12" type="sldNum"/>
          </p:nvPr>
        </p:nvSpPr>
        <p:spPr>
          <a:xfrm>
            <a:off x="6553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pic>
        <p:nvPicPr>
          <p:cNvPr descr="1648061945(1).jpg" id="88" name="Google Shape;88;g29db5204c9d_0_296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61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  <p:sldLayoutId id="2147483671" r:id="rId12"/>
    <p:sldLayoutId id="2147483672" r:id="rId13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7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2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21.png"/><Relationship Id="rId4" Type="http://schemas.openxmlformats.org/officeDocument/2006/relationships/image" Target="../media/image27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6.png"/><Relationship Id="rId4" Type="http://schemas.openxmlformats.org/officeDocument/2006/relationships/image" Target="../media/image14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30.png"/><Relationship Id="rId4" Type="http://schemas.openxmlformats.org/officeDocument/2006/relationships/image" Target="../media/image43.png"/><Relationship Id="rId5" Type="http://schemas.openxmlformats.org/officeDocument/2006/relationships/image" Target="../media/image41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17.jp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18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44.jp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24.jpg"/><Relationship Id="rId4" Type="http://schemas.openxmlformats.org/officeDocument/2006/relationships/image" Target="../media/image29.jpg"/><Relationship Id="rId9" Type="http://schemas.openxmlformats.org/officeDocument/2006/relationships/image" Target="../media/image23.jpg"/><Relationship Id="rId5" Type="http://schemas.openxmlformats.org/officeDocument/2006/relationships/image" Target="../media/image25.jpg"/><Relationship Id="rId6" Type="http://schemas.openxmlformats.org/officeDocument/2006/relationships/image" Target="../media/image20.jpg"/><Relationship Id="rId7" Type="http://schemas.openxmlformats.org/officeDocument/2006/relationships/image" Target="../media/image22.jpg"/><Relationship Id="rId8" Type="http://schemas.openxmlformats.org/officeDocument/2006/relationships/image" Target="../media/image31.jp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2.xml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45.png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46.png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39.png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6.xml"/><Relationship Id="rId3" Type="http://schemas.openxmlformats.org/officeDocument/2006/relationships/image" Target="../media/image47.png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7.xml"/><Relationship Id="rId3" Type="http://schemas.openxmlformats.org/officeDocument/2006/relationships/image" Target="../media/image48.png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8.xml"/></Relationships>
</file>

<file path=ppt/slides/_rels/slide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9.xml"/><Relationship Id="rId3" Type="http://schemas.openxmlformats.org/officeDocument/2006/relationships/hyperlink" Target="http://www.englishteachers.ru/shop" TargetMode="External"/><Relationship Id="rId4" Type="http://schemas.openxmlformats.org/officeDocument/2006/relationships/hyperlink" Target="https://www.ozon.ru/seller/izdatelstvo-titul-6954/knigi-16500/" TargetMode="External"/><Relationship Id="rId5" Type="http://schemas.openxmlformats.org/officeDocument/2006/relationships/hyperlink" Target="https://www.wildberries.ru/brands/izdatelstvo-titul" TargetMode="Externa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30.xml.rels><?xml version="1.0" encoding="UTF-8" standalone="yes"?><Relationships xmlns="http://schemas.openxmlformats.org/package/2006/relationships"><Relationship Id="rId20" Type="http://schemas.openxmlformats.org/officeDocument/2006/relationships/image" Target="../media/image37.png"/><Relationship Id="rId11" Type="http://schemas.openxmlformats.org/officeDocument/2006/relationships/hyperlink" Target="https://ds.1sept.ru/" TargetMode="External"/><Relationship Id="rId10" Type="http://schemas.openxmlformats.org/officeDocument/2006/relationships/image" Target="../media/image34.png"/><Relationship Id="rId13" Type="http://schemas.openxmlformats.org/officeDocument/2006/relationships/hyperlink" Target="https://urok.1sept.ru/" TargetMode="External"/><Relationship Id="rId12" Type="http://schemas.openxmlformats.org/officeDocument/2006/relationships/image" Target="../media/image36.png"/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30.xml"/><Relationship Id="rId3" Type="http://schemas.openxmlformats.org/officeDocument/2006/relationships/hyperlink" Target="https://t.me/pervoesent" TargetMode="External"/><Relationship Id="rId4" Type="http://schemas.openxmlformats.org/officeDocument/2006/relationships/image" Target="../media/image32.png"/><Relationship Id="rId9" Type="http://schemas.openxmlformats.org/officeDocument/2006/relationships/hyperlink" Target="https://vk.com/digital.september" TargetMode="External"/><Relationship Id="rId15" Type="http://schemas.openxmlformats.org/officeDocument/2006/relationships/hyperlink" Target="https://video.1sept.ru/" TargetMode="External"/><Relationship Id="rId14" Type="http://schemas.openxmlformats.org/officeDocument/2006/relationships/image" Target="../media/image42.png"/><Relationship Id="rId17" Type="http://schemas.openxmlformats.org/officeDocument/2006/relationships/hyperlink" Target="https://1sept.ru/" TargetMode="External"/><Relationship Id="rId16" Type="http://schemas.openxmlformats.org/officeDocument/2006/relationships/image" Target="../media/image35.png"/><Relationship Id="rId5" Type="http://schemas.openxmlformats.org/officeDocument/2006/relationships/hyperlink" Target="https://ok.ru/digital.september" TargetMode="External"/><Relationship Id="rId19" Type="http://schemas.openxmlformats.org/officeDocument/2006/relationships/hyperlink" Target="https://edu.1sept.ru/" TargetMode="External"/><Relationship Id="rId6" Type="http://schemas.openxmlformats.org/officeDocument/2006/relationships/image" Target="../media/image40.png"/><Relationship Id="rId18" Type="http://schemas.openxmlformats.org/officeDocument/2006/relationships/image" Target="../media/image33.png"/><Relationship Id="rId7" Type="http://schemas.openxmlformats.org/officeDocument/2006/relationships/hyperlink" Target="https://www.youtube.com/user/PervoeSentyabrya" TargetMode="External"/><Relationship Id="rId8" Type="http://schemas.openxmlformats.org/officeDocument/2006/relationships/image" Target="../media/image38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5.jpg"/><Relationship Id="rId4" Type="http://schemas.openxmlformats.org/officeDocument/2006/relationships/image" Target="../media/image4.jpg"/><Relationship Id="rId5" Type="http://schemas.openxmlformats.org/officeDocument/2006/relationships/image" Target="../media/image26.jpg"/><Relationship Id="rId6" Type="http://schemas.openxmlformats.org/officeDocument/2006/relationships/image" Target="../media/image27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3.png"/><Relationship Id="rId4" Type="http://schemas.openxmlformats.org/officeDocument/2006/relationships/image" Target="../media/image28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9.png"/><Relationship Id="rId4" Type="http://schemas.openxmlformats.org/officeDocument/2006/relationships/image" Target="../media/image11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8.png"/><Relationship Id="rId4" Type="http://schemas.openxmlformats.org/officeDocument/2006/relationships/image" Target="../media/image16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7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1"/>
          <p:cNvSpPr txBox="1"/>
          <p:nvPr/>
        </p:nvSpPr>
        <p:spPr>
          <a:xfrm>
            <a:off x="446567" y="1105786"/>
            <a:ext cx="8399700" cy="1631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1" i="0" lang="ru-RU" sz="2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Storytelling как методический прием: от начальной школы до подготовки к олимпиадам по английскому языку</a:t>
            </a:r>
            <a:endParaRPr b="1" i="1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1" i="1" lang="ru-RU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Конобеев Алексей Васильевич, к.пед.н., ст.н.с. ИСРО РАО, доцент ИИЯ МПГУ, академический директор Умскул Академии, главный редактор издательства “Титул”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6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Google Shape;227;g2a7fe1fab15_0_16"/>
          <p:cNvSpPr txBox="1"/>
          <p:nvPr>
            <p:ph type="title"/>
          </p:nvPr>
        </p:nvSpPr>
        <p:spPr>
          <a:xfrm>
            <a:off x="457200" y="205977"/>
            <a:ext cx="8229600" cy="530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 fontScale="90000"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</a:pPr>
            <a:r>
              <a:rPr lang="ru-RU">
                <a:solidFill>
                  <a:schemeClr val="lt1"/>
                </a:solidFill>
              </a:rPr>
              <a:t>Easy Stories - 4</a:t>
            </a:r>
            <a:endParaRPr>
              <a:solidFill>
                <a:schemeClr val="lt1"/>
              </a:solidFill>
            </a:endParaRPr>
          </a:p>
        </p:txBody>
      </p:sp>
      <p:pic>
        <p:nvPicPr>
          <p:cNvPr id="228" name="Google Shape;228;g2a7fe1fab15_0_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039100" y="736377"/>
            <a:ext cx="6018130" cy="41023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2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g2a7fe1fab15_0_22"/>
          <p:cNvSpPr txBox="1"/>
          <p:nvPr>
            <p:ph type="title"/>
          </p:nvPr>
        </p:nvSpPr>
        <p:spPr>
          <a:xfrm>
            <a:off x="457200" y="205977"/>
            <a:ext cx="8229600" cy="530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 fontScale="90000"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</a:pPr>
            <a:r>
              <a:rPr lang="ru-RU">
                <a:solidFill>
                  <a:schemeClr val="lt1"/>
                </a:solidFill>
              </a:rPr>
              <a:t>Easy Stories - 4</a:t>
            </a:r>
            <a:endParaRPr>
              <a:solidFill>
                <a:schemeClr val="lt1"/>
              </a:solidFill>
            </a:endParaRPr>
          </a:p>
        </p:txBody>
      </p:sp>
      <p:pic>
        <p:nvPicPr>
          <p:cNvPr id="234" name="Google Shape;234;g2a7fe1fab15_0_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084025" y="736377"/>
            <a:ext cx="5965142" cy="41023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8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Google Shape;239;g29db5204c9d_0_396"/>
          <p:cNvSpPr txBox="1"/>
          <p:nvPr>
            <p:ph type="title"/>
          </p:nvPr>
        </p:nvSpPr>
        <p:spPr>
          <a:xfrm>
            <a:off x="2114525" y="0"/>
            <a:ext cx="6556200" cy="829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25316"/>
              <a:buFont typeface="Calibri"/>
              <a:buNone/>
            </a:pPr>
            <a:r>
              <a:rPr lang="ru-RU" sz="3511">
                <a:solidFill>
                  <a:schemeClr val="lt1"/>
                </a:solidFill>
              </a:rPr>
              <a:t>Тренируем творческие способности</a:t>
            </a:r>
            <a:endParaRPr sz="2700">
              <a:solidFill>
                <a:schemeClr val="lt1"/>
              </a:solidFill>
            </a:endParaRPr>
          </a:p>
        </p:txBody>
      </p:sp>
      <p:sp>
        <p:nvSpPr>
          <p:cNvPr id="240" name="Google Shape;240;g29db5204c9d_0_396"/>
          <p:cNvSpPr txBox="1"/>
          <p:nvPr>
            <p:ph idx="1" type="body"/>
          </p:nvPr>
        </p:nvSpPr>
        <p:spPr>
          <a:xfrm>
            <a:off x="811795" y="1515625"/>
            <a:ext cx="7985700" cy="2969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/>
          <a:p>
            <a:pPr indent="-342900" lvl="0" marL="3429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</a:pPr>
            <a:r>
              <a:rPr lang="ru-RU" sz="2000"/>
              <a:t>Предтекстовые задания на прогнозирование</a:t>
            </a:r>
            <a:endParaRPr/>
          </a:p>
          <a:p>
            <a:pPr indent="-342900" lvl="0" marL="34290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</a:pPr>
            <a:r>
              <a:rPr lang="ru-RU" sz="2000"/>
              <a:t>While-reading: что случится дальше?</a:t>
            </a:r>
            <a:endParaRPr/>
          </a:p>
          <a:p>
            <a:pPr indent="-342900" lvl="0" marL="34290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</a:pPr>
            <a:r>
              <a:rPr lang="ru-RU" sz="2000"/>
              <a:t>Послетекстовые: придумай продолжение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None/>
            </a:pPr>
            <a:r>
              <a:t/>
            </a:r>
            <a:endParaRPr sz="2000"/>
          </a:p>
          <a:p>
            <a:pPr indent="0" lvl="0" marL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None/>
            </a:pPr>
            <a:r>
              <a:rPr lang="ru-RU" sz="2000"/>
              <a:t>Удобно использовать короткие тексты с большим количеством иллюстраций</a:t>
            </a:r>
            <a:endParaRPr sz="200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4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Google Shape;245;g2a7fe1fab15_0_33"/>
          <p:cNvSpPr txBox="1"/>
          <p:nvPr>
            <p:ph type="title"/>
          </p:nvPr>
        </p:nvSpPr>
        <p:spPr>
          <a:xfrm>
            <a:off x="2114525" y="0"/>
            <a:ext cx="6556200" cy="829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25316"/>
              <a:buFont typeface="Calibri"/>
              <a:buNone/>
            </a:pPr>
            <a:r>
              <a:rPr lang="ru-RU" sz="3511">
                <a:solidFill>
                  <a:schemeClr val="lt1"/>
                </a:solidFill>
              </a:rPr>
              <a:t>Тренируем творческие способности</a:t>
            </a:r>
            <a:endParaRPr sz="2700">
              <a:solidFill>
                <a:schemeClr val="lt1"/>
              </a:solidFill>
            </a:endParaRPr>
          </a:p>
        </p:txBody>
      </p:sp>
      <p:sp>
        <p:nvSpPr>
          <p:cNvPr id="246" name="Google Shape;246;g2a7fe1fab15_0_33"/>
          <p:cNvSpPr txBox="1"/>
          <p:nvPr>
            <p:ph idx="1" type="body"/>
          </p:nvPr>
        </p:nvSpPr>
        <p:spPr>
          <a:xfrm>
            <a:off x="811795" y="1515625"/>
            <a:ext cx="7985700" cy="2969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None/>
            </a:pPr>
            <a:r>
              <a:t/>
            </a:r>
            <a:endParaRPr sz="2000"/>
          </a:p>
        </p:txBody>
      </p:sp>
      <p:pic>
        <p:nvPicPr>
          <p:cNvPr id="247" name="Google Shape;247;g2a7fe1fab15_0_3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80075" y="829800"/>
            <a:ext cx="2676325" cy="38456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48" name="Google Shape;248;g2a7fe1fab15_0_3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84375" y="1129423"/>
            <a:ext cx="1578376" cy="21573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2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Google Shape;253;g2a7fe1fab15_0_40"/>
          <p:cNvSpPr txBox="1"/>
          <p:nvPr>
            <p:ph type="title"/>
          </p:nvPr>
        </p:nvSpPr>
        <p:spPr>
          <a:xfrm>
            <a:off x="2114525" y="0"/>
            <a:ext cx="6556200" cy="829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25316"/>
              <a:buFont typeface="Calibri"/>
              <a:buNone/>
            </a:pPr>
            <a:r>
              <a:rPr lang="ru-RU" sz="3511">
                <a:solidFill>
                  <a:schemeClr val="lt1"/>
                </a:solidFill>
              </a:rPr>
              <a:t>Тренируем творческие способности</a:t>
            </a:r>
            <a:endParaRPr sz="2700">
              <a:solidFill>
                <a:schemeClr val="lt1"/>
              </a:solidFill>
            </a:endParaRPr>
          </a:p>
        </p:txBody>
      </p:sp>
      <p:sp>
        <p:nvSpPr>
          <p:cNvPr id="254" name="Google Shape;254;g2a7fe1fab15_0_40"/>
          <p:cNvSpPr txBox="1"/>
          <p:nvPr>
            <p:ph idx="1" type="body"/>
          </p:nvPr>
        </p:nvSpPr>
        <p:spPr>
          <a:xfrm>
            <a:off x="811795" y="1515625"/>
            <a:ext cx="7985700" cy="2969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None/>
            </a:pPr>
            <a:r>
              <a:t/>
            </a:r>
            <a:endParaRPr sz="2000"/>
          </a:p>
        </p:txBody>
      </p:sp>
      <p:pic>
        <p:nvPicPr>
          <p:cNvPr id="255" name="Google Shape;255;g2a7fe1fab15_0_4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62601" y="1076500"/>
            <a:ext cx="2172424" cy="2680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56" name="Google Shape;256;g2a7fe1fab15_0_4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479123" y="758825"/>
            <a:ext cx="3114676" cy="39306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0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Google Shape;261;g2a7fe1fab15_0_49"/>
          <p:cNvSpPr txBox="1"/>
          <p:nvPr>
            <p:ph type="title"/>
          </p:nvPr>
        </p:nvSpPr>
        <p:spPr>
          <a:xfrm>
            <a:off x="2114525" y="0"/>
            <a:ext cx="6556200" cy="829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25316"/>
              <a:buFont typeface="Calibri"/>
              <a:buNone/>
            </a:pPr>
            <a:r>
              <a:rPr lang="ru-RU" sz="3511">
                <a:solidFill>
                  <a:schemeClr val="lt1"/>
                </a:solidFill>
              </a:rPr>
              <a:t>Тренируем творческие способности</a:t>
            </a:r>
            <a:endParaRPr sz="2700">
              <a:solidFill>
                <a:schemeClr val="lt1"/>
              </a:solidFill>
            </a:endParaRPr>
          </a:p>
        </p:txBody>
      </p:sp>
      <p:sp>
        <p:nvSpPr>
          <p:cNvPr id="262" name="Google Shape;262;g2a7fe1fab15_0_49"/>
          <p:cNvSpPr txBox="1"/>
          <p:nvPr>
            <p:ph idx="1" type="body"/>
          </p:nvPr>
        </p:nvSpPr>
        <p:spPr>
          <a:xfrm>
            <a:off x="811795" y="1515625"/>
            <a:ext cx="7985700" cy="2969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None/>
            </a:pPr>
            <a:r>
              <a:t/>
            </a:r>
            <a:endParaRPr sz="2000"/>
          </a:p>
        </p:txBody>
      </p:sp>
      <p:pic>
        <p:nvPicPr>
          <p:cNvPr id="263" name="Google Shape;263;g2a7fe1fab15_0_4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687100" y="767275"/>
            <a:ext cx="3104400" cy="3942477"/>
          </a:xfrm>
          <a:prstGeom prst="rect">
            <a:avLst/>
          </a:prstGeom>
          <a:noFill/>
          <a:ln>
            <a:noFill/>
          </a:ln>
        </p:spPr>
      </p:pic>
      <p:pic>
        <p:nvPicPr>
          <p:cNvPr id="264" name="Google Shape;264;g2a7fe1fab15_0_4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737600" y="767275"/>
            <a:ext cx="3104400" cy="3942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8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Google Shape;269;g2a7fe1fab15_0_58"/>
          <p:cNvSpPr txBox="1"/>
          <p:nvPr>
            <p:ph type="title"/>
          </p:nvPr>
        </p:nvSpPr>
        <p:spPr>
          <a:xfrm>
            <a:off x="2114525" y="0"/>
            <a:ext cx="6556200" cy="829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25316"/>
              <a:buFont typeface="Calibri"/>
              <a:buNone/>
            </a:pPr>
            <a:r>
              <a:rPr lang="ru-RU" sz="3511">
                <a:solidFill>
                  <a:schemeClr val="lt1"/>
                </a:solidFill>
              </a:rPr>
              <a:t>Тренируем творческие способности</a:t>
            </a:r>
            <a:endParaRPr sz="2700">
              <a:solidFill>
                <a:schemeClr val="lt1"/>
              </a:solidFill>
            </a:endParaRPr>
          </a:p>
        </p:txBody>
      </p:sp>
      <p:sp>
        <p:nvSpPr>
          <p:cNvPr id="270" name="Google Shape;270;g2a7fe1fab15_0_58"/>
          <p:cNvSpPr txBox="1"/>
          <p:nvPr>
            <p:ph idx="1" type="body"/>
          </p:nvPr>
        </p:nvSpPr>
        <p:spPr>
          <a:xfrm>
            <a:off x="811795" y="1515625"/>
            <a:ext cx="7985700" cy="2969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None/>
            </a:pPr>
            <a:r>
              <a:rPr lang="ru-RU" sz="2000"/>
              <a:t>Стимулируем воображение:</a:t>
            </a:r>
            <a:endParaRPr sz="2000"/>
          </a:p>
          <a:p>
            <a:pPr indent="-355600" lvl="0" marL="45720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000"/>
              <a:buChar char="•"/>
            </a:pPr>
            <a:r>
              <a:rPr lang="ru-RU" sz="2000"/>
              <a:t>Think of as many unusual ways to use a… as you can - отработка лексики</a:t>
            </a:r>
            <a:endParaRPr sz="2000"/>
          </a:p>
          <a:p>
            <a:pPr indent="-3556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•"/>
            </a:pPr>
            <a:r>
              <a:rPr lang="ru-RU" sz="2000"/>
              <a:t>Look at the verb and say a truthful sentence about yourself using this verb - отработка грамматики</a:t>
            </a:r>
            <a:endParaRPr sz="200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4" name="Shape 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Google Shape;275;g2a7fe1fab15_0_65"/>
          <p:cNvSpPr txBox="1"/>
          <p:nvPr>
            <p:ph type="title"/>
          </p:nvPr>
        </p:nvSpPr>
        <p:spPr>
          <a:xfrm>
            <a:off x="2114525" y="0"/>
            <a:ext cx="6556200" cy="829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25316"/>
              <a:buFont typeface="Calibri"/>
              <a:buNone/>
            </a:pPr>
            <a:r>
              <a:rPr lang="ru-RU" sz="3511">
                <a:solidFill>
                  <a:schemeClr val="lt1"/>
                </a:solidFill>
              </a:rPr>
              <a:t>Тренируем творческие способности</a:t>
            </a:r>
            <a:endParaRPr sz="2700">
              <a:solidFill>
                <a:schemeClr val="lt1"/>
              </a:solidFill>
            </a:endParaRPr>
          </a:p>
        </p:txBody>
      </p:sp>
      <p:sp>
        <p:nvSpPr>
          <p:cNvPr id="276" name="Google Shape;276;g2a7fe1fab15_0_65"/>
          <p:cNvSpPr txBox="1"/>
          <p:nvPr>
            <p:ph idx="1" type="body"/>
          </p:nvPr>
        </p:nvSpPr>
        <p:spPr>
          <a:xfrm>
            <a:off x="587200" y="1088875"/>
            <a:ext cx="1729500" cy="8298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 fontScale="92500" lnSpcReduction="20000"/>
          </a:bodyPr>
          <a:lstStyle/>
          <a:p>
            <a:pPr indent="0" lvl="0" marL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None/>
            </a:pPr>
            <a:r>
              <a:rPr lang="ru-RU" sz="2000"/>
              <a:t>Продолжаем рассказ </a:t>
            </a:r>
            <a:endParaRPr sz="2000"/>
          </a:p>
          <a:p>
            <a:pPr indent="0" lvl="0" marL="45720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None/>
            </a:pPr>
            <a:r>
              <a:t/>
            </a:r>
            <a:endParaRPr sz="2000"/>
          </a:p>
        </p:txBody>
      </p:sp>
      <p:pic>
        <p:nvPicPr>
          <p:cNvPr id="277" name="Google Shape;277;g2a7fe1fab15_0_6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417750" y="646700"/>
            <a:ext cx="3103675" cy="4119251"/>
          </a:xfrm>
          <a:prstGeom prst="rect">
            <a:avLst/>
          </a:prstGeom>
          <a:noFill/>
          <a:ln>
            <a:noFill/>
          </a:ln>
        </p:spPr>
      </p:pic>
      <p:pic>
        <p:nvPicPr>
          <p:cNvPr id="278" name="Google Shape;278;g2a7fe1fab15_0_6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521427" y="701450"/>
            <a:ext cx="3020543" cy="4008901"/>
          </a:xfrm>
          <a:prstGeom prst="rect">
            <a:avLst/>
          </a:prstGeom>
          <a:noFill/>
          <a:ln>
            <a:noFill/>
          </a:ln>
        </p:spPr>
      </p:pic>
      <p:pic>
        <p:nvPicPr>
          <p:cNvPr id="279" name="Google Shape;279;g2a7fe1fab15_0_6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93237" y="1918675"/>
            <a:ext cx="1917425" cy="25543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83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" name="Google Shape;284;g29db5204c9d_0_590"/>
          <p:cNvSpPr txBox="1"/>
          <p:nvPr>
            <p:ph type="title"/>
          </p:nvPr>
        </p:nvSpPr>
        <p:spPr>
          <a:xfrm>
            <a:off x="3724072" y="1"/>
            <a:ext cx="4939800" cy="9645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100"/>
              <a:buFont typeface="Calibri"/>
              <a:buNone/>
            </a:pPr>
            <a:r>
              <a:rPr lang="ru-RU" sz="2700">
                <a:solidFill>
                  <a:schemeClr val="lt1"/>
                </a:solidFill>
              </a:rPr>
              <a:t>Книги для чтения К.И. Кауфман, М.Ю. Кауфман</a:t>
            </a:r>
            <a:endParaRPr sz="4000">
              <a:solidFill>
                <a:schemeClr val="lt1"/>
              </a:solidFill>
            </a:endParaRPr>
          </a:p>
        </p:txBody>
      </p:sp>
      <p:sp>
        <p:nvSpPr>
          <p:cNvPr id="285" name="Google Shape;285;g29db5204c9d_0_590"/>
          <p:cNvSpPr txBox="1"/>
          <p:nvPr>
            <p:ph idx="1" type="body"/>
          </p:nvPr>
        </p:nvSpPr>
        <p:spPr>
          <a:xfrm>
            <a:off x="3724073" y="1828800"/>
            <a:ext cx="4939800" cy="28392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 lnSpcReduction="10000"/>
          </a:bodyPr>
          <a:lstStyle/>
          <a:p>
            <a:pPr indent="-171450" lvl="0" marL="1778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</a:pPr>
            <a:r>
              <a:rPr lang="ru-RU" sz="1500">
                <a:latin typeface="Arial"/>
                <a:ea typeface="Arial"/>
                <a:cs typeface="Arial"/>
                <a:sym typeface="Arial"/>
              </a:rPr>
              <a:t>Книга для чтения на английском языке “Adventures of Bob, the Hedgehog, and his friends” адресована ученикам 5–6 классов.</a:t>
            </a:r>
            <a:br>
              <a:rPr lang="ru-RU" sz="1500">
                <a:latin typeface="Arial"/>
                <a:ea typeface="Arial"/>
                <a:cs typeface="Arial"/>
                <a:sym typeface="Arial"/>
              </a:rPr>
            </a:br>
            <a:r>
              <a:rPr lang="ru-RU" sz="1500">
                <a:latin typeface="Arial"/>
                <a:ea typeface="Arial"/>
                <a:cs typeface="Arial"/>
                <a:sym typeface="Arial"/>
              </a:rPr>
              <a:t>Книга состоит из коротких рассказов в виде „дневниковых записей“ ежика Боба, живущего в саду английского коттеджа, и мальчика Тома и позволяет взглянуть на повседневную жизнь английской семьи с необычного ракурса. Все рассказы сопровождаются серией упражнений, которые помогают закрепить изучаемые лексические и грамматические темы и обсудить различные стороны жизни современной Великобритании.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indent="-76200" lvl="0" marL="1778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</a:pPr>
            <a:r>
              <a:t/>
            </a:r>
            <a:endParaRPr sz="1500"/>
          </a:p>
        </p:txBody>
      </p:sp>
      <p:pic>
        <p:nvPicPr>
          <p:cNvPr descr="Кауфман М. Ю. и др. Книга для чтения в 5–6 классе. Приключения ежика Боба и его друзей / Adventures of Bob, the Hedgehog, and his friends. Учебное пособие. Английский язык" id="286" name="Google Shape;286;g29db5204c9d_0_590"/>
          <p:cNvPicPr preferRelativeResize="0"/>
          <p:nvPr>
            <p:ph idx="2" type="body"/>
          </p:nvPr>
        </p:nvPicPr>
        <p:blipFill rotWithShape="1">
          <a:blip r:embed="rId3">
            <a:alphaModFix/>
          </a:blip>
          <a:srcRect b="0" l="4834" r="5114" t="0"/>
          <a:stretch/>
        </p:blipFill>
        <p:spPr>
          <a:xfrm>
            <a:off x="15" y="8"/>
            <a:ext cx="3476700" cy="51435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87" name="Google Shape;287;g29db5204c9d_0_590"/>
          <p:cNvCxnSpPr/>
          <p:nvPr/>
        </p:nvCxnSpPr>
        <p:spPr>
          <a:xfrm>
            <a:off x="3810700" y="1586338"/>
            <a:ext cx="4731900" cy="0"/>
          </a:xfrm>
          <a:prstGeom prst="straightConnector1">
            <a:avLst/>
          </a:prstGeom>
          <a:noFill/>
          <a:ln cap="flat" cmpd="sng" w="19050">
            <a:solidFill>
              <a:srgbClr val="F6FA6F"/>
            </a:solidFill>
            <a:prstDash val="solid"/>
            <a:miter lim="800000"/>
            <a:headEnd len="sm" w="sm" type="none"/>
            <a:tailEnd len="sm" w="sm" type="none"/>
          </a:ln>
        </p:spPr>
      </p:cxn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91" name="Shape 2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" name="Google Shape;292;g29db5204c9d_0_597"/>
          <p:cNvSpPr txBox="1"/>
          <p:nvPr>
            <p:ph type="title"/>
          </p:nvPr>
        </p:nvSpPr>
        <p:spPr>
          <a:xfrm>
            <a:off x="3476722" y="1"/>
            <a:ext cx="4939800" cy="9645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100"/>
              <a:buFont typeface="Calibri"/>
              <a:buNone/>
            </a:pPr>
            <a:r>
              <a:rPr lang="ru-RU" sz="2400">
                <a:solidFill>
                  <a:schemeClr val="lt1"/>
                </a:solidFill>
              </a:rPr>
              <a:t>Книги для чтения К.И. Кауфман, М.Ю. Кауфман</a:t>
            </a:r>
            <a:endParaRPr sz="4100"/>
          </a:p>
        </p:txBody>
      </p:sp>
      <p:sp>
        <p:nvSpPr>
          <p:cNvPr id="293" name="Google Shape;293;g29db5204c9d_0_597"/>
          <p:cNvSpPr txBox="1"/>
          <p:nvPr>
            <p:ph idx="1" type="body"/>
          </p:nvPr>
        </p:nvSpPr>
        <p:spPr>
          <a:xfrm>
            <a:off x="3724073" y="1828800"/>
            <a:ext cx="4939800" cy="28392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 lnSpcReduction="20000"/>
          </a:bodyPr>
          <a:lstStyle/>
          <a:p>
            <a:pPr indent="-177800" lvl="0" marL="1778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</a:pPr>
            <a:r>
              <a:rPr lang="ru-RU" sz="1400">
                <a:latin typeface="Arial"/>
                <a:ea typeface="Arial"/>
                <a:cs typeface="Arial"/>
                <a:sym typeface="Arial"/>
              </a:rPr>
              <a:t>Книга для чтения на английском языке “The Ring of the Druids” адресована ученикам 7–8 классов.</a:t>
            </a:r>
            <a:br>
              <a:rPr lang="ru-RU" sz="1400">
                <a:latin typeface="Arial"/>
                <a:ea typeface="Arial"/>
                <a:cs typeface="Arial"/>
                <a:sym typeface="Arial"/>
              </a:rPr>
            </a:br>
            <a:r>
              <a:rPr lang="ru-RU" sz="1400">
                <a:latin typeface="Arial"/>
                <a:ea typeface="Arial"/>
                <a:cs typeface="Arial"/>
                <a:sym typeface="Arial"/>
              </a:rPr>
              <a:t>Содержание книги способствует формированию устойчивых страноведческих знаний по истории Великобритании с помощью создания атмосферы эмоционального сопереживания с героями, живущими и действующими в ту или иную историческую эпоху.</a:t>
            </a:r>
            <a:br>
              <a:rPr lang="ru-RU" sz="1400">
                <a:latin typeface="Arial"/>
                <a:ea typeface="Arial"/>
                <a:cs typeface="Arial"/>
                <a:sym typeface="Arial"/>
              </a:rPr>
            </a:br>
            <a:r>
              <a:rPr lang="ru-RU" sz="1400">
                <a:latin typeface="Arial"/>
                <a:ea typeface="Arial"/>
                <a:cs typeface="Arial"/>
                <a:sym typeface="Arial"/>
              </a:rPr>
              <a:t>Юные читатели узнают историю возникновения таинственного кольца друидов. Следя за приключениями владельцев кольца, школьники знакомятся с историей Великобритании — от завоевания острова римлянами до победы герцога Вильгельма Завоевателя, а затем до времен последних королей династии Тюдоров.</a:t>
            </a:r>
            <a:br>
              <a:rPr lang="ru-RU" sz="1400">
                <a:latin typeface="Arial"/>
                <a:ea typeface="Arial"/>
                <a:cs typeface="Arial"/>
                <a:sym typeface="Arial"/>
              </a:rPr>
            </a:br>
            <a:r>
              <a:rPr lang="ru-RU" sz="1400">
                <a:latin typeface="Arial"/>
                <a:ea typeface="Arial"/>
                <a:cs typeface="Arial"/>
                <a:sym typeface="Arial"/>
              </a:rPr>
              <a:t>Каждый рассказ сопровождается системой заданий.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indent="-88900" lvl="0" marL="1778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</a:pPr>
            <a:r>
              <a:t/>
            </a:r>
            <a:endParaRPr sz="1400"/>
          </a:p>
        </p:txBody>
      </p:sp>
      <p:pic>
        <p:nvPicPr>
          <p:cNvPr descr="Кауфман М. Ю. и др. Книга для чтения в 7–8 классе. Кольцо друидов. Рассказы об истории Великобритании / The Ring of the Druids. Stories about the History of Britain. Учебное пособие. Английский язык" id="294" name="Google Shape;294;g29db5204c9d_0_597"/>
          <p:cNvPicPr preferRelativeResize="0"/>
          <p:nvPr>
            <p:ph idx="2" type="body"/>
          </p:nvPr>
        </p:nvPicPr>
        <p:blipFill rotWithShape="1">
          <a:blip r:embed="rId3">
            <a:alphaModFix/>
          </a:blip>
          <a:srcRect b="0" l="4944" r="5967" t="0"/>
          <a:stretch/>
        </p:blipFill>
        <p:spPr>
          <a:xfrm>
            <a:off x="15" y="8"/>
            <a:ext cx="3476700" cy="51435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95" name="Google Shape;295;g29db5204c9d_0_597"/>
          <p:cNvCxnSpPr/>
          <p:nvPr/>
        </p:nvCxnSpPr>
        <p:spPr>
          <a:xfrm>
            <a:off x="3810700" y="1586338"/>
            <a:ext cx="4731900" cy="0"/>
          </a:xfrm>
          <a:prstGeom prst="straightConnector1">
            <a:avLst/>
          </a:prstGeom>
          <a:noFill/>
          <a:ln cap="flat" cmpd="sng" w="19050">
            <a:solidFill>
              <a:srgbClr val="F4FB27"/>
            </a:solidFill>
            <a:prstDash val="solid"/>
            <a:miter lim="800000"/>
            <a:headEnd len="sm" w="sm" type="none"/>
            <a:tailEnd len="sm" w="sm" type="none"/>
          </a:ln>
        </p:spPr>
      </p:cxn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2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g2767fa0e7a2_0_0"/>
          <p:cNvSpPr txBox="1"/>
          <p:nvPr>
            <p:ph type="title"/>
          </p:nvPr>
        </p:nvSpPr>
        <p:spPr>
          <a:xfrm>
            <a:off x="2092075" y="0"/>
            <a:ext cx="6594600" cy="8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ru-RU" sz="25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Что нужно для создания рассказов</a:t>
            </a:r>
            <a:endParaRPr sz="25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4" name="Google Shape;174;g2767fa0e7a2_0_0"/>
          <p:cNvSpPr txBox="1"/>
          <p:nvPr>
            <p:ph idx="1" type="body"/>
          </p:nvPr>
        </p:nvSpPr>
        <p:spPr>
          <a:xfrm>
            <a:off x="457200" y="1200151"/>
            <a:ext cx="8229600" cy="3394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342900" lvl="0" marL="4572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Font typeface="Arial"/>
              <a:buChar char="•"/>
            </a:pPr>
            <a:r>
              <a:rPr lang="ru-RU" sz="1800">
                <a:latin typeface="Arial"/>
                <a:ea typeface="Arial"/>
                <a:cs typeface="Arial"/>
                <a:sym typeface="Arial"/>
              </a:rPr>
              <a:t>владение языковыми средствами</a:t>
            </a:r>
            <a:r>
              <a:rPr lang="ru-RU" sz="1800">
                <a:latin typeface="Arial"/>
                <a:ea typeface="Arial"/>
                <a:cs typeface="Arial"/>
                <a:sym typeface="Arial"/>
              </a:rPr>
              <a:t>;</a:t>
            </a:r>
            <a:endParaRPr sz="1800">
              <a:latin typeface="Arial"/>
              <a:ea typeface="Arial"/>
              <a:cs typeface="Arial"/>
              <a:sym typeface="Arial"/>
            </a:endParaRPr>
          </a:p>
          <a:p>
            <a:pPr indent="-342900" lvl="0" marL="4572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Font typeface="Arial"/>
              <a:buChar char="•"/>
            </a:pPr>
            <a:r>
              <a:rPr lang="ru-RU" sz="1800">
                <a:latin typeface="Arial"/>
                <a:ea typeface="Arial"/>
                <a:cs typeface="Arial"/>
                <a:sym typeface="Arial"/>
              </a:rPr>
              <a:t>опоры;</a:t>
            </a:r>
            <a:endParaRPr sz="1800">
              <a:latin typeface="Arial"/>
              <a:ea typeface="Arial"/>
              <a:cs typeface="Arial"/>
              <a:sym typeface="Arial"/>
            </a:endParaRPr>
          </a:p>
          <a:p>
            <a:pPr indent="-342900" lvl="0" marL="4572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Font typeface="Arial"/>
              <a:buChar char="•"/>
            </a:pPr>
            <a:r>
              <a:rPr lang="ru-RU" sz="1800">
                <a:latin typeface="Arial"/>
                <a:ea typeface="Arial"/>
                <a:cs typeface="Arial"/>
                <a:sym typeface="Arial"/>
              </a:rPr>
              <a:t>творческое мышление;</a:t>
            </a:r>
            <a:endParaRPr sz="1800">
              <a:latin typeface="Arial"/>
              <a:ea typeface="Arial"/>
              <a:cs typeface="Arial"/>
              <a:sym typeface="Arial"/>
            </a:endParaRPr>
          </a:p>
          <a:p>
            <a:pPr indent="-342900" lvl="0" marL="4572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Font typeface="Arial"/>
              <a:buChar char="•"/>
            </a:pPr>
            <a:r>
              <a:rPr lang="ru-RU" sz="1800">
                <a:latin typeface="Arial"/>
                <a:ea typeface="Arial"/>
                <a:cs typeface="Arial"/>
                <a:sym typeface="Arial"/>
              </a:rPr>
              <a:t>понимание требований (при работе с олимпиадами).</a:t>
            </a:r>
            <a:endParaRPr sz="1800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99" name="Shape 2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" name="Google Shape;300;g29db5204c9d_0_604"/>
          <p:cNvSpPr txBox="1"/>
          <p:nvPr>
            <p:ph type="title"/>
          </p:nvPr>
        </p:nvSpPr>
        <p:spPr>
          <a:xfrm>
            <a:off x="3602797" y="56426"/>
            <a:ext cx="4939800" cy="9645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100"/>
              <a:buFont typeface="Calibri"/>
              <a:buNone/>
            </a:pPr>
            <a:r>
              <a:rPr lang="ru-RU" sz="2500">
                <a:solidFill>
                  <a:schemeClr val="lt1"/>
                </a:solidFill>
              </a:rPr>
              <a:t>Книги для чтения К.И. Кауфман, М.Ю. Кауфман</a:t>
            </a:r>
            <a:endParaRPr sz="4200"/>
          </a:p>
        </p:txBody>
      </p:sp>
      <p:sp>
        <p:nvSpPr>
          <p:cNvPr id="301" name="Google Shape;301;g29db5204c9d_0_604"/>
          <p:cNvSpPr txBox="1"/>
          <p:nvPr>
            <p:ph idx="1" type="body"/>
          </p:nvPr>
        </p:nvSpPr>
        <p:spPr>
          <a:xfrm>
            <a:off x="3724073" y="1828800"/>
            <a:ext cx="4939800" cy="28392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 lnSpcReduction="20000"/>
          </a:bodyPr>
          <a:lstStyle/>
          <a:p>
            <a:pPr indent="-177800" lvl="0" marL="1778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</a:pPr>
            <a:r>
              <a:rPr lang="ru-RU" sz="1400">
                <a:latin typeface="Arial"/>
                <a:ea typeface="Arial"/>
                <a:cs typeface="Arial"/>
                <a:sym typeface="Arial"/>
              </a:rPr>
              <a:t>Книга для чтения на английском языке “Robin MacWizard’s diary” адресована ученикам 9 класса.</a:t>
            </a:r>
            <a:br>
              <a:rPr lang="ru-RU" sz="1400">
                <a:latin typeface="Arial"/>
                <a:ea typeface="Arial"/>
                <a:cs typeface="Arial"/>
                <a:sym typeface="Arial"/>
              </a:rPr>
            </a:br>
            <a:r>
              <a:rPr lang="ru-RU" sz="1400">
                <a:latin typeface="Arial"/>
                <a:ea typeface="Arial"/>
                <a:cs typeface="Arial"/>
                <a:sym typeface="Arial"/>
              </a:rPr>
              <a:t>Читая дневниковые записи Робина Маквизарда, ученики смогут глазами очевидца увидеть путешествие переселенцев из Англии в США на корабле „Мэйфлауэр“, узнать о жизни первых колонистов, познакомиться с основными событиями в истории США.</a:t>
            </a:r>
            <a:br>
              <a:rPr lang="ru-RU" sz="1400">
                <a:latin typeface="Arial"/>
                <a:ea typeface="Arial"/>
                <a:cs typeface="Arial"/>
                <a:sym typeface="Arial"/>
              </a:rPr>
            </a:br>
            <a:r>
              <a:rPr lang="ru-RU" sz="1400">
                <a:latin typeface="Arial"/>
                <a:ea typeface="Arial"/>
                <a:cs typeface="Arial"/>
                <a:sym typeface="Arial"/>
              </a:rPr>
              <a:t>Книга также содержит короткие рассказы из жизни современной Великобритании, которые, несомненно, вызовут интерес читателей.</a:t>
            </a:r>
            <a:br>
              <a:rPr lang="ru-RU" sz="1400">
                <a:latin typeface="Arial"/>
                <a:ea typeface="Arial"/>
                <a:cs typeface="Arial"/>
                <a:sym typeface="Arial"/>
              </a:rPr>
            </a:br>
            <a:r>
              <a:rPr lang="ru-RU" sz="1400">
                <a:latin typeface="Arial"/>
                <a:ea typeface="Arial"/>
                <a:cs typeface="Arial"/>
                <a:sym typeface="Arial"/>
              </a:rPr>
              <a:t>Все рассказы сопровождаются списком слов, комментариями и системой заданий, позволяющими закрепить изучаемый лексический и грамматический материал и развивать умения устной речи.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indent="-88900" lvl="0" marL="1778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</a:pPr>
            <a:r>
              <a:t/>
            </a:r>
            <a:endParaRPr sz="1400"/>
          </a:p>
        </p:txBody>
      </p:sp>
      <p:pic>
        <p:nvPicPr>
          <p:cNvPr descr="Кауфман М. Ю. и др. Книга для чтения в 9 классе. Дневник Робина Маквизарда. Рассказы об истории США. / Robin MacWizard’s Diary. Stories about the History of the USA. Учебное пособие. Английский язык" id="302" name="Google Shape;302;g29db5204c9d_0_604"/>
          <p:cNvPicPr preferRelativeResize="0"/>
          <p:nvPr>
            <p:ph idx="2" type="body"/>
          </p:nvPr>
        </p:nvPicPr>
        <p:blipFill rotWithShape="1">
          <a:blip r:embed="rId3">
            <a:alphaModFix/>
          </a:blip>
          <a:srcRect b="0" l="4519" r="6153" t="0"/>
          <a:stretch/>
        </p:blipFill>
        <p:spPr>
          <a:xfrm>
            <a:off x="15" y="8"/>
            <a:ext cx="3476700" cy="51435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03" name="Google Shape;303;g29db5204c9d_0_604"/>
          <p:cNvCxnSpPr/>
          <p:nvPr/>
        </p:nvCxnSpPr>
        <p:spPr>
          <a:xfrm>
            <a:off x="3810700" y="1586338"/>
            <a:ext cx="4731900" cy="0"/>
          </a:xfrm>
          <a:prstGeom prst="straightConnector1">
            <a:avLst/>
          </a:prstGeom>
          <a:noFill/>
          <a:ln cap="flat" cmpd="sng" w="19050">
            <a:solidFill>
              <a:srgbClr val="FEFC80"/>
            </a:solidFill>
            <a:prstDash val="solid"/>
            <a:miter lim="800000"/>
            <a:headEnd len="sm" w="sm" type="none"/>
            <a:tailEnd len="sm" w="sm" type="none"/>
          </a:ln>
        </p:spPr>
      </p:cxn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307" name="Shape 3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" name="Google Shape;308;g29db5204c9d_0_611"/>
          <p:cNvSpPr/>
          <p:nvPr/>
        </p:nvSpPr>
        <p:spPr>
          <a:xfrm>
            <a:off x="-1" y="0"/>
            <a:ext cx="9141900" cy="51435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Логан Маршалл / Logan Marshall. Электронная книга (+ аудио). Мифы и легенды всех народов / Myths and Legends of All Nations. Английский язык" id="309" name="Google Shape;309;g29db5204c9d_0_61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15603" y="416719"/>
            <a:ext cx="1071563" cy="171211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Э. Лэнг / Andrew Lang. Электронная книга (+ аудио). Легенды о короле Артуре и Круглом Столе / Tales of King Arthur and the Round Table. Английский язык" id="310" name="Google Shape;310;g29db5204c9d_0_61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015603" y="2177654"/>
            <a:ext cx="1071563" cy="171211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Берроуз Э. Р. / Burroughs E. R. Электронная книга (+ аудио). Тарзан –  приемыш обезьян / Tarzan of the Apes. Английский язык" id="311" name="Google Shape;311;g29db5204c9d_0_611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2137172" y="416719"/>
            <a:ext cx="2202657" cy="347186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Артур Конан Дойль / Arthur Conan Doyle Электронная книга (+ аудио). Записки о Шерлоке Холмсе / The Memoirs of Sherlock Holmes. Английский язык" id="312" name="Google Shape;312;g29db5204c9d_0_611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4388644" y="416719"/>
            <a:ext cx="1482329" cy="224790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Сара Тисдейл / Sara Teasdale Электронная книга (+ аудио) Реки, текущие к морю / Rivers to the Sea. Английский язык" id="313" name="Google Shape;313;g29db5204c9d_0_611"/>
          <p:cNvPicPr preferRelativeResize="0"/>
          <p:nvPr>
            <p:ph idx="1" type="body"/>
          </p:nvPr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4388644" y="2713435"/>
            <a:ext cx="717000" cy="11751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Луиза Мэй Олкотт / Louisa May Alcott. Электронная книга (+ аудио). Маленькие женщины / Little Women. Английский язык" id="314" name="Google Shape;314;g29db5204c9d_0_611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5154216" y="2713435"/>
            <a:ext cx="716757" cy="117514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Джейн Остин / Jane Austen Электронная книга (+ аудио). Гордость и предубеждение / Pride and Prejudice. Английский язык" id="315" name="Google Shape;315;g29db5204c9d_0_611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>
            <a:off x="5918597" y="416719"/>
            <a:ext cx="2208610" cy="3471863"/>
          </a:xfrm>
          <a:prstGeom prst="rect">
            <a:avLst/>
          </a:prstGeom>
          <a:noFill/>
          <a:ln>
            <a:noFill/>
          </a:ln>
        </p:spPr>
      </p:pic>
      <p:sp>
        <p:nvSpPr>
          <p:cNvPr id="316" name="Google Shape;316;g29db5204c9d_0_611"/>
          <p:cNvSpPr txBox="1"/>
          <p:nvPr>
            <p:ph type="title"/>
          </p:nvPr>
        </p:nvSpPr>
        <p:spPr>
          <a:xfrm>
            <a:off x="628650" y="4018606"/>
            <a:ext cx="7886700" cy="706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900"/>
              <a:buFont typeface="Calibri"/>
              <a:buNone/>
            </a:pPr>
            <a:r>
              <a:rPr lang="ru-RU" sz="3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Художественная литература</a:t>
            </a:r>
            <a:endParaRPr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20" name="Shape 3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" name="Google Shape;321;g29db5204c9d_0_705"/>
          <p:cNvSpPr txBox="1"/>
          <p:nvPr>
            <p:ph type="title"/>
          </p:nvPr>
        </p:nvSpPr>
        <p:spPr>
          <a:xfrm>
            <a:off x="457200" y="4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ru-RU" sz="25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Обучение созданию рассказов</a:t>
            </a:r>
            <a:endParaRPr sz="25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2" name="Google Shape;322;g29db5204c9d_0_705"/>
          <p:cNvSpPr txBox="1"/>
          <p:nvPr>
            <p:ph idx="1" type="body"/>
          </p:nvPr>
        </p:nvSpPr>
        <p:spPr>
          <a:xfrm>
            <a:off x="457200" y="1200151"/>
            <a:ext cx="8229600" cy="3394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4572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 sz="1700"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</a:pPr>
            <a:r>
              <a:rPr lang="ru-RU" sz="1400">
                <a:latin typeface="Arial"/>
                <a:ea typeface="Arial"/>
                <a:cs typeface="Arial"/>
                <a:sym typeface="Arial"/>
              </a:rPr>
              <a:t>Опора на картинки: </a:t>
            </a:r>
            <a:endParaRPr sz="1400">
              <a:latin typeface="Arial"/>
              <a:ea typeface="Arial"/>
              <a:cs typeface="Arial"/>
              <a:sym typeface="Arial"/>
            </a:endParaRPr>
          </a:p>
          <a:p>
            <a:pPr indent="-317500" lvl="0" marL="4572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Font typeface="Arial"/>
              <a:buAutoNum type="arabicPeriod"/>
            </a:pPr>
            <a:r>
              <a:rPr lang="ru-RU" sz="1400">
                <a:latin typeface="Arial"/>
                <a:ea typeface="Arial"/>
                <a:cs typeface="Arial"/>
                <a:sym typeface="Arial"/>
              </a:rPr>
              <a:t>Сюжетная картинка: say as much as you can about this picture. Опорные вопросы: Who is in the picture? What is he/she doing? How are these people related to each other? e.t.c.</a:t>
            </a:r>
            <a:endParaRPr sz="1400">
              <a:latin typeface="Arial"/>
              <a:ea typeface="Arial"/>
              <a:cs typeface="Arial"/>
              <a:sym typeface="Arial"/>
            </a:endParaRPr>
          </a:p>
          <a:p>
            <a:pPr indent="-3175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/>
              <a:buAutoNum type="arabicPeriod"/>
            </a:pPr>
            <a:r>
              <a:rPr lang="ru-RU" sz="1400">
                <a:latin typeface="Arial"/>
                <a:ea typeface="Arial"/>
                <a:cs typeface="Arial"/>
                <a:sym typeface="Arial"/>
              </a:rPr>
              <a:t>Подборка картинок (вырезок из журнала, комиксов) + список слов на доске (love, friendship, anger, travel, marriage, adventure, secretive etc) - ученики придумывают рассказы, выбирая нужные картинки и слова</a:t>
            </a:r>
            <a:endParaRPr sz="1400">
              <a:latin typeface="Arial"/>
              <a:ea typeface="Arial"/>
              <a:cs typeface="Arial"/>
              <a:sym typeface="Arial"/>
            </a:endParaRPr>
          </a:p>
          <a:p>
            <a:pPr indent="-3175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/>
              <a:buAutoNum type="arabicPeriod"/>
            </a:pPr>
            <a:r>
              <a:rPr lang="ru-RU" sz="1400">
                <a:latin typeface="Arial"/>
                <a:ea typeface="Arial"/>
                <a:cs typeface="Arial"/>
                <a:sym typeface="Arial"/>
              </a:rPr>
              <a:t>Story cubes - абстрактные символы как опора для воображения </a:t>
            </a:r>
            <a:endParaRPr sz="1400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26" name="Shape 3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" name="Google Shape;327;g29db5204c9d_0_710"/>
          <p:cNvSpPr txBox="1"/>
          <p:nvPr>
            <p:ph type="title"/>
          </p:nvPr>
        </p:nvSpPr>
        <p:spPr>
          <a:xfrm>
            <a:off x="457200" y="4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ru-RU" sz="25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Обучение созданию рассказов</a:t>
            </a:r>
            <a:endParaRPr sz="25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8" name="Google Shape;328;g29db5204c9d_0_710"/>
          <p:cNvSpPr txBox="1"/>
          <p:nvPr>
            <p:ph idx="1" type="body"/>
          </p:nvPr>
        </p:nvSpPr>
        <p:spPr>
          <a:xfrm>
            <a:off x="457200" y="1200151"/>
            <a:ext cx="8229600" cy="3394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</a:pPr>
            <a:r>
              <a:rPr lang="ru-RU" sz="1400">
                <a:latin typeface="Arial"/>
                <a:ea typeface="Arial"/>
                <a:cs typeface="Arial"/>
                <a:sym typeface="Arial"/>
              </a:rPr>
              <a:t> </a:t>
            </a:r>
            <a:endParaRPr sz="1400"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29" name="Google Shape;329;g29db5204c9d_0_71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139525" y="725224"/>
            <a:ext cx="5727426" cy="4051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33" name="Shape 3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4" name="Google Shape;334;g29db5204c9d_0_722"/>
          <p:cNvSpPr txBox="1"/>
          <p:nvPr>
            <p:ph type="title"/>
          </p:nvPr>
        </p:nvSpPr>
        <p:spPr>
          <a:xfrm>
            <a:off x="2139525" y="40050"/>
            <a:ext cx="6501300" cy="8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960"/>
              <a:buFont typeface="Calibri"/>
              <a:buNone/>
            </a:pPr>
            <a:r>
              <a:rPr lang="ru-RU" sz="3759">
                <a:solidFill>
                  <a:schemeClr val="lt1"/>
                </a:solidFill>
              </a:rPr>
              <a:t>Расширяем словарный запас</a:t>
            </a:r>
            <a:endParaRPr sz="3759">
              <a:solidFill>
                <a:schemeClr val="lt1"/>
              </a:solidFill>
            </a:endParaRPr>
          </a:p>
        </p:txBody>
      </p:sp>
      <p:sp>
        <p:nvSpPr>
          <p:cNvPr id="335" name="Google Shape;335;g29db5204c9d_0_722"/>
          <p:cNvSpPr txBox="1"/>
          <p:nvPr>
            <p:ph idx="1" type="body"/>
          </p:nvPr>
        </p:nvSpPr>
        <p:spPr>
          <a:xfrm>
            <a:off x="457200" y="1200151"/>
            <a:ext cx="8229600" cy="3394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342900" lvl="0" marL="34290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t/>
            </a:r>
            <a:endParaRPr/>
          </a:p>
        </p:txBody>
      </p:sp>
      <p:pic>
        <p:nvPicPr>
          <p:cNvPr id="336" name="Google Shape;336;g29db5204c9d_0_72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139525" y="791450"/>
            <a:ext cx="6463549" cy="399573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40" name="Shape 3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1" name="Google Shape;341;g29db5204c9d_0_728"/>
          <p:cNvSpPr txBox="1"/>
          <p:nvPr>
            <p:ph type="title"/>
          </p:nvPr>
        </p:nvSpPr>
        <p:spPr>
          <a:xfrm>
            <a:off x="2139525" y="40050"/>
            <a:ext cx="6501300" cy="8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960"/>
              <a:buFont typeface="Calibri"/>
              <a:buNone/>
            </a:pPr>
            <a:r>
              <a:rPr lang="ru-RU" sz="3759">
                <a:solidFill>
                  <a:schemeClr val="lt1"/>
                </a:solidFill>
              </a:rPr>
              <a:t>Расширяем словарный запас</a:t>
            </a:r>
            <a:endParaRPr sz="3759">
              <a:solidFill>
                <a:schemeClr val="lt1"/>
              </a:solidFill>
            </a:endParaRPr>
          </a:p>
        </p:txBody>
      </p:sp>
      <p:sp>
        <p:nvSpPr>
          <p:cNvPr id="342" name="Google Shape;342;g29db5204c9d_0_728"/>
          <p:cNvSpPr txBox="1"/>
          <p:nvPr>
            <p:ph idx="1" type="body"/>
          </p:nvPr>
        </p:nvSpPr>
        <p:spPr>
          <a:xfrm>
            <a:off x="457200" y="1200151"/>
            <a:ext cx="8229600" cy="3394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342900" lvl="0" marL="34290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t/>
            </a:r>
            <a:endParaRPr/>
          </a:p>
        </p:txBody>
      </p:sp>
      <p:pic>
        <p:nvPicPr>
          <p:cNvPr id="343" name="Google Shape;343;g29db5204c9d_0_72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416050" y="720175"/>
            <a:ext cx="5237325" cy="40566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47" name="Shape 3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" name="Google Shape;348;g2a7fe1fab15_0_79"/>
          <p:cNvSpPr txBox="1"/>
          <p:nvPr>
            <p:ph type="title"/>
          </p:nvPr>
        </p:nvSpPr>
        <p:spPr>
          <a:xfrm>
            <a:off x="2139525" y="40050"/>
            <a:ext cx="6501300" cy="8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960"/>
              <a:buFont typeface="Calibri"/>
              <a:buNone/>
            </a:pPr>
            <a:r>
              <a:rPr lang="ru-RU" sz="3759">
                <a:solidFill>
                  <a:schemeClr val="lt1"/>
                </a:solidFill>
              </a:rPr>
              <a:t>Олимпиады</a:t>
            </a:r>
            <a:endParaRPr sz="3759">
              <a:solidFill>
                <a:schemeClr val="lt1"/>
              </a:solidFill>
            </a:endParaRPr>
          </a:p>
        </p:txBody>
      </p:sp>
      <p:sp>
        <p:nvSpPr>
          <p:cNvPr id="349" name="Google Shape;349;g2a7fe1fab15_0_79"/>
          <p:cNvSpPr txBox="1"/>
          <p:nvPr>
            <p:ph idx="1" type="body"/>
          </p:nvPr>
        </p:nvSpPr>
        <p:spPr>
          <a:xfrm>
            <a:off x="457200" y="1200151"/>
            <a:ext cx="8229600" cy="3394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342900" lvl="0" marL="34290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t/>
            </a:r>
            <a:endParaRPr/>
          </a:p>
        </p:txBody>
      </p:sp>
      <p:pic>
        <p:nvPicPr>
          <p:cNvPr id="350" name="Google Shape;350;g2a7fe1fab15_0_7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485125" y="741000"/>
            <a:ext cx="5076900" cy="4071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54" name="Shape 3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5" name="Google Shape;355;g2a7fe1fab15_0_86"/>
          <p:cNvSpPr txBox="1"/>
          <p:nvPr>
            <p:ph type="title"/>
          </p:nvPr>
        </p:nvSpPr>
        <p:spPr>
          <a:xfrm>
            <a:off x="2139525" y="40050"/>
            <a:ext cx="6501300" cy="8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960"/>
              <a:buFont typeface="Calibri"/>
              <a:buNone/>
            </a:pPr>
            <a:r>
              <a:rPr lang="ru-RU" sz="3759">
                <a:solidFill>
                  <a:schemeClr val="lt1"/>
                </a:solidFill>
              </a:rPr>
              <a:t>Олимпиады</a:t>
            </a:r>
            <a:endParaRPr sz="3759">
              <a:solidFill>
                <a:schemeClr val="lt1"/>
              </a:solidFill>
            </a:endParaRPr>
          </a:p>
        </p:txBody>
      </p:sp>
      <p:sp>
        <p:nvSpPr>
          <p:cNvPr id="356" name="Google Shape;356;g2a7fe1fab15_0_86"/>
          <p:cNvSpPr txBox="1"/>
          <p:nvPr>
            <p:ph idx="1" type="body"/>
          </p:nvPr>
        </p:nvSpPr>
        <p:spPr>
          <a:xfrm>
            <a:off x="457200" y="1200151"/>
            <a:ext cx="8229600" cy="3394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342900" lvl="0" marL="34290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t/>
            </a:r>
            <a:endParaRPr/>
          </a:p>
        </p:txBody>
      </p:sp>
      <p:pic>
        <p:nvPicPr>
          <p:cNvPr id="357" name="Google Shape;357;g2a7fe1fab15_0_8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335275" y="758803"/>
            <a:ext cx="4984200" cy="4725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61" name="Shape 3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2" name="Google Shape;362;g2a7fe1fab15_0_93"/>
          <p:cNvSpPr txBox="1"/>
          <p:nvPr>
            <p:ph type="title"/>
          </p:nvPr>
        </p:nvSpPr>
        <p:spPr>
          <a:xfrm>
            <a:off x="2139525" y="40050"/>
            <a:ext cx="6501300" cy="8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960"/>
              <a:buFont typeface="Calibri"/>
              <a:buNone/>
            </a:pPr>
            <a:r>
              <a:rPr lang="ru-RU" sz="3759">
                <a:solidFill>
                  <a:schemeClr val="lt1"/>
                </a:solidFill>
              </a:rPr>
              <a:t>Олимпиады</a:t>
            </a:r>
            <a:endParaRPr sz="3759">
              <a:solidFill>
                <a:schemeClr val="lt1"/>
              </a:solidFill>
            </a:endParaRPr>
          </a:p>
        </p:txBody>
      </p:sp>
      <p:sp>
        <p:nvSpPr>
          <p:cNvPr id="363" name="Google Shape;363;g2a7fe1fab15_0_93"/>
          <p:cNvSpPr txBox="1"/>
          <p:nvPr>
            <p:ph idx="1" type="body"/>
          </p:nvPr>
        </p:nvSpPr>
        <p:spPr>
          <a:xfrm>
            <a:off x="457200" y="1200151"/>
            <a:ext cx="8229600" cy="3394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431800" lvl="0" marL="457200" rtl="0" algn="l">
              <a:spcBef>
                <a:spcPts val="0"/>
              </a:spcBef>
              <a:spcAft>
                <a:spcPts val="0"/>
              </a:spcAft>
              <a:buSzPts val="3200"/>
              <a:buChar char="•"/>
            </a:pPr>
            <a:r>
              <a:rPr lang="ru-RU"/>
              <a:t>Write – discuss – edit.</a:t>
            </a:r>
            <a:endParaRPr/>
          </a:p>
          <a:p>
            <a:pPr indent="-431800" lvl="0" marL="457200" rtl="0" algn="l">
              <a:spcBef>
                <a:spcPts val="640"/>
              </a:spcBef>
              <a:spcAft>
                <a:spcPts val="0"/>
              </a:spcAft>
              <a:buSzPts val="3200"/>
              <a:buChar char="•"/>
            </a:pPr>
            <a:r>
              <a:rPr lang="ru-RU"/>
              <a:t>Weekly tasks</a:t>
            </a:r>
            <a:endParaRPr/>
          </a:p>
          <a:p>
            <a:pPr indent="-431800" lvl="0" marL="457200" rtl="0" algn="l">
              <a:spcBef>
                <a:spcPts val="640"/>
              </a:spcBef>
              <a:spcAft>
                <a:spcPts val="0"/>
              </a:spcAft>
              <a:buSzPts val="3200"/>
              <a:buChar char="•"/>
            </a:pPr>
            <a:r>
              <a:rPr lang="ru-RU"/>
              <a:t>Different genres / situations</a:t>
            </a:r>
            <a:endParaRPr/>
          </a:p>
          <a:p>
            <a:pPr indent="-431800" lvl="0" marL="457200" rtl="0" algn="l">
              <a:spcBef>
                <a:spcPts val="640"/>
              </a:spcBef>
              <a:spcAft>
                <a:spcPts val="0"/>
              </a:spcAft>
              <a:buSzPts val="3200"/>
              <a:buChar char="•"/>
            </a:pPr>
            <a:r>
              <a:rPr lang="ru-RU"/>
              <a:t>Use scaffolding: pictures, beginning, endings, key words, titles, brainstorming.</a:t>
            </a:r>
            <a:endParaRPr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67" name="Shape 3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" name="Google Shape;368;g2767fa0e7a2_0_36"/>
          <p:cNvSpPr txBox="1"/>
          <p:nvPr>
            <p:ph type="title"/>
          </p:nvPr>
        </p:nvSpPr>
        <p:spPr>
          <a:xfrm>
            <a:off x="1856400" y="118250"/>
            <a:ext cx="6830400" cy="611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90000"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51282"/>
              <a:buNone/>
            </a:pPr>
            <a:r>
              <a:rPr lang="ru-RU" sz="3900">
                <a:solidFill>
                  <a:schemeClr val="lt1"/>
                </a:solidFill>
              </a:rPr>
              <a:t>Где найти эти материалы</a:t>
            </a:r>
            <a:endParaRPr sz="3900">
              <a:solidFill>
                <a:schemeClr val="lt1"/>
              </a:solidFill>
            </a:endParaRPr>
          </a:p>
        </p:txBody>
      </p:sp>
      <p:sp>
        <p:nvSpPr>
          <p:cNvPr id="369" name="Google Shape;369;g2767fa0e7a2_0_36"/>
          <p:cNvSpPr txBox="1"/>
          <p:nvPr>
            <p:ph idx="1" type="body"/>
          </p:nvPr>
        </p:nvSpPr>
        <p:spPr>
          <a:xfrm>
            <a:off x="457200" y="1200151"/>
            <a:ext cx="8229600" cy="3394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92500" lnSpcReduction="10000"/>
          </a:bodyPr>
          <a:lstStyle/>
          <a:p>
            <a:pPr indent="0" lvl="0" marL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ct val="60810"/>
              <a:buNone/>
            </a:pPr>
            <a:r>
              <a:rPr lang="ru-RU" u="sng">
                <a:solidFill>
                  <a:schemeClr val="hlink"/>
                </a:solidFill>
                <a:hlinkClick r:id="rId3"/>
              </a:rPr>
              <a:t>www.englishteachers.ru/shop</a:t>
            </a:r>
            <a:r>
              <a:rPr lang="ru-RU"/>
              <a:t> - магазин издательства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ct val="60810"/>
              <a:buNone/>
            </a:pPr>
            <a:r>
              <a:rPr lang="ru-RU"/>
              <a:t>titul.online - онлайн-подписка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ct val="60810"/>
              <a:buNone/>
            </a:pPr>
            <a:r>
              <a:rPr lang="ru-RU" u="sng">
                <a:solidFill>
                  <a:schemeClr val="hlink"/>
                </a:solidFill>
                <a:hlinkClick r:id="rId4"/>
              </a:rPr>
              <a:t>https://www.ozon.ru/seller/izdatelstvo-titul-6954/knigi-16500/</a:t>
            </a:r>
            <a:r>
              <a:rPr lang="ru-RU"/>
              <a:t> 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ct val="60810"/>
              <a:buNone/>
            </a:pPr>
            <a:r>
              <a:rPr lang="ru-RU" u="sng">
                <a:solidFill>
                  <a:schemeClr val="hlink"/>
                </a:solidFill>
                <a:hlinkClick r:id="rId5"/>
              </a:rPr>
              <a:t>https://www.wildberries.ru/brands/izdatelstvo-titul</a:t>
            </a:r>
            <a:r>
              <a:rPr lang="ru-RU"/>
              <a:t> 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ct val="60810"/>
              <a:buNone/>
            </a:pPr>
            <a:r>
              <a:rPr lang="ru-RU"/>
              <a:t>в книжных магазинах 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8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g29db5204c9d_0_0"/>
          <p:cNvSpPr txBox="1"/>
          <p:nvPr>
            <p:ph type="title"/>
          </p:nvPr>
        </p:nvSpPr>
        <p:spPr>
          <a:xfrm>
            <a:off x="457200" y="4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ru-RU" sz="25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Уровни творчества</a:t>
            </a:r>
            <a:endParaRPr sz="25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0" name="Google Shape;180;g29db5204c9d_0_0"/>
          <p:cNvSpPr txBox="1"/>
          <p:nvPr>
            <p:ph idx="1" type="body"/>
          </p:nvPr>
        </p:nvSpPr>
        <p:spPr>
          <a:xfrm>
            <a:off x="457200" y="1200151"/>
            <a:ext cx="8229600" cy="3394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336550" lvl="0" marL="4572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700"/>
              <a:buFont typeface="Arial"/>
              <a:buAutoNum type="arabicPeriod"/>
            </a:pPr>
            <a:r>
              <a:rPr lang="ru-RU" sz="1700">
                <a:latin typeface="Arial"/>
                <a:ea typeface="Arial"/>
                <a:cs typeface="Arial"/>
                <a:sym typeface="Arial"/>
              </a:rPr>
              <a:t>Минимальный - пересказ текста с опорами</a:t>
            </a:r>
            <a:r>
              <a:rPr lang="ru-RU" sz="1700">
                <a:latin typeface="Arial"/>
                <a:ea typeface="Arial"/>
                <a:cs typeface="Arial"/>
                <a:sym typeface="Arial"/>
              </a:rPr>
              <a:t>;</a:t>
            </a:r>
            <a:endParaRPr sz="1700">
              <a:latin typeface="Arial"/>
              <a:ea typeface="Arial"/>
              <a:cs typeface="Arial"/>
              <a:sym typeface="Arial"/>
            </a:endParaRPr>
          </a:p>
          <a:p>
            <a:pPr indent="-336550" lvl="0" marL="4572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700"/>
              <a:buFont typeface="Arial"/>
              <a:buAutoNum type="arabicPeriod"/>
            </a:pPr>
            <a:r>
              <a:rPr lang="ru-RU" sz="1700">
                <a:latin typeface="Arial"/>
                <a:ea typeface="Arial"/>
                <a:cs typeface="Arial"/>
                <a:sym typeface="Arial"/>
              </a:rPr>
              <a:t>Вносим свои элементы - дополнение текста; </a:t>
            </a:r>
            <a:endParaRPr sz="1700">
              <a:latin typeface="Arial"/>
              <a:ea typeface="Arial"/>
              <a:cs typeface="Arial"/>
              <a:sym typeface="Arial"/>
            </a:endParaRPr>
          </a:p>
          <a:p>
            <a:pPr indent="-336550" lvl="0" marL="4572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700"/>
              <a:buFont typeface="Arial"/>
              <a:buAutoNum type="arabicPeriod"/>
            </a:pPr>
            <a:r>
              <a:rPr lang="ru-RU" sz="1700">
                <a:latin typeface="Arial"/>
                <a:ea typeface="Arial"/>
                <a:cs typeface="Arial"/>
                <a:sym typeface="Arial"/>
              </a:rPr>
              <a:t>Творчество “по мотивам” - развиваем сюжетные линии и идеи автора (fan fiction”);</a:t>
            </a:r>
            <a:endParaRPr sz="1700">
              <a:latin typeface="Arial"/>
              <a:ea typeface="Arial"/>
              <a:cs typeface="Arial"/>
              <a:sym typeface="Arial"/>
            </a:endParaRPr>
          </a:p>
          <a:p>
            <a:pPr indent="-336550" lvl="0" marL="4572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700"/>
              <a:buFont typeface="Arial"/>
              <a:buAutoNum type="arabicPeriod"/>
            </a:pPr>
            <a:r>
              <a:rPr lang="ru-RU" sz="1700">
                <a:latin typeface="Arial"/>
                <a:ea typeface="Arial"/>
                <a:cs typeface="Arial"/>
                <a:sym typeface="Arial"/>
              </a:rPr>
              <a:t>Свободное творчество в заданной ситуации и жанре.</a:t>
            </a:r>
            <a:endParaRPr sz="1700">
              <a:latin typeface="Arial"/>
              <a:ea typeface="Arial"/>
              <a:cs typeface="Arial"/>
              <a:sym typeface="Arial"/>
            </a:endParaRPr>
          </a:p>
          <a:p>
            <a:pPr indent="0" lvl="0" marL="4572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 sz="1400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73" name="Shape 3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4" name="Google Shape;374;p21"/>
          <p:cNvGrpSpPr/>
          <p:nvPr/>
        </p:nvGrpSpPr>
        <p:grpSpPr>
          <a:xfrm>
            <a:off x="3143240" y="4000510"/>
            <a:ext cx="2571768" cy="542095"/>
            <a:chOff x="3071802" y="4000510"/>
            <a:chExt cx="2715540" cy="572400"/>
          </a:xfrm>
        </p:grpSpPr>
        <p:pic>
          <p:nvPicPr>
            <p:cNvPr descr="Group 39883(1).png" id="375" name="Google Shape;375;p21">
              <a:hlinkClick r:id="rId3"/>
            </p:cNvPr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3071802" y="4000510"/>
              <a:ext cx="571504" cy="57150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Group 39887.png" id="376" name="Google Shape;376;p21">
              <a:hlinkClick r:id="rId5"/>
            </p:cNvPr>
            <p:cNvPicPr preferRelativeResize="0"/>
            <p:nvPr/>
          </p:nvPicPr>
          <p:blipFill rotWithShape="1">
            <a:blip r:embed="rId6">
              <a:alphaModFix/>
            </a:blip>
            <a:srcRect b="0" l="0" r="0" t="0"/>
            <a:stretch/>
          </p:blipFill>
          <p:spPr>
            <a:xfrm>
              <a:off x="5214942" y="4000510"/>
              <a:ext cx="572400" cy="5724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Group 39886.png" id="377" name="Google Shape;377;p21">
              <a:hlinkClick r:id="rId7"/>
            </p:cNvPr>
            <p:cNvPicPr preferRelativeResize="0"/>
            <p:nvPr/>
          </p:nvPicPr>
          <p:blipFill rotWithShape="1">
            <a:blip r:embed="rId8">
              <a:alphaModFix/>
            </a:blip>
            <a:srcRect b="0" l="0" r="0" t="0"/>
            <a:stretch/>
          </p:blipFill>
          <p:spPr>
            <a:xfrm>
              <a:off x="4500562" y="4000510"/>
              <a:ext cx="572400" cy="5724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Group 39890.png" id="378" name="Google Shape;378;p21">
              <a:hlinkClick r:id="rId9"/>
            </p:cNvPr>
            <p:cNvPicPr preferRelativeResize="0"/>
            <p:nvPr/>
          </p:nvPicPr>
          <p:blipFill rotWithShape="1">
            <a:blip r:embed="rId10">
              <a:alphaModFix/>
            </a:blip>
            <a:srcRect b="0" l="0" r="0" t="0"/>
            <a:stretch/>
          </p:blipFill>
          <p:spPr>
            <a:xfrm>
              <a:off x="3786182" y="4000510"/>
              <a:ext cx="572400" cy="57240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379" name="Google Shape;379;p21"/>
          <p:cNvSpPr/>
          <p:nvPr/>
        </p:nvSpPr>
        <p:spPr>
          <a:xfrm>
            <a:off x="3050055" y="3248707"/>
            <a:ext cx="2704266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ru-RU" sz="1800" u="none" cap="none" strike="noStrike">
                <a:solidFill>
                  <a:srgbClr val="CE4A1F"/>
                </a:solidFill>
                <a:latin typeface="Roboto Black"/>
                <a:ea typeface="Roboto Black"/>
                <a:cs typeface="Roboto Black"/>
                <a:sym typeface="Roboto Black"/>
              </a:rPr>
              <a:t>Наши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ru-RU" sz="1800" u="none" cap="none" strike="noStrike">
                <a:solidFill>
                  <a:srgbClr val="CE4A1F"/>
                </a:solidFill>
                <a:latin typeface="Roboto Black"/>
                <a:ea typeface="Roboto Black"/>
                <a:cs typeface="Roboto Black"/>
                <a:sym typeface="Roboto Black"/>
              </a:rPr>
              <a:t>социальные сети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380" name="Google Shape;380;p21"/>
          <p:cNvGrpSpPr/>
          <p:nvPr/>
        </p:nvGrpSpPr>
        <p:grpSpPr>
          <a:xfrm>
            <a:off x="785786" y="1500180"/>
            <a:ext cx="7572428" cy="1416787"/>
            <a:chOff x="785786" y="1500180"/>
            <a:chExt cx="7572428" cy="1416787"/>
          </a:xfrm>
        </p:grpSpPr>
        <p:grpSp>
          <p:nvGrpSpPr>
            <p:cNvPr id="381" name="Google Shape;381;p21"/>
            <p:cNvGrpSpPr/>
            <p:nvPr/>
          </p:nvGrpSpPr>
          <p:grpSpPr>
            <a:xfrm>
              <a:off x="785786" y="1500180"/>
              <a:ext cx="7572428" cy="500066"/>
              <a:chOff x="714348" y="1214428"/>
              <a:chExt cx="7572428" cy="500066"/>
            </a:xfrm>
          </p:grpSpPr>
          <p:pic>
            <p:nvPicPr>
              <p:cNvPr descr="логошвц 1.png" id="382" name="Google Shape;382;p21">
                <a:hlinkClick r:id="rId11"/>
              </p:cNvPr>
              <p:cNvPicPr preferRelativeResize="0"/>
              <p:nvPr/>
            </p:nvPicPr>
            <p:blipFill rotWithShape="1">
              <a:blip r:embed="rId12">
                <a:alphaModFix/>
              </a:blip>
              <a:srcRect b="0" l="0" r="0" t="0"/>
              <a:stretch/>
            </p:blipFill>
            <p:spPr>
              <a:xfrm>
                <a:off x="6107789" y="1214428"/>
                <a:ext cx="2178987" cy="486000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descr="Group.png" id="383" name="Google Shape;383;p21">
                <a:hlinkClick r:id="rId13"/>
              </p:cNvPr>
              <p:cNvPicPr preferRelativeResize="0"/>
              <p:nvPr/>
            </p:nvPicPr>
            <p:blipFill rotWithShape="1">
              <a:blip r:embed="rId14">
                <a:alphaModFix/>
              </a:blip>
              <a:srcRect b="0" l="0" r="0" t="0"/>
              <a:stretch/>
            </p:blipFill>
            <p:spPr>
              <a:xfrm>
                <a:off x="3357554" y="1229477"/>
                <a:ext cx="2178000" cy="485017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descr="logo1вебинары 1.png" id="384" name="Google Shape;384;p21">
                <a:hlinkClick r:id="rId15"/>
              </p:cNvPr>
              <p:cNvPicPr preferRelativeResize="0"/>
              <p:nvPr/>
            </p:nvPicPr>
            <p:blipFill rotWithShape="1">
              <a:blip r:embed="rId16">
                <a:alphaModFix/>
              </a:blip>
              <a:srcRect b="0" l="0" r="0" t="0"/>
              <a:stretch/>
            </p:blipFill>
            <p:spPr>
              <a:xfrm>
                <a:off x="714348" y="1214428"/>
                <a:ext cx="2178000" cy="487545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385" name="Google Shape;385;p21"/>
            <p:cNvGrpSpPr/>
            <p:nvPr/>
          </p:nvGrpSpPr>
          <p:grpSpPr>
            <a:xfrm>
              <a:off x="2125678" y="2428874"/>
              <a:ext cx="4892644" cy="488093"/>
              <a:chOff x="2214546" y="2214560"/>
              <a:chExt cx="4892644" cy="488093"/>
            </a:xfrm>
          </p:grpSpPr>
          <p:pic>
            <p:nvPicPr>
              <p:cNvPr descr="logo 3.png" id="386" name="Google Shape;386;p21">
                <a:hlinkClick r:id="rId17"/>
              </p:cNvPr>
              <p:cNvPicPr preferRelativeResize="0"/>
              <p:nvPr/>
            </p:nvPicPr>
            <p:blipFill rotWithShape="1">
              <a:blip r:embed="rId18">
                <a:alphaModFix/>
              </a:blip>
              <a:srcRect b="0" l="0" r="0" t="0"/>
              <a:stretch/>
            </p:blipFill>
            <p:spPr>
              <a:xfrm>
                <a:off x="4929190" y="2214560"/>
                <a:ext cx="2178000" cy="488093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descr="logo 2.png" id="387" name="Google Shape;387;p21">
                <a:hlinkClick r:id="rId19"/>
              </p:cNvPr>
              <p:cNvPicPr preferRelativeResize="0"/>
              <p:nvPr/>
            </p:nvPicPr>
            <p:blipFill rotWithShape="1">
              <a:blip r:embed="rId20">
                <a:alphaModFix/>
              </a:blip>
              <a:srcRect b="0" l="0" r="0" t="0"/>
              <a:stretch/>
            </p:blipFill>
            <p:spPr>
              <a:xfrm>
                <a:off x="2214546" y="2214560"/>
                <a:ext cx="2178000" cy="487063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</p:grpSp>
      <p:sp>
        <p:nvSpPr>
          <p:cNvPr id="388" name="Google Shape;388;p21"/>
          <p:cNvSpPr txBox="1"/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4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g2a7fe1fab15_0_0"/>
          <p:cNvSpPr txBox="1"/>
          <p:nvPr>
            <p:ph type="title"/>
          </p:nvPr>
        </p:nvSpPr>
        <p:spPr>
          <a:xfrm>
            <a:off x="457200" y="4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ru-RU" sz="25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Пересказ с опорой</a:t>
            </a:r>
            <a:endParaRPr sz="25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6" name="Google Shape;186;g2a7fe1fab15_0_0"/>
          <p:cNvSpPr txBox="1"/>
          <p:nvPr>
            <p:ph idx="1" type="body"/>
          </p:nvPr>
        </p:nvSpPr>
        <p:spPr>
          <a:xfrm>
            <a:off x="457200" y="1200151"/>
            <a:ext cx="8229600" cy="3394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336550" lvl="0" marL="4572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700"/>
              <a:buFont typeface="Arial"/>
              <a:buAutoNum type="arabicPeriod"/>
            </a:pPr>
            <a:r>
              <a:rPr lang="ru-RU" sz="1700">
                <a:latin typeface="Arial"/>
                <a:ea typeface="Arial"/>
                <a:cs typeface="Arial"/>
                <a:sym typeface="Arial"/>
              </a:rPr>
              <a:t>Тренировка памяти</a:t>
            </a:r>
            <a:endParaRPr sz="1700">
              <a:latin typeface="Arial"/>
              <a:ea typeface="Arial"/>
              <a:cs typeface="Arial"/>
              <a:sym typeface="Arial"/>
            </a:endParaRPr>
          </a:p>
          <a:p>
            <a:pPr indent="-336550" lvl="0" marL="4572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700"/>
              <a:buFont typeface="Arial"/>
              <a:buAutoNum type="arabicPeriod"/>
            </a:pPr>
            <a:r>
              <a:rPr lang="ru-RU" sz="1700">
                <a:latin typeface="Arial"/>
                <a:ea typeface="Arial"/>
                <a:cs typeface="Arial"/>
                <a:sym typeface="Arial"/>
              </a:rPr>
              <a:t>Тренировка умения перефразировать</a:t>
            </a:r>
            <a:endParaRPr sz="1700">
              <a:latin typeface="Arial"/>
              <a:ea typeface="Arial"/>
              <a:cs typeface="Arial"/>
              <a:sym typeface="Arial"/>
            </a:endParaRPr>
          </a:p>
          <a:p>
            <a:pPr indent="-336550" lvl="0" marL="4572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700"/>
              <a:buFont typeface="Arial"/>
              <a:buAutoNum type="arabicPeriod"/>
            </a:pPr>
            <a:r>
              <a:rPr lang="ru-RU" sz="1700">
                <a:latin typeface="Arial"/>
                <a:ea typeface="Arial"/>
                <a:cs typeface="Arial"/>
                <a:sym typeface="Arial"/>
              </a:rPr>
              <a:t>Тренировка в передаче оттенков смысла</a:t>
            </a:r>
            <a:endParaRPr sz="1700">
              <a:latin typeface="Arial"/>
              <a:ea typeface="Arial"/>
              <a:cs typeface="Arial"/>
              <a:sym typeface="Arial"/>
            </a:endParaRPr>
          </a:p>
          <a:p>
            <a:pPr indent="-336550" lvl="0" marL="4572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700"/>
              <a:buFont typeface="Arial"/>
              <a:buAutoNum type="arabicPeriod"/>
            </a:pPr>
            <a:r>
              <a:rPr lang="ru-RU" sz="1700">
                <a:latin typeface="Arial"/>
                <a:ea typeface="Arial"/>
                <a:cs typeface="Arial"/>
                <a:sym typeface="Arial"/>
              </a:rPr>
              <a:t>Задача - создать рассказ, приближенные к оригиналу, но не на основе заучивания, а именно рассказа</a:t>
            </a:r>
            <a:endParaRPr sz="1700">
              <a:latin typeface="Arial"/>
              <a:ea typeface="Arial"/>
              <a:cs typeface="Arial"/>
              <a:sym typeface="Arial"/>
            </a:endParaRPr>
          </a:p>
          <a:p>
            <a:pPr indent="0" lvl="0" marL="4572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 sz="1400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0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g29db5204c9d_0_288"/>
          <p:cNvSpPr txBox="1"/>
          <p:nvPr>
            <p:ph type="title"/>
          </p:nvPr>
        </p:nvSpPr>
        <p:spPr>
          <a:xfrm>
            <a:off x="2111875" y="205975"/>
            <a:ext cx="6852600" cy="579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alibri"/>
              <a:buNone/>
            </a:pPr>
            <a:r>
              <a:rPr lang="ru-RU" sz="3600">
                <a:solidFill>
                  <a:schemeClr val="lt1"/>
                </a:solidFill>
              </a:rPr>
              <a:t>Серия книг для начальной школы</a:t>
            </a:r>
            <a:endParaRPr>
              <a:solidFill>
                <a:schemeClr val="lt1"/>
              </a:solidFill>
            </a:endParaRPr>
          </a:p>
        </p:txBody>
      </p:sp>
      <p:pic>
        <p:nvPicPr>
          <p:cNvPr id="192" name="Google Shape;192;g29db5204c9d_0_288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79492" y="1473530"/>
            <a:ext cx="1810800" cy="24897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Изображение выглядит как текст, транспорт, фургон&#10;&#10;Автоматически созданное описание" id="193" name="Google Shape;193;g29db5204c9d_0_28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325362" y="1423262"/>
            <a:ext cx="1911575" cy="259022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Изображение выглядит как карта&#10;&#10;Автоматически созданное описание" id="194" name="Google Shape;194;g29db5204c9d_0_288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571995" y="1473530"/>
            <a:ext cx="1911579" cy="2630812"/>
          </a:xfrm>
          <a:prstGeom prst="rect">
            <a:avLst/>
          </a:prstGeom>
          <a:noFill/>
          <a:ln>
            <a:noFill/>
          </a:ln>
        </p:spPr>
      </p:pic>
      <p:pic>
        <p:nvPicPr>
          <p:cNvPr id="195" name="Google Shape;195;g29db5204c9d_0_288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6864775" y="1482575"/>
            <a:ext cx="1911575" cy="261271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9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g29db5204c9d_0_378"/>
          <p:cNvSpPr txBox="1"/>
          <p:nvPr>
            <p:ph type="title"/>
          </p:nvPr>
        </p:nvSpPr>
        <p:spPr>
          <a:xfrm>
            <a:off x="457200" y="205979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t/>
            </a:r>
            <a:endParaRPr/>
          </a:p>
        </p:txBody>
      </p:sp>
      <p:pic>
        <p:nvPicPr>
          <p:cNvPr id="201" name="Google Shape;201;g29db5204c9d_0_378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57200" y="1301241"/>
            <a:ext cx="4038600" cy="3192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2" name="Google Shape;202;g29db5204c9d_0_378"/>
          <p:cNvPicPr preferRelativeResize="0"/>
          <p:nvPr>
            <p:ph idx="2" type="body"/>
          </p:nvPr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366336" y="1200150"/>
            <a:ext cx="2602200" cy="3394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6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g29db5204c9d_0_384"/>
          <p:cNvSpPr txBox="1"/>
          <p:nvPr>
            <p:ph type="title"/>
          </p:nvPr>
        </p:nvSpPr>
        <p:spPr>
          <a:xfrm>
            <a:off x="457200" y="205979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t/>
            </a:r>
            <a:endParaRPr/>
          </a:p>
        </p:txBody>
      </p:sp>
      <p:pic>
        <p:nvPicPr>
          <p:cNvPr id="208" name="Google Shape;208;g29db5204c9d_0_384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24983" y="555526"/>
            <a:ext cx="3177900" cy="4248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9" name="Google Shape;209;g29db5204c9d_0_384"/>
          <p:cNvPicPr preferRelativeResize="0"/>
          <p:nvPr>
            <p:ph idx="2" type="body"/>
          </p:nvPr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241243" y="544075"/>
            <a:ext cx="3177900" cy="4269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3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g29db5204c9d_0_390"/>
          <p:cNvSpPr txBox="1"/>
          <p:nvPr>
            <p:ph type="title"/>
          </p:nvPr>
        </p:nvSpPr>
        <p:spPr>
          <a:xfrm>
            <a:off x="457200" y="205979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t/>
            </a:r>
            <a:endParaRPr/>
          </a:p>
        </p:txBody>
      </p:sp>
      <p:pic>
        <p:nvPicPr>
          <p:cNvPr id="215" name="Google Shape;215;g29db5204c9d_0_390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48778" y="483518"/>
            <a:ext cx="3112800" cy="4110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16" name="Google Shape;216;g29db5204c9d_0_390"/>
          <p:cNvPicPr preferRelativeResize="0"/>
          <p:nvPr>
            <p:ph idx="2" type="body"/>
          </p:nvPr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613406" y="771551"/>
            <a:ext cx="3693900" cy="3822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0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g2a7fe1fab15_0_5"/>
          <p:cNvSpPr txBox="1"/>
          <p:nvPr>
            <p:ph type="title"/>
          </p:nvPr>
        </p:nvSpPr>
        <p:spPr>
          <a:xfrm>
            <a:off x="457200" y="205977"/>
            <a:ext cx="8229600" cy="530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 fontScale="90000"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</a:pPr>
            <a:r>
              <a:rPr lang="ru-RU">
                <a:solidFill>
                  <a:schemeClr val="lt1"/>
                </a:solidFill>
              </a:rPr>
              <a:t>Easy Stories - 3</a:t>
            </a:r>
            <a:endParaRPr>
              <a:solidFill>
                <a:schemeClr val="lt1"/>
              </a:solidFill>
            </a:endParaRPr>
          </a:p>
        </p:txBody>
      </p:sp>
      <p:pic>
        <p:nvPicPr>
          <p:cNvPr id="222" name="Google Shape;222;g2a7fe1fab15_0_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982950" y="736377"/>
            <a:ext cx="6079852" cy="410232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Тема Office">
  <a:themeElements>
    <a:clrScheme name="Стандартная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Тема Office">
  <a:themeElements>
    <a:clrScheme name="Стандартная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Ирина Хитрова</dc:creator>
</cp:coreProperties>
</file>