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61" r:id="rId6"/>
    <p:sldId id="268" r:id="rId7"/>
    <p:sldId id="288" r:id="rId8"/>
    <p:sldId id="269" r:id="rId9"/>
    <p:sldId id="263" r:id="rId10"/>
    <p:sldId id="287" r:id="rId11"/>
    <p:sldId id="270" r:id="rId12"/>
    <p:sldId id="276" r:id="rId13"/>
    <p:sldId id="277" r:id="rId14"/>
    <p:sldId id="264" r:id="rId15"/>
    <p:sldId id="266" r:id="rId16"/>
    <p:sldId id="272" r:id="rId17"/>
    <p:sldId id="271" r:id="rId18"/>
    <p:sldId id="285" r:id="rId19"/>
    <p:sldId id="278" r:id="rId20"/>
    <p:sldId id="260" r:id="rId21"/>
    <p:sldId id="289" r:id="rId22"/>
    <p:sldId id="275" r:id="rId23"/>
    <p:sldId id="290" r:id="rId24"/>
    <p:sldId id="291" r:id="rId25"/>
    <p:sldId id="259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8"/>
  </p:normalViewPr>
  <p:slideViewPr>
    <p:cSldViewPr>
      <p:cViewPr>
        <p:scale>
          <a:sx n="95" d="100"/>
          <a:sy n="95" d="100"/>
        </p:scale>
        <p:origin x="-2094" y="-9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38.emf"/><Relationship Id="rId18" Type="http://schemas.openxmlformats.org/officeDocument/2006/relationships/image" Target="../media/image41.png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40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36.emf"/><Relationship Id="rId14" Type="http://schemas.openxmlformats.org/officeDocument/2006/relationships/hyperlink" Target="https://vk.com/digital.septemb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1.png"/><Relationship Id="rId17" Type="http://schemas.microsoft.com/office/2007/relationships/hdphoto" Target="../media/hdphoto9.wdp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5.wdp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6" b="7193"/>
          <a:stretch/>
        </p:blipFill>
        <p:spPr>
          <a:xfrm>
            <a:off x="395536" y="843558"/>
            <a:ext cx="2255693" cy="3782792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415068" y="627534"/>
            <a:ext cx="6492771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200" b="1" dirty="0" smtClean="0">
                <a:solidFill>
                  <a:srgbClr val="001642"/>
                </a:solidFill>
              </a:rPr>
              <a:t>КАК ПРЕПОДАВАТЬ ДЕТСКУЮ ЖУРНАЛИСТИКУ?</a:t>
            </a:r>
            <a:endParaRPr lang="ru-RU" sz="5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-15094" y="627534"/>
            <a:ext cx="9155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КАК ПОДГОТОВИТЬ МАТЕРИАЛ ДЛЯ ЗАНЯТИЙ?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47485"/>
            <a:ext cx="9155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СБОР, ОБРАБОТКА И РАСПРОСТРАНЕНИЕ ИНФОРМАЦИИ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499325"/>
            <a:ext cx="2489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ВОЗРАСТ?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3104D-878A-42ED-A817-35C6E9EEE1B8}"/>
              </a:ext>
            </a:extLst>
          </p:cNvPr>
          <p:cNvSpPr txBox="1"/>
          <p:nvPr/>
        </p:nvSpPr>
        <p:spPr>
          <a:xfrm>
            <a:off x="251520" y="1203598"/>
            <a:ext cx="979648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Важные правила: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Разрабатывайте яркие, познавательные и динамичные занятия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Кружок дополнительного образования – не школьный урок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Каждый ребёнок индивидуален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Нет идеальных взрослых = нет идеальных детей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Личным примером  и опытом прививайте любовь к предмету.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Заинтересовывайте и вовлекайте в процесс.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Готовьте к занятиям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Русский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язык, как дополнение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творческой составляющей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4EEE6F-B00C-42D6-BCD8-7C04C918DAFB}"/>
              </a:ext>
            </a:extLst>
          </p:cNvPr>
          <p:cNvSpPr txBox="1"/>
          <p:nvPr/>
        </p:nvSpPr>
        <p:spPr>
          <a:xfrm>
            <a:off x="251520" y="62753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ЖУРНАЛИСТИКЕ НЕЛЬЗЯ НАУЧИТЬ ЗА НЕСКОЛЬКО ЗАНЯТИЙ!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ЖУРНАЛИСТИКА – СТИЛЬ ЖИЗНИ!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3" y="1347614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Текстовая адаптация материалов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Облегчение терминов и понятий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Методическая подготовка уроков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Практика разработки уроков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Формирование дружеской атмосферы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2" t="14810" r="29762" b="18148"/>
          <a:stretch/>
        </p:blipFill>
        <p:spPr bwMode="auto">
          <a:xfrm>
            <a:off x="269823" y="1347614"/>
            <a:ext cx="3195915" cy="30608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1" t="16745" r="30947" b="25319"/>
          <a:stretch/>
        </p:blipFill>
        <p:spPr bwMode="auto">
          <a:xfrm>
            <a:off x="3563888" y="3118648"/>
            <a:ext cx="1708591" cy="14302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1724" y="627534"/>
            <a:ext cx="8688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КАК ПОДОБРАТЬСЯ К ЖУРНАЛИСТИКЕ?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626928"/>
            <a:ext cx="37098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Удобен и понятен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Содержит краткие формулировки и объяснение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Содержит тексты и визуальные образы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Концентрирует внимание на ключевой информации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Мотивирует к получению знаний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t="16440" r="86268" b="12459"/>
          <a:stretch/>
        </p:blipFill>
        <p:spPr bwMode="auto">
          <a:xfrm>
            <a:off x="298567" y="483518"/>
            <a:ext cx="1325141" cy="43204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1" t="13288" r="9840" b="6220"/>
          <a:stretch/>
        </p:blipFill>
        <p:spPr bwMode="auto">
          <a:xfrm rot="202081">
            <a:off x="1944023" y="720088"/>
            <a:ext cx="3225162" cy="182715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t="9674" r="11060" b="7197"/>
          <a:stretch/>
        </p:blipFill>
        <p:spPr bwMode="auto">
          <a:xfrm rot="21264839">
            <a:off x="1849190" y="2761269"/>
            <a:ext cx="3005699" cy="178022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3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378892"/>
            <a:ext cx="8762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КРУЖОК ДОПОЛНИТЕЛЬНОГО ОБРАЗОВАНИЯ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- это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прежде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всего,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коммуникация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детей!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387" y="782001"/>
            <a:ext cx="3516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ДЕТСКАЯ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журналистика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782001"/>
            <a:ext cx="3516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ИГРОВАЯ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журналистика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6311" y="782001"/>
            <a:ext cx="1011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337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832" y="1131590"/>
            <a:ext cx="8407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ЖУРНАЛИСТ = ИДЕАЛЬНО ПИШУЩИЙ ЧЕЛОВЕК!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572000" y="1347614"/>
            <a:ext cx="348544" cy="430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7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51665"/>
            <a:ext cx="7277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 все дети любят писать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  все могут фантазировать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 интересно писать на заданную тему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 успевают по времени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Мешает школьный опыт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506" y="2905965"/>
            <a:ext cx="4576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КАК ДОСТИЧЬ РЕЗУЛЬТАТА?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ПРАКТИКА И ОПЫТ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ОСОЗНАНИЕ И ПРИНЯТИЕ СЕБЯ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РАЗВИТИЕ ПРИРОДНОГО ПОТЕНЦИАЛА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РАЗВИТИЕ ЛИЧНОГО ПОТЕНЦИАЛА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ИГРОВАЯ И РЕЧЕВАЯ ПРАКТИКИ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505" y="609769"/>
            <a:ext cx="8493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ЗАИНТЕРЕСОВАННОСТЬ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09686" y="2549119"/>
            <a:ext cx="328474" cy="36728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ина\Downloads\pngtree-characters-boy-and-girl-with-syndrome-down-vector-png-image_18084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t="8066" r="14012" b="3652"/>
          <a:stretch/>
        </p:blipFill>
        <p:spPr bwMode="auto">
          <a:xfrm>
            <a:off x="3347864" y="2283718"/>
            <a:ext cx="1896260" cy="23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4EEE6F-B00C-42D6-BCD8-7C04C918DAFB}"/>
              </a:ext>
            </a:extLst>
          </p:cNvPr>
          <p:cNvSpPr txBox="1"/>
          <p:nvPr/>
        </p:nvSpPr>
        <p:spPr>
          <a:xfrm>
            <a:off x="179512" y="557689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ИГРА «ДАВАЙТЕ ЗНАКОМИТЬСЯ».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Старт первого занятия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1080909"/>
            <a:ext cx="5212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Делим детей на пары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(желательно, чтобы дети не были знакомы друг с другом)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Создаём атмосферу раскрепощения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86823"/>
            <a:ext cx="33123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ЗАДАЧА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каждый участник по очереди за одну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минуту (по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сигналу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учителя),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должен рассказать 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себе.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Задача второго участника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– запомнить максимально большее количество информации.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Если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рассказчик замкнулся, то задача второго участника задавать наводящие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29337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3528" y="1203598"/>
            <a:ext cx="85475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ЗНАКОМСТВО С ДЕТЬМИ. </a:t>
            </a:r>
          </a:p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ТЕСТИРУЕМ – Что такое журналистика?!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47149"/>
            <a:ext cx="61600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Изучение участников группы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Отсутствие длинных и скучных лекций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Больше игровых и творческих занятий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Тщательное планирование занятия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Отсутствие индивидуальных оценок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1" y="3291830"/>
            <a:ext cx="569058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- Кто помнит,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</a:rPr>
              <a:t>что было задано?</a:t>
            </a:r>
          </a:p>
          <a:p>
            <a:pPr lvl="0"/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- А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</a:rPr>
              <a:t>что такое журналистика?</a:t>
            </a:r>
          </a:p>
          <a:p>
            <a:pPr lvl="0"/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- Что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</a:rPr>
              <a:t>такое репортаж?</a:t>
            </a:r>
          </a:p>
          <a:p>
            <a:pPr lvl="0"/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- Какие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</a:rPr>
              <a:t>пять основных факторов создания интервью?</a:t>
            </a:r>
          </a:p>
          <a:p>
            <a:pPr lvl="0"/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- Без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</a:rPr>
              <a:t>чего не может быть репортаж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1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78365"/>
            <a:ext cx="553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 чего начать занятие?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 descr="C:\Users\Марина\Downloads\office-people-listening-to-boring-presentation-of-manager-team-of-cartoon-characters-at-tiresome-lecture-flat-vector-illustration-business-meeting-or-training-concept-for-banner-or-landing-web-page_527337-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608" y="1131590"/>
            <a:ext cx="2495496" cy="166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480637"/>
            <a:ext cx="8585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ФОРМАТ ЗАНЯТИЙ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17231" y="69954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79644"/>
            <a:ext cx="8309906" cy="97938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5173" y="769847"/>
            <a:ext cx="773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КТО ВЫ И КАКАЯ У ВАС ЭКСПЕРТНОСТЬ?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4497" y="2071613"/>
            <a:ext cx="3695495" cy="8477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45173" y="2162197"/>
            <a:ext cx="3338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Педагог по русскому языку и литературе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8104" y="2084351"/>
            <a:ext cx="3058535" cy="8477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12160" y="2185047"/>
            <a:ext cx="226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Педагог другого профиля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298047" y="1432618"/>
            <a:ext cx="545761" cy="729579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872754" y="1432618"/>
            <a:ext cx="545761" cy="729579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9941" y="134110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4604" y="572818"/>
            <a:ext cx="5770485" cy="4814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170" y="592558"/>
            <a:ext cx="542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ПЕРВИЧНЫЕ ЖАНРОВЫЕ УМЕНИЯ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6727" y="1528121"/>
            <a:ext cx="2498734" cy="13966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12522" y="1601337"/>
            <a:ext cx="2227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создания собственных текстов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0579" y="1567257"/>
            <a:ext cx="3008050" cy="29887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687" y="1700834"/>
            <a:ext cx="273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творческого вымысла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(развитие творческого мышления, воображения, фантазии, воспитания любознательности, формирование наблюдательности)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48483" y="1528121"/>
            <a:ext cx="3008050" cy="13966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82963" y="1570906"/>
            <a:ext cx="273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анализировать явления и проявлять инициативу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340657" y="1172001"/>
            <a:ext cx="144923" cy="2246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740199" y="1154086"/>
            <a:ext cx="352081" cy="2426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584649" y="1154086"/>
            <a:ext cx="2" cy="2426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9941" y="134110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9255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ЗАДАНИЯ НА ИЗУЧЕНИЯ ЖАНРОВ ЖУРНАЛИСТИКИ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103743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Репортаж по сказке/литературным произведением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Репортаж по известной картине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Занятие – пресс-конференция (как правильно задавать вопросы)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Учимся работать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 информацией –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авторский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24351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503444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Практика по написанию текстов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Фиксация мыслей и впечатлений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Анализ жизненных ситуация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Развитие фантазии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Тренировка памяти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Развитие речевых умений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Развитие искусства презентации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Коммуникационный эффект</a:t>
            </a:r>
          </a:p>
        </p:txBody>
      </p:sp>
      <p:pic>
        <p:nvPicPr>
          <p:cNvPr id="5" name="Picture 2" descr="C:\Users\Марина\Downloads\Без имени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6"/>
          <a:stretch/>
        </p:blipFill>
        <p:spPr bwMode="auto">
          <a:xfrm rot="669812">
            <a:off x="6441603" y="871616"/>
            <a:ext cx="2326962" cy="16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Марина\Downloads\зхъ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51" y="1250078"/>
            <a:ext cx="1831117" cy="150617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1724" y="480637"/>
            <a:ext cx="6383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ДНЕВНИК ЖУРНАЛИСТА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4208" y="157815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MyQuiz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</a:rPr>
              <a:t>Kahoot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555526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ИГРА И ТЕСТЫ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19842" r="20312" b="21234"/>
          <a:stretch/>
        </p:blipFill>
        <p:spPr bwMode="auto">
          <a:xfrm>
            <a:off x="251520" y="699542"/>
            <a:ext cx="3291888" cy="273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8" t="19046" r="22142" b="19209"/>
          <a:stretch/>
        </p:blipFill>
        <p:spPr bwMode="auto">
          <a:xfrm>
            <a:off x="2411760" y="2065490"/>
            <a:ext cx="2572378" cy="245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7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72200" y="555526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КНИГИ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AutoShape 2" descr="Книга: &quot;Пиши и говори! Сторителлинг как инструмент для счастья и бизнеса&quot; -  Татьяна Кузнецова. Купить книгу, читать рецензии | ISBN 978-5-17-118582-4 |  Лабиринт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Марина\Downloads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16823"/>
            <a:ext cx="1039719" cy="161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Downloads\cover1__w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03" y="716823"/>
            <a:ext cx="1022457" cy="161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на\Downloads\60789560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 b="3837"/>
          <a:stretch/>
        </p:blipFill>
        <p:spPr bwMode="auto">
          <a:xfrm>
            <a:off x="3822646" y="2625830"/>
            <a:ext cx="1161779" cy="136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рина\Downloads\images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30" y="2625830"/>
            <a:ext cx="1059400" cy="137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арина\Downloads\65100627-nina-zvereva-taym-menedzhment-kak-vse-uspet-651006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74" y="2647264"/>
            <a:ext cx="1065204" cy="135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Марина\Downloads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8" y="2663041"/>
            <a:ext cx="1092018" cy="133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Марина\Downloads\Без названия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82" y="699542"/>
            <a:ext cx="1161443" cy="163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Марина\Downloads\32f33a5cccda478e0481cf78fe157c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8" y="699542"/>
            <a:ext cx="1114826" cy="158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4578" y="1250392"/>
            <a:ext cx="6889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Личной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экспертностью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педагога.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Активностью и позитивным образом.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Новым форматом занятий – «не как в школе».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Впечатлениями, эмоциями, знаниями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C:\Users\Марина\Downloads\teacher_PNG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08653"/>
            <a:ext cx="2232248" cy="299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1724" y="480637"/>
            <a:ext cx="8832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КАК ЗАИНТЕРЕСОВАТЬ?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864" y="1065412"/>
            <a:ext cx="50082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Практический опыт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Коммуникация, отличающая его от педагогов школы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Близкий и понятный детям подход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Максимальное количество жизненных примеров и историй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Мотивация – проявить себя, достичь новых высот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Не замыленное видение учебного процесса</a:t>
            </a:r>
          </a:p>
        </p:txBody>
      </p:sp>
      <p:pic>
        <p:nvPicPr>
          <p:cNvPr id="5" name="Picture 2" descr="C:\Users\Марина\Downloads\man-146089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07020"/>
            <a:ext cx="1508840" cy="18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1724" y="480637"/>
            <a:ext cx="847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ПОЧЕМУ ЧЕЛОВЕК С УЛИЦЫ ИНТЕРЕСЕН?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47614"/>
            <a:ext cx="72778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Формат  - «не как в школе»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Позитивные и нескучные занятия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Приближение ребёнка к профессии журналиста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Новые знания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Новая ступень развития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Создание дружеской и комфортной 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атмосферы для занятия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C:\Users\Марина\Downloads\teacher_PNG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332" y="617139"/>
            <a:ext cx="2126148" cy="29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7" y="617139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ПЕДАГОГИЧЕСКИЙ ПОДХОД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756" y="1692843"/>
            <a:ext cx="217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D4545"/>
                </a:solidFill>
              </a:rPr>
              <a:t>Быть успешным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135" y="3579862"/>
            <a:ext cx="196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Верить в себя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4288" y="1566188"/>
            <a:ext cx="193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Любить говорить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0704" y="2030910"/>
            <a:ext cx="168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Не стесняться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5869" y="4142983"/>
            <a:ext cx="355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Общаться со сверстниками и взрослыми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7" b="100000" l="11364" r="95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596" y="2500682"/>
            <a:ext cx="1676206" cy="1101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7" b="100000" l="3467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6" y="612372"/>
            <a:ext cx="1198570" cy="1025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8" b="100000" l="3773" r="97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03" y="2885782"/>
            <a:ext cx="1679833" cy="1259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09" b="100000" l="10000" r="9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19" y="959123"/>
            <a:ext cx="1430865" cy="1073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28" b="100000" l="3696" r="95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6868" y="542479"/>
            <a:ext cx="1299563" cy="10055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174" r="95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60" y="2030910"/>
            <a:ext cx="1252726" cy="9395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29" b="99420" l="3261" r="971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56" y="797755"/>
            <a:ext cx="1460152" cy="10951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70" b="100000" l="10000" r="9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89" y="937365"/>
            <a:ext cx="1458060" cy="10935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02288" y="2403077"/>
            <a:ext cx="228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674760"/>
                </a:solidFill>
              </a:rPr>
              <a:t>Аргументировать свои мысли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4048" y="1781403"/>
            <a:ext cx="264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Ставить цели 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и достигать их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3648" y="1995686"/>
            <a:ext cx="264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Не переживать перед выступлением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1724" y="480637"/>
            <a:ext cx="9155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ЧЕМУ УЧИТ ДЕТСКАЯ ЖУРНАЛИСТИКА?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-3438" y="627534"/>
            <a:ext cx="915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КАК НАПИСАТЬ ПРОГРАММУ?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41" y="1241485"/>
            <a:ext cx="9155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ЛЮБАЯ ПРОГРАММА РАСЧИТАНА НА ИДЕАЛЬНЫХ ДЕТЕЙ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8710" y="2931790"/>
            <a:ext cx="48373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адаптированная теория;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практическая работа (задания);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игровые минутки;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проектная деятельность;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материалы для занятий.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2428100"/>
            <a:ext cx="867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Таблица ваших умений – умею, хочу, техническая возможность (-/+)</a:t>
            </a:r>
          </a:p>
        </p:txBody>
      </p:sp>
    </p:spTree>
    <p:extLst>
      <p:ext uri="{BB962C8B-B14F-4D97-AF65-F5344CB8AC3E}">
        <p14:creationId xmlns:p14="http://schemas.microsoft.com/office/powerpoint/2010/main" val="13638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253" y="1203598"/>
            <a:ext cx="4458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Утвержденная программа и план занятий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могут не подходить всем участникам группы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320" y="2355726"/>
            <a:ext cx="4591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Каждый ребёнок – индивидуальность!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НЕ СТОИТ ТРЕБОВАТЬ ОТ ВСЕХ ОДИНАКОВОГО РЕЗУЛЬТАТА!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5395" y="1203598"/>
            <a:ext cx="3732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Адоптируйте занятия под возможности детей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(особенно, если на практике вы видите плюсы и минусы работы детей по заданиям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62AAD698-9FD0-49DC-9D86-5207D76AA972}"/>
              </a:ext>
            </a:extLst>
          </p:cNvPr>
          <p:cNvSpPr/>
          <p:nvPr/>
        </p:nvSpPr>
        <p:spPr>
          <a:xfrm>
            <a:off x="284515" y="1339401"/>
            <a:ext cx="226336" cy="2353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DA032D6B-4ED6-4B46-A2B6-01ACE1008967}"/>
              </a:ext>
            </a:extLst>
          </p:cNvPr>
          <p:cNvSpPr/>
          <p:nvPr/>
        </p:nvSpPr>
        <p:spPr>
          <a:xfrm>
            <a:off x="284515" y="2586828"/>
            <a:ext cx="226336" cy="2353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60ABAD4-8F4D-462B-881A-7D10D716C938}"/>
              </a:ext>
            </a:extLst>
          </p:cNvPr>
          <p:cNvSpPr/>
          <p:nvPr/>
        </p:nvSpPr>
        <p:spPr>
          <a:xfrm>
            <a:off x="4969683" y="1339401"/>
            <a:ext cx="226336" cy="2353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4515" y="3419815"/>
            <a:ext cx="5992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Жизненный опыт каждого ребёнка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Индивидуальное развитие и способности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Природные данные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Желания и планы ребёнка в освоении предмета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480637"/>
            <a:ext cx="8256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ОСОБЕННОСТИ ПРЕПОДАВАНИЯ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1922033" y="640132"/>
            <a:ext cx="7114463" cy="33717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98324" y="4145657"/>
            <a:ext cx="51776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</a:rPr>
              <a:t>ПРЕПОДАВАНИЕ ЖУРНАЛИСТИКИ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12160" y="1941021"/>
            <a:ext cx="1390609" cy="99685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8324" y="1836695"/>
            <a:ext cx="1620359" cy="127902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070298" y="2153041"/>
            <a:ext cx="127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24328" y="1941021"/>
            <a:ext cx="1410093" cy="98156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578079" y="2088777"/>
            <a:ext cx="1302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РЕЧЕВАЯ ПРАКТИКА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8482" y="2188816"/>
            <a:ext cx="16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139952" y="1941022"/>
            <a:ext cx="1752599" cy="996850"/>
          </a:xfrm>
          <a:prstGeom prst="roundRect">
            <a:avLst/>
          </a:prstGeom>
          <a:solidFill>
            <a:srgbClr val="2CA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139952" y="2067824"/>
            <a:ext cx="175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ПРОЕКТНАЯ ДЕЯТЕЛЬНОСТЬ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8485" y="640132"/>
            <a:ext cx="3822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23728" y="1941021"/>
            <a:ext cx="1921987" cy="99685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123727" y="2014542"/>
            <a:ext cx="1921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КОММУНИКА-ТИВНАЯ ДЕЯТЕЛЬНОСТЬ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11372</TotalTime>
  <Words>669</Words>
  <Application>Microsoft Office PowerPoint</Application>
  <PresentationFormat>Экран (16:9)</PresentationFormat>
  <Paragraphs>150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47</cp:revision>
  <dcterms:created xsi:type="dcterms:W3CDTF">2019-11-08T08:59:02Z</dcterms:created>
  <dcterms:modified xsi:type="dcterms:W3CDTF">2022-04-02T06:10:32Z</dcterms:modified>
</cp:coreProperties>
</file>