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63" r:id="rId7"/>
    <p:sldId id="264" r:id="rId8"/>
    <p:sldId id="265" r:id="rId9"/>
    <p:sldId id="266" r:id="rId10"/>
    <p:sldId id="267" r:id="rId11"/>
    <p:sldId id="259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8"/>
  </p:normalViewPr>
  <p:slideViewPr>
    <p:cSldViewPr>
      <p:cViewPr>
        <p:scale>
          <a:sx n="220" d="100"/>
          <a:sy n="220" d="100"/>
        </p:scale>
        <p:origin x="-414" y="-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5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4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4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98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6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32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3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00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62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7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92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D4C2-34CD-465A-A8A2-174F961BA0EE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1B22D-6BD5-445C-8E95-855BC366B2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82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urok.1sept.ru/" TargetMode="External"/><Relationship Id="rId13" Type="http://schemas.openxmlformats.org/officeDocument/2006/relationships/image" Target="../media/image12.emf"/><Relationship Id="rId18" Type="http://schemas.openxmlformats.org/officeDocument/2006/relationships/image" Target="../media/image15.png"/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12" Type="http://schemas.openxmlformats.org/officeDocument/2006/relationships/hyperlink" Target="https://ok.ru/digital.september" TargetMode="External"/><Relationship Id="rId17" Type="http://schemas.openxmlformats.org/officeDocument/2006/relationships/image" Target="../media/image14.emf"/><Relationship Id="rId2" Type="http://schemas.openxmlformats.org/officeDocument/2006/relationships/hyperlink" Target="https://edu.1sept.ru/" TargetMode="External"/><Relationship Id="rId16" Type="http://schemas.openxmlformats.org/officeDocument/2006/relationships/hyperlink" Target="https://www.youtube.com/user/PervoeSentyabry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1sept.ru/" TargetMode="External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5" Type="http://schemas.openxmlformats.org/officeDocument/2006/relationships/image" Target="../media/image13.emf"/><Relationship Id="rId10" Type="http://schemas.openxmlformats.org/officeDocument/2006/relationships/hyperlink" Target="https://ds.1sept.ru/" TargetMode="External"/><Relationship Id="rId4" Type="http://schemas.openxmlformats.org/officeDocument/2006/relationships/hyperlink" Target="https://video.1sept.ru/" TargetMode="External"/><Relationship Id="rId9" Type="http://schemas.openxmlformats.org/officeDocument/2006/relationships/image" Target="../media/image10.emf"/><Relationship Id="rId14" Type="http://schemas.openxmlformats.org/officeDocument/2006/relationships/hyperlink" Target="https://vk.com/digital.septemb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059582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Задача 5 ЕГЭ по информатике средствами языка программирования </a:t>
            </a:r>
            <a:r>
              <a:rPr lang="ru-RU" sz="3200" dirty="0" err="1" smtClean="0"/>
              <a:t>Python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9842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699792" y="1347614"/>
            <a:ext cx="3024336" cy="27363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b="1" dirty="0" smtClean="0"/>
              <a:t>Vk.com/</a:t>
            </a:r>
            <a:r>
              <a:rPr lang="en-US" sz="2800" b="1" dirty="0" err="1" smtClean="0"/>
              <a:t>albrant</a:t>
            </a:r>
            <a:endParaRPr lang="ru-RU" sz="2800" b="1" dirty="0" smtClean="0"/>
          </a:p>
          <a:p>
            <a:pPr marL="0" indent="0">
              <a:buNone/>
            </a:pPr>
            <a:endParaRPr lang="ru-RU" sz="2800" b="1" dirty="0"/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endParaRPr lang="ru-RU" sz="2800" b="1" dirty="0"/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r>
              <a:rPr lang="en-US" sz="2800" b="1" dirty="0" smtClean="0"/>
              <a:t>Rutube.ru</a:t>
            </a:r>
          </a:p>
          <a:p>
            <a:pPr marL="0" indent="0">
              <a:buNone/>
            </a:pPr>
            <a:r>
              <a:rPr lang="ru-RU" sz="2800" b="1" dirty="0" smtClean="0"/>
              <a:t>Канал «Простая информатика»</a:t>
            </a:r>
          </a:p>
        </p:txBody>
      </p:sp>
      <p:pic>
        <p:nvPicPr>
          <p:cNvPr id="1026" name="Picture 2" descr="https://sun9-east.userapi.com/sun9-24/s/v1/ig2/XAhmuwQeNdwNKUWESzsa7N8XXHM5BJI27ZXhaf9hrd4AOyf8Y8jLlN3-xdoI9aUYkndgOStj0y6h8uy7cLmeA9hb.jpg?size=765x765&amp;quality=96&amp;type=alb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509351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rutube.ru%2Fchannel%2F29426593%2F&amp;10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08" y="2525268"/>
            <a:ext cx="2156098" cy="215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276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591780" y="3147814"/>
            <a:ext cx="3960440" cy="360040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CE4A1F"/>
                </a:solidFill>
                <a:latin typeface="Roboto Black"/>
                <a:cs typeface="Roboto Black"/>
              </a:rPr>
              <a:t>Наши социальные сети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42C7A604-3553-EC46-9C9B-BC71A0966027}"/>
              </a:ext>
            </a:extLst>
          </p:cNvPr>
          <p:cNvGrpSpPr/>
          <p:nvPr/>
        </p:nvGrpSpPr>
        <p:grpSpPr>
          <a:xfrm>
            <a:off x="1241884" y="1290230"/>
            <a:ext cx="6660232" cy="1137504"/>
            <a:chOff x="936104" y="1290230"/>
            <a:chExt cx="6660232" cy="1137504"/>
          </a:xfrm>
        </p:grpSpPr>
        <p:pic>
          <p:nvPicPr>
            <p:cNvPr id="5" name="Изображение 4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47864" y="1290230"/>
              <a:ext cx="1872208" cy="417424"/>
            </a:xfrm>
            <a:prstGeom prst="rect">
              <a:avLst/>
            </a:prstGeom>
          </p:spPr>
        </p:pic>
        <p:pic>
          <p:nvPicPr>
            <p:cNvPr id="6" name="Изображение 5">
              <a:hlinkClick r:id="rId4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24128" y="1290230"/>
              <a:ext cx="1872208" cy="417424"/>
            </a:xfrm>
            <a:prstGeom prst="rect">
              <a:avLst/>
            </a:prstGeom>
          </p:spPr>
        </p:pic>
        <p:pic>
          <p:nvPicPr>
            <p:cNvPr id="8" name="Изображение 7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36104" y="1290230"/>
              <a:ext cx="1872208" cy="417424"/>
            </a:xfrm>
            <a:prstGeom prst="rect">
              <a:avLst/>
            </a:prstGeom>
          </p:spPr>
        </p:pic>
        <p:pic>
          <p:nvPicPr>
            <p:cNvPr id="9" name="Изображение 8">
              <a:hlinkClick r:id="rId8"/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411760" y="2010310"/>
              <a:ext cx="1872208" cy="417424"/>
            </a:xfrm>
            <a:prstGeom prst="rect">
              <a:avLst/>
            </a:prstGeom>
          </p:spPr>
        </p:pic>
        <p:pic>
          <p:nvPicPr>
            <p:cNvPr id="10" name="Изображение 9">
              <a:hlinkClick r:id="rId10"/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788024" y="2010310"/>
              <a:ext cx="1872208" cy="417424"/>
            </a:xfrm>
            <a:prstGeom prst="rect">
              <a:avLst/>
            </a:prstGeom>
          </p:spPr>
        </p:pic>
      </p:grpSp>
      <p:pic>
        <p:nvPicPr>
          <p:cNvPr id="11" name="Изображение 10">
            <a:hlinkClick r:id="rId12"/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20726" y="3723877"/>
            <a:ext cx="504056" cy="504056"/>
          </a:xfrm>
          <a:prstGeom prst="rect">
            <a:avLst/>
          </a:prstGeom>
        </p:spPr>
      </p:pic>
      <p:pic>
        <p:nvPicPr>
          <p:cNvPr id="13" name="Изображение 12">
            <a:hlinkClick r:id="rId14"/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986799" y="3723877"/>
            <a:ext cx="504056" cy="504056"/>
          </a:xfrm>
          <a:prstGeom prst="rect">
            <a:avLst/>
          </a:prstGeom>
        </p:spPr>
      </p:pic>
      <p:pic>
        <p:nvPicPr>
          <p:cNvPr id="15" name="Изображение 14">
            <a:hlinkClick r:id="rId16"/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318946" y="3723877"/>
            <a:ext cx="504056" cy="50405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3C67DF1-FE28-6C4C-96D1-2AD40D5AECB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2872" y="3723877"/>
            <a:ext cx="504057" cy="50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37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71550"/>
            <a:ext cx="2743355" cy="3347623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707904" y="771550"/>
            <a:ext cx="4978896" cy="26642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800" b="1" dirty="0" smtClean="0"/>
              <a:t>Альбрант Евгений Олегович</a:t>
            </a:r>
          </a:p>
          <a:p>
            <a:pPr marL="0" indent="0">
              <a:buNone/>
            </a:pPr>
            <a:r>
              <a:rPr lang="ru-RU" sz="2800" dirty="0"/>
              <a:t>Педагогический стаж: 15 </a:t>
            </a:r>
            <a:r>
              <a:rPr lang="ru-RU" sz="2800" dirty="0" smtClean="0"/>
              <a:t>лет</a:t>
            </a:r>
            <a:endParaRPr lang="en-US" sz="2800" dirty="0" smtClean="0"/>
          </a:p>
          <a:p>
            <a:pPr marL="0" indent="0">
              <a:buNone/>
            </a:pPr>
            <a:r>
              <a:rPr lang="ru-RU" sz="2800" dirty="0" smtClean="0"/>
              <a:t>Учитель высшей категории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МБОУ «СОШ №1» </a:t>
            </a:r>
            <a:r>
              <a:rPr lang="ru-RU" sz="2800" dirty="0" err="1" smtClean="0"/>
              <a:t>г.Абакана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Победитель конкурса Лучших учителей Республики Хакасия 2018 года</a:t>
            </a:r>
          </a:p>
          <a:p>
            <a:pPr marL="0" indent="0">
              <a:buNone/>
            </a:pPr>
            <a:r>
              <a:rPr lang="ru-RU" sz="2800" dirty="0" smtClean="0"/>
              <a:t>Преподаю в 9-11 классах, готовлю к ОГЭ, ЕГЭ</a:t>
            </a:r>
          </a:p>
          <a:p>
            <a:pPr marL="0" indent="0">
              <a:buNone/>
            </a:pPr>
            <a:r>
              <a:rPr lang="ru-RU" sz="2800" dirty="0" smtClean="0"/>
              <a:t>Увлекаюсь программированием более 20 лет. Последние 5 лет изучаю язык программирования </a:t>
            </a:r>
            <a:r>
              <a:rPr lang="en-US" sz="2800" dirty="0" smtClean="0"/>
              <a:t>Python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91906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7654"/>
            <a:ext cx="5542384" cy="992684"/>
          </a:xfrm>
        </p:spPr>
        <p:txBody>
          <a:bodyPr>
            <a:normAutofit fontScale="90000"/>
          </a:bodyPr>
          <a:lstStyle/>
          <a:p>
            <a:pPr algn="l">
              <a:lnSpc>
                <a:spcPts val="35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Решение аналитических задач ЕГЭ по информатике средствами языка программирования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723878"/>
            <a:ext cx="4248472" cy="7372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Альбрант Евгений Олегович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52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40"/>
            <a:ext cx="8229600" cy="857250"/>
          </a:xfrm>
        </p:spPr>
        <p:txBody>
          <a:bodyPr/>
          <a:lstStyle/>
          <a:p>
            <a:r>
              <a:rPr lang="ru-RU" dirty="0" smtClean="0"/>
              <a:t>Задача 5 ЕГЭ по информатике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02204"/>
            <a:ext cx="4716190" cy="3347623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508104" y="1200151"/>
            <a:ext cx="3178696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Задача взята с</a:t>
            </a:r>
            <a:r>
              <a:rPr lang="en-US" sz="1600" dirty="0" smtClean="0"/>
              <a:t> </a:t>
            </a:r>
            <a:r>
              <a:rPr lang="ru-RU" sz="1600" dirty="0" smtClean="0"/>
              <a:t>сайта </a:t>
            </a:r>
            <a:r>
              <a:rPr lang="en-US" sz="1600" dirty="0" smtClean="0"/>
              <a:t>kompege.ru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21691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40"/>
            <a:ext cx="8229600" cy="857250"/>
          </a:xfrm>
        </p:spPr>
        <p:txBody>
          <a:bodyPr/>
          <a:lstStyle/>
          <a:p>
            <a:r>
              <a:rPr lang="ru-RU" dirty="0" smtClean="0"/>
              <a:t>Аналитическое решение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225</a:t>
            </a:r>
            <a:r>
              <a:rPr lang="en-US" baseline="-25000" dirty="0" smtClean="0"/>
              <a:t>10</a:t>
            </a:r>
            <a:r>
              <a:rPr lang="en-US" dirty="0" smtClean="0"/>
              <a:t> = 11100001</a:t>
            </a:r>
            <a:r>
              <a:rPr lang="en-US" baseline="-250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	  </a:t>
            </a:r>
            <a:r>
              <a:rPr lang="en-US" dirty="0" smtClean="0">
                <a:solidFill>
                  <a:srgbClr val="00B050"/>
                </a:solidFill>
              </a:rPr>
              <a:t>100</a:t>
            </a:r>
            <a:r>
              <a:rPr lang="en-US" dirty="0" smtClean="0">
                <a:solidFill>
                  <a:srgbClr val="FF0000"/>
                </a:solidFill>
              </a:rPr>
              <a:t>10000</a:t>
            </a:r>
            <a:r>
              <a:rPr lang="ru-RU" dirty="0" smtClean="0">
                <a:solidFill>
                  <a:srgbClr val="FF0000"/>
                </a:solidFill>
              </a:rPr>
              <a:t>0</a:t>
            </a:r>
            <a:r>
              <a:rPr lang="en-US" baseline="-25000" dirty="0" smtClean="0"/>
              <a:t>2</a:t>
            </a:r>
            <a:r>
              <a:rPr lang="ru-RU" baseline="-25000" dirty="0" smtClean="0"/>
              <a:t> </a:t>
            </a:r>
            <a:r>
              <a:rPr lang="ru-RU" dirty="0" smtClean="0"/>
              <a:t>= 288</a:t>
            </a:r>
            <a:r>
              <a:rPr lang="ru-RU" baseline="-25000" dirty="0" smtClean="0"/>
              <a:t>10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</a:t>
            </a:r>
          </a:p>
          <a:p>
            <a:pPr marL="0" indent="0">
              <a:buNone/>
            </a:pPr>
            <a:r>
              <a:rPr lang="ru-RU" dirty="0" smtClean="0"/>
              <a:t>100100</a:t>
            </a:r>
            <a:r>
              <a:rPr lang="ru-RU" baseline="-25000" dirty="0" smtClean="0"/>
              <a:t>2</a:t>
            </a:r>
            <a:r>
              <a:rPr lang="ru-RU" dirty="0" smtClean="0"/>
              <a:t> = 36</a:t>
            </a:r>
            <a:r>
              <a:rPr lang="ru-RU" baseline="-25000" dirty="0" smtClean="0"/>
              <a:t>10</a:t>
            </a:r>
          </a:p>
          <a:p>
            <a:pPr marL="0" indent="0">
              <a:buNone/>
            </a:pPr>
            <a:r>
              <a:rPr lang="ru-RU" dirty="0" smtClean="0"/>
              <a:t>       100</a:t>
            </a:r>
            <a:r>
              <a:rPr lang="ru-RU" baseline="-25000" dirty="0" smtClean="0"/>
              <a:t>2</a:t>
            </a:r>
            <a:r>
              <a:rPr lang="ru-RU" dirty="0" smtClean="0"/>
              <a:t> =   4</a:t>
            </a:r>
            <a:r>
              <a:rPr lang="ru-RU" baseline="-25000" dirty="0" smtClean="0"/>
              <a:t>10</a:t>
            </a:r>
          </a:p>
          <a:p>
            <a:pPr marL="0" indent="0">
              <a:buNone/>
            </a:pPr>
            <a:r>
              <a:rPr lang="ru-RU" dirty="0" smtClean="0"/>
              <a:t>100000</a:t>
            </a:r>
            <a:r>
              <a:rPr lang="ru-RU" baseline="-25000" dirty="0" smtClean="0"/>
              <a:t>2</a:t>
            </a:r>
            <a:r>
              <a:rPr lang="ru-RU" dirty="0" smtClean="0"/>
              <a:t> = 32</a:t>
            </a:r>
            <a:r>
              <a:rPr lang="ru-RU" baseline="-25000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69664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40"/>
            <a:ext cx="8229600" cy="857250"/>
          </a:xfrm>
        </p:spPr>
        <p:txBody>
          <a:bodyPr/>
          <a:lstStyle/>
          <a:p>
            <a:r>
              <a:rPr lang="ru-RU" dirty="0" smtClean="0"/>
              <a:t>Решение на языке </a:t>
            </a:r>
            <a:r>
              <a:rPr lang="en-US" dirty="0" smtClean="0"/>
              <a:t>Python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4762872" cy="3315815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Перебрать разные числа </a:t>
            </a:r>
            <a:r>
              <a:rPr lang="en-US" dirty="0" smtClean="0"/>
              <a:t>N</a:t>
            </a:r>
          </a:p>
          <a:p>
            <a:pPr marL="514350" indent="-514350">
              <a:buAutoNum type="arabicPeriod"/>
            </a:pPr>
            <a:r>
              <a:rPr lang="ru-RU" dirty="0" smtClean="0"/>
              <a:t>Выполнить над каждым исходным числом </a:t>
            </a:r>
            <a:r>
              <a:rPr lang="en-US" dirty="0" smtClean="0"/>
              <a:t>N </a:t>
            </a:r>
            <a:r>
              <a:rPr lang="ru-RU" dirty="0" smtClean="0"/>
              <a:t>алгоритм, указанный в условии задачи</a:t>
            </a:r>
          </a:p>
          <a:p>
            <a:pPr marL="514350" indent="-514350">
              <a:buAutoNum type="arabicPeriod"/>
            </a:pPr>
            <a:r>
              <a:rPr lang="ru-RU" dirty="0" smtClean="0"/>
              <a:t>Выбрать среди всех полученных ответов наименьший, больше 224</a:t>
            </a:r>
          </a:p>
        </p:txBody>
      </p:sp>
    </p:spTree>
    <p:extLst>
      <p:ext uri="{BB962C8B-B14F-4D97-AF65-F5344CB8AC3E}">
        <p14:creationId xmlns:p14="http://schemas.microsoft.com/office/powerpoint/2010/main" val="112395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71550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на языке </a:t>
            </a:r>
            <a:r>
              <a:rPr lang="en-US" dirty="0" smtClean="0"/>
              <a:t>Python</a:t>
            </a:r>
            <a:r>
              <a:rPr lang="ru-RU" dirty="0" smtClean="0"/>
              <a:t>. Что нужно уметь и какие темы освоить?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35646"/>
            <a:ext cx="4690864" cy="295897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Перевод из одной системы счисления в другую</a:t>
            </a:r>
          </a:p>
          <a:p>
            <a:r>
              <a:rPr lang="ru-RU" dirty="0" smtClean="0"/>
              <a:t>Работа со строками. Срезы. Количество искомых символов в строке</a:t>
            </a:r>
          </a:p>
          <a:p>
            <a:r>
              <a:rPr lang="ru-RU" dirty="0" smtClean="0"/>
              <a:t>Работа со списками. Добавление в список, поиск максимума, минимума из элементов списка</a:t>
            </a:r>
          </a:p>
          <a:p>
            <a:r>
              <a:rPr lang="ru-RU" dirty="0" smtClean="0"/>
              <a:t>Работа с основными алгоритмическими конструкциями: цикл, условный оператор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8057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на языке </a:t>
            </a:r>
            <a:r>
              <a:rPr lang="en-US" dirty="0" smtClean="0"/>
              <a:t>Python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611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на языке </a:t>
            </a:r>
            <a:r>
              <a:rPr lang="en-US" dirty="0" smtClean="0"/>
              <a:t>Python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9582"/>
            <a:ext cx="47529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794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154</Words>
  <Application>Microsoft Office PowerPoint</Application>
  <PresentationFormat>Экран (16:9)</PresentationFormat>
  <Paragraphs>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Решение аналитических задач ЕГЭ по информатике средствами языка программирования Python</vt:lpstr>
      <vt:lpstr>Задача 5 ЕГЭ по информатике</vt:lpstr>
      <vt:lpstr>Аналитическое решение задачи</vt:lpstr>
      <vt:lpstr>Решение на языке Python</vt:lpstr>
      <vt:lpstr>Решение на языке Python. Что нужно уметь и какие темы освоить?</vt:lpstr>
      <vt:lpstr>Решение на языке Python.</vt:lpstr>
      <vt:lpstr>Решение на языке Python.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Черепнева</dc:creator>
  <cp:lastModifiedBy>Арсений Соловейчик</cp:lastModifiedBy>
  <cp:revision>22</cp:revision>
  <dcterms:created xsi:type="dcterms:W3CDTF">2019-11-08T08:59:02Z</dcterms:created>
  <dcterms:modified xsi:type="dcterms:W3CDTF">2023-02-03T13:34:07Z</dcterms:modified>
</cp:coreProperties>
</file>