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2" r:id="rId7"/>
    <p:sldId id="258" r:id="rId8"/>
    <p:sldId id="266" r:id="rId9"/>
    <p:sldId id="267" r:id="rId10"/>
    <p:sldId id="268" r:id="rId11"/>
    <p:sldId id="269" r:id="rId12"/>
    <p:sldId id="261" r:id="rId13"/>
    <p:sldId id="270" r:id="rId14"/>
    <p:sldId id="271" r:id="rId15"/>
    <p:sldId id="272" r:id="rId16"/>
    <p:sldId id="273" r:id="rId17"/>
    <p:sldId id="264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27" autoAdjust="0"/>
  </p:normalViewPr>
  <p:slideViewPr>
    <p:cSldViewPr snapToGrid="0">
      <p:cViewPr varScale="1">
        <p:scale>
          <a:sx n="93" d="100"/>
          <a:sy n="93" d="100"/>
        </p:scale>
        <p:origin x="-4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1488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F22A5-1786-43FB-8C3C-DAE7A75B5D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FACE2-2C57-4CC0-9384-CDFE80DCF05B}">
      <dgm:prSet/>
      <dgm:spPr/>
      <dgm:t>
        <a:bodyPr/>
        <a:lstStyle/>
        <a:p>
          <a:pPr rtl="0"/>
          <a:r>
            <a:rPr lang="ru-RU" dirty="0"/>
            <a:t>Стимуляция </a:t>
          </a:r>
        </a:p>
      </dgm:t>
    </dgm:pt>
    <dgm:pt modelId="{0D7D33B0-2463-4C15-8345-3BA4B59A5AAB}" type="parTrans" cxnId="{5C801607-3000-448B-AC95-25FCE69DC29F}">
      <dgm:prSet/>
      <dgm:spPr/>
      <dgm:t>
        <a:bodyPr/>
        <a:lstStyle/>
        <a:p>
          <a:endParaRPr lang="ru-RU"/>
        </a:p>
      </dgm:t>
    </dgm:pt>
    <dgm:pt modelId="{286C90B3-6F82-4AD2-9AB1-C802302F9DAB}" type="sibTrans" cxnId="{5C801607-3000-448B-AC95-25FCE69DC29F}">
      <dgm:prSet/>
      <dgm:spPr/>
      <dgm:t>
        <a:bodyPr/>
        <a:lstStyle/>
        <a:p>
          <a:endParaRPr lang="ru-RU"/>
        </a:p>
      </dgm:t>
    </dgm:pt>
    <dgm:pt modelId="{238DF2BE-EDC0-43AA-9A5A-331CD042E98F}">
      <dgm:prSet/>
      <dgm:spPr/>
      <dgm:t>
        <a:bodyPr/>
        <a:lstStyle/>
        <a:p>
          <a:pPr rtl="0"/>
          <a:r>
            <a:rPr lang="ru-RU" dirty="0"/>
            <a:t>Погоня за статусом</a:t>
          </a:r>
        </a:p>
      </dgm:t>
    </dgm:pt>
    <dgm:pt modelId="{760A366B-5AB4-43E8-B636-9D63A148C565}" type="parTrans" cxnId="{A6516667-90D7-4DA1-917D-22644A5CDD29}">
      <dgm:prSet/>
      <dgm:spPr/>
      <dgm:t>
        <a:bodyPr/>
        <a:lstStyle/>
        <a:p>
          <a:endParaRPr lang="ru-RU"/>
        </a:p>
      </dgm:t>
    </dgm:pt>
    <dgm:pt modelId="{2E8D809D-8E60-4463-913B-9B047BC6490D}" type="sibTrans" cxnId="{A6516667-90D7-4DA1-917D-22644A5CDD29}">
      <dgm:prSet/>
      <dgm:spPr/>
      <dgm:t>
        <a:bodyPr/>
        <a:lstStyle/>
        <a:p>
          <a:endParaRPr lang="ru-RU"/>
        </a:p>
      </dgm:t>
    </dgm:pt>
    <dgm:pt modelId="{AA26DFBF-AE73-4D78-AD79-E5D96BFB69B5}">
      <dgm:prSet/>
      <dgm:spPr/>
      <dgm:t>
        <a:bodyPr/>
        <a:lstStyle/>
        <a:p>
          <a:pPr rtl="0"/>
          <a:r>
            <a:rPr lang="ru-RU" dirty="0"/>
            <a:t>Нравится/не нравится</a:t>
          </a:r>
        </a:p>
      </dgm:t>
    </dgm:pt>
    <dgm:pt modelId="{789DDDCF-76D6-40A8-AAA2-8FEA054CD5B7}" type="parTrans" cxnId="{053DE4FE-4C20-4FD0-9748-1CC43D910204}">
      <dgm:prSet/>
      <dgm:spPr/>
      <dgm:t>
        <a:bodyPr/>
        <a:lstStyle/>
        <a:p>
          <a:endParaRPr lang="ru-RU"/>
        </a:p>
      </dgm:t>
    </dgm:pt>
    <dgm:pt modelId="{A4584B0A-9A53-49C4-99AC-DFD7E4A8EDE3}" type="sibTrans" cxnId="{053DE4FE-4C20-4FD0-9748-1CC43D910204}">
      <dgm:prSet/>
      <dgm:spPr/>
      <dgm:t>
        <a:bodyPr/>
        <a:lstStyle/>
        <a:p>
          <a:endParaRPr lang="ru-RU"/>
        </a:p>
      </dgm:t>
    </dgm:pt>
    <dgm:pt modelId="{492CA01A-4BB5-4BDE-8D51-1B1586A337F7}">
      <dgm:prSet/>
      <dgm:spPr/>
      <dgm:t>
        <a:bodyPr/>
        <a:lstStyle/>
        <a:p>
          <a:pPr rtl="0"/>
          <a:r>
            <a:rPr lang="ru-RU" dirty="0"/>
            <a:t>Звездный менталитет</a:t>
          </a:r>
        </a:p>
      </dgm:t>
    </dgm:pt>
    <dgm:pt modelId="{823FAA73-766C-40FE-BA0B-37001711B5F3}" type="parTrans" cxnId="{CD5B9146-E08F-4B8D-936D-D3B2763C8771}">
      <dgm:prSet/>
      <dgm:spPr/>
      <dgm:t>
        <a:bodyPr/>
        <a:lstStyle/>
        <a:p>
          <a:endParaRPr lang="ru-RU"/>
        </a:p>
      </dgm:t>
    </dgm:pt>
    <dgm:pt modelId="{21079A75-5447-4DAC-B65B-36300D2067E0}" type="sibTrans" cxnId="{CD5B9146-E08F-4B8D-936D-D3B2763C8771}">
      <dgm:prSet/>
      <dgm:spPr/>
      <dgm:t>
        <a:bodyPr/>
        <a:lstStyle/>
        <a:p>
          <a:endParaRPr lang="ru-RU"/>
        </a:p>
      </dgm:t>
    </dgm:pt>
    <dgm:pt modelId="{783C56AB-9967-4D92-A1CF-76BEE7451D98}">
      <dgm:prSet/>
      <dgm:spPr/>
      <dgm:t>
        <a:bodyPr/>
        <a:lstStyle/>
        <a:p>
          <a:pPr rtl="0"/>
          <a:r>
            <a:rPr lang="ru-RU" dirty="0"/>
            <a:t>Потребность во внешнем контроле</a:t>
          </a:r>
        </a:p>
      </dgm:t>
    </dgm:pt>
    <dgm:pt modelId="{F0727B3A-18D1-49A7-BDCF-CF27F6404C85}" type="parTrans" cxnId="{30828727-37F6-4EE2-A41D-BFCE3F8A4D48}">
      <dgm:prSet/>
      <dgm:spPr/>
      <dgm:t>
        <a:bodyPr/>
        <a:lstStyle/>
        <a:p>
          <a:endParaRPr lang="ru-RU"/>
        </a:p>
      </dgm:t>
    </dgm:pt>
    <dgm:pt modelId="{B6FC8DA8-555F-4143-A1EE-69A9C207F694}" type="sibTrans" cxnId="{30828727-37F6-4EE2-A41D-BFCE3F8A4D48}">
      <dgm:prSet/>
      <dgm:spPr/>
      <dgm:t>
        <a:bodyPr/>
        <a:lstStyle/>
        <a:p>
          <a:endParaRPr lang="ru-RU"/>
        </a:p>
      </dgm:t>
    </dgm:pt>
    <dgm:pt modelId="{FFA4737F-7B71-44DA-8D08-A93357E41D6F}">
      <dgm:prSet/>
      <dgm:spPr/>
      <dgm:t>
        <a:bodyPr/>
        <a:lstStyle/>
        <a:p>
          <a:pPr rtl="0"/>
          <a:r>
            <a:rPr lang="ru-RU" dirty="0"/>
            <a:t>Всегда есть кто-то лучше</a:t>
          </a:r>
        </a:p>
      </dgm:t>
    </dgm:pt>
    <dgm:pt modelId="{6C761F61-5ABE-42EA-85DF-B0D176A0FF08}" type="parTrans" cxnId="{84F83DFA-25F3-4180-89F6-F0236939BE5C}">
      <dgm:prSet/>
      <dgm:spPr/>
      <dgm:t>
        <a:bodyPr/>
        <a:lstStyle/>
        <a:p>
          <a:endParaRPr lang="ru-RU"/>
        </a:p>
      </dgm:t>
    </dgm:pt>
    <dgm:pt modelId="{F2BDF8D4-5D6C-4A12-BE7F-AA930741F402}" type="sibTrans" cxnId="{84F83DFA-25F3-4180-89F6-F0236939BE5C}">
      <dgm:prSet/>
      <dgm:spPr/>
      <dgm:t>
        <a:bodyPr/>
        <a:lstStyle/>
        <a:p>
          <a:endParaRPr lang="ru-RU"/>
        </a:p>
      </dgm:t>
    </dgm:pt>
    <dgm:pt modelId="{6B3BFCF6-C6C6-46E3-842E-A03AB3E51E7A}">
      <dgm:prSet/>
      <dgm:spPr/>
      <dgm:t>
        <a:bodyPr/>
        <a:lstStyle/>
        <a:p>
          <a:pPr rtl="0"/>
          <a:r>
            <a:rPr lang="ru-RU" dirty="0"/>
            <a:t>Путь наименьшего сопротивления</a:t>
          </a:r>
        </a:p>
      </dgm:t>
    </dgm:pt>
    <dgm:pt modelId="{302D9F12-644C-45F3-8A52-7250388C2C06}" type="parTrans" cxnId="{1370A9DD-90D8-4E87-A006-B755682517BA}">
      <dgm:prSet/>
      <dgm:spPr/>
      <dgm:t>
        <a:bodyPr/>
        <a:lstStyle/>
        <a:p>
          <a:endParaRPr lang="ru-RU"/>
        </a:p>
      </dgm:t>
    </dgm:pt>
    <dgm:pt modelId="{B0FB6DE6-7717-4A43-92CA-ABE97B9E39C0}" type="sibTrans" cxnId="{1370A9DD-90D8-4E87-A006-B755682517BA}">
      <dgm:prSet/>
      <dgm:spPr/>
      <dgm:t>
        <a:bodyPr/>
        <a:lstStyle/>
        <a:p>
          <a:endParaRPr lang="ru-RU"/>
        </a:p>
      </dgm:t>
    </dgm:pt>
    <dgm:pt modelId="{EF1D166D-FE1B-496B-8AD4-0C68ED93A0B6}">
      <dgm:prSet/>
      <dgm:spPr/>
      <dgm:t>
        <a:bodyPr/>
        <a:lstStyle/>
        <a:p>
          <a:pPr rtl="0"/>
          <a:r>
            <a:rPr lang="ru-RU" dirty="0"/>
            <a:t>Непринятие критики</a:t>
          </a:r>
        </a:p>
      </dgm:t>
    </dgm:pt>
    <dgm:pt modelId="{7D1FECF0-B890-475E-BB5B-B9B22EB7061D}" type="parTrans" cxnId="{77C83C8E-9F5A-4486-9F63-95276B91D2B5}">
      <dgm:prSet/>
      <dgm:spPr/>
      <dgm:t>
        <a:bodyPr/>
        <a:lstStyle/>
        <a:p>
          <a:endParaRPr lang="ru-RU"/>
        </a:p>
      </dgm:t>
    </dgm:pt>
    <dgm:pt modelId="{3739A24D-1908-44FF-AD74-118F57E7DD27}" type="sibTrans" cxnId="{77C83C8E-9F5A-4486-9F63-95276B91D2B5}">
      <dgm:prSet/>
      <dgm:spPr/>
      <dgm:t>
        <a:bodyPr/>
        <a:lstStyle/>
        <a:p>
          <a:endParaRPr lang="ru-RU"/>
        </a:p>
      </dgm:t>
    </dgm:pt>
    <dgm:pt modelId="{44384E20-6D78-4B5D-826A-2F0A37173044}" type="pres">
      <dgm:prSet presAssocID="{13CF22A5-1786-43FB-8C3C-DAE7A75B5D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7D180CB-AAEB-4FA6-A47F-50B8142D9C7E}" type="pres">
      <dgm:prSet presAssocID="{EA4FACE2-2C57-4CC0-9384-CDFE80DCF05B}" presName="horFlow" presStyleCnt="0"/>
      <dgm:spPr/>
    </dgm:pt>
    <dgm:pt modelId="{B710CA28-ECB3-42FD-9C06-08D13C35D167}" type="pres">
      <dgm:prSet presAssocID="{EA4FACE2-2C57-4CC0-9384-CDFE80DCF05B}" presName="bigChev" presStyleLbl="node1" presStyleIdx="0" presStyleCnt="4"/>
      <dgm:spPr/>
    </dgm:pt>
    <dgm:pt modelId="{BC2E5F76-5E00-4D6C-AE81-6AB694DB5E14}" type="pres">
      <dgm:prSet presAssocID="{F0727B3A-18D1-49A7-BDCF-CF27F6404C85}" presName="parTrans" presStyleCnt="0"/>
      <dgm:spPr/>
    </dgm:pt>
    <dgm:pt modelId="{B5C3FEDB-F602-4034-BEF6-4ADF63CA5B59}" type="pres">
      <dgm:prSet presAssocID="{783C56AB-9967-4D92-A1CF-76BEE7451D98}" presName="node" presStyleLbl="alignAccFollowNode1" presStyleIdx="0" presStyleCnt="4">
        <dgm:presLayoutVars>
          <dgm:bulletEnabled val="1"/>
        </dgm:presLayoutVars>
      </dgm:prSet>
      <dgm:spPr/>
    </dgm:pt>
    <dgm:pt modelId="{DF337924-9804-4A9A-A5EE-92B1442CBFC1}" type="pres">
      <dgm:prSet presAssocID="{EA4FACE2-2C57-4CC0-9384-CDFE80DCF05B}" presName="vSp" presStyleCnt="0"/>
      <dgm:spPr/>
    </dgm:pt>
    <dgm:pt modelId="{A087E8EC-6676-4941-A2EB-1C0FD51569B9}" type="pres">
      <dgm:prSet presAssocID="{238DF2BE-EDC0-43AA-9A5A-331CD042E98F}" presName="horFlow" presStyleCnt="0"/>
      <dgm:spPr/>
    </dgm:pt>
    <dgm:pt modelId="{82745CED-361D-4EB3-97A4-9C1C343D5C41}" type="pres">
      <dgm:prSet presAssocID="{238DF2BE-EDC0-43AA-9A5A-331CD042E98F}" presName="bigChev" presStyleLbl="node1" presStyleIdx="1" presStyleCnt="4"/>
      <dgm:spPr/>
    </dgm:pt>
    <dgm:pt modelId="{A2534B04-B778-4185-9274-6A5642DD4E5D}" type="pres">
      <dgm:prSet presAssocID="{6C761F61-5ABE-42EA-85DF-B0D176A0FF08}" presName="parTrans" presStyleCnt="0"/>
      <dgm:spPr/>
    </dgm:pt>
    <dgm:pt modelId="{6E85C842-691C-409E-8D6C-843B493FEFFE}" type="pres">
      <dgm:prSet presAssocID="{FFA4737F-7B71-44DA-8D08-A93357E41D6F}" presName="node" presStyleLbl="alignAccFollowNode1" presStyleIdx="1" presStyleCnt="4">
        <dgm:presLayoutVars>
          <dgm:bulletEnabled val="1"/>
        </dgm:presLayoutVars>
      </dgm:prSet>
      <dgm:spPr/>
    </dgm:pt>
    <dgm:pt modelId="{43540F27-47E7-46E8-8E8D-9F1EC08EC4DD}" type="pres">
      <dgm:prSet presAssocID="{238DF2BE-EDC0-43AA-9A5A-331CD042E98F}" presName="vSp" presStyleCnt="0"/>
      <dgm:spPr/>
    </dgm:pt>
    <dgm:pt modelId="{67D02540-BC59-4B01-9E22-D2F864CB46A3}" type="pres">
      <dgm:prSet presAssocID="{AA26DFBF-AE73-4D78-AD79-E5D96BFB69B5}" presName="horFlow" presStyleCnt="0"/>
      <dgm:spPr/>
    </dgm:pt>
    <dgm:pt modelId="{0C111E66-AECC-46D4-B8FE-A21F47790AEB}" type="pres">
      <dgm:prSet presAssocID="{AA26DFBF-AE73-4D78-AD79-E5D96BFB69B5}" presName="bigChev" presStyleLbl="node1" presStyleIdx="2" presStyleCnt="4"/>
      <dgm:spPr/>
    </dgm:pt>
    <dgm:pt modelId="{5B2CF612-660A-4527-82F7-4EB461A0A3B3}" type="pres">
      <dgm:prSet presAssocID="{302D9F12-644C-45F3-8A52-7250388C2C06}" presName="parTrans" presStyleCnt="0"/>
      <dgm:spPr/>
    </dgm:pt>
    <dgm:pt modelId="{C91F7387-BB73-4ED2-9804-57DFCF0703FD}" type="pres">
      <dgm:prSet presAssocID="{6B3BFCF6-C6C6-46E3-842E-A03AB3E51E7A}" presName="node" presStyleLbl="alignAccFollowNode1" presStyleIdx="2" presStyleCnt="4">
        <dgm:presLayoutVars>
          <dgm:bulletEnabled val="1"/>
        </dgm:presLayoutVars>
      </dgm:prSet>
      <dgm:spPr/>
    </dgm:pt>
    <dgm:pt modelId="{E309A648-F433-4464-9C57-403FCF63774D}" type="pres">
      <dgm:prSet presAssocID="{AA26DFBF-AE73-4D78-AD79-E5D96BFB69B5}" presName="vSp" presStyleCnt="0"/>
      <dgm:spPr/>
    </dgm:pt>
    <dgm:pt modelId="{0C404AF0-AF0F-46B2-B76A-A018C37C3FAD}" type="pres">
      <dgm:prSet presAssocID="{492CA01A-4BB5-4BDE-8D51-1B1586A337F7}" presName="horFlow" presStyleCnt="0"/>
      <dgm:spPr/>
    </dgm:pt>
    <dgm:pt modelId="{CAD8EF71-D654-4BE0-810C-BB8C5726B806}" type="pres">
      <dgm:prSet presAssocID="{492CA01A-4BB5-4BDE-8D51-1B1586A337F7}" presName="bigChev" presStyleLbl="node1" presStyleIdx="3" presStyleCnt="4"/>
      <dgm:spPr/>
    </dgm:pt>
    <dgm:pt modelId="{1DAE40AA-48F9-4DA5-8004-DD1B92BB0BD2}" type="pres">
      <dgm:prSet presAssocID="{7D1FECF0-B890-475E-BB5B-B9B22EB7061D}" presName="parTrans" presStyleCnt="0"/>
      <dgm:spPr/>
    </dgm:pt>
    <dgm:pt modelId="{EF119256-33EC-44F4-A1F6-354114F84269}" type="pres">
      <dgm:prSet presAssocID="{EF1D166D-FE1B-496B-8AD4-0C68ED93A0B6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C28B0800-3CC1-40AF-874D-2F43907112B9}" type="presOf" srcId="{AA26DFBF-AE73-4D78-AD79-E5D96BFB69B5}" destId="{0C111E66-AECC-46D4-B8FE-A21F47790AEB}" srcOrd="0" destOrd="0" presId="urn:microsoft.com/office/officeart/2005/8/layout/lProcess3"/>
    <dgm:cxn modelId="{5C801607-3000-448B-AC95-25FCE69DC29F}" srcId="{13CF22A5-1786-43FB-8C3C-DAE7A75B5D22}" destId="{EA4FACE2-2C57-4CC0-9384-CDFE80DCF05B}" srcOrd="0" destOrd="0" parTransId="{0D7D33B0-2463-4C15-8345-3BA4B59A5AAB}" sibTransId="{286C90B3-6F82-4AD2-9AB1-C802302F9DAB}"/>
    <dgm:cxn modelId="{45C9E71F-AA1E-4359-92F0-1E026415CD58}" type="presOf" srcId="{6B3BFCF6-C6C6-46E3-842E-A03AB3E51E7A}" destId="{C91F7387-BB73-4ED2-9804-57DFCF0703FD}" srcOrd="0" destOrd="0" presId="urn:microsoft.com/office/officeart/2005/8/layout/lProcess3"/>
    <dgm:cxn modelId="{30828727-37F6-4EE2-A41D-BFCE3F8A4D48}" srcId="{EA4FACE2-2C57-4CC0-9384-CDFE80DCF05B}" destId="{783C56AB-9967-4D92-A1CF-76BEE7451D98}" srcOrd="0" destOrd="0" parTransId="{F0727B3A-18D1-49A7-BDCF-CF27F6404C85}" sibTransId="{B6FC8DA8-555F-4143-A1EE-69A9C207F694}"/>
    <dgm:cxn modelId="{3A849238-808A-4073-B25F-7446F690356C}" type="presOf" srcId="{13CF22A5-1786-43FB-8C3C-DAE7A75B5D22}" destId="{44384E20-6D78-4B5D-826A-2F0A37173044}" srcOrd="0" destOrd="0" presId="urn:microsoft.com/office/officeart/2005/8/layout/lProcess3"/>
    <dgm:cxn modelId="{CD5B9146-E08F-4B8D-936D-D3B2763C8771}" srcId="{13CF22A5-1786-43FB-8C3C-DAE7A75B5D22}" destId="{492CA01A-4BB5-4BDE-8D51-1B1586A337F7}" srcOrd="3" destOrd="0" parTransId="{823FAA73-766C-40FE-BA0B-37001711B5F3}" sibTransId="{21079A75-5447-4DAC-B65B-36300D2067E0}"/>
    <dgm:cxn modelId="{A6516667-90D7-4DA1-917D-22644A5CDD29}" srcId="{13CF22A5-1786-43FB-8C3C-DAE7A75B5D22}" destId="{238DF2BE-EDC0-43AA-9A5A-331CD042E98F}" srcOrd="1" destOrd="0" parTransId="{760A366B-5AB4-43E8-B636-9D63A148C565}" sibTransId="{2E8D809D-8E60-4463-913B-9B047BC6490D}"/>
    <dgm:cxn modelId="{5D8E5479-AB4D-4412-84D7-741FAB3B5CDE}" type="presOf" srcId="{492CA01A-4BB5-4BDE-8D51-1B1586A337F7}" destId="{CAD8EF71-D654-4BE0-810C-BB8C5726B806}" srcOrd="0" destOrd="0" presId="urn:microsoft.com/office/officeart/2005/8/layout/lProcess3"/>
    <dgm:cxn modelId="{77C83C8E-9F5A-4486-9F63-95276B91D2B5}" srcId="{492CA01A-4BB5-4BDE-8D51-1B1586A337F7}" destId="{EF1D166D-FE1B-496B-8AD4-0C68ED93A0B6}" srcOrd="0" destOrd="0" parTransId="{7D1FECF0-B890-475E-BB5B-B9B22EB7061D}" sibTransId="{3739A24D-1908-44FF-AD74-118F57E7DD27}"/>
    <dgm:cxn modelId="{0EF51099-88A4-47C6-B004-E0342C41AE61}" type="presOf" srcId="{EF1D166D-FE1B-496B-8AD4-0C68ED93A0B6}" destId="{EF119256-33EC-44F4-A1F6-354114F84269}" srcOrd="0" destOrd="0" presId="urn:microsoft.com/office/officeart/2005/8/layout/lProcess3"/>
    <dgm:cxn modelId="{9B0F5B9E-CE99-426C-92A9-D08F12902D5F}" type="presOf" srcId="{EA4FACE2-2C57-4CC0-9384-CDFE80DCF05B}" destId="{B710CA28-ECB3-42FD-9C06-08D13C35D167}" srcOrd="0" destOrd="0" presId="urn:microsoft.com/office/officeart/2005/8/layout/lProcess3"/>
    <dgm:cxn modelId="{8A1DD8A2-9933-4257-BA95-3D0F8B35950B}" type="presOf" srcId="{783C56AB-9967-4D92-A1CF-76BEE7451D98}" destId="{B5C3FEDB-F602-4034-BEF6-4ADF63CA5B59}" srcOrd="0" destOrd="0" presId="urn:microsoft.com/office/officeart/2005/8/layout/lProcess3"/>
    <dgm:cxn modelId="{E6F8B1D2-76D1-4C48-95EB-5FAD0DABE429}" type="presOf" srcId="{FFA4737F-7B71-44DA-8D08-A93357E41D6F}" destId="{6E85C842-691C-409E-8D6C-843B493FEFFE}" srcOrd="0" destOrd="0" presId="urn:microsoft.com/office/officeart/2005/8/layout/lProcess3"/>
    <dgm:cxn modelId="{1370A9DD-90D8-4E87-A006-B755682517BA}" srcId="{AA26DFBF-AE73-4D78-AD79-E5D96BFB69B5}" destId="{6B3BFCF6-C6C6-46E3-842E-A03AB3E51E7A}" srcOrd="0" destOrd="0" parTransId="{302D9F12-644C-45F3-8A52-7250388C2C06}" sibTransId="{B0FB6DE6-7717-4A43-92CA-ABE97B9E39C0}"/>
    <dgm:cxn modelId="{777960F7-EA45-4BCA-922A-5EE370F796A5}" type="presOf" srcId="{238DF2BE-EDC0-43AA-9A5A-331CD042E98F}" destId="{82745CED-361D-4EB3-97A4-9C1C343D5C41}" srcOrd="0" destOrd="0" presId="urn:microsoft.com/office/officeart/2005/8/layout/lProcess3"/>
    <dgm:cxn modelId="{84F83DFA-25F3-4180-89F6-F0236939BE5C}" srcId="{238DF2BE-EDC0-43AA-9A5A-331CD042E98F}" destId="{FFA4737F-7B71-44DA-8D08-A93357E41D6F}" srcOrd="0" destOrd="0" parTransId="{6C761F61-5ABE-42EA-85DF-B0D176A0FF08}" sibTransId="{F2BDF8D4-5D6C-4A12-BE7F-AA930741F402}"/>
    <dgm:cxn modelId="{053DE4FE-4C20-4FD0-9748-1CC43D910204}" srcId="{13CF22A5-1786-43FB-8C3C-DAE7A75B5D22}" destId="{AA26DFBF-AE73-4D78-AD79-E5D96BFB69B5}" srcOrd="2" destOrd="0" parTransId="{789DDDCF-76D6-40A8-AAA2-8FEA054CD5B7}" sibTransId="{A4584B0A-9A53-49C4-99AC-DFD7E4A8EDE3}"/>
    <dgm:cxn modelId="{A48E4D14-0706-42DF-81E6-7BC12EB79F56}" type="presParOf" srcId="{44384E20-6D78-4B5D-826A-2F0A37173044}" destId="{67D180CB-AAEB-4FA6-A47F-50B8142D9C7E}" srcOrd="0" destOrd="0" presId="urn:microsoft.com/office/officeart/2005/8/layout/lProcess3"/>
    <dgm:cxn modelId="{1B5FABF8-8C90-475E-9E7B-547FB16F5D33}" type="presParOf" srcId="{67D180CB-AAEB-4FA6-A47F-50B8142D9C7E}" destId="{B710CA28-ECB3-42FD-9C06-08D13C35D167}" srcOrd="0" destOrd="0" presId="urn:microsoft.com/office/officeart/2005/8/layout/lProcess3"/>
    <dgm:cxn modelId="{3D465516-D537-40AD-80E8-CC1B26A8207A}" type="presParOf" srcId="{67D180CB-AAEB-4FA6-A47F-50B8142D9C7E}" destId="{BC2E5F76-5E00-4D6C-AE81-6AB694DB5E14}" srcOrd="1" destOrd="0" presId="urn:microsoft.com/office/officeart/2005/8/layout/lProcess3"/>
    <dgm:cxn modelId="{BE1E5E3C-6CD2-4CBC-8E3A-5DC3792291B2}" type="presParOf" srcId="{67D180CB-AAEB-4FA6-A47F-50B8142D9C7E}" destId="{B5C3FEDB-F602-4034-BEF6-4ADF63CA5B59}" srcOrd="2" destOrd="0" presId="urn:microsoft.com/office/officeart/2005/8/layout/lProcess3"/>
    <dgm:cxn modelId="{08BD540D-56D5-495D-A063-ED442DA2082C}" type="presParOf" srcId="{44384E20-6D78-4B5D-826A-2F0A37173044}" destId="{DF337924-9804-4A9A-A5EE-92B1442CBFC1}" srcOrd="1" destOrd="0" presId="urn:microsoft.com/office/officeart/2005/8/layout/lProcess3"/>
    <dgm:cxn modelId="{81916B89-85AE-4609-9E0C-1FA7860EB3E9}" type="presParOf" srcId="{44384E20-6D78-4B5D-826A-2F0A37173044}" destId="{A087E8EC-6676-4941-A2EB-1C0FD51569B9}" srcOrd="2" destOrd="0" presId="urn:microsoft.com/office/officeart/2005/8/layout/lProcess3"/>
    <dgm:cxn modelId="{B485BE28-3380-43B3-BD2A-A34402007F1C}" type="presParOf" srcId="{A087E8EC-6676-4941-A2EB-1C0FD51569B9}" destId="{82745CED-361D-4EB3-97A4-9C1C343D5C41}" srcOrd="0" destOrd="0" presId="urn:microsoft.com/office/officeart/2005/8/layout/lProcess3"/>
    <dgm:cxn modelId="{0AB5A296-517F-432C-87BA-4FD2C4E95E10}" type="presParOf" srcId="{A087E8EC-6676-4941-A2EB-1C0FD51569B9}" destId="{A2534B04-B778-4185-9274-6A5642DD4E5D}" srcOrd="1" destOrd="0" presId="urn:microsoft.com/office/officeart/2005/8/layout/lProcess3"/>
    <dgm:cxn modelId="{A6D0D43C-B47F-4702-A68A-EACC01CB0CD4}" type="presParOf" srcId="{A087E8EC-6676-4941-A2EB-1C0FD51569B9}" destId="{6E85C842-691C-409E-8D6C-843B493FEFFE}" srcOrd="2" destOrd="0" presId="urn:microsoft.com/office/officeart/2005/8/layout/lProcess3"/>
    <dgm:cxn modelId="{AB5C4D1E-30F3-4336-956F-E210C819EE51}" type="presParOf" srcId="{44384E20-6D78-4B5D-826A-2F0A37173044}" destId="{43540F27-47E7-46E8-8E8D-9F1EC08EC4DD}" srcOrd="3" destOrd="0" presId="urn:microsoft.com/office/officeart/2005/8/layout/lProcess3"/>
    <dgm:cxn modelId="{3F25A493-70B3-488A-B5C2-B0BA841329F2}" type="presParOf" srcId="{44384E20-6D78-4B5D-826A-2F0A37173044}" destId="{67D02540-BC59-4B01-9E22-D2F864CB46A3}" srcOrd="4" destOrd="0" presId="urn:microsoft.com/office/officeart/2005/8/layout/lProcess3"/>
    <dgm:cxn modelId="{B4051564-9310-48F2-BD13-48276D810644}" type="presParOf" srcId="{67D02540-BC59-4B01-9E22-D2F864CB46A3}" destId="{0C111E66-AECC-46D4-B8FE-A21F47790AEB}" srcOrd="0" destOrd="0" presId="urn:microsoft.com/office/officeart/2005/8/layout/lProcess3"/>
    <dgm:cxn modelId="{7FC748A6-9C9C-4636-AB71-34F79287EA84}" type="presParOf" srcId="{67D02540-BC59-4B01-9E22-D2F864CB46A3}" destId="{5B2CF612-660A-4527-82F7-4EB461A0A3B3}" srcOrd="1" destOrd="0" presId="urn:microsoft.com/office/officeart/2005/8/layout/lProcess3"/>
    <dgm:cxn modelId="{84F81636-9DE2-4EAA-8411-C9BFA8021677}" type="presParOf" srcId="{67D02540-BC59-4B01-9E22-D2F864CB46A3}" destId="{C91F7387-BB73-4ED2-9804-57DFCF0703FD}" srcOrd="2" destOrd="0" presId="urn:microsoft.com/office/officeart/2005/8/layout/lProcess3"/>
    <dgm:cxn modelId="{FE3C81AE-88C2-4B7A-B448-AFC18C5F8BD8}" type="presParOf" srcId="{44384E20-6D78-4B5D-826A-2F0A37173044}" destId="{E309A648-F433-4464-9C57-403FCF63774D}" srcOrd="5" destOrd="0" presId="urn:microsoft.com/office/officeart/2005/8/layout/lProcess3"/>
    <dgm:cxn modelId="{D0E1BA52-4E01-4333-AFEB-699F86C8D327}" type="presParOf" srcId="{44384E20-6D78-4B5D-826A-2F0A37173044}" destId="{0C404AF0-AF0F-46B2-B76A-A018C37C3FAD}" srcOrd="6" destOrd="0" presId="urn:microsoft.com/office/officeart/2005/8/layout/lProcess3"/>
    <dgm:cxn modelId="{1E8288EE-EBB5-4CCE-999C-F375665B5665}" type="presParOf" srcId="{0C404AF0-AF0F-46B2-B76A-A018C37C3FAD}" destId="{CAD8EF71-D654-4BE0-810C-BB8C5726B806}" srcOrd="0" destOrd="0" presId="urn:microsoft.com/office/officeart/2005/8/layout/lProcess3"/>
    <dgm:cxn modelId="{D0EB2A90-1675-42F9-95A1-DFE8EFA70334}" type="presParOf" srcId="{0C404AF0-AF0F-46B2-B76A-A018C37C3FAD}" destId="{1DAE40AA-48F9-4DA5-8004-DD1B92BB0BD2}" srcOrd="1" destOrd="0" presId="urn:microsoft.com/office/officeart/2005/8/layout/lProcess3"/>
    <dgm:cxn modelId="{FB716601-C50B-48CB-B952-407CC31159D1}" type="presParOf" srcId="{0C404AF0-AF0F-46B2-B76A-A018C37C3FAD}" destId="{EF119256-33EC-44F4-A1F6-354114F8426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7800A-EB76-4B51-9443-EB3E2135D3E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010592-2271-4FCC-8223-CF57C48D5BCC}">
      <dgm:prSet phldrT="[Текст]"/>
      <dgm:spPr/>
      <dgm:t>
        <a:bodyPr/>
        <a:lstStyle/>
        <a:p>
          <a:r>
            <a:rPr lang="ru-RU" dirty="0"/>
            <a:t>Расширьте поле выбора</a:t>
          </a:r>
        </a:p>
      </dgm:t>
    </dgm:pt>
    <dgm:pt modelId="{2CB34CCE-B862-4ED3-99FF-1C9F7FE0BD99}" type="parTrans" cxnId="{3468493E-98A0-4A2B-8C69-8D849BECEEB9}">
      <dgm:prSet/>
      <dgm:spPr/>
      <dgm:t>
        <a:bodyPr/>
        <a:lstStyle/>
        <a:p>
          <a:endParaRPr lang="ru-RU"/>
        </a:p>
      </dgm:t>
    </dgm:pt>
    <dgm:pt modelId="{5BDB0C05-5E74-4907-B304-AA94E06D2631}" type="sibTrans" cxnId="{3468493E-98A0-4A2B-8C69-8D849BECEEB9}">
      <dgm:prSet/>
      <dgm:spPr/>
      <dgm:t>
        <a:bodyPr/>
        <a:lstStyle/>
        <a:p>
          <a:endParaRPr lang="ru-RU"/>
        </a:p>
      </dgm:t>
    </dgm:pt>
    <dgm:pt modelId="{5A1ED005-D017-44E7-ABCA-F918BCA5B59E}">
      <dgm:prSet phldrT="[Текст]"/>
      <dgm:spPr/>
      <dgm:t>
        <a:bodyPr/>
        <a:lstStyle/>
        <a:p>
          <a:r>
            <a:rPr lang="ru-RU" dirty="0"/>
            <a:t>Атлас профессий</a:t>
          </a:r>
        </a:p>
      </dgm:t>
    </dgm:pt>
    <dgm:pt modelId="{1AACDE7D-81FB-4A40-800C-2EB1D33E998E}" type="parTrans" cxnId="{90B04A6B-3F2A-42A6-9807-F599355FC8D8}">
      <dgm:prSet/>
      <dgm:spPr/>
      <dgm:t>
        <a:bodyPr/>
        <a:lstStyle/>
        <a:p>
          <a:endParaRPr lang="ru-RU"/>
        </a:p>
      </dgm:t>
    </dgm:pt>
    <dgm:pt modelId="{3F5B5B0B-4A23-4A17-8C2A-ECE9AF33FD51}" type="sibTrans" cxnId="{90B04A6B-3F2A-42A6-9807-F599355FC8D8}">
      <dgm:prSet/>
      <dgm:spPr/>
      <dgm:t>
        <a:bodyPr/>
        <a:lstStyle/>
        <a:p>
          <a:endParaRPr lang="ru-RU"/>
        </a:p>
      </dgm:t>
    </dgm:pt>
    <dgm:pt modelId="{2EFABC5B-51DE-470C-8DA5-8AC8B31A7BA8}">
      <dgm:prSet phldrT="[Текст]"/>
      <dgm:spPr/>
      <dgm:t>
        <a:bodyPr/>
        <a:lstStyle/>
        <a:p>
          <a:r>
            <a:rPr lang="ru-RU" dirty="0"/>
            <a:t>Профессиональные пробы: общение с экспертами, тематические лагеря</a:t>
          </a:r>
        </a:p>
      </dgm:t>
    </dgm:pt>
    <dgm:pt modelId="{CEB5AE1A-D915-419C-82AB-5147F2F6A49A}" type="parTrans" cxnId="{A682A0A4-4640-49CC-BBC3-7767A6CD2606}">
      <dgm:prSet/>
      <dgm:spPr/>
      <dgm:t>
        <a:bodyPr/>
        <a:lstStyle/>
        <a:p>
          <a:endParaRPr lang="ru-RU"/>
        </a:p>
      </dgm:t>
    </dgm:pt>
    <dgm:pt modelId="{AB812401-F621-4697-91A0-60A228423C50}" type="sibTrans" cxnId="{A682A0A4-4640-49CC-BBC3-7767A6CD2606}">
      <dgm:prSet/>
      <dgm:spPr/>
      <dgm:t>
        <a:bodyPr/>
        <a:lstStyle/>
        <a:p>
          <a:endParaRPr lang="ru-RU"/>
        </a:p>
      </dgm:t>
    </dgm:pt>
    <dgm:pt modelId="{35B6415E-E708-42BD-81A7-1011203939E5}">
      <dgm:prSet phldrT="[Текст]"/>
      <dgm:spPr/>
      <dgm:t>
        <a:bodyPr/>
        <a:lstStyle/>
        <a:p>
          <a:r>
            <a:rPr lang="ru-RU" dirty="0"/>
            <a:t>Понять, что школьник знает про себя</a:t>
          </a:r>
        </a:p>
      </dgm:t>
    </dgm:pt>
    <dgm:pt modelId="{8B8CFD58-026F-4769-8DF9-A3051523B1D3}" type="parTrans" cxnId="{3CD0AD3B-CBFD-44BA-BA0F-277E2AA085A1}">
      <dgm:prSet/>
      <dgm:spPr/>
      <dgm:t>
        <a:bodyPr/>
        <a:lstStyle/>
        <a:p>
          <a:endParaRPr lang="ru-RU"/>
        </a:p>
      </dgm:t>
    </dgm:pt>
    <dgm:pt modelId="{B67F5976-F26E-4D80-A8B0-09F4CD4FB141}" type="sibTrans" cxnId="{3CD0AD3B-CBFD-44BA-BA0F-277E2AA085A1}">
      <dgm:prSet/>
      <dgm:spPr/>
      <dgm:t>
        <a:bodyPr/>
        <a:lstStyle/>
        <a:p>
          <a:endParaRPr lang="ru-RU"/>
        </a:p>
      </dgm:t>
    </dgm:pt>
    <dgm:pt modelId="{11E68A93-7EAF-4579-A285-2D0D0261559E}">
      <dgm:prSet phldrT="[Текст]"/>
      <dgm:spPr/>
      <dgm:t>
        <a:bodyPr/>
        <a:lstStyle/>
        <a:p>
          <a:r>
            <a:rPr lang="ru-RU" dirty="0"/>
            <a:t>Что я имею: знания, навыки, компетенции</a:t>
          </a:r>
        </a:p>
      </dgm:t>
    </dgm:pt>
    <dgm:pt modelId="{7DDF4CE7-D0A2-4A89-8DD9-8CAF193572C9}" type="parTrans" cxnId="{86E932D7-BC56-44E4-81C9-E05DD2948197}">
      <dgm:prSet/>
      <dgm:spPr/>
      <dgm:t>
        <a:bodyPr/>
        <a:lstStyle/>
        <a:p>
          <a:endParaRPr lang="ru-RU"/>
        </a:p>
      </dgm:t>
    </dgm:pt>
    <dgm:pt modelId="{318D3908-3296-4342-9557-84A61E9777A5}" type="sibTrans" cxnId="{86E932D7-BC56-44E4-81C9-E05DD2948197}">
      <dgm:prSet/>
      <dgm:spPr/>
      <dgm:t>
        <a:bodyPr/>
        <a:lstStyle/>
        <a:p>
          <a:endParaRPr lang="ru-RU"/>
        </a:p>
      </dgm:t>
    </dgm:pt>
    <dgm:pt modelId="{643B8FB0-E890-4DB8-9299-C973A4967149}">
      <dgm:prSet phldrT="[Текст]"/>
      <dgm:spPr/>
      <dgm:t>
        <a:bodyPr/>
        <a:lstStyle/>
        <a:p>
          <a:r>
            <a:rPr lang="ru-RU" dirty="0"/>
            <a:t>Что я хочу: мои интересы, будущее, ценности</a:t>
          </a:r>
        </a:p>
      </dgm:t>
    </dgm:pt>
    <dgm:pt modelId="{D7E8E0F5-0752-4D6E-AB24-80C148BD77E9}" type="parTrans" cxnId="{A99AB8BB-16AB-4108-B2A8-D36E149D57D4}">
      <dgm:prSet/>
      <dgm:spPr/>
      <dgm:t>
        <a:bodyPr/>
        <a:lstStyle/>
        <a:p>
          <a:endParaRPr lang="ru-RU"/>
        </a:p>
      </dgm:t>
    </dgm:pt>
    <dgm:pt modelId="{E1537D05-6F0D-4537-9D1A-6FFBC7FF3CA1}" type="sibTrans" cxnId="{A99AB8BB-16AB-4108-B2A8-D36E149D57D4}">
      <dgm:prSet/>
      <dgm:spPr/>
      <dgm:t>
        <a:bodyPr/>
        <a:lstStyle/>
        <a:p>
          <a:endParaRPr lang="ru-RU"/>
        </a:p>
      </dgm:t>
    </dgm:pt>
    <dgm:pt modelId="{A5820FB1-03A9-451F-B15E-8AC77FF89BCA}">
      <dgm:prSet phldrT="[Текст]"/>
      <dgm:spPr/>
      <dgm:t>
        <a:bodyPr/>
        <a:lstStyle/>
        <a:p>
          <a:r>
            <a:rPr lang="ru-RU" dirty="0"/>
            <a:t>Предложить критерии выбора</a:t>
          </a:r>
        </a:p>
      </dgm:t>
    </dgm:pt>
    <dgm:pt modelId="{186FBFB3-C2CE-4A5F-9DC1-54D722E386A9}" type="parTrans" cxnId="{97EAFD94-2438-4B22-83D1-3AD83646D8E7}">
      <dgm:prSet/>
      <dgm:spPr/>
      <dgm:t>
        <a:bodyPr/>
        <a:lstStyle/>
        <a:p>
          <a:endParaRPr lang="ru-RU"/>
        </a:p>
      </dgm:t>
    </dgm:pt>
    <dgm:pt modelId="{98516AC4-E42E-4A9D-AA9D-4B857D1A145A}" type="sibTrans" cxnId="{97EAFD94-2438-4B22-83D1-3AD83646D8E7}">
      <dgm:prSet/>
      <dgm:spPr/>
      <dgm:t>
        <a:bodyPr/>
        <a:lstStyle/>
        <a:p>
          <a:endParaRPr lang="ru-RU"/>
        </a:p>
      </dgm:t>
    </dgm:pt>
    <dgm:pt modelId="{17989000-F1A4-4D05-9475-6F978FA78AD1}">
      <dgm:prSet phldrT="[Текст]"/>
      <dgm:spPr/>
      <dgm:t>
        <a:bodyPr/>
        <a:lstStyle/>
        <a:p>
          <a:r>
            <a:rPr lang="ru-RU" dirty="0"/>
            <a:t>Напомнить, что нет фатальности</a:t>
          </a:r>
        </a:p>
      </dgm:t>
    </dgm:pt>
    <dgm:pt modelId="{6FBD2D42-5763-4FE5-A101-66C08C8DE36B}" type="parTrans" cxnId="{3ADC5130-F10A-437C-95B2-C4E489AFF964}">
      <dgm:prSet/>
      <dgm:spPr/>
      <dgm:t>
        <a:bodyPr/>
        <a:lstStyle/>
        <a:p>
          <a:endParaRPr lang="ru-RU"/>
        </a:p>
      </dgm:t>
    </dgm:pt>
    <dgm:pt modelId="{1CE99CDB-6CD5-4A37-BD82-C6587AC69D1A}" type="sibTrans" cxnId="{3ADC5130-F10A-437C-95B2-C4E489AFF964}">
      <dgm:prSet/>
      <dgm:spPr/>
      <dgm:t>
        <a:bodyPr/>
        <a:lstStyle/>
        <a:p>
          <a:endParaRPr lang="ru-RU"/>
        </a:p>
      </dgm:t>
    </dgm:pt>
    <dgm:pt modelId="{84B52773-D5E2-4AE1-B66E-E39AEAFA6541}">
      <dgm:prSet phldrT="[Текст]"/>
      <dgm:spPr/>
      <dgm:t>
        <a:bodyPr/>
        <a:lstStyle/>
        <a:p>
          <a:r>
            <a:rPr lang="ru-RU" dirty="0"/>
            <a:t>Набор аргументов «за» и «против»: рейтинг, проходной балл, стоимость, географическое положение, преподавательский состав, стажировки, </a:t>
          </a:r>
          <a:r>
            <a:rPr lang="ru-RU" dirty="0" err="1"/>
            <a:t>комьюнити</a:t>
          </a:r>
          <a:r>
            <a:rPr lang="ru-RU" dirty="0"/>
            <a:t> студентов</a:t>
          </a:r>
        </a:p>
      </dgm:t>
    </dgm:pt>
    <dgm:pt modelId="{6CB30923-7684-4285-AA64-AE72B3ACD516}" type="parTrans" cxnId="{744D030A-4B2F-47BD-B0A6-75E97D63C0AF}">
      <dgm:prSet/>
      <dgm:spPr/>
      <dgm:t>
        <a:bodyPr/>
        <a:lstStyle/>
        <a:p>
          <a:endParaRPr lang="ru-RU"/>
        </a:p>
      </dgm:t>
    </dgm:pt>
    <dgm:pt modelId="{81A60EBE-2E16-4B86-8464-C7C3B93F6926}" type="sibTrans" cxnId="{744D030A-4B2F-47BD-B0A6-75E97D63C0AF}">
      <dgm:prSet/>
      <dgm:spPr/>
      <dgm:t>
        <a:bodyPr/>
        <a:lstStyle/>
        <a:p>
          <a:endParaRPr lang="ru-RU"/>
        </a:p>
      </dgm:t>
    </dgm:pt>
    <dgm:pt modelId="{3C0D64E9-7337-4D98-AC59-120FA877C43D}">
      <dgm:prSet phldrT="[Текст]"/>
      <dgm:spPr/>
      <dgm:t>
        <a:bodyPr/>
        <a:lstStyle/>
        <a:p>
          <a:r>
            <a:rPr lang="ru-RU" dirty="0"/>
            <a:t>Современные факультеты, направления вузов</a:t>
          </a:r>
        </a:p>
      </dgm:t>
    </dgm:pt>
    <dgm:pt modelId="{E5971950-C238-4513-9B1D-A640B4605F5C}" type="parTrans" cxnId="{2191BA4A-1D4A-49C1-B8E9-A8B103F33B4A}">
      <dgm:prSet/>
      <dgm:spPr/>
      <dgm:t>
        <a:bodyPr/>
        <a:lstStyle/>
        <a:p>
          <a:endParaRPr lang="ru-RU"/>
        </a:p>
      </dgm:t>
    </dgm:pt>
    <dgm:pt modelId="{B2E65EE9-8F82-4420-B3CC-1EF57C0C568A}" type="sibTrans" cxnId="{2191BA4A-1D4A-49C1-B8E9-A8B103F33B4A}">
      <dgm:prSet/>
      <dgm:spPr/>
      <dgm:t>
        <a:bodyPr/>
        <a:lstStyle/>
        <a:p>
          <a:endParaRPr lang="ru-RU"/>
        </a:p>
      </dgm:t>
    </dgm:pt>
    <dgm:pt modelId="{7953ACF4-BA96-4C8A-813D-6EE35C77014E}">
      <dgm:prSet phldrT="[Текст]"/>
      <dgm:spPr/>
      <dgm:t>
        <a:bodyPr/>
        <a:lstStyle/>
        <a:p>
          <a:r>
            <a:rPr lang="ru-RU" dirty="0"/>
            <a:t>Упражнения: «идеальное расписание», «чем горжусь», «чего хочу добиться, почему это важно», «1 миллион»</a:t>
          </a:r>
        </a:p>
      </dgm:t>
    </dgm:pt>
    <dgm:pt modelId="{94B8D2C3-978F-4225-8FF7-6F3DB005815E}" type="parTrans" cxnId="{96D7D4B9-847D-4B95-B564-04FCDDEEAF00}">
      <dgm:prSet/>
      <dgm:spPr/>
      <dgm:t>
        <a:bodyPr/>
        <a:lstStyle/>
        <a:p>
          <a:endParaRPr lang="ru-RU"/>
        </a:p>
      </dgm:t>
    </dgm:pt>
    <dgm:pt modelId="{D717E771-0CCF-4661-9243-B5581F3946FF}" type="sibTrans" cxnId="{96D7D4B9-847D-4B95-B564-04FCDDEEAF00}">
      <dgm:prSet/>
      <dgm:spPr/>
      <dgm:t>
        <a:bodyPr/>
        <a:lstStyle/>
        <a:p>
          <a:endParaRPr lang="ru-RU"/>
        </a:p>
      </dgm:t>
    </dgm:pt>
    <dgm:pt modelId="{72FB8854-E4AB-4DCA-BEF2-9EF8C54D3C4C}">
      <dgm:prSet phldrT="[Текст]"/>
      <dgm:spPr/>
      <dgm:t>
        <a:bodyPr/>
        <a:lstStyle/>
        <a:p>
          <a:r>
            <a:rPr lang="ru-RU" dirty="0"/>
            <a:t>Не выбирайте за ребенка, но вместе изучайте варианты будущей карьеры</a:t>
          </a:r>
        </a:p>
      </dgm:t>
    </dgm:pt>
    <dgm:pt modelId="{4AA02E5E-5388-4136-95DE-12B04B9AB1E9}" type="parTrans" cxnId="{84E1D984-66BE-44AA-B51B-2A8782AB0C0E}">
      <dgm:prSet/>
      <dgm:spPr/>
      <dgm:t>
        <a:bodyPr/>
        <a:lstStyle/>
        <a:p>
          <a:endParaRPr lang="ru-RU"/>
        </a:p>
      </dgm:t>
    </dgm:pt>
    <dgm:pt modelId="{9311A834-D2D0-4BD7-92D7-086B59F45B7A}" type="sibTrans" cxnId="{84E1D984-66BE-44AA-B51B-2A8782AB0C0E}">
      <dgm:prSet/>
      <dgm:spPr/>
      <dgm:t>
        <a:bodyPr/>
        <a:lstStyle/>
        <a:p>
          <a:endParaRPr lang="ru-RU"/>
        </a:p>
      </dgm:t>
    </dgm:pt>
    <dgm:pt modelId="{429523FE-3169-4282-BFC9-3739AC6FB4CD}" type="pres">
      <dgm:prSet presAssocID="{C497800A-EB76-4B51-9443-EB3E2135D3E6}" presName="theList" presStyleCnt="0">
        <dgm:presLayoutVars>
          <dgm:dir/>
          <dgm:animLvl val="lvl"/>
          <dgm:resizeHandles val="exact"/>
        </dgm:presLayoutVars>
      </dgm:prSet>
      <dgm:spPr/>
    </dgm:pt>
    <dgm:pt modelId="{3CD79B7B-66E1-4D16-88C1-F80E0DA9D4D6}" type="pres">
      <dgm:prSet presAssocID="{CF010592-2271-4FCC-8223-CF57C48D5BCC}" presName="compNode" presStyleCnt="0"/>
      <dgm:spPr/>
    </dgm:pt>
    <dgm:pt modelId="{C8E0D3CA-6DD7-4BF8-9577-2DC254C97A1C}" type="pres">
      <dgm:prSet presAssocID="{CF010592-2271-4FCC-8223-CF57C48D5BCC}" presName="aNode" presStyleLbl="bgShp" presStyleIdx="0" presStyleCnt="3"/>
      <dgm:spPr/>
    </dgm:pt>
    <dgm:pt modelId="{0BD34E34-CDAF-4A72-843B-2E41C4CC7233}" type="pres">
      <dgm:prSet presAssocID="{CF010592-2271-4FCC-8223-CF57C48D5BCC}" presName="textNode" presStyleLbl="bgShp" presStyleIdx="0" presStyleCnt="3"/>
      <dgm:spPr/>
    </dgm:pt>
    <dgm:pt modelId="{CF5D3E42-F60E-439B-9224-5730636E699E}" type="pres">
      <dgm:prSet presAssocID="{CF010592-2271-4FCC-8223-CF57C48D5BCC}" presName="compChildNode" presStyleCnt="0"/>
      <dgm:spPr/>
    </dgm:pt>
    <dgm:pt modelId="{B7B8A12C-EBDA-422B-A1B4-A45F334F7064}" type="pres">
      <dgm:prSet presAssocID="{CF010592-2271-4FCC-8223-CF57C48D5BCC}" presName="theInnerList" presStyleCnt="0"/>
      <dgm:spPr/>
    </dgm:pt>
    <dgm:pt modelId="{6001E451-7491-43BB-8872-5BB96E62E0EC}" type="pres">
      <dgm:prSet presAssocID="{5A1ED005-D017-44E7-ABCA-F918BCA5B59E}" presName="childNode" presStyleLbl="node1" presStyleIdx="0" presStyleCnt="9">
        <dgm:presLayoutVars>
          <dgm:bulletEnabled val="1"/>
        </dgm:presLayoutVars>
      </dgm:prSet>
      <dgm:spPr/>
    </dgm:pt>
    <dgm:pt modelId="{4904BB7F-F9CF-46AB-A4D6-31FEC4DE490A}" type="pres">
      <dgm:prSet presAssocID="{5A1ED005-D017-44E7-ABCA-F918BCA5B59E}" presName="aSpace2" presStyleCnt="0"/>
      <dgm:spPr/>
    </dgm:pt>
    <dgm:pt modelId="{1D62DEEB-D9A1-46AE-BFB9-93BA8D99FF29}" type="pres">
      <dgm:prSet presAssocID="{2EFABC5B-51DE-470C-8DA5-8AC8B31A7BA8}" presName="childNode" presStyleLbl="node1" presStyleIdx="1" presStyleCnt="9">
        <dgm:presLayoutVars>
          <dgm:bulletEnabled val="1"/>
        </dgm:presLayoutVars>
      </dgm:prSet>
      <dgm:spPr/>
    </dgm:pt>
    <dgm:pt modelId="{7D61CC2A-887A-4684-88F1-69E7F12018B4}" type="pres">
      <dgm:prSet presAssocID="{2EFABC5B-51DE-470C-8DA5-8AC8B31A7BA8}" presName="aSpace2" presStyleCnt="0"/>
      <dgm:spPr/>
    </dgm:pt>
    <dgm:pt modelId="{9EFFDC4D-9A53-4C8F-BA7F-E58991CE1A24}" type="pres">
      <dgm:prSet presAssocID="{3C0D64E9-7337-4D98-AC59-120FA877C43D}" presName="childNode" presStyleLbl="node1" presStyleIdx="2" presStyleCnt="9">
        <dgm:presLayoutVars>
          <dgm:bulletEnabled val="1"/>
        </dgm:presLayoutVars>
      </dgm:prSet>
      <dgm:spPr/>
    </dgm:pt>
    <dgm:pt modelId="{D809604A-29E9-4A49-946D-873B06BB2236}" type="pres">
      <dgm:prSet presAssocID="{CF010592-2271-4FCC-8223-CF57C48D5BCC}" presName="aSpace" presStyleCnt="0"/>
      <dgm:spPr/>
    </dgm:pt>
    <dgm:pt modelId="{864ED979-356C-49F6-9088-85FA0B267C73}" type="pres">
      <dgm:prSet presAssocID="{35B6415E-E708-42BD-81A7-1011203939E5}" presName="compNode" presStyleCnt="0"/>
      <dgm:spPr/>
    </dgm:pt>
    <dgm:pt modelId="{A2C33BB0-315F-4645-87D2-8B7540C92D6A}" type="pres">
      <dgm:prSet presAssocID="{35B6415E-E708-42BD-81A7-1011203939E5}" presName="aNode" presStyleLbl="bgShp" presStyleIdx="1" presStyleCnt="3"/>
      <dgm:spPr/>
    </dgm:pt>
    <dgm:pt modelId="{C9B0E576-91A6-4E6E-A27F-E7EA757B72BD}" type="pres">
      <dgm:prSet presAssocID="{35B6415E-E708-42BD-81A7-1011203939E5}" presName="textNode" presStyleLbl="bgShp" presStyleIdx="1" presStyleCnt="3"/>
      <dgm:spPr/>
    </dgm:pt>
    <dgm:pt modelId="{E2D34EBE-AA5C-41CA-9ACF-94E2B11F3539}" type="pres">
      <dgm:prSet presAssocID="{35B6415E-E708-42BD-81A7-1011203939E5}" presName="compChildNode" presStyleCnt="0"/>
      <dgm:spPr/>
    </dgm:pt>
    <dgm:pt modelId="{04EA04CB-3D62-4EEF-BA51-0ADE954D005F}" type="pres">
      <dgm:prSet presAssocID="{35B6415E-E708-42BD-81A7-1011203939E5}" presName="theInnerList" presStyleCnt="0"/>
      <dgm:spPr/>
    </dgm:pt>
    <dgm:pt modelId="{EED06392-70E0-4E23-9499-3A6965DD3A25}" type="pres">
      <dgm:prSet presAssocID="{11E68A93-7EAF-4579-A285-2D0D0261559E}" presName="childNode" presStyleLbl="node1" presStyleIdx="3" presStyleCnt="9">
        <dgm:presLayoutVars>
          <dgm:bulletEnabled val="1"/>
        </dgm:presLayoutVars>
      </dgm:prSet>
      <dgm:spPr/>
    </dgm:pt>
    <dgm:pt modelId="{E07CF812-8A60-4ADB-A663-0B0067ABD549}" type="pres">
      <dgm:prSet presAssocID="{11E68A93-7EAF-4579-A285-2D0D0261559E}" presName="aSpace2" presStyleCnt="0"/>
      <dgm:spPr/>
    </dgm:pt>
    <dgm:pt modelId="{CF04C01F-E79B-4C0E-83FA-A1D91B3D5656}" type="pres">
      <dgm:prSet presAssocID="{643B8FB0-E890-4DB8-9299-C973A4967149}" presName="childNode" presStyleLbl="node1" presStyleIdx="4" presStyleCnt="9">
        <dgm:presLayoutVars>
          <dgm:bulletEnabled val="1"/>
        </dgm:presLayoutVars>
      </dgm:prSet>
      <dgm:spPr/>
    </dgm:pt>
    <dgm:pt modelId="{52A0CFD4-F8D9-4768-B618-1E541A6945F4}" type="pres">
      <dgm:prSet presAssocID="{643B8FB0-E890-4DB8-9299-C973A4967149}" presName="aSpace2" presStyleCnt="0"/>
      <dgm:spPr/>
    </dgm:pt>
    <dgm:pt modelId="{AF254BBB-FF6E-4638-86F0-49DCD74C622F}" type="pres">
      <dgm:prSet presAssocID="{7953ACF4-BA96-4C8A-813D-6EE35C77014E}" presName="childNode" presStyleLbl="node1" presStyleIdx="5" presStyleCnt="9">
        <dgm:presLayoutVars>
          <dgm:bulletEnabled val="1"/>
        </dgm:presLayoutVars>
      </dgm:prSet>
      <dgm:spPr/>
    </dgm:pt>
    <dgm:pt modelId="{7FBFE5C4-982B-4FA5-B72D-99DFFB327604}" type="pres">
      <dgm:prSet presAssocID="{35B6415E-E708-42BD-81A7-1011203939E5}" presName="aSpace" presStyleCnt="0"/>
      <dgm:spPr/>
    </dgm:pt>
    <dgm:pt modelId="{3CA276E8-E497-40BB-9BCE-EFD1757D1C94}" type="pres">
      <dgm:prSet presAssocID="{A5820FB1-03A9-451F-B15E-8AC77FF89BCA}" presName="compNode" presStyleCnt="0"/>
      <dgm:spPr/>
    </dgm:pt>
    <dgm:pt modelId="{DE075758-680A-422E-AE17-260D077C1B3E}" type="pres">
      <dgm:prSet presAssocID="{A5820FB1-03A9-451F-B15E-8AC77FF89BCA}" presName="aNode" presStyleLbl="bgShp" presStyleIdx="2" presStyleCnt="3"/>
      <dgm:spPr/>
    </dgm:pt>
    <dgm:pt modelId="{B9034B8B-B176-4A48-BA4C-002F9D51D256}" type="pres">
      <dgm:prSet presAssocID="{A5820FB1-03A9-451F-B15E-8AC77FF89BCA}" presName="textNode" presStyleLbl="bgShp" presStyleIdx="2" presStyleCnt="3"/>
      <dgm:spPr/>
    </dgm:pt>
    <dgm:pt modelId="{07FC8074-CA75-4FBD-A78C-C291BDEEFB67}" type="pres">
      <dgm:prSet presAssocID="{A5820FB1-03A9-451F-B15E-8AC77FF89BCA}" presName="compChildNode" presStyleCnt="0"/>
      <dgm:spPr/>
    </dgm:pt>
    <dgm:pt modelId="{EBD600B6-BB48-46EA-A2ED-BA359E09C67A}" type="pres">
      <dgm:prSet presAssocID="{A5820FB1-03A9-451F-B15E-8AC77FF89BCA}" presName="theInnerList" presStyleCnt="0"/>
      <dgm:spPr/>
    </dgm:pt>
    <dgm:pt modelId="{07BFE43A-5834-4F62-A5F2-53FC05880E28}" type="pres">
      <dgm:prSet presAssocID="{17989000-F1A4-4D05-9475-6F978FA78AD1}" presName="childNode" presStyleLbl="node1" presStyleIdx="6" presStyleCnt="9">
        <dgm:presLayoutVars>
          <dgm:bulletEnabled val="1"/>
        </dgm:presLayoutVars>
      </dgm:prSet>
      <dgm:spPr/>
    </dgm:pt>
    <dgm:pt modelId="{EF6D292C-E3E8-4F16-B69C-9DE0FEEB0D7C}" type="pres">
      <dgm:prSet presAssocID="{17989000-F1A4-4D05-9475-6F978FA78AD1}" presName="aSpace2" presStyleCnt="0"/>
      <dgm:spPr/>
    </dgm:pt>
    <dgm:pt modelId="{85753555-6416-42C7-BCBF-4140038B1DC4}" type="pres">
      <dgm:prSet presAssocID="{84B52773-D5E2-4AE1-B66E-E39AEAFA6541}" presName="childNode" presStyleLbl="node1" presStyleIdx="7" presStyleCnt="9">
        <dgm:presLayoutVars>
          <dgm:bulletEnabled val="1"/>
        </dgm:presLayoutVars>
      </dgm:prSet>
      <dgm:spPr/>
    </dgm:pt>
    <dgm:pt modelId="{86989832-571A-41E7-BCFB-05E0635E07EC}" type="pres">
      <dgm:prSet presAssocID="{84B52773-D5E2-4AE1-B66E-E39AEAFA6541}" presName="aSpace2" presStyleCnt="0"/>
      <dgm:spPr/>
    </dgm:pt>
    <dgm:pt modelId="{6332EB74-2E33-4797-9EF2-6F5342760BB8}" type="pres">
      <dgm:prSet presAssocID="{72FB8854-E4AB-4DCA-BEF2-9EF8C54D3C4C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D774B004-DDEB-4CD8-B61E-E50DD4487C40}" type="presOf" srcId="{C497800A-EB76-4B51-9443-EB3E2135D3E6}" destId="{429523FE-3169-4282-BFC9-3739AC6FB4CD}" srcOrd="0" destOrd="0" presId="urn:microsoft.com/office/officeart/2005/8/layout/lProcess2"/>
    <dgm:cxn modelId="{E578B809-C948-4108-8C6E-CBA2C9F18054}" type="presOf" srcId="{A5820FB1-03A9-451F-B15E-8AC77FF89BCA}" destId="{DE075758-680A-422E-AE17-260D077C1B3E}" srcOrd="0" destOrd="0" presId="urn:microsoft.com/office/officeart/2005/8/layout/lProcess2"/>
    <dgm:cxn modelId="{744D030A-4B2F-47BD-B0A6-75E97D63C0AF}" srcId="{A5820FB1-03A9-451F-B15E-8AC77FF89BCA}" destId="{84B52773-D5E2-4AE1-B66E-E39AEAFA6541}" srcOrd="1" destOrd="0" parTransId="{6CB30923-7684-4285-AA64-AE72B3ACD516}" sibTransId="{81A60EBE-2E16-4B86-8464-C7C3B93F6926}"/>
    <dgm:cxn modelId="{3ADC5130-F10A-437C-95B2-C4E489AFF964}" srcId="{A5820FB1-03A9-451F-B15E-8AC77FF89BCA}" destId="{17989000-F1A4-4D05-9475-6F978FA78AD1}" srcOrd="0" destOrd="0" parTransId="{6FBD2D42-5763-4FE5-A101-66C08C8DE36B}" sibTransId="{1CE99CDB-6CD5-4A37-BD82-C6587AC69D1A}"/>
    <dgm:cxn modelId="{8AF8383A-5199-4138-9E89-950511A8711D}" type="presOf" srcId="{35B6415E-E708-42BD-81A7-1011203939E5}" destId="{A2C33BB0-315F-4645-87D2-8B7540C92D6A}" srcOrd="0" destOrd="0" presId="urn:microsoft.com/office/officeart/2005/8/layout/lProcess2"/>
    <dgm:cxn modelId="{3CD0AD3B-CBFD-44BA-BA0F-277E2AA085A1}" srcId="{C497800A-EB76-4B51-9443-EB3E2135D3E6}" destId="{35B6415E-E708-42BD-81A7-1011203939E5}" srcOrd="1" destOrd="0" parTransId="{8B8CFD58-026F-4769-8DF9-A3051523B1D3}" sibTransId="{B67F5976-F26E-4D80-A8B0-09F4CD4FB141}"/>
    <dgm:cxn modelId="{3468493E-98A0-4A2B-8C69-8D849BECEEB9}" srcId="{C497800A-EB76-4B51-9443-EB3E2135D3E6}" destId="{CF010592-2271-4FCC-8223-CF57C48D5BCC}" srcOrd="0" destOrd="0" parTransId="{2CB34CCE-B862-4ED3-99FF-1C9F7FE0BD99}" sibTransId="{5BDB0C05-5E74-4907-B304-AA94E06D2631}"/>
    <dgm:cxn modelId="{2191BA4A-1D4A-49C1-B8E9-A8B103F33B4A}" srcId="{CF010592-2271-4FCC-8223-CF57C48D5BCC}" destId="{3C0D64E9-7337-4D98-AC59-120FA877C43D}" srcOrd="2" destOrd="0" parTransId="{E5971950-C238-4513-9B1D-A640B4605F5C}" sibTransId="{B2E65EE9-8F82-4420-B3CC-1EF57C0C568A}"/>
    <dgm:cxn modelId="{90B04A6B-3F2A-42A6-9807-F599355FC8D8}" srcId="{CF010592-2271-4FCC-8223-CF57C48D5BCC}" destId="{5A1ED005-D017-44E7-ABCA-F918BCA5B59E}" srcOrd="0" destOrd="0" parTransId="{1AACDE7D-81FB-4A40-800C-2EB1D33E998E}" sibTransId="{3F5B5B0B-4A23-4A17-8C2A-ECE9AF33FD51}"/>
    <dgm:cxn modelId="{235DEE4D-FEF5-434A-8048-CBC83B5ABE4C}" type="presOf" srcId="{2EFABC5B-51DE-470C-8DA5-8AC8B31A7BA8}" destId="{1D62DEEB-D9A1-46AE-BFB9-93BA8D99FF29}" srcOrd="0" destOrd="0" presId="urn:microsoft.com/office/officeart/2005/8/layout/lProcess2"/>
    <dgm:cxn modelId="{22EB6855-E4BD-41C0-B963-6CF78D8ADCE6}" type="presOf" srcId="{CF010592-2271-4FCC-8223-CF57C48D5BCC}" destId="{0BD34E34-CDAF-4A72-843B-2E41C4CC7233}" srcOrd="1" destOrd="0" presId="urn:microsoft.com/office/officeart/2005/8/layout/lProcess2"/>
    <dgm:cxn modelId="{84E1D984-66BE-44AA-B51B-2A8782AB0C0E}" srcId="{A5820FB1-03A9-451F-B15E-8AC77FF89BCA}" destId="{72FB8854-E4AB-4DCA-BEF2-9EF8C54D3C4C}" srcOrd="2" destOrd="0" parTransId="{4AA02E5E-5388-4136-95DE-12B04B9AB1E9}" sibTransId="{9311A834-D2D0-4BD7-92D7-086B59F45B7A}"/>
    <dgm:cxn modelId="{F8975389-8634-44A5-ABE1-C0B693CCBAAE}" type="presOf" srcId="{84B52773-D5E2-4AE1-B66E-E39AEAFA6541}" destId="{85753555-6416-42C7-BCBF-4140038B1DC4}" srcOrd="0" destOrd="0" presId="urn:microsoft.com/office/officeart/2005/8/layout/lProcess2"/>
    <dgm:cxn modelId="{C913738C-68CA-42C8-98CB-ED13118A353A}" type="presOf" srcId="{5A1ED005-D017-44E7-ABCA-F918BCA5B59E}" destId="{6001E451-7491-43BB-8872-5BB96E62E0EC}" srcOrd="0" destOrd="0" presId="urn:microsoft.com/office/officeart/2005/8/layout/lProcess2"/>
    <dgm:cxn modelId="{97EAFD94-2438-4B22-83D1-3AD83646D8E7}" srcId="{C497800A-EB76-4B51-9443-EB3E2135D3E6}" destId="{A5820FB1-03A9-451F-B15E-8AC77FF89BCA}" srcOrd="2" destOrd="0" parTransId="{186FBFB3-C2CE-4A5F-9DC1-54D722E386A9}" sibTransId="{98516AC4-E42E-4A9D-AA9D-4B857D1A145A}"/>
    <dgm:cxn modelId="{005BD7A2-A4EB-4B25-BFD5-18FDF3BE5CB0}" type="presOf" srcId="{35B6415E-E708-42BD-81A7-1011203939E5}" destId="{C9B0E576-91A6-4E6E-A27F-E7EA757B72BD}" srcOrd="1" destOrd="0" presId="urn:microsoft.com/office/officeart/2005/8/layout/lProcess2"/>
    <dgm:cxn modelId="{A682A0A4-4640-49CC-BBC3-7767A6CD2606}" srcId="{CF010592-2271-4FCC-8223-CF57C48D5BCC}" destId="{2EFABC5B-51DE-470C-8DA5-8AC8B31A7BA8}" srcOrd="1" destOrd="0" parTransId="{CEB5AE1A-D915-419C-82AB-5147F2F6A49A}" sibTransId="{AB812401-F621-4697-91A0-60A228423C50}"/>
    <dgm:cxn modelId="{3C0270A7-55AA-46E5-9553-76A76799F10F}" type="presOf" srcId="{17989000-F1A4-4D05-9475-6F978FA78AD1}" destId="{07BFE43A-5834-4F62-A5F2-53FC05880E28}" srcOrd="0" destOrd="0" presId="urn:microsoft.com/office/officeart/2005/8/layout/lProcess2"/>
    <dgm:cxn modelId="{0C2667A9-BBCC-4C14-A75F-B31F9D3283D0}" type="presOf" srcId="{3C0D64E9-7337-4D98-AC59-120FA877C43D}" destId="{9EFFDC4D-9A53-4C8F-BA7F-E58991CE1A24}" srcOrd="0" destOrd="0" presId="urn:microsoft.com/office/officeart/2005/8/layout/lProcess2"/>
    <dgm:cxn modelId="{295A63B3-37A4-4E1A-9F0A-975C963BAD79}" type="presOf" srcId="{7953ACF4-BA96-4C8A-813D-6EE35C77014E}" destId="{AF254BBB-FF6E-4638-86F0-49DCD74C622F}" srcOrd="0" destOrd="0" presId="urn:microsoft.com/office/officeart/2005/8/layout/lProcess2"/>
    <dgm:cxn modelId="{96D7D4B9-847D-4B95-B564-04FCDDEEAF00}" srcId="{35B6415E-E708-42BD-81A7-1011203939E5}" destId="{7953ACF4-BA96-4C8A-813D-6EE35C77014E}" srcOrd="2" destOrd="0" parTransId="{94B8D2C3-978F-4225-8FF7-6F3DB005815E}" sibTransId="{D717E771-0CCF-4661-9243-B5581F3946FF}"/>
    <dgm:cxn modelId="{A99AB8BB-16AB-4108-B2A8-D36E149D57D4}" srcId="{35B6415E-E708-42BD-81A7-1011203939E5}" destId="{643B8FB0-E890-4DB8-9299-C973A4967149}" srcOrd="1" destOrd="0" parTransId="{D7E8E0F5-0752-4D6E-AB24-80C148BD77E9}" sibTransId="{E1537D05-6F0D-4537-9D1A-6FFBC7FF3CA1}"/>
    <dgm:cxn modelId="{9F8E77D2-66DF-4458-A8CE-1EBE0D01E6A5}" type="presOf" srcId="{CF010592-2271-4FCC-8223-CF57C48D5BCC}" destId="{C8E0D3CA-6DD7-4BF8-9577-2DC254C97A1C}" srcOrd="0" destOrd="0" presId="urn:microsoft.com/office/officeart/2005/8/layout/lProcess2"/>
    <dgm:cxn modelId="{96F545D3-9196-402A-A837-EC510DD9F97A}" type="presOf" srcId="{643B8FB0-E890-4DB8-9299-C973A4967149}" destId="{CF04C01F-E79B-4C0E-83FA-A1D91B3D5656}" srcOrd="0" destOrd="0" presId="urn:microsoft.com/office/officeart/2005/8/layout/lProcess2"/>
    <dgm:cxn modelId="{86E932D7-BC56-44E4-81C9-E05DD2948197}" srcId="{35B6415E-E708-42BD-81A7-1011203939E5}" destId="{11E68A93-7EAF-4579-A285-2D0D0261559E}" srcOrd="0" destOrd="0" parTransId="{7DDF4CE7-D0A2-4A89-8DD9-8CAF193572C9}" sibTransId="{318D3908-3296-4342-9557-84A61E9777A5}"/>
    <dgm:cxn modelId="{2D2D9DD8-C3AD-4D3E-AF1C-202DD00336CA}" type="presOf" srcId="{72FB8854-E4AB-4DCA-BEF2-9EF8C54D3C4C}" destId="{6332EB74-2E33-4797-9EF2-6F5342760BB8}" srcOrd="0" destOrd="0" presId="urn:microsoft.com/office/officeart/2005/8/layout/lProcess2"/>
    <dgm:cxn modelId="{769C41DE-B304-47FE-A6A8-170E25531894}" type="presOf" srcId="{11E68A93-7EAF-4579-A285-2D0D0261559E}" destId="{EED06392-70E0-4E23-9499-3A6965DD3A25}" srcOrd="0" destOrd="0" presId="urn:microsoft.com/office/officeart/2005/8/layout/lProcess2"/>
    <dgm:cxn modelId="{764A45F8-76E2-45C0-BD1D-D3568FA19B03}" type="presOf" srcId="{A5820FB1-03A9-451F-B15E-8AC77FF89BCA}" destId="{B9034B8B-B176-4A48-BA4C-002F9D51D256}" srcOrd="1" destOrd="0" presId="urn:microsoft.com/office/officeart/2005/8/layout/lProcess2"/>
    <dgm:cxn modelId="{792C4C6B-6C09-46E6-82D2-7D8C68BF5DCA}" type="presParOf" srcId="{429523FE-3169-4282-BFC9-3739AC6FB4CD}" destId="{3CD79B7B-66E1-4D16-88C1-F80E0DA9D4D6}" srcOrd="0" destOrd="0" presId="urn:microsoft.com/office/officeart/2005/8/layout/lProcess2"/>
    <dgm:cxn modelId="{E209BFCB-3911-454B-874E-9115C54998CD}" type="presParOf" srcId="{3CD79B7B-66E1-4D16-88C1-F80E0DA9D4D6}" destId="{C8E0D3CA-6DD7-4BF8-9577-2DC254C97A1C}" srcOrd="0" destOrd="0" presId="urn:microsoft.com/office/officeart/2005/8/layout/lProcess2"/>
    <dgm:cxn modelId="{364E4474-8D63-44E8-AB65-2CB7D5C38586}" type="presParOf" srcId="{3CD79B7B-66E1-4D16-88C1-F80E0DA9D4D6}" destId="{0BD34E34-CDAF-4A72-843B-2E41C4CC7233}" srcOrd="1" destOrd="0" presId="urn:microsoft.com/office/officeart/2005/8/layout/lProcess2"/>
    <dgm:cxn modelId="{C23065AB-3B4F-4806-AEF6-6062A2603DD9}" type="presParOf" srcId="{3CD79B7B-66E1-4D16-88C1-F80E0DA9D4D6}" destId="{CF5D3E42-F60E-439B-9224-5730636E699E}" srcOrd="2" destOrd="0" presId="urn:microsoft.com/office/officeart/2005/8/layout/lProcess2"/>
    <dgm:cxn modelId="{9BD9CE41-C571-48F6-B39B-527332643016}" type="presParOf" srcId="{CF5D3E42-F60E-439B-9224-5730636E699E}" destId="{B7B8A12C-EBDA-422B-A1B4-A45F334F7064}" srcOrd="0" destOrd="0" presId="urn:microsoft.com/office/officeart/2005/8/layout/lProcess2"/>
    <dgm:cxn modelId="{3FC9A294-A044-4449-B3A7-F13876712B50}" type="presParOf" srcId="{B7B8A12C-EBDA-422B-A1B4-A45F334F7064}" destId="{6001E451-7491-43BB-8872-5BB96E62E0EC}" srcOrd="0" destOrd="0" presId="urn:microsoft.com/office/officeart/2005/8/layout/lProcess2"/>
    <dgm:cxn modelId="{C4E1AF31-CA18-4D9C-8CD9-AB85E6CE579B}" type="presParOf" srcId="{B7B8A12C-EBDA-422B-A1B4-A45F334F7064}" destId="{4904BB7F-F9CF-46AB-A4D6-31FEC4DE490A}" srcOrd="1" destOrd="0" presId="urn:microsoft.com/office/officeart/2005/8/layout/lProcess2"/>
    <dgm:cxn modelId="{E4661DE6-3635-4D26-91E1-208C865B1E23}" type="presParOf" srcId="{B7B8A12C-EBDA-422B-A1B4-A45F334F7064}" destId="{1D62DEEB-D9A1-46AE-BFB9-93BA8D99FF29}" srcOrd="2" destOrd="0" presId="urn:microsoft.com/office/officeart/2005/8/layout/lProcess2"/>
    <dgm:cxn modelId="{D5943977-4706-45B8-B81E-688BCBD82D27}" type="presParOf" srcId="{B7B8A12C-EBDA-422B-A1B4-A45F334F7064}" destId="{7D61CC2A-887A-4684-88F1-69E7F12018B4}" srcOrd="3" destOrd="0" presId="urn:microsoft.com/office/officeart/2005/8/layout/lProcess2"/>
    <dgm:cxn modelId="{3FCB8E09-0A86-4E9D-B469-DBD0F34897BF}" type="presParOf" srcId="{B7B8A12C-EBDA-422B-A1B4-A45F334F7064}" destId="{9EFFDC4D-9A53-4C8F-BA7F-E58991CE1A24}" srcOrd="4" destOrd="0" presId="urn:microsoft.com/office/officeart/2005/8/layout/lProcess2"/>
    <dgm:cxn modelId="{514A659A-7DB3-4C94-9289-B8478BF7258B}" type="presParOf" srcId="{429523FE-3169-4282-BFC9-3739AC6FB4CD}" destId="{D809604A-29E9-4A49-946D-873B06BB2236}" srcOrd="1" destOrd="0" presId="urn:microsoft.com/office/officeart/2005/8/layout/lProcess2"/>
    <dgm:cxn modelId="{B1689ECD-2A8E-4D6C-8E2E-650ED59181B8}" type="presParOf" srcId="{429523FE-3169-4282-BFC9-3739AC6FB4CD}" destId="{864ED979-356C-49F6-9088-85FA0B267C73}" srcOrd="2" destOrd="0" presId="urn:microsoft.com/office/officeart/2005/8/layout/lProcess2"/>
    <dgm:cxn modelId="{F6CFF30D-0755-4194-B9F7-5D3F3C75E64C}" type="presParOf" srcId="{864ED979-356C-49F6-9088-85FA0B267C73}" destId="{A2C33BB0-315F-4645-87D2-8B7540C92D6A}" srcOrd="0" destOrd="0" presId="urn:microsoft.com/office/officeart/2005/8/layout/lProcess2"/>
    <dgm:cxn modelId="{C917A8A2-0B57-4BBA-BDE5-F9A9FB335B24}" type="presParOf" srcId="{864ED979-356C-49F6-9088-85FA0B267C73}" destId="{C9B0E576-91A6-4E6E-A27F-E7EA757B72BD}" srcOrd="1" destOrd="0" presId="urn:microsoft.com/office/officeart/2005/8/layout/lProcess2"/>
    <dgm:cxn modelId="{8A043CC6-B3BE-4013-8DFD-26EB3DA3D6F7}" type="presParOf" srcId="{864ED979-356C-49F6-9088-85FA0B267C73}" destId="{E2D34EBE-AA5C-41CA-9ACF-94E2B11F3539}" srcOrd="2" destOrd="0" presId="urn:microsoft.com/office/officeart/2005/8/layout/lProcess2"/>
    <dgm:cxn modelId="{1C0742A9-7404-4958-BC56-79FB5DA1DA6D}" type="presParOf" srcId="{E2D34EBE-AA5C-41CA-9ACF-94E2B11F3539}" destId="{04EA04CB-3D62-4EEF-BA51-0ADE954D005F}" srcOrd="0" destOrd="0" presId="urn:microsoft.com/office/officeart/2005/8/layout/lProcess2"/>
    <dgm:cxn modelId="{1AF36792-1DCE-4656-B26C-008298E2FAA1}" type="presParOf" srcId="{04EA04CB-3D62-4EEF-BA51-0ADE954D005F}" destId="{EED06392-70E0-4E23-9499-3A6965DD3A25}" srcOrd="0" destOrd="0" presId="urn:microsoft.com/office/officeart/2005/8/layout/lProcess2"/>
    <dgm:cxn modelId="{CF6C24C9-1AFD-4B64-BF34-E708EC8F4AEE}" type="presParOf" srcId="{04EA04CB-3D62-4EEF-BA51-0ADE954D005F}" destId="{E07CF812-8A60-4ADB-A663-0B0067ABD549}" srcOrd="1" destOrd="0" presId="urn:microsoft.com/office/officeart/2005/8/layout/lProcess2"/>
    <dgm:cxn modelId="{9D14DA50-EB77-4710-8838-F63AB5366604}" type="presParOf" srcId="{04EA04CB-3D62-4EEF-BA51-0ADE954D005F}" destId="{CF04C01F-E79B-4C0E-83FA-A1D91B3D5656}" srcOrd="2" destOrd="0" presId="urn:microsoft.com/office/officeart/2005/8/layout/lProcess2"/>
    <dgm:cxn modelId="{82A73F03-47FC-4242-82F9-A5C9693ACBDB}" type="presParOf" srcId="{04EA04CB-3D62-4EEF-BA51-0ADE954D005F}" destId="{52A0CFD4-F8D9-4768-B618-1E541A6945F4}" srcOrd="3" destOrd="0" presId="urn:microsoft.com/office/officeart/2005/8/layout/lProcess2"/>
    <dgm:cxn modelId="{4F64CFC4-0135-4E03-B0C5-4E865922D894}" type="presParOf" srcId="{04EA04CB-3D62-4EEF-BA51-0ADE954D005F}" destId="{AF254BBB-FF6E-4638-86F0-49DCD74C622F}" srcOrd="4" destOrd="0" presId="urn:microsoft.com/office/officeart/2005/8/layout/lProcess2"/>
    <dgm:cxn modelId="{67A59B01-32DA-4465-984B-DDC80FA1C9CD}" type="presParOf" srcId="{429523FE-3169-4282-BFC9-3739AC6FB4CD}" destId="{7FBFE5C4-982B-4FA5-B72D-99DFFB327604}" srcOrd="3" destOrd="0" presId="urn:microsoft.com/office/officeart/2005/8/layout/lProcess2"/>
    <dgm:cxn modelId="{113CE284-37B1-40AB-98F0-10EADA182E90}" type="presParOf" srcId="{429523FE-3169-4282-BFC9-3739AC6FB4CD}" destId="{3CA276E8-E497-40BB-9BCE-EFD1757D1C94}" srcOrd="4" destOrd="0" presId="urn:microsoft.com/office/officeart/2005/8/layout/lProcess2"/>
    <dgm:cxn modelId="{5FD6F6F3-3F27-4848-B26B-2DBFA7A24F5D}" type="presParOf" srcId="{3CA276E8-E497-40BB-9BCE-EFD1757D1C94}" destId="{DE075758-680A-422E-AE17-260D077C1B3E}" srcOrd="0" destOrd="0" presId="urn:microsoft.com/office/officeart/2005/8/layout/lProcess2"/>
    <dgm:cxn modelId="{63EAC90E-866D-42F4-B4DC-062BEDAC5D89}" type="presParOf" srcId="{3CA276E8-E497-40BB-9BCE-EFD1757D1C94}" destId="{B9034B8B-B176-4A48-BA4C-002F9D51D256}" srcOrd="1" destOrd="0" presId="urn:microsoft.com/office/officeart/2005/8/layout/lProcess2"/>
    <dgm:cxn modelId="{43BDF5EA-5D1F-458A-B2D6-4B9ED9E1F834}" type="presParOf" srcId="{3CA276E8-E497-40BB-9BCE-EFD1757D1C94}" destId="{07FC8074-CA75-4FBD-A78C-C291BDEEFB67}" srcOrd="2" destOrd="0" presId="urn:microsoft.com/office/officeart/2005/8/layout/lProcess2"/>
    <dgm:cxn modelId="{80844EE5-63B6-49A4-85F7-8AE3C714B4DF}" type="presParOf" srcId="{07FC8074-CA75-4FBD-A78C-C291BDEEFB67}" destId="{EBD600B6-BB48-46EA-A2ED-BA359E09C67A}" srcOrd="0" destOrd="0" presId="urn:microsoft.com/office/officeart/2005/8/layout/lProcess2"/>
    <dgm:cxn modelId="{DB86926E-5E29-40E8-9486-5D0419120EFB}" type="presParOf" srcId="{EBD600B6-BB48-46EA-A2ED-BA359E09C67A}" destId="{07BFE43A-5834-4F62-A5F2-53FC05880E28}" srcOrd="0" destOrd="0" presId="urn:microsoft.com/office/officeart/2005/8/layout/lProcess2"/>
    <dgm:cxn modelId="{2CCF3EC8-8010-4942-8FCE-07E4FDFBFF5D}" type="presParOf" srcId="{EBD600B6-BB48-46EA-A2ED-BA359E09C67A}" destId="{EF6D292C-E3E8-4F16-B69C-9DE0FEEB0D7C}" srcOrd="1" destOrd="0" presId="urn:microsoft.com/office/officeart/2005/8/layout/lProcess2"/>
    <dgm:cxn modelId="{997B88F4-20E5-458C-B538-9FC86B57408C}" type="presParOf" srcId="{EBD600B6-BB48-46EA-A2ED-BA359E09C67A}" destId="{85753555-6416-42C7-BCBF-4140038B1DC4}" srcOrd="2" destOrd="0" presId="urn:microsoft.com/office/officeart/2005/8/layout/lProcess2"/>
    <dgm:cxn modelId="{D50485AA-03B2-4FC2-9F81-6F90EEF407C5}" type="presParOf" srcId="{EBD600B6-BB48-46EA-A2ED-BA359E09C67A}" destId="{86989832-571A-41E7-BCFB-05E0635E07EC}" srcOrd="3" destOrd="0" presId="urn:microsoft.com/office/officeart/2005/8/layout/lProcess2"/>
    <dgm:cxn modelId="{C1D5975F-9BC4-44DD-A432-E3444AAD5837}" type="presParOf" srcId="{EBD600B6-BB48-46EA-A2ED-BA359E09C67A}" destId="{6332EB74-2E33-4797-9EF2-6F5342760BB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0CA28-ECB3-42FD-9C06-08D13C35D167}">
      <dsp:nvSpPr>
        <dsp:cNvPr id="0" name=""/>
        <dsp:cNvSpPr/>
      </dsp:nvSpPr>
      <dsp:spPr>
        <a:xfrm>
          <a:off x="2958899" y="2352"/>
          <a:ext cx="2661632" cy="1064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Стимуляция </a:t>
          </a:r>
        </a:p>
      </dsp:txBody>
      <dsp:txXfrm>
        <a:off x="2958899" y="2352"/>
        <a:ext cx="2661632" cy="1064653"/>
      </dsp:txXfrm>
    </dsp:sp>
    <dsp:sp modelId="{B5C3FEDB-F602-4034-BEF6-4ADF63CA5B59}">
      <dsp:nvSpPr>
        <dsp:cNvPr id="0" name=""/>
        <dsp:cNvSpPr/>
      </dsp:nvSpPr>
      <dsp:spPr>
        <a:xfrm>
          <a:off x="5274520" y="92848"/>
          <a:ext cx="2209155" cy="8836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Потребность во внешнем контроле</a:t>
          </a:r>
        </a:p>
      </dsp:txBody>
      <dsp:txXfrm>
        <a:off x="5274520" y="92848"/>
        <a:ext cx="2209155" cy="883662"/>
      </dsp:txXfrm>
    </dsp:sp>
    <dsp:sp modelId="{82745CED-361D-4EB3-97A4-9C1C343D5C41}">
      <dsp:nvSpPr>
        <dsp:cNvPr id="0" name=""/>
        <dsp:cNvSpPr/>
      </dsp:nvSpPr>
      <dsp:spPr>
        <a:xfrm>
          <a:off x="2958899" y="1216057"/>
          <a:ext cx="2661632" cy="1064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Погоня за статусом</a:t>
          </a:r>
        </a:p>
      </dsp:txBody>
      <dsp:txXfrm>
        <a:off x="2958899" y="1216057"/>
        <a:ext cx="2661632" cy="1064653"/>
      </dsp:txXfrm>
    </dsp:sp>
    <dsp:sp modelId="{6E85C842-691C-409E-8D6C-843B493FEFFE}">
      <dsp:nvSpPr>
        <dsp:cNvPr id="0" name=""/>
        <dsp:cNvSpPr/>
      </dsp:nvSpPr>
      <dsp:spPr>
        <a:xfrm>
          <a:off x="5274520" y="1306552"/>
          <a:ext cx="2209155" cy="8836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Всегда есть кто-то лучше</a:t>
          </a:r>
        </a:p>
      </dsp:txBody>
      <dsp:txXfrm>
        <a:off x="5274520" y="1306552"/>
        <a:ext cx="2209155" cy="883662"/>
      </dsp:txXfrm>
    </dsp:sp>
    <dsp:sp modelId="{0C111E66-AECC-46D4-B8FE-A21F47790AEB}">
      <dsp:nvSpPr>
        <dsp:cNvPr id="0" name=""/>
        <dsp:cNvSpPr/>
      </dsp:nvSpPr>
      <dsp:spPr>
        <a:xfrm>
          <a:off x="2958899" y="2429761"/>
          <a:ext cx="2661632" cy="1064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Нравится/не нравится</a:t>
          </a:r>
        </a:p>
      </dsp:txBody>
      <dsp:txXfrm>
        <a:off x="2958899" y="2429761"/>
        <a:ext cx="2661632" cy="1064653"/>
      </dsp:txXfrm>
    </dsp:sp>
    <dsp:sp modelId="{C91F7387-BB73-4ED2-9804-57DFCF0703FD}">
      <dsp:nvSpPr>
        <dsp:cNvPr id="0" name=""/>
        <dsp:cNvSpPr/>
      </dsp:nvSpPr>
      <dsp:spPr>
        <a:xfrm>
          <a:off x="5274520" y="2520257"/>
          <a:ext cx="2209155" cy="8836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Путь наименьшего сопротивления</a:t>
          </a:r>
        </a:p>
      </dsp:txBody>
      <dsp:txXfrm>
        <a:off x="5274520" y="2520257"/>
        <a:ext cx="2209155" cy="883662"/>
      </dsp:txXfrm>
    </dsp:sp>
    <dsp:sp modelId="{CAD8EF71-D654-4BE0-810C-BB8C5726B806}">
      <dsp:nvSpPr>
        <dsp:cNvPr id="0" name=""/>
        <dsp:cNvSpPr/>
      </dsp:nvSpPr>
      <dsp:spPr>
        <a:xfrm>
          <a:off x="2958899" y="3643466"/>
          <a:ext cx="2661632" cy="1064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Звездный менталитет</a:t>
          </a:r>
        </a:p>
      </dsp:txBody>
      <dsp:txXfrm>
        <a:off x="2958899" y="3643466"/>
        <a:ext cx="2661632" cy="1064653"/>
      </dsp:txXfrm>
    </dsp:sp>
    <dsp:sp modelId="{EF119256-33EC-44F4-A1F6-354114F84269}">
      <dsp:nvSpPr>
        <dsp:cNvPr id="0" name=""/>
        <dsp:cNvSpPr/>
      </dsp:nvSpPr>
      <dsp:spPr>
        <a:xfrm>
          <a:off x="5274520" y="3733961"/>
          <a:ext cx="2209155" cy="8836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Непринятие критики</a:t>
          </a:r>
        </a:p>
      </dsp:txBody>
      <dsp:txXfrm>
        <a:off x="5274520" y="3733961"/>
        <a:ext cx="2209155" cy="88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0D3CA-6DD7-4BF8-9577-2DC254C97A1C}">
      <dsp:nvSpPr>
        <dsp:cNvPr id="0" name=""/>
        <dsp:cNvSpPr/>
      </dsp:nvSpPr>
      <dsp:spPr>
        <a:xfrm>
          <a:off x="1119" y="0"/>
          <a:ext cx="2911335" cy="44202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Расширьте поле выбора</a:t>
          </a:r>
        </a:p>
      </dsp:txBody>
      <dsp:txXfrm>
        <a:off x="1119" y="0"/>
        <a:ext cx="2911335" cy="1326077"/>
      </dsp:txXfrm>
    </dsp:sp>
    <dsp:sp modelId="{6001E451-7491-43BB-8872-5BB96E62E0EC}">
      <dsp:nvSpPr>
        <dsp:cNvPr id="0" name=""/>
        <dsp:cNvSpPr/>
      </dsp:nvSpPr>
      <dsp:spPr>
        <a:xfrm>
          <a:off x="292253" y="1326455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Атлас профессий</a:t>
          </a:r>
        </a:p>
      </dsp:txBody>
      <dsp:txXfrm>
        <a:off x="292253" y="1326455"/>
        <a:ext cx="2329068" cy="868403"/>
      </dsp:txXfrm>
    </dsp:sp>
    <dsp:sp modelId="{1D62DEEB-D9A1-46AE-BFB9-93BA8D99FF29}">
      <dsp:nvSpPr>
        <dsp:cNvPr id="0" name=""/>
        <dsp:cNvSpPr/>
      </dsp:nvSpPr>
      <dsp:spPr>
        <a:xfrm>
          <a:off x="292253" y="2328459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Профессиональные пробы: общение с экспертами, тематические лагеря</a:t>
          </a:r>
        </a:p>
      </dsp:txBody>
      <dsp:txXfrm>
        <a:off x="292253" y="2328459"/>
        <a:ext cx="2329068" cy="868403"/>
      </dsp:txXfrm>
    </dsp:sp>
    <dsp:sp modelId="{9EFFDC4D-9A53-4C8F-BA7F-E58991CE1A24}">
      <dsp:nvSpPr>
        <dsp:cNvPr id="0" name=""/>
        <dsp:cNvSpPr/>
      </dsp:nvSpPr>
      <dsp:spPr>
        <a:xfrm>
          <a:off x="292253" y="3330464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Современные факультеты, направления вузов</a:t>
          </a:r>
        </a:p>
      </dsp:txBody>
      <dsp:txXfrm>
        <a:off x="292253" y="3330464"/>
        <a:ext cx="2329068" cy="868403"/>
      </dsp:txXfrm>
    </dsp:sp>
    <dsp:sp modelId="{A2C33BB0-315F-4645-87D2-8B7540C92D6A}">
      <dsp:nvSpPr>
        <dsp:cNvPr id="0" name=""/>
        <dsp:cNvSpPr/>
      </dsp:nvSpPr>
      <dsp:spPr>
        <a:xfrm>
          <a:off x="3130805" y="0"/>
          <a:ext cx="2911335" cy="44202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Понять, что школьник знает про себя</a:t>
          </a:r>
        </a:p>
      </dsp:txBody>
      <dsp:txXfrm>
        <a:off x="3130805" y="0"/>
        <a:ext cx="2911335" cy="1326077"/>
      </dsp:txXfrm>
    </dsp:sp>
    <dsp:sp modelId="{EED06392-70E0-4E23-9499-3A6965DD3A25}">
      <dsp:nvSpPr>
        <dsp:cNvPr id="0" name=""/>
        <dsp:cNvSpPr/>
      </dsp:nvSpPr>
      <dsp:spPr>
        <a:xfrm>
          <a:off x="3421938" y="1326455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Что я имею: знания, навыки, компетенции</a:t>
          </a:r>
        </a:p>
      </dsp:txBody>
      <dsp:txXfrm>
        <a:off x="3421938" y="1326455"/>
        <a:ext cx="2329068" cy="868403"/>
      </dsp:txXfrm>
    </dsp:sp>
    <dsp:sp modelId="{CF04C01F-E79B-4C0E-83FA-A1D91B3D5656}">
      <dsp:nvSpPr>
        <dsp:cNvPr id="0" name=""/>
        <dsp:cNvSpPr/>
      </dsp:nvSpPr>
      <dsp:spPr>
        <a:xfrm>
          <a:off x="3421938" y="2328459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Что я хочу: мои интересы, будущее, ценности</a:t>
          </a:r>
        </a:p>
      </dsp:txBody>
      <dsp:txXfrm>
        <a:off x="3421938" y="2328459"/>
        <a:ext cx="2329068" cy="868403"/>
      </dsp:txXfrm>
    </dsp:sp>
    <dsp:sp modelId="{AF254BBB-FF6E-4638-86F0-49DCD74C622F}">
      <dsp:nvSpPr>
        <dsp:cNvPr id="0" name=""/>
        <dsp:cNvSpPr/>
      </dsp:nvSpPr>
      <dsp:spPr>
        <a:xfrm>
          <a:off x="3421938" y="3330464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Упражнения: «идеальное расписание», «чем горжусь», «чего хочу добиться, почему это важно», «1 миллион»</a:t>
          </a:r>
        </a:p>
      </dsp:txBody>
      <dsp:txXfrm>
        <a:off x="3421938" y="3330464"/>
        <a:ext cx="2329068" cy="868403"/>
      </dsp:txXfrm>
    </dsp:sp>
    <dsp:sp modelId="{DE075758-680A-422E-AE17-260D077C1B3E}">
      <dsp:nvSpPr>
        <dsp:cNvPr id="0" name=""/>
        <dsp:cNvSpPr/>
      </dsp:nvSpPr>
      <dsp:spPr>
        <a:xfrm>
          <a:off x="6260490" y="0"/>
          <a:ext cx="2911335" cy="44202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Предложить критерии выбора</a:t>
          </a:r>
        </a:p>
      </dsp:txBody>
      <dsp:txXfrm>
        <a:off x="6260490" y="0"/>
        <a:ext cx="2911335" cy="1326077"/>
      </dsp:txXfrm>
    </dsp:sp>
    <dsp:sp modelId="{07BFE43A-5834-4F62-A5F2-53FC05880E28}">
      <dsp:nvSpPr>
        <dsp:cNvPr id="0" name=""/>
        <dsp:cNvSpPr/>
      </dsp:nvSpPr>
      <dsp:spPr>
        <a:xfrm>
          <a:off x="6551624" y="1326455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Напомнить, что нет фатальности</a:t>
          </a:r>
        </a:p>
      </dsp:txBody>
      <dsp:txXfrm>
        <a:off x="6551624" y="1326455"/>
        <a:ext cx="2329068" cy="868403"/>
      </dsp:txXfrm>
    </dsp:sp>
    <dsp:sp modelId="{85753555-6416-42C7-BCBF-4140038B1DC4}">
      <dsp:nvSpPr>
        <dsp:cNvPr id="0" name=""/>
        <dsp:cNvSpPr/>
      </dsp:nvSpPr>
      <dsp:spPr>
        <a:xfrm>
          <a:off x="6551624" y="2328459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Набор аргументов «за» и «против»: рейтинг, проходной балл, стоимость, географическое положение, преподавательский состав, стажировки, </a:t>
          </a:r>
          <a:r>
            <a:rPr lang="ru-RU" sz="1100" kern="1200" dirty="0" err="1"/>
            <a:t>комьюнити</a:t>
          </a:r>
          <a:r>
            <a:rPr lang="ru-RU" sz="1100" kern="1200" dirty="0"/>
            <a:t> студентов</a:t>
          </a:r>
        </a:p>
      </dsp:txBody>
      <dsp:txXfrm>
        <a:off x="6551624" y="2328459"/>
        <a:ext cx="2329068" cy="868403"/>
      </dsp:txXfrm>
    </dsp:sp>
    <dsp:sp modelId="{6332EB74-2E33-4797-9EF2-6F5342760BB8}">
      <dsp:nvSpPr>
        <dsp:cNvPr id="0" name=""/>
        <dsp:cNvSpPr/>
      </dsp:nvSpPr>
      <dsp:spPr>
        <a:xfrm>
          <a:off x="6551624" y="3330464"/>
          <a:ext cx="2329068" cy="868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Не выбирайте за ребенка, но вместе изучайте варианты будущей карьеры</a:t>
          </a:r>
        </a:p>
      </dsp:txBody>
      <dsp:txXfrm>
        <a:off x="6551624" y="3330464"/>
        <a:ext cx="2329068" cy="86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pPr rtl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pPr rtl="0"/>
              <a:t>19.02.2024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«Однажды странник попал в город, где шло грандиозное строительство. Мужчины ворочали большие камни под палящим солнцем.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«Что ты делаешь?» — спросил странник у одного из рабочих, который медленно тащил булыжник. «Ты что, не видишь — таскаю эти проклятые камни!» — зло ответил тот.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Тут странник заметил другого рабочего, который волок телегу с большими камнями, и спросил: «Что ты делаешь?» «Я зарабатываю на еду для своей семьи», — получил он ответ.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Странник подошел к третьему рабочему, который занимался тем же, но работал энергичнее и быстрее. «Что делаешь ты?» «Я строю храм», — улыбнулся тот».</a:t>
            </a:r>
          </a:p>
          <a:p>
            <a:r>
              <a:rPr lang="ru-RU" dirty="0"/>
              <a:t> </a:t>
            </a:r>
            <a:r>
              <a:rPr lang="ru-RU" dirty="0" err="1"/>
              <a:t>Хочу-надо-должен-обязан</a:t>
            </a:r>
            <a:r>
              <a:rPr lang="ru-RU" dirty="0"/>
              <a:t>!</a:t>
            </a:r>
          </a:p>
          <a:p>
            <a:r>
              <a:rPr lang="ru-RU" dirty="0"/>
              <a:t>Дофамин – удовольствие.</a:t>
            </a:r>
          </a:p>
          <a:p>
            <a:r>
              <a:rPr lang="ru-RU" dirty="0"/>
              <a:t>Кортизол – изнашивает возможности</a:t>
            </a:r>
            <a:r>
              <a:rPr lang="ru-RU" baseline="0" dirty="0"/>
              <a:t> организма, ворует ресурс.</a:t>
            </a:r>
          </a:p>
          <a:p>
            <a:r>
              <a:rPr lang="ru-RU" baseline="0" dirty="0"/>
              <a:t>Хочу- требует эмоционального интеллекта, приемы </a:t>
            </a:r>
            <a:r>
              <a:rPr lang="ru-RU" baseline="0" dirty="0" err="1"/>
              <a:t>саммомотивации</a:t>
            </a:r>
            <a:r>
              <a:rPr lang="ru-RU" baseline="0" dirty="0"/>
              <a:t>.</a:t>
            </a:r>
          </a:p>
          <a:p>
            <a:r>
              <a:rPr lang="ru-RU" baseline="0" dirty="0"/>
              <a:t>Должен – не надо </a:t>
            </a:r>
            <a:r>
              <a:rPr lang="ru-RU" baseline="0" dirty="0" err="1"/>
              <a:t>расуждать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Потребность – не осознается, врожденная. Для того, чтобы высшие потребности </a:t>
            </a:r>
            <a:r>
              <a:rPr lang="ru-RU" baseline="0" dirty="0" err="1"/>
              <a:t>актулизировались</a:t>
            </a:r>
            <a:r>
              <a:rPr lang="ru-RU" baseline="0" dirty="0"/>
              <a:t>, необходимо, чтобы нижележащие были удовлетворены в достаточном объеме.</a:t>
            </a:r>
            <a:endParaRPr lang="ru-RU" dirty="0"/>
          </a:p>
          <a:p>
            <a:r>
              <a:rPr lang="ru-RU" dirty="0"/>
              <a:t>Есть и система мотивов,</a:t>
            </a:r>
            <a:r>
              <a:rPr lang="ru-RU" baseline="0" dirty="0"/>
              <a:t> иерархия. В ней управляют вышележащие. не знаю, чего хочу = не сформирована система иерархии в отношении этой деятельности. – </a:t>
            </a:r>
          </a:p>
          <a:p>
            <a:r>
              <a:rPr lang="ru-RU" baseline="0" dirty="0"/>
              <a:t>Необходимо просвещение, территория выбора. Принцип холодильника.</a:t>
            </a:r>
          </a:p>
          <a:p>
            <a:r>
              <a:rPr lang="ru-RU" baseline="0" dirty="0"/>
              <a:t>Принцип ведущей </a:t>
            </a:r>
            <a:r>
              <a:rPr lang="ru-RU" baseline="0" dirty="0" err="1"/>
              <a:t>деятелности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Соединение мотивов с потребностями</a:t>
            </a:r>
          </a:p>
          <a:p>
            <a:r>
              <a:rPr lang="ru-RU" dirty="0"/>
              <a:t>Сдвиг мотива на цель</a:t>
            </a:r>
          </a:p>
          <a:p>
            <a:r>
              <a:rPr lang="ru-RU" dirty="0"/>
              <a:t>Создание индивидуальных мотивирующих стимулов</a:t>
            </a:r>
          </a:p>
          <a:p>
            <a:r>
              <a:rPr lang="ru-RU" dirty="0"/>
              <a:t>Использование ведущего вида деятельности в качестве мотива</a:t>
            </a:r>
          </a:p>
          <a:p>
            <a:r>
              <a:rPr lang="ru-RU" dirty="0"/>
              <a:t>Формирование</a:t>
            </a:r>
            <a:r>
              <a:rPr lang="ru-RU" baseline="0" dirty="0"/>
              <a:t> положительного подкрепления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12</a:t>
            </a:fld>
            <a:endParaRPr lang="ru-RU" noProof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Однажды юный Томас Эдисон вернулся домой из школы и передал маме письмо от учителя. Мама зачитала сыну письмо вслух, со слезами на глазах: "Ваш сын - гений. Эта школа слишком мала, и здесь нет учителей, способных его чему-то научить. Пожалуйста, учите его сами."</a:t>
            </a:r>
          </a:p>
          <a:p>
            <a:r>
              <a:rPr lang="ru-RU" dirty="0"/>
              <a:t>Через много лет после смерти матери (Эдисон к тому времени уже был одним из величайших изобретателей века) он однажды пересматривал старые семейные архивы и наткнулся на это письмо. Он открыл его и прочитал: "Ваш сын - умственно отсталый. Мы не можем больше учить его в школе вместе со всеми. Поэтому рекомендуем вам учить его самостоятельно дома".</a:t>
            </a:r>
          </a:p>
          <a:p>
            <a:r>
              <a:rPr lang="ru-RU" dirty="0"/>
              <a:t>Эдисон прорыдал несколько часов. Потом записал в свой дневник: "Томас </a:t>
            </a:r>
            <a:r>
              <a:rPr lang="ru-RU" dirty="0" err="1"/>
              <a:t>Алва</a:t>
            </a:r>
            <a:r>
              <a:rPr lang="ru-RU" dirty="0"/>
              <a:t> Эдисон был умственно отсталым ребенком. Благодаря своей героической матери он стал одним из величайших гениев своего века."</a:t>
            </a:r>
          </a:p>
          <a:p>
            <a:endParaRPr lang="ru-RU" dirty="0"/>
          </a:p>
          <a:p>
            <a:r>
              <a:rPr lang="ru-RU" dirty="0"/>
              <a:t>Низкая</a:t>
            </a:r>
            <a:r>
              <a:rPr lang="ru-RU" baseline="0" dirty="0"/>
              <a:t> мотивация не одно и тоже, что </a:t>
            </a:r>
            <a:r>
              <a:rPr lang="ru-RU" baseline="0"/>
              <a:t>возрастные особенности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Врожденный интерес.</a:t>
            </a:r>
          </a:p>
          <a:p>
            <a:r>
              <a:rPr lang="ru-RU" dirty="0"/>
              <a:t>Доверие</a:t>
            </a:r>
            <a:r>
              <a:rPr lang="ru-RU" baseline="0" dirty="0"/>
              <a:t> и безопасность.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Поддержать удовольствие от получения информации.</a:t>
            </a:r>
          </a:p>
          <a:p>
            <a:r>
              <a:rPr lang="ru-RU" dirty="0"/>
              <a:t>Фиксировать успех.</a:t>
            </a:r>
          </a:p>
          <a:p>
            <a:r>
              <a:rPr lang="ru-RU" dirty="0"/>
              <a:t>Смотреть глазами: «ты –победитель».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dirty="0"/>
              <a:t>Чувство долга </a:t>
            </a:r>
            <a:r>
              <a:rPr lang="ru-RU" sz="1200" dirty="0"/>
              <a:t>(возрастает в два раза и значительно превышает познавательную мотивацию). </a:t>
            </a:r>
          </a:p>
          <a:p>
            <a:pPr lvl="0"/>
            <a:r>
              <a:rPr lang="ru-RU" sz="1200" b="1" dirty="0"/>
              <a:t>Престижная мотивация </a:t>
            </a:r>
            <a:r>
              <a:rPr lang="ru-RU" sz="1200" dirty="0"/>
              <a:t>– желание получить высокую отметку, возрастает к 3-4 классу. </a:t>
            </a:r>
          </a:p>
          <a:p>
            <a:pPr lvl="0"/>
            <a:r>
              <a:rPr lang="ru-RU" sz="1200" b="1" dirty="0"/>
              <a:t>Мотив избегания санкций</a:t>
            </a:r>
            <a:r>
              <a:rPr lang="ru-RU" sz="1200" dirty="0"/>
              <a:t>, то есть наказания. </a:t>
            </a:r>
          </a:p>
          <a:p>
            <a:pPr lvl="0"/>
            <a:r>
              <a:rPr lang="ru-RU" sz="1200" b="1" dirty="0"/>
              <a:t>Интерес к предмету </a:t>
            </a:r>
            <a:r>
              <a:rPr lang="ru-RU" sz="1200" dirty="0"/>
              <a:t>(уменьшается в 5 раз – до 5% учащихся). </a:t>
            </a:r>
          </a:p>
          <a:p>
            <a:pPr lvl="0"/>
            <a:r>
              <a:rPr lang="ru-RU" sz="1200" b="1" dirty="0"/>
              <a:t>Основная мотивация </a:t>
            </a:r>
            <a:r>
              <a:rPr lang="ru-RU" sz="1200" dirty="0"/>
              <a:t>– внешняя, престижная и принудительная. </a:t>
            </a:r>
          </a:p>
          <a:p>
            <a:pPr lvl="0"/>
            <a:r>
              <a:rPr lang="ru-RU" sz="1200" b="1" dirty="0"/>
              <a:t>Мотивация неустойчивая</a:t>
            </a:r>
            <a:r>
              <a:rPr lang="ru-RU" sz="1200" dirty="0"/>
              <a:t>, нет интереса к определенным предметам, нет способности длительное время удерживать энергию сформированного намерения. </a:t>
            </a:r>
          </a:p>
          <a:p>
            <a:endParaRPr lang="ru-RU" dirty="0"/>
          </a:p>
          <a:p>
            <a:r>
              <a:rPr lang="ru-RU" dirty="0"/>
              <a:t>Для чего учиться читать/писать/учить</a:t>
            </a:r>
            <a:r>
              <a:rPr lang="ru-RU" baseline="0" dirty="0"/>
              <a:t> стихи, иностранные слова…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Стойкий </a:t>
            </a:r>
            <a:r>
              <a:rPr lang="ru-RU" b="1" dirty="0"/>
              <a:t>интерес к определенному предмету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Мотив </a:t>
            </a:r>
            <a:r>
              <a:rPr lang="ru-RU" b="1" dirty="0"/>
              <a:t>избегания неудачи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Желание иметь </a:t>
            </a:r>
            <a:r>
              <a:rPr lang="ru-RU" b="1" dirty="0"/>
              <a:t>высокую отметку</a:t>
            </a:r>
            <a:r>
              <a:rPr lang="ru-RU" dirty="0"/>
              <a:t>, даже если оно не подкрепляется знаниями, как подтверждение высокого статуса в коллективе и средство самоутверждения. </a:t>
            </a:r>
          </a:p>
          <a:p>
            <a:pPr lvl="0"/>
            <a:r>
              <a:rPr lang="ru-RU" b="1" dirty="0"/>
              <a:t>Познавательный интерес </a:t>
            </a:r>
            <a:r>
              <a:rPr lang="ru-RU" dirty="0"/>
              <a:t>только </a:t>
            </a:r>
            <a:r>
              <a:rPr lang="ru-RU" b="1" dirty="0"/>
              <a:t>у </a:t>
            </a:r>
            <a:r>
              <a:rPr lang="ru-RU" b="1" dirty="0" err="1"/>
              <a:t>высокомотивиованных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Мотив достижения успеха в учебе не развивается. </a:t>
            </a:r>
          </a:p>
          <a:p>
            <a:r>
              <a:rPr lang="ru-RU" dirty="0"/>
              <a:t>Мотивация, вызванная </a:t>
            </a:r>
            <a:r>
              <a:rPr lang="ru-RU" b="1" dirty="0"/>
              <a:t>подростковыми установками </a:t>
            </a:r>
            <a:r>
              <a:rPr lang="ru-RU" dirty="0"/>
              <a:t>(подсказки, списывание, обман учителя и др.</a:t>
            </a:r>
          </a:p>
          <a:p>
            <a:endParaRPr lang="ru-RU" dirty="0"/>
          </a:p>
          <a:p>
            <a:r>
              <a:rPr lang="ru-RU" dirty="0"/>
              <a:t>Установить границы.</a:t>
            </a:r>
          </a:p>
          <a:p>
            <a:r>
              <a:rPr lang="ru-RU" dirty="0"/>
              <a:t>Естественные</a:t>
            </a:r>
            <a:r>
              <a:rPr lang="ru-RU" baseline="0" dirty="0"/>
              <a:t> последствия.</a:t>
            </a:r>
          </a:p>
          <a:p>
            <a:r>
              <a:rPr lang="ru-RU" baseline="0" dirty="0"/>
              <a:t>Делиться своими успехами.</a:t>
            </a:r>
          </a:p>
          <a:p>
            <a:r>
              <a:rPr lang="ru-RU" baseline="0" dirty="0"/>
              <a:t>Отмечать успехи.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Мотивация </a:t>
            </a:r>
            <a:r>
              <a:rPr lang="ru-RU" b="1" dirty="0"/>
              <a:t>продолжения образования в профессиональных учебных заведениях. </a:t>
            </a:r>
            <a:endParaRPr lang="ru-RU" dirty="0"/>
          </a:p>
          <a:p>
            <a:pPr lvl="0"/>
            <a:r>
              <a:rPr lang="ru-RU" dirty="0"/>
              <a:t>Выбор предмета с </a:t>
            </a:r>
            <a:r>
              <a:rPr lang="ru-RU" b="1" dirty="0"/>
              <a:t>позиции будущего </a:t>
            </a:r>
            <a:r>
              <a:rPr lang="ru-RU" dirty="0"/>
              <a:t>(средний подросток: выбор будущего с позиции любимого предмета). </a:t>
            </a:r>
          </a:p>
          <a:p>
            <a:pPr lvl="0"/>
            <a:r>
              <a:rPr lang="ru-RU" dirty="0"/>
              <a:t>Значимость </a:t>
            </a:r>
            <a:r>
              <a:rPr lang="ru-RU" b="1" dirty="0"/>
              <a:t>отметки как </a:t>
            </a:r>
            <a:r>
              <a:rPr lang="ru-RU" b="1" dirty="0" err="1"/>
              <a:t>мотиватора</a:t>
            </a:r>
            <a:r>
              <a:rPr lang="ru-RU" b="1" dirty="0"/>
              <a:t> снижается</a:t>
            </a:r>
            <a:r>
              <a:rPr lang="ru-RU" dirty="0"/>
              <a:t>, отметка выступает не </a:t>
            </a:r>
            <a:r>
              <a:rPr lang="ru-RU" dirty="0" err="1"/>
              <a:t>мотиватором</a:t>
            </a:r>
            <a:r>
              <a:rPr lang="ru-RU" dirty="0"/>
              <a:t>, а критерием качества знаний. </a:t>
            </a:r>
          </a:p>
          <a:p>
            <a:pPr lvl="0"/>
            <a:r>
              <a:rPr lang="ru-RU" dirty="0"/>
              <a:t>Мотивация достижений высоких результатов по значимым предметам. </a:t>
            </a:r>
          </a:p>
          <a:p>
            <a:r>
              <a:rPr lang="ru-RU" dirty="0"/>
              <a:t>Внутренняя, собственная мотивация.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знают, для чего это нужно</a:t>
            </a:r>
          </a:p>
          <a:p>
            <a:r>
              <a:rPr lang="ru-RU" dirty="0"/>
              <a:t>Отсутствие интереса к учебе</a:t>
            </a:r>
          </a:p>
          <a:p>
            <a:r>
              <a:rPr lang="ru-RU" dirty="0"/>
              <a:t>Конфликты в школе</a:t>
            </a:r>
          </a:p>
          <a:p>
            <a:r>
              <a:rPr lang="ru-RU" dirty="0" err="1"/>
              <a:t>Несформированность</a:t>
            </a:r>
            <a:r>
              <a:rPr lang="ru-RU" dirty="0"/>
              <a:t> познавательных интересов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Мотивация всегда связана с деятельностью,</a:t>
            </a:r>
            <a:r>
              <a:rPr lang="ru-RU" baseline="0" dirty="0"/>
              <a:t> один из ее компонентов. Проблема не всегда в мотивации.</a:t>
            </a:r>
          </a:p>
          <a:p>
            <a:r>
              <a:rPr lang="ru-RU" baseline="0" dirty="0"/>
              <a:t>Методы, средства -обеспечить. Действия: определить, ознакомить, осуществить вместе, самостоятельно, проверить.</a:t>
            </a:r>
          </a:p>
          <a:p>
            <a:r>
              <a:rPr lang="ru-RU" baseline="0" dirty="0"/>
              <a:t>Цель </a:t>
            </a:r>
            <a:r>
              <a:rPr lang="ru-RU" baseline="0" dirty="0" err="1"/>
              <a:t>осознанется</a:t>
            </a:r>
            <a:r>
              <a:rPr lang="ru-RU" baseline="0" dirty="0"/>
              <a:t> образ будущего результата. Мотив – не осознается, приобретается, </a:t>
            </a:r>
            <a:r>
              <a:rPr lang="ru-RU" baseline="0" dirty="0" err="1"/>
              <a:t>опредмеченная</a:t>
            </a:r>
            <a:r>
              <a:rPr lang="ru-RU" baseline="0" dirty="0"/>
              <a:t> потребность.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pPr rtl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13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0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Формирование устойчивой мотивации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у детей 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prmdmsl.jpg"/>
          <p:cNvPicPr>
            <a:picLocks noGrp="1" noChangeAspect="1"/>
          </p:cNvPicPr>
          <p:nvPr>
            <p:ph type="tbl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529246" y="458480"/>
            <a:ext cx="6727825" cy="585946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Убивают желание учиться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351325"/>
              </p:ext>
            </p:extLst>
          </p:nvPr>
        </p:nvGraphicFramePr>
        <p:xfrm>
          <a:off x="911225" y="1466491"/>
          <a:ext cx="10442575" cy="471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1712" y="5019150"/>
            <a:ext cx="5722706" cy="1521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ГЛАВНЫЕ СЕКРЕТ УСПЕХА: </a:t>
            </a:r>
            <a:b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ВНИМАНИЕ К ПРИРОДЕ РЕБЕНКА, ОБОГАЩЕННАЯ СРЕДА, ОБЩЕНИЕ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2826" y="650803"/>
            <a:ext cx="4185623" cy="576262"/>
          </a:xfrm>
        </p:spPr>
        <p:txBody>
          <a:bodyPr>
            <a:normAutofit/>
          </a:bodyPr>
          <a:lstStyle/>
          <a:p>
            <a:r>
              <a:rPr lang="ru-RU" dirty="0"/>
              <a:t>УСПЕШНЫЕ ДЕЙСТВИЯ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127078" y="650803"/>
            <a:ext cx="4185618" cy="576262"/>
          </a:xfrm>
        </p:spPr>
        <p:txBody>
          <a:bodyPr>
            <a:normAutofit/>
          </a:bodyPr>
          <a:lstStyle/>
          <a:p>
            <a:r>
              <a:rPr lang="ru-RU" dirty="0"/>
              <a:t>ЧЕГО СТОИТ ИЗБЕГАТЬ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1879222" y="1582228"/>
            <a:ext cx="3931920" cy="3065512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Воздержаться от вмешательства;</a:t>
            </a:r>
          </a:p>
          <a:p>
            <a:pPr lvl="0"/>
            <a:r>
              <a:rPr lang="ru-RU" sz="2000" dirty="0"/>
              <a:t>Поддерживать, когда ему трудно;</a:t>
            </a:r>
          </a:p>
          <a:p>
            <a:pPr lvl="0"/>
            <a:r>
              <a:rPr lang="ru-RU" sz="2000" dirty="0"/>
              <a:t>Озадачивать (будить мысль);</a:t>
            </a:r>
          </a:p>
          <a:p>
            <a:pPr lvl="0"/>
            <a:r>
              <a:rPr lang="ru-RU" sz="2000" dirty="0"/>
              <a:t>Вовлекать, увлекать, вдохновлять;</a:t>
            </a:r>
          </a:p>
          <a:p>
            <a:pPr lvl="0"/>
            <a:r>
              <a:rPr lang="ru-RU" sz="2000" dirty="0"/>
              <a:t>Быть рядом, принимать его;</a:t>
            </a:r>
          </a:p>
          <a:p>
            <a:r>
              <a:rPr lang="ru-RU" sz="2000" dirty="0"/>
              <a:t>Быть достойным образцом.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211339" y="1568570"/>
            <a:ext cx="3931920" cy="2989312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Наставлять;</a:t>
            </a:r>
          </a:p>
          <a:p>
            <a:pPr lvl="0"/>
            <a:r>
              <a:rPr lang="ru-RU" sz="2000" dirty="0"/>
              <a:t>Заставлять;</a:t>
            </a:r>
          </a:p>
          <a:p>
            <a:pPr lvl="0"/>
            <a:r>
              <a:rPr lang="ru-RU" sz="2000" dirty="0"/>
              <a:t>Приказывать;</a:t>
            </a:r>
          </a:p>
          <a:p>
            <a:pPr lvl="0"/>
            <a:r>
              <a:rPr lang="ru-RU" sz="2000" dirty="0"/>
              <a:t>Вынуждать;</a:t>
            </a:r>
          </a:p>
          <a:p>
            <a:pPr lvl="0"/>
            <a:r>
              <a:rPr lang="ru-RU" sz="2000" dirty="0"/>
              <a:t>Требовать;</a:t>
            </a:r>
          </a:p>
          <a:p>
            <a:pPr lvl="0"/>
            <a:r>
              <a:rPr lang="ru-RU" sz="2000" dirty="0"/>
              <a:t>Оказывать давление;</a:t>
            </a:r>
          </a:p>
          <a:p>
            <a:r>
              <a:rPr lang="ru-RU" sz="2000" dirty="0"/>
              <a:t>Подчинять.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79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Как помочь ребенку определиться с направлением обучения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006331" y="1535502"/>
          <a:ext cx="9172946" cy="442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Ирина Травкина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3491" y="790649"/>
            <a:ext cx="4065084" cy="112252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Возраст и мотивация</a:t>
            </a:r>
          </a:p>
        </p:txBody>
      </p:sp>
      <p:pic>
        <p:nvPicPr>
          <p:cNvPr id="25" name="Рисунок 24" descr="Ребенок, раскрашивающий карандашом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b="5521"/>
          <a:stretch>
            <a:fillRect/>
          </a:stretch>
        </p:blipFill>
        <p:spPr/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309" y="5958887"/>
            <a:ext cx="642257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7533" y="5293637"/>
            <a:ext cx="4065084" cy="112252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699866"/>
            <a:ext cx="3933620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Дошкольники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2415396"/>
            <a:ext cx="4332353" cy="3519578"/>
          </a:xfrm>
        </p:spPr>
        <p:txBody>
          <a:bodyPr rtlCol="0">
            <a:normAutofit/>
          </a:bodyPr>
          <a:lstStyle/>
          <a:p>
            <a:pPr lvl="0"/>
            <a:r>
              <a:rPr lang="ru-RU" sz="2400" dirty="0"/>
              <a:t>Потребность в </a:t>
            </a:r>
            <a:r>
              <a:rPr lang="ru-RU" sz="2400" b="1" dirty="0"/>
              <a:t>новых впечатлениях. </a:t>
            </a:r>
            <a:endParaRPr lang="ru-RU" sz="2400" dirty="0"/>
          </a:p>
          <a:p>
            <a:pPr lvl="0"/>
            <a:r>
              <a:rPr lang="ru-RU" sz="2400" dirty="0"/>
              <a:t>Потребность в </a:t>
            </a:r>
            <a:r>
              <a:rPr lang="ru-RU" sz="2400" b="1" dirty="0"/>
              <a:t>учении как новой деятельности</a:t>
            </a:r>
            <a:r>
              <a:rPr lang="ru-RU" sz="2400" dirty="0"/>
              <a:t>. </a:t>
            </a:r>
          </a:p>
          <a:p>
            <a:pPr lvl="0"/>
            <a:r>
              <a:rPr lang="ru-RU" sz="2400" dirty="0"/>
              <a:t>Потребность заслужить </a:t>
            </a:r>
            <a:r>
              <a:rPr lang="ru-RU" sz="2400" b="1" dirty="0"/>
              <a:t>похвалу </a:t>
            </a:r>
            <a:r>
              <a:rPr lang="ru-RU" sz="2400" dirty="0"/>
              <a:t>взрослых. </a:t>
            </a:r>
          </a:p>
          <a:p>
            <a:r>
              <a:rPr lang="ru-RU" sz="2400" dirty="0"/>
              <a:t>Потребность </a:t>
            </a:r>
            <a:r>
              <a:rPr lang="ru-RU" sz="2400" b="1" dirty="0"/>
              <a:t>стать лучшим</a:t>
            </a:r>
            <a:r>
              <a:rPr lang="ru-RU" sz="2400" dirty="0"/>
              <a:t>, стать отличником. </a:t>
            </a:r>
          </a:p>
        </p:txBody>
      </p:sp>
      <p:pic>
        <p:nvPicPr>
          <p:cNvPr id="17" name="Рисунок 16" descr="Мальчик, читающий книгу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98264" y="232920"/>
            <a:ext cx="4647699" cy="5472101"/>
          </a:xfr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 txBox="1">
            <a:spLocks/>
          </p:cNvSpPr>
          <p:nvPr/>
        </p:nvSpPr>
        <p:spPr>
          <a:xfrm>
            <a:off x="11329206" y="5980658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699866"/>
            <a:ext cx="3933620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Младшие школьники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2242869"/>
            <a:ext cx="4642905" cy="4175184"/>
          </a:xfrm>
        </p:spPr>
        <p:txBody>
          <a:bodyPr rtlCol="0">
            <a:noAutofit/>
          </a:bodyPr>
          <a:lstStyle/>
          <a:p>
            <a:pPr lvl="0"/>
            <a:r>
              <a:rPr lang="ru-RU" sz="2400" b="1" dirty="0"/>
              <a:t>Чувство долга </a:t>
            </a:r>
            <a:r>
              <a:rPr lang="ru-RU" sz="2400" dirty="0"/>
              <a:t>(возрастает в два раза). </a:t>
            </a:r>
          </a:p>
          <a:p>
            <a:pPr lvl="0"/>
            <a:r>
              <a:rPr lang="ru-RU" sz="2400" b="1" dirty="0"/>
              <a:t>Престижная мотивация </a:t>
            </a:r>
            <a:r>
              <a:rPr lang="ru-RU" sz="2400" dirty="0"/>
              <a:t>– желание получить высокую отметку. </a:t>
            </a:r>
          </a:p>
          <a:p>
            <a:pPr lvl="0"/>
            <a:r>
              <a:rPr lang="ru-RU" sz="2400" b="1" dirty="0"/>
              <a:t>Мотив избегания санкций</a:t>
            </a:r>
            <a:r>
              <a:rPr lang="ru-RU" sz="2400" dirty="0"/>
              <a:t>. </a:t>
            </a:r>
          </a:p>
          <a:p>
            <a:pPr lvl="0"/>
            <a:r>
              <a:rPr lang="ru-RU" sz="2400" b="1" dirty="0"/>
              <a:t>Интерес к предмету</a:t>
            </a:r>
            <a:r>
              <a:rPr lang="ru-RU" sz="2400" dirty="0"/>
              <a:t>. </a:t>
            </a:r>
          </a:p>
          <a:p>
            <a:pPr lvl="0"/>
            <a:r>
              <a:rPr lang="ru-RU" sz="2400" b="1" dirty="0"/>
              <a:t>Основная мотивация </a:t>
            </a:r>
            <a:r>
              <a:rPr lang="ru-RU" sz="2400" dirty="0"/>
              <a:t>– внешняя, престижная и принудительная. </a:t>
            </a:r>
          </a:p>
          <a:p>
            <a:pPr lvl="0"/>
            <a:r>
              <a:rPr lang="ru-RU" sz="2400" b="1" dirty="0"/>
              <a:t>Мотивация неустойчивая</a:t>
            </a:r>
            <a:r>
              <a:rPr lang="ru-RU" sz="2400" dirty="0"/>
              <a:t>. 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 txBox="1">
            <a:spLocks/>
          </p:cNvSpPr>
          <p:nvPr/>
        </p:nvSpPr>
        <p:spPr>
          <a:xfrm>
            <a:off x="11329206" y="5980658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80" y="1327689"/>
            <a:ext cx="3932238" cy="279451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699866"/>
            <a:ext cx="3933620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Средняя школа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2242869"/>
            <a:ext cx="4642905" cy="4175184"/>
          </a:xfrm>
        </p:spPr>
        <p:txBody>
          <a:bodyPr rtlCol="0">
            <a:noAutofit/>
          </a:bodyPr>
          <a:lstStyle/>
          <a:p>
            <a:pPr lvl="0"/>
            <a:r>
              <a:rPr lang="ru-RU" sz="2400" dirty="0"/>
              <a:t>Стойкий </a:t>
            </a:r>
            <a:r>
              <a:rPr lang="ru-RU" sz="2400" b="1" dirty="0"/>
              <a:t>интерес к определенному предмету</a:t>
            </a:r>
            <a:r>
              <a:rPr lang="ru-RU" sz="2400" dirty="0"/>
              <a:t>. </a:t>
            </a:r>
          </a:p>
          <a:p>
            <a:pPr lvl="0"/>
            <a:r>
              <a:rPr lang="ru-RU" sz="2400" dirty="0"/>
              <a:t>Мотив </a:t>
            </a:r>
            <a:r>
              <a:rPr lang="ru-RU" sz="2400" b="1" dirty="0"/>
              <a:t>избегания неудачи</a:t>
            </a:r>
            <a:r>
              <a:rPr lang="ru-RU" sz="2400" dirty="0"/>
              <a:t>. </a:t>
            </a:r>
          </a:p>
          <a:p>
            <a:pPr lvl="0"/>
            <a:r>
              <a:rPr lang="ru-RU" sz="2400" dirty="0"/>
              <a:t>Желание иметь </a:t>
            </a:r>
            <a:r>
              <a:rPr lang="ru-RU" sz="2400" b="1" dirty="0"/>
              <a:t>высокую отметку</a:t>
            </a:r>
            <a:r>
              <a:rPr lang="ru-RU" sz="2400" dirty="0"/>
              <a:t>. </a:t>
            </a:r>
          </a:p>
          <a:p>
            <a:pPr lvl="0"/>
            <a:r>
              <a:rPr lang="ru-RU" sz="2400" b="1" dirty="0"/>
              <a:t>Познавательный интерес </a:t>
            </a:r>
            <a:r>
              <a:rPr lang="ru-RU" sz="2400" dirty="0"/>
              <a:t>только </a:t>
            </a:r>
            <a:r>
              <a:rPr lang="ru-RU" sz="2400" b="1" dirty="0"/>
              <a:t>у высокомотивированных</a:t>
            </a:r>
            <a:r>
              <a:rPr lang="ru-RU" sz="2400" dirty="0"/>
              <a:t>. </a:t>
            </a:r>
          </a:p>
          <a:p>
            <a:r>
              <a:rPr lang="ru-RU" sz="2400" dirty="0"/>
              <a:t>Мотивация, вызванная </a:t>
            </a:r>
            <a:r>
              <a:rPr lang="ru-RU" sz="2400" b="1" dirty="0"/>
              <a:t>подростковыми установками.</a:t>
            </a:r>
            <a:endParaRPr lang="ru-RU" sz="2400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 txBox="1">
            <a:spLocks/>
          </p:cNvSpPr>
          <p:nvPr/>
        </p:nvSpPr>
        <p:spPr>
          <a:xfrm>
            <a:off x="11329206" y="5980658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78" y="1465830"/>
            <a:ext cx="3930650" cy="26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699866"/>
            <a:ext cx="3933620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Старшая школа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2242869"/>
            <a:ext cx="4642905" cy="4175184"/>
          </a:xfrm>
        </p:spPr>
        <p:txBody>
          <a:bodyPr rtlCol="0">
            <a:noAutofit/>
          </a:bodyPr>
          <a:lstStyle/>
          <a:p>
            <a:pPr lvl="0"/>
            <a:r>
              <a:rPr lang="ru-RU" sz="2400" dirty="0"/>
              <a:t>Мотивация </a:t>
            </a:r>
            <a:r>
              <a:rPr lang="ru-RU" sz="2400" b="1" dirty="0"/>
              <a:t>продолжения образования в профессиональных учебных заведениях. </a:t>
            </a:r>
            <a:endParaRPr lang="ru-RU" sz="2400" dirty="0"/>
          </a:p>
          <a:p>
            <a:pPr lvl="0"/>
            <a:r>
              <a:rPr lang="ru-RU" sz="2400" dirty="0"/>
              <a:t>Выбор предмета с </a:t>
            </a:r>
            <a:r>
              <a:rPr lang="ru-RU" sz="2400" b="1" dirty="0"/>
              <a:t>позиции будущего</a:t>
            </a:r>
            <a:r>
              <a:rPr lang="ru-RU" sz="2400" dirty="0"/>
              <a:t>. </a:t>
            </a:r>
          </a:p>
          <a:p>
            <a:pPr lvl="0"/>
            <a:r>
              <a:rPr lang="ru-RU" sz="2400" dirty="0"/>
              <a:t>Значимость </a:t>
            </a:r>
            <a:r>
              <a:rPr lang="ru-RU" sz="2400" b="1" dirty="0"/>
              <a:t>отметки как </a:t>
            </a:r>
            <a:r>
              <a:rPr lang="ru-RU" sz="2400" b="1" dirty="0" err="1"/>
              <a:t>мотиватора</a:t>
            </a:r>
            <a:r>
              <a:rPr lang="ru-RU" sz="2400" b="1" dirty="0"/>
              <a:t> снижается</a:t>
            </a:r>
            <a:r>
              <a:rPr lang="ru-RU" sz="2400" dirty="0"/>
              <a:t>.</a:t>
            </a:r>
          </a:p>
          <a:p>
            <a:pPr lvl="0"/>
            <a:r>
              <a:rPr lang="ru-RU" sz="2400" dirty="0"/>
              <a:t>Мотивация </a:t>
            </a:r>
            <a:r>
              <a:rPr lang="ru-RU" sz="2400" b="1" dirty="0"/>
              <a:t>достижений</a:t>
            </a:r>
            <a:r>
              <a:rPr lang="ru-RU" sz="2400" dirty="0"/>
              <a:t>. </a:t>
            </a:r>
          </a:p>
          <a:p>
            <a:r>
              <a:rPr lang="ru-RU" sz="2400" dirty="0"/>
              <a:t>Внутренняя, собственная мотивация.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 txBox="1">
            <a:spLocks/>
          </p:cNvSpPr>
          <p:nvPr/>
        </p:nvSpPr>
        <p:spPr>
          <a:xfrm>
            <a:off x="11329206" y="5980658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60" y="1397479"/>
            <a:ext cx="6252700" cy="304364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50988" y="962248"/>
            <a:ext cx="3995157" cy="781188"/>
          </a:xfrm>
        </p:spPr>
        <p:txBody>
          <a:bodyPr rtlCol="0">
            <a:noAutofit/>
          </a:bodyPr>
          <a:lstStyle/>
          <a:p>
            <a:r>
              <a:rPr lang="ru-RU" sz="2800" dirty="0"/>
              <a:t>Почему дети могут, но не хотят учиться?</a:t>
            </a:r>
          </a:p>
        </p:txBody>
      </p:sp>
      <p:pic>
        <p:nvPicPr>
          <p:cNvPr id="25" name="Рисунок 24" descr="Ребенок, раскрашивающий карандашом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/>
              <a:t>Деятельность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484409"/>
            <a:ext cx="3806718" cy="2777704"/>
          </a:xfrm>
        </p:spPr>
        <p:txBody>
          <a:bodyPr tIns="180000" bIns="108000" rtlCol="0">
            <a:normAutofit/>
          </a:bodyPr>
          <a:lstStyle/>
          <a:p>
            <a:pPr lvl="0"/>
            <a:r>
              <a:rPr lang="ru-RU" dirty="0"/>
              <a:t>Субъект-Объект</a:t>
            </a:r>
          </a:p>
          <a:p>
            <a:pPr lvl="0"/>
            <a:r>
              <a:rPr lang="ru-RU" dirty="0"/>
              <a:t>Методы, средства-Действия</a:t>
            </a:r>
          </a:p>
          <a:p>
            <a:pPr lvl="0"/>
            <a:r>
              <a:rPr lang="ru-RU" dirty="0"/>
              <a:t>Цель-Мотив-Потребность</a:t>
            </a:r>
          </a:p>
          <a:p>
            <a:pPr lvl="0"/>
            <a:r>
              <a:rPr lang="ru-RU" dirty="0"/>
              <a:t>Результат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10" name="Содержимое 7" descr="1674452992_3-100.jpg"/>
          <p:cNvPicPr>
            <a:picLocks noGrp="1" noChangeAspect="1"/>
          </p:cNvPicPr>
          <p:nvPr>
            <p:ph type="tbl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191382" y="1535502"/>
            <a:ext cx="6084759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1085</Words>
  <Application>Microsoft Office PowerPoint</Application>
  <PresentationFormat>Widescreen</PresentationFormat>
  <Paragraphs>159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Формирование устойчивой мотивации </vt:lpstr>
      <vt:lpstr>Возраст и мотивация</vt:lpstr>
      <vt:lpstr>Начало</vt:lpstr>
      <vt:lpstr>Дошкольники</vt:lpstr>
      <vt:lpstr>Младшие школьники</vt:lpstr>
      <vt:lpstr>Средняя школа</vt:lpstr>
      <vt:lpstr>Старшая школа</vt:lpstr>
      <vt:lpstr>Почему дети могут, но не хотят учиться?</vt:lpstr>
      <vt:lpstr>Деятельность</vt:lpstr>
      <vt:lpstr>PowerPoint Presentation</vt:lpstr>
      <vt:lpstr>Убивают желание учиться</vt:lpstr>
      <vt:lpstr>ГЛАВНЫЕ СЕКРЕТ УСПЕХА:  ВНИМАНИЕ К ПРИРОДЕ РЕБЕНКА, ОБОГАЩЕННАЯ СРЕДА, ОБЩЕНИЕ</vt:lpstr>
      <vt:lpstr>Как помочь ребенку определиться с направлением обучения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устойчивой мотивации </dc:title>
  <dc:creator/>
  <cp:lastModifiedBy>Димитрас Чернаков</cp:lastModifiedBy>
  <cp:revision>2</cp:revision>
  <dcterms:created xsi:type="dcterms:W3CDTF">2024-02-16T07:26:46Z</dcterms:created>
  <dcterms:modified xsi:type="dcterms:W3CDTF">2024-02-19T06:47:16Z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