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8" r:id="rId6"/>
    <p:sldId id="271" r:id="rId7"/>
    <p:sldId id="275" r:id="rId8"/>
    <p:sldId id="262" r:id="rId9"/>
    <p:sldId id="276" r:id="rId10"/>
    <p:sldId id="269" r:id="rId11"/>
    <p:sldId id="272" r:id="rId12"/>
    <p:sldId id="260" r:id="rId13"/>
    <p:sldId id="267" r:id="rId14"/>
    <p:sldId id="263" r:id="rId15"/>
    <p:sldId id="264" r:id="rId16"/>
    <p:sldId id="273" r:id="rId17"/>
    <p:sldId id="274" r:id="rId18"/>
    <p:sldId id="266" r:id="rId19"/>
    <p:sldId id="261" r:id="rId20"/>
    <p:sldId id="270" r:id="rId21"/>
    <p:sldId id="259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>
        <p:scale>
          <a:sx n="200" d="100"/>
          <a:sy n="200" d="100"/>
        </p:scale>
        <p:origin x="-984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t.me/svoedelo20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18.png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7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3.emf"/><Relationship Id="rId14" Type="http://schemas.openxmlformats.org/officeDocument/2006/relationships/hyperlink" Target="https://v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B6A03-CE72-EC39-D2BC-C89FFE626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Зачем преподавателю личный бренд.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Что мешает проявляться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Что мешает проявляться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Варианты причин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/>
              <a:t>1. </a:t>
            </a:r>
            <a:r>
              <a:rPr lang="ru-RU" sz="2000" dirty="0"/>
              <a:t>Страхи – оценка, осуждение, «светить лицом»</a:t>
            </a:r>
          </a:p>
          <a:p>
            <a:pPr marL="0" indent="0">
              <a:buNone/>
            </a:pPr>
            <a:r>
              <a:rPr lang="ru-RU" sz="2000" dirty="0"/>
              <a:t>2. Не боюсь, готов действовать, но не знаю как</a:t>
            </a:r>
          </a:p>
          <a:p>
            <a:pPr marL="0" indent="0">
              <a:buNone/>
            </a:pPr>
            <a:r>
              <a:rPr lang="ru-RU" sz="2000" dirty="0"/>
              <a:t>3. Знаю что делать, но нет времени</a:t>
            </a:r>
          </a:p>
          <a:p>
            <a:pPr marL="0" indent="0">
              <a:buNone/>
            </a:pPr>
            <a:r>
              <a:rPr lang="ru-RU" sz="2000" dirty="0"/>
              <a:t>4. </a:t>
            </a:r>
            <a:r>
              <a:rPr lang="en-US" sz="2000" dirty="0"/>
              <a:t> </a:t>
            </a:r>
            <a:r>
              <a:rPr lang="ru-RU" sz="2000" dirty="0"/>
              <a:t>Ваш вариант</a:t>
            </a:r>
            <a:r>
              <a:rPr lang="en-US" sz="2000" dirty="0"/>
              <a:t>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95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Пример мероприятия с преподавателем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085D1D13-1920-DF4A-A0C0-8A55D3F59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36203"/>
            <a:ext cx="5904656" cy="3987560"/>
          </a:xfrm>
        </p:spPr>
      </p:pic>
    </p:spTree>
    <p:extLst>
      <p:ext uri="{BB962C8B-B14F-4D97-AF65-F5344CB8AC3E}">
        <p14:creationId xmlns:p14="http://schemas.microsoft.com/office/powerpoint/2010/main" val="89633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Важно быть активным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Действовать!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ru-RU" dirty="0"/>
              <a:t>Заявлять о себе!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2E8F15-0CD7-CE28-85B2-52B9181F0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54921"/>
            <a:ext cx="2232248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8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Перспектива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Сначала вы активно заявляете о себе</a:t>
            </a:r>
            <a:r>
              <a:rPr lang="ru-RU" sz="2000" dirty="0"/>
              <a:t>, вкладываете в это время и силы, выступаете на различных мероприятиях -</a:t>
            </a:r>
          </a:p>
          <a:p>
            <a:pPr marL="0" indent="0">
              <a:buNone/>
            </a:pPr>
            <a:r>
              <a:rPr lang="ru-RU" sz="2000" dirty="0"/>
              <a:t>конференциях,  проводите мастер-классы.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Потом личный бренд работает на вас</a:t>
            </a:r>
          </a:p>
          <a:p>
            <a:pPr marL="0" indent="0">
              <a:buNone/>
            </a:pPr>
            <a:r>
              <a:rPr lang="ru-RU" sz="2000" dirty="0"/>
              <a:t> - зовут на выступления, прямые эфиры </a:t>
            </a:r>
          </a:p>
          <a:p>
            <a:pPr marL="0" indent="0">
              <a:buNone/>
            </a:pPr>
            <a:r>
              <a:rPr lang="ru-RU" sz="2000" dirty="0"/>
              <a:t>- просят дать экспертный комментарий</a:t>
            </a:r>
          </a:p>
          <a:p>
            <a:r>
              <a:rPr lang="ru-RU" sz="2000" dirty="0"/>
              <a:t>Мой пример</a:t>
            </a:r>
          </a:p>
        </p:txBody>
      </p:sp>
    </p:spTree>
    <p:extLst>
      <p:ext uri="{BB962C8B-B14F-4D97-AF65-F5344CB8AC3E}">
        <p14:creationId xmlns:p14="http://schemas.microsoft.com/office/powerpoint/2010/main" val="75551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Почему у вас точно получиться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Учителя, преподаватели – уже дисциплинированны</a:t>
            </a:r>
          </a:p>
          <a:p>
            <a:r>
              <a:rPr lang="ru-RU" sz="2400" dirty="0"/>
              <a:t>Ответственные</a:t>
            </a:r>
          </a:p>
          <a:p>
            <a:r>
              <a:rPr lang="ru-RU" sz="2400" dirty="0"/>
              <a:t>Умеете создавать структуру урока</a:t>
            </a:r>
          </a:p>
          <a:p>
            <a:pPr marL="0" indent="0">
              <a:buNone/>
            </a:pPr>
            <a:r>
              <a:rPr lang="ru-RU" sz="2400" dirty="0"/>
              <a:t> – значит пост, статья получиться!</a:t>
            </a:r>
          </a:p>
          <a:p>
            <a:r>
              <a:rPr lang="ru-RU" sz="2400" dirty="0"/>
              <a:t>Ведете уроки, занятия – опыт публичности</a:t>
            </a:r>
          </a:p>
          <a:p>
            <a:endParaRPr lang="ru-RU" sz="2400" dirty="0"/>
          </a:p>
          <a:p>
            <a:r>
              <a:rPr lang="ru-RU" sz="2400" dirty="0"/>
              <a:t>Хвалите себя!</a:t>
            </a:r>
          </a:p>
        </p:txBody>
      </p:sp>
    </p:spTree>
    <p:extLst>
      <p:ext uri="{BB962C8B-B14F-4D97-AF65-F5344CB8AC3E}">
        <p14:creationId xmlns:p14="http://schemas.microsoft.com/office/powerpoint/2010/main" val="121694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План следующих вебинаров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1629"/>
            <a:ext cx="8229600" cy="3102993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Этапы развития личного бренда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Ведение соцсетей, блога,  что такое экспертные посты. </a:t>
            </a:r>
          </a:p>
          <a:p>
            <a:pPr marL="0" indent="0">
              <a:buNone/>
            </a:pPr>
            <a:r>
              <a:rPr lang="ru-RU" sz="2000" dirty="0"/>
              <a:t>       20 вопросов, которые помогут легко писать посты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Публикации в СМИ и на разных ресурсах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Книга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416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важно сделать для имиджа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00151"/>
            <a:ext cx="8147247" cy="2019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Сделать  качественные фото  - </a:t>
            </a:r>
          </a:p>
          <a:p>
            <a:pPr marL="0" indent="0">
              <a:buNone/>
            </a:pPr>
            <a:r>
              <a:rPr lang="ru-RU" sz="2000" dirty="0"/>
              <a:t>портретные для соцсетей, журналов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Какой вариант лучше</a:t>
            </a:r>
            <a:r>
              <a:rPr lang="en-US" sz="2000" dirty="0"/>
              <a:t>?</a:t>
            </a:r>
            <a:endParaRPr lang="ru-RU" sz="2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D77B90AA-79F3-216E-2E00-F816D49F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1" y="2787774"/>
            <a:ext cx="29438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09D47536-B1B8-1C3F-3893-9BB5DA61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2282"/>
            <a:ext cx="1909352" cy="19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7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93610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важно сделать для имиджа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Продумать как вы будете </a:t>
            </a:r>
          </a:p>
          <a:p>
            <a:pPr marL="0" indent="0">
              <a:buNone/>
            </a:pPr>
            <a:r>
              <a:rPr lang="ru-RU" sz="2000" dirty="0"/>
              <a:t>      записывать видео или вебинары,</a:t>
            </a:r>
          </a:p>
          <a:p>
            <a:pPr marL="0" indent="0">
              <a:buNone/>
            </a:pPr>
            <a:r>
              <a:rPr lang="ru-RU" sz="2000" dirty="0"/>
              <a:t>      вести онлайн-занятия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Фон, качество звука, микрофон-петличка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506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Что запомнили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Что будете делать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35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Успешного продвижения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Мои контакты</a:t>
            </a:r>
            <a:r>
              <a:rPr lang="en-US" sz="2400" dirty="0"/>
              <a:t>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Телеграмм-канал «</a:t>
            </a:r>
            <a:r>
              <a:rPr lang="en-US" sz="2400" dirty="0"/>
              <a:t>PRO</a:t>
            </a:r>
            <a:r>
              <a:rPr lang="ru-RU" sz="2400" dirty="0"/>
              <a:t>движение дела»</a:t>
            </a:r>
          </a:p>
          <a:p>
            <a:pPr marL="0" indent="0">
              <a:buNone/>
            </a:pPr>
            <a:r>
              <a:rPr lang="ru-RU" sz="2400" dirty="0"/>
              <a:t>Ссылка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https://t.me/svoedelo2022</a:t>
            </a:r>
            <a:endParaRPr lang="en-US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9A00871-9568-63C5-01EA-68648A28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96342"/>
            <a:ext cx="2071574" cy="20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3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876"/>
            <a:ext cx="8229600" cy="58271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План вебинара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Зачем нужен личный бренд</a:t>
            </a:r>
          </a:p>
          <a:p>
            <a:r>
              <a:rPr lang="ru-RU" sz="2400" dirty="0"/>
              <a:t>Почему педагоги не активно заявляют о себе</a:t>
            </a:r>
          </a:p>
          <a:p>
            <a:r>
              <a:rPr lang="ru-RU" sz="2400" dirty="0"/>
              <a:t>Что важно при развитии личного бренда</a:t>
            </a:r>
          </a:p>
          <a:p>
            <a:r>
              <a:rPr lang="ru-RU" sz="2400" dirty="0"/>
              <a:t>Конкретные шаги</a:t>
            </a:r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792089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Успешного продвижения</a:t>
            </a:r>
            <a:r>
              <a:rPr lang="en-US" sz="3600" dirty="0">
                <a:solidFill>
                  <a:srgbClr val="002060"/>
                </a:solidFill>
              </a:rPr>
              <a:t>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8A0DBBB6-EE4D-EAE5-460A-0FFF1F48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4E18A2-3EAD-C656-4837-0FC469A65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095500"/>
            <a:ext cx="952500" cy="952500"/>
          </a:xfrm>
          <a:prstGeom prst="rect">
            <a:avLst/>
          </a:prstGeom>
        </p:spPr>
      </p:pic>
      <p:pic>
        <p:nvPicPr>
          <p:cNvPr id="1026" name="Picture 2" descr="Красивые картинки сердечек - 240 качественных фото">
            <a:extLst>
              <a:ext uri="{FF2B5EF4-FFF2-40B4-BE49-F238E27FC236}">
                <a16:creationId xmlns:a16="http://schemas.microsoft.com/office/drawing/2014/main" xmlns="" id="{EF0F174E-BBE2-D97F-E1A7-CF09DDB4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88595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7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 спикере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Морозова Анна </a:t>
            </a:r>
            <a:r>
              <a:rPr lang="ru-RU" sz="2000" b="1" dirty="0" err="1">
                <a:solidFill>
                  <a:srgbClr val="0070C0"/>
                </a:solidFill>
              </a:rPr>
              <a:t>Лолиевна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Автор учебного пособия «Технология создания и развитие личного бренда</a:t>
            </a: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Коуч по личной эффективности </a:t>
            </a:r>
          </a:p>
          <a:p>
            <a:pPr marL="0" indent="0">
              <a:buNone/>
            </a:pPr>
            <a:r>
              <a:rPr lang="ru-RU" sz="2000" dirty="0"/>
              <a:t>     (Межд. Ассоциация </a:t>
            </a:r>
            <a:r>
              <a:rPr lang="en-US" sz="2000" dirty="0"/>
              <a:t>IPS)</a:t>
            </a: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Провела более 60 консультаций</a:t>
            </a:r>
          </a:p>
          <a:p>
            <a:pPr marL="0" indent="0">
              <a:buNone/>
            </a:pPr>
            <a:r>
              <a:rPr lang="ru-RU" sz="2000" dirty="0"/>
              <a:t>      за 2 года по развитию личного бренда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Автор курса «Упаковка специалистов, экспертов»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Методист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Кандидат юридических наук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421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87074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Мой опыт по развитию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личного бренда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030984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000" dirty="0"/>
              <a:t>Вела и веду активно соцсети</a:t>
            </a:r>
          </a:p>
          <a:p>
            <a:r>
              <a:rPr lang="ru-RU" sz="2000" dirty="0"/>
              <a:t>Семинар для учителей на</a:t>
            </a:r>
          </a:p>
          <a:p>
            <a:pPr marL="0" indent="0">
              <a:buNone/>
            </a:pPr>
            <a:r>
              <a:rPr lang="ru-RU" sz="2000" dirty="0"/>
              <a:t>      Международном салоне</a:t>
            </a:r>
          </a:p>
          <a:p>
            <a:pPr marL="0" indent="0">
              <a:buNone/>
            </a:pPr>
            <a:r>
              <a:rPr lang="ru-RU" sz="2000" dirty="0"/>
              <a:t>      образования (ММСО) </a:t>
            </a:r>
          </a:p>
          <a:p>
            <a:r>
              <a:rPr lang="ru-RU" sz="2000" dirty="0"/>
              <a:t>Семинары на площадках </a:t>
            </a:r>
          </a:p>
          <a:p>
            <a:pPr marL="0" indent="0">
              <a:buNone/>
            </a:pPr>
            <a:r>
              <a:rPr lang="ru-RU" sz="2000" dirty="0"/>
              <a:t>      Малого бизнеса Москвы</a:t>
            </a:r>
          </a:p>
          <a:p>
            <a:r>
              <a:rPr lang="ru-RU" sz="2000" dirty="0"/>
              <a:t>Публикации в СМИ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966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51435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100" dirty="0">
                <a:solidFill>
                  <a:srgbClr val="002060"/>
                </a:solidFill>
              </a:rPr>
              <a:t>Мой опыт по развитию 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личного бренда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1629"/>
            <a:ext cx="8229600" cy="3102993"/>
          </a:xfrm>
        </p:spPr>
        <p:txBody>
          <a:bodyPr>
            <a:normAutofit/>
          </a:bodyPr>
          <a:lstStyle/>
          <a:p>
            <a:r>
              <a:rPr lang="ru-RU" sz="2000" dirty="0"/>
              <a:t>Дала интервью в студии редакции «Вечерняя Москва»</a:t>
            </a:r>
          </a:p>
          <a:p>
            <a:r>
              <a:rPr lang="ru-RU" sz="2000" dirty="0"/>
              <a:t>Выступала на онлайн-конференциях</a:t>
            </a:r>
          </a:p>
          <a:p>
            <a:r>
              <a:rPr lang="ru-RU" sz="2000" dirty="0"/>
              <a:t>Написала книгу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D59BF9-4415-5246-E8A9-DA316C5CA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1129"/>
            <a:ext cx="3077885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11452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Что такое личный бренд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Это образ, который</a:t>
            </a:r>
          </a:p>
          <a:p>
            <a:pPr marL="0" indent="0">
              <a:buNone/>
            </a:pPr>
            <a:r>
              <a:rPr lang="ru-RU" sz="2000" dirty="0"/>
              <a:t>возникает в голове у людей </a:t>
            </a:r>
          </a:p>
          <a:p>
            <a:pPr marL="0" indent="0">
              <a:buNone/>
            </a:pPr>
            <a:r>
              <a:rPr lang="ru-RU" sz="2000" dirty="0"/>
              <a:t>при упоминании того или другого человека.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3C3C3C"/>
                </a:solidFill>
                <a:latin typeface="Myriad Pro" panose="020B0503030403020204" charset="0"/>
              </a:rPr>
              <a:t>Репутация, имя, имидж, известность, популярность</a:t>
            </a:r>
            <a:r>
              <a:rPr lang="en-US" sz="2000" dirty="0">
                <a:solidFill>
                  <a:srgbClr val="3C3C3C"/>
                </a:solidFill>
                <a:latin typeface="Myriad Pro" panose="020B0503030403020204" charset="0"/>
              </a:rPr>
              <a:t>.</a:t>
            </a:r>
            <a:endParaRPr lang="ru-RU" sz="2000" dirty="0">
              <a:solidFill>
                <a:srgbClr val="3C3C3C"/>
              </a:solidFill>
              <a:latin typeface="Myriad Pro" panose="020B0503030403020204" charset="0"/>
            </a:endParaRP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Это материальный актив. </a:t>
            </a:r>
          </a:p>
          <a:p>
            <a:pPr marL="0" indent="0">
              <a:buNone/>
            </a:pPr>
            <a:r>
              <a:rPr lang="ru-RU" sz="2000" dirty="0"/>
              <a:t>Ваше имя имеет стоимость.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Профессионал</a:t>
            </a:r>
            <a:r>
              <a:rPr lang="en-US" sz="2000" dirty="0"/>
              <a:t> </a:t>
            </a:r>
            <a:r>
              <a:rPr lang="ru-RU" sz="2000" dirty="0"/>
              <a:t>+</a:t>
            </a:r>
            <a:r>
              <a:rPr lang="en-US" sz="2000" dirty="0"/>
              <a:t> </a:t>
            </a:r>
            <a:r>
              <a:rPr lang="ru-RU" sz="2000" dirty="0"/>
              <a:t>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233373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11452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Что такое личный бренд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dirty="0"/>
              <a:t>Профессионал +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64438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Зачем развивать личный бренд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/>
              <a:t>Выделиться</a:t>
            </a:r>
            <a:r>
              <a:rPr lang="ru-RU" sz="2000" dirty="0">
                <a:latin typeface="Myriad Pro" panose="020B0503030403020204" pitchFamily="34" charset="0"/>
              </a:rPr>
              <a:t> в интернет-среде</a:t>
            </a:r>
            <a:br>
              <a:rPr lang="ru-RU" sz="2000" dirty="0">
                <a:latin typeface="Myriad Pro" panose="020B0503030403020204" pitchFamily="34" charset="0"/>
              </a:rPr>
            </a:br>
            <a:r>
              <a:rPr lang="ru-RU" sz="2000" dirty="0">
                <a:latin typeface="Myriad Pro" panose="020B0503030403020204" pitchFamily="34" charset="0"/>
              </a:rPr>
              <a:t>и публичном пространстве</a:t>
            </a:r>
            <a:endParaRPr lang="ru-RU" sz="2000" b="1" dirty="0"/>
          </a:p>
          <a:p>
            <a:pPr>
              <a:buFont typeface="Wingdings" pitchFamily="2" charset="2"/>
              <a:buChar char="v"/>
            </a:pPr>
            <a:r>
              <a:rPr lang="ru-RU" sz="2000" dirty="0"/>
              <a:t>Повысить самооценку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/>
              <a:t>Статус, доверие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/>
              <a:t>Получить признание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/>
              <a:t>Монетизация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     - повышение стоимости </a:t>
            </a:r>
          </a:p>
          <a:p>
            <a:pPr marL="0" indent="0">
              <a:buNone/>
            </a:pPr>
            <a:r>
              <a:rPr lang="ru-RU" sz="2000" dirty="0"/>
              <a:t>       ваших услуг (частная практика)</a:t>
            </a:r>
            <a:endParaRPr lang="en-US" sz="2000" dirty="0"/>
          </a:p>
          <a:p>
            <a:pPr marL="0" indent="0">
              <a:buNone/>
            </a:pPr>
            <a:r>
              <a:rPr lang="ru-RU" sz="2000" dirty="0"/>
              <a:t>    </a:t>
            </a:r>
            <a:r>
              <a:rPr lang="en-US" sz="2000" dirty="0"/>
              <a:t> </a:t>
            </a:r>
            <a:r>
              <a:rPr lang="ru-RU" sz="2000" dirty="0"/>
              <a:t>- карьерный рост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620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78864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Ваша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/>
              <a:t>Студенты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Родители учеников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Коллеги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Подписчики в соцсетях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v"/>
            </a:pPr>
            <a:r>
              <a:rPr lang="ru-RU" sz="2000" dirty="0"/>
              <a:t>Что должна о вас знать целевая аудитория</a:t>
            </a:r>
            <a:r>
              <a:rPr lang="en-US" sz="2000" dirty="0"/>
              <a:t>?</a:t>
            </a:r>
            <a:endParaRPr lang="ru-RU" sz="2000" dirty="0"/>
          </a:p>
          <a:p>
            <a:pPr>
              <a:buFont typeface="Wingdings" pitchFamily="2" charset="2"/>
              <a:buChar char="v"/>
            </a:pPr>
            <a:r>
              <a:rPr lang="ru-RU" sz="2000" dirty="0"/>
              <a:t> Где они вас могут увидеть</a:t>
            </a:r>
            <a:r>
              <a:rPr lang="en-US" sz="2000" dirty="0"/>
              <a:t>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6376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452</Words>
  <Application>Microsoft Office PowerPoint</Application>
  <PresentationFormat>Экран (16:9)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Зачем преподавателю личный бренд. Что мешает проявляться?</vt:lpstr>
      <vt:lpstr>План вебинара</vt:lpstr>
      <vt:lpstr>О спикере</vt:lpstr>
      <vt:lpstr>Мой опыт по развитию  личного бренда</vt:lpstr>
      <vt:lpstr> Мой опыт по развитию  личного бренда</vt:lpstr>
      <vt:lpstr>Что такое личный бренд</vt:lpstr>
      <vt:lpstr>Что такое личный бренд</vt:lpstr>
      <vt:lpstr>Зачем развивать личный бренд?</vt:lpstr>
      <vt:lpstr>Ваша целевая аудитория</vt:lpstr>
      <vt:lpstr>Что мешает проявляться?</vt:lpstr>
      <vt:lpstr>Пример мероприятия с преподавателем</vt:lpstr>
      <vt:lpstr>Важно быть активным</vt:lpstr>
      <vt:lpstr>Перспектива</vt:lpstr>
      <vt:lpstr>Почему у вас точно получиться</vt:lpstr>
      <vt:lpstr>План следующих вебинаров</vt:lpstr>
      <vt:lpstr>Что важно сделать для имиджа</vt:lpstr>
      <vt:lpstr>Что важно сделать для имиджа</vt:lpstr>
      <vt:lpstr> Что запомнили</vt:lpstr>
      <vt:lpstr> Успешного продвижения</vt:lpstr>
      <vt:lpstr> Успешного продвижения!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36</cp:revision>
  <dcterms:created xsi:type="dcterms:W3CDTF">2019-11-08T08:59:02Z</dcterms:created>
  <dcterms:modified xsi:type="dcterms:W3CDTF">2023-02-03T13:29:43Z</dcterms:modified>
</cp:coreProperties>
</file>